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8" r:id="rId1"/>
  </p:sldMasterIdLst>
  <p:notesMasterIdLst>
    <p:notesMasterId r:id="rId15"/>
  </p:notesMasterIdLst>
  <p:sldIdLst>
    <p:sldId id="256" r:id="rId2"/>
    <p:sldId id="257" r:id="rId3"/>
    <p:sldId id="258" r:id="rId4"/>
    <p:sldId id="259" r:id="rId5"/>
    <p:sldId id="261" r:id="rId6"/>
    <p:sldId id="267" r:id="rId7"/>
    <p:sldId id="270" r:id="rId8"/>
    <p:sldId id="262" r:id="rId9"/>
    <p:sldId id="263" r:id="rId10"/>
    <p:sldId id="264" r:id="rId11"/>
    <p:sldId id="265" r:id="rId12"/>
    <p:sldId id="266" r:id="rId13"/>
    <p:sldId id="27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p:restoredTop sz="94715"/>
  </p:normalViewPr>
  <p:slideViewPr>
    <p:cSldViewPr snapToGrid="0" snapToObjects="1">
      <p:cViewPr varScale="1">
        <p:scale>
          <a:sx n="93" d="100"/>
          <a:sy n="93" d="100"/>
        </p:scale>
        <p:origin x="216" y="8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5:46.738"/>
    </inkml:context>
    <inkml:brush xml:id="br0">
      <inkml:brushProperty name="width" value="0.2" units="cm"/>
      <inkml:brushProperty name="height" value="0.4" units="cm"/>
      <inkml:brushProperty name="color" value="#F9FF28"/>
      <inkml:brushProperty name="tip" value="rectangle"/>
      <inkml:brushProperty name="rasterOp" value="maskPen"/>
    </inkml:brush>
  </inkml:definitions>
  <inkml:trace contextRef="#ctx0" brushRef="#br0">0 9,'40'-5,"-2"2,-7 3,-5 0,3 0,-3 0,5 0,-10 0,7 0,-12 0,8 0,-5 0,-5 0,4 0,-4 0,0 0,-1 0,-4 0,4 0,-4 0,4 0,0 0,-4 0,3 0,1 0,-4 0,3 0,1 0,-4 0,3 0,0 0,-3 0,2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6:46.235"/>
    </inkml:context>
    <inkml:brush xml:id="br0">
      <inkml:brushProperty name="width" value="0.1" units="cm"/>
      <inkml:brushProperty name="height" value="0.2" units="cm"/>
      <inkml:brushProperty name="color" value="#00F900"/>
      <inkml:brushProperty name="tip" value="rectangle"/>
      <inkml:brushProperty name="rasterOp" value="maskPen"/>
    </inkml:brush>
  </inkml:definitions>
  <inkml:trace contextRef="#ctx0" brushRef="#br0">1 115,'27'0,"-5"0,14 0,-9 0,16 0,-4 0,13 0,18 0,-12 0,26 0,8 0,-7 0,7 0,-8 0,0 0,-35 0,2 0,8 0,-1 0,-7 0,-1 0,3 0,1 0,1 0,-2 0,31 0,-28 4,1-1,27-1,-31 1,1 0,36-3,-3 0,-9 0,1 0,-9 0,-1 0,-8 0,-7 0,5 0,-13 0,6 0,-7 0,0 0,-6 0,5 0,-12 0,11 0,-10 0,4 0,-6 0,14 0,-11 0,11 0,-14 0,0 0,-1 0,8 0,-6 0,12 0,-6 0,1 5,4-4,-4 4,6-5,-6 4,4-3,-4 4,6-5,-6 0,4 0,3 0,-5 0,4 0,-15 0,1 0,0 0,-5 0,3 0,-3 0,0 0,3 0,-3 0,5 0,0 0,-6 0,5 0,-5 0,6 0,0 0,0 0,14 0,-11 0,11 0,-20 0,5 0,-5 0,6 0,-5 0,3 0,-8 0,8 0,-9 0,4 0,1 0,-5 0,4 0,0 0,-4 0,10 0,-10 0,10 0,-5 0,15 0,-7 0,6 0,-14 0,5 0,-5 0,6 0,-5 0,4 0,-5 0,1-4,3 3,-3-4,-1 5,5 0,-10 0,10 0,-10 0,18-4,-16 3,11-3,-9 4,-4 0,4 0,0 0,-4-4,10 2,-4-2,4 4,-4 0,4 0,-5 0,12-5,-4 4,4-4,0 5,-4 0,10 0,16 0,-2 0,9 0,-6 0,-14 0,13 0,-12 0,5 0,-7 0,-6 0,4 0,-10 0,4 0,-6 0,0 0,-6-4,-1 3,-5-8,4 8,-8-7,2 7,-4-3,-3 0,3 3,-5-6,1 6,-1-7,1 7,-1-3,1 0,-1 3,1-6,-1 2,0-3,-3 0,-2 0,-3 0,0 4,0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6:47.672"/>
    </inkml:context>
    <inkml:brush xml:id="br0">
      <inkml:brushProperty name="width" value="0.1" units="cm"/>
      <inkml:brushProperty name="height" value="0.2" units="cm"/>
      <inkml:brushProperty name="color" value="#00F900"/>
      <inkml:brushProperty name="tip" value="rectangle"/>
      <inkml:brushProperty name="rasterOp" value="maskPen"/>
    </inkml:brush>
  </inkml:definitions>
  <inkml:trace contextRef="#ctx0" brushRef="#br0">408 18,'-21'0,"0"0,2 0,0 0,0 0,-6 0,5 0,-4 0,-1 0,5 0,-4 0,5 0,0 0,0 0,5 0,-4 0,8-4,-3 3,4-3,1 4,0-4,-1 3,1-2,-1 3,5 0,0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6:58.921"/>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24,'26'-13,"-4"3,-14 10,1 0,3 0,-3 0,4 0,3 0,-5 0,6 0,-9 0,5 0,-3 0,3 0,4 0,-6 0,5 0,-7 0,0 0,4 0,-4 0,4 0,4 0,-6 0,6 0,-9 0,5 0,-3 0,3 0,-1 0,-2 0,2 0,0 0,-2 0,2 0,0 0,-2 0,2 0,0 0,-2 0,2 0,0 0,-2 0,2 0,0 0,-2 0,2 0,0 0,-3 0,3 0,0 0,-2 0,2 0,0 0,-3 0,3 0,-4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7:01.217"/>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58,'34'0,"-3"0,-1 0,-3 0,17 0,-6 0,7 0,0 0,7 0,-5 0,5 0,-7 0,0 0,7 0,-5 0,5-5,-7 3,0-3,7 0,-6 3,6-3,-7 0,0 4,-6-4,4 0,-4 3,0-3,-2 1,-11 3,3-4,-9 5,5 0,-7 0,1 0,-5 0,4 0,-4 0,1 0,2 0,-7 0,8 0,0 0,-3 0,6 0,-11 0,7 0,-7 0,8 0,-9 0,5 0,-1 0,-4 0,4 0,0 0,-4 0,3 0,1 0,-4 0,3 0,1 0,-4 0,3 0,1 0,-4 0,3 0,1 0,-4 4,3-3,1 6,-4-6,3 3,-3-1,3-2,-3 3,2-4,-3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7:03.472"/>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1,'32'0,"-3"0,-10 0,5 0,-4 0,5 0,-7 0,1 0,0 0,0 0,0 0,-5 0,4 0,-9 0,4 0,0 0,-3 0,3 0,-1 0,-2 0,1 0,1 0,-4 0,7 0,-6 0,3 0,0 0,-3 0,3 0,1 0,-4 0,4 0,-1 0,-3 0,3 0,0 0,-3 0,5 0,-2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7:05.354"/>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9,'73'-5,"-9"2,12 3,-10 0,-15 0,3 0,38 0,-33 0,-1 0,26 0,-32 0,-1 0,31 0,7 0,7 0,-15 0,6 0,-17 0,-1 0,-8 5,0-3,0 3,-1-5,-6 5,-2-4,-7 4,0-5,-6 0,-2 0,-6 0,-6 0,5 0,-10 0,4 0,-5 0,4 0,-8 0,2 0,-9 0,1 0,3 0,-2 0,2 0,-4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7:25.080"/>
    </inkml:context>
    <inkml:brush xml:id="br0">
      <inkml:brushProperty name="width" value="0.1" units="cm"/>
      <inkml:brushProperty name="height" value="0.2" units="cm"/>
      <inkml:brushProperty name="color" value="#00FDFF"/>
      <inkml:brushProperty name="tip" value="rectangle"/>
      <inkml:brushProperty name="rasterOp" value="maskPen"/>
    </inkml:brush>
  </inkml:definitions>
  <inkml:trace contextRef="#ctx0" brushRef="#br0">1 81,'43'0,"33"0,-26 0,27 0,-39 0,7 0,0 0,0 0,0 0,0 0,0 0,0 0,-6 0,-2 0,-6 0,0 0,0 0,-6 0,0 0,-7 0,1 0,-4 0,2 0,-7 0,7 0,-7 0,3 0,0 0,-3 0,3 0,-4 0,-1 0,1 0,-1 0,1 0,-1 0,1 0,-1 0,1 0,-1 0,0 0,1 0,-1 0,0 0,1 0,-1 0,0 0,1 0,-1 0,1 0,-1 0,1 0,-1 0,1 0,4 0,-4 0,9 0,-4 0,5 0,0-9,0 7,5-6,1 8,6 0,0-5,0-1,0 1,0-5,0 9,0-8,0 8,0-4,0 0,0 4,-6-3,5 4,-10-5,9 4,-8-3,8 4,-9 0,5 0,-7 0,1 0,0 0,8 0,-11 0,11 0,-13 0,5 0,-1 0,1 0,0 0,0 0,0 0,-1 0,1 0,0 0,0 0,-5 0,4 0,-4 0,5 0,0 0,-5 0,4 0,-9 0,9 0,-8 0,3 0,0 0,-4 0,4 0,-4 0,-1 0,1 0,-1 0,1 0,-1 0,1 0,-1 0,1 0,-1 0,0 4,1-3,-1 3,0-4,-3 3,3-2,-4 3,5-4,-1 0,1 4,-1-3,1 3,4-4,1 0,5 0,0 0,0 0,0 0,5 0,1 0,1 0,3 0,-3 0,-1 0,5 0,-10 0,10 0,-10 0,4 0,-5 0,5 0,-4 0,5 0,-7 0,1 0,0 0,0 0,0 0,-1 0,1 0,0 0,0 0,0 0,-1 0,1 0,0 0,0 0,0 0,0 0,-1 0,10 0,-8 0,8 0,-10 0,1 0,0 0,0 0,0 0,-1 0,-3 0,2 0,-7 0,3 0,-5 0,1 0,-1 0,1 0,0 0,-1 0,0 0,1 0,-1 0,0 0,0 0,0 0,0 0,-4 3,4-2,-7 7,6-7,-6 6,6-6,-2 7,-1-4,0 4,-4 0,0-4,0-1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7:45.725"/>
    </inkml:context>
    <inkml:brush xml:id="br0">
      <inkml:brushProperty name="width" value="0.1" units="cm"/>
      <inkml:brushProperty name="height" value="0.2" units="cm"/>
      <inkml:brushProperty name="color" value="#00F900"/>
      <inkml:brushProperty name="tip" value="rectangle"/>
      <inkml:brushProperty name="rasterOp" value="maskPen"/>
    </inkml:brush>
  </inkml:definitions>
  <inkml:trace contextRef="#ctx0" brushRef="#br0">1 0,'28'0,"1"0,2 0,0 0,-6 0,11 0,-14 0,14 0,-11 0,1 0,3 0,-8 0,3 0,-5 0,-1 0,-3 0,2 0,-2 0,-1 0,-1 0,0 0,-3 0,3 0,-5 0,5 0,-3 0,3 0,-4 0,-1 0,1 0,-1 0,1 0,3 0,-3 0,4 0,0 0,-4 0,4 0,0 0,-3 0,8 0,-9 0,9 0,-4 0,5 0,0 0,0 4,0-3,-1 4,-3-5,2 0,-2 0,3 0,1 0,5 0,-4 0,10 0,-10 0,4 0,1 0,-5 0,4 0,-5 0,0 0,-1 0,-3 0,2 0,-7 0,11 0,-10 0,10 0,-11 0,3 0,-4 0,4 0,-4 0,5 0,-1 0,-4 0,9 0,-4 0,0 0,4 0,-4 0,1 0,2 0,-3 0,5 0,8 0,-6 0,6 0,-2 0,-5 0,4 0,-5 0,0 0,-1 0,7 0,-5 0,4 0,-5 0,0 0,-1 0,1 0,0 0,0 0,0 0,0 0,8 0,-1 0,3 0,-5 0,-5 0,-1 0,1 0,0 0,0 0,0 0,5 0,-4 0,4 0,-5 0,5 0,-4 0,4 0,-5 0,6 0,-5 0,12 0,-5 0,1 0,-4 0,-5 0,0 0,0 0,-1 0,1 0,5 0,-3 0,3 0,-5 0,-1 0,1 0,0 0,5 0,-4 0,10 0,-4 0,-1 0,5 0,4 0,-1 0,6 0,-8 0,-6 0,5 0,-5 0,1 0,4 0,-10 0,9 0,-8 0,8 0,-9 0,4 0,-9 0,2 0,-2 0,3 0,1 0,4 0,-3 0,2 0,-3 0,-5 0,4 0,-4 0,5 0,-1 0,5 0,2 0,-1 0,0 0,-5 0,0 0,5 0,-4 0,9 0,-8 0,8 0,-9 0,10 0,-10 0,10 0,-10 0,9 0,-8 0,3 0,0 0,-4 0,4 0,-5 0,0 0,0 0,-5 0,4 0,-4 0,5 0,0 0,-5 0,3 0,-2 0,-1 0,4 0,0 0,-3 0,6 0,-7 0,5 0,0 0,0 0,0 0,0 0,-1 0,1 0,0 0,0 0,0 0,-1 0,7 0,-5 0,4 0,8 0,-9 0,15 0,-18 0,4 0,-5 0,0 0,-1 0,1 0,8 0,-6 0,6 0,-12 0,2 0,-7 0,3 0,0 0,-3 0,3 0,-5 0,1 0,-15 10,6-7,-10 8</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24.912"/>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0,'44'0,"-3"0,-10 0,6 0,-4 0,60 0,-54 0,47 0,-66 0,0 0,-3 0,-7 0,3 0,-1 0,-2 0,2 0,0 0,0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26.57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20,'83'0,"-6"0,-8 0,10 0,-19 0,22 0,-33 0,13 0,-10 0,-7 0,-6 0,-2 0,-12 0,0 0,-7 0,1 0,0 0,-5 0,4 0,-4 0,5 0,5 0,-4 0,10 0,-5 0,6 0,0 0,-5 0,3 0,-8 0,8 0,-9 0,10 0,-5 0,1 0,4 0,-5 0,6 0,0 0,6 0,-4 0,4 0,0 0,2 0,-1 0,26 0,-27 0,27 0,-26-5,7 4,0-4,-6 5,5 0,-6 0,1 0,4 0,-4 0,0 0,-2 0,-6 0,0 0,-6 0,0 0,2 0,-6 0,6 0,-8 0,-5 0,4 0,-9 0,9 0,-8 0,3 0,0 0,-4 0,4 0,0 0,-4 0,3 0,1-4,-4 3,3-3,1 4,0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5:48.844"/>
    </inkml:context>
    <inkml:brush xml:id="br0">
      <inkml:brushProperty name="width" value="0.2" units="cm"/>
      <inkml:brushProperty name="height" value="0.4" units="cm"/>
      <inkml:brushProperty name="color" value="#F9FF28"/>
      <inkml:brushProperty name="tip" value="rectangle"/>
      <inkml:brushProperty name="rasterOp" value="maskPen"/>
    </inkml:brush>
  </inkml:definitions>
  <inkml:trace contextRef="#ctx0" brushRef="#br0">1 1,'33'0,"3"0,-10 0,-1 0,11 0,-2 0,4 0,6 0,-12 0,12 0,-6 0,7 0,0 0,-6 0,-2 0,-6 0,0 0,0 0,0 0,0 0,-6 0,5 0,-5 0,6 0,0 0,0 0,0 0,6 0,-4 0,4 0,-6 0,6 0,-4 0,4 0,0 0,-5 0,6 0,-1 0,-5 0,5 0,-6 0,0 0,0 0,-5 0,3 0,-9 0,5 0,-7 0,15 0,-11 0,11 0,-9 0,-4 0,4 0,-5 0,5 0,-3 0,3 0,0 0,-4 0,4 0,0 0,-3 0,3 0,-5 0,-1 0,1 0,5 0,5 0,-3 0,1 0,-8 0,5 0,-8 0,7 0,-9 0,5 0,-5 0,4 0,-4 0,5 0,0 0,-5 0,4 0,-9 0,9 0,-8 3,3-2,-5 3,5-4,-4 4,3-3,1 3,-4-4,3 0,1 3,-4-2,3 3,0-4,-2 0,2 4,0-3,-2 3,2-4,0 0,-3 0,2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28.161"/>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1,'60'0,"1"0,-7 0,-8 0,-3 0,-4 0,6 0,-7 0,0 0,-1 0,-5 0,27 0,-29 0,27 0,-23 0,4 0,13 0,-11 0,19 0,-12 0,5 0,-13 0,11 0,-16 0,24 0,-18 0,19 0,-5 0,7 0,-7 0,5 0,-12 0,12 0,-13 0,6 0,-7 0,-6 0,4 0,-10 0,4 0,-6 0,0 0,0 0,0 0,-6 0,19 0,-21 0,21 0,-24 0,9 0,-3 0,5 0,6 0,-5 0,6 0,-7 0,-1 0,1 0,-5 0,-2 0,-5 0,0 0,-5 0,-1 0,-4 0,3 0,-3 0,4 0,-1 0,-3 0,3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29.26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9,'69'-5,"-7"2,7 3,-22 0,11 0,-10 0,5 0,-1 0,-13 0,-7 0,-8 0,-5 0,0 0,-5 0,-1 0,-5 0,9 0,-6 0,6 0,-4 0,-3 0,3 0,0 0,-4 0,4 0,0 0,-4 0,3 0,-4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30.727"/>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36,'78'0,"-28"0,1 0,33 0,-12 0,8 0,-35 0,23 0,-20 0,-4 0,-19 0,0 0,-7 0,7 0,-5 0,4 0,0 0,-4 0,5 0,-7 0,7 0,-5 0,4 0,-5 0,5 0,-4 0,4 0,-5 0,0 0,0 0,5 0,-4 0,4 0,1-5,-5 4,9-4,-3 5,5 0,0 0,0 0,6 0,-5 0,11 0,-10 0,4 0,0 0,-10 0,9 0,-2 0,-6 0,0 0,-11 0,-7 0,3 0,-1 0,-2 0,2 0,0-4,-3 4,0-12,-6 3</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32.324"/>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0,'65'0,"-20"0,12 0,-15 0,11 0,7 0,-14 0,0 0,-9 0,-6 0,0 0,0 0,0 0,6 0,-4 0,4 0,0 0,-5 0,6 0,-8 0,8 0,-6 0,0 0,-2 0,-10 0,4 0,-5 0,-5 0,4 0,-5 0,1 0,-2 0,-3 0,3 0,-2 0,2 0,0 0,-2 0,2 0,1 0,-3 0,7 0,-7 0,8 0,-9 0,9 0,-8 0,7 0,-7 0,3 0,0 0,-3 0,7 0,-7 0,8 0,-4 0,5 0,-5 0,4 0,-9 0,4 0,0 0,-3 0,3 0,-1 0,-2 0,2 0,0 0,-2 0,2 0,0 4,-3-3,3 3,0-4,-2 0,2 0,0 0,-3 0,2 0,-3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34.896"/>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9,'43'-5,"10"2,-12 3,5 0,-3 0,-4 0,0 0,-2 0,-12 0,-1 0,-5 0,-4 0,-2 0,-5 0,4 0,-2 0,2 0,0 0,-2 0,2 0,0 0,-3 0,3 0,0 0,-2 0,2 0,0 0,-3 0,3 0,-5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36.136"/>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9,'30'-5,"11"2,-18 3,14 0,-11 0,-2 0,-5 0,5 0,-9 0,8 0,-8 0,3 0,1 0,0 0,0 0,0 0,-1 0,1 0,0 0,-5 0,-1 0,-4 0,8 0,-7 0,7 0,-8 0,-1 0,1 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46.28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0,'28'0,"2"0,-11 0,-3 0,7 0,-3 0,0 0,9 0,-3 0,5 0,0 0,-6 0,-1 0,-5 0,0 0,0 0,-5 0,4 0,-9 0,4 0,0 0,-4 0,4 0,-1 0,-3 0,4 0,-1 0,-3 0,2 0,1 4,-3-4,2 8,1-8,-3 4,3-4,0 0,-2 0,1 0,-3 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47.95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1,'100'0,"-43"0,0 0,26 0,6 0,-4 0,-12 0,23 0,-31 0,11 0,-29 0,-2 0,-7 0,-13 0,-5 0,-3 0,-7 0,3 0,0 0,-3 0,8 0,-9 0,9 0,-4 0,0 0,4 0,-8 0,3 0,-1 0,-3 0,4 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49.54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0,'43'0,"-7"0,-12 0,-5 0,0 0,0 0,-5 0,-2 0,-3 0,3 0,-3 0,8 0,-4 0,1 0,3 0,-7 0,7 0,-7 0,8 0,-9 0,4 0,0 0,-4 0,3 0,1 0,-4 0,3 0,1 0,-4 0,3 0,1 0,-4 0,8 0,-3 0,0 0,4 0,-8 0,7 0,-2 0,-1 0,4 0,-9 0,4 0,0 0,-4 0,3 0,0 0,-3 0,3 0,0 0,-3 0,3 0,-3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8:50.93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0,'65'0,"-1"0,-3 0,-14 0,11 0,-11 0,7 0,-8 0,-14 0,-3 0,-9 0,0 0,-2 0,-4 0,0 0,4 0,-4 0,5 0,-5 0,9 0,-7 0,8 0,-5 0,-5 0,4 0,-9 0,9 4,-8-3,7 8,-7-8,3 3,-4 0,-1-3,4 6,1-3</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5:50.782"/>
    </inkml:context>
    <inkml:brush xml:id="br0">
      <inkml:brushProperty name="width" value="0.2" units="cm"/>
      <inkml:brushProperty name="height" value="0.4" units="cm"/>
      <inkml:brushProperty name="color" value="#F9FF28"/>
      <inkml:brushProperty name="tip" value="rectangle"/>
      <inkml:brushProperty name="rasterOp" value="maskPen"/>
    </inkml:brush>
  </inkml:definitions>
  <inkml:trace contextRef="#ctx0" brushRef="#br0">0 64,'59'0,"-1"0,3 0,8 0,-20 0,17 0,-19 0,14 0,-7 0,5 0,-12 0,19 0,-17 0,18 0,-26 0,16 0,-16 0,4 0,6 0,-17 0,16 0,-17 0,10 0,-10 0,4 0,-6 0,0 0,0 0,0 0,0 0,0 0,-1 0,1 0,-5 0,4 0,3 0,-5 0,10 0,-18 0,4 0,1 0,-5 0,4-4,-5 3,0-3,-5 4,3 0,-2 0,-1 0,4 0,-9 0,9 0,-4 0,0-4,4 3,5-3,-7 0,10 3,-12-3,5 4,0 0,0-4,-1 3,1-3,0 4,0 0,0-4,-1 3,-3-4,2 5,-2 0,-1 0,4-4,-9 3,4-3,0 4,-4 0,3-4,1 3,-4-3,3 4,1 0,-4 0,3 0,1 0,-4 0,3 0,-3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9:08.879"/>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1,'0'0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9:19.389"/>
    </inkml:context>
    <inkml:brush xml:id="br0">
      <inkml:brushProperty name="width" value="0.2" units="cm"/>
      <inkml:brushProperty name="height" value="0.4" units="cm"/>
      <inkml:brushProperty name="color" value="#FF8517"/>
      <inkml:brushProperty name="tip" value="rectangle"/>
      <inkml:brushProperty name="rasterOp" value="maskPen"/>
    </inkml:brush>
  </inkml:definitions>
  <inkml:trace contextRef="#ctx0" brushRef="#br0">0 1,'34'0,"2"0,-5 0,-4 0,15 0,-20 0,20 0,-15 0,10 0,1 0,-6 0,11 0,-4 0,0 0,4 0,-10 0,10 0,-10 0,10 0,-4 0,0 0,4 0,-4 0,6 0,0 0,-7 0,6 0,-12 0,12 0,-12 0,5 0,-11 0,3 0,0 0,-3 4,1-3,-8 7,-5-6,4 2,-4-4,1 0,2 4,-7-3,8 3,-9-4,4 0,0 0,-3 0,8 0,-9 0,9 0,-4 0,1 0,11 0,-10 0,11 0,-13 0,4 0,2 0,0 0,4 0,-5 0,0 0,-1 0,7 0,-5 0,4 0,0 0,-4 0,4 0,1 0,-5 0,4 0,9 0,-6 5,12-4,-13 3,4-4,-5 5,6-4,0 4,6-5,-4 0,10 0,-4 0,6 0,0 0,-7 0,6 0,-5 0,-1 0,6 0,-12 0,19 0,-10 0,5 0,-9 0,-6 4,6-3,-4 4,4-5,0 0,2 0,6 0,0 0,7 0,-6 0,13 0,-5 0,7 0,0 0,-7 0,5 0,14 0,-14 0,13 5,-27-4,0 4,0-5,0 0,0 0,0 0,-6 0,-2 0,0 0,-4 0,4 0,0 0,-5 0,6 0,-8 0,1 0,-5 0,12 0,-16 0,11 0,-15 0,-3 0,-2 0,0 0,-3 0,3 0,-1 0,-3 0,4 0,-1 0,-3 0,3 0,0 0,-3 0,3 0,0 0,-4 0,7 0,-6 0,3 0,5-4,-2 3,13-8,4 8,6-9,14 9,-5-9,12 3,-12 1,5-5,-7 10,-6-4,-2 5,-12 0,0 0,-11 0,-1 0,-5 0,5 0,-4 0,3 0,0 0,-2 0,1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11:45.190"/>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45,'52'0,"1"0,-18 0,1 0,4 0,26 0,-18 0,19 0,-19 0,-12 0,5 0,-13 0,4 0,-4-10,0 7,5-7,-5 5,0 4,5-4,-11 0,4 4,1-4,-5 5,11 0,-5 0,0 0,4 0,-9 0,9 0,-10 0,11 0,-5 0,0 0,5 0,-5 0,0 0,14 0,-12 0,7 0,-4 0,-11 0,5 0,-1 0,-4 0,5 0,-6 0,-1 0,7 0,-5 0,5 0,-7 0,7 0,-5 0,5 0,0 0,-5 0,14 0,-8 0,4 0,-6 0,1 0,-5 0,5 0,-6 0,-1 0,1 0,0 0,-1 0,1 0,0 0,-1 0,-4 0,3 0,-3 0,5 0,-1 0,1 0,-5 0,12 0,-10 0,7 0,-5 0,-5 0,6 0,0 0,-1 0,1 0,0 0,0 0,5 0,-4 0,5 0,-6 0,5 0,-4 0,5 0,0 0,-5 0,14 0,-13 0,7 5,-10-4,1 3,0 1,-1-4,1 4,-5-5,3 4,-3-2,-1 2,5-4,-10 0,5 0,-1 0,-3 0,3 0,-4 4,-1-3,0 3</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11:55.558"/>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5,'41'0,"-2"0,-5 0,0 0,7 0,9 0,9 0,8 0,0 0,29 0,-30 0,-15 0,0 0,19 0,17 0,-1 0,0 0,0 0,1 0,-10 0,8 0,-8 0,1 0,6 0,-6 0,-25 0,0 0,30 0,-31 0,0 0,26 0,8 0,0 0,1 0,-1 0,-32 3,-2 1,23-2,0 4,2 1,-25-6,-1-1,15 3,0 0,-12-3,-3 0,36 7,1-5,8 5,-9-7,9 0,-16 6,13-5,-15 5,8-6,-32 0,-1 0,22 0,-19 0,0 0,16 0,24 0,-10 0,-8 0,-21 0,0 0,19 0,-18 0,-2 0,13 0,7 0,-9 0,-1 0,10 0,-7 0,15 0,-15 0,7 0,-9 0,0 0,0 0,-8 0,6 0,-6 0,0 0,6 0,16 0,-16 0,22-6,-28 4,0-3,6 5,-6 0,0-6,6 5,-14-5,14 6,-13 0,5 0,-7 0,-1 0,0 0,9 0,-7 0,6 0,1-6,23 5,-17-5,23 6,-35 0,13-6,-14 4,14-4,-14 6,7 0,-9 0,1 0,-1 0,0 0,1 0,-1 0,9 0,-7 0,6 0,0 0,-5 0,27 0,-16 0,10 0,-16 0,-14 0,5 0,-13 0,13 0,-12 0,5 0,-7 0,0 0,7 0,-5 0,4 0,-6 0,7 0,-5 0,5 0,-7 0,15 0,-11 0,11 0,-15 0,0 0,0 0,0 0,0 0,-6 0,5 0,-5 0,0 0,-1 0,-1 0,-4 0,11 0,-11 0,5 0,-1 0,-4 0,5 0,0 0,16 0,-5 0,5 0,-11 0,3 0,1 0,5 0,-7 0,0 0,0 0,0 0,-6 0,5 0,-5 0,0 0,4 0,-9 0,-2 0,-1 0,-5 0,5 0,-4 0,-3 0,-4-4,1 3,-1-3</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1:56.014"/>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1,'58'0,"0"0,-19 0,6 0,0 0,14 0,-11 0,-1 0,-11 0,9 0,-9 0,15 0,-20 0,0 0,-5 0,3 0,-9 0,5 0,-7 0,1 0,0 0,0 0,0 0,8 0,-11 0,10 0,-12 0,5 0,-4 0,2 0,-7 0,7 0,-7 0,8 0,-9 0,5 0,-2 0,-3 0,4 0,-1 0,-3 0,3 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1:57.944"/>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54,'62'0,"12"0,-32 0,31 0,-23 0,11 0,-15 0,-2 0,-17 0,8 0,-14 0,-2 0,-6 0,0 0,2 0,-1 0,-1 0,0 0,1 0,1 0,2 0,-7 0,3 0,0 0,-3 0,3-9,-4 7,0-6,3 8,2 0,-1 0,0-4,-4 3,3-3,-2 4,2 0,0-4,-3 3,3-2,1-1,-4 3,4-3,-1 4,-3 0,4-4,-2 3,-2-2,3 3,-4 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08.850"/>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73,'38'-5,"1"2,-14 3,13 0,-6 0,5 0,-6 0,0 0,0 0,0 0,0 0,0 0,6 0,-5-9,6 6,-1-6,-5 9,19-5,-11 3,12-8,-7 9,7-5,-5 6,-1 0,-3 0,-10-4,4 3,-6-4,-6 5,13 0,-16 0,11 0,-14 0,5 0,-4-4,4 3,-5-3,0 4,5 0,-4 0,5 0,-1 0,-9 0,14 0,-18 0,12 0,-9 0,0 0,4 0,-8 0,3 0,-1 0,1 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12.722"/>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31,'37'0,"-3"0,-15 0,0 0,5 0,-4 0,16 0,-9 0,11 0,-8 0,1 0,7 0,-6 0,5 0,0 0,-4 0,10 0,-10-9,10 7,-10-8,10 10,-10 0,10 0,-11 0,6 0,-7-4,-1 3,1-4,-5 5,3 0,-8 0,3 0,-5 0,-1 0,1 0,0 0,0 0,0 0,0 0,-1 0,1 0,0 0,8 0,-6 0,6 0,-8 0,0 0,0 0,-5 0,4 0,-4 0,5 0,-1 0,-3 0,2 0,-2 0,3 0,1 0,0 0,0 0,-5 0,4 0,-4 0,0 0,12 0,-14 0,14 0,-16 0,7 0,-3 0,1 0,2 0,-2 0,-1 0,4 0,-4 0,5 0,-1 0,1 0,5 0,-3 0,3 0,0 0,1 0,20 5,-10-4,9 3,-7-4,-4 0,10 0,-10 5,4-4,0 4,-4-5,4 0,-6 0,6 0,-5 0,5 0,-6 4,0-3,0 4,0-5,0 0,20 0,-15 0,21 5,-18-4,6 4,0-5,0 0,0 0,0 0,-7 0,6 0,-5 0,-1 0,6 0,-12 0,5 0,0 0,-4 0,18 0,-17 0,11 0,-14 0,6 5,-4-4,10 4,-4-5,-1 0,6 0,-5 0,5 0,-5 0,5 0,-6 0,1 0,4 0,-4 0,0 0,4 0,-10 0,10 0,16 0,-9 0,15 0,-20 0,0 0,0 0,0 0,7 0,-5 0,5 0,-8 0,1 0,0 0,0 0,0 0,0 0,-6 0,4 0,10 0,-5 0,11 0,-14 0,0 0,0 0,0 0,7 0,-5 0,12 0,-12 0,5 0,-8 0,9 0,-7 0,6 0,-7 0,0 0,0 0,0 0,14 0,-11 0,11 0,-7 0,-5 0,5 0,0 0,-6 0,6 0,1 0,-7 0,6 0,-7 0,-6 0,4 0,-4 0,0 0,4 0,-4 0,6 0,0 0,0 0,20 0,-8 0,9 0,-14 0,0 0,-5 0,5 0,-7 0,0 0,-6 0,4 0,-10 0,4 0,-6 0,0 0,0 0,0 0,0 0,13 0,-15 0,15 0,-19 0,1 0,3 0,-3 0,-1 0,5 0,-10 0,4 0,-5 0,5 0,-4 0,5 0,-7 0,-3 0,2 0,-2 0,-1 0,3 0,-2 0,7 0,-2 0,-2 0,0 0,-4 0,5 0,-5 0,4 0,-4 0,5 0,-1 0,7 0,-5 0,4 5,0-4,-4 7,5-7,-7 3,1-4,0 4,8-3,-6 4,6-5,-8 0,0 0,0 0,-5 0,4 0,-9 0,9 0,-8 0,3 0,3 0,-5 0,6 0,-9 0,1 0,3 0,-2 0,2 0,0 0,-2 0,2 0,0 0,-3 0,3 0,0 0,1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15.184"/>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0,'46'4,"-9"0,-13-4,0 0,-8 0,7 0,-9 0,5 0,-5 0,4 0,-4 0,0 0,4 0,-4 0,5 0,-5 0,4 0,-4 0,5 0,-5 0,4 0,-9 0,9 0,-8 0,3 0,-1 0,-2 0,2 0,-1 0,-2 0,6 0,-7 0,4 0,-1 0,-2 0,3 0,-1 0,-2 0,3 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17.011"/>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1,'45'0,"-6"0,-2 0,-6 0,-6 0,5 0,-4 0,-1 0,5 0,-5 0,12 0,-4 0,4 0,0 0,2 0,6 0,7 0,-5 0,12 0,-13 0,6 0,-7 0,0 0,0 0,0 0,-6 0,-2 0,-6 0,-5 0,3 0,-9 0,5 0,7 0,-4 0,11 0,-8 0,0 0,0 0,6 0,-5 0,6 0,-7 0,0 0,-1 0,-4 0,4 0,-10 0,9 0,-9 0,5 0,-7 0,-3 0,2 0,-2 0,3 0,0 0,-4 0,-1 0,-5 0,5 0,-4 0,3 0,-3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5:52.363"/>
    </inkml:context>
    <inkml:brush xml:id="br0">
      <inkml:brushProperty name="width" value="0.2" units="cm"/>
      <inkml:brushProperty name="height" value="0.4" units="cm"/>
      <inkml:brushProperty name="color" value="#F9FF28"/>
      <inkml:brushProperty name="tip" value="rectangle"/>
      <inkml:brushProperty name="rasterOp" value="maskPen"/>
    </inkml:brush>
  </inkml:definitions>
  <inkml:trace contextRef="#ctx0" brushRef="#br0">0 1,'34'0,"11"0,-22 0,14 0,-16 0,2 0,-14 0,9 0,-9 0,4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20.67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36,'40'0,"19"0,-2 0,21 0,10 0,-8 0,0 0,-12 0,10 0,-6 0,16 0,-18 0,-1 0,-15 0,-2 0,0 0,-12 0,11 0,-19 0,5 0,1 0,-6 0,5 0,-6 0,0 0,6 0,-4 0,10 0,-4 0,0 0,4 0,-11 0,0 0,-2 0,-10 0,4 0,-5 0,0 0,-5 0,4 0,-4 0,0 0,4 0,0-5,-3 4,6-3,-11 4,3-4,-4 3,3-6,-3 6,4-3,-1 4,-3 0,4-4,-1 3,-3-3,4 4,-5 0</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24.246"/>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67,'56'4,"-8"0,-5-4,-10 0,10 0,-10 0,10 0,-4 0,6 0,-7 0,6 0,-5 0,6 0,7 0,1 0,8 0,0 0,0 0,7 0,-5 0,6 0,-8-6,0 5,-1-5,1 1,-7 4,5-10,-5 9,7-9,-1 10,9-10,-6 9,13-3,-13 5,14 0,-15 0,7 0,0 0,-6-6,5 5,-7-5,0 6,20 0,-15 0,7 0,-21 0,0 0,-11 0,9 0,-11 0,0 0,4 0,-10 0,4 0,-12 0,5 0,-10 0,10 0,-10 0,4 0,-5 0,5 0,4 0,-1 0,5 0,-6 0,-1 0,5 0,-5 0,6 0,0 0,0 0,0 0,0 0,0 0,0 0,0 0,0 0,0 0,-6 0,5 0,-5 0,1 0,-2 0,9 0,-11 0,16 0,-18 0,4 0,0 0,-3 0,3 0,0 0,-4 0,10 0,-10 0,9 0,-8 0,8 0,-3 0,5 0,0 0,-1 0,1 0,14 0,-11 0,17 0,-18 0,4 0,-6 5,0-4,6 4,-4-5,4 0,-6 0,6 0,-5 0,12 0,-6 0,1 0,5 5,1-4,22 4,-10-5,8 0,-13 0,-5 0,5 0,-7 0,7 0,-6 0,6 0,0 0,-5 0,12 0,-5 0,7 0,0 0,0 0,-1 0,1 0,0 0,0 0,0 0,12 0,-16 0,8 0,-20 0,0 0,0 0,0 0,0 0,0 0,0 0,0 0,0 0,0 0,-6 0,4 0,-4 0,6 0,-6 0,4 0,-10 0,17 0,-15 0,9 0,-13 0,0 0,0 0,0 0,0 0,6 0,-4 0,4 0,0 0,-4 0,10 0,-11 0,6 0,-7 0,-1 0,-4 0,4 0,-10 0,4 0,-1 0,-4 0,-1 0,-5 0,-4 0,3 0,1 0</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26.568"/>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0,'78'0,"-20"0,7 0,-9 0,6 0,7 0,0 0,-6 0,-2 0,-9 0,-7 0,-6 0,4 0,-16 0,9 0,-16 0,10 0,-14 0,7 0,-9 0,5 0,-5 0,4 0,-4 0,0 0,4 0,-9 0,4 0,0 0,-4 0,3 0,1 0,-4 0,3 0,0 0,-3 0,3 0,0 0,-3 0,3 0,0 0,-2 0,2 0,0 0,-3 0,4 0,-1 0,-2 0,2 0,0 0,-3 0,2 0,-3 0</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28.648"/>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68,'46'0,"2"0,-2 0,1 0,12 0,-12 0,5 0,0 0,-5 0,12 0,-6 0,8 0,0 0,0 0,0 0,-1 0,-6 0,-2 0,-7 0,-6-4,4 3,-10-4,4 5,-12-4,5 3,-10-8,10 8,-10-3,4 4,-5-4,0 3,-5-4,4 5,-4 0,8 0,-2 0,8 0,-8 0,10 0,-5 0,6 0,0 0,0-4,0 3,0-4,-5 5,3 0,-3 0,5 0,-6 0,-1-4,1 3,-10-4,8 5,-5-4,-3 4,2-4,-8 4,-1 0,5 0,-4 0,3 0,0 0,-4 0,4 0</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33.296"/>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79,'39'0,"-7"0,-8 0,1 0,-5 0,4 0,-5 0,5 0,-8 0,12 0,-17 0,17 0,-12 0,14 0,1 0,-4 0,16 0,-10 0,6 0,4 0,-4 0,-1 0,6 0,-5 0,-1 0,-1 0,1 0,-6 0,5 0,0 0,-4 0,4 0,-6 0,0 0,0 0,-6 0,5 0,-4 0,4 0,1 0,0 0,0 0,14 0,-11 0,11 0,-8 0,-4 0,10 0,-10 0,10 0,-11 0,12 0,-12 0,5 0,1 0,-6 0,5 0,-6 0,0 0,0 0,0 0,0 0,6 0,-4 0,24 0,-15 0,10 0,-8 0,-5 0,-1 0,6 0,-12 0,12 0,-12 0,5 0,-6 0,0 0,0 0,0 0,0 0,0 0,0 0,0 0,0 0,13 0,-3 0,5 0,-3 0,-4 0,0 0,4 0,-4 0,6 0,0 0,0 0,0-5,0 4,0-4,0 5,0 0,0-5,-7 4,26-9,-20 8,21-3,-20 5,0-5,-1 4,1-4,0 0,7 4,-5-4,5 5,-7-5,7 3,-5-3,5 5,-13 0,4-5,-4 4,0-4,4 5,-11 0,12 0,8 0,-10 0,9 0,-20 0,0 0,0 0,-5 0,-2 0,-5 0,0 0,-1 0,-3 0,-2 0,-5 0,4 0,-2 0,2 0,-3 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37.188"/>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1,'70'0,"-3"0,2 0,-14 0,5 0,0 0,12 0,-6 0,10 0,-22 0,6 0,1 0,0 0,-7 0,5 0,-12 0,-2 0,-1 0,-12 0,0 0,-8 0,-5 0,0 0,-5 0,4 0,-9 0,5 0,-2 0,-3 0,4 0,-1 0,-3 0,4 0,-1 0,-3 0,4 3,-1-2,-3 3,7-4,-1 0,9 0,8 0,6 0,7 0,0 0,0 0,7 0,-11 0,9 0,-17 0,-2 0,-6 0,-7 0,1 0,-5 0,0 0,-6 0,4 0,-2 0,2 0,-3 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39.198"/>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83,'56'-4,"-12"0,21 4,-23 0,33 0,-32 0,30 0,-24 0,20 0,-8 0,0 0,36 0,-19 0,-16 0,1 0,29 0,-30 0,3 0,-4 0,1 0,10 0,-2 0,-16 0,-1 0,8 0,1 0,2 0,-1 0,-13 0,1 0,19 0,-3 0,15 0,7 0,-2 0,-16 0,-2 0,-9 0,-6 0,5 0,-12 0,-1 0,-3 0,-10 0,10 0,-10 0,4 0,0 0,-5 0,12 0,-12 0,12 0,-6 0,27 0,-15 0,15 0,-20 0,0 0,7-5,-5 3,5-3,-7 0,-6 3,4-3,-10 1,4 3,-6-9,0 9,-1-4,-4 1,4 3,-5-8,6 8,14-3,-16-1,14 4,-17-3,-1 4,5 0,-10 0,9 0,-3 0,0 0,-2 0,0 0,-4 0,4 0,-5 0,0 0,-5 0,4 0,-9 0,5 0,-2 0,-3 0,4 0,-1 0,0 0</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2:40.68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0,'77'0,"0"0,2 0,17 0,-13 0,-26 0,1 0,34 0,-1 0,-6 0,-5 0,-8 0,6 0,-17 0,-1 0,1 0,-7 0,-2 0,-7 0,0 0,-6 0,-2 0,0 0,-5 0,6 0,-7 0,0 0,-1 0,1 0,0 0,0 0,0 0,0 0,0 0,0 0,8 0,-6 0,-3 0,-7 0,-14 0,4 0,0 0,-4 0,3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6:41:58.619"/>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0 1,'0'0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7:00:21.59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5:53.388"/>
    </inkml:context>
    <inkml:brush xml:id="br0">
      <inkml:brushProperty name="width" value="0.2" units="cm"/>
      <inkml:brushProperty name="height" value="0.4" units="cm"/>
      <inkml:brushProperty name="color" value="#F9FF28"/>
      <inkml:brushProperty name="tip" value="rectangle"/>
      <inkml:brushProperty name="rasterOp" value="maskPen"/>
    </inkml:brush>
  </inkml:definitions>
  <inkml:trace contextRef="#ctx0" brushRef="#br0">0 1,'27'0,"1"0,-19 0,9 0,-8 0,3 0,0 0,-4 0,4 0,0 0,-4 0,3 0,1 0,-4 0,3 0,0 0,-3 0,3 0,0 0,-2 0,2 0,0 0,-3 0,3 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7:52:56.242"/>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26,'27'0,"5"0,-13 0,4 0,3 0,-3 0,5 0,-6 0,5 0,-4 0,4 0,1 0,5 0,-8 0,7 0,-9 0,4 0,1 0,-5 0,3 0,-8 0,9 0,-9 0,8 0,-8 0,9 0,-9 0,9 0,-9 0,3 0,1 0,-4 0,4 0,-6 0,-3 0,3 0,-3 0,-1 0,4 0,-3 0,0 0,3 0,-4 0,1 0,3 0,-7 0,6 0,-2 0,4 0,0 0,0 0,-5 0,4 0,-3 0,9 0,-4 0,3 0,-4 0,0-3,0 2,5-3,-4 4,3 0,-4 0,5 0,3 0,-1 0,0-4,-7 3,0-3,0 4,0-4,-1 4,1-4,0 4,0 0,-4 0,2 0,-3 0,4 0,1 0,-4 0,2 0,-2 0,0 0,-1 0,-1 0,-2 0,7 0,-8 0,4 0,0 0,-4 0,8 0,-4 0,0 0,0 0,-1 0,-3 0,7 0,-7 0,3 0,0 0,-2 0,5 0,-6 0,3 0,0 0,-2 0,5 0,-6 0,3 0,0 0,-2 0,5 0,-6 0,3 0,0 0,-3 0,6 0,-5 0,1 0,1 0,-3 0,7 0,-7 0,3 0,-1 0,1 0,0 0,-1 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7:52:58.86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0,'30'0,"8"0,-14 0,15 0,-4 0,18 0,-9 0,10 0,-8 0,2 0,7 0,-7 0,5 0,-11 0,11 0,-12 0,12 0,-11 0,5 0,-13 0,5 0,-10 0,10 5,-10-4,5 3,-1-4,-4 0,4 0,-5 0,-5 0,3 0,-3 0,0 0,3 0,-8 0,4 4,-2-3,2 3,-1-4,1 0,-1 0,-3 0,0 0,-2 3,-3-2,3 3,-3-4,3 0,-7 0,6 0,-7 0,3 0,0 0,-2 0,5 0,-6 0,3 0,0 0,-2 0,5 0,-5 0,2 0,-4 10,0 2</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7:53:02.540"/>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66,'41'0,"15"0,-39 0,40 0,-29 0,24 0,-11 0,7 0,0 0,-1 0,-1 0,2 0,7 0,-1 0,1 0,-1 0,1 0,-1 0,7 0,3 0,-1 0,5 0,-11 0,4 0,-6 0,-7 0,5 0,-12 0,12 0,-11 0,5 0,-1 0,-4 0,5 0,-13 0,5 0,-4 0,5 0,13 0,-15 0,7 0,-17 0,0 0,-1 0,1 0,-5 0,3 0,-3 0,0 0,3 0,-3 0,5 0,0 0,-1 0,7 0,-5 0,4 0,-5 0,17 0,-13 0,14 0,-13 0,-4 0,5 0,-7 0,1 0,0-8,-1 6,1-7,0 9,0 0,-1 0,1-4,0 3,-6-7,11 7,-8-3,14 0,-10 3,10-4,-10 5,5 0,-7-4,7 3,-5-3,4 4,-5 0,-1 0,1 0,0 0,0 0,-1 0,1 0,0 0,-6 0,5 0,-4 0,4 0,13 0,-9-4,9 3,-12-3,0 4,-1 0,1 0,0 0,5 0,-4 0,4 0,-5 0,0 0,-1 0,1 0,-5 0,3 0,-3 0,5 0,-5 0,11 0,-9 0,5 0,-4 0,-8 3,4-2,-5 3,5 0,-4-3,3 3,1-4,-4 0,4 4,-1-3,-3 3,9-4,-9 0,8 4,5-3,-6 3,9 0,-12-3,1 3,4-4,-9 4,8-3,-3 3,0-4,3 0,-7 3,7-2,-3 3,0 0,3-3,-3 2,0-3,3 0,-3 0,5 0,-5 0,3 0,-3 0,17 0,-14 0,13 0,-16 0,0 0,3 0,-8 0,4 0,0 0,-4 0,3 0,-4 0,-4 0,3 0,-4 0,1 0,6 0,-5 0,2 0,0 0,-7 0,2 0,1 0,-3 0,6 0,-6 0,7 0,-7 0,6 0,-2 0,0 0,-1 0,-1 0,-2 0,6 0,-7 0,3 0</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7:53:06.66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52,'50'3,"8"0,-27-3,3 0,28 0,-18 0,13 0,-8 0,-22 0,20 0,-7 0,7 0,-5 0,10 0,-15 0,14 0,-15 0,11 0,0 0,-6 0,19 0,-10 0,12 0,-8 0,8 0,-13 0,11 0,-11 0,-1 0,-2 0,-5-4,-1 3,-6-4,0 5,-7 0,1 0,0 0,-1 0,1 0,0-4,0 3,-1-3,1 4,12 0,-4 0,6 0,-3 0,-5 0,6 0,1-5,-7 4,5-3,-4 4,0 0,4 0,-10 0,4 0,-5 0,5 0,-4-4,4 3,-5-4,0 1,17 3,-13-3,20 4,-23-4,9 3,-8-3,8 4,-8 0,8 0,-9 0,10 0,-10 0,5 0,-1 0,-4 0,4 0,-10 0,4 0,-4 0,-1 0,5 0,-4 0,17 0,-9 0,9 0,-13 0,6 0,-3 0,3 0,-5 0,5 0,-4 0,4 0,0 0,-3 0,3 0,0 0,-4 0,4 0,1 0,7 0,1 0,-1 0,-2 0,-10 0,10 0,-10 0,10 0,-10 0,5 0,-7 0,6 0,-3 0,3 0,-5 0,-1 0,-4 0,4 0,-5 0,6 0,-5 0,3 0,0 0,-2 0,5 0,-11 0,3 0,-4 0,0 0,0 0,0 0,0 0,-1 0,6 0,-4 0,4 0,0 0,-4 0,8 0,-8 0,4 0,-9 0,2 0,-2 3,0-2,-1 3,-5 0,1 0</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7:53:17.060"/>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2746 9,'-55'0,"0"0,-6 0,-10 0,-10 0,-7 0,1 0,-10 0,7 0,15 0,0 0,2 0,-2 0,-12 0,17 0,0 0,-26 0,26 0,-17 0,25 0,-1 0,-8 0,8 0,1 0,14 0,1 0,7 0,5 0,-4 0,10 0,-4 0,5 0,0 0,0 0,-5 0,4 0,-5 0,6 0,1 0,-1 0,0 0,0 0,5-4,1 3,6-2,-1 3,0 0,4 0,1 0,0 0,3 0,-3 0,-3 0,6 0,-7 0,9 0,-5 0,0 0,-4 0,4 0,0 0,0 0,4 0,-4 0,1 0,2 0,-5 0,5 3,-1-2,-1 2,6 6,-2 0,7 6,0-4,0-4</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7:53:31.549"/>
    </inkml:context>
    <inkml:brush xml:id="br0">
      <inkml:brushProperty name="width" value="0.2" units="cm"/>
      <inkml:brushProperty name="height" value="0.4" units="cm"/>
      <inkml:brushProperty name="color" value="#FF8517"/>
      <inkml:brushProperty name="tip" value="rectangle"/>
      <inkml:brushProperty name="rasterOp" value="maskPen"/>
    </inkml:brush>
  </inkml:definitions>
  <inkml:trace contextRef="#ctx0" brushRef="#br0">1 0,'40'0,"1"0,-1 0,7 0,-11 0,9 0,-4 0,8 0,-1 0,5 0,-5 0,0 0,-2 0,-11 0,10 0,-14 0,9 0,-7 0,-4 0,10 0,-10 0,10 0,-10 0,10 0,-10 0,4 0,-5 0,-5 0,3 0,-8 0,4 0,-5 0,4 0,5 0,-3 0,2 0,-8 0,-5 0,4 0,-3 0,0 0,-2 0,0 0,-3 0,7 0,-7 0,3 0,0 0,0 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7:53:37.587"/>
    </inkml:context>
    <inkml:brush xml:id="br0">
      <inkml:brushProperty name="width" value="0.2" units="cm"/>
      <inkml:brushProperty name="height" value="0.4" units="cm"/>
      <inkml:brushProperty name="color" value="#FF8517"/>
      <inkml:brushProperty name="tip" value="rectangle"/>
      <inkml:brushProperty name="rasterOp" value="maskPen"/>
    </inkml:brush>
  </inkml:definitions>
  <inkml:trace contextRef="#ctx0" brushRef="#br0">0 31,'56'0,"10"0,17 0,10 0,-32 0,3 0,-5 0,0 0,9 0,2 0,5 0,1 0,0 0,1 0,4 0,-1 0,-10 0,0 0,4 0,-1 0,-2 0,-2 0,-3 0,-1 0,4 0,-2 0,-12 0,-1 0,4 0,0 0,1 0,-2 0,-6 0,-1 0,7 0,0 0,42 0,-41 0,0 0,-8 0,1 0,1 0,1 0,43 0,3 0,-42 0,2 0,-4-1,-1 2,39 3,-42-3,-1 0,25 3,-8 0,1-2,22-1,-27 2,-1 0,10-3,6 0,-8 0,0 5,1-4,-1 5,0-6,-7 0,6 0,-13 0,-1 0,-2 0,-5 0,1 0,-3 0,1 0,-5 0,28 0,-17 0,19 0,-17 0,-1 0,1 0,-7 0,5 0,-5 0,0 4,5-3,-5 4,6-5,1 0,-1 0,1 0,-1 4,1-2,-1 2,8-4,18 0,-13 0,19 0,-30 0,6 0,-8 0,1 0,-1 0,1 0,-7 0,-2 0,-5 0,5 0,-10 0,10 0,-12 0,1 0,4 0,-10 0,4 0,7 0,-9 0,9 0,-12 0,-1 5,1-4,-5 3,3-4,3 0,0 0,4 0,-5 0,5 0,2 0,5 0,0 0,1 0,5 0,2 0,7 0,23 0,-17 0,18 0,-25 0,24 0,-30 0,50-6,-55 4,40-9,-19 10,9-10,5 5,-8-1,0 2,1 0,-8 3,5-3,-12 5,-1-4,-2 3,13-4,-13 5,11 0,-24 0,-5 0,4 0,-10 0,4 0,-5 0,0 0,-1 0,1 0,-5 0,3 0,-8 0,4 0,-5 0,0 0,0 0,-1 0,4 0,-2 0,6 0,-6 0,4 0,0 0,-4 0,3 0,-4 0,0 0,0 0,0 0,-1 0,1 0,0 0,-4 0,3 0,-4 0,1 0,3 0,-4 0,1 0,2 0,-7 0,4 0,-1-3,-2-6,2-4</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7:53:39.938"/>
    </inkml:context>
    <inkml:brush xml:id="br0">
      <inkml:brushProperty name="width" value="0.2" units="cm"/>
      <inkml:brushProperty name="height" value="0.4" units="cm"/>
      <inkml:brushProperty name="color" value="#FF8517"/>
      <inkml:brushProperty name="tip" value="rectangle"/>
      <inkml:brushProperty name="rasterOp" value="maskPen"/>
    </inkml:brush>
  </inkml:definitions>
  <inkml:trace contextRef="#ctx0" brushRef="#br0">0 1,'78'0,"5"0,6 0,-32 0,3 0,5 0,1 0,3 0,2 0,8 0,1 0,-4 0,1 0,10 0,0 0,-5 0,0 0,10 0,-1 0,-14 0,2 0,17 0,2 0,-15 0,0 0,15 0,1 0,-10 0,-1 0,5 0,0 0,-6 0,0 0,6 0,0 0,1 0,0 0,0 0,1 0,4 0,-1 0,-9 0,-1 0,5 0,0 0,0 0,-1 0,-3 0,-1 0,0 0,-1 0,-5 0,-3 0,-9 0,0 0,10 0,0 0,-2 0,-2 0,-15 0,0 0,18 0,-8 0,-12 0,9 0,2 0,4 0,-20 0,-1 0,18 0,6 0,-4 0,7 0,5 0,-12 0,5 0,-8 0,0 0,1 0,-1 0,0 0,-7 0,-1 0,10 0,-19 0,6 0,-26 0,-5 0,-1 0,1 0,-5 0,3 0,-8 0,4 0,-5 0,5 0,-4 0,3 0,-4 0,0 0,0 0,3 0,-6 0,1 0,-8 0,1 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4:53.852"/>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23,'29'0,"-4"0,-13 0,-1 0,0 0,0 0,1 0,-1 0,0 0,1 0,-1 0,6 0,-4 0,5 0,-7 0,0 0,0 0,1 0,-1 0,0 0,1 0,-1-5,0 4,0-4,1 5,-1 0,0 0,1 0,-1 0,0-5,0 4,0-4,0 5,0 0,0 0,0 0,0 0,0 0,1 0,-1 0,0 0,1 0,-1 0,0 0,0 0,1 0,-1 0,0 0,7 0,-5 0,4 0,0 0,-4 0,4 0,1 0,-5 0,10 0,-10 0,10 0,-10 0,5 0,-7 0,0 0,0 0,6 0,-5 0,5 0,-6 0,0 0,0 0,1 0,-1 0,0 0,-1 0,0 0,0 0,1 0,0 0,0 0,0 0,0 0,1 0,-1 0,0 0,0 0,0 0,0 0,1 0,-1 0,0 0,1 0,-1 0,0 0,0 0,0 0,0 0,0 0,1 0,-2 0,1 0,0 0,-1 0,0 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4:55.949"/>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38,'37'0,"0"0,-19 0,13 0,-5 0,6 0,-7 0,0 0,0 0,0 0,0 0,7 0,-5 0,5 0,-7 0,7 0,-5 0,5 0,0 0,2 0,0 0,5 0,-12-5,12 3,-12-3,12 5,-12-6,12 5,-12-5,5 6,-7 0,0 0,0 0,-6 0,5 0,-5 0,-1 0,6 0,-11 0,10 0,-10 0,15 0,-7 0,2 0,1 0,-11 0,4 0,0 0,-4 0,11 0,-11 0,10 0,-10 0,10 0,-10 0,11-6,-12 5,6-5,-1 6,-4 0,4 0,-5 0,-1 0,5 0,-3 0,3 0,-5 0,1 0,5 0,-4 0,4 0,1 0,-6 0,12 0,-11 0,10 0,-10 0,10 0,-10 0,11 0,-12 0,6 0,-1 0,1 0,1 0,-3 0,-5 0,0 0,1 0,-1 0,0 0,1 0,-1 0,0 0,0 0,-1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5:55.152"/>
    </inkml:context>
    <inkml:brush xml:id="br0">
      <inkml:brushProperty name="width" value="0.2" units="cm"/>
      <inkml:brushProperty name="height" value="0.4" units="cm"/>
      <inkml:brushProperty name="color" value="#F9FF28"/>
      <inkml:brushProperty name="tip" value="rectangle"/>
      <inkml:brushProperty name="rasterOp" value="maskPen"/>
    </inkml:brush>
  </inkml:definitions>
  <inkml:trace contextRef="#ctx0" brushRef="#br0">1 67,'53'0,"-5"0,-8 0,2 0,-9 0,12 0,0 0,-6 0,5 0,-6 0,1 0,-2 0,-6 0,-5 0,9 0,-7 0,9 0,0 0,-5 0,12 0,-12 0,12 0,-12 0,12 0,-12 0,5 0,-6 0,0 0,0 0,0 0,0-5,0 4,-6-3,5 4,-10-5,10 4,-10-3,12 0,-11 3,6-3,-8-1,-4 4,2-3,-3 0,1 3,2-3,-2 4,-1 0,3 0,-2-5,3 4,1-3,0 4,0 0,-5-4,4 3,-9-3,8 4,-7 0,2 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4:57.586"/>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0,'31'0,"2"0,-14 0,0 0,4 0,-4 0,6 0,0 0,-6 0,4 0,-4 0,6 0,7 0,-5 0,-1 0,-2 0,-5 0,6 0,0 0,0 0,-7 0,6 0,-5 0,6 0,0 0,-6 0,4 0,-10 0,4 0,1 0,-6 0,6 0,-7 0,0 0,1 0,-1 0,6 0,-4 0,5 0,-7 0,0 0,5 0,-3 0,3 0,-5 0,0 0,0 0,-1 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5:07.127"/>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47,'37'0,"5"0,-15 0,12 0,-12 0,12 0,-12 0,12 0,-5 0,0 0,5 0,-12 0,12 0,-12 0,5 0,0 0,-5 0,5 0,-7 0,0 0,0 0,0 0,0 0,0 0,0 0,-6 0,4 0,-4 0,0 0,4 0,-10 0,11 0,-11 0,10 0,-10 0,4 0,1 0,-6 0,12 0,-11 0,15 0,-14 0,15 0,-17 0,12 0,-5 0,0 0,4 0,-4 0,0 0,4 0,-4 0,0 0,5 0,-12 0,12 0,-11 0,10 0,-10-5,10 4,1-4,3 5,3 0,-12-5,6 3,-5-3,0 5,4-5,-10 3,10-4,-10 1,11 4,-12-4,12 5,-11 0,10 0,-10 0,4 0,-5 0,-1 0,11 0,-8 0,9 0,-12 0,0 0,1 0,-1 0,0 0,1 0,-1 0,0 0,0 0,1 0,-1 0,0 0,1 0,-1 0,0 0,0 0,1 0,4 0,-3 0,3 0,-5 0,7 0,-6 0,6 0,-1 0,-4 0,4 0,1 0,-6 0,6 0,-1 0,-4 5,4-4,-5 4,-1-5,0 0,1 0,4 0,-9 0,3 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5:10.518"/>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0 135,'31'0,"9"0,-26 0,24 0,-17 0,18 0,-5 0,7 0,0 0,0 0,8 0,-5 0,5 0,-8 0,0 0,-7 0,5 0,-5 0,0 0,5 0,-12 0,5 0,0 0,-5 0,12 0,-5 0,7 0,-7 0,5 0,-5 0,7 0,0 0,-7 0,6 0,-6 0,25 0,-21 0,20 0,-24 0,7 0,-7 0,5 0,-12 0,12 0,-12 0,5 0,-7 0,0 0,0 0,-6 0,4 0,-4 0,6 0,0 0,0-11,11 8,-14-8,12 11,-15 0,6 0,-6 0,4 0,-4-6,6 5,0-5,-6 6,5-5,-5 3,6-3,-7 5,6 0,-5-6,6 5,-6-5,4 6,1-6,2 5,4-5,-11 6,5-5,-5 3,-1-3,6 5,-5 0,0 0,4 0,-10 0,10 0,-10 0,11 0,-12 0,12 0,-11 0,4 0,-6 0,12 0,-9 0,8-5,-10 3,-1-3,6 5,-4 0,4 0,-5 0,-1 0,6 0,-4 0,4 0,1 0,-5 0,4 0,0 0,-4 0,5 0,-1 0,-4 0,4 0,6 0,-9 0,8 0,-11 0,1 0,5 0,-4 0,4 0,-6 0,7 0,-5 0,10 0,-10 0,10 0,-4 0,6 0,-6 0,5 0,-6 0,1 0,10 0,-9 0,4 0,-7 0,-5 0,-1 0,0 0,0 0,1 0,-1 0,0 0,1 0,-1 0,0 0,0 0,1 0,-1 0,0 0,0 0,0 0,0 0,1 0,-1 0,0 0,1 0,-1 0,0 0,1 0,-1 0,0 0,0 0,1 0,5 0,-4 0,10 0,-10 0,11 0,-6 0,1 0,5 0,13 0,-7 0,13 0,-11 0,-5 0,5 0,0 0,-5 0,5 0,-7 0,-6 0,4 0,-10-5,10 4,-10-4,5 5,-7 0,0 0,0 0,1-5,-1 3,0-3,6 5,-5 0,4 0,2 0,-5 0,4 0,-6 0,1 0,5 0,-4 0,9-5,-9 4,3-4,-5 5,1 0,-1 0,0 0,0 0,1 0,-1 0,0 0,1 0,-1 0,0 0,0 0,1 0,-1 0,0 0,0 0,1 0,-2 0,1 0,0 0,-1 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5:27.49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1,'36'0,"-2"0,-2 0,-5 0,5 0,-7 0,0 0,0 0,0 0,-6 0,4 0,-4 0,0 0,4 0,-10 0,11 0,-11 0,10 0,-10 0,10 0,-10 0,11 0,-12 0,6 0,-1 0,-4 0,4 0,6 0,-9 0,14 0,-15 0,10 0,-10 0,11 0,-11 0,10 0,-10 0,10 0,-4 0,0 0,5 0,-12 0,12 0,-5 0,0 0,4 0,-4 0,0 0,4 0,1 0,2 0,-2 0,0 0,-5 0,6 0,0 0,0 0,-6 0,4 0,-4 0,0 0,4 0,-4 0,6 0,-6 0,4 0,-4 0,0 0,5 0,0 0,-4 0,8 0,-15 0,4 0,-5 0,5 0,-4 0,4 5,1-4,-6 4,12 1,-11-5,4 5,0-6,-4 0,11 0,-11 0,10 5,-10-4,21 5,-18-1,18-4,-21 4,11-5,-11 0,10 0,-4 0,0 0,4 0,-4 0,0 0,4 0,-4 0,0 0,5 0,-11 0,10 0,-10 0,10 0,1 0,-4 0,9 0,-16 0,10 0,-10 0,4 0,1 0,-6 0,6 0,-1 0,-4 0,4 0,1 0,-5 0,4 0,-6 0,7 0,-6 0,12 0,0 0,-4 0,8 0,-15 0,5 0,-1 0,-4 0,4 0,-6 0,1 0,-1 0,0 0,1 0,-1 0,0 0,0 0,7 0,-5 0,4 0,-6 0,6 0,-5 0,4 0,-4 0,-1 0,0 0,1 0,-1 0,0 0,0 0,0 0,0 0</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5:31.277"/>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1 105,'36'0,"-2"0,-9 0,7 0,2 0,7 0,0 0,-7 0,-2 0,0 0,-5 0,12 0,-5 0,7 0,-7 0,5 0,-5 0,7 0,-7 0,5 0,-12 0,12 0,-5 0,0 0,5 0,-5 0,7 0,-7 0,6 0,5 0,-2 0,2 0,-13 0,1 0,-7 0,6 0,-7 0,0 0,0 0,0 0,0 0,7 0,-5 0,5 0,-7 0,7 0,-5 0,5 0,0 0,6 0,4 0,-4 0,-6 0,-7 0,7 0,-5 0,5 0,-7 0,0 0,0 0,0 0,0 0,0 0,-6 0,5 0,-12 0,12 0,-11 0,4 0,5 0,-8 0,9 0,-12 0,7 0,-6 0,6 0,-7 0,0 0,7 0,-6 0,6 0,-1 0,-4 0,4 0,1 0,-5 0,4 0,0 0,-4 0,5 0,-1 0,1 0,0 0,5-5,-10 3,4-3,-6 5,1 0,5 0,-4 0,4 0,-6 0,1 0,-1 0,6 0,-4 0,4 0,-5 0,-1 0,0 0,1 0,4 0,-3 0,3 0,1 0,-4 0,4 0,-5 0,-1 0,0 0,1 0,-1 0,6 0,-4 0,4-6,-5 5,5-4,-4 5,10 0,-10 0,4-5,6 4,-9-4,8 5,-10 0,-1 0,0 0,0-5,1 3,-1-3,0 5,1 0,-1 0,0 0,1 0,-1 0,0 0,0 0,1 0,-1 0,0 0,6 0,-5 0,4 0,-4 0,-1 0,0 0,1 0,-1 0,0 0,0 0,1 0,-1 0,0 0,1 0,-1 0,0 0,0 0,0 0,0 0,1 0,5 0,-4 0,4 0,-5 0,5 0,-4 0,4 0,-6 0,1-5,-1 4,0-4,1 5,-1 0,0 0,0-5,1 3,4-3,-3 0,3 4,-5-4,0 5,1 0,-1 0,0-5,1 3,-1-3,0 5,0 0,0 0,0 0,1 0,-1 0,0 0,1-5,-1 4,0-4,0 5,1 0,-1 0,0 0,1 0,-1 0,0 0,0 0,0 0,1 0,-1 0,0 0,0 0,1 0,-1 0,0 0,0 0,1 0,-1 0,0 0,0 0,0 0,0 0,0 0,1 0,-1 0,0 0,0 0,0 0,0 0,1 0,-1 0,0 0,0 0,1 0,-1 0,0 0,0 0,1 0,-1 0,0 0,1 0,-1 0,0 0,0 0,1 0,5 0,-4 0,4 0,-5 0,-1 0,6 0,-4 0,11 0,-6 0,1 0,5 0,0 0,2 0,-2 0,-1 0,-10 0,11 0,-12 0,6 0,-7 0,0 0,1 0,-1 0,0 0,0 0,1 0,-1 0,0 0,1 0,-1 0,0 0,0 0,0 0,0 0</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11.827"/>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87,'35'0,"-7"0,-5 0,-4 0,6 0,-6 0,4 0,-4 0,6 0,7 0,-5 0,5 0,-7 0,7 0,2 0,0 0,5 0,-5 0,7 0,0 0,0 0,0 0,0-6,1 5,-1-6,0 7,-7 0,-2-5,0 3,-5-3,5 5,-7 0,-6-5,4 3,-4-3,0 5,4 0,-4 0,0 0,4 0,-10 0,11 0,-11 0,10 0,-4-5,0 3,4-3,-10 5,11 0,-6 0,1 0,5-6,-5 5,0-5,4 6,-10 0,10 0,-10 0,11 0,-12-5,6 4,-1-5,-4 6,4 0,-5 0,-1 0,0 0,0 0,6-5,-5 4,5-4,-6 5,0 0,0 0,0 0,1 0,-2 0,1 0,0 0,-1 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13.487"/>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48,'31'0,"-4"0,-10 0,2 0,6 0,7 0,-11 0,16 0,-9 0,13 0,0 0,0 0,0 0,9 0,-7 0,6 0,-8 0,0 0,-7 0,6 0,-14-12,6 10,-7-10,0 12,-6 0,5 0,-11 0,4-5,0 4,-4-4,5 5,-7 0,0 0,0 0,0 0,-1 0,1-5,-1-1</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14.96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24,'34'0,"6"0,-13 0,5 0,-7 0,0 0,7 0,-5 0,5 0,-7 0,0 0,0 0,-6 0,4 0,-4 0,6 0,0 0,0 0,0 0,-6 0,4 0,-4 0,0 0,5 0,-6 0,1 0,5 0,-5 0,0 0,4 0,-10 0,4 0,-6 0,7-5,-5 3,4-3,-6 5,1 0,-1 0,0 0,0-5,0 3,0-3,-1 5</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16.476"/>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0,'59'0,"-11"0,-6 0,-5 0,5 0,-6 0,-2 0,-3 0,-12 0,7 0,4 0,-16 0,17 0,-18 0,10 0,-4 0,13 0,2 0,7 0,0 0,0 0,0 0,-7 0,-2 0,-7 0,-6 0,5 0,-11 0,4 0,-6 0,1 0</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17.880"/>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5:56.867"/>
    </inkml:context>
    <inkml:brush xml:id="br0">
      <inkml:brushProperty name="width" value="0.2" units="cm"/>
      <inkml:brushProperty name="height" value="0.4" units="cm"/>
      <inkml:brushProperty name="color" value="#F9FF28"/>
      <inkml:brushProperty name="tip" value="rectangle"/>
      <inkml:brushProperty name="rasterOp" value="maskPen"/>
    </inkml:brush>
  </inkml:definitions>
  <inkml:trace contextRef="#ctx0" brushRef="#br0">1 142,'57'0,"6"0,-17 0,13 0,-5 0,-6 0,2 0,-4 0,8 0,-1 0,-7 0,-2 0,-17 0,9 0,-16 0,4 0,-5 0,-5 0,4 0,-9 0,9 0,-4 0,5 0,-5 0,4 0,-8 0,7-4,-3 3,1-4,2 5,-2 0,3-4,7 3,-5-7,9 6,-9-6,18 3,-10-1,6-2,-4 7,-10-8,4 8,-5-7,0 7,-1-3,1-1,-5 4,4-7,-4 7,5-4,0 1,-5 3,4-7,-9 7,9-4,-8 2,16 2,-14-3,14 0,-17 2,9-2,-8 0,7 3,-7-2,3 3,-1 0,-2 0,2 0,0 0,-3 0,3 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19.914"/>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1,'0'0</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27.652"/>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84,'35'0,"-3"0,-13 0,-3 0,-5 0,6 0,-4 0,11 0,-11 0,10-6,-10 0,10-1,-10-3,11 9,-12-10,12 10,-11-4,4 0,0 4,-4-4,11 5,-12 0,12 0,-11 0,10 0,-4 0,6 0,0 0,-6 0,4-6,3 4,1-3,5 5,-7 0,7 0,-5 0,12 0,-12 0,5 0,0 0,-5 0,12 0,-12 0,24 0,-22 0,14 0,-18 0,0 0,0 0,0 0,0 0,0 0,0 0,0 0,0 0,-6 0,4 0,-4 0,6-6,0 5,0-5,7 6,-5 0,24 0,-22 0,21 0,-16 0,0 0,6 0,-7 0,9 0,-1 0,0 0,-7 0,5 0,-5 0,0 0,5 0,-12 0,5 0,-7 0,0 0,0 0,-6 0,4 0,-5 0,1 0,-3 0,-5 0,0 0,1 0,-1 0,0 0,1 0,-1 0,0 0,0 0,1 0,-1 0,0 0,1 0,-1 0,0 0,0 0,1 0,-1 0,0 0,0 0,-1 0</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30.496"/>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1,'44'0,"6"0,-14 0,16 0,-1 0,-2 0,-15 0,-2 0,-13 0,5 0,-12 0,5 0,-6 0,0 0,-1 0,0 0,1 0,-1 0,1 0,0 0,0 0,0 0,0 0,6 0,2 0,0 0,5 0,-5 0,6 0,-7 0,0 0,-7 0,0 0,1 0,-1 0,0 0,0 0,0 0</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32.021"/>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0,'76'0,"1"0,14 0,-17 0,-3 0,-21 0,8 0,-4 0,7 0,-12 0,1 0,-7 0,6 0,-8 0,0 0,0 0,9 0,-7 0,6 0,0 0,-6 0,7 0,-16 0,13 0,-11 0,14 0,-9 0,-7 0,-2 0,-7 0,0 0,-6 0,4 0,-4 0,6 0,0 0,0 0,0 0,7 0,-5 0,12 0,-12 0,12 0,-5 0,33 0,-19 0,28 0,-33 0,7 0,-9 0,0 0,0 0,-7 0,-2 0,-7 0,0 0,0 0,0 0,0 0,-7 0,6 0,-11 0,4 0,-6 0,12 0,-9 0,8 0,-10 0,-1 0,0 0,0 0</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38.329"/>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50,'29'0,"-4"0,-8 0,2 0,0 0,4 0,-4 0,6 0,0 0,0 0,0 0,7 0,-5 0,5 0,-7 0,0-5,0 3,0-3,0 5,0 0,0 0,0-6,0 5,7-5,-5 6,5-6,0 5,-5-5,12 6,-5 0,0 0,5 0,-5 0,7 0,0 0,0 0,-7 0,6 0,5 0,-9 0,7 0,-18 0,0 0,-6 0,5 0,-11 0,10 0,-10 0,4 0,1 0,-6-5,6 4,-7-4,0 5,1 0</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39.815"/>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0 0,'47'0,"7"0,-18 0,29 0,-27 0,29 0,-31 0,12 0,-22 0,14 0,-20 0,11 0,-13 0,0 0,-1 0,7 0,-9 0,15 0,-11 0,6 0,7 0,-11 0,10 0,-18 0,4 0,-6 0,1 0,-1 0,0 0,0 0,1 0,-1 0,0 0,0 0,0 0,0 0,0 0,0 0,1 0,-1 0,0 0,1 0,5 0,-4 0,10 0,-4 0,0 0,4 0,-10 0,11 0,-12 0,6 0,-7 0,0 0,1 0,-1 0,0 0,0 0,-1 0,1 0,0 0,0 0,0 0,1 0,-1 0,0 0,0 0,0 0,0 0</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6:59.232"/>
    </inkml:context>
    <inkml:brush xml:id="br0">
      <inkml:brushProperty name="width" value="0.2" units="cm"/>
      <inkml:brushProperty name="height" value="0.4" units="cm"/>
      <inkml:brushProperty name="color" value="#00F900"/>
      <inkml:brushProperty name="tip" value="rectangle"/>
      <inkml:brushProperty name="rasterOp" value="maskPen"/>
    </inkml:brush>
  </inkml:definitions>
  <inkml:trace contextRef="#ctx0" brushRef="#br0">1 26,'38'0,"-1"0,-13 0,1 0,0 0,0 0,7 0,2 0,7 0,-7 0,5 0,-5 0,0 0,5 0,-5 0,0 0,5 0,-12 0,12 0,-12 0,12 0,-12 0,5 0,-7 0,0-11,0 8,0-8,0 11,0 0,0 0,-6 0,4 0,-10 0,4 0,1 0,-5 0,10 0,-10 0,15 0,-14 0,15 0,-10 0,0 0,4 0,-4 0,6 0,0 0,0 0,7 0,-5 0,5 0,0 0,2 0,0 0,5 0,-5 0,0 0,5 0,6 0,-1 0,1 5,-13-3,-7 3,0-5,0 0,0 0,-6 0,-2 0,1 0,-5 0,4 0,-6 0,0 0,1 0,-1 0,0 0,1 0,-1 0,5 0,-3 0,3 0,-5 0,1 0,-1 0,0 0,0 0,0 0,-1 0,1 0,0 0,-1 0,0 0,1 0,-1 5,1-4,0 4,0 0,-1-3,1 3,0-5,-1 0,0 0,1 0,-1 0,1 0,-1 0,1 0,-1 0,0 0,1 0,-1 0,1 0,-1 0,1 0,-1 0</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7:04.350"/>
    </inkml:context>
    <inkml:brush xml:id="br0">
      <inkml:brushProperty name="width" value="0.2" units="cm"/>
      <inkml:brushProperty name="height" value="0.4" units="cm"/>
      <inkml:brushProperty name="color" value="#00F900"/>
      <inkml:brushProperty name="tip" value="rectangle"/>
      <inkml:brushProperty name="rasterOp" value="maskPen"/>
    </inkml:brush>
  </inkml:definitions>
  <inkml:trace contextRef="#ctx0" brushRef="#br0">1 148,'60'0,"-15"0,3 0,-6 0,1 0,15 0,-15 0,15 0,-15 0,14 0,4 0,1 0,-1 0,-3 0,-7 0,9 0,9 0,-15 0,13-14,-16 11,9-10,-9 13,7-7,-15 5,6-4,-8-1,0 0,-7-1,6-4,-14 10,6-10,-13 11,5-10,-5 9,0-8,4 8,-10-8,4 9,1-4,-6 5,12-6,-11 5,4-5,-6 6,1 0,4 0,-4 0,0 0,-7 0</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7T17:37:12.928"/>
    </inkml:context>
    <inkml:brush xml:id="br0">
      <inkml:brushProperty name="width" value="0.2" units="cm"/>
      <inkml:brushProperty name="height" value="0.4" units="cm"/>
      <inkml:brushProperty name="color" value="#00F900"/>
      <inkml:brushProperty name="tip" value="rectangle"/>
      <inkml:brushProperty name="rasterOp" value="maskPen"/>
    </inkml:brush>
  </inkml:definitions>
  <inkml:trace contextRef="#ctx0" brushRef="#br0">1 38,'36'0,"5"0,-14 0,20 0,-11 0,14 0,-1 0,-6 0,15 0,-15 0,6 0,-8 0,0 0,0 0,0 0,-7-5,6 3,-14-3,14 5,-14 0,7-6,-9 5,1-5,0 6,0 0,0 0,-6 0,5 0,-11 0,10-5,-10 3,4-3,-6 5,1 0,-1 0,0 0,1 0,-1 0,0 0,1 0,-1 0,0 0,0 0,0 0,0 0,1 0,-1 0,0 0,-1 0,1 0,0 0,0 0</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7T17:37:26.402"/>
    </inkml:context>
    <inkml:brush xml:id="br0">
      <inkml:brushProperty name="width" value="0.05" units="cm"/>
      <inkml:brushProperty name="height" value="0.05" units="cm"/>
      <inkml:brushProperty name="color" value="#FFC114"/>
    </inkml:brush>
  </inkml:definitions>
  <inkml:trace contextRef="#ctx0" brushRef="#br0">0 35 24575,'22'0'0,"1"0"0,-4 0 0,5 0 0,-6 0 0,7 0 0,0 0 0,0 0 0,0 0 0,7 0 0,-5 0 0,5 0 0,-7 0 0,0 0 0,0 0 0,0 0 0,0 0 0,0 0 0,0 0 0,0 0 0,0 0 0,0 0 0,0 0 0,0 0 0,11 0 0,-14 0 0,12 0 0,-15 0 0,0 0 0,5 0 0,-6 0 0,1 0 0,5 0 0,-5 0 0,0 0 0,4 0 0,-10 0 0,10 0 0,-4 0 0,0 0 0,5 0 0,-12 0 0,6 0 0,-1 0 0,-4 0 0,10 0 0,-5 0 0,7 0 0,-7 0 0,-1 0 0,1 0 0,-6 0 0,6 0 0,-1 0 0,-4 0 0,10 0 0,-10 0 0,5 0 0,-1 0 0,-4 0 0,4 0 0,-6 0 0,7 0 0,-5 0 0,4 0 0,-6 0 0,12 0 0,-9 0 0,14 0 0,-15 0 0,10 0 0,-10 0 0,5 0 0,-1 0 0,-4 0 0,10 0 0,-10 0 0,4 0 0,-5 0 0,-1 0 0,6 0 0,-4 0 0,5 0 0,-7 0 0,0 0 0,0 0 0,6 0 0,-5 0 0,5 0 0,-6 0 0,6 0 0,-4 0 0,4 0 0,-5-5 0,-1 4 0,0-4 0,1 5 0,-1 0 0,0 0 0,0 0 0,1 0 0,-1 0 0,0 0 0,1 0 0,-1 0 0,0 0 0,6-6 0,-5 5 0,4-4 0,-4 5 0,-1 0 0,0 0 0,7 0 0,-6 0 0,6 0 0,-7 0 0,0-5 0,1 4 0,-1-4 0,0 5 0,1 0 0,-1 0 0,0 0 0,0 0 0,1 0 0,-1 0 0,0 0 0,0 0 0,-5 0 0,-1 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6:21.050"/>
    </inkml:context>
    <inkml:brush xml:id="br0">
      <inkml:brushProperty name="width" value="0.1" units="cm"/>
      <inkml:brushProperty name="height" value="0.2" units="cm"/>
      <inkml:brushProperty name="color" value="#00FDFF"/>
      <inkml:brushProperty name="tip" value="rectangle"/>
      <inkml:brushProperty name="rasterOp" value="maskPen"/>
    </inkml:brush>
  </inkml:definitions>
  <inkml:trace contextRef="#ctx0" brushRef="#br0">1 119,'68'0,"29"0,-5 0,-40 0,-3 0,12 0,0 0,-7 0,5 0,-13 0,6 0,-7 0,-6 0,4 0,-10 0,4 0,-6-5,0 4,0-3,-6-1,5 4,-10-3,10 4,-10 0,4 0,0 0,-4 0,10 0,-10 0,10 0,-10 0,10 0,-10 0,9 0,-3 0,-1 0,5 0,-5 0,1 0,4 0,-10 0,9 0,-9 0,10 0,-10 0,18 0,-16 0,11 0,-14 0,0 0,5 0,-4 0,4 0,-5 0,0 0,0 0,-1 0,7 0,-5 0,4 0,-5 0,5 0,-4 0,4 0,1 0,8 0,-5 0,10 0,-12 0,-1 0,-1 0,0 0,-3 0,3-4,0 3,-4-4,4 5,-5 0,0-4,0-1,-5-4,4-1,-4 5,5-3,0 7,-1-3,7 4,3-5,-2 4,2-3,-10 4,1 0,0 0,0 0,0 0,-1 0,1 0,0 0,0 0,0 0,-1 0,7 0,-5 0,4 0,-5 0,5 0,-4 0,13 0,-12 0,6 0,-8 0,-1 0,1 0,-4 0,2 0,-3 0,5 0,-5 0,4 0,-8 0,7 0,-2 0,-1 0,4 0,-9 0,9 0,-4 0,0 0,4 0,5 0,-7 0,10 0,-12 0,5 0,0 0,5 0,-4 0,4 0,1 0,0 0,1 0,3 0,-3 0,-1 0,5 0,-10 0,10 0,-5 0,6 0,3 0,-2 0,-4 0,-4 0,-5 0,5 0,-3 0,3 0,-5 0,5 0,-4 0,10 0,-10 0,9 0,-3 0,5 0,0 0,0 0,-1 0,1 0,7 0,-6 0,19 0,-17 0,11 0,-14 0,0 0,0 0,0 0,-6 0,5 0,-10 0,10 0,-5 0,1 0,3 0,-3 0,-1 0,5 0,-5 0,20 0,-16 0,14 0,-17 0,-1 0,5 0,-10 0,10 0,-10 0,4 0,-5 0,0 0,0 0,-1 0,-3 0,2 0,-7 0,8 0,-9 0,4 0,4 0,-6 0,6 0,-9 0,1 0,4 0,-4 0,5 0,-6 0,1 0,-1 0,1 0,-1 0,1 0,-1 0,1 0,-1 0,1 0,-1 0,0 0,1 0,-1 0,1 0,-1 0,1 0,-1 0,1 0,-1 0,1 0,-1 0,1 0,-1 0,0 0,1 0,-1-4,1 3,-1-2,1 3,-1 0,0 0,1 0,-1 0,0 0,1 0,-1 0,1 0,-1 0,0 0,0 0,1 0,-1 0,0 0,-3-4,-2 0,1-5,-3 5,3 0</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7T17:37:33.475"/>
    </inkml:context>
    <inkml:brush xml:id="br0">
      <inkml:brushProperty name="width" value="0.05" units="cm"/>
      <inkml:brushProperty name="height" value="0.05" units="cm"/>
      <inkml:brushProperty name="color" value="#FFC114"/>
    </inkml:brush>
  </inkml:definitions>
  <inkml:trace contextRef="#ctx0" brushRef="#br0">1 12 24575,'10'0'0,"0"0"0,14 0 0,-9 0 0,9 0 0,-7 0 0,2 0 0,6 0 0,7 0 0,-11 0 0,10 0 0,-12 0 0,6 0 0,-7 0 0,6 0 0,-5 0 0,0 0 0,4 0 0,-10 0 0,4 0 0,1 0 0,-5 0 0,4 0 0,0 0 0,-4 0 0,4 0 0,-5 0 0,5 0 0,-4 0 0,9 0 0,-3 0 0,-1 0 0,-1 0 0,-6 0 0,7 0 0,-5 0 0,4 0 0,-6 0 0,7 0 0,-6 0 0,6 0 0,-7 0 0,0 0 0,1 0 0,5 0 0,-4 0 0,4 0 0,1 0 0,-6 0 0,11 0 0,-5 0 0,0 0 0,0 0 0,-1 0 0,-4 0 0,10 0 0,-10 0 0,4 0 0,-5 0 0,5 0 0,-4 0 0,4 0 0,-5 0 0,5 0 0,-4 0 0,4 0 0,-6 0 0,7 0 0,-5-5 0,4 4 0,-6-4 0,6 5 0,-5 0 0,11 0 0,-11 0 0,6 0 0,-7 0 0,0 0 0,1 0 0,-1 0 0,0 0 0,0 0 0,7 0 0,-5 0 0,4 0 0,-6 0 0,1 0 0,-1 0 0,0 0 0,6 0 0,-5 0 0,4 0 0,-4 0 0,-1 0 0,0 0 0,1 0 0,-1 0 0,0 0 0,0 0 0,1 0 0,-1 0 0,0 0 0,1 0 0,-1 0 0,0 0 0,0 0 0,1 0 0,-1 0 0,0 0 0,6 0 0,-5 0 0,4 0 0,-9 0 0,-2 0 0</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7T17:37:35.490"/>
    </inkml:context>
    <inkml:brush xml:id="br0">
      <inkml:brushProperty name="width" value="0.05" units="cm"/>
      <inkml:brushProperty name="height" value="0.05" units="cm"/>
      <inkml:brushProperty name="color" value="#FFC114"/>
    </inkml:brush>
  </inkml:definitions>
  <inkml:trace contextRef="#ctx0" brushRef="#br0">0 48 24575,'23'0'0,"0"0"0,17 0 0,-11 0 0,18 0 0,-13 0 0,7 0 0,0 0 0,0 0 0,-7 0 0,-2 0 0,-7 0 0,0 0 0,0 0 0,0 0 0,-6 0 0,5 0 0,-5 0 0,-1 0 0,6 0 0,-5 0 0,0-5 0,4 4 0,-10-5 0,10 6 0,-10 0 0,11 0 0,-12-5 0,6 4 0,-1-4 0,-4 5 0,4 0 0,-5 0 0,10 0 0,-8 0 0,9-5 0,-12 4 0,0-4 0,0 5 0,1 0 0,-1 0 0,0 0 0,1 0 0,-1 0 0,0 0 0,0 0 0,1 0 0,-1 0 0,0 0 0,1 0 0,-1 0 0,0 0 0,1 0 0,4 0 0,-4 0 0,5 0 0,-6 0 0,0 0 0,1 0 0,-1 0 0,0 0 0,6 0 0,-4 0 0,11 0 0,-11 0 0,4 0 0,0 0 0,-4 0 0,11 0 0,-6 0 0,1 0 0,5 0 0,-11 0 0,21 0 0,-18 0 0,18 0 0,-21 0 0,11 0 0,-12 0 0,12 0 0,-11 0 0,4 0 0,0 0 0,-4 0 0,5 0 0,-1 0 0,-4 0 0,4 0 0,1 0 0,-6 0 0,6 0 0,-7 0 0,0 0 0,7 0 0,-6 0 0,11 0 0,-11 0 0,5 0 0,-6 0 0,0 0 0,7-6 0,-6 5 0,6-5 0,-7 6 0,0 0 0,1 0 0,-1 0 0,0 0 0,1 0 0,-1 0 0,0 0 0,0 0 0,1 0 0,-1 0 0,0 0 0,0 0 0,-5 0 0,-1 0 0</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7T17:37:46.763"/>
    </inkml:context>
    <inkml:brush xml:id="br0">
      <inkml:brushProperty name="width" value="0.05" units="cm"/>
      <inkml:brushProperty name="height" value="0.05" units="cm"/>
      <inkml:brushProperty name="color" value="#FFC114"/>
    </inkml:brush>
  </inkml:definitions>
  <inkml:trace contextRef="#ctx0" brushRef="#br0">1 0 24575,'16'0'0,"-3"0"0,10 0 0,-4 0 0,6 0 0,-6 0 0,4 0 0,-4 0 0,6 0 0,-6 0 0,5 0 0,-5 0 0,-1 0 0,6 0 0,-5 0 0,0 0 0,4 0 0,-10 0 0,10 0 0,-10 0 0,11 0 0,-12 0 0,12 0 0,-11 0 0,10 0 0,-10 0 0,4 0 0,1 0 0,-5 0 0,4 0 0,0 0 0,-4 0 0,4 0 0,-5 0 0,-1 0 0,0 0 0,7 0 0,-5 0 0,4 0 0,-1 0 0,3 0 0,-1 0 0,-1 0 0,-6 0 0,1 0 0,-1 0 0,0 0 0,7 0 0,-6 0 0,6 0 0,-7 0 0,6 0 0,-4 0 0,5 0 0,-1 0 0,-4 0 0,10 0 0,-10 0 0,11 0 0,-1 0 0,4 0 0,-3 0 0,-1 0 0,-10 0 0,10 0 0,-10 0 0,11 0 0,-12 0 0,12 0 0,-5 0 0,0 0 0,-2 0 0,0 0 0,-4 0 0,11 0 0,-12 0 0,6 0 0,-1 0 0,-4 0 0,15 0 0,-13 0 0,7 0 0,-11 0 0,7 0 0,-6 0 0,6 0 0,-7 0 0,0 0 0,1 0 0,-1 0 0,0 0 0,0 0 0,1 0 0,-1 0 0,0 0 0,1 0 0,-1 0 0,0 0 0,1 0 0,-1 0 0,0 0 0,5 0 0,-3 0 0,3 0 0,-4 0 0,-1 0 0,0 0 0,0 0 0,-5 0 0,-1 0 0</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7T17:37:48.161"/>
    </inkml:context>
    <inkml:brush xml:id="br0">
      <inkml:brushProperty name="width" value="0.05" units="cm"/>
      <inkml:brushProperty name="height" value="0.05" units="cm"/>
      <inkml:brushProperty name="color" value="#FFC114"/>
    </inkml:brush>
  </inkml:definitions>
  <inkml:trace contextRef="#ctx0" brushRef="#br0">1 23 24575,'3'0'0,"5"0"0,9 0 0,-1 0 0,-4 0 0,4 0 0,-3 0 0,9 0 0,-9 0 0,10 0 0,-10 0 0,10 0 0,-4 0 0,0 0 0,5 0 0,-12 0 0,12 0 0,-5 0 0,0 0 0,4 0 0,-4 0 0,0 0 0,4 0 0,-4 0 0,6 0 0,0 0 0,0 0 0,0 0 0,0 0 0,-6 0 0,5 0 0,-6 0 0,1 0 0,5 0 0,-11 0 0,4 0 0,0 0 0,-4 0 0,11 0 0,-12 0 0,6-5 0,4 4 0,-8-4 0,9 5 0,-12 0 0,0 0 0,1 0 0,-1 0 0,0 0 0,0 0 0,-5-5 0,4 4 0,-4-5 0,0 6 0,-1 0 0</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7T17:37:50.823"/>
    </inkml:context>
    <inkml:brush xml:id="br0">
      <inkml:brushProperty name="width" value="0.05" units="cm"/>
      <inkml:brushProperty name="height" value="0.05" units="cm"/>
      <inkml:brushProperty name="color" value="#FFC114"/>
    </inkml:brush>
  </inkml:definitions>
  <inkml:trace contextRef="#ctx0" brushRef="#br0">1 1 24575,'0'0'0</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7T17:37:57.480"/>
    </inkml:context>
    <inkml:brush xml:id="br0">
      <inkml:brushProperty name="width" value="0.05" units="cm"/>
      <inkml:brushProperty name="height" value="0.05" units="cm"/>
      <inkml:brushProperty name="color" value="#FFC114"/>
    </inkml:brush>
  </inkml:definitions>
  <inkml:trace contextRef="#ctx0" brushRef="#br0">1 75 24575,'10'0'0,"7"0"0,-4 0 0,10 0 0,-4 0 0,0 0 0,5 0 0,-6 0 0,7 0 0,0 0 0,0 0 0,0 0 0,0 0 0,0 0 0,0 0 0,0 0 0,0 0 0,-6 0 0,5 0 0,-6 0 0,7 0 0,-6 0 0,5 0 0,-11 0 0,10 0 0,-10 0 0,10 0 0,1 0 0,-3-11 0,1 8 0,-4-8 0,-5 11 0,11 0 0,-12 0 0,12 0 0,-11 0 0,10 0 0,-10 0 0,10 0 0,-4-6 0,0 5 0,5-5 0,-12 6 0,12 0 0,-5 0 0,6 0 0,-6 0 0,15-6 0,-12 5 0,8-5 0,-7 6 0,3 0 0,1 0 0,5 0 0,-7 0 0,0 0 0,0 0 0,0 0 0,0-5 0,0 3 0,0-3 0,0 5 0,-6 0 0,4 0 0,-4 0 0,0 0 0,-1 0 0,-2 0 0,-4 0 0,5 0 0,-11-5 0,-1 4 0,-5-4 0</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7T17:37:59.713"/>
    </inkml:context>
    <inkml:brush xml:id="br0">
      <inkml:brushProperty name="width" value="0.05" units="cm"/>
      <inkml:brushProperty name="height" value="0.05" units="cm"/>
      <inkml:brushProperty name="color" value="#FFC114"/>
    </inkml:brush>
  </inkml:definitions>
  <inkml:trace contextRef="#ctx0" brushRef="#br0">1 12 24575,'21'0'0,"-5"0"0,7 0 0,-10 0 0,10 0 0,-10 0 0,10 0 0,-4 0 0,0 0 0,5 0 0,-6 0 0,7 0 0,-6 0 0,5 0 0,-5 0 0,0 0 0,4 0 0,-4 0 0,6 0 0,0 0 0,0 0 0,-6 0 0,4 0 0,-4 0 0,6 0 0,0 0 0,0 0 0,-6 0 0,4 0 0,-4 0 0,6 0 0,-6 0 0,5 0 0,-12 0 0,12 0 0,-11 0 0,4 0 0,5 0 0,-8 0 0,9 0 0,-12 0 0,7 0 0,-6 0 0,6-5 0,-7 3 0,0-3 0,1 5 0,-1 0 0,6 0 0,-4 0 0,4 0 0,1 0 0,-5 0 0,4 0 0,0 0 0,-4 0 0,11 0 0,-12 0 0,12 0 0,0 0 0,-4 0 0,8 0 0,-9 0 0,0 0 0,5 0 0,-12 0 0,12 0 0,-11 0 0,10 0 0,-10 0 0,10 0 0,-10 0 0,5 0 0,-1 0 0,-4 0 0,4 0 0,1 0 0,5 0 0,-2 0 0,1 0 0,-5 0 0,-4 0 0,5 0 0,-1 0 0,-4 0 0,4 0 0,-6 0 0,1 0 0,-1 0 0,0 0 0,1 0 0,-1 0 0,0 0 0,0 0 0,0 0 0,0 0 0,-5 0 0,-1 0 0</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7T17:38:14.728"/>
    </inkml:context>
    <inkml:brush xml:id="br0">
      <inkml:brushProperty name="width" value="0.05" units="cm"/>
      <inkml:brushProperty name="height" value="0.05" units="cm"/>
      <inkml:brushProperty name="color" value="#FFC114"/>
    </inkml:brush>
  </inkml:definitions>
  <inkml:trace contextRef="#ctx0" brushRef="#br0">1 69 24575,'22'0'0,"8"0"0,4 0 0,7 0 0,0 0 0,0 0 0,0 0 0,0 0 0,-7 0 0,6 0 0,-7 0 0,1 0 0,6 0 0,-6 0 0,-1 0 0,0 0 0,-1 0 0,-6 0 0,7 0 0,-8 0 0,7 0 0,-6 0 0,7 0 0,-8 0 0,0 0 0,0 0 0,18 0 0,-14 0 0,15 0 0,-20 0 0,9 0 0,-7 0 0,6 0 0,-7 0 0,8 0 0,-7 0 0,6 0 0,-7 0 0,0 0 0,0 0 0,0 0 0,0 0 0,7 0 0,-5 0 0,5 0 0,-7 0 0,11 0 0,-8 0 0,8 0 0,-17 0 0,5 0 0,-6 0 0,7 0 0,0 0 0,0 0 0,-6 0 0,5 0 0,-5 0 0,0 0 0,4 0 0,-4 0 0,6 0 0,-6 0 0,4 0 0,-4 0 0,0 0 0,16 0 0,-14 0 0,15 0 0,-11 0 0,0 0 0,0 0 0,0 0 0,0 0 0,0 0 0,0 0 0,7 0 0,-5 0 0,5 0 0,-7 0 0,0 0 0,0 0 0,0 0 0,0 0 0,0-5 0,0 3 0,5-3 0,-10 0 0,9 3 0,-17-3 0,6 5 0,-7-5 0,6 4 0,-4-4 0,5 5 0,-7 0 0,0 0 0,0-5 0,1 3 0,-1-3 0,0 5 0,0 0 0,-1 0 0,1 0 0,-5-5 0,-1-1 0,-5 1 0,0 0 0</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7T17:38:16.205"/>
    </inkml:context>
    <inkml:brush xml:id="br0">
      <inkml:brushProperty name="width" value="0.05" units="cm"/>
      <inkml:brushProperty name="height" value="0.05" units="cm"/>
      <inkml:brushProperty name="color" value="#FFC114"/>
    </inkml:brush>
  </inkml:definitions>
  <inkml:trace contextRef="#ctx0" brushRef="#br0">0 14 24575,'23'0'0,"7"0"0,4 0 0,7 0 0,-7 0 0,5 0 0,3 0 0,1 0 0,7 0 0,-9 0 0,0 0 0,0 0 0,0 0 0,0 0 0,0 0 0,0 0 0,0 0 0,-7 0 0,5 0 0,-5 0 0,0 0 0,5 0 0,-12 0 0,5-6 0,-7 5 0,-6-5 0,-2 6 0,-5 0 0,-1 0 0,0 0 0,1 0 0,-2 0 0,-3 0 0,-3 0 0</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7T17:38:22.291"/>
    </inkml:context>
    <inkml:brush xml:id="br0">
      <inkml:brushProperty name="width" value="0.05" units="cm"/>
      <inkml:brushProperty name="height" value="0.05" units="cm"/>
      <inkml:brushProperty name="color" value="#FFC114"/>
    </inkml:brush>
  </inkml:definitions>
  <inkml:trace contextRef="#ctx0" brushRef="#br0">1 25 24575,'17'0'0,"1"0"0,14 0 0,2 0 0,0 0 0,13 0 0,-11 0 0,22 0 0,-15 0 0,15 0 0,-15 0 0,6 0 0,1 0 0,-7 0 0,6 0 0,-8 0 0,-7 0 0,5 0 0,-5 0 0,7 0 0,0 0 0,0 0 0,0 0 0,-7 0 0,6 0 0,-6 0 0,7 0 0,0 0 0,0 0 0,11 0 0,-15 0 0,6 0 0,-18 0 0,0 0 0,0 0 0,0-11 0,-6 8 0,-2-8 0,-6 11 0,7 0 0,-6 0 0,6 0 0,-7 0 0,0 0 0,0 0 0,-4 0 0,-3 0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46:23.656"/>
    </inkml:context>
    <inkml:brush xml:id="br0">
      <inkml:brushProperty name="width" value="0.1" units="cm"/>
      <inkml:brushProperty name="height" value="0.2" units="cm"/>
      <inkml:brushProperty name="color" value="#00FDFF"/>
      <inkml:brushProperty name="tip" value="rectangle"/>
      <inkml:brushProperty name="rasterOp" value="maskPen"/>
    </inkml:brush>
  </inkml:definitions>
  <inkml:trace contextRef="#ctx0" brushRef="#br0">0 0,'16'0,"4"0,-11 0,9 0,-4 0,1 0,-2 0,0 0,-4 4,4 1,-4-1,0 0,-1-4,0 0,-3 4,-2 0</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5T19:53:55.023"/>
    </inkml:context>
    <inkml:brush xml:id="br0">
      <inkml:brushProperty name="width" value="0.2" units="cm"/>
      <inkml:brushProperty name="height" value="0.4" units="cm"/>
      <inkml:brushProperty name="color" value="#FFFC00"/>
      <inkml:brushProperty name="tip" value="rectangle"/>
      <inkml:brushProperty name="rasterOp" value="maskPen"/>
    </inkml:brush>
  </inkml:definitions>
  <inkml:trace contextRef="#ctx0" brushRef="#br0">1 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EFA186-30E4-7745-9016-0ABF9AFC2800}" type="datetimeFigureOut">
              <a:rPr lang="it-IT" smtClean="0"/>
              <a:t>18/11/20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3AD2FC-5B80-B340-86CB-CC1B7EBDC206}" type="slidenum">
              <a:rPr lang="it-IT" smtClean="0"/>
              <a:t>‹N›</a:t>
            </a:fld>
            <a:endParaRPr lang="it-IT"/>
          </a:p>
        </p:txBody>
      </p:sp>
    </p:spTree>
    <p:extLst>
      <p:ext uri="{BB962C8B-B14F-4D97-AF65-F5344CB8AC3E}">
        <p14:creationId xmlns:p14="http://schemas.microsoft.com/office/powerpoint/2010/main" val="751873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523AD2FC-5B80-B340-86CB-CC1B7EBDC206}" type="slidenum">
              <a:rPr lang="it-IT" smtClean="0"/>
              <a:t>5</a:t>
            </a:fld>
            <a:endParaRPr lang="it-IT"/>
          </a:p>
        </p:txBody>
      </p:sp>
    </p:spTree>
    <p:extLst>
      <p:ext uri="{BB962C8B-B14F-4D97-AF65-F5344CB8AC3E}">
        <p14:creationId xmlns:p14="http://schemas.microsoft.com/office/powerpoint/2010/main" val="2589139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CD809E6-5A6F-1843-9039-9534FD34CB10}" type="datetimeFigureOut">
              <a:rPr lang="it-IT" smtClean="0"/>
              <a:t>18/11/20</a:t>
            </a:fld>
            <a:endParaRPr lang="it-IT"/>
          </a:p>
        </p:txBody>
      </p:sp>
      <p:sp>
        <p:nvSpPr>
          <p:cNvPr id="5" name="Footer Placeholder 4"/>
          <p:cNvSpPr>
            <a:spLocks noGrp="1"/>
          </p:cNvSpPr>
          <p:nvPr>
            <p:ph type="ftr" sz="quarter" idx="11"/>
          </p:nvPr>
        </p:nvSpPr>
        <p:spPr>
          <a:xfrm>
            <a:off x="2692397" y="5037663"/>
            <a:ext cx="5214635" cy="279400"/>
          </a:xfrm>
        </p:spPr>
        <p:txBody>
          <a:bodyPr/>
          <a:lstStyle/>
          <a:p>
            <a:endParaRPr lang="it-IT"/>
          </a:p>
        </p:txBody>
      </p:sp>
      <p:sp>
        <p:nvSpPr>
          <p:cNvPr id="6" name="Slide Number Placeholder 5"/>
          <p:cNvSpPr>
            <a:spLocks noGrp="1"/>
          </p:cNvSpPr>
          <p:nvPr>
            <p:ph type="sldNum" sz="quarter" idx="12"/>
          </p:nvPr>
        </p:nvSpPr>
        <p:spPr>
          <a:xfrm>
            <a:off x="8956900" y="5037663"/>
            <a:ext cx="551167" cy="279400"/>
          </a:xfrm>
        </p:spPr>
        <p:txBody>
          <a:bodyPr/>
          <a:lstStyle/>
          <a:p>
            <a:fld id="{BCAC432E-47E3-B841-9BF6-3A5F2462098B}" type="slidenum">
              <a:rPr lang="it-IT" smtClean="0"/>
              <a:t>‹N›</a:t>
            </a:fld>
            <a:endParaRPr lang="it-IT"/>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801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CD809E6-5A6F-1843-9039-9534FD34CB10}" type="datetimeFigureOut">
              <a:rPr lang="it-IT" smtClean="0"/>
              <a:t>18/11/20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CAC432E-47E3-B841-9BF6-3A5F2462098B}" type="slidenum">
              <a:rPr lang="it-IT" smtClean="0"/>
              <a:t>‹N›</a:t>
            </a:fld>
            <a:endParaRPr lang="it-IT"/>
          </a:p>
        </p:txBody>
      </p:sp>
    </p:spTree>
    <p:extLst>
      <p:ext uri="{BB962C8B-B14F-4D97-AF65-F5344CB8AC3E}">
        <p14:creationId xmlns:p14="http://schemas.microsoft.com/office/powerpoint/2010/main" val="3102968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CD809E6-5A6F-1843-9039-9534FD34CB10}" type="datetimeFigureOut">
              <a:rPr lang="it-IT" smtClean="0"/>
              <a:t>18/11/20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AC432E-47E3-B841-9BF6-3A5F2462098B}" type="slidenum">
              <a:rPr lang="it-IT" smtClean="0"/>
              <a:t>‹N›</a:t>
            </a:fld>
            <a:endParaRPr lang="it-IT"/>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184935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CD809E6-5A6F-1843-9039-9534FD34CB10}" type="datetimeFigureOut">
              <a:rPr lang="it-IT" smtClean="0"/>
              <a:t>18/11/20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AC432E-47E3-B841-9BF6-3A5F2462098B}" type="slidenum">
              <a:rPr lang="it-IT" smtClean="0"/>
              <a:t>‹N›</a:t>
            </a:fld>
            <a:endParaRPr lang="it-IT"/>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53180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CD809E6-5A6F-1843-9039-9534FD34CB10}" type="datetimeFigureOut">
              <a:rPr lang="it-IT" smtClean="0"/>
              <a:t>18/11/20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AC432E-47E3-B841-9BF6-3A5F2462098B}" type="slidenum">
              <a:rPr lang="it-IT" smtClean="0"/>
              <a:t>‹N›</a:t>
            </a:fld>
            <a:endParaRPr lang="it-IT"/>
          </a:p>
        </p:txBody>
      </p:sp>
    </p:spTree>
    <p:extLst>
      <p:ext uri="{BB962C8B-B14F-4D97-AF65-F5344CB8AC3E}">
        <p14:creationId xmlns:p14="http://schemas.microsoft.com/office/powerpoint/2010/main" val="5702220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it-IT"/>
              <a:t>Fare clic per modificare lo stile del titolo dello schema</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CD809E6-5A6F-1843-9039-9534FD34CB10}" type="datetimeFigureOut">
              <a:rPr lang="it-IT" smtClean="0"/>
              <a:t>18/11/20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AC432E-47E3-B841-9BF6-3A5F2462098B}" type="slidenum">
              <a:rPr lang="it-IT" smtClean="0"/>
              <a:t>‹N›</a:t>
            </a:fld>
            <a:endParaRPr lang="it-IT"/>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7265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it-IT"/>
              <a:t>Fare clic per modificare lo stile del titolo dello schema</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CD809E6-5A6F-1843-9039-9534FD34CB10}" type="datetimeFigureOut">
              <a:rPr lang="it-IT" smtClean="0"/>
              <a:t>18/11/20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AC432E-47E3-B841-9BF6-3A5F2462098B}" type="slidenum">
              <a:rPr lang="it-IT" smtClean="0"/>
              <a:t>‹N›</a:t>
            </a:fld>
            <a:endParaRPr lang="it-IT"/>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2602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CD809E6-5A6F-1843-9039-9534FD34CB10}" type="datetimeFigureOut">
              <a:rPr lang="it-IT" smtClean="0"/>
              <a:t>18/11/20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AC432E-47E3-B841-9BF6-3A5F2462098B}" type="slidenum">
              <a:rPr lang="it-IT" smtClean="0"/>
              <a:t>‹N›</a:t>
            </a:fld>
            <a:endParaRPr lang="it-IT"/>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20786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CD809E6-5A6F-1843-9039-9534FD34CB10}" type="datetimeFigureOut">
              <a:rPr lang="it-IT" smtClean="0"/>
              <a:t>18/11/20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AC432E-47E3-B841-9BF6-3A5F2462098B}" type="slidenum">
              <a:rPr lang="it-IT" smtClean="0"/>
              <a:t>‹N›</a:t>
            </a:fld>
            <a:endParaRPr lang="it-IT"/>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9729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CD809E6-5A6F-1843-9039-9534FD34CB10}" type="datetimeFigureOut">
              <a:rPr lang="it-IT" smtClean="0"/>
              <a:t>18/11/20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AC432E-47E3-B841-9BF6-3A5F2462098B}" type="slidenum">
              <a:rPr lang="it-IT" smtClean="0"/>
              <a:t>‹N›</a:t>
            </a:fld>
            <a:endParaRPr lang="it-IT"/>
          </a:p>
        </p:txBody>
      </p:sp>
    </p:spTree>
    <p:extLst>
      <p:ext uri="{BB962C8B-B14F-4D97-AF65-F5344CB8AC3E}">
        <p14:creationId xmlns:p14="http://schemas.microsoft.com/office/powerpoint/2010/main" val="1507117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CD809E6-5A6F-1843-9039-9534FD34CB10}" type="datetimeFigureOut">
              <a:rPr lang="it-IT" smtClean="0"/>
              <a:t>18/11/20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AC432E-47E3-B841-9BF6-3A5F2462098B}" type="slidenum">
              <a:rPr lang="it-IT" smtClean="0"/>
              <a:t>‹N›</a:t>
            </a:fld>
            <a:endParaRPr lang="it-IT"/>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5076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BCD809E6-5A6F-1843-9039-9534FD34CB10}" type="datetimeFigureOut">
              <a:rPr lang="it-IT" smtClean="0"/>
              <a:t>18/11/20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CAC432E-47E3-B841-9BF6-3A5F2462098B}" type="slidenum">
              <a:rPr lang="it-IT" smtClean="0"/>
              <a:t>‹N›</a:t>
            </a:fld>
            <a:endParaRPr lang="it-IT"/>
          </a:p>
        </p:txBody>
      </p:sp>
    </p:spTree>
    <p:extLst>
      <p:ext uri="{BB962C8B-B14F-4D97-AF65-F5344CB8AC3E}">
        <p14:creationId xmlns:p14="http://schemas.microsoft.com/office/powerpoint/2010/main" val="1722253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CD809E6-5A6F-1843-9039-9534FD34CB10}" type="datetimeFigureOut">
              <a:rPr lang="it-IT" smtClean="0"/>
              <a:t>18/11/20</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BCAC432E-47E3-B841-9BF6-3A5F2462098B}" type="slidenum">
              <a:rPr lang="it-IT" smtClean="0"/>
              <a:t>‹N›</a:t>
            </a:fld>
            <a:endParaRPr lang="it-IT"/>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50334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CD809E6-5A6F-1843-9039-9534FD34CB10}" type="datetimeFigureOut">
              <a:rPr lang="it-IT" smtClean="0"/>
              <a:t>18/11/20</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BCAC432E-47E3-B841-9BF6-3A5F2462098B}" type="slidenum">
              <a:rPr lang="it-IT" smtClean="0"/>
              <a:t>‹N›</a:t>
            </a:fld>
            <a:endParaRPr lang="it-IT"/>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84357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D809E6-5A6F-1843-9039-9534FD34CB10}" type="datetimeFigureOut">
              <a:rPr lang="it-IT" smtClean="0"/>
              <a:t>18/11/20</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BCAC432E-47E3-B841-9BF6-3A5F2462098B}" type="slidenum">
              <a:rPr lang="it-IT" smtClean="0"/>
              <a:t>‹N›</a:t>
            </a:fld>
            <a:endParaRPr lang="it-IT"/>
          </a:p>
        </p:txBody>
      </p:sp>
    </p:spTree>
    <p:extLst>
      <p:ext uri="{BB962C8B-B14F-4D97-AF65-F5344CB8AC3E}">
        <p14:creationId xmlns:p14="http://schemas.microsoft.com/office/powerpoint/2010/main" val="2970210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CD809E6-5A6F-1843-9039-9534FD34CB10}" type="datetimeFigureOut">
              <a:rPr lang="it-IT" smtClean="0"/>
              <a:t>18/11/20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CAC432E-47E3-B841-9BF6-3A5F2462098B}" type="slidenum">
              <a:rPr lang="it-IT" smtClean="0"/>
              <a:t>‹N›</a:t>
            </a:fld>
            <a:endParaRPr lang="it-IT"/>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64362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it-IT"/>
              <a:t>Fare clic per modificare lo stile del titolo dello schema</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CD809E6-5A6F-1843-9039-9534FD34CB10}" type="datetimeFigureOut">
              <a:rPr lang="it-IT" smtClean="0"/>
              <a:t>18/11/20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CAC432E-47E3-B841-9BF6-3A5F2462098B}" type="slidenum">
              <a:rPr lang="it-IT" smtClean="0"/>
              <a:t>‹N›</a:t>
            </a:fld>
            <a:endParaRPr lang="it-IT"/>
          </a:p>
        </p:txBody>
      </p:sp>
    </p:spTree>
    <p:extLst>
      <p:ext uri="{BB962C8B-B14F-4D97-AF65-F5344CB8AC3E}">
        <p14:creationId xmlns:p14="http://schemas.microsoft.com/office/powerpoint/2010/main" val="2036577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CD809E6-5A6F-1843-9039-9534FD34CB10}" type="datetimeFigureOut">
              <a:rPr lang="it-IT" smtClean="0"/>
              <a:t>18/11/20</a:t>
            </a:fld>
            <a:endParaRPr lang="it-IT"/>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it-IT"/>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CAC432E-47E3-B841-9BF6-3A5F2462098B}" type="slidenum">
              <a:rPr lang="it-IT" smtClean="0"/>
              <a:t>‹N›</a:t>
            </a:fld>
            <a:endParaRPr lang="it-IT"/>
          </a:p>
        </p:txBody>
      </p:sp>
    </p:spTree>
    <p:extLst>
      <p:ext uri="{BB962C8B-B14F-4D97-AF65-F5344CB8AC3E}">
        <p14:creationId xmlns:p14="http://schemas.microsoft.com/office/powerpoint/2010/main" val="2763603390"/>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 id="2147483901" r:id="rId13"/>
    <p:sldLayoutId id="2147483902" r:id="rId14"/>
    <p:sldLayoutId id="2147483903" r:id="rId15"/>
    <p:sldLayoutId id="2147483904" r:id="rId16"/>
    <p:sldLayoutId id="214748390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customXml" Target="../ink/ink53.xml"/><Relationship Id="rId13" Type="http://schemas.openxmlformats.org/officeDocument/2006/relationships/image" Target="../media/image190.png"/><Relationship Id="rId3" Type="http://schemas.openxmlformats.org/officeDocument/2006/relationships/image" Target="../media/image140.png"/><Relationship Id="rId7" Type="http://schemas.openxmlformats.org/officeDocument/2006/relationships/image" Target="../media/image160.png"/><Relationship Id="rId12" Type="http://schemas.openxmlformats.org/officeDocument/2006/relationships/customXml" Target="../ink/ink55.xml"/><Relationship Id="rId17" Type="http://schemas.openxmlformats.org/officeDocument/2006/relationships/image" Target="../media/image210.png"/><Relationship Id="rId2" Type="http://schemas.openxmlformats.org/officeDocument/2006/relationships/customXml" Target="../ink/ink50.xml"/><Relationship Id="rId16" Type="http://schemas.openxmlformats.org/officeDocument/2006/relationships/customXml" Target="../ink/ink57.xml"/><Relationship Id="rId1" Type="http://schemas.openxmlformats.org/officeDocument/2006/relationships/slideLayout" Target="../slideLayouts/slideLayout4.xml"/><Relationship Id="rId6" Type="http://schemas.openxmlformats.org/officeDocument/2006/relationships/customXml" Target="../ink/ink52.xml"/><Relationship Id="rId11" Type="http://schemas.openxmlformats.org/officeDocument/2006/relationships/image" Target="../media/image180.png"/><Relationship Id="rId5" Type="http://schemas.openxmlformats.org/officeDocument/2006/relationships/image" Target="../media/image150.png"/><Relationship Id="rId15" Type="http://schemas.openxmlformats.org/officeDocument/2006/relationships/image" Target="../media/image200.png"/><Relationship Id="rId10" Type="http://schemas.openxmlformats.org/officeDocument/2006/relationships/customXml" Target="../ink/ink54.xml"/><Relationship Id="rId4" Type="http://schemas.openxmlformats.org/officeDocument/2006/relationships/customXml" Target="../ink/ink51.xml"/><Relationship Id="rId9" Type="http://schemas.openxmlformats.org/officeDocument/2006/relationships/image" Target="../media/image170.png"/><Relationship Id="rId14" Type="http://schemas.openxmlformats.org/officeDocument/2006/relationships/customXml" Target="../ink/ink56.xml"/></Relationships>
</file>

<file path=ppt/slides/_rels/slide11.xml.rels><?xml version="1.0" encoding="UTF-8" standalone="yes"?>
<Relationships xmlns="http://schemas.openxmlformats.org/package/2006/relationships"><Relationship Id="rId2" Type="http://schemas.openxmlformats.org/officeDocument/2006/relationships/hyperlink" Target="https://fiscomania.com/comunicazione-spese-sanitarie-sts/"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6" Type="http://schemas.openxmlformats.org/officeDocument/2006/relationships/image" Target="../media/image66.png"/><Relationship Id="rId21" Type="http://schemas.openxmlformats.org/officeDocument/2006/relationships/customXml" Target="../ink/ink67.xml"/><Relationship Id="rId34" Type="http://schemas.openxmlformats.org/officeDocument/2006/relationships/customXml" Target="../ink/ink74.xml"/><Relationship Id="rId42" Type="http://schemas.openxmlformats.org/officeDocument/2006/relationships/customXml" Target="../ink/ink78.xml"/><Relationship Id="rId47" Type="http://schemas.openxmlformats.org/officeDocument/2006/relationships/image" Target="../media/image76.png"/><Relationship Id="rId50" Type="http://schemas.openxmlformats.org/officeDocument/2006/relationships/customXml" Target="../ink/ink82.xml"/><Relationship Id="rId55" Type="http://schemas.openxmlformats.org/officeDocument/2006/relationships/image" Target="../media/image80.png"/><Relationship Id="rId63" Type="http://schemas.openxmlformats.org/officeDocument/2006/relationships/image" Target="../media/image84.png"/><Relationship Id="rId7" Type="http://schemas.openxmlformats.org/officeDocument/2006/relationships/customXml" Target="../ink/ink60.xml"/><Relationship Id="rId2" Type="http://schemas.openxmlformats.org/officeDocument/2006/relationships/hyperlink" Target="https://www.agendadigitale.eu/documenti/fatturazione-elettronica/e-fattura-dati-e-previsioni-dopo-lavvio-di-gennaio/" TargetMode="External"/><Relationship Id="rId16" Type="http://schemas.openxmlformats.org/officeDocument/2006/relationships/image" Target="../media/image61.png"/><Relationship Id="rId29" Type="http://schemas.openxmlformats.org/officeDocument/2006/relationships/image" Target="../media/image67.png"/><Relationship Id="rId11" Type="http://schemas.openxmlformats.org/officeDocument/2006/relationships/customXml" Target="../ink/ink62.xml"/><Relationship Id="rId24" Type="http://schemas.openxmlformats.org/officeDocument/2006/relationships/image" Target="../media/image65.png"/><Relationship Id="rId32" Type="http://schemas.openxmlformats.org/officeDocument/2006/relationships/customXml" Target="../ink/ink73.xml"/><Relationship Id="rId37" Type="http://schemas.openxmlformats.org/officeDocument/2006/relationships/image" Target="../media/image71.png"/><Relationship Id="rId40" Type="http://schemas.openxmlformats.org/officeDocument/2006/relationships/customXml" Target="../ink/ink77.xml"/><Relationship Id="rId45" Type="http://schemas.openxmlformats.org/officeDocument/2006/relationships/image" Target="../media/image75.png"/><Relationship Id="rId53" Type="http://schemas.openxmlformats.org/officeDocument/2006/relationships/image" Target="../media/image79.png"/><Relationship Id="rId58" Type="http://schemas.openxmlformats.org/officeDocument/2006/relationships/customXml" Target="../ink/ink86.xml"/><Relationship Id="rId5" Type="http://schemas.openxmlformats.org/officeDocument/2006/relationships/customXml" Target="../ink/ink59.xml"/><Relationship Id="rId61" Type="http://schemas.openxmlformats.org/officeDocument/2006/relationships/image" Target="../media/image83.png"/><Relationship Id="rId19" Type="http://schemas.openxmlformats.org/officeDocument/2006/relationships/customXml" Target="../ink/ink66.xml"/><Relationship Id="rId14" Type="http://schemas.openxmlformats.org/officeDocument/2006/relationships/image" Target="../media/image60.png"/><Relationship Id="rId22" Type="http://schemas.openxmlformats.org/officeDocument/2006/relationships/image" Target="../media/image64.png"/><Relationship Id="rId27" Type="http://schemas.openxmlformats.org/officeDocument/2006/relationships/customXml" Target="../ink/ink70.xml"/><Relationship Id="rId30" Type="http://schemas.openxmlformats.org/officeDocument/2006/relationships/customXml" Target="../ink/ink72.xml"/><Relationship Id="rId35" Type="http://schemas.openxmlformats.org/officeDocument/2006/relationships/image" Target="../media/image70.png"/><Relationship Id="rId43" Type="http://schemas.openxmlformats.org/officeDocument/2006/relationships/image" Target="../media/image74.png"/><Relationship Id="rId48" Type="http://schemas.openxmlformats.org/officeDocument/2006/relationships/customXml" Target="../ink/ink81.xml"/><Relationship Id="rId56" Type="http://schemas.openxmlformats.org/officeDocument/2006/relationships/customXml" Target="../ink/ink85.xml"/><Relationship Id="rId64" Type="http://schemas.openxmlformats.org/officeDocument/2006/relationships/customXml" Target="../ink/ink89.xml"/><Relationship Id="rId8" Type="http://schemas.openxmlformats.org/officeDocument/2006/relationships/image" Target="../media/image57.png"/><Relationship Id="rId51" Type="http://schemas.openxmlformats.org/officeDocument/2006/relationships/image" Target="../media/image78.png"/><Relationship Id="rId3" Type="http://schemas.openxmlformats.org/officeDocument/2006/relationships/customXml" Target="../ink/ink58.xml"/><Relationship Id="rId12" Type="http://schemas.openxmlformats.org/officeDocument/2006/relationships/image" Target="../media/image59.png"/><Relationship Id="rId17" Type="http://schemas.openxmlformats.org/officeDocument/2006/relationships/customXml" Target="../ink/ink65.xml"/><Relationship Id="rId25" Type="http://schemas.openxmlformats.org/officeDocument/2006/relationships/customXml" Target="../ink/ink69.xml"/><Relationship Id="rId33" Type="http://schemas.openxmlformats.org/officeDocument/2006/relationships/image" Target="../media/image69.png"/><Relationship Id="rId38" Type="http://schemas.openxmlformats.org/officeDocument/2006/relationships/customXml" Target="../ink/ink76.xml"/><Relationship Id="rId46" Type="http://schemas.openxmlformats.org/officeDocument/2006/relationships/customXml" Target="../ink/ink80.xml"/><Relationship Id="rId59" Type="http://schemas.openxmlformats.org/officeDocument/2006/relationships/image" Target="../media/image82.png"/><Relationship Id="rId20" Type="http://schemas.openxmlformats.org/officeDocument/2006/relationships/image" Target="../media/image63.png"/><Relationship Id="rId41" Type="http://schemas.openxmlformats.org/officeDocument/2006/relationships/image" Target="../media/image73.png"/><Relationship Id="rId54" Type="http://schemas.openxmlformats.org/officeDocument/2006/relationships/customXml" Target="../ink/ink84.xml"/><Relationship Id="rId62" Type="http://schemas.openxmlformats.org/officeDocument/2006/relationships/customXml" Target="../ink/ink88.xml"/><Relationship Id="rId1" Type="http://schemas.openxmlformats.org/officeDocument/2006/relationships/slideLayout" Target="../slideLayouts/slideLayout2.xml"/><Relationship Id="rId6" Type="http://schemas.openxmlformats.org/officeDocument/2006/relationships/image" Target="../media/image42.png"/><Relationship Id="rId15" Type="http://schemas.openxmlformats.org/officeDocument/2006/relationships/customXml" Target="../ink/ink64.xml"/><Relationship Id="rId23" Type="http://schemas.openxmlformats.org/officeDocument/2006/relationships/customXml" Target="../ink/ink68.xml"/><Relationship Id="rId28" Type="http://schemas.openxmlformats.org/officeDocument/2006/relationships/customXml" Target="../ink/ink71.xml"/><Relationship Id="rId36" Type="http://schemas.openxmlformats.org/officeDocument/2006/relationships/customXml" Target="../ink/ink75.xml"/><Relationship Id="rId49" Type="http://schemas.openxmlformats.org/officeDocument/2006/relationships/image" Target="../media/image77.png"/><Relationship Id="rId57" Type="http://schemas.openxmlformats.org/officeDocument/2006/relationships/image" Target="../media/image81.png"/><Relationship Id="rId10" Type="http://schemas.openxmlformats.org/officeDocument/2006/relationships/image" Target="../media/image58.png"/><Relationship Id="rId31" Type="http://schemas.openxmlformats.org/officeDocument/2006/relationships/image" Target="../media/image68.png"/><Relationship Id="rId44" Type="http://schemas.openxmlformats.org/officeDocument/2006/relationships/customXml" Target="../ink/ink79.xml"/><Relationship Id="rId52" Type="http://schemas.openxmlformats.org/officeDocument/2006/relationships/customXml" Target="../ink/ink83.xml"/><Relationship Id="rId60" Type="http://schemas.openxmlformats.org/officeDocument/2006/relationships/customXml" Target="../ink/ink87.xml"/><Relationship Id="rId65" Type="http://schemas.openxmlformats.org/officeDocument/2006/relationships/image" Target="../media/image85.png"/><Relationship Id="rId4" Type="http://schemas.openxmlformats.org/officeDocument/2006/relationships/image" Target="../media/image41.png"/><Relationship Id="rId9" Type="http://schemas.openxmlformats.org/officeDocument/2006/relationships/customXml" Target="../ink/ink61.xml"/><Relationship Id="rId13" Type="http://schemas.openxmlformats.org/officeDocument/2006/relationships/customXml" Target="../ink/ink63.xml"/><Relationship Id="rId18" Type="http://schemas.openxmlformats.org/officeDocument/2006/relationships/image" Target="../media/image62.png"/><Relationship Id="rId39" Type="http://schemas.openxmlformats.org/officeDocument/2006/relationships/image" Target="../media/image72.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customXml" Target="../ink/ink90.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6" Type="http://schemas.openxmlformats.org/officeDocument/2006/relationships/customXml" Target="../ink/ink12.xml"/><Relationship Id="rId21" Type="http://schemas.openxmlformats.org/officeDocument/2006/relationships/image" Target="../media/image18.png"/><Relationship Id="rId42" Type="http://schemas.openxmlformats.org/officeDocument/2006/relationships/customXml" Target="../ink/ink20.xml"/><Relationship Id="rId47" Type="http://schemas.openxmlformats.org/officeDocument/2006/relationships/image" Target="../media/image31.png"/><Relationship Id="rId63" Type="http://schemas.openxmlformats.org/officeDocument/2006/relationships/image" Target="../media/image39.png"/><Relationship Id="rId68" Type="http://schemas.openxmlformats.org/officeDocument/2006/relationships/customXml" Target="../ink/ink33.xml"/><Relationship Id="rId7" Type="http://schemas.openxmlformats.org/officeDocument/2006/relationships/image" Target="../media/image11.png"/><Relationship Id="rId2" Type="http://schemas.openxmlformats.org/officeDocument/2006/relationships/image" Target="../media/image5.jpg"/><Relationship Id="rId16" Type="http://schemas.openxmlformats.org/officeDocument/2006/relationships/customXml" Target="../ink/ink7.xml"/><Relationship Id="rId29" Type="http://schemas.openxmlformats.org/officeDocument/2006/relationships/image" Target="../media/image22.png"/><Relationship Id="rId11" Type="http://schemas.openxmlformats.org/officeDocument/2006/relationships/image" Target="../media/image13.png"/><Relationship Id="rId24" Type="http://schemas.openxmlformats.org/officeDocument/2006/relationships/customXml" Target="../ink/ink11.xml"/><Relationship Id="rId32" Type="http://schemas.openxmlformats.org/officeDocument/2006/relationships/customXml" Target="../ink/ink15.xml"/><Relationship Id="rId37" Type="http://schemas.openxmlformats.org/officeDocument/2006/relationships/image" Target="../media/image26.png"/><Relationship Id="rId40" Type="http://schemas.openxmlformats.org/officeDocument/2006/relationships/customXml" Target="../ink/ink19.xml"/><Relationship Id="rId45" Type="http://schemas.openxmlformats.org/officeDocument/2006/relationships/image" Target="../media/image30.png"/><Relationship Id="rId53" Type="http://schemas.openxmlformats.org/officeDocument/2006/relationships/image" Target="../media/image34.png"/><Relationship Id="rId58" Type="http://schemas.openxmlformats.org/officeDocument/2006/relationships/customXml" Target="../ink/ink28.xml"/><Relationship Id="rId66" Type="http://schemas.openxmlformats.org/officeDocument/2006/relationships/customXml" Target="../ink/ink32.xml"/><Relationship Id="rId5" Type="http://schemas.openxmlformats.org/officeDocument/2006/relationships/image" Target="../media/image9.png"/><Relationship Id="rId61" Type="http://schemas.openxmlformats.org/officeDocument/2006/relationships/image" Target="../media/image38.png"/><Relationship Id="rId19" Type="http://schemas.openxmlformats.org/officeDocument/2006/relationships/image" Target="../media/image17.png"/><Relationship Id="rId14" Type="http://schemas.openxmlformats.org/officeDocument/2006/relationships/customXml" Target="../ink/ink6.xml"/><Relationship Id="rId22" Type="http://schemas.openxmlformats.org/officeDocument/2006/relationships/customXml" Target="../ink/ink10.xml"/><Relationship Id="rId27" Type="http://schemas.openxmlformats.org/officeDocument/2006/relationships/image" Target="../media/image21.png"/><Relationship Id="rId30" Type="http://schemas.openxmlformats.org/officeDocument/2006/relationships/customXml" Target="../ink/ink14.xml"/><Relationship Id="rId35" Type="http://schemas.openxmlformats.org/officeDocument/2006/relationships/image" Target="../media/image25.png"/><Relationship Id="rId43" Type="http://schemas.openxmlformats.org/officeDocument/2006/relationships/image" Target="../media/image29.png"/><Relationship Id="rId48" Type="http://schemas.openxmlformats.org/officeDocument/2006/relationships/customXml" Target="../ink/ink23.xml"/><Relationship Id="rId56" Type="http://schemas.openxmlformats.org/officeDocument/2006/relationships/customXml" Target="../ink/ink27.xml"/><Relationship Id="rId64" Type="http://schemas.openxmlformats.org/officeDocument/2006/relationships/customXml" Target="../ink/ink31.xml"/><Relationship Id="rId69" Type="http://schemas.openxmlformats.org/officeDocument/2006/relationships/image" Target="../media/image8.png"/><Relationship Id="rId8" Type="http://schemas.openxmlformats.org/officeDocument/2006/relationships/customXml" Target="../ink/ink3.xml"/><Relationship Id="rId51" Type="http://schemas.openxmlformats.org/officeDocument/2006/relationships/image" Target="../media/image33.png"/><Relationship Id="rId3" Type="http://schemas.openxmlformats.org/officeDocument/2006/relationships/image" Target="../media/image6.jpg"/><Relationship Id="rId12" Type="http://schemas.openxmlformats.org/officeDocument/2006/relationships/customXml" Target="../ink/ink5.xml"/><Relationship Id="rId17" Type="http://schemas.openxmlformats.org/officeDocument/2006/relationships/image" Target="../media/image16.png"/><Relationship Id="rId25" Type="http://schemas.openxmlformats.org/officeDocument/2006/relationships/image" Target="../media/image20.png"/><Relationship Id="rId33" Type="http://schemas.openxmlformats.org/officeDocument/2006/relationships/image" Target="../media/image24.png"/><Relationship Id="rId38" Type="http://schemas.openxmlformats.org/officeDocument/2006/relationships/customXml" Target="../ink/ink18.xml"/><Relationship Id="rId46" Type="http://schemas.openxmlformats.org/officeDocument/2006/relationships/customXml" Target="../ink/ink22.xml"/><Relationship Id="rId59" Type="http://schemas.openxmlformats.org/officeDocument/2006/relationships/image" Target="../media/image37.png"/><Relationship Id="rId67" Type="http://schemas.openxmlformats.org/officeDocument/2006/relationships/image" Target="../media/image7.png"/><Relationship Id="rId20" Type="http://schemas.openxmlformats.org/officeDocument/2006/relationships/customXml" Target="../ink/ink9.xml"/><Relationship Id="rId41" Type="http://schemas.openxmlformats.org/officeDocument/2006/relationships/image" Target="../media/image28.png"/><Relationship Id="rId54" Type="http://schemas.openxmlformats.org/officeDocument/2006/relationships/customXml" Target="../ink/ink26.xml"/><Relationship Id="rId62" Type="http://schemas.openxmlformats.org/officeDocument/2006/relationships/customXml" Target="../ink/ink30.xml"/><Relationship Id="rId1" Type="http://schemas.openxmlformats.org/officeDocument/2006/relationships/slideLayout" Target="../slideLayouts/slideLayout4.xml"/><Relationship Id="rId6" Type="http://schemas.openxmlformats.org/officeDocument/2006/relationships/customXml" Target="../ink/ink2.xml"/><Relationship Id="rId15" Type="http://schemas.openxmlformats.org/officeDocument/2006/relationships/image" Target="../media/image15.png"/><Relationship Id="rId23" Type="http://schemas.openxmlformats.org/officeDocument/2006/relationships/image" Target="../media/image19.png"/><Relationship Id="rId28" Type="http://schemas.openxmlformats.org/officeDocument/2006/relationships/customXml" Target="../ink/ink13.xml"/><Relationship Id="rId36" Type="http://schemas.openxmlformats.org/officeDocument/2006/relationships/customXml" Target="../ink/ink17.xml"/><Relationship Id="rId49" Type="http://schemas.openxmlformats.org/officeDocument/2006/relationships/image" Target="../media/image32.png"/><Relationship Id="rId57" Type="http://schemas.openxmlformats.org/officeDocument/2006/relationships/image" Target="../media/image36.png"/><Relationship Id="rId10" Type="http://schemas.openxmlformats.org/officeDocument/2006/relationships/customXml" Target="../ink/ink4.xml"/><Relationship Id="rId31" Type="http://schemas.openxmlformats.org/officeDocument/2006/relationships/image" Target="../media/image23.png"/><Relationship Id="rId44" Type="http://schemas.openxmlformats.org/officeDocument/2006/relationships/customXml" Target="../ink/ink21.xml"/><Relationship Id="rId52" Type="http://schemas.openxmlformats.org/officeDocument/2006/relationships/customXml" Target="../ink/ink25.xml"/><Relationship Id="rId60" Type="http://schemas.openxmlformats.org/officeDocument/2006/relationships/customXml" Target="../ink/ink29.xml"/><Relationship Id="rId65" Type="http://schemas.openxmlformats.org/officeDocument/2006/relationships/image" Target="../media/image40.png"/><Relationship Id="rId4" Type="http://schemas.openxmlformats.org/officeDocument/2006/relationships/customXml" Target="../ink/ink1.xml"/><Relationship Id="rId9" Type="http://schemas.openxmlformats.org/officeDocument/2006/relationships/image" Target="../media/image12.png"/><Relationship Id="rId13" Type="http://schemas.openxmlformats.org/officeDocument/2006/relationships/image" Target="../media/image14.png"/><Relationship Id="rId18" Type="http://schemas.openxmlformats.org/officeDocument/2006/relationships/customXml" Target="../ink/ink8.xml"/><Relationship Id="rId39" Type="http://schemas.openxmlformats.org/officeDocument/2006/relationships/image" Target="../media/image27.png"/><Relationship Id="rId34" Type="http://schemas.openxmlformats.org/officeDocument/2006/relationships/customXml" Target="../ink/ink16.xml"/><Relationship Id="rId50" Type="http://schemas.openxmlformats.org/officeDocument/2006/relationships/customXml" Target="../ink/ink24.xml"/><Relationship Id="rId55" Type="http://schemas.openxmlformats.org/officeDocument/2006/relationships/image" Target="../media/image35.png"/></Relationships>
</file>

<file path=ppt/slides/_rels/slide7.xml.rels><?xml version="1.0" encoding="UTF-8" standalone="yes"?>
<Relationships xmlns="http://schemas.openxmlformats.org/package/2006/relationships"><Relationship Id="rId8" Type="http://schemas.openxmlformats.org/officeDocument/2006/relationships/customXml" Target="../ink/ink36.xml"/><Relationship Id="rId13" Type="http://schemas.openxmlformats.org/officeDocument/2006/relationships/image" Target="../media/image47.png"/><Relationship Id="rId18" Type="http://schemas.openxmlformats.org/officeDocument/2006/relationships/customXml" Target="../ink/ink41.xml"/><Relationship Id="rId26" Type="http://schemas.openxmlformats.org/officeDocument/2006/relationships/customXml" Target="../ink/ink45.xml"/><Relationship Id="rId3" Type="http://schemas.openxmlformats.org/officeDocument/2006/relationships/image" Target="../media/image8.jpg"/><Relationship Id="rId21" Type="http://schemas.openxmlformats.org/officeDocument/2006/relationships/image" Target="../media/image51.png"/><Relationship Id="rId7" Type="http://schemas.openxmlformats.org/officeDocument/2006/relationships/image" Target="../media/image44.png"/><Relationship Id="rId12" Type="http://schemas.openxmlformats.org/officeDocument/2006/relationships/customXml" Target="../ink/ink38.xml"/><Relationship Id="rId17" Type="http://schemas.openxmlformats.org/officeDocument/2006/relationships/image" Target="../media/image49.png"/><Relationship Id="rId25" Type="http://schemas.openxmlformats.org/officeDocument/2006/relationships/image" Target="../media/image53.png"/><Relationship Id="rId2" Type="http://schemas.openxmlformats.org/officeDocument/2006/relationships/image" Target="../media/image7.jpg"/><Relationship Id="rId16" Type="http://schemas.openxmlformats.org/officeDocument/2006/relationships/customXml" Target="../ink/ink40.xml"/><Relationship Id="rId20" Type="http://schemas.openxmlformats.org/officeDocument/2006/relationships/customXml" Target="../ink/ink42.xml"/><Relationship Id="rId29" Type="http://schemas.openxmlformats.org/officeDocument/2006/relationships/image" Target="../media/image55.png"/><Relationship Id="rId1" Type="http://schemas.openxmlformats.org/officeDocument/2006/relationships/slideLayout" Target="../slideLayouts/slideLayout4.xml"/><Relationship Id="rId6" Type="http://schemas.openxmlformats.org/officeDocument/2006/relationships/customXml" Target="../ink/ink35.xml"/><Relationship Id="rId11" Type="http://schemas.openxmlformats.org/officeDocument/2006/relationships/image" Target="../media/image46.png"/><Relationship Id="rId24" Type="http://schemas.openxmlformats.org/officeDocument/2006/relationships/customXml" Target="../ink/ink44.xml"/><Relationship Id="rId5" Type="http://schemas.openxmlformats.org/officeDocument/2006/relationships/image" Target="../media/image43.png"/><Relationship Id="rId15" Type="http://schemas.openxmlformats.org/officeDocument/2006/relationships/image" Target="../media/image48.png"/><Relationship Id="rId23" Type="http://schemas.openxmlformats.org/officeDocument/2006/relationships/image" Target="../media/image52.png"/><Relationship Id="rId28" Type="http://schemas.openxmlformats.org/officeDocument/2006/relationships/customXml" Target="../ink/ink46.xml"/><Relationship Id="rId10" Type="http://schemas.openxmlformats.org/officeDocument/2006/relationships/customXml" Target="../ink/ink37.xml"/><Relationship Id="rId19" Type="http://schemas.openxmlformats.org/officeDocument/2006/relationships/image" Target="../media/image50.png"/><Relationship Id="rId31" Type="http://schemas.openxmlformats.org/officeDocument/2006/relationships/image" Target="../media/image56.png"/><Relationship Id="rId4" Type="http://schemas.openxmlformats.org/officeDocument/2006/relationships/customXml" Target="../ink/ink34.xml"/><Relationship Id="rId9" Type="http://schemas.openxmlformats.org/officeDocument/2006/relationships/image" Target="../media/image45.png"/><Relationship Id="rId14" Type="http://schemas.openxmlformats.org/officeDocument/2006/relationships/customXml" Target="../ink/ink39.xml"/><Relationship Id="rId22" Type="http://schemas.openxmlformats.org/officeDocument/2006/relationships/customXml" Target="../ink/ink43.xml"/><Relationship Id="rId27" Type="http://schemas.openxmlformats.org/officeDocument/2006/relationships/image" Target="../media/image54.png"/><Relationship Id="rId30" Type="http://schemas.openxmlformats.org/officeDocument/2006/relationships/customXml" Target="../ink/ink4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customXml" Target="../ink/ink4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7" Type="http://schemas.openxmlformats.org/officeDocument/2006/relationships/image" Target="../media/image130.png"/><Relationship Id="rId2" Type="http://schemas.openxmlformats.org/officeDocument/2006/relationships/customXml" Target="../ink/ink4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435AFF9-4F56-4544-83A9-E29318C554F2}"/>
              </a:ext>
            </a:extLst>
          </p:cNvPr>
          <p:cNvSpPr>
            <a:spLocks noGrp="1"/>
          </p:cNvSpPr>
          <p:nvPr>
            <p:ph type="ctrTitle"/>
          </p:nvPr>
        </p:nvSpPr>
        <p:spPr>
          <a:xfrm>
            <a:off x="2161309" y="1187531"/>
            <a:ext cx="7873342" cy="3945247"/>
          </a:xfrm>
        </p:spPr>
        <p:txBody>
          <a:bodyPr/>
          <a:lstStyle/>
          <a:p>
            <a:r>
              <a:rPr lang="it-IT" dirty="0"/>
              <a:t>LA FATTURA ELETTRONICA OBBLIGATORIA DAL 1° GENNAIO 2019</a:t>
            </a:r>
          </a:p>
        </p:txBody>
      </p:sp>
      <p:sp>
        <p:nvSpPr>
          <p:cNvPr id="3" name="Sottotitolo 2">
            <a:extLst>
              <a:ext uri="{FF2B5EF4-FFF2-40B4-BE49-F238E27FC236}">
                <a16:creationId xmlns:a16="http://schemas.microsoft.com/office/drawing/2014/main" id="{518A50BC-95E3-C84F-B83D-D1FFB85687D5}"/>
              </a:ext>
            </a:extLst>
          </p:cNvPr>
          <p:cNvSpPr>
            <a:spLocks noGrp="1"/>
          </p:cNvSpPr>
          <p:nvPr>
            <p:ph type="subTitle" idx="1"/>
          </p:nvPr>
        </p:nvSpPr>
        <p:spPr>
          <a:xfrm rot="10800000" flipV="1">
            <a:off x="2612572" y="5132778"/>
            <a:ext cx="7422078" cy="424873"/>
          </a:xfrm>
        </p:spPr>
        <p:txBody>
          <a:bodyPr>
            <a:normAutofit fontScale="77500" lnSpcReduction="20000"/>
          </a:bodyPr>
          <a:lstStyle/>
          <a:p>
            <a:r>
              <a:rPr lang="it-IT" dirty="0"/>
              <a:t>BEATRICE ARGIOLAS                               PROF. FILIPPO RAU A.A.2020/2021</a:t>
            </a:r>
          </a:p>
        </p:txBody>
      </p:sp>
    </p:spTree>
    <p:extLst>
      <p:ext uri="{BB962C8B-B14F-4D97-AF65-F5344CB8AC3E}">
        <p14:creationId xmlns:p14="http://schemas.microsoft.com/office/powerpoint/2010/main" val="644219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F6435F95-226B-DF4D-A12E-FE71FAEFE201}"/>
              </a:ext>
            </a:extLst>
          </p:cNvPr>
          <p:cNvSpPr>
            <a:spLocks noGrp="1"/>
          </p:cNvSpPr>
          <p:nvPr>
            <p:ph type="title"/>
          </p:nvPr>
        </p:nvSpPr>
        <p:spPr>
          <a:xfrm>
            <a:off x="1295402" y="982132"/>
            <a:ext cx="9836886" cy="974259"/>
          </a:xfrm>
        </p:spPr>
        <p:txBody>
          <a:bodyPr>
            <a:normAutofit fontScale="90000"/>
          </a:bodyPr>
          <a:lstStyle/>
          <a:p>
            <a:r>
              <a:rPr lang="it-IT" dirty="0"/>
              <a:t>TERMINI DI EMISSIONE E AUTENTICITÀ</a:t>
            </a:r>
          </a:p>
        </p:txBody>
      </p:sp>
      <p:sp>
        <p:nvSpPr>
          <p:cNvPr id="6" name="Segnaposto contenuto 5">
            <a:extLst>
              <a:ext uri="{FF2B5EF4-FFF2-40B4-BE49-F238E27FC236}">
                <a16:creationId xmlns:a16="http://schemas.microsoft.com/office/drawing/2014/main" id="{42C6B426-2D50-4842-A39E-81297F2DA1E5}"/>
              </a:ext>
            </a:extLst>
          </p:cNvPr>
          <p:cNvSpPr>
            <a:spLocks noGrp="1"/>
          </p:cNvSpPr>
          <p:nvPr>
            <p:ph sz="half" idx="1"/>
          </p:nvPr>
        </p:nvSpPr>
        <p:spPr>
          <a:xfrm>
            <a:off x="669851" y="2158409"/>
            <a:ext cx="6028661" cy="4114799"/>
          </a:xfrm>
        </p:spPr>
        <p:txBody>
          <a:bodyPr>
            <a:normAutofit fontScale="25000" lnSpcReduction="20000"/>
          </a:bodyPr>
          <a:lstStyle/>
          <a:p>
            <a:pPr>
              <a:buClr>
                <a:srgbClr val="FFC000"/>
              </a:buClr>
              <a:buFont typeface="Wingdings" pitchFamily="2" charset="2"/>
              <a:buChar char="ü"/>
            </a:pPr>
            <a:r>
              <a:rPr lang="it-IT" sz="5600" dirty="0"/>
              <a:t>La fattura elettronica </a:t>
            </a:r>
            <a:r>
              <a:rPr lang="it-IT" sz="5600" b="1" dirty="0"/>
              <a:t>immediata </a:t>
            </a:r>
            <a:r>
              <a:rPr lang="it-IT" sz="5600" dirty="0"/>
              <a:t>deve essere emessa (e quindi trasmessa al </a:t>
            </a:r>
            <a:r>
              <a:rPr lang="it-IT" sz="5600" dirty="0" err="1"/>
              <a:t>SdI</a:t>
            </a:r>
            <a:r>
              <a:rPr lang="it-IT" sz="5600" dirty="0"/>
              <a:t>) </a:t>
            </a:r>
            <a:r>
              <a:rPr lang="it-IT" sz="5600" b="1" dirty="0"/>
              <a:t>entro i 12 giorni </a:t>
            </a:r>
            <a:r>
              <a:rPr lang="it-IT" sz="5600" dirty="0"/>
              <a:t>dall’effettuazione dell’operazione (vendita di un prodotto o prestazione di un servizio) a cui il documento stesso si riferisce. (Questo termine, stabilito dal D.L. Crescita n. 34/2019, va ad innalzare quello di 10 giorni sancito dal comma 4 della precedente formulazione dell’art. 21 del </a:t>
            </a:r>
            <a:r>
              <a:rPr lang="it-IT" sz="5600" dirty="0" err="1"/>
              <a:t>D.p.r.</a:t>
            </a:r>
            <a:r>
              <a:rPr lang="it-IT" sz="5600" dirty="0"/>
              <a:t> 633/1972.)</a:t>
            </a:r>
          </a:p>
          <a:p>
            <a:pPr>
              <a:buClr>
                <a:srgbClr val="FFC000"/>
              </a:buClr>
              <a:buFont typeface="Wingdings" pitchFamily="2" charset="2"/>
              <a:buChar char="ü"/>
            </a:pPr>
            <a:r>
              <a:rPr lang="it-IT" sz="5600" dirty="0"/>
              <a:t>•Quindi puoi emettere la fattura elettronica </a:t>
            </a:r>
            <a:r>
              <a:rPr lang="it-IT" sz="5600" dirty="0" err="1"/>
              <a:t>SdI</a:t>
            </a:r>
            <a:r>
              <a:rPr lang="it-IT" sz="5600" dirty="0"/>
              <a:t> o entro le 24 ore del giorno dell’operazione, (come di solito avviene con le fatture immediate), oppure in uno dei 12 giorni successivi. </a:t>
            </a:r>
            <a:r>
              <a:rPr lang="it-IT" sz="5600" u="sng" dirty="0"/>
              <a:t>In ogni caso, nel documento dovrai sempre indicare la data di esecuzione dell’operazione </a:t>
            </a:r>
            <a:r>
              <a:rPr lang="it-IT" sz="5600" b="1" dirty="0"/>
              <a:t>: </a:t>
            </a:r>
            <a:r>
              <a:rPr lang="it-IT" sz="5600" dirty="0"/>
              <a:t>se la fattura è emessa nel giorno dell'operazione, va indicata solo la data di emissione.</a:t>
            </a:r>
          </a:p>
          <a:p>
            <a:pPr>
              <a:buClr>
                <a:srgbClr val="F48204"/>
              </a:buClr>
              <a:buFont typeface="Courier New" panose="02070309020205020404" pitchFamily="49" charset="0"/>
              <a:buChar char="o"/>
            </a:pPr>
            <a:r>
              <a:rPr lang="it-IT" sz="5600" dirty="0"/>
              <a:t>•La fattura elettronica </a:t>
            </a:r>
            <a:r>
              <a:rPr lang="it-IT" sz="5600" b="1" dirty="0"/>
              <a:t>differita</a:t>
            </a:r>
            <a:r>
              <a:rPr lang="it-IT" sz="5600" dirty="0"/>
              <a:t> si riferisce a molteplici vendite o prestazioni effettuate nello stesso mese al medesimo acquirente o committente e documentate da un documento di trasporto  o da un documento analogo da cui è desumibile il dettaglio delle operazioni effettuate </a:t>
            </a:r>
          </a:p>
          <a:p>
            <a:pPr>
              <a:buClr>
                <a:srgbClr val="F48204"/>
              </a:buClr>
              <a:buFont typeface="Courier New" panose="02070309020205020404" pitchFamily="49" charset="0"/>
              <a:buChar char="o"/>
            </a:pPr>
            <a:r>
              <a:rPr lang="it-IT" sz="5600" dirty="0"/>
              <a:t>Può essere emessa </a:t>
            </a:r>
            <a:r>
              <a:rPr lang="it-IT" sz="5600" b="1" dirty="0"/>
              <a:t>entro il giorno 15 del mese successivo a quello di effettuazione a quello di operazione</a:t>
            </a:r>
            <a:r>
              <a:rPr lang="it-IT" sz="5600" dirty="0"/>
              <a:t>, secondo quanto indicato dall’art. 21 comma 4 </a:t>
            </a:r>
            <a:r>
              <a:rPr lang="it-IT" sz="5600" dirty="0" err="1"/>
              <a:t>lett</a:t>
            </a:r>
            <a:r>
              <a:rPr lang="it-IT" sz="5600" dirty="0"/>
              <a:t>. a) del L’art. 21 del </a:t>
            </a:r>
            <a:r>
              <a:rPr lang="it-IT" sz="5600" dirty="0" err="1"/>
              <a:t>D.p.r.</a:t>
            </a:r>
            <a:r>
              <a:rPr lang="it-IT" sz="5600" dirty="0"/>
              <a:t> n. 633/72 in vigore dal 30/06/2019. </a:t>
            </a:r>
            <a:r>
              <a:rPr lang="it-IT" sz="5600" dirty="0">
                <a:sym typeface="Wingdings" pitchFamily="2" charset="2"/>
              </a:rPr>
              <a:t></a:t>
            </a:r>
            <a:r>
              <a:rPr lang="it-IT" sz="5600" u="sng" dirty="0"/>
              <a:t>se il momento di effettuazione non è identico con il giorno di emissione della fattura, la fattura dovrà riportare anche il giorno di effettuazione dell’operazione; </a:t>
            </a:r>
          </a:p>
          <a:p>
            <a:endParaRPr lang="it-IT" dirty="0"/>
          </a:p>
        </p:txBody>
      </p:sp>
      <p:sp>
        <p:nvSpPr>
          <p:cNvPr id="7" name="Segnaposto contenuto 6">
            <a:extLst>
              <a:ext uri="{FF2B5EF4-FFF2-40B4-BE49-F238E27FC236}">
                <a16:creationId xmlns:a16="http://schemas.microsoft.com/office/drawing/2014/main" id="{40BBB27F-2750-0840-A67D-236865421BBA}"/>
              </a:ext>
            </a:extLst>
          </p:cNvPr>
          <p:cNvSpPr>
            <a:spLocks noGrp="1"/>
          </p:cNvSpPr>
          <p:nvPr>
            <p:ph sz="half" idx="2"/>
          </p:nvPr>
        </p:nvSpPr>
        <p:spPr>
          <a:xfrm>
            <a:off x="6457950" y="2158409"/>
            <a:ext cx="5064199" cy="4275961"/>
          </a:xfrm>
        </p:spPr>
        <p:txBody>
          <a:bodyPr>
            <a:normAutofit fontScale="25000" lnSpcReduction="20000"/>
          </a:bodyPr>
          <a:lstStyle/>
          <a:p>
            <a:r>
              <a:rPr lang="it-IT" sz="6400" dirty="0"/>
              <a:t>L’autenticità dell’origine e l’integrità del contenuto della fattura elettronica sono garantite dall’</a:t>
            </a:r>
            <a:r>
              <a:rPr lang="it-IT" sz="6400" dirty="0">
                <a:highlight>
                  <a:srgbClr val="00FF00"/>
                </a:highlight>
              </a:rPr>
              <a:t>apposizione della firma elettronica qualificata </a:t>
            </a:r>
            <a:r>
              <a:rPr lang="it-IT" sz="6400" dirty="0"/>
              <a:t>di chi emette la fattura :  una volta compilata la, e prima di inviarla, andrà inserita la firma digitale: in alcuni casi obbligatoria, in altri facoltativa. </a:t>
            </a:r>
          </a:p>
          <a:p>
            <a:r>
              <a:rPr lang="it-IT" sz="6400" dirty="0"/>
              <a:t>•Non sarai tu a dovere apporre la firma, perché anche in questo caso è il software che lo fa al posto tuo in automatico. </a:t>
            </a:r>
          </a:p>
          <a:p>
            <a:r>
              <a:rPr lang="it-IT" sz="6400" dirty="0"/>
              <a:t>Si ha anche un’altra possibilità: </a:t>
            </a:r>
            <a:r>
              <a:rPr lang="it-IT" sz="6400" u="sng" dirty="0"/>
              <a:t>impostare il proprio indirizzo telematico prevalente : </a:t>
            </a:r>
            <a:r>
              <a:rPr lang="it-IT" sz="6400" dirty="0"/>
              <a:t>cioè, segnalare direttamente nel cassetto fiscale della tua P.IVA come preferisci ricevere le fatture elettroniche: se via PEC o indicando il tuo codice destinatario. Questa segnalazione prevale su qualsiasi altra informazione inserita nella fattura dal tuo fornitore e ti garantisce di ricevere le fatture sempre nel modo che hai scelto.</a:t>
            </a:r>
          </a:p>
          <a:p>
            <a:endParaRPr lang="it-IT" dirty="0"/>
          </a:p>
          <a:p>
            <a:endParaRPr lang="it-IT" dirty="0"/>
          </a:p>
        </p:txBody>
      </p:sp>
      <mc:AlternateContent xmlns:mc="http://schemas.openxmlformats.org/markup-compatibility/2006" xmlns:p14="http://schemas.microsoft.com/office/powerpoint/2010/main">
        <mc:Choice Requires="p14">
          <p:contentPart p14:bwMode="auto" r:id="rId2">
            <p14:nvContentPartPr>
              <p14:cNvPr id="15" name="Input penna 14">
                <a:extLst>
                  <a:ext uri="{FF2B5EF4-FFF2-40B4-BE49-F238E27FC236}">
                    <a16:creationId xmlns:a16="http://schemas.microsoft.com/office/drawing/2014/main" id="{B6F0B45F-1559-9F4E-9320-C5984B642168}"/>
                  </a:ext>
                </a:extLst>
              </p14:cNvPr>
              <p14:cNvContentPartPr/>
              <p14:nvPr/>
            </p14:nvContentPartPr>
            <p14:xfrm>
              <a:off x="2537565" y="2251633"/>
              <a:ext cx="772920" cy="9720"/>
            </p14:xfrm>
          </p:contentPart>
        </mc:Choice>
        <mc:Fallback xmlns="">
          <p:pic>
            <p:nvPicPr>
              <p:cNvPr id="15" name="Input penna 14">
                <a:extLst>
                  <a:ext uri="{FF2B5EF4-FFF2-40B4-BE49-F238E27FC236}">
                    <a16:creationId xmlns:a16="http://schemas.microsoft.com/office/drawing/2014/main" id="{B6F0B45F-1559-9F4E-9320-C5984B642168}"/>
                  </a:ext>
                </a:extLst>
              </p:cNvPr>
              <p:cNvPicPr/>
              <p:nvPr/>
            </p:nvPicPr>
            <p:blipFill>
              <a:blip r:embed="rId3"/>
              <a:stretch>
                <a:fillRect/>
              </a:stretch>
            </p:blipFill>
            <p:spPr>
              <a:xfrm>
                <a:off x="2501565" y="2179993"/>
                <a:ext cx="844560" cy="15336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6" name="Input penna 15">
                <a:extLst>
                  <a:ext uri="{FF2B5EF4-FFF2-40B4-BE49-F238E27FC236}">
                    <a16:creationId xmlns:a16="http://schemas.microsoft.com/office/drawing/2014/main" id="{C90D4B4A-DA66-D643-A1F6-2EACC13A2C13}"/>
                  </a:ext>
                </a:extLst>
              </p14:cNvPr>
              <p14:cNvContentPartPr/>
              <p14:nvPr/>
            </p14:nvContentPartPr>
            <p14:xfrm>
              <a:off x="1942125" y="2439913"/>
              <a:ext cx="617040" cy="18000"/>
            </p14:xfrm>
          </p:contentPart>
        </mc:Choice>
        <mc:Fallback xmlns="">
          <p:pic>
            <p:nvPicPr>
              <p:cNvPr id="16" name="Input penna 15">
                <a:extLst>
                  <a:ext uri="{FF2B5EF4-FFF2-40B4-BE49-F238E27FC236}">
                    <a16:creationId xmlns:a16="http://schemas.microsoft.com/office/drawing/2014/main" id="{C90D4B4A-DA66-D643-A1F6-2EACC13A2C13}"/>
                  </a:ext>
                </a:extLst>
              </p:cNvPr>
              <p:cNvPicPr/>
              <p:nvPr/>
            </p:nvPicPr>
            <p:blipFill>
              <a:blip r:embed="rId5"/>
              <a:stretch>
                <a:fillRect/>
              </a:stretch>
            </p:blipFill>
            <p:spPr>
              <a:xfrm>
                <a:off x="1906125" y="2367913"/>
                <a:ext cx="688680" cy="1616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7" name="Input penna 16">
                <a:extLst>
                  <a:ext uri="{FF2B5EF4-FFF2-40B4-BE49-F238E27FC236}">
                    <a16:creationId xmlns:a16="http://schemas.microsoft.com/office/drawing/2014/main" id="{B23246B5-A486-5E44-91B6-051872955CB2}"/>
                  </a:ext>
                </a:extLst>
              </p14:cNvPr>
              <p14:cNvContentPartPr/>
              <p14:nvPr/>
            </p14:nvContentPartPr>
            <p14:xfrm>
              <a:off x="2672565" y="2433793"/>
              <a:ext cx="2097360" cy="25560"/>
            </p14:xfrm>
          </p:contentPart>
        </mc:Choice>
        <mc:Fallback xmlns="">
          <p:pic>
            <p:nvPicPr>
              <p:cNvPr id="17" name="Input penna 16">
                <a:extLst>
                  <a:ext uri="{FF2B5EF4-FFF2-40B4-BE49-F238E27FC236}">
                    <a16:creationId xmlns:a16="http://schemas.microsoft.com/office/drawing/2014/main" id="{B23246B5-A486-5E44-91B6-051872955CB2}"/>
                  </a:ext>
                </a:extLst>
              </p:cNvPr>
              <p:cNvPicPr/>
              <p:nvPr/>
            </p:nvPicPr>
            <p:blipFill>
              <a:blip r:embed="rId7"/>
              <a:stretch>
                <a:fillRect/>
              </a:stretch>
            </p:blipFill>
            <p:spPr>
              <a:xfrm>
                <a:off x="2636565" y="2362153"/>
                <a:ext cx="2169000" cy="1692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8" name="Input penna 17">
                <a:extLst>
                  <a:ext uri="{FF2B5EF4-FFF2-40B4-BE49-F238E27FC236}">
                    <a16:creationId xmlns:a16="http://schemas.microsoft.com/office/drawing/2014/main" id="{726907C8-0812-3649-9E37-F485A3B8CD5E}"/>
                  </a:ext>
                </a:extLst>
              </p14:cNvPr>
              <p14:cNvContentPartPr/>
              <p14:nvPr/>
            </p14:nvContentPartPr>
            <p14:xfrm>
              <a:off x="4367085" y="3427753"/>
              <a:ext cx="1791000" cy="21240"/>
            </p14:xfrm>
          </p:contentPart>
        </mc:Choice>
        <mc:Fallback xmlns="">
          <p:pic>
            <p:nvPicPr>
              <p:cNvPr id="18" name="Input penna 17">
                <a:extLst>
                  <a:ext uri="{FF2B5EF4-FFF2-40B4-BE49-F238E27FC236}">
                    <a16:creationId xmlns:a16="http://schemas.microsoft.com/office/drawing/2014/main" id="{726907C8-0812-3649-9E37-F485A3B8CD5E}"/>
                  </a:ext>
                </a:extLst>
              </p:cNvPr>
              <p:cNvPicPr/>
              <p:nvPr/>
            </p:nvPicPr>
            <p:blipFill>
              <a:blip r:embed="rId9"/>
              <a:stretch>
                <a:fillRect/>
              </a:stretch>
            </p:blipFill>
            <p:spPr>
              <a:xfrm>
                <a:off x="4331445" y="3356113"/>
                <a:ext cx="1862640" cy="1648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9" name="Input penna 18">
                <a:extLst>
                  <a:ext uri="{FF2B5EF4-FFF2-40B4-BE49-F238E27FC236}">
                    <a16:creationId xmlns:a16="http://schemas.microsoft.com/office/drawing/2014/main" id="{5F17CF43-C5E1-8B46-BB90-12036D9ECC9D}"/>
                  </a:ext>
                </a:extLst>
              </p14:cNvPr>
              <p14:cNvContentPartPr/>
              <p14:nvPr/>
            </p14:nvContentPartPr>
            <p14:xfrm>
              <a:off x="1090775" y="3592273"/>
              <a:ext cx="988920" cy="21600"/>
            </p14:xfrm>
          </p:contentPart>
        </mc:Choice>
        <mc:Fallback xmlns="">
          <p:pic>
            <p:nvPicPr>
              <p:cNvPr id="19" name="Input penna 18">
                <a:extLst>
                  <a:ext uri="{FF2B5EF4-FFF2-40B4-BE49-F238E27FC236}">
                    <a16:creationId xmlns:a16="http://schemas.microsoft.com/office/drawing/2014/main" id="{5F17CF43-C5E1-8B46-BB90-12036D9ECC9D}"/>
                  </a:ext>
                </a:extLst>
              </p:cNvPr>
              <p:cNvPicPr/>
              <p:nvPr/>
            </p:nvPicPr>
            <p:blipFill>
              <a:blip r:embed="rId11"/>
              <a:stretch>
                <a:fillRect/>
              </a:stretch>
            </p:blipFill>
            <p:spPr>
              <a:xfrm>
                <a:off x="1054775" y="3520633"/>
                <a:ext cx="1060560" cy="1652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1" name="Input penna 20">
                <a:extLst>
                  <a:ext uri="{FF2B5EF4-FFF2-40B4-BE49-F238E27FC236}">
                    <a16:creationId xmlns:a16="http://schemas.microsoft.com/office/drawing/2014/main" id="{653F8777-C981-A644-98F4-5CEB5106372D}"/>
                  </a:ext>
                </a:extLst>
              </p14:cNvPr>
              <p14:cNvContentPartPr/>
              <p14:nvPr/>
            </p14:nvContentPartPr>
            <p14:xfrm>
              <a:off x="2635175" y="4406233"/>
              <a:ext cx="510840" cy="360"/>
            </p14:xfrm>
          </p:contentPart>
        </mc:Choice>
        <mc:Fallback xmlns="">
          <p:pic>
            <p:nvPicPr>
              <p:cNvPr id="21" name="Input penna 20">
                <a:extLst>
                  <a:ext uri="{FF2B5EF4-FFF2-40B4-BE49-F238E27FC236}">
                    <a16:creationId xmlns:a16="http://schemas.microsoft.com/office/drawing/2014/main" id="{653F8777-C981-A644-98F4-5CEB5106372D}"/>
                  </a:ext>
                </a:extLst>
              </p:cNvPr>
              <p:cNvPicPr/>
              <p:nvPr/>
            </p:nvPicPr>
            <p:blipFill>
              <a:blip r:embed="rId13"/>
              <a:stretch>
                <a:fillRect/>
              </a:stretch>
            </p:blipFill>
            <p:spPr>
              <a:xfrm>
                <a:off x="2599535" y="4334233"/>
                <a:ext cx="58248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2" name="Input penna 21">
                <a:extLst>
                  <a:ext uri="{FF2B5EF4-FFF2-40B4-BE49-F238E27FC236}">
                    <a16:creationId xmlns:a16="http://schemas.microsoft.com/office/drawing/2014/main" id="{A8D75A39-DEC4-6F45-8B33-B0EB1FF14A0B}"/>
                  </a:ext>
                </a:extLst>
              </p14:cNvPr>
              <p14:cNvContentPartPr/>
              <p14:nvPr/>
            </p14:nvContentPartPr>
            <p14:xfrm>
              <a:off x="2380655" y="5199313"/>
              <a:ext cx="3634920" cy="34560"/>
            </p14:xfrm>
          </p:contentPart>
        </mc:Choice>
        <mc:Fallback xmlns="">
          <p:pic>
            <p:nvPicPr>
              <p:cNvPr id="22" name="Input penna 21">
                <a:extLst>
                  <a:ext uri="{FF2B5EF4-FFF2-40B4-BE49-F238E27FC236}">
                    <a16:creationId xmlns:a16="http://schemas.microsoft.com/office/drawing/2014/main" id="{A8D75A39-DEC4-6F45-8B33-B0EB1FF14A0B}"/>
                  </a:ext>
                </a:extLst>
              </p:cNvPr>
              <p:cNvPicPr/>
              <p:nvPr/>
            </p:nvPicPr>
            <p:blipFill>
              <a:blip r:embed="rId15"/>
              <a:stretch>
                <a:fillRect/>
              </a:stretch>
            </p:blipFill>
            <p:spPr>
              <a:xfrm>
                <a:off x="2344655" y="5127313"/>
                <a:ext cx="3706560" cy="1782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3" name="Input penna 22">
                <a:extLst>
                  <a:ext uri="{FF2B5EF4-FFF2-40B4-BE49-F238E27FC236}">
                    <a16:creationId xmlns:a16="http://schemas.microsoft.com/office/drawing/2014/main" id="{44B379E5-1945-0B42-B85B-FB42CF51EC4C}"/>
                  </a:ext>
                </a:extLst>
              </p14:cNvPr>
              <p14:cNvContentPartPr/>
              <p14:nvPr/>
            </p14:nvContentPartPr>
            <p14:xfrm>
              <a:off x="1068815" y="5376433"/>
              <a:ext cx="2607120" cy="360"/>
            </p14:xfrm>
          </p:contentPart>
        </mc:Choice>
        <mc:Fallback xmlns="">
          <p:pic>
            <p:nvPicPr>
              <p:cNvPr id="23" name="Input penna 22">
                <a:extLst>
                  <a:ext uri="{FF2B5EF4-FFF2-40B4-BE49-F238E27FC236}">
                    <a16:creationId xmlns:a16="http://schemas.microsoft.com/office/drawing/2014/main" id="{44B379E5-1945-0B42-B85B-FB42CF51EC4C}"/>
                  </a:ext>
                </a:extLst>
              </p:cNvPr>
              <p:cNvPicPr/>
              <p:nvPr/>
            </p:nvPicPr>
            <p:blipFill>
              <a:blip r:embed="rId17"/>
              <a:stretch>
                <a:fillRect/>
              </a:stretch>
            </p:blipFill>
            <p:spPr>
              <a:xfrm>
                <a:off x="1032815" y="5304793"/>
                <a:ext cx="2678760" cy="144000"/>
              </a:xfrm>
              <a:prstGeom prst="rect">
                <a:avLst/>
              </a:prstGeom>
            </p:spPr>
          </p:pic>
        </mc:Fallback>
      </mc:AlternateContent>
    </p:spTree>
    <p:extLst>
      <p:ext uri="{BB962C8B-B14F-4D97-AF65-F5344CB8AC3E}">
        <p14:creationId xmlns:p14="http://schemas.microsoft.com/office/powerpoint/2010/main" val="2429097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41EA8D-7868-3B4E-B215-3BFCEA7069A3}"/>
              </a:ext>
            </a:extLst>
          </p:cNvPr>
          <p:cNvSpPr>
            <a:spLocks noGrp="1"/>
          </p:cNvSpPr>
          <p:nvPr>
            <p:ph type="title"/>
          </p:nvPr>
        </p:nvSpPr>
        <p:spPr/>
        <p:txBody>
          <a:bodyPr/>
          <a:lstStyle/>
          <a:p>
            <a:r>
              <a:rPr lang="it-IT" dirty="0"/>
              <a:t>OBBLIGATI ED ESENTATI</a:t>
            </a:r>
          </a:p>
        </p:txBody>
      </p:sp>
      <p:sp>
        <p:nvSpPr>
          <p:cNvPr id="3" name="Segnaposto contenuto 2">
            <a:extLst>
              <a:ext uri="{FF2B5EF4-FFF2-40B4-BE49-F238E27FC236}">
                <a16:creationId xmlns:a16="http://schemas.microsoft.com/office/drawing/2014/main" id="{7EEF0B8E-757E-0E43-B2B7-C029F8A5A5C5}"/>
              </a:ext>
            </a:extLst>
          </p:cNvPr>
          <p:cNvSpPr>
            <a:spLocks noGrp="1"/>
          </p:cNvSpPr>
          <p:nvPr>
            <p:ph sz="half" idx="1"/>
          </p:nvPr>
        </p:nvSpPr>
        <p:spPr>
          <a:xfrm>
            <a:off x="434340" y="2560320"/>
            <a:ext cx="5104638" cy="3737520"/>
          </a:xfrm>
        </p:spPr>
        <p:txBody>
          <a:bodyPr>
            <a:normAutofit fontScale="70000" lnSpcReduction="20000"/>
          </a:bodyPr>
          <a:lstStyle/>
          <a:p>
            <a:pPr marL="0" indent="0">
              <a:buNone/>
            </a:pPr>
            <a:endParaRPr lang="it-IT" dirty="0"/>
          </a:p>
          <a:p>
            <a:r>
              <a:rPr lang="it-IT" dirty="0">
                <a:solidFill>
                  <a:schemeClr val="tx1"/>
                </a:solidFill>
                <a:highlight>
                  <a:srgbClr val="FFFF00"/>
                </a:highlight>
              </a:rPr>
              <a:t>CHI E’OBBLIGATO  </a:t>
            </a:r>
            <a:r>
              <a:rPr lang="it-IT" dirty="0"/>
              <a:t>: L’obbligo di emissione della fattura elettronica, a partire dallo scorso </a:t>
            </a:r>
            <a:r>
              <a:rPr lang="it-IT" u="sng" dirty="0"/>
              <a:t>1° gennaio 2019</a:t>
            </a:r>
            <a:r>
              <a:rPr lang="it-IT" dirty="0"/>
              <a:t>, è obbligatoria per </a:t>
            </a:r>
            <a:r>
              <a:rPr lang="it-IT" u="sng" dirty="0"/>
              <a:t>tutti gli </a:t>
            </a:r>
            <a:r>
              <a:rPr lang="it-IT" b="1" u="sng" dirty="0"/>
              <a:t>operatori IVA </a:t>
            </a:r>
            <a:r>
              <a:rPr lang="it-IT" u="sng" dirty="0"/>
              <a:t>(soggetti residenti o stabiliti in Italia</a:t>
            </a:r>
            <a:r>
              <a:rPr lang="it-IT" dirty="0"/>
              <a:t>). Questi soggetti devono emettere e ricevere le proprie fatture esclusivamente con modalità elettronica</a:t>
            </a:r>
          </a:p>
          <a:p>
            <a:endParaRPr lang="it-IT" dirty="0"/>
          </a:p>
        </p:txBody>
      </p:sp>
      <p:sp>
        <p:nvSpPr>
          <p:cNvPr id="4" name="Segnaposto contenuto 3">
            <a:extLst>
              <a:ext uri="{FF2B5EF4-FFF2-40B4-BE49-F238E27FC236}">
                <a16:creationId xmlns:a16="http://schemas.microsoft.com/office/drawing/2014/main" id="{2507375D-58A6-3147-808E-676D946B2B7F}"/>
              </a:ext>
            </a:extLst>
          </p:cNvPr>
          <p:cNvSpPr>
            <a:spLocks noGrp="1"/>
          </p:cNvSpPr>
          <p:nvPr>
            <p:ph sz="half" idx="2"/>
          </p:nvPr>
        </p:nvSpPr>
        <p:spPr>
          <a:xfrm>
            <a:off x="5538978" y="2560320"/>
            <a:ext cx="5360670" cy="3310128"/>
          </a:xfrm>
        </p:spPr>
        <p:txBody>
          <a:bodyPr>
            <a:normAutofit fontScale="70000" lnSpcReduction="20000"/>
          </a:bodyPr>
          <a:lstStyle/>
          <a:p>
            <a:pPr>
              <a:buClr>
                <a:schemeClr val="tx1">
                  <a:lumMod val="95000"/>
                  <a:lumOff val="5000"/>
                </a:schemeClr>
              </a:buClr>
              <a:buSzPct val="111000"/>
              <a:buFont typeface=".Hiragino Kaku Gothic Interface W3"/>
              <a:buChar char="☞"/>
            </a:pPr>
            <a:endParaRPr lang="it-IT" dirty="0"/>
          </a:p>
          <a:p>
            <a:pPr>
              <a:buClr>
                <a:schemeClr val="tx1">
                  <a:lumMod val="95000"/>
                  <a:lumOff val="5000"/>
                </a:schemeClr>
              </a:buClr>
              <a:buSzPct val="111000"/>
              <a:buFont typeface=".Hiragino Kaku Gothic Interface W3"/>
              <a:buChar char="☞"/>
            </a:pPr>
            <a:r>
              <a:rPr lang="it-IT" dirty="0">
                <a:highlight>
                  <a:srgbClr val="00FF00"/>
                </a:highlight>
              </a:rPr>
              <a:t>CHI E’ ESENTE  </a:t>
            </a:r>
            <a:r>
              <a:rPr lang="it-IT" dirty="0"/>
              <a:t>:</a:t>
            </a:r>
          </a:p>
          <a:p>
            <a:pPr>
              <a:buClr>
                <a:schemeClr val="tx1">
                  <a:lumMod val="95000"/>
                  <a:lumOff val="5000"/>
                </a:schemeClr>
              </a:buClr>
              <a:buSzPct val="111000"/>
              <a:buFont typeface=".Hiragino Kaku Gothic Interface W3"/>
              <a:buChar char="☞"/>
            </a:pPr>
            <a:r>
              <a:rPr lang="it-IT" dirty="0"/>
              <a:t>Sono esonerati ( ma possono comunque emetterle) dall’emissione della fattura elettronica solo gli operatori che rientrano nel cosiddetto </a:t>
            </a:r>
            <a:r>
              <a:rPr lang="it-IT" u="sng" dirty="0"/>
              <a:t>regime di vantaggio</a:t>
            </a:r>
            <a:r>
              <a:rPr lang="it-IT" dirty="0"/>
              <a:t> e quelli che rientrano nel </a:t>
            </a:r>
            <a:r>
              <a:rPr lang="it-IT" u="sng" dirty="0"/>
              <a:t>regime forfettario. </a:t>
            </a:r>
          </a:p>
          <a:p>
            <a:pPr>
              <a:buClr>
                <a:schemeClr val="tx1">
                  <a:lumMod val="95000"/>
                  <a:lumOff val="5000"/>
                </a:schemeClr>
              </a:buClr>
              <a:buSzPct val="111000"/>
              <a:buFont typeface=".Hiragino Kaku Gothic Interface W3"/>
              <a:buChar char="☞"/>
            </a:pPr>
            <a:r>
              <a:rPr lang="it-IT" dirty="0"/>
              <a:t>Ci rientrano anche i </a:t>
            </a:r>
            <a:r>
              <a:rPr lang="it-IT" u="sng" dirty="0"/>
              <a:t>piccoli produttori agricoli </a:t>
            </a:r>
          </a:p>
          <a:p>
            <a:pPr>
              <a:buClr>
                <a:schemeClr val="tx1">
                  <a:lumMod val="95000"/>
                  <a:lumOff val="5000"/>
                </a:schemeClr>
              </a:buClr>
              <a:buSzPct val="111000"/>
              <a:buFont typeface=".Hiragino Kaku Gothic Interface W3"/>
              <a:buChar char="☞"/>
            </a:pPr>
            <a:r>
              <a:rPr lang="it-IT" dirty="0"/>
              <a:t>Operatori sanitari che sono obbligati all’invio dei dati al </a:t>
            </a:r>
            <a:r>
              <a:rPr lang="it-IT" dirty="0">
                <a:solidFill>
                  <a:schemeClr val="tx1"/>
                </a:solidFill>
                <a:hlinkClick r:id="rId2">
                  <a:extLst>
                    <a:ext uri="{A12FA001-AC4F-418D-AE19-62706E023703}">
                      <ahyp:hlinkClr xmlns:ahyp="http://schemas.microsoft.com/office/drawing/2018/hyperlinkcolor" val="tx"/>
                    </a:ext>
                  </a:extLst>
                </a:hlinkClick>
              </a:rPr>
              <a:t>Sistema tessera sanitaria</a:t>
            </a:r>
            <a:r>
              <a:rPr lang="it-IT" dirty="0">
                <a:solidFill>
                  <a:schemeClr val="tx1"/>
                </a:solidFill>
              </a:rPr>
              <a:t> </a:t>
            </a:r>
            <a:r>
              <a:rPr lang="it-IT" dirty="0"/>
              <a:t>(TS);</a:t>
            </a:r>
          </a:p>
          <a:p>
            <a:pPr>
              <a:buClr>
                <a:schemeClr val="tx1">
                  <a:lumMod val="95000"/>
                  <a:lumOff val="5000"/>
                </a:schemeClr>
              </a:buClr>
              <a:buSzPct val="111000"/>
              <a:buFont typeface=".Hiragino Kaku Gothic Interface W3"/>
              <a:buChar char="☞"/>
            </a:pPr>
            <a:r>
              <a:rPr lang="it-IT" u="sng" dirty="0">
                <a:solidFill>
                  <a:schemeClr val="tx1"/>
                </a:solidFill>
              </a:rPr>
              <a:t>Operatori economici non residenti o non stabiliti in Italia;</a:t>
            </a:r>
          </a:p>
          <a:p>
            <a:endParaRPr lang="it-IT" dirty="0"/>
          </a:p>
        </p:txBody>
      </p:sp>
    </p:spTree>
    <p:extLst>
      <p:ext uri="{BB962C8B-B14F-4D97-AF65-F5344CB8AC3E}">
        <p14:creationId xmlns:p14="http://schemas.microsoft.com/office/powerpoint/2010/main" val="3926424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8CA0E17D-9045-5841-A54A-DADE942BF828}"/>
              </a:ext>
            </a:extLst>
          </p:cNvPr>
          <p:cNvSpPr>
            <a:spLocks noGrp="1"/>
          </p:cNvSpPr>
          <p:nvPr>
            <p:ph type="title"/>
          </p:nvPr>
        </p:nvSpPr>
        <p:spPr/>
        <p:txBody>
          <a:bodyPr/>
          <a:lstStyle/>
          <a:p>
            <a:r>
              <a:rPr lang="it-IT" dirty="0"/>
              <a:t>VANTAGGI E SCOPI</a:t>
            </a:r>
          </a:p>
        </p:txBody>
      </p:sp>
      <p:sp>
        <p:nvSpPr>
          <p:cNvPr id="3" name="Segnaposto contenuto 2">
            <a:extLst>
              <a:ext uri="{FF2B5EF4-FFF2-40B4-BE49-F238E27FC236}">
                <a16:creationId xmlns:a16="http://schemas.microsoft.com/office/drawing/2014/main" id="{09BB5B79-BF68-AD49-B2FE-D12ABEB0058E}"/>
              </a:ext>
            </a:extLst>
          </p:cNvPr>
          <p:cNvSpPr>
            <a:spLocks noGrp="1"/>
          </p:cNvSpPr>
          <p:nvPr>
            <p:ph idx="1"/>
          </p:nvPr>
        </p:nvSpPr>
        <p:spPr>
          <a:xfrm>
            <a:off x="536028" y="2081048"/>
            <a:ext cx="11225048" cy="4367049"/>
          </a:xfrm>
        </p:spPr>
        <p:txBody>
          <a:bodyPr>
            <a:normAutofit fontScale="70000" lnSpcReduction="20000"/>
          </a:bodyPr>
          <a:lstStyle/>
          <a:p>
            <a:pPr>
              <a:buClr>
                <a:srgbClr val="92D050"/>
              </a:buClr>
              <a:buSzPct val="117000"/>
              <a:buFont typeface="Wingdings" pitchFamily="2" charset="2"/>
              <a:buChar char="ü"/>
            </a:pPr>
            <a:r>
              <a:rPr lang="it-IT" dirty="0"/>
              <a:t> Il sistema della fatturazione elettronica innanzitutto permette di abbandonare il supporto cartaceo ,(ha dunque contribuito ad un minor consumo della carta), risparmiando i relativi costi di stampa, spedizione e conservazione dei documenti </a:t>
            </a:r>
            <a:r>
              <a:rPr lang="it-IT" dirty="0">
                <a:sym typeface="Wingdings" pitchFamily="2" charset="2"/>
              </a:rPr>
              <a:t> </a:t>
            </a:r>
            <a:r>
              <a:rPr lang="it-IT" dirty="0"/>
              <a:t>in realtà  il vero vantaggio risiede soprattutto  dalla </a:t>
            </a:r>
            <a:r>
              <a:rPr lang="it-IT" dirty="0">
                <a:solidFill>
                  <a:schemeClr val="tx1"/>
                </a:solidFill>
              </a:rPr>
              <a:t>spedizione , completa automazione e integrazione</a:t>
            </a:r>
            <a:r>
              <a:rPr lang="it-IT" dirty="0"/>
              <a:t> dei processi tra le parti </a:t>
            </a:r>
          </a:p>
          <a:p>
            <a:pPr>
              <a:buClr>
                <a:srgbClr val="92D050"/>
              </a:buClr>
              <a:buSzPct val="116000"/>
              <a:buFont typeface="Wingdings" pitchFamily="2" charset="2"/>
              <a:buChar char="ü"/>
            </a:pPr>
            <a:r>
              <a:rPr lang="it-IT" dirty="0"/>
              <a:t>Oltretutto si verificano molto meno frequentemente errori nelle registrazioni oppure smarrimenti , ed in più è ridotto il rischio di  falsi e duplicazioni : quindi  riduzione anche degli errori nei pagamenti e riduzione dei tempi medi di pagamento.</a:t>
            </a:r>
          </a:p>
          <a:p>
            <a:pPr>
              <a:buClr>
                <a:srgbClr val="92D050"/>
              </a:buClr>
              <a:buSzPct val="116000"/>
              <a:buFont typeface="Wingdings" pitchFamily="2" charset="2"/>
              <a:buChar char="ü"/>
            </a:pPr>
            <a:r>
              <a:rPr lang="it-IT" dirty="0"/>
              <a:t>Secondo l’Osservatorio fatturazione elettronica &amp; e-commerce del Policlinico di Milano del giugno 2018 , l’introduzione della fatturazione elettronica permetterà le grandi aziende italiane  di risparmiare ad es. su 3000 fatture  un risparmio tra circa 1 e 3  € ciascuna ,mentre per i volumi d’affari superiori i risparmi salgono fino a 11 € a fattura </a:t>
            </a:r>
          </a:p>
          <a:p>
            <a:pPr>
              <a:buClr>
                <a:srgbClr val="92D050"/>
              </a:buClr>
              <a:buFont typeface="Wingdings" pitchFamily="2" charset="2"/>
              <a:buChar char="ü"/>
            </a:pPr>
            <a:r>
              <a:rPr lang="it-IT" dirty="0"/>
              <a:t>La scelta di introdurre l’obbligo di fatturazione elettronica tra privati è stato dettato dalla necessità di </a:t>
            </a:r>
            <a:r>
              <a:rPr lang="it-IT" u="sng" dirty="0">
                <a:solidFill>
                  <a:srgbClr val="C00000"/>
                </a:solidFill>
                <a:hlinkClick r:id="rId2">
                  <a:extLst>
                    <a:ext uri="{A12FA001-AC4F-418D-AE19-62706E023703}">
                      <ahyp:hlinkClr xmlns:ahyp="http://schemas.microsoft.com/office/drawing/2018/hyperlinkcolor" val="tx"/>
                    </a:ext>
                  </a:extLst>
                </a:hlinkClick>
              </a:rPr>
              <a:t>combattere l’evasione fiscale</a:t>
            </a:r>
            <a:r>
              <a:rPr lang="it-IT" u="sng" dirty="0">
                <a:solidFill>
                  <a:srgbClr val="C00000"/>
                </a:solidFill>
              </a:rPr>
              <a:t> : </a:t>
            </a:r>
            <a:r>
              <a:rPr lang="it-IT" u="sng" dirty="0">
                <a:solidFill>
                  <a:srgbClr val="C00000"/>
                </a:solidFill>
                <a:sym typeface="Wingdings" pitchFamily="2" charset="2"/>
              </a:rPr>
              <a:t> </a:t>
            </a:r>
            <a:r>
              <a:rPr lang="it-IT" dirty="0"/>
              <a:t>il sistema infatti  permette </a:t>
            </a:r>
            <a:r>
              <a:rPr lang="it-IT" u="sng" dirty="0"/>
              <a:t>controlli in tempo </a:t>
            </a:r>
            <a:r>
              <a:rPr lang="it-IT" dirty="0"/>
              <a:t>reale sulla congruità tra l’Iva dichiarata e l’Iva versata, dando la possibilità alle autorità di </a:t>
            </a:r>
            <a:r>
              <a:rPr lang="it-IT" u="sng" dirty="0"/>
              <a:t>bloccare in tempi celeri le operazioni sospette.</a:t>
            </a:r>
          </a:p>
          <a:p>
            <a:pPr>
              <a:buClr>
                <a:srgbClr val="92D050"/>
              </a:buClr>
              <a:buFont typeface="Wingdings" pitchFamily="2" charset="2"/>
              <a:buChar char="ü"/>
            </a:pPr>
            <a:r>
              <a:rPr lang="it-IT" dirty="0"/>
              <a:t>Inoltre, qualsiasi operatore, così come consumatori finali, possono in qualsiasi momento consultare  o acquisire copia delle proprie fatture elettroniche,  emesse o  ricevute attraverso un semplice e sicuro servizio online messo a disposizione dall’Agenzia delle Entrate</a:t>
            </a:r>
          </a:p>
          <a:p>
            <a:endParaRPr lang="it-IT" dirty="0"/>
          </a:p>
        </p:txBody>
      </p:sp>
      <mc:AlternateContent xmlns:mc="http://schemas.openxmlformats.org/markup-compatibility/2006" xmlns:p14="http://schemas.microsoft.com/office/powerpoint/2010/main">
        <mc:Choice Requires="p14">
          <p:contentPart p14:bwMode="auto" r:id="rId3">
            <p14:nvContentPartPr>
              <p14:cNvPr id="2" name="Input penna 1">
                <a:extLst>
                  <a:ext uri="{FF2B5EF4-FFF2-40B4-BE49-F238E27FC236}">
                    <a16:creationId xmlns:a16="http://schemas.microsoft.com/office/drawing/2014/main" id="{38B87DC3-040D-A44E-B1F8-DC29A38EBD03}"/>
                  </a:ext>
                </a:extLst>
              </p14:cNvPr>
              <p14:cNvContentPartPr/>
              <p14:nvPr/>
            </p14:nvContentPartPr>
            <p14:xfrm>
              <a:off x="1194691" y="2412596"/>
              <a:ext cx="459360" cy="8280"/>
            </p14:xfrm>
          </p:contentPart>
        </mc:Choice>
        <mc:Fallback xmlns="">
          <p:pic>
            <p:nvPicPr>
              <p:cNvPr id="2" name="Input penna 1">
                <a:extLst>
                  <a:ext uri="{FF2B5EF4-FFF2-40B4-BE49-F238E27FC236}">
                    <a16:creationId xmlns:a16="http://schemas.microsoft.com/office/drawing/2014/main" id="{38B87DC3-040D-A44E-B1F8-DC29A38EBD03}"/>
                  </a:ext>
                </a:extLst>
              </p:cNvPr>
              <p:cNvPicPr/>
              <p:nvPr/>
            </p:nvPicPr>
            <p:blipFill>
              <a:blip r:embed="rId4"/>
              <a:stretch>
                <a:fillRect/>
              </a:stretch>
            </p:blipFill>
            <p:spPr>
              <a:xfrm>
                <a:off x="1158691" y="2340956"/>
                <a:ext cx="531000" cy="1519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4" name="Input penna 3">
                <a:extLst>
                  <a:ext uri="{FF2B5EF4-FFF2-40B4-BE49-F238E27FC236}">
                    <a16:creationId xmlns:a16="http://schemas.microsoft.com/office/drawing/2014/main" id="{EF0D78DD-3936-4941-952B-B6E9C7414AB0}"/>
                  </a:ext>
                </a:extLst>
              </p14:cNvPr>
              <p14:cNvContentPartPr/>
              <p14:nvPr/>
            </p14:nvContentPartPr>
            <p14:xfrm>
              <a:off x="1777891" y="2419076"/>
              <a:ext cx="725760" cy="14040"/>
            </p14:xfrm>
          </p:contentPart>
        </mc:Choice>
        <mc:Fallback xmlns="">
          <p:pic>
            <p:nvPicPr>
              <p:cNvPr id="4" name="Input penna 3">
                <a:extLst>
                  <a:ext uri="{FF2B5EF4-FFF2-40B4-BE49-F238E27FC236}">
                    <a16:creationId xmlns:a16="http://schemas.microsoft.com/office/drawing/2014/main" id="{EF0D78DD-3936-4941-952B-B6E9C7414AB0}"/>
                  </a:ext>
                </a:extLst>
              </p:cNvPr>
              <p:cNvPicPr/>
              <p:nvPr/>
            </p:nvPicPr>
            <p:blipFill>
              <a:blip r:embed="rId6"/>
              <a:stretch>
                <a:fillRect/>
              </a:stretch>
            </p:blipFill>
            <p:spPr>
              <a:xfrm>
                <a:off x="1741891" y="2347076"/>
                <a:ext cx="797400" cy="1576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6" name="Input penna 5">
                <a:extLst>
                  <a:ext uri="{FF2B5EF4-FFF2-40B4-BE49-F238E27FC236}">
                    <a16:creationId xmlns:a16="http://schemas.microsoft.com/office/drawing/2014/main" id="{7229CA08-AFCC-9743-915A-3CC3BB434B7C}"/>
                  </a:ext>
                </a:extLst>
              </p14:cNvPr>
              <p14:cNvContentPartPr/>
              <p14:nvPr/>
            </p14:nvContentPartPr>
            <p14:xfrm>
              <a:off x="3080011" y="2413316"/>
              <a:ext cx="330480" cy="360"/>
            </p14:xfrm>
          </p:contentPart>
        </mc:Choice>
        <mc:Fallback xmlns="">
          <p:pic>
            <p:nvPicPr>
              <p:cNvPr id="6" name="Input penna 5">
                <a:extLst>
                  <a:ext uri="{FF2B5EF4-FFF2-40B4-BE49-F238E27FC236}">
                    <a16:creationId xmlns:a16="http://schemas.microsoft.com/office/drawing/2014/main" id="{7229CA08-AFCC-9743-915A-3CC3BB434B7C}"/>
                  </a:ext>
                </a:extLst>
              </p:cNvPr>
              <p:cNvPicPr/>
              <p:nvPr/>
            </p:nvPicPr>
            <p:blipFill>
              <a:blip r:embed="rId8"/>
              <a:stretch>
                <a:fillRect/>
              </a:stretch>
            </p:blipFill>
            <p:spPr>
              <a:xfrm>
                <a:off x="3044011" y="2341316"/>
                <a:ext cx="40212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 name="Input penna 6">
                <a:extLst>
                  <a:ext uri="{FF2B5EF4-FFF2-40B4-BE49-F238E27FC236}">
                    <a16:creationId xmlns:a16="http://schemas.microsoft.com/office/drawing/2014/main" id="{7A1A90B9-FC7B-CC4A-8F95-594111C62168}"/>
                  </a:ext>
                </a:extLst>
              </p14:cNvPr>
              <p14:cNvContentPartPr/>
              <p14:nvPr/>
            </p14:nvContentPartPr>
            <p14:xfrm>
              <a:off x="4294291" y="2645516"/>
              <a:ext cx="866160" cy="17280"/>
            </p14:xfrm>
          </p:contentPart>
        </mc:Choice>
        <mc:Fallback xmlns="">
          <p:pic>
            <p:nvPicPr>
              <p:cNvPr id="7" name="Input penna 6">
                <a:extLst>
                  <a:ext uri="{FF2B5EF4-FFF2-40B4-BE49-F238E27FC236}">
                    <a16:creationId xmlns:a16="http://schemas.microsoft.com/office/drawing/2014/main" id="{7A1A90B9-FC7B-CC4A-8F95-594111C62168}"/>
                  </a:ext>
                </a:extLst>
              </p:cNvPr>
              <p:cNvPicPr/>
              <p:nvPr/>
            </p:nvPicPr>
            <p:blipFill>
              <a:blip r:embed="rId10"/>
              <a:stretch>
                <a:fillRect/>
              </a:stretch>
            </p:blipFill>
            <p:spPr>
              <a:xfrm>
                <a:off x="4258291" y="2573516"/>
                <a:ext cx="937800" cy="1609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8" name="Input penna 7">
                <a:extLst>
                  <a:ext uri="{FF2B5EF4-FFF2-40B4-BE49-F238E27FC236}">
                    <a16:creationId xmlns:a16="http://schemas.microsoft.com/office/drawing/2014/main" id="{40E94BEB-9736-AC4E-986C-AE59D45B50DE}"/>
                  </a:ext>
                </a:extLst>
              </p14:cNvPr>
              <p14:cNvContentPartPr/>
              <p14:nvPr/>
            </p14:nvContentPartPr>
            <p14:xfrm>
              <a:off x="5354131" y="2606276"/>
              <a:ext cx="1780920" cy="48600"/>
            </p14:xfrm>
          </p:contentPart>
        </mc:Choice>
        <mc:Fallback xmlns="">
          <p:pic>
            <p:nvPicPr>
              <p:cNvPr id="8" name="Input penna 7">
                <a:extLst>
                  <a:ext uri="{FF2B5EF4-FFF2-40B4-BE49-F238E27FC236}">
                    <a16:creationId xmlns:a16="http://schemas.microsoft.com/office/drawing/2014/main" id="{40E94BEB-9736-AC4E-986C-AE59D45B50DE}"/>
                  </a:ext>
                </a:extLst>
              </p:cNvPr>
              <p:cNvPicPr/>
              <p:nvPr/>
            </p:nvPicPr>
            <p:blipFill>
              <a:blip r:embed="rId12"/>
              <a:stretch>
                <a:fillRect/>
              </a:stretch>
            </p:blipFill>
            <p:spPr>
              <a:xfrm>
                <a:off x="5318131" y="2534636"/>
                <a:ext cx="1852560" cy="1922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0" name="Input penna 19">
                <a:extLst>
                  <a:ext uri="{FF2B5EF4-FFF2-40B4-BE49-F238E27FC236}">
                    <a16:creationId xmlns:a16="http://schemas.microsoft.com/office/drawing/2014/main" id="{7072BA04-3120-7A40-9A1D-B2A24E835308}"/>
                  </a:ext>
                </a:extLst>
              </p14:cNvPr>
              <p14:cNvContentPartPr/>
              <p14:nvPr/>
            </p14:nvContentPartPr>
            <p14:xfrm>
              <a:off x="7307131" y="2652716"/>
              <a:ext cx="1085400" cy="17640"/>
            </p14:xfrm>
          </p:contentPart>
        </mc:Choice>
        <mc:Fallback xmlns="">
          <p:pic>
            <p:nvPicPr>
              <p:cNvPr id="20" name="Input penna 19">
                <a:extLst>
                  <a:ext uri="{FF2B5EF4-FFF2-40B4-BE49-F238E27FC236}">
                    <a16:creationId xmlns:a16="http://schemas.microsoft.com/office/drawing/2014/main" id="{7072BA04-3120-7A40-9A1D-B2A24E835308}"/>
                  </a:ext>
                </a:extLst>
              </p:cNvPr>
              <p:cNvPicPr/>
              <p:nvPr/>
            </p:nvPicPr>
            <p:blipFill>
              <a:blip r:embed="rId14"/>
              <a:stretch>
                <a:fillRect/>
              </a:stretch>
            </p:blipFill>
            <p:spPr>
              <a:xfrm>
                <a:off x="7271491" y="2581076"/>
                <a:ext cx="1157040" cy="1612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1" name="Input penna 20">
                <a:extLst>
                  <a:ext uri="{FF2B5EF4-FFF2-40B4-BE49-F238E27FC236}">
                    <a16:creationId xmlns:a16="http://schemas.microsoft.com/office/drawing/2014/main" id="{CAA35C7E-7F59-4747-88A5-4BA9BC3B0E37}"/>
                  </a:ext>
                </a:extLst>
              </p14:cNvPr>
              <p14:cNvContentPartPr/>
              <p14:nvPr/>
            </p14:nvContentPartPr>
            <p14:xfrm>
              <a:off x="8522491" y="2626076"/>
              <a:ext cx="1822320" cy="37800"/>
            </p14:xfrm>
          </p:contentPart>
        </mc:Choice>
        <mc:Fallback xmlns="">
          <p:pic>
            <p:nvPicPr>
              <p:cNvPr id="21" name="Input penna 20">
                <a:extLst>
                  <a:ext uri="{FF2B5EF4-FFF2-40B4-BE49-F238E27FC236}">
                    <a16:creationId xmlns:a16="http://schemas.microsoft.com/office/drawing/2014/main" id="{CAA35C7E-7F59-4747-88A5-4BA9BC3B0E37}"/>
                  </a:ext>
                </a:extLst>
              </p:cNvPr>
              <p:cNvPicPr/>
              <p:nvPr/>
            </p:nvPicPr>
            <p:blipFill>
              <a:blip r:embed="rId16"/>
              <a:stretch>
                <a:fillRect/>
              </a:stretch>
            </p:blipFill>
            <p:spPr>
              <a:xfrm>
                <a:off x="8486851" y="2554436"/>
                <a:ext cx="1893960"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6" name="Input penna 25">
                <a:extLst>
                  <a:ext uri="{FF2B5EF4-FFF2-40B4-BE49-F238E27FC236}">
                    <a16:creationId xmlns:a16="http://schemas.microsoft.com/office/drawing/2014/main" id="{95B35C48-959B-6D40-ACB6-FBFD5F41DEA5}"/>
                  </a:ext>
                </a:extLst>
              </p14:cNvPr>
              <p14:cNvContentPartPr/>
              <p14:nvPr/>
            </p14:nvContentPartPr>
            <p14:xfrm>
              <a:off x="2054011" y="2929196"/>
              <a:ext cx="653040" cy="31320"/>
            </p14:xfrm>
          </p:contentPart>
        </mc:Choice>
        <mc:Fallback xmlns="">
          <p:pic>
            <p:nvPicPr>
              <p:cNvPr id="26" name="Input penna 25">
                <a:extLst>
                  <a:ext uri="{FF2B5EF4-FFF2-40B4-BE49-F238E27FC236}">
                    <a16:creationId xmlns:a16="http://schemas.microsoft.com/office/drawing/2014/main" id="{95B35C48-959B-6D40-ACB6-FBFD5F41DEA5}"/>
                  </a:ext>
                </a:extLst>
              </p:cNvPr>
              <p:cNvPicPr/>
              <p:nvPr/>
            </p:nvPicPr>
            <p:blipFill>
              <a:blip r:embed="rId18"/>
              <a:stretch>
                <a:fillRect/>
              </a:stretch>
            </p:blipFill>
            <p:spPr>
              <a:xfrm>
                <a:off x="2018371" y="2857556"/>
                <a:ext cx="724680" cy="1749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7" name="Input penna 26">
                <a:extLst>
                  <a:ext uri="{FF2B5EF4-FFF2-40B4-BE49-F238E27FC236}">
                    <a16:creationId xmlns:a16="http://schemas.microsoft.com/office/drawing/2014/main" id="{933719AE-E1F4-4F47-8060-06029D20E462}"/>
                  </a:ext>
                </a:extLst>
              </p14:cNvPr>
              <p14:cNvContentPartPr/>
              <p14:nvPr/>
            </p14:nvContentPartPr>
            <p14:xfrm>
              <a:off x="2914411" y="2962676"/>
              <a:ext cx="361440" cy="17280"/>
            </p14:xfrm>
          </p:contentPart>
        </mc:Choice>
        <mc:Fallback xmlns="">
          <p:pic>
            <p:nvPicPr>
              <p:cNvPr id="27" name="Input penna 26">
                <a:extLst>
                  <a:ext uri="{FF2B5EF4-FFF2-40B4-BE49-F238E27FC236}">
                    <a16:creationId xmlns:a16="http://schemas.microsoft.com/office/drawing/2014/main" id="{933719AE-E1F4-4F47-8060-06029D20E462}"/>
                  </a:ext>
                </a:extLst>
              </p:cNvPr>
              <p:cNvPicPr/>
              <p:nvPr/>
            </p:nvPicPr>
            <p:blipFill>
              <a:blip r:embed="rId20"/>
              <a:stretch>
                <a:fillRect/>
              </a:stretch>
            </p:blipFill>
            <p:spPr>
              <a:xfrm>
                <a:off x="2878411" y="2890676"/>
                <a:ext cx="433080" cy="1609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8" name="Input penna 27">
                <a:extLst>
                  <a:ext uri="{FF2B5EF4-FFF2-40B4-BE49-F238E27FC236}">
                    <a16:creationId xmlns:a16="http://schemas.microsoft.com/office/drawing/2014/main" id="{D981BDE4-9B84-BB49-A89F-8FC680955DFD}"/>
                  </a:ext>
                </a:extLst>
              </p14:cNvPr>
              <p14:cNvContentPartPr/>
              <p14:nvPr/>
            </p14:nvContentPartPr>
            <p14:xfrm>
              <a:off x="3483571" y="2982836"/>
              <a:ext cx="329040" cy="9000"/>
            </p14:xfrm>
          </p:contentPart>
        </mc:Choice>
        <mc:Fallback xmlns="">
          <p:pic>
            <p:nvPicPr>
              <p:cNvPr id="28" name="Input penna 27">
                <a:extLst>
                  <a:ext uri="{FF2B5EF4-FFF2-40B4-BE49-F238E27FC236}">
                    <a16:creationId xmlns:a16="http://schemas.microsoft.com/office/drawing/2014/main" id="{D981BDE4-9B84-BB49-A89F-8FC680955DFD}"/>
                  </a:ext>
                </a:extLst>
              </p:cNvPr>
              <p:cNvPicPr/>
              <p:nvPr/>
            </p:nvPicPr>
            <p:blipFill>
              <a:blip r:embed="rId22"/>
              <a:stretch>
                <a:fillRect/>
              </a:stretch>
            </p:blipFill>
            <p:spPr>
              <a:xfrm>
                <a:off x="3447571" y="2910836"/>
                <a:ext cx="400680" cy="15264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9" name="Input penna 28">
                <a:extLst>
                  <a:ext uri="{FF2B5EF4-FFF2-40B4-BE49-F238E27FC236}">
                    <a16:creationId xmlns:a16="http://schemas.microsoft.com/office/drawing/2014/main" id="{721B1020-E47B-0A4D-8201-F82495812318}"/>
                  </a:ext>
                </a:extLst>
              </p14:cNvPr>
              <p14:cNvContentPartPr/>
              <p14:nvPr/>
            </p14:nvContentPartPr>
            <p14:xfrm>
              <a:off x="5355211" y="2977796"/>
              <a:ext cx="331920" cy="360"/>
            </p14:xfrm>
          </p:contentPart>
        </mc:Choice>
        <mc:Fallback xmlns="">
          <p:pic>
            <p:nvPicPr>
              <p:cNvPr id="29" name="Input penna 28">
                <a:extLst>
                  <a:ext uri="{FF2B5EF4-FFF2-40B4-BE49-F238E27FC236}">
                    <a16:creationId xmlns:a16="http://schemas.microsoft.com/office/drawing/2014/main" id="{721B1020-E47B-0A4D-8201-F82495812318}"/>
                  </a:ext>
                </a:extLst>
              </p:cNvPr>
              <p:cNvPicPr/>
              <p:nvPr/>
            </p:nvPicPr>
            <p:blipFill>
              <a:blip r:embed="rId24"/>
              <a:stretch>
                <a:fillRect/>
              </a:stretch>
            </p:blipFill>
            <p:spPr>
              <a:xfrm>
                <a:off x="5319571" y="2905796"/>
                <a:ext cx="40356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0" name="Input penna 29">
                <a:extLst>
                  <a:ext uri="{FF2B5EF4-FFF2-40B4-BE49-F238E27FC236}">
                    <a16:creationId xmlns:a16="http://schemas.microsoft.com/office/drawing/2014/main" id="{C333BBC9-6593-1046-A07E-96672CB95E25}"/>
                  </a:ext>
                </a:extLst>
              </p14:cNvPr>
              <p14:cNvContentPartPr/>
              <p14:nvPr/>
            </p14:nvContentPartPr>
            <p14:xfrm>
              <a:off x="5796931" y="2970956"/>
              <a:ext cx="360" cy="360"/>
            </p14:xfrm>
          </p:contentPart>
        </mc:Choice>
        <mc:Fallback xmlns="">
          <p:pic>
            <p:nvPicPr>
              <p:cNvPr id="30" name="Input penna 29">
                <a:extLst>
                  <a:ext uri="{FF2B5EF4-FFF2-40B4-BE49-F238E27FC236}">
                    <a16:creationId xmlns:a16="http://schemas.microsoft.com/office/drawing/2014/main" id="{C333BBC9-6593-1046-A07E-96672CB95E25}"/>
                  </a:ext>
                </a:extLst>
              </p:cNvPr>
              <p:cNvPicPr/>
              <p:nvPr/>
            </p:nvPicPr>
            <p:blipFill>
              <a:blip r:embed="rId26"/>
              <a:stretch>
                <a:fillRect/>
              </a:stretch>
            </p:blipFill>
            <p:spPr>
              <a:xfrm>
                <a:off x="5760931" y="2898956"/>
                <a:ext cx="7200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1" name="Input penna 30">
                <a:extLst>
                  <a:ext uri="{FF2B5EF4-FFF2-40B4-BE49-F238E27FC236}">
                    <a16:creationId xmlns:a16="http://schemas.microsoft.com/office/drawing/2014/main" id="{0032C3FA-3A28-5244-BAD9-78C11389E8DF}"/>
                  </a:ext>
                </a:extLst>
              </p14:cNvPr>
              <p14:cNvContentPartPr/>
              <p14:nvPr/>
            </p14:nvContentPartPr>
            <p14:xfrm>
              <a:off x="5749051" y="3005156"/>
              <a:ext cx="360" cy="360"/>
            </p14:xfrm>
          </p:contentPart>
        </mc:Choice>
        <mc:Fallback xmlns="">
          <p:pic>
            <p:nvPicPr>
              <p:cNvPr id="31" name="Input penna 30">
                <a:extLst>
                  <a:ext uri="{FF2B5EF4-FFF2-40B4-BE49-F238E27FC236}">
                    <a16:creationId xmlns:a16="http://schemas.microsoft.com/office/drawing/2014/main" id="{0032C3FA-3A28-5244-BAD9-78C11389E8DF}"/>
                  </a:ext>
                </a:extLst>
              </p:cNvPr>
              <p:cNvPicPr/>
              <p:nvPr/>
            </p:nvPicPr>
            <p:blipFill>
              <a:blip r:embed="rId26"/>
              <a:stretch>
                <a:fillRect/>
              </a:stretch>
            </p:blipFill>
            <p:spPr>
              <a:xfrm>
                <a:off x="5713051" y="2933516"/>
                <a:ext cx="7200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33" name="Input penna 32">
                <a:extLst>
                  <a:ext uri="{FF2B5EF4-FFF2-40B4-BE49-F238E27FC236}">
                    <a16:creationId xmlns:a16="http://schemas.microsoft.com/office/drawing/2014/main" id="{61CCCF6F-AA71-0844-A57E-E6D59EDBC297}"/>
                  </a:ext>
                </a:extLst>
              </p14:cNvPr>
              <p14:cNvContentPartPr/>
              <p14:nvPr/>
            </p14:nvContentPartPr>
            <p14:xfrm>
              <a:off x="8070331" y="2937116"/>
              <a:ext cx="919440" cy="30600"/>
            </p14:xfrm>
          </p:contentPart>
        </mc:Choice>
        <mc:Fallback xmlns="">
          <p:pic>
            <p:nvPicPr>
              <p:cNvPr id="33" name="Input penna 32">
                <a:extLst>
                  <a:ext uri="{FF2B5EF4-FFF2-40B4-BE49-F238E27FC236}">
                    <a16:creationId xmlns:a16="http://schemas.microsoft.com/office/drawing/2014/main" id="{61CCCF6F-AA71-0844-A57E-E6D59EDBC297}"/>
                  </a:ext>
                </a:extLst>
              </p:cNvPr>
              <p:cNvPicPr/>
              <p:nvPr/>
            </p:nvPicPr>
            <p:blipFill>
              <a:blip r:embed="rId29"/>
              <a:stretch>
                <a:fillRect/>
              </a:stretch>
            </p:blipFill>
            <p:spPr>
              <a:xfrm>
                <a:off x="8034331" y="2865116"/>
                <a:ext cx="991080" cy="17424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34" name="Input penna 33">
                <a:extLst>
                  <a:ext uri="{FF2B5EF4-FFF2-40B4-BE49-F238E27FC236}">
                    <a16:creationId xmlns:a16="http://schemas.microsoft.com/office/drawing/2014/main" id="{21360984-4C3B-4F42-A2A8-5C082F01CD17}"/>
                  </a:ext>
                </a:extLst>
              </p14:cNvPr>
              <p14:cNvContentPartPr/>
              <p14:nvPr/>
            </p14:nvContentPartPr>
            <p14:xfrm>
              <a:off x="1213051" y="3173276"/>
              <a:ext cx="279360" cy="360"/>
            </p14:xfrm>
          </p:contentPart>
        </mc:Choice>
        <mc:Fallback xmlns="">
          <p:pic>
            <p:nvPicPr>
              <p:cNvPr id="34" name="Input penna 33">
                <a:extLst>
                  <a:ext uri="{FF2B5EF4-FFF2-40B4-BE49-F238E27FC236}">
                    <a16:creationId xmlns:a16="http://schemas.microsoft.com/office/drawing/2014/main" id="{21360984-4C3B-4F42-A2A8-5C082F01CD17}"/>
                  </a:ext>
                </a:extLst>
              </p:cNvPr>
              <p:cNvPicPr/>
              <p:nvPr/>
            </p:nvPicPr>
            <p:blipFill>
              <a:blip r:embed="rId31"/>
              <a:stretch>
                <a:fillRect/>
              </a:stretch>
            </p:blipFill>
            <p:spPr>
              <a:xfrm>
                <a:off x="1177411" y="3101636"/>
                <a:ext cx="35100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5" name="Input penna 34">
                <a:extLst>
                  <a:ext uri="{FF2B5EF4-FFF2-40B4-BE49-F238E27FC236}">
                    <a16:creationId xmlns:a16="http://schemas.microsoft.com/office/drawing/2014/main" id="{68B27F9B-BB8B-5C4E-BB9A-83247CC26A26}"/>
                  </a:ext>
                </a:extLst>
              </p14:cNvPr>
              <p14:cNvContentPartPr/>
              <p14:nvPr/>
            </p14:nvContentPartPr>
            <p14:xfrm>
              <a:off x="1764931" y="3207116"/>
              <a:ext cx="964080" cy="360"/>
            </p14:xfrm>
          </p:contentPart>
        </mc:Choice>
        <mc:Fallback xmlns="">
          <p:pic>
            <p:nvPicPr>
              <p:cNvPr id="35" name="Input penna 34">
                <a:extLst>
                  <a:ext uri="{FF2B5EF4-FFF2-40B4-BE49-F238E27FC236}">
                    <a16:creationId xmlns:a16="http://schemas.microsoft.com/office/drawing/2014/main" id="{68B27F9B-BB8B-5C4E-BB9A-83247CC26A26}"/>
                  </a:ext>
                </a:extLst>
              </p:cNvPr>
              <p:cNvPicPr/>
              <p:nvPr/>
            </p:nvPicPr>
            <p:blipFill>
              <a:blip r:embed="rId33"/>
              <a:stretch>
                <a:fillRect/>
              </a:stretch>
            </p:blipFill>
            <p:spPr>
              <a:xfrm>
                <a:off x="1728931" y="3135116"/>
                <a:ext cx="103572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36" name="Input penna 35">
                <a:extLst>
                  <a:ext uri="{FF2B5EF4-FFF2-40B4-BE49-F238E27FC236}">
                    <a16:creationId xmlns:a16="http://schemas.microsoft.com/office/drawing/2014/main" id="{FF135B8A-01E9-964B-B5DD-56A331D970F8}"/>
                  </a:ext>
                </a:extLst>
              </p14:cNvPr>
              <p14:cNvContentPartPr/>
              <p14:nvPr/>
            </p14:nvContentPartPr>
            <p14:xfrm>
              <a:off x="10145011" y="2965916"/>
              <a:ext cx="525600" cy="18000"/>
            </p14:xfrm>
          </p:contentPart>
        </mc:Choice>
        <mc:Fallback xmlns="">
          <p:pic>
            <p:nvPicPr>
              <p:cNvPr id="36" name="Input penna 35">
                <a:extLst>
                  <a:ext uri="{FF2B5EF4-FFF2-40B4-BE49-F238E27FC236}">
                    <a16:creationId xmlns:a16="http://schemas.microsoft.com/office/drawing/2014/main" id="{FF135B8A-01E9-964B-B5DD-56A331D970F8}"/>
                  </a:ext>
                </a:extLst>
              </p:cNvPr>
              <p:cNvPicPr/>
              <p:nvPr/>
            </p:nvPicPr>
            <p:blipFill>
              <a:blip r:embed="rId35"/>
              <a:stretch>
                <a:fillRect/>
              </a:stretch>
            </p:blipFill>
            <p:spPr>
              <a:xfrm>
                <a:off x="10109371" y="2894276"/>
                <a:ext cx="597240" cy="16164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37" name="Input penna 36">
                <a:extLst>
                  <a:ext uri="{FF2B5EF4-FFF2-40B4-BE49-F238E27FC236}">
                    <a16:creationId xmlns:a16="http://schemas.microsoft.com/office/drawing/2014/main" id="{67F6781E-2639-8A4A-89D6-8A155579F8FA}"/>
                  </a:ext>
                </a:extLst>
              </p14:cNvPr>
              <p14:cNvContentPartPr/>
              <p14:nvPr/>
            </p14:nvContentPartPr>
            <p14:xfrm>
              <a:off x="10939171" y="2966276"/>
              <a:ext cx="485280" cy="360"/>
            </p14:xfrm>
          </p:contentPart>
        </mc:Choice>
        <mc:Fallback xmlns="">
          <p:pic>
            <p:nvPicPr>
              <p:cNvPr id="37" name="Input penna 36">
                <a:extLst>
                  <a:ext uri="{FF2B5EF4-FFF2-40B4-BE49-F238E27FC236}">
                    <a16:creationId xmlns:a16="http://schemas.microsoft.com/office/drawing/2014/main" id="{67F6781E-2639-8A4A-89D6-8A155579F8FA}"/>
                  </a:ext>
                </a:extLst>
              </p:cNvPr>
              <p:cNvPicPr/>
              <p:nvPr/>
            </p:nvPicPr>
            <p:blipFill>
              <a:blip r:embed="rId37"/>
              <a:stretch>
                <a:fillRect/>
              </a:stretch>
            </p:blipFill>
            <p:spPr>
              <a:xfrm>
                <a:off x="10903171" y="2894276"/>
                <a:ext cx="55692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40" name="Input penna 39">
                <a:extLst>
                  <a:ext uri="{FF2B5EF4-FFF2-40B4-BE49-F238E27FC236}">
                    <a16:creationId xmlns:a16="http://schemas.microsoft.com/office/drawing/2014/main" id="{46E58CCC-C76E-FE44-A51C-CEE2856C22C0}"/>
                  </a:ext>
                </a:extLst>
              </p14:cNvPr>
              <p14:cNvContentPartPr/>
              <p14:nvPr/>
            </p14:nvContentPartPr>
            <p14:xfrm>
              <a:off x="9347251" y="4244276"/>
              <a:ext cx="889920" cy="12960"/>
            </p14:xfrm>
          </p:contentPart>
        </mc:Choice>
        <mc:Fallback xmlns="">
          <p:pic>
            <p:nvPicPr>
              <p:cNvPr id="40" name="Input penna 39">
                <a:extLst>
                  <a:ext uri="{FF2B5EF4-FFF2-40B4-BE49-F238E27FC236}">
                    <a16:creationId xmlns:a16="http://schemas.microsoft.com/office/drawing/2014/main" id="{46E58CCC-C76E-FE44-A51C-CEE2856C22C0}"/>
                  </a:ext>
                </a:extLst>
              </p:cNvPr>
              <p:cNvPicPr/>
              <p:nvPr/>
            </p:nvPicPr>
            <p:blipFill>
              <a:blip r:embed="rId39"/>
              <a:stretch>
                <a:fillRect/>
              </a:stretch>
            </p:blipFill>
            <p:spPr>
              <a:xfrm>
                <a:off x="9311611" y="4172636"/>
                <a:ext cx="961560" cy="15660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42" name="Input penna 41">
                <a:extLst>
                  <a:ext uri="{FF2B5EF4-FFF2-40B4-BE49-F238E27FC236}">
                    <a16:creationId xmlns:a16="http://schemas.microsoft.com/office/drawing/2014/main" id="{6B698AE8-6815-1446-B65C-32C0C0E1F2F8}"/>
                  </a:ext>
                </a:extLst>
              </p14:cNvPr>
              <p14:cNvContentPartPr/>
              <p14:nvPr/>
            </p14:nvContentPartPr>
            <p14:xfrm>
              <a:off x="10457131" y="4220156"/>
              <a:ext cx="667080" cy="53280"/>
            </p14:xfrm>
          </p:contentPart>
        </mc:Choice>
        <mc:Fallback xmlns="">
          <p:pic>
            <p:nvPicPr>
              <p:cNvPr id="42" name="Input penna 41">
                <a:extLst>
                  <a:ext uri="{FF2B5EF4-FFF2-40B4-BE49-F238E27FC236}">
                    <a16:creationId xmlns:a16="http://schemas.microsoft.com/office/drawing/2014/main" id="{6B698AE8-6815-1446-B65C-32C0C0E1F2F8}"/>
                  </a:ext>
                </a:extLst>
              </p:cNvPr>
              <p:cNvPicPr/>
              <p:nvPr/>
            </p:nvPicPr>
            <p:blipFill>
              <a:blip r:embed="rId41"/>
              <a:stretch>
                <a:fillRect/>
              </a:stretch>
            </p:blipFill>
            <p:spPr>
              <a:xfrm>
                <a:off x="10421491" y="4148156"/>
                <a:ext cx="738720" cy="19692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44" name="Input penna 43">
                <a:extLst>
                  <a:ext uri="{FF2B5EF4-FFF2-40B4-BE49-F238E27FC236}">
                    <a16:creationId xmlns:a16="http://schemas.microsoft.com/office/drawing/2014/main" id="{9D280EE2-5587-E74A-B0AC-7B905E5E3B27}"/>
                  </a:ext>
                </a:extLst>
              </p14:cNvPr>
              <p14:cNvContentPartPr/>
              <p14:nvPr/>
            </p14:nvContentPartPr>
            <p14:xfrm>
              <a:off x="945931" y="4431836"/>
              <a:ext cx="467640" cy="14040"/>
            </p14:xfrm>
          </p:contentPart>
        </mc:Choice>
        <mc:Fallback xmlns="">
          <p:pic>
            <p:nvPicPr>
              <p:cNvPr id="44" name="Input penna 43">
                <a:extLst>
                  <a:ext uri="{FF2B5EF4-FFF2-40B4-BE49-F238E27FC236}">
                    <a16:creationId xmlns:a16="http://schemas.microsoft.com/office/drawing/2014/main" id="{9D280EE2-5587-E74A-B0AC-7B905E5E3B27}"/>
                  </a:ext>
                </a:extLst>
              </p:cNvPr>
              <p:cNvPicPr/>
              <p:nvPr/>
            </p:nvPicPr>
            <p:blipFill>
              <a:blip r:embed="rId43"/>
              <a:stretch>
                <a:fillRect/>
              </a:stretch>
            </p:blipFill>
            <p:spPr>
              <a:xfrm>
                <a:off x="910291" y="4360196"/>
                <a:ext cx="539280" cy="15768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46" name="Input penna 45">
                <a:extLst>
                  <a:ext uri="{FF2B5EF4-FFF2-40B4-BE49-F238E27FC236}">
                    <a16:creationId xmlns:a16="http://schemas.microsoft.com/office/drawing/2014/main" id="{81C5BF2E-7DBB-F44E-9728-C16EA66A8185}"/>
                  </a:ext>
                </a:extLst>
              </p14:cNvPr>
              <p14:cNvContentPartPr/>
              <p14:nvPr/>
            </p14:nvContentPartPr>
            <p14:xfrm>
              <a:off x="8366611" y="5098196"/>
              <a:ext cx="804600" cy="12600"/>
            </p14:xfrm>
          </p:contentPart>
        </mc:Choice>
        <mc:Fallback xmlns="">
          <p:pic>
            <p:nvPicPr>
              <p:cNvPr id="46" name="Input penna 45">
                <a:extLst>
                  <a:ext uri="{FF2B5EF4-FFF2-40B4-BE49-F238E27FC236}">
                    <a16:creationId xmlns:a16="http://schemas.microsoft.com/office/drawing/2014/main" id="{81C5BF2E-7DBB-F44E-9728-C16EA66A8185}"/>
                  </a:ext>
                </a:extLst>
              </p:cNvPr>
              <p:cNvPicPr/>
              <p:nvPr/>
            </p:nvPicPr>
            <p:blipFill>
              <a:blip r:embed="rId45"/>
              <a:stretch>
                <a:fillRect/>
              </a:stretch>
            </p:blipFill>
            <p:spPr>
              <a:xfrm>
                <a:off x="8357611" y="5089556"/>
                <a:ext cx="822240" cy="30240"/>
              </a:xfrm>
              <a:prstGeom prst="rect">
                <a:avLst/>
              </a:prstGeom>
            </p:spPr>
          </p:pic>
        </mc:Fallback>
      </mc:AlternateContent>
      <p:grpSp>
        <p:nvGrpSpPr>
          <p:cNvPr id="51" name="Gruppo 50">
            <a:extLst>
              <a:ext uri="{FF2B5EF4-FFF2-40B4-BE49-F238E27FC236}">
                <a16:creationId xmlns:a16="http://schemas.microsoft.com/office/drawing/2014/main" id="{0B4C6F5C-AB68-B945-ABB0-994F9FE98B2F}"/>
              </a:ext>
            </a:extLst>
          </p:cNvPr>
          <p:cNvGrpSpPr/>
          <p:nvPr/>
        </p:nvGrpSpPr>
        <p:grpSpPr>
          <a:xfrm>
            <a:off x="6789811" y="5087756"/>
            <a:ext cx="1484280" cy="21240"/>
            <a:chOff x="6789811" y="5087756"/>
            <a:chExt cx="1484280" cy="21240"/>
          </a:xfrm>
        </p:grpSpPr>
        <mc:AlternateContent xmlns:mc="http://schemas.openxmlformats.org/markup-compatibility/2006" xmlns:p14="http://schemas.microsoft.com/office/powerpoint/2010/main">
          <mc:Choice Requires="p14">
            <p:contentPart p14:bwMode="auto" r:id="rId46">
              <p14:nvContentPartPr>
                <p14:cNvPr id="49" name="Input penna 48">
                  <a:extLst>
                    <a:ext uri="{FF2B5EF4-FFF2-40B4-BE49-F238E27FC236}">
                      <a16:creationId xmlns:a16="http://schemas.microsoft.com/office/drawing/2014/main" id="{412AD1B5-64F4-414B-ADBB-F32E2D57BAD2}"/>
                    </a:ext>
                  </a:extLst>
                </p14:cNvPr>
                <p14:cNvContentPartPr/>
                <p14:nvPr/>
              </p14:nvContentPartPr>
              <p14:xfrm>
                <a:off x="6789811" y="5104676"/>
                <a:ext cx="623520" cy="4320"/>
              </p14:xfrm>
            </p:contentPart>
          </mc:Choice>
          <mc:Fallback xmlns="">
            <p:pic>
              <p:nvPicPr>
                <p:cNvPr id="49" name="Input penna 48">
                  <a:extLst>
                    <a:ext uri="{FF2B5EF4-FFF2-40B4-BE49-F238E27FC236}">
                      <a16:creationId xmlns:a16="http://schemas.microsoft.com/office/drawing/2014/main" id="{412AD1B5-64F4-414B-ADBB-F32E2D57BAD2}"/>
                    </a:ext>
                  </a:extLst>
                </p:cNvPr>
                <p:cNvPicPr/>
                <p:nvPr/>
              </p:nvPicPr>
              <p:blipFill>
                <a:blip r:embed="rId47"/>
                <a:stretch>
                  <a:fillRect/>
                </a:stretch>
              </p:blipFill>
              <p:spPr>
                <a:xfrm>
                  <a:off x="6781171" y="5096036"/>
                  <a:ext cx="641160" cy="2196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50" name="Input penna 49">
                  <a:extLst>
                    <a:ext uri="{FF2B5EF4-FFF2-40B4-BE49-F238E27FC236}">
                      <a16:creationId xmlns:a16="http://schemas.microsoft.com/office/drawing/2014/main" id="{366A815E-D7C5-5841-99DE-32673DAF2061}"/>
                    </a:ext>
                  </a:extLst>
                </p14:cNvPr>
                <p14:cNvContentPartPr/>
                <p14:nvPr/>
              </p14:nvContentPartPr>
              <p14:xfrm>
                <a:off x="7540411" y="5087756"/>
                <a:ext cx="733680" cy="17280"/>
              </p14:xfrm>
            </p:contentPart>
          </mc:Choice>
          <mc:Fallback xmlns="">
            <p:pic>
              <p:nvPicPr>
                <p:cNvPr id="50" name="Input penna 49">
                  <a:extLst>
                    <a:ext uri="{FF2B5EF4-FFF2-40B4-BE49-F238E27FC236}">
                      <a16:creationId xmlns:a16="http://schemas.microsoft.com/office/drawing/2014/main" id="{366A815E-D7C5-5841-99DE-32673DAF2061}"/>
                    </a:ext>
                  </a:extLst>
                </p:cNvPr>
                <p:cNvPicPr/>
                <p:nvPr/>
              </p:nvPicPr>
              <p:blipFill>
                <a:blip r:embed="rId49"/>
                <a:stretch>
                  <a:fillRect/>
                </a:stretch>
              </p:blipFill>
              <p:spPr>
                <a:xfrm>
                  <a:off x="7531411" y="5079116"/>
                  <a:ext cx="751320" cy="34920"/>
                </a:xfrm>
                <a:prstGeom prst="rect">
                  <a:avLst/>
                </a:prstGeom>
              </p:spPr>
            </p:pic>
          </mc:Fallback>
        </mc:AlternateContent>
      </p:grpSp>
      <p:grpSp>
        <p:nvGrpSpPr>
          <p:cNvPr id="55" name="Gruppo 54">
            <a:extLst>
              <a:ext uri="{FF2B5EF4-FFF2-40B4-BE49-F238E27FC236}">
                <a16:creationId xmlns:a16="http://schemas.microsoft.com/office/drawing/2014/main" id="{D2D52DCA-C4AB-E14E-99A2-60CE6CC0FA32}"/>
              </a:ext>
            </a:extLst>
          </p:cNvPr>
          <p:cNvGrpSpPr/>
          <p:nvPr/>
        </p:nvGrpSpPr>
        <p:grpSpPr>
          <a:xfrm>
            <a:off x="9540211" y="5090996"/>
            <a:ext cx="1096200" cy="31680"/>
            <a:chOff x="9540211" y="5090996"/>
            <a:chExt cx="1096200" cy="31680"/>
          </a:xfrm>
        </p:grpSpPr>
        <mc:AlternateContent xmlns:mc="http://schemas.openxmlformats.org/markup-compatibility/2006" xmlns:p14="http://schemas.microsoft.com/office/powerpoint/2010/main">
          <mc:Choice Requires="p14">
            <p:contentPart p14:bwMode="auto" r:id="rId50">
              <p14:nvContentPartPr>
                <p14:cNvPr id="53" name="Input penna 52">
                  <a:extLst>
                    <a:ext uri="{FF2B5EF4-FFF2-40B4-BE49-F238E27FC236}">
                      <a16:creationId xmlns:a16="http://schemas.microsoft.com/office/drawing/2014/main" id="{2BA521B8-331C-0648-B1E7-EB36E8957890}"/>
                    </a:ext>
                  </a:extLst>
                </p14:cNvPr>
                <p14:cNvContentPartPr/>
                <p14:nvPr/>
              </p14:nvContentPartPr>
              <p14:xfrm>
                <a:off x="9540211" y="5122316"/>
                <a:ext cx="641160" cy="360"/>
              </p14:xfrm>
            </p:contentPart>
          </mc:Choice>
          <mc:Fallback xmlns="">
            <p:pic>
              <p:nvPicPr>
                <p:cNvPr id="53" name="Input penna 52">
                  <a:extLst>
                    <a:ext uri="{FF2B5EF4-FFF2-40B4-BE49-F238E27FC236}">
                      <a16:creationId xmlns:a16="http://schemas.microsoft.com/office/drawing/2014/main" id="{2BA521B8-331C-0648-B1E7-EB36E8957890}"/>
                    </a:ext>
                  </a:extLst>
                </p:cNvPr>
                <p:cNvPicPr/>
                <p:nvPr/>
              </p:nvPicPr>
              <p:blipFill>
                <a:blip r:embed="rId51"/>
                <a:stretch>
                  <a:fillRect/>
                </a:stretch>
              </p:blipFill>
              <p:spPr>
                <a:xfrm>
                  <a:off x="9531571" y="5113316"/>
                  <a:ext cx="6588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54" name="Input penna 53">
                  <a:extLst>
                    <a:ext uri="{FF2B5EF4-FFF2-40B4-BE49-F238E27FC236}">
                      <a16:creationId xmlns:a16="http://schemas.microsoft.com/office/drawing/2014/main" id="{46955878-D48D-C44C-8AB3-1C81CE4C656A}"/>
                    </a:ext>
                  </a:extLst>
                </p14:cNvPr>
                <p14:cNvContentPartPr/>
                <p14:nvPr/>
              </p14:nvContentPartPr>
              <p14:xfrm>
                <a:off x="10304851" y="5090996"/>
                <a:ext cx="331560" cy="8640"/>
              </p14:xfrm>
            </p:contentPart>
          </mc:Choice>
          <mc:Fallback xmlns="">
            <p:pic>
              <p:nvPicPr>
                <p:cNvPr id="54" name="Input penna 53">
                  <a:extLst>
                    <a:ext uri="{FF2B5EF4-FFF2-40B4-BE49-F238E27FC236}">
                      <a16:creationId xmlns:a16="http://schemas.microsoft.com/office/drawing/2014/main" id="{46955878-D48D-C44C-8AB3-1C81CE4C656A}"/>
                    </a:ext>
                  </a:extLst>
                </p:cNvPr>
                <p:cNvPicPr/>
                <p:nvPr/>
              </p:nvPicPr>
              <p:blipFill>
                <a:blip r:embed="rId53"/>
                <a:stretch>
                  <a:fillRect/>
                </a:stretch>
              </p:blipFill>
              <p:spPr>
                <a:xfrm>
                  <a:off x="10296211" y="5081996"/>
                  <a:ext cx="349200" cy="262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4">
            <p14:nvContentPartPr>
              <p14:cNvPr id="56" name="Input penna 55">
                <a:extLst>
                  <a:ext uri="{FF2B5EF4-FFF2-40B4-BE49-F238E27FC236}">
                    <a16:creationId xmlns:a16="http://schemas.microsoft.com/office/drawing/2014/main" id="{6F3CDFFB-462F-004C-AD5E-FFEC7E8AB0BA}"/>
                  </a:ext>
                </a:extLst>
              </p14:cNvPr>
              <p14:cNvContentPartPr/>
              <p14:nvPr/>
            </p14:nvContentPartPr>
            <p14:xfrm>
              <a:off x="957091" y="5270276"/>
              <a:ext cx="360" cy="360"/>
            </p14:xfrm>
          </p:contentPart>
        </mc:Choice>
        <mc:Fallback xmlns="">
          <p:pic>
            <p:nvPicPr>
              <p:cNvPr id="56" name="Input penna 55">
                <a:extLst>
                  <a:ext uri="{FF2B5EF4-FFF2-40B4-BE49-F238E27FC236}">
                    <a16:creationId xmlns:a16="http://schemas.microsoft.com/office/drawing/2014/main" id="{6F3CDFFB-462F-004C-AD5E-FFEC7E8AB0BA}"/>
                  </a:ext>
                </a:extLst>
              </p:cNvPr>
              <p:cNvPicPr/>
              <p:nvPr/>
            </p:nvPicPr>
            <p:blipFill>
              <a:blip r:embed="rId55"/>
              <a:stretch>
                <a:fillRect/>
              </a:stretch>
            </p:blipFill>
            <p:spPr>
              <a:xfrm>
                <a:off x="948451" y="5261636"/>
                <a:ext cx="18000" cy="18000"/>
              </a:xfrm>
              <a:prstGeom prst="rect">
                <a:avLst/>
              </a:prstGeom>
            </p:spPr>
          </p:pic>
        </mc:Fallback>
      </mc:AlternateContent>
      <p:grpSp>
        <p:nvGrpSpPr>
          <p:cNvPr id="61" name="Gruppo 60">
            <a:extLst>
              <a:ext uri="{FF2B5EF4-FFF2-40B4-BE49-F238E27FC236}">
                <a16:creationId xmlns:a16="http://schemas.microsoft.com/office/drawing/2014/main" id="{633B385B-A1E1-564C-BE58-02ECF6B97699}"/>
              </a:ext>
            </a:extLst>
          </p:cNvPr>
          <p:cNvGrpSpPr/>
          <p:nvPr/>
        </p:nvGrpSpPr>
        <p:grpSpPr>
          <a:xfrm>
            <a:off x="3356131" y="5303396"/>
            <a:ext cx="1479960" cy="36000"/>
            <a:chOff x="3356131" y="5303396"/>
            <a:chExt cx="1479960" cy="36000"/>
          </a:xfrm>
        </p:grpSpPr>
        <mc:AlternateContent xmlns:mc="http://schemas.openxmlformats.org/markup-compatibility/2006" xmlns:p14="http://schemas.microsoft.com/office/powerpoint/2010/main">
          <mc:Choice Requires="p14">
            <p:contentPart p14:bwMode="auto" r:id="rId56">
              <p14:nvContentPartPr>
                <p14:cNvPr id="59" name="Input penna 58">
                  <a:extLst>
                    <a:ext uri="{FF2B5EF4-FFF2-40B4-BE49-F238E27FC236}">
                      <a16:creationId xmlns:a16="http://schemas.microsoft.com/office/drawing/2014/main" id="{239D1B6F-2108-2E4D-BB22-1C00053096AD}"/>
                    </a:ext>
                  </a:extLst>
                </p14:cNvPr>
                <p14:cNvContentPartPr/>
                <p14:nvPr/>
              </p14:nvContentPartPr>
              <p14:xfrm>
                <a:off x="3356131" y="5312396"/>
                <a:ext cx="543240" cy="27000"/>
              </p14:xfrm>
            </p:contentPart>
          </mc:Choice>
          <mc:Fallback xmlns="">
            <p:pic>
              <p:nvPicPr>
                <p:cNvPr id="59" name="Input penna 58">
                  <a:extLst>
                    <a:ext uri="{FF2B5EF4-FFF2-40B4-BE49-F238E27FC236}">
                      <a16:creationId xmlns:a16="http://schemas.microsoft.com/office/drawing/2014/main" id="{239D1B6F-2108-2E4D-BB22-1C00053096AD}"/>
                    </a:ext>
                  </a:extLst>
                </p:cNvPr>
                <p:cNvPicPr/>
                <p:nvPr/>
              </p:nvPicPr>
              <p:blipFill>
                <a:blip r:embed="rId57"/>
                <a:stretch>
                  <a:fillRect/>
                </a:stretch>
              </p:blipFill>
              <p:spPr>
                <a:xfrm>
                  <a:off x="3347491" y="5303756"/>
                  <a:ext cx="560880" cy="4464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60" name="Input penna 59">
                  <a:extLst>
                    <a:ext uri="{FF2B5EF4-FFF2-40B4-BE49-F238E27FC236}">
                      <a16:creationId xmlns:a16="http://schemas.microsoft.com/office/drawing/2014/main" id="{CF2512C5-3860-F04B-9676-2FEF7FDDCC27}"/>
                    </a:ext>
                  </a:extLst>
                </p14:cNvPr>
                <p14:cNvContentPartPr/>
                <p14:nvPr/>
              </p14:nvContentPartPr>
              <p14:xfrm>
                <a:off x="4210771" y="5303396"/>
                <a:ext cx="625320" cy="4320"/>
              </p14:xfrm>
            </p:contentPart>
          </mc:Choice>
          <mc:Fallback xmlns="">
            <p:pic>
              <p:nvPicPr>
                <p:cNvPr id="60" name="Input penna 59">
                  <a:extLst>
                    <a:ext uri="{FF2B5EF4-FFF2-40B4-BE49-F238E27FC236}">
                      <a16:creationId xmlns:a16="http://schemas.microsoft.com/office/drawing/2014/main" id="{CF2512C5-3860-F04B-9676-2FEF7FDDCC27}"/>
                    </a:ext>
                  </a:extLst>
                </p:cNvPr>
                <p:cNvPicPr/>
                <p:nvPr/>
              </p:nvPicPr>
              <p:blipFill>
                <a:blip r:embed="rId59"/>
                <a:stretch>
                  <a:fillRect/>
                </a:stretch>
              </p:blipFill>
              <p:spPr>
                <a:xfrm>
                  <a:off x="4202131" y="5294396"/>
                  <a:ext cx="642960" cy="21960"/>
                </a:xfrm>
                <a:prstGeom prst="rect">
                  <a:avLst/>
                </a:prstGeom>
              </p:spPr>
            </p:pic>
          </mc:Fallback>
        </mc:AlternateContent>
      </p:grpSp>
      <p:grpSp>
        <p:nvGrpSpPr>
          <p:cNvPr id="68" name="Gruppo 67">
            <a:extLst>
              <a:ext uri="{FF2B5EF4-FFF2-40B4-BE49-F238E27FC236}">
                <a16:creationId xmlns:a16="http://schemas.microsoft.com/office/drawing/2014/main" id="{F98372AA-1E6A-7C48-8E3F-4F28422A1370}"/>
              </a:ext>
            </a:extLst>
          </p:cNvPr>
          <p:cNvGrpSpPr/>
          <p:nvPr/>
        </p:nvGrpSpPr>
        <p:grpSpPr>
          <a:xfrm>
            <a:off x="1614451" y="5316356"/>
            <a:ext cx="1556280" cy="25200"/>
            <a:chOff x="1614451" y="5316356"/>
            <a:chExt cx="1556280" cy="25200"/>
          </a:xfrm>
        </p:grpSpPr>
        <mc:AlternateContent xmlns:mc="http://schemas.openxmlformats.org/markup-compatibility/2006" xmlns:p14="http://schemas.microsoft.com/office/powerpoint/2010/main">
          <mc:Choice Requires="p14">
            <p:contentPart p14:bwMode="auto" r:id="rId60">
              <p14:nvContentPartPr>
                <p14:cNvPr id="66" name="Input penna 65">
                  <a:extLst>
                    <a:ext uri="{FF2B5EF4-FFF2-40B4-BE49-F238E27FC236}">
                      <a16:creationId xmlns:a16="http://schemas.microsoft.com/office/drawing/2014/main" id="{CA9ED23B-8896-F64B-B461-A9DB3070195D}"/>
                    </a:ext>
                  </a:extLst>
                </p14:cNvPr>
                <p14:cNvContentPartPr/>
                <p14:nvPr/>
              </p14:nvContentPartPr>
              <p14:xfrm>
                <a:off x="2192251" y="5316356"/>
                <a:ext cx="978480" cy="25200"/>
              </p14:xfrm>
            </p:contentPart>
          </mc:Choice>
          <mc:Fallback xmlns="">
            <p:pic>
              <p:nvPicPr>
                <p:cNvPr id="66" name="Input penna 65">
                  <a:extLst>
                    <a:ext uri="{FF2B5EF4-FFF2-40B4-BE49-F238E27FC236}">
                      <a16:creationId xmlns:a16="http://schemas.microsoft.com/office/drawing/2014/main" id="{CA9ED23B-8896-F64B-B461-A9DB3070195D}"/>
                    </a:ext>
                  </a:extLst>
                </p:cNvPr>
                <p:cNvPicPr/>
                <p:nvPr/>
              </p:nvPicPr>
              <p:blipFill>
                <a:blip r:embed="rId61"/>
                <a:stretch>
                  <a:fillRect/>
                </a:stretch>
              </p:blipFill>
              <p:spPr>
                <a:xfrm>
                  <a:off x="2183611" y="5307716"/>
                  <a:ext cx="996120" cy="4284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67" name="Input penna 66">
                  <a:extLst>
                    <a:ext uri="{FF2B5EF4-FFF2-40B4-BE49-F238E27FC236}">
                      <a16:creationId xmlns:a16="http://schemas.microsoft.com/office/drawing/2014/main" id="{B29A930A-9711-3C46-A255-8AE1204CCAA1}"/>
                    </a:ext>
                  </a:extLst>
                </p14:cNvPr>
                <p14:cNvContentPartPr/>
                <p14:nvPr/>
              </p14:nvContentPartPr>
              <p14:xfrm>
                <a:off x="1614451" y="5328236"/>
                <a:ext cx="371520" cy="5040"/>
              </p14:xfrm>
            </p:contentPart>
          </mc:Choice>
          <mc:Fallback xmlns="">
            <p:pic>
              <p:nvPicPr>
                <p:cNvPr id="67" name="Input penna 66">
                  <a:extLst>
                    <a:ext uri="{FF2B5EF4-FFF2-40B4-BE49-F238E27FC236}">
                      <a16:creationId xmlns:a16="http://schemas.microsoft.com/office/drawing/2014/main" id="{B29A930A-9711-3C46-A255-8AE1204CCAA1}"/>
                    </a:ext>
                  </a:extLst>
                </p:cNvPr>
                <p:cNvPicPr/>
                <p:nvPr/>
              </p:nvPicPr>
              <p:blipFill>
                <a:blip r:embed="rId63"/>
                <a:stretch>
                  <a:fillRect/>
                </a:stretch>
              </p:blipFill>
              <p:spPr>
                <a:xfrm>
                  <a:off x="1605451" y="5319596"/>
                  <a:ext cx="389160" cy="22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4">
            <p14:nvContentPartPr>
              <p14:cNvPr id="71" name="Input penna 70">
                <a:extLst>
                  <a:ext uri="{FF2B5EF4-FFF2-40B4-BE49-F238E27FC236}">
                    <a16:creationId xmlns:a16="http://schemas.microsoft.com/office/drawing/2014/main" id="{94257A79-4AAA-4A47-8C48-2E7B164D1235}"/>
                  </a:ext>
                </a:extLst>
              </p14:cNvPr>
              <p14:cNvContentPartPr/>
              <p14:nvPr/>
            </p14:nvContentPartPr>
            <p14:xfrm>
              <a:off x="976891" y="5339396"/>
              <a:ext cx="549360" cy="9360"/>
            </p14:xfrm>
          </p:contentPart>
        </mc:Choice>
        <mc:Fallback xmlns="">
          <p:pic>
            <p:nvPicPr>
              <p:cNvPr id="71" name="Input penna 70">
                <a:extLst>
                  <a:ext uri="{FF2B5EF4-FFF2-40B4-BE49-F238E27FC236}">
                    <a16:creationId xmlns:a16="http://schemas.microsoft.com/office/drawing/2014/main" id="{94257A79-4AAA-4A47-8C48-2E7B164D1235}"/>
                  </a:ext>
                </a:extLst>
              </p:cNvPr>
              <p:cNvPicPr/>
              <p:nvPr/>
            </p:nvPicPr>
            <p:blipFill>
              <a:blip r:embed="rId65"/>
              <a:stretch>
                <a:fillRect/>
              </a:stretch>
            </p:blipFill>
            <p:spPr>
              <a:xfrm>
                <a:off x="968251" y="5330396"/>
                <a:ext cx="567000" cy="27000"/>
              </a:xfrm>
              <a:prstGeom prst="rect">
                <a:avLst/>
              </a:prstGeom>
            </p:spPr>
          </p:pic>
        </mc:Fallback>
      </mc:AlternateContent>
    </p:spTree>
    <p:extLst>
      <p:ext uri="{BB962C8B-B14F-4D97-AF65-F5344CB8AC3E}">
        <p14:creationId xmlns:p14="http://schemas.microsoft.com/office/powerpoint/2010/main" val="3840458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028D5F-7C02-014E-9C7B-9E8C90FC59A4}"/>
              </a:ext>
            </a:extLst>
          </p:cNvPr>
          <p:cNvSpPr>
            <a:spLocks noGrp="1"/>
          </p:cNvSpPr>
          <p:nvPr>
            <p:ph type="title"/>
          </p:nvPr>
        </p:nvSpPr>
        <p:spPr/>
        <p:txBody>
          <a:bodyPr/>
          <a:lstStyle/>
          <a:p>
            <a:r>
              <a:rPr lang="it-IT" dirty="0"/>
              <a:t>GRAZIE PER L’ATTENZIONE !</a:t>
            </a:r>
          </a:p>
        </p:txBody>
      </p:sp>
      <p:sp>
        <p:nvSpPr>
          <p:cNvPr id="14" name="Segnaposto contenuto 13">
            <a:extLst>
              <a:ext uri="{FF2B5EF4-FFF2-40B4-BE49-F238E27FC236}">
                <a16:creationId xmlns:a16="http://schemas.microsoft.com/office/drawing/2014/main" id="{E226062C-5C1C-6740-9DEE-6B4FDB6E7779}"/>
              </a:ext>
            </a:extLst>
          </p:cNvPr>
          <p:cNvSpPr>
            <a:spLocks noGrp="1"/>
          </p:cNvSpPr>
          <p:nvPr>
            <p:ph idx="1"/>
          </p:nvPr>
        </p:nvSpPr>
        <p:spPr/>
        <p:txBody>
          <a:bodyPr/>
          <a:lstStyle/>
          <a:p>
            <a:endParaRPr lang="it-IT" dirty="0"/>
          </a:p>
        </p:txBody>
      </p:sp>
      <mc:AlternateContent xmlns:mc="http://schemas.openxmlformats.org/markup-compatibility/2006" xmlns:p14="http://schemas.microsoft.com/office/powerpoint/2010/main">
        <mc:Choice Requires="p14">
          <p:contentPart p14:bwMode="auto" r:id="rId2">
            <p14:nvContentPartPr>
              <p14:cNvPr id="4" name="Input penna 3">
                <a:extLst>
                  <a:ext uri="{FF2B5EF4-FFF2-40B4-BE49-F238E27FC236}">
                    <a16:creationId xmlns:a16="http://schemas.microsoft.com/office/drawing/2014/main" id="{079600F3-124F-FC4E-A63A-785884056565}"/>
                  </a:ext>
                </a:extLst>
              </p14:cNvPr>
              <p14:cNvContentPartPr/>
              <p14:nvPr/>
            </p14:nvContentPartPr>
            <p14:xfrm>
              <a:off x="5446912" y="4374828"/>
              <a:ext cx="360" cy="360"/>
            </p14:xfrm>
          </p:contentPart>
        </mc:Choice>
        <mc:Fallback xmlns="">
          <p:pic>
            <p:nvPicPr>
              <p:cNvPr id="4" name="Input penna 3">
                <a:extLst>
                  <a:ext uri="{FF2B5EF4-FFF2-40B4-BE49-F238E27FC236}">
                    <a16:creationId xmlns:a16="http://schemas.microsoft.com/office/drawing/2014/main" id="{079600F3-124F-FC4E-A63A-785884056565}"/>
                  </a:ext>
                </a:extLst>
              </p:cNvPr>
              <p:cNvPicPr/>
              <p:nvPr/>
            </p:nvPicPr>
            <p:blipFill>
              <a:blip r:embed="rId3"/>
              <a:stretch>
                <a:fillRect/>
              </a:stretch>
            </p:blipFill>
            <p:spPr>
              <a:xfrm>
                <a:off x="5411272" y="4302828"/>
                <a:ext cx="72000" cy="144000"/>
              </a:xfrm>
              <a:prstGeom prst="rect">
                <a:avLst/>
              </a:prstGeom>
            </p:spPr>
          </p:pic>
        </mc:Fallback>
      </mc:AlternateContent>
      <p:pic>
        <p:nvPicPr>
          <p:cNvPr id="1026" name="Picture 2">
            <a:extLst>
              <a:ext uri="{FF2B5EF4-FFF2-40B4-BE49-F238E27FC236}">
                <a16:creationId xmlns:a16="http://schemas.microsoft.com/office/drawing/2014/main" id="{9C8310C4-5A48-354F-B8CF-2AE0ABC4AC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5937" y="2708114"/>
            <a:ext cx="3540125" cy="33334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6675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9">
            <a:extLst>
              <a:ext uri="{FF2B5EF4-FFF2-40B4-BE49-F238E27FC236}">
                <a16:creationId xmlns:a16="http://schemas.microsoft.com/office/drawing/2014/main" id="{3716E40A-6AF2-5E41-BDC1-24F602841871}"/>
              </a:ext>
            </a:extLst>
          </p:cNvPr>
          <p:cNvSpPr>
            <a:spLocks noGrp="1"/>
          </p:cNvSpPr>
          <p:nvPr>
            <p:ph type="title"/>
          </p:nvPr>
        </p:nvSpPr>
        <p:spPr/>
        <p:txBody>
          <a:bodyPr/>
          <a:lstStyle/>
          <a:p>
            <a:r>
              <a:rPr lang="it-IT" dirty="0"/>
              <a:t>LA FATTURAZIONE ELETTRONICA </a:t>
            </a:r>
          </a:p>
        </p:txBody>
      </p:sp>
      <p:sp>
        <p:nvSpPr>
          <p:cNvPr id="3" name="Segnaposto contenuto 2">
            <a:extLst>
              <a:ext uri="{FF2B5EF4-FFF2-40B4-BE49-F238E27FC236}">
                <a16:creationId xmlns:a16="http://schemas.microsoft.com/office/drawing/2014/main" id="{9BA27402-B78A-BD43-A47A-1241DA40A820}"/>
              </a:ext>
            </a:extLst>
          </p:cNvPr>
          <p:cNvSpPr>
            <a:spLocks noGrp="1"/>
          </p:cNvSpPr>
          <p:nvPr>
            <p:ph sz="half" idx="1"/>
          </p:nvPr>
        </p:nvSpPr>
        <p:spPr>
          <a:xfrm>
            <a:off x="1298448" y="2560320"/>
            <a:ext cx="4718304" cy="4602480"/>
          </a:xfrm>
        </p:spPr>
        <p:txBody>
          <a:bodyPr>
            <a:normAutofit fontScale="62500" lnSpcReduction="20000"/>
          </a:bodyPr>
          <a:lstStyle/>
          <a:p>
            <a:pPr>
              <a:buFont typeface="Wingdings" pitchFamily="2" charset="2"/>
              <a:buChar char="§"/>
            </a:pPr>
            <a:r>
              <a:rPr lang="it-IT" sz="2900" dirty="0"/>
              <a:t>Il sistema della fatturazione elettronica è un sistema digitale di emissione, trasmissione e conservazione delle fatture che ha permesso di abbandonare il supporto cartaceo e tutti i relativi costi di stampa,  spedizione e conservazione.</a:t>
            </a:r>
          </a:p>
          <a:p>
            <a:pPr>
              <a:buFont typeface="Wingdings" pitchFamily="2" charset="2"/>
              <a:buChar char="§"/>
            </a:pPr>
            <a:r>
              <a:rPr lang="it-IT" sz="2900" dirty="0"/>
              <a:t>L'Agenzia delle Entrate ha messo a disposizione degli operatori una serie di nuovi servizi online che facilitano la creazione, trasmissione e conservazione gratuita delle e-fatture tramite </a:t>
            </a:r>
            <a:r>
              <a:rPr lang="it-IT" sz="2900" b="1" dirty="0"/>
              <a:t>SDI</a:t>
            </a:r>
            <a:r>
              <a:rPr lang="it-IT" sz="2900" dirty="0"/>
              <a:t> , -cioè il Sistema di Interscambio dell'Agenzia delle Entrate-</a:t>
            </a:r>
          </a:p>
          <a:p>
            <a:endParaRPr lang="it-IT" sz="1800" dirty="0"/>
          </a:p>
          <a:p>
            <a:pPr marL="0" indent="0">
              <a:buNone/>
            </a:pPr>
            <a:endParaRPr lang="it-IT" sz="1800" dirty="0"/>
          </a:p>
          <a:p>
            <a:endParaRPr lang="it-IT" sz="1200" dirty="0"/>
          </a:p>
        </p:txBody>
      </p:sp>
      <p:sp>
        <p:nvSpPr>
          <p:cNvPr id="11" name="Segnaposto contenuto 10">
            <a:extLst>
              <a:ext uri="{FF2B5EF4-FFF2-40B4-BE49-F238E27FC236}">
                <a16:creationId xmlns:a16="http://schemas.microsoft.com/office/drawing/2014/main" id="{D55144E4-0ACB-084A-A6D4-464F49C575E0}"/>
              </a:ext>
            </a:extLst>
          </p:cNvPr>
          <p:cNvSpPr>
            <a:spLocks noGrp="1"/>
          </p:cNvSpPr>
          <p:nvPr>
            <p:ph sz="half" idx="2"/>
          </p:nvPr>
        </p:nvSpPr>
        <p:spPr>
          <a:xfrm>
            <a:off x="6181344" y="2560320"/>
            <a:ext cx="4718304" cy="3905794"/>
          </a:xfrm>
        </p:spPr>
        <p:txBody>
          <a:bodyPr>
            <a:normAutofit fontScale="62500" lnSpcReduction="20000"/>
          </a:bodyPr>
          <a:lstStyle/>
          <a:p>
            <a:pPr>
              <a:buFont typeface="Wingdings" pitchFamily="2" charset="2"/>
              <a:buChar char="§"/>
            </a:pPr>
            <a:r>
              <a:rPr lang="it-IT" sz="2900" dirty="0"/>
              <a:t>Viene quindi redatta attraverso l'utilizzo di un pc, </a:t>
            </a:r>
            <a:r>
              <a:rPr lang="it-IT" sz="2900" dirty="0" err="1"/>
              <a:t>smartphone</a:t>
            </a:r>
            <a:r>
              <a:rPr lang="it-IT" sz="2900" dirty="0"/>
              <a:t> o </a:t>
            </a:r>
            <a:r>
              <a:rPr lang="it-IT" sz="2900" dirty="0" err="1"/>
              <a:t>tablet</a:t>
            </a:r>
            <a:r>
              <a:rPr lang="it-IT" sz="2900" dirty="0"/>
              <a:t> ed è trasmessa obbligatoriamente attraverso il sistema di interscambio (SDI)  </a:t>
            </a:r>
          </a:p>
          <a:p>
            <a:pPr>
              <a:buFont typeface="Wingdings" pitchFamily="2" charset="2"/>
              <a:buChar char="§"/>
            </a:pPr>
            <a:r>
              <a:rPr lang="it-IT" sz="2900" dirty="0"/>
              <a:t>Le fatture elettroniche che transitano sull’</a:t>
            </a:r>
            <a:r>
              <a:rPr lang="it-IT" sz="2900" dirty="0" err="1"/>
              <a:t>SdI</a:t>
            </a:r>
            <a:r>
              <a:rPr lang="it-IT" sz="2900" dirty="0"/>
              <a:t> devono essere nel formato XML (</a:t>
            </a:r>
            <a:r>
              <a:rPr lang="it-IT" sz="2900" dirty="0" err="1"/>
              <a:t>eXtensible</a:t>
            </a:r>
            <a:r>
              <a:rPr lang="it-IT" sz="2900" dirty="0"/>
              <a:t> Markup Language) e soddisfare le modalità e le regole definite nelle specifiche tecniche. </a:t>
            </a:r>
          </a:p>
          <a:p>
            <a:pPr>
              <a:buFont typeface="Wingdings" pitchFamily="2" charset="2"/>
              <a:buChar char="§"/>
            </a:pPr>
            <a:r>
              <a:rPr lang="it-IT" sz="2900" dirty="0"/>
              <a:t>Permette, oltre a creare la fattura e trasmetterla,  anche di conservarla gratuitamente per tutto il periodo obbligatorio previsto dalla legge(l’obbligo di conservazione della documentazione in formato digitale è dieci anni).</a:t>
            </a:r>
          </a:p>
          <a:p>
            <a:endParaRPr lang="it-IT" dirty="0"/>
          </a:p>
        </p:txBody>
      </p:sp>
    </p:spTree>
    <p:extLst>
      <p:ext uri="{BB962C8B-B14F-4D97-AF65-F5344CB8AC3E}">
        <p14:creationId xmlns:p14="http://schemas.microsoft.com/office/powerpoint/2010/main" val="53092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88C878E-15A2-534D-9C15-B53C28901685}"/>
              </a:ext>
            </a:extLst>
          </p:cNvPr>
          <p:cNvSpPr>
            <a:spLocks noGrp="1"/>
          </p:cNvSpPr>
          <p:nvPr>
            <p:ph type="title"/>
          </p:nvPr>
        </p:nvSpPr>
        <p:spPr>
          <a:xfrm>
            <a:off x="1295402" y="631372"/>
            <a:ext cx="9601196" cy="1349828"/>
          </a:xfrm>
        </p:spPr>
        <p:txBody>
          <a:bodyPr/>
          <a:lstStyle/>
          <a:p>
            <a:r>
              <a:rPr lang="it-IT" dirty="0"/>
              <a:t>IL SISTEMA DI INTERSCAMBIO </a:t>
            </a:r>
          </a:p>
        </p:txBody>
      </p:sp>
      <p:sp>
        <p:nvSpPr>
          <p:cNvPr id="3" name="Segnaposto contenuto 2">
            <a:extLst>
              <a:ext uri="{FF2B5EF4-FFF2-40B4-BE49-F238E27FC236}">
                <a16:creationId xmlns:a16="http://schemas.microsoft.com/office/drawing/2014/main" id="{83F1146F-F90C-3146-A841-836B9A48BC8E}"/>
              </a:ext>
            </a:extLst>
          </p:cNvPr>
          <p:cNvSpPr>
            <a:spLocks noGrp="1"/>
          </p:cNvSpPr>
          <p:nvPr>
            <p:ph idx="1"/>
          </p:nvPr>
        </p:nvSpPr>
        <p:spPr>
          <a:xfrm>
            <a:off x="936172" y="1807030"/>
            <a:ext cx="10472058" cy="6640284"/>
          </a:xfrm>
        </p:spPr>
        <p:txBody>
          <a:bodyPr>
            <a:normAutofit/>
          </a:bodyPr>
          <a:lstStyle/>
          <a:p>
            <a:pPr>
              <a:buFont typeface="Wingdings" pitchFamily="2" charset="2"/>
              <a:buChar char="§"/>
            </a:pPr>
            <a:r>
              <a:rPr lang="it-IT" sz="2000" dirty="0"/>
              <a:t>È il punto di passaggio obbligato di tutte le fatture dirette alla pubblica amministrazione e fra privati </a:t>
            </a:r>
            <a:r>
              <a:rPr lang="it-IT" sz="2000" dirty="0">
                <a:sym typeface="Wingdings" pitchFamily="2" charset="2"/>
              </a:rPr>
              <a:t> </a:t>
            </a:r>
            <a:r>
              <a:rPr lang="it-IT" sz="2000" dirty="0"/>
              <a:t>Svolge le seguenti funzioni : </a:t>
            </a:r>
          </a:p>
          <a:p>
            <a:pPr>
              <a:buFont typeface="Wingdings" pitchFamily="2" charset="2"/>
              <a:buChar char="§"/>
            </a:pPr>
            <a:r>
              <a:rPr lang="it-IT" sz="2000" dirty="0"/>
              <a:t>Riceve flussi di fatture elettroniche destinati alla </a:t>
            </a:r>
            <a:r>
              <a:rPr lang="it-IT" sz="2000" dirty="0" err="1"/>
              <a:t>p.a</a:t>
            </a:r>
            <a:r>
              <a:rPr lang="it-IT" sz="2000" dirty="0"/>
              <a:t> e li destina verso i pubblici uffici di competenza (funziona come centro di accentramento e smistamento) </a:t>
            </a:r>
          </a:p>
          <a:p>
            <a:pPr>
              <a:buFont typeface="Wingdings" pitchFamily="2" charset="2"/>
              <a:buChar char="§"/>
            </a:pPr>
            <a:r>
              <a:rPr lang="it-IT" sz="2000" dirty="0"/>
              <a:t>Al momento del ricevimento della fattura elettronica, effettua alcune verifiche di correttezza formale dei messaggi ricevuti </a:t>
            </a:r>
          </a:p>
          <a:p>
            <a:pPr>
              <a:buFont typeface="Wingdings" pitchFamily="2" charset="2"/>
              <a:buChar char="§"/>
            </a:pPr>
            <a:r>
              <a:rPr lang="it-IT" sz="2000" dirty="0"/>
              <a:t>Segnala la mancata presa in carico della fattura al mittente se controlli di cui al punto precedente danno esito negativo (notifica di scarto con indicazione del motivo della richiesta di trasmissione della fattura elettronica corretta) </a:t>
            </a:r>
          </a:p>
          <a:p>
            <a:pPr>
              <a:buFont typeface="Wingdings" pitchFamily="2" charset="2"/>
              <a:buChar char="§"/>
            </a:pPr>
            <a:r>
              <a:rPr lang="it-IT" sz="2000" dirty="0"/>
              <a:t>Segnala l’avvenuta presa in carico se controlli danno esito positivo (ricevuta di consegna)</a:t>
            </a:r>
          </a:p>
          <a:p>
            <a:pPr>
              <a:buFont typeface="Wingdings" pitchFamily="2" charset="2"/>
              <a:buChar char="§"/>
            </a:pPr>
            <a:r>
              <a:rPr lang="it-IT" sz="2000" dirty="0"/>
              <a:t>Consegna le fatture conformi all’ufficio di competenza o alla intermediario abilitato. </a:t>
            </a:r>
          </a:p>
        </p:txBody>
      </p:sp>
    </p:spTree>
    <p:extLst>
      <p:ext uri="{BB962C8B-B14F-4D97-AF65-F5344CB8AC3E}">
        <p14:creationId xmlns:p14="http://schemas.microsoft.com/office/powerpoint/2010/main" val="3246713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1DC695-B333-B94E-B646-004FDB4D67B8}"/>
              </a:ext>
            </a:extLst>
          </p:cNvPr>
          <p:cNvSpPr>
            <a:spLocks noGrp="1"/>
          </p:cNvSpPr>
          <p:nvPr>
            <p:ph type="title"/>
          </p:nvPr>
        </p:nvSpPr>
        <p:spPr/>
        <p:txBody>
          <a:bodyPr/>
          <a:lstStyle/>
          <a:p>
            <a:r>
              <a:rPr lang="it-IT" dirty="0"/>
              <a:t>NORMATIVA </a:t>
            </a:r>
          </a:p>
        </p:txBody>
      </p:sp>
      <p:sp>
        <p:nvSpPr>
          <p:cNvPr id="3" name="Segnaposto contenuto 2">
            <a:extLst>
              <a:ext uri="{FF2B5EF4-FFF2-40B4-BE49-F238E27FC236}">
                <a16:creationId xmlns:a16="http://schemas.microsoft.com/office/drawing/2014/main" id="{797A1441-F184-A542-A25A-CA98E24C9E4E}"/>
              </a:ext>
            </a:extLst>
          </p:cNvPr>
          <p:cNvSpPr>
            <a:spLocks noGrp="1"/>
          </p:cNvSpPr>
          <p:nvPr>
            <p:ph idx="1"/>
          </p:nvPr>
        </p:nvSpPr>
        <p:spPr>
          <a:xfrm>
            <a:off x="1295401" y="2525486"/>
            <a:ext cx="9601196" cy="3350382"/>
          </a:xfrm>
        </p:spPr>
        <p:txBody>
          <a:bodyPr>
            <a:normAutofit fontScale="70000" lnSpcReduction="20000"/>
          </a:bodyPr>
          <a:lstStyle/>
          <a:p>
            <a:pPr>
              <a:buFont typeface="Wingdings" pitchFamily="2" charset="2"/>
              <a:buChar char="§"/>
            </a:pPr>
            <a:r>
              <a:rPr lang="it-IT" dirty="0"/>
              <a:t>Legge finanziaria 2008   ; l’Unione Europea invita gli stati membri a prevedere un quadro normativo e tecnologico adeguato a gestire in maniera elettronica tutto il sistema di fatturazione e controllo fiscale.</a:t>
            </a:r>
          </a:p>
          <a:p>
            <a:pPr>
              <a:buFont typeface="Wingdings" pitchFamily="2" charset="2"/>
              <a:buChar char="§"/>
            </a:pPr>
            <a:r>
              <a:rPr lang="it-IT" dirty="0"/>
              <a:t>Dal 6 giugno 2014 , la fattura elettronica diviene obbligatoria  per i ministeri, agenzie fiscali ed enti nazionali di previdenza e assistenza </a:t>
            </a:r>
          </a:p>
          <a:p>
            <a:pPr>
              <a:buFont typeface="Wingdings" pitchFamily="2" charset="2"/>
              <a:buChar char="§"/>
            </a:pPr>
            <a:r>
              <a:rPr lang="it-IT" dirty="0"/>
              <a:t>Dal 31 marzo 2015  si aggiungono anche tutte Amministrazioni centrali residue dall’elenco ISTAT e quelle locali </a:t>
            </a:r>
          </a:p>
          <a:p>
            <a:pPr>
              <a:buFont typeface="Wingdings" pitchFamily="2" charset="2"/>
              <a:buChar char="§"/>
            </a:pPr>
            <a:r>
              <a:rPr lang="it-IT" dirty="0" err="1"/>
              <a:t>D.Lgs</a:t>
            </a:r>
            <a:r>
              <a:rPr lang="it-IT" dirty="0"/>
              <a:t> n. 127/2015 : dal 2016 l’ Agenzia delle Entrate , mette a disposizione un servizio gratuito per la trasmissione , conservazione delle fatture elettroniche : SDI </a:t>
            </a:r>
          </a:p>
          <a:p>
            <a:pPr>
              <a:buFont typeface="Wingdings" pitchFamily="2" charset="2"/>
              <a:buChar char="§"/>
            </a:pPr>
            <a:r>
              <a:rPr lang="it-IT" dirty="0"/>
              <a:t>Diviene facoltativa fra i privati dal 1° gennaio 2017 (potendo godere di esenzioni) </a:t>
            </a:r>
          </a:p>
          <a:p>
            <a:pPr>
              <a:buFont typeface="Wingdings" pitchFamily="2" charset="2"/>
              <a:buChar char="§"/>
            </a:pPr>
            <a:r>
              <a:rPr lang="it-IT" dirty="0"/>
              <a:t>Legge di bilancio 2018 c. 909 rende obbligatoria fra aziende e fra azienda e consumatore con </a:t>
            </a:r>
            <a:r>
              <a:rPr lang="it-IT" u="sng" dirty="0">
                <a:solidFill>
                  <a:schemeClr val="tx1"/>
                </a:solidFill>
              </a:rPr>
              <a:t>partita IVA </a:t>
            </a:r>
            <a:r>
              <a:rPr lang="it-IT" dirty="0"/>
              <a:t>a partire dal 1 gennaio 2019 la fattura elettronica e la conservazione sostitutiva.</a:t>
            </a:r>
          </a:p>
        </p:txBody>
      </p:sp>
    </p:spTree>
    <p:extLst>
      <p:ext uri="{BB962C8B-B14F-4D97-AF65-F5344CB8AC3E}">
        <p14:creationId xmlns:p14="http://schemas.microsoft.com/office/powerpoint/2010/main" val="1842008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AF15C2-E3C7-0441-81DB-947AD3CA3F65}"/>
              </a:ext>
            </a:extLst>
          </p:cNvPr>
          <p:cNvSpPr>
            <a:spLocks noGrp="1"/>
          </p:cNvSpPr>
          <p:nvPr>
            <p:ph type="title"/>
          </p:nvPr>
        </p:nvSpPr>
        <p:spPr>
          <a:xfrm>
            <a:off x="275492" y="449705"/>
            <a:ext cx="11916508" cy="1064302"/>
          </a:xfrm>
        </p:spPr>
        <p:txBody>
          <a:bodyPr>
            <a:normAutofit/>
          </a:bodyPr>
          <a:lstStyle/>
          <a:p>
            <a:r>
              <a:rPr lang="it-IT" sz="3600" dirty="0"/>
              <a:t>COMPILAZIONE DELLA FATTURA ELETTRONICA </a:t>
            </a:r>
          </a:p>
        </p:txBody>
      </p:sp>
      <p:sp>
        <p:nvSpPr>
          <p:cNvPr id="3" name="Segnaposto contenuto 2">
            <a:extLst>
              <a:ext uri="{FF2B5EF4-FFF2-40B4-BE49-F238E27FC236}">
                <a16:creationId xmlns:a16="http://schemas.microsoft.com/office/drawing/2014/main" id="{FF0EE907-76EE-844A-82AD-7B8B51CA9A2E}"/>
              </a:ext>
            </a:extLst>
          </p:cNvPr>
          <p:cNvSpPr>
            <a:spLocks noGrp="1"/>
          </p:cNvSpPr>
          <p:nvPr>
            <p:ph idx="1"/>
          </p:nvPr>
        </p:nvSpPr>
        <p:spPr>
          <a:xfrm>
            <a:off x="275492" y="1319135"/>
            <a:ext cx="11641015" cy="5538866"/>
          </a:xfrm>
        </p:spPr>
        <p:txBody>
          <a:bodyPr>
            <a:normAutofit fontScale="92500" lnSpcReduction="10000"/>
          </a:bodyPr>
          <a:lstStyle/>
          <a:p>
            <a:r>
              <a:rPr lang="it-IT" sz="1400" dirty="0"/>
              <a:t>•L’Agenzia delle Entrate mette a disposizione gratuitamente 3 tipi di </a:t>
            </a:r>
            <a:r>
              <a:rPr lang="it-IT" sz="1400" u="sng" dirty="0"/>
              <a:t>programmi per predisporre le fatture elettroniche</a:t>
            </a:r>
            <a:r>
              <a:rPr lang="it-IT" sz="1400" dirty="0"/>
              <a:t>:</a:t>
            </a:r>
          </a:p>
          <a:p>
            <a:r>
              <a:rPr lang="it-IT" sz="1400" dirty="0"/>
              <a:t>•Una  </a:t>
            </a:r>
            <a:r>
              <a:rPr lang="it-IT" sz="1400" b="1" dirty="0">
                <a:highlight>
                  <a:srgbClr val="FFFF00"/>
                </a:highlight>
              </a:rPr>
              <a:t>procedura web</a:t>
            </a:r>
            <a:r>
              <a:rPr lang="it-IT" sz="1400" dirty="0"/>
              <a:t>, utilizzabile accedendo al portale “Fatture e Corrispettivi” del sito internet dell’Agenzia (occorre disporre di una connessione in rete) </a:t>
            </a:r>
          </a:p>
          <a:p>
            <a:r>
              <a:rPr lang="it-IT" sz="1400" dirty="0"/>
              <a:t>•Un </a:t>
            </a:r>
            <a:r>
              <a:rPr lang="it-IT" sz="1400" b="1" dirty="0">
                <a:highlight>
                  <a:srgbClr val="FFFF00"/>
                </a:highlight>
              </a:rPr>
              <a:t>software scaricabile su PC </a:t>
            </a:r>
            <a:r>
              <a:rPr lang="it-IT" sz="1400" dirty="0"/>
              <a:t>(anche senza essere connessi in rete) </a:t>
            </a:r>
          </a:p>
          <a:p>
            <a:r>
              <a:rPr lang="it-IT" sz="1400" dirty="0"/>
              <a:t>•Un </a:t>
            </a:r>
            <a:r>
              <a:rPr lang="it-IT" sz="1400" b="1" dirty="0" err="1">
                <a:highlight>
                  <a:srgbClr val="FFFF00"/>
                </a:highlight>
              </a:rPr>
              <a:t>App</a:t>
            </a:r>
            <a:r>
              <a:rPr lang="it-IT" sz="1400" b="1" dirty="0">
                <a:highlight>
                  <a:srgbClr val="FFFF00"/>
                </a:highlight>
              </a:rPr>
              <a:t> per </a:t>
            </a:r>
            <a:r>
              <a:rPr lang="it-IT" sz="1400" b="1" dirty="0" err="1">
                <a:highlight>
                  <a:srgbClr val="FFFF00"/>
                </a:highlight>
              </a:rPr>
              <a:t>tablet</a:t>
            </a:r>
            <a:r>
              <a:rPr lang="it-IT" sz="1400" b="1" dirty="0">
                <a:highlight>
                  <a:srgbClr val="FFFF00"/>
                </a:highlight>
              </a:rPr>
              <a:t> e </a:t>
            </a:r>
            <a:r>
              <a:rPr lang="it-IT" sz="1400" b="1" dirty="0" err="1">
                <a:highlight>
                  <a:srgbClr val="FFFF00"/>
                </a:highlight>
              </a:rPr>
              <a:t>smartphone</a:t>
            </a:r>
            <a:r>
              <a:rPr lang="it-IT" sz="1400" dirty="0"/>
              <a:t>, denominata </a:t>
            </a:r>
            <a:r>
              <a:rPr lang="it-IT" sz="1400" dirty="0" err="1"/>
              <a:t>Fatturae</a:t>
            </a:r>
            <a:r>
              <a:rPr lang="it-IT" sz="1400" dirty="0"/>
              <a:t>, scaricabile dagli </a:t>
            </a:r>
            <a:r>
              <a:rPr lang="it-IT" sz="1400" dirty="0" err="1"/>
              <a:t>store</a:t>
            </a:r>
            <a:r>
              <a:rPr lang="it-IT" sz="1400" dirty="0"/>
              <a:t> </a:t>
            </a:r>
            <a:r>
              <a:rPr lang="it-IT" sz="1400" dirty="0" err="1"/>
              <a:t>Android</a:t>
            </a:r>
            <a:r>
              <a:rPr lang="it-IT" sz="1400" dirty="0"/>
              <a:t> o Apple (occorre disporre di una connessione in rete).</a:t>
            </a:r>
          </a:p>
          <a:p>
            <a:r>
              <a:rPr lang="it-IT" sz="1400" dirty="0"/>
              <a:t>Oltre ai servizi messi a disposizione dall’Agenzia delle Entrate ,le aziende hanno anche la possibilità di usare i programmi che mettono a disposizione le software </a:t>
            </a:r>
            <a:r>
              <a:rPr lang="it-IT" sz="1400" dirty="0" err="1"/>
              <a:t>house</a:t>
            </a:r>
            <a:r>
              <a:rPr lang="it-IT" sz="1400" dirty="0"/>
              <a:t> : in genere sono i  più utilizzati </a:t>
            </a:r>
            <a:r>
              <a:rPr lang="it-IT" sz="1400" dirty="0" err="1"/>
              <a:t>poichè</a:t>
            </a:r>
            <a:r>
              <a:rPr lang="it-IT" sz="1400" dirty="0"/>
              <a:t> permettono una personalizzazione nella preparazione  della fattura . (ES. Aruba  -  Fattura1Click – Fattura </a:t>
            </a:r>
            <a:r>
              <a:rPr lang="it-IT" sz="1400" dirty="0" err="1"/>
              <a:t>InCloud</a:t>
            </a:r>
            <a:r>
              <a:rPr lang="it-IT" sz="1400" dirty="0"/>
              <a:t>)</a:t>
            </a:r>
          </a:p>
          <a:p>
            <a:r>
              <a:rPr lang="it-IT" sz="1400" dirty="0"/>
              <a:t>Il servizio della fatturazione elettronica e conservazione , consente al contribuente di delegare un terzo intermediario abilitato alla predisposizione e trasmissione al SDI delle proprie fatture elettroniche , </a:t>
            </a:r>
            <a:r>
              <a:rPr lang="it-IT" sz="1400" dirty="0" err="1"/>
              <a:t>nonchè</a:t>
            </a:r>
            <a:r>
              <a:rPr lang="it-IT" sz="1400" dirty="0"/>
              <a:t> alla conservazione sostitutiva ; ovvero  alla gestione del flusso di fatturazione </a:t>
            </a:r>
            <a:r>
              <a:rPr lang="it-IT" sz="1400" dirty="0">
                <a:sym typeface="Wingdings" pitchFamily="2" charset="2"/>
              </a:rPr>
              <a:t> </a:t>
            </a:r>
          </a:p>
          <a:p>
            <a:r>
              <a:rPr lang="it-IT" sz="1400" dirty="0">
                <a:sym typeface="Wingdings" pitchFamily="2" charset="2"/>
              </a:rPr>
              <a:t>Per il transito delle fatture elettronica da e verso SDI occorre possedere un </a:t>
            </a:r>
            <a:r>
              <a:rPr lang="it-IT" sz="1400" b="1" dirty="0">
                <a:sym typeface="Wingdings" pitchFamily="2" charset="2"/>
              </a:rPr>
              <a:t>codice destinatario : </a:t>
            </a:r>
            <a:r>
              <a:rPr lang="it-IT" sz="1400" dirty="0">
                <a:sym typeface="Wingdings" pitchFamily="2" charset="2"/>
              </a:rPr>
              <a:t>consistente in </a:t>
            </a:r>
            <a:r>
              <a:rPr lang="it-IT" sz="1400" dirty="0"/>
              <a:t>un codice alfa-numerico di 7 caratteri  , nonché un indirizzo telematico (chiamato comunemente codice SDI ) : in poche parole si poterebbe dire  che è </a:t>
            </a:r>
            <a:r>
              <a:rPr lang="it-IT" sz="1400" u="sng" dirty="0">
                <a:latin typeface="+mj-lt"/>
              </a:rPr>
              <a:t>l’indirizzo al quale il «postino SDI» dovrà recapitare la fattura</a:t>
            </a:r>
            <a:r>
              <a:rPr lang="it-IT" sz="1400" dirty="0">
                <a:sym typeface="Wingdings" pitchFamily="2" charset="2"/>
              </a:rPr>
              <a:t></a:t>
            </a:r>
          </a:p>
          <a:p>
            <a:r>
              <a:rPr lang="it-IT" sz="1400" dirty="0"/>
              <a:t> Il codice destinatario è l’alternativa alla PEC per ricevere le fatture elettroniche , e  viene usato dalle software </a:t>
            </a:r>
            <a:r>
              <a:rPr lang="it-IT" sz="1400" dirty="0" err="1"/>
              <a:t>house</a:t>
            </a:r>
            <a:r>
              <a:rPr lang="it-IT" sz="1400" dirty="0"/>
              <a:t> in quanto permette di automatizzare la ricezione delle fatture (questo perché la PEC manca degli strumenti utili per la gestione automatizzata della fattura)</a:t>
            </a:r>
          </a:p>
          <a:p>
            <a:r>
              <a:rPr lang="it-IT" sz="1400" dirty="0"/>
              <a:t>Non viene più chiamato codice univoco da quando si è sviluppata la trasmissione telematica attraverso gli intermediari. Il codice SDI non è unicamente dedicato ad un unica partita IVA , ma individua invece il  suo canale di trasmissione : in altre parole il codice destinatario dell’intermediario è lo stesso di tutti  tutti i soggetti iva gestiti dallo stesso intermediario : stessa software </a:t>
            </a:r>
            <a:r>
              <a:rPr lang="it-IT" sz="1400" dirty="0" err="1"/>
              <a:t>house</a:t>
            </a:r>
            <a:r>
              <a:rPr lang="it-IT" sz="1400" dirty="0"/>
              <a:t> , stesso codice </a:t>
            </a:r>
          </a:p>
          <a:p>
            <a:r>
              <a:rPr lang="it-IT" sz="1400" dirty="0">
                <a:sym typeface="Wingdings" pitchFamily="2" charset="2"/>
              </a:rPr>
              <a:t>Permette di identificare il destinatario di un fattura elettronica a , e può essere richiesto solo da coloro che sono titolari di un canale di trasmissione già accreditato presso il sistema di interscambio </a:t>
            </a:r>
          </a:p>
          <a:p>
            <a:r>
              <a:rPr lang="it-IT" sz="1400" dirty="0">
                <a:sym typeface="Wingdings" pitchFamily="2" charset="2"/>
              </a:rPr>
              <a:t>La gestione aziendale può essere divisa in due grandi classi fasi  : ciclo attivo e ciclo passivo   </a:t>
            </a:r>
          </a:p>
          <a:p>
            <a:r>
              <a:rPr lang="it-IT" sz="1400" dirty="0">
                <a:sym typeface="Wingdings" pitchFamily="2" charset="2"/>
              </a:rPr>
              <a:t>Per il ciclo attivo si intendono tutte quelle operazioni che intercorrono con il cliente finale e che determinano un guadagno economico finanziario.</a:t>
            </a:r>
          </a:p>
          <a:p>
            <a:r>
              <a:rPr lang="it-IT" sz="1400" dirty="0">
                <a:sym typeface="Wingdings" pitchFamily="2" charset="2"/>
              </a:rPr>
              <a:t>Il ciclo passivo è la ricezione dei file XML della fattura elettronica dai propri fornitori che, dopo aver passato il controllo tra virgolette automatico </a:t>
            </a:r>
            <a:r>
              <a:rPr lang="it-IT" sz="1400" dirty="0" err="1">
                <a:sym typeface="Wingdings" pitchFamily="2" charset="2"/>
              </a:rPr>
              <a:t>SDIviene</a:t>
            </a:r>
            <a:r>
              <a:rPr lang="it-IT" sz="1400" dirty="0">
                <a:sym typeface="Wingdings" pitchFamily="2" charset="2"/>
              </a:rPr>
              <a:t> resa disponibile nel proprio indirizzo telematico.</a:t>
            </a:r>
          </a:p>
          <a:p>
            <a:endParaRPr lang="it-IT" sz="1200" dirty="0"/>
          </a:p>
        </p:txBody>
      </p:sp>
    </p:spTree>
    <p:extLst>
      <p:ext uri="{BB962C8B-B14F-4D97-AF65-F5344CB8AC3E}">
        <p14:creationId xmlns:p14="http://schemas.microsoft.com/office/powerpoint/2010/main" val="189983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a:extLst>
              <a:ext uri="{FF2B5EF4-FFF2-40B4-BE49-F238E27FC236}">
                <a16:creationId xmlns:a16="http://schemas.microsoft.com/office/drawing/2014/main" id="{C7AE20F5-729E-4D48-B473-77F3022A3FD9}"/>
              </a:ext>
            </a:extLst>
          </p:cNvPr>
          <p:cNvSpPr>
            <a:spLocks noGrp="1"/>
          </p:cNvSpPr>
          <p:nvPr>
            <p:ph type="title"/>
          </p:nvPr>
        </p:nvSpPr>
        <p:spPr>
          <a:xfrm>
            <a:off x="628996" y="795646"/>
            <a:ext cx="10267602" cy="2161309"/>
          </a:xfrm>
        </p:spPr>
        <p:txBody>
          <a:bodyPr>
            <a:noAutofit/>
          </a:bodyPr>
          <a:lstStyle/>
          <a:p>
            <a:pPr marL="0" indent="0"/>
            <a:r>
              <a:rPr lang="it-IT" sz="1400" dirty="0"/>
              <a:t>COME SOTTOLINEATO DALL’ART. 21 DEL D.P.R. 633/72 L’EMISSIONE DEL DOCUMENTO DEVE ESSERE PRODOTTO DA TUTTI COLORO CHE SONO TITOLARI DI PARTITA IVA. </a:t>
            </a:r>
            <a:r>
              <a:rPr lang="it-IT" sz="1400" b="1" u="sng" dirty="0"/>
              <a:t>DEVE CONTENERE I SEGUENTI ELEMENTI:</a:t>
            </a:r>
            <a:br>
              <a:rPr lang="it-IT" sz="1400" b="1" u="sng" dirty="0"/>
            </a:br>
            <a:r>
              <a:rPr lang="it-IT" sz="1400" dirty="0"/>
              <a:t>1) la data di emissione;</a:t>
            </a:r>
            <a:br>
              <a:rPr lang="it-IT" sz="1400" dirty="0"/>
            </a:br>
            <a:r>
              <a:rPr lang="it-IT" sz="1400" dirty="0"/>
              <a:t>2) il numero progressivo che la identifichi in modo univoco;</a:t>
            </a:r>
            <a:br>
              <a:rPr lang="it-IT" sz="1400" dirty="0"/>
            </a:br>
            <a:r>
              <a:rPr lang="it-IT" sz="1400" dirty="0"/>
              <a:t>3) la ditta, la denominazione o la ragione sociale, il nome e il cognome, la residenza o il domicilio del soggetto cedente o prestatore, del rappresentante fiscale, nonché l’ubicazione  della stabile organizzazione per i soggetti non residenti;</a:t>
            </a:r>
            <a:br>
              <a:rPr lang="it-IT" sz="1400" dirty="0"/>
            </a:br>
            <a:r>
              <a:rPr lang="it-IT" sz="1400" dirty="0"/>
              <a:t>4) il numero di partita IVA del soggetto cedente o prestatore;</a:t>
            </a:r>
            <a:br>
              <a:rPr lang="it-IT" sz="1400" dirty="0"/>
            </a:br>
            <a:r>
              <a:rPr lang="it-IT" sz="1400" dirty="0"/>
              <a:t>5) la ditta, la denominazione o la ragione sociale, il nome e il cognome, la residenza o il domicilio del soggetto cessionario o committente, del rappresentante fiscale</a:t>
            </a:r>
            <a:br>
              <a:rPr lang="it-IT" sz="1400" dirty="0"/>
            </a:br>
            <a:r>
              <a:rPr lang="it-IT" sz="1400" dirty="0"/>
              <a:t>6) la il numero di partita IVA del soggetto cessionario o committente;</a:t>
            </a:r>
            <a:br>
              <a:rPr lang="it-IT" sz="1400" dirty="0"/>
            </a:br>
            <a:endParaRPr lang="it-IT" sz="1400" dirty="0"/>
          </a:p>
        </p:txBody>
      </p:sp>
      <p:pic>
        <p:nvPicPr>
          <p:cNvPr id="5" name="Segnaposto contenuto 4">
            <a:extLst>
              <a:ext uri="{FF2B5EF4-FFF2-40B4-BE49-F238E27FC236}">
                <a16:creationId xmlns:a16="http://schemas.microsoft.com/office/drawing/2014/main" id="{A128D202-6393-F74A-B03A-0A1875B352D5}"/>
              </a:ext>
            </a:extLst>
          </p:cNvPr>
          <p:cNvPicPr>
            <a:picLocks noGrp="1" noChangeAspect="1"/>
          </p:cNvPicPr>
          <p:nvPr>
            <p:ph sz="half" idx="1"/>
          </p:nvPr>
        </p:nvPicPr>
        <p:blipFill>
          <a:blip r:embed="rId2"/>
          <a:stretch>
            <a:fillRect/>
          </a:stretch>
        </p:blipFill>
        <p:spPr>
          <a:xfrm>
            <a:off x="510243" y="2956956"/>
            <a:ext cx="5124370" cy="3716100"/>
          </a:xfrm>
        </p:spPr>
      </p:pic>
      <p:pic>
        <p:nvPicPr>
          <p:cNvPr id="13" name="Segnaposto contenuto 12">
            <a:extLst>
              <a:ext uri="{FF2B5EF4-FFF2-40B4-BE49-F238E27FC236}">
                <a16:creationId xmlns:a16="http://schemas.microsoft.com/office/drawing/2014/main" id="{7D748FE4-C134-A14C-8D8E-8416A8D6BCBA}"/>
              </a:ext>
            </a:extLst>
          </p:cNvPr>
          <p:cNvPicPr>
            <a:picLocks noGrp="1" noChangeAspect="1"/>
          </p:cNvPicPr>
          <p:nvPr>
            <p:ph sz="half" idx="2"/>
          </p:nvPr>
        </p:nvPicPr>
        <p:blipFill>
          <a:blip r:embed="rId3"/>
          <a:stretch>
            <a:fillRect/>
          </a:stretch>
        </p:blipFill>
        <p:spPr>
          <a:xfrm>
            <a:off x="5690452" y="3094803"/>
            <a:ext cx="5563702" cy="3578253"/>
          </a:xfrm>
        </p:spPr>
      </p:pic>
      <mc:AlternateContent xmlns:mc="http://schemas.openxmlformats.org/markup-compatibility/2006" xmlns:p14="http://schemas.microsoft.com/office/powerpoint/2010/main">
        <mc:Choice Requires="p14">
          <p:contentPart p14:bwMode="auto" r:id="rId4">
            <p14:nvContentPartPr>
              <p14:cNvPr id="11" name="Input penna 10">
                <a:extLst>
                  <a:ext uri="{FF2B5EF4-FFF2-40B4-BE49-F238E27FC236}">
                    <a16:creationId xmlns:a16="http://schemas.microsoft.com/office/drawing/2014/main" id="{CD9AD41A-5992-EF4A-8F43-C4340484F135}"/>
                  </a:ext>
                </a:extLst>
              </p14:cNvPr>
              <p14:cNvContentPartPr/>
              <p14:nvPr/>
            </p14:nvContentPartPr>
            <p14:xfrm>
              <a:off x="1514632" y="1672308"/>
              <a:ext cx="209160" cy="3240"/>
            </p14:xfrm>
          </p:contentPart>
        </mc:Choice>
        <mc:Fallback xmlns="">
          <p:pic>
            <p:nvPicPr>
              <p:cNvPr id="11" name="Input penna 10">
                <a:extLst>
                  <a:ext uri="{FF2B5EF4-FFF2-40B4-BE49-F238E27FC236}">
                    <a16:creationId xmlns:a16="http://schemas.microsoft.com/office/drawing/2014/main" id="{CD9AD41A-5992-EF4A-8F43-C4340484F135}"/>
                  </a:ext>
                </a:extLst>
              </p:cNvPr>
              <p:cNvPicPr/>
              <p:nvPr/>
            </p:nvPicPr>
            <p:blipFill>
              <a:blip r:embed="rId5"/>
              <a:stretch>
                <a:fillRect/>
              </a:stretch>
            </p:blipFill>
            <p:spPr>
              <a:xfrm>
                <a:off x="1478632" y="1600668"/>
                <a:ext cx="280800" cy="146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2" name="Input penna 11">
                <a:extLst>
                  <a:ext uri="{FF2B5EF4-FFF2-40B4-BE49-F238E27FC236}">
                    <a16:creationId xmlns:a16="http://schemas.microsoft.com/office/drawing/2014/main" id="{DA6229CF-FD60-0D4F-81DF-45B513469E2B}"/>
                  </a:ext>
                </a:extLst>
              </p14:cNvPr>
              <p14:cNvContentPartPr/>
              <p14:nvPr/>
            </p14:nvContentPartPr>
            <p14:xfrm>
              <a:off x="2063992" y="1647828"/>
              <a:ext cx="941400" cy="12600"/>
            </p14:xfrm>
          </p:contentPart>
        </mc:Choice>
        <mc:Fallback xmlns="">
          <p:pic>
            <p:nvPicPr>
              <p:cNvPr id="12" name="Input penna 11">
                <a:extLst>
                  <a:ext uri="{FF2B5EF4-FFF2-40B4-BE49-F238E27FC236}">
                    <a16:creationId xmlns:a16="http://schemas.microsoft.com/office/drawing/2014/main" id="{DA6229CF-FD60-0D4F-81DF-45B513469E2B}"/>
                  </a:ext>
                </a:extLst>
              </p:cNvPr>
              <p:cNvPicPr/>
              <p:nvPr/>
            </p:nvPicPr>
            <p:blipFill>
              <a:blip r:embed="rId7"/>
              <a:stretch>
                <a:fillRect/>
              </a:stretch>
            </p:blipFill>
            <p:spPr>
              <a:xfrm>
                <a:off x="2028352" y="1576188"/>
                <a:ext cx="1013040" cy="1562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4" name="Input penna 13">
                <a:extLst>
                  <a:ext uri="{FF2B5EF4-FFF2-40B4-BE49-F238E27FC236}">
                    <a16:creationId xmlns:a16="http://schemas.microsoft.com/office/drawing/2014/main" id="{1C6598C0-7637-5A4E-8F6F-4BDADF40A9FB}"/>
                  </a:ext>
                </a:extLst>
              </p14:cNvPr>
              <p14:cNvContentPartPr/>
              <p14:nvPr/>
            </p14:nvContentPartPr>
            <p14:xfrm>
              <a:off x="3475192" y="1672308"/>
              <a:ext cx="891000" cy="23400"/>
            </p14:xfrm>
          </p:contentPart>
        </mc:Choice>
        <mc:Fallback xmlns="">
          <p:pic>
            <p:nvPicPr>
              <p:cNvPr id="14" name="Input penna 13">
                <a:extLst>
                  <a:ext uri="{FF2B5EF4-FFF2-40B4-BE49-F238E27FC236}">
                    <a16:creationId xmlns:a16="http://schemas.microsoft.com/office/drawing/2014/main" id="{1C6598C0-7637-5A4E-8F6F-4BDADF40A9FB}"/>
                  </a:ext>
                </a:extLst>
              </p:cNvPr>
              <p:cNvPicPr/>
              <p:nvPr/>
            </p:nvPicPr>
            <p:blipFill>
              <a:blip r:embed="rId9"/>
              <a:stretch>
                <a:fillRect/>
              </a:stretch>
            </p:blipFill>
            <p:spPr>
              <a:xfrm>
                <a:off x="3439192" y="1600308"/>
                <a:ext cx="962640" cy="1670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5" name="Input penna 14">
                <a:extLst>
                  <a:ext uri="{FF2B5EF4-FFF2-40B4-BE49-F238E27FC236}">
                    <a16:creationId xmlns:a16="http://schemas.microsoft.com/office/drawing/2014/main" id="{79BE6DAD-2B16-1F40-8138-D1F0077671C4}"/>
                  </a:ext>
                </a:extLst>
              </p14:cNvPr>
              <p14:cNvContentPartPr/>
              <p14:nvPr/>
            </p14:nvContentPartPr>
            <p14:xfrm>
              <a:off x="4714312" y="1693908"/>
              <a:ext cx="83880" cy="360"/>
            </p14:xfrm>
          </p:contentPart>
        </mc:Choice>
        <mc:Fallback xmlns="">
          <p:pic>
            <p:nvPicPr>
              <p:cNvPr id="15" name="Input penna 14">
                <a:extLst>
                  <a:ext uri="{FF2B5EF4-FFF2-40B4-BE49-F238E27FC236}">
                    <a16:creationId xmlns:a16="http://schemas.microsoft.com/office/drawing/2014/main" id="{79BE6DAD-2B16-1F40-8138-D1F0077671C4}"/>
                  </a:ext>
                </a:extLst>
              </p:cNvPr>
              <p:cNvPicPr/>
              <p:nvPr/>
            </p:nvPicPr>
            <p:blipFill>
              <a:blip r:embed="rId11"/>
              <a:stretch>
                <a:fillRect/>
              </a:stretch>
            </p:blipFill>
            <p:spPr>
              <a:xfrm>
                <a:off x="4678312" y="1622268"/>
                <a:ext cx="15552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6" name="Input penna 15">
                <a:extLst>
                  <a:ext uri="{FF2B5EF4-FFF2-40B4-BE49-F238E27FC236}">
                    <a16:creationId xmlns:a16="http://schemas.microsoft.com/office/drawing/2014/main" id="{4E8DAC48-7D15-3648-B904-0F1450021711}"/>
                  </a:ext>
                </a:extLst>
              </p14:cNvPr>
              <p14:cNvContentPartPr/>
              <p14:nvPr/>
            </p14:nvContentPartPr>
            <p14:xfrm>
              <a:off x="4861552" y="1693908"/>
              <a:ext cx="111240" cy="360"/>
            </p14:xfrm>
          </p:contentPart>
        </mc:Choice>
        <mc:Fallback xmlns="">
          <p:pic>
            <p:nvPicPr>
              <p:cNvPr id="16" name="Input penna 15">
                <a:extLst>
                  <a:ext uri="{FF2B5EF4-FFF2-40B4-BE49-F238E27FC236}">
                    <a16:creationId xmlns:a16="http://schemas.microsoft.com/office/drawing/2014/main" id="{4E8DAC48-7D15-3648-B904-0F1450021711}"/>
                  </a:ext>
                </a:extLst>
              </p:cNvPr>
              <p:cNvPicPr/>
              <p:nvPr/>
            </p:nvPicPr>
            <p:blipFill>
              <a:blip r:embed="rId13"/>
              <a:stretch>
                <a:fillRect/>
              </a:stretch>
            </p:blipFill>
            <p:spPr>
              <a:xfrm>
                <a:off x="4825552" y="1622268"/>
                <a:ext cx="18288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7" name="Input penna 16">
                <a:extLst>
                  <a:ext uri="{FF2B5EF4-FFF2-40B4-BE49-F238E27FC236}">
                    <a16:creationId xmlns:a16="http://schemas.microsoft.com/office/drawing/2014/main" id="{FC889B4A-7B9D-5B4B-9FF3-481685D9E397}"/>
                  </a:ext>
                </a:extLst>
              </p14:cNvPr>
              <p14:cNvContentPartPr/>
              <p14:nvPr/>
            </p14:nvContentPartPr>
            <p14:xfrm>
              <a:off x="5384632" y="1674468"/>
              <a:ext cx="611640" cy="24480"/>
            </p14:xfrm>
          </p:contentPart>
        </mc:Choice>
        <mc:Fallback xmlns="">
          <p:pic>
            <p:nvPicPr>
              <p:cNvPr id="17" name="Input penna 16">
                <a:extLst>
                  <a:ext uri="{FF2B5EF4-FFF2-40B4-BE49-F238E27FC236}">
                    <a16:creationId xmlns:a16="http://schemas.microsoft.com/office/drawing/2014/main" id="{FC889B4A-7B9D-5B4B-9FF3-481685D9E397}"/>
                  </a:ext>
                </a:extLst>
              </p:cNvPr>
              <p:cNvPicPr/>
              <p:nvPr/>
            </p:nvPicPr>
            <p:blipFill>
              <a:blip r:embed="rId15"/>
              <a:stretch>
                <a:fillRect/>
              </a:stretch>
            </p:blipFill>
            <p:spPr>
              <a:xfrm>
                <a:off x="5348992" y="1602468"/>
                <a:ext cx="683280" cy="16812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8" name="Input penna 17">
                <a:extLst>
                  <a:ext uri="{FF2B5EF4-FFF2-40B4-BE49-F238E27FC236}">
                    <a16:creationId xmlns:a16="http://schemas.microsoft.com/office/drawing/2014/main" id="{06110E80-084A-4141-9C0F-EA8F686D6A46}"/>
                  </a:ext>
                </a:extLst>
              </p14:cNvPr>
              <p14:cNvContentPartPr/>
              <p14:nvPr/>
            </p14:nvContentPartPr>
            <p14:xfrm>
              <a:off x="6233512" y="1663308"/>
              <a:ext cx="605520" cy="51120"/>
            </p14:xfrm>
          </p:contentPart>
        </mc:Choice>
        <mc:Fallback xmlns="">
          <p:pic>
            <p:nvPicPr>
              <p:cNvPr id="18" name="Input penna 17">
                <a:extLst>
                  <a:ext uri="{FF2B5EF4-FFF2-40B4-BE49-F238E27FC236}">
                    <a16:creationId xmlns:a16="http://schemas.microsoft.com/office/drawing/2014/main" id="{06110E80-084A-4141-9C0F-EA8F686D6A46}"/>
                  </a:ext>
                </a:extLst>
              </p:cNvPr>
              <p:cNvPicPr/>
              <p:nvPr/>
            </p:nvPicPr>
            <p:blipFill>
              <a:blip r:embed="rId17"/>
              <a:stretch>
                <a:fillRect/>
              </a:stretch>
            </p:blipFill>
            <p:spPr>
              <a:xfrm>
                <a:off x="6197872" y="1591668"/>
                <a:ext cx="677160" cy="1947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2" name="Input penna 21">
                <a:extLst>
                  <a:ext uri="{FF2B5EF4-FFF2-40B4-BE49-F238E27FC236}">
                    <a16:creationId xmlns:a16="http://schemas.microsoft.com/office/drawing/2014/main" id="{79903346-262D-5646-A18E-CFDDE00CACAE}"/>
                  </a:ext>
                </a:extLst>
              </p14:cNvPr>
              <p14:cNvContentPartPr/>
              <p14:nvPr/>
            </p14:nvContentPartPr>
            <p14:xfrm>
              <a:off x="7916152" y="1666188"/>
              <a:ext cx="2138400" cy="43200"/>
            </p14:xfrm>
          </p:contentPart>
        </mc:Choice>
        <mc:Fallback xmlns="">
          <p:pic>
            <p:nvPicPr>
              <p:cNvPr id="22" name="Input penna 21">
                <a:extLst>
                  <a:ext uri="{FF2B5EF4-FFF2-40B4-BE49-F238E27FC236}">
                    <a16:creationId xmlns:a16="http://schemas.microsoft.com/office/drawing/2014/main" id="{79903346-262D-5646-A18E-CFDDE00CACAE}"/>
                  </a:ext>
                </a:extLst>
              </p:cNvPr>
              <p:cNvPicPr/>
              <p:nvPr/>
            </p:nvPicPr>
            <p:blipFill>
              <a:blip r:embed="rId19"/>
              <a:stretch>
                <a:fillRect/>
              </a:stretch>
            </p:blipFill>
            <p:spPr>
              <a:xfrm>
                <a:off x="7898512" y="1630188"/>
                <a:ext cx="2174040" cy="11484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3" name="Input penna 22">
                <a:extLst>
                  <a:ext uri="{FF2B5EF4-FFF2-40B4-BE49-F238E27FC236}">
                    <a16:creationId xmlns:a16="http://schemas.microsoft.com/office/drawing/2014/main" id="{5AB78050-FD5A-304A-BE65-FC0F8EA21CE2}"/>
                  </a:ext>
                </a:extLst>
              </p14:cNvPr>
              <p14:cNvContentPartPr/>
              <p14:nvPr/>
            </p14:nvContentPartPr>
            <p14:xfrm>
              <a:off x="7824712" y="1706148"/>
              <a:ext cx="65880" cy="9360"/>
            </p14:xfrm>
          </p:contentPart>
        </mc:Choice>
        <mc:Fallback xmlns="">
          <p:pic>
            <p:nvPicPr>
              <p:cNvPr id="23" name="Input penna 22">
                <a:extLst>
                  <a:ext uri="{FF2B5EF4-FFF2-40B4-BE49-F238E27FC236}">
                    <a16:creationId xmlns:a16="http://schemas.microsoft.com/office/drawing/2014/main" id="{5AB78050-FD5A-304A-BE65-FC0F8EA21CE2}"/>
                  </a:ext>
                </a:extLst>
              </p:cNvPr>
              <p:cNvPicPr/>
              <p:nvPr/>
            </p:nvPicPr>
            <p:blipFill>
              <a:blip r:embed="rId21"/>
              <a:stretch>
                <a:fillRect/>
              </a:stretch>
            </p:blipFill>
            <p:spPr>
              <a:xfrm>
                <a:off x="7806712" y="1670148"/>
                <a:ext cx="101520" cy="810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5" name="Input penna 24">
                <a:extLst>
                  <a:ext uri="{FF2B5EF4-FFF2-40B4-BE49-F238E27FC236}">
                    <a16:creationId xmlns:a16="http://schemas.microsoft.com/office/drawing/2014/main" id="{A48AA9CC-DA45-744C-8073-C68750ED0738}"/>
                  </a:ext>
                </a:extLst>
              </p14:cNvPr>
              <p14:cNvContentPartPr/>
              <p14:nvPr/>
            </p14:nvContentPartPr>
            <p14:xfrm>
              <a:off x="7681432" y="2281428"/>
              <a:ext cx="2511000" cy="54720"/>
            </p14:xfrm>
          </p:contentPart>
        </mc:Choice>
        <mc:Fallback xmlns="">
          <p:pic>
            <p:nvPicPr>
              <p:cNvPr id="25" name="Input penna 24">
                <a:extLst>
                  <a:ext uri="{FF2B5EF4-FFF2-40B4-BE49-F238E27FC236}">
                    <a16:creationId xmlns:a16="http://schemas.microsoft.com/office/drawing/2014/main" id="{A48AA9CC-DA45-744C-8073-C68750ED0738}"/>
                  </a:ext>
                </a:extLst>
              </p:cNvPr>
              <p:cNvPicPr/>
              <p:nvPr/>
            </p:nvPicPr>
            <p:blipFill>
              <a:blip r:embed="rId23"/>
              <a:stretch>
                <a:fillRect/>
              </a:stretch>
            </p:blipFill>
            <p:spPr>
              <a:xfrm>
                <a:off x="7663792" y="2245428"/>
                <a:ext cx="2546640" cy="1263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6" name="Input penna 25">
                <a:extLst>
                  <a:ext uri="{FF2B5EF4-FFF2-40B4-BE49-F238E27FC236}">
                    <a16:creationId xmlns:a16="http://schemas.microsoft.com/office/drawing/2014/main" id="{C19E0006-4B5A-4142-A4C7-2D3ADD24FCBA}"/>
                  </a:ext>
                </a:extLst>
              </p14:cNvPr>
              <p14:cNvContentPartPr/>
              <p14:nvPr/>
            </p14:nvContentPartPr>
            <p14:xfrm>
              <a:off x="10143472" y="2330388"/>
              <a:ext cx="147240" cy="6480"/>
            </p14:xfrm>
          </p:contentPart>
        </mc:Choice>
        <mc:Fallback xmlns="">
          <p:pic>
            <p:nvPicPr>
              <p:cNvPr id="26" name="Input penna 25">
                <a:extLst>
                  <a:ext uri="{FF2B5EF4-FFF2-40B4-BE49-F238E27FC236}">
                    <a16:creationId xmlns:a16="http://schemas.microsoft.com/office/drawing/2014/main" id="{C19E0006-4B5A-4142-A4C7-2D3ADD24FCBA}"/>
                  </a:ext>
                </a:extLst>
              </p:cNvPr>
              <p:cNvPicPr/>
              <p:nvPr/>
            </p:nvPicPr>
            <p:blipFill>
              <a:blip r:embed="rId25"/>
              <a:stretch>
                <a:fillRect/>
              </a:stretch>
            </p:blipFill>
            <p:spPr>
              <a:xfrm>
                <a:off x="10125472" y="2294748"/>
                <a:ext cx="182880" cy="781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7" name="Input penna 26">
                <a:extLst>
                  <a:ext uri="{FF2B5EF4-FFF2-40B4-BE49-F238E27FC236}">
                    <a16:creationId xmlns:a16="http://schemas.microsoft.com/office/drawing/2014/main" id="{86E8E3CA-57B8-5646-8EFC-FD9192293123}"/>
                  </a:ext>
                </a:extLst>
              </p14:cNvPr>
              <p14:cNvContentPartPr/>
              <p14:nvPr/>
            </p14:nvContentPartPr>
            <p14:xfrm>
              <a:off x="3878392" y="2733948"/>
              <a:ext cx="246960" cy="8640"/>
            </p14:xfrm>
          </p:contentPart>
        </mc:Choice>
        <mc:Fallback xmlns="">
          <p:pic>
            <p:nvPicPr>
              <p:cNvPr id="27" name="Input penna 26">
                <a:extLst>
                  <a:ext uri="{FF2B5EF4-FFF2-40B4-BE49-F238E27FC236}">
                    <a16:creationId xmlns:a16="http://schemas.microsoft.com/office/drawing/2014/main" id="{86E8E3CA-57B8-5646-8EFC-FD9192293123}"/>
                  </a:ext>
                </a:extLst>
              </p:cNvPr>
              <p:cNvPicPr/>
              <p:nvPr/>
            </p:nvPicPr>
            <p:blipFill>
              <a:blip r:embed="rId27"/>
              <a:stretch>
                <a:fillRect/>
              </a:stretch>
            </p:blipFill>
            <p:spPr>
              <a:xfrm>
                <a:off x="3842752" y="2662308"/>
                <a:ext cx="318600" cy="15228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8" name="Input penna 27">
                <a:extLst>
                  <a:ext uri="{FF2B5EF4-FFF2-40B4-BE49-F238E27FC236}">
                    <a16:creationId xmlns:a16="http://schemas.microsoft.com/office/drawing/2014/main" id="{8A819710-B500-0142-B754-741FB148DFF9}"/>
                  </a:ext>
                </a:extLst>
              </p14:cNvPr>
              <p14:cNvContentPartPr/>
              <p14:nvPr/>
            </p14:nvContentPartPr>
            <p14:xfrm>
              <a:off x="4631512" y="2712348"/>
              <a:ext cx="676080" cy="20880"/>
            </p14:xfrm>
          </p:contentPart>
        </mc:Choice>
        <mc:Fallback xmlns="">
          <p:pic>
            <p:nvPicPr>
              <p:cNvPr id="28" name="Input penna 27">
                <a:extLst>
                  <a:ext uri="{FF2B5EF4-FFF2-40B4-BE49-F238E27FC236}">
                    <a16:creationId xmlns:a16="http://schemas.microsoft.com/office/drawing/2014/main" id="{8A819710-B500-0142-B754-741FB148DFF9}"/>
                  </a:ext>
                </a:extLst>
              </p:cNvPr>
              <p:cNvPicPr/>
              <p:nvPr/>
            </p:nvPicPr>
            <p:blipFill>
              <a:blip r:embed="rId29"/>
              <a:stretch>
                <a:fillRect/>
              </a:stretch>
            </p:blipFill>
            <p:spPr>
              <a:xfrm>
                <a:off x="4595872" y="2640708"/>
                <a:ext cx="747720" cy="16452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9" name="Input penna 28">
                <a:extLst>
                  <a:ext uri="{FF2B5EF4-FFF2-40B4-BE49-F238E27FC236}">
                    <a16:creationId xmlns:a16="http://schemas.microsoft.com/office/drawing/2014/main" id="{A7CEB738-1DFD-8B40-B7A9-A8D32914F009}"/>
                  </a:ext>
                </a:extLst>
              </p14:cNvPr>
              <p14:cNvContentPartPr/>
              <p14:nvPr/>
            </p14:nvContentPartPr>
            <p14:xfrm>
              <a:off x="4020232" y="2118348"/>
              <a:ext cx="205560" cy="360"/>
            </p14:xfrm>
          </p:contentPart>
        </mc:Choice>
        <mc:Fallback xmlns="">
          <p:pic>
            <p:nvPicPr>
              <p:cNvPr id="29" name="Input penna 28">
                <a:extLst>
                  <a:ext uri="{FF2B5EF4-FFF2-40B4-BE49-F238E27FC236}">
                    <a16:creationId xmlns:a16="http://schemas.microsoft.com/office/drawing/2014/main" id="{A7CEB738-1DFD-8B40-B7A9-A8D32914F009}"/>
                  </a:ext>
                </a:extLst>
              </p:cNvPr>
              <p:cNvPicPr/>
              <p:nvPr/>
            </p:nvPicPr>
            <p:blipFill>
              <a:blip r:embed="rId31"/>
              <a:stretch>
                <a:fillRect/>
              </a:stretch>
            </p:blipFill>
            <p:spPr>
              <a:xfrm>
                <a:off x="3984592" y="2046708"/>
                <a:ext cx="27720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0" name="Input penna 29">
                <a:extLst>
                  <a:ext uri="{FF2B5EF4-FFF2-40B4-BE49-F238E27FC236}">
                    <a16:creationId xmlns:a16="http://schemas.microsoft.com/office/drawing/2014/main" id="{9244AEF3-F123-7A4A-A656-BC7CC16C7553}"/>
                  </a:ext>
                </a:extLst>
              </p14:cNvPr>
              <p14:cNvContentPartPr/>
              <p14:nvPr/>
            </p14:nvContentPartPr>
            <p14:xfrm>
              <a:off x="4777672" y="2109708"/>
              <a:ext cx="767880" cy="8640"/>
            </p14:xfrm>
          </p:contentPart>
        </mc:Choice>
        <mc:Fallback xmlns="">
          <p:pic>
            <p:nvPicPr>
              <p:cNvPr id="30" name="Input penna 29">
                <a:extLst>
                  <a:ext uri="{FF2B5EF4-FFF2-40B4-BE49-F238E27FC236}">
                    <a16:creationId xmlns:a16="http://schemas.microsoft.com/office/drawing/2014/main" id="{9244AEF3-F123-7A4A-A656-BC7CC16C7553}"/>
                  </a:ext>
                </a:extLst>
              </p:cNvPr>
              <p:cNvPicPr/>
              <p:nvPr/>
            </p:nvPicPr>
            <p:blipFill>
              <a:blip r:embed="rId33"/>
              <a:stretch>
                <a:fillRect/>
              </a:stretch>
            </p:blipFill>
            <p:spPr>
              <a:xfrm>
                <a:off x="4742032" y="2038068"/>
                <a:ext cx="839520" cy="15228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31" name="Input penna 30">
                <a:extLst>
                  <a:ext uri="{FF2B5EF4-FFF2-40B4-BE49-F238E27FC236}">
                    <a16:creationId xmlns:a16="http://schemas.microsoft.com/office/drawing/2014/main" id="{0DC7B693-D19C-9C42-A1C1-629047694E30}"/>
                  </a:ext>
                </a:extLst>
              </p14:cNvPr>
              <p14:cNvContentPartPr/>
              <p14:nvPr/>
            </p14:nvContentPartPr>
            <p14:xfrm>
              <a:off x="6462112" y="2090268"/>
              <a:ext cx="1355400" cy="29880"/>
            </p14:xfrm>
          </p:contentPart>
        </mc:Choice>
        <mc:Fallback xmlns="">
          <p:pic>
            <p:nvPicPr>
              <p:cNvPr id="31" name="Input penna 30">
                <a:extLst>
                  <a:ext uri="{FF2B5EF4-FFF2-40B4-BE49-F238E27FC236}">
                    <a16:creationId xmlns:a16="http://schemas.microsoft.com/office/drawing/2014/main" id="{0DC7B693-D19C-9C42-A1C1-629047694E30}"/>
                  </a:ext>
                </a:extLst>
              </p:cNvPr>
              <p:cNvPicPr/>
              <p:nvPr/>
            </p:nvPicPr>
            <p:blipFill>
              <a:blip r:embed="rId35"/>
              <a:stretch>
                <a:fillRect/>
              </a:stretch>
            </p:blipFill>
            <p:spPr>
              <a:xfrm>
                <a:off x="6444472" y="2054268"/>
                <a:ext cx="1391040" cy="10152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34" name="Input penna 33">
                <a:extLst>
                  <a:ext uri="{FF2B5EF4-FFF2-40B4-BE49-F238E27FC236}">
                    <a16:creationId xmlns:a16="http://schemas.microsoft.com/office/drawing/2014/main" id="{467AAC7F-D9F1-3F44-8542-44676939F724}"/>
                  </a:ext>
                </a:extLst>
              </p14:cNvPr>
              <p14:cNvContentPartPr/>
              <p14:nvPr/>
            </p14:nvContentPartPr>
            <p14:xfrm>
              <a:off x="6346192" y="2751948"/>
              <a:ext cx="1801440" cy="12240"/>
            </p14:xfrm>
          </p:contentPart>
        </mc:Choice>
        <mc:Fallback xmlns="">
          <p:pic>
            <p:nvPicPr>
              <p:cNvPr id="34" name="Input penna 33">
                <a:extLst>
                  <a:ext uri="{FF2B5EF4-FFF2-40B4-BE49-F238E27FC236}">
                    <a16:creationId xmlns:a16="http://schemas.microsoft.com/office/drawing/2014/main" id="{467AAC7F-D9F1-3F44-8542-44676939F724}"/>
                  </a:ext>
                </a:extLst>
              </p:cNvPr>
              <p:cNvPicPr/>
              <p:nvPr/>
            </p:nvPicPr>
            <p:blipFill>
              <a:blip r:embed="rId37"/>
              <a:stretch>
                <a:fillRect/>
              </a:stretch>
            </p:blipFill>
            <p:spPr>
              <a:xfrm>
                <a:off x="6328552" y="2715948"/>
                <a:ext cx="1837080" cy="8388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35" name="Input penna 34">
                <a:extLst>
                  <a:ext uri="{FF2B5EF4-FFF2-40B4-BE49-F238E27FC236}">
                    <a16:creationId xmlns:a16="http://schemas.microsoft.com/office/drawing/2014/main" id="{2D4B59B4-B0DC-3644-A610-23F09E7AB493}"/>
                  </a:ext>
                </a:extLst>
              </p14:cNvPr>
              <p14:cNvContentPartPr/>
              <p14:nvPr/>
            </p14:nvContentPartPr>
            <p14:xfrm>
              <a:off x="1323112" y="2309148"/>
              <a:ext cx="195480" cy="360"/>
            </p14:xfrm>
          </p:contentPart>
        </mc:Choice>
        <mc:Fallback xmlns="">
          <p:pic>
            <p:nvPicPr>
              <p:cNvPr id="35" name="Input penna 34">
                <a:extLst>
                  <a:ext uri="{FF2B5EF4-FFF2-40B4-BE49-F238E27FC236}">
                    <a16:creationId xmlns:a16="http://schemas.microsoft.com/office/drawing/2014/main" id="{2D4B59B4-B0DC-3644-A610-23F09E7AB493}"/>
                  </a:ext>
                </a:extLst>
              </p:cNvPr>
              <p:cNvPicPr/>
              <p:nvPr/>
            </p:nvPicPr>
            <p:blipFill>
              <a:blip r:embed="rId39"/>
              <a:stretch>
                <a:fillRect/>
              </a:stretch>
            </p:blipFill>
            <p:spPr>
              <a:xfrm>
                <a:off x="1287472" y="2237148"/>
                <a:ext cx="26712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36" name="Input penna 35">
                <a:extLst>
                  <a:ext uri="{FF2B5EF4-FFF2-40B4-BE49-F238E27FC236}">
                    <a16:creationId xmlns:a16="http://schemas.microsoft.com/office/drawing/2014/main" id="{C541F051-A92F-F44C-99D0-6A491CCF5C23}"/>
                  </a:ext>
                </a:extLst>
              </p14:cNvPr>
              <p14:cNvContentPartPr/>
              <p14:nvPr/>
            </p14:nvContentPartPr>
            <p14:xfrm>
              <a:off x="1867792" y="2318868"/>
              <a:ext cx="950040" cy="7560"/>
            </p14:xfrm>
          </p:contentPart>
        </mc:Choice>
        <mc:Fallback xmlns="">
          <p:pic>
            <p:nvPicPr>
              <p:cNvPr id="36" name="Input penna 35">
                <a:extLst>
                  <a:ext uri="{FF2B5EF4-FFF2-40B4-BE49-F238E27FC236}">
                    <a16:creationId xmlns:a16="http://schemas.microsoft.com/office/drawing/2014/main" id="{C541F051-A92F-F44C-99D0-6A491CCF5C23}"/>
                  </a:ext>
                </a:extLst>
              </p:cNvPr>
              <p:cNvPicPr/>
              <p:nvPr/>
            </p:nvPicPr>
            <p:blipFill>
              <a:blip r:embed="rId41"/>
              <a:stretch>
                <a:fillRect/>
              </a:stretch>
            </p:blipFill>
            <p:spPr>
              <a:xfrm>
                <a:off x="1831792" y="2246868"/>
                <a:ext cx="1021680" cy="1512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37" name="Input penna 36">
                <a:extLst>
                  <a:ext uri="{FF2B5EF4-FFF2-40B4-BE49-F238E27FC236}">
                    <a16:creationId xmlns:a16="http://schemas.microsoft.com/office/drawing/2014/main" id="{7AAA89A4-89FA-624E-8374-CEB9D800C7E7}"/>
                  </a:ext>
                </a:extLst>
              </p14:cNvPr>
              <p14:cNvContentPartPr/>
              <p14:nvPr/>
            </p14:nvContentPartPr>
            <p14:xfrm>
              <a:off x="3227152" y="2317788"/>
              <a:ext cx="945720" cy="360"/>
            </p14:xfrm>
          </p:contentPart>
        </mc:Choice>
        <mc:Fallback xmlns="">
          <p:pic>
            <p:nvPicPr>
              <p:cNvPr id="37" name="Input penna 36">
                <a:extLst>
                  <a:ext uri="{FF2B5EF4-FFF2-40B4-BE49-F238E27FC236}">
                    <a16:creationId xmlns:a16="http://schemas.microsoft.com/office/drawing/2014/main" id="{7AAA89A4-89FA-624E-8374-CEB9D800C7E7}"/>
                  </a:ext>
                </a:extLst>
              </p:cNvPr>
              <p:cNvPicPr/>
              <p:nvPr/>
            </p:nvPicPr>
            <p:blipFill>
              <a:blip r:embed="rId43"/>
              <a:stretch>
                <a:fillRect/>
              </a:stretch>
            </p:blipFill>
            <p:spPr>
              <a:xfrm>
                <a:off x="3191512" y="2246148"/>
                <a:ext cx="101736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38" name="Input penna 37">
                <a:extLst>
                  <a:ext uri="{FF2B5EF4-FFF2-40B4-BE49-F238E27FC236}">
                    <a16:creationId xmlns:a16="http://schemas.microsoft.com/office/drawing/2014/main" id="{DC152DFD-97B9-E04C-BCC6-3F9ECAD8950D}"/>
                  </a:ext>
                </a:extLst>
              </p14:cNvPr>
              <p14:cNvContentPartPr/>
              <p14:nvPr/>
            </p14:nvContentPartPr>
            <p14:xfrm>
              <a:off x="4457992" y="2354508"/>
              <a:ext cx="282240" cy="3240"/>
            </p14:xfrm>
          </p:contentPart>
        </mc:Choice>
        <mc:Fallback xmlns="">
          <p:pic>
            <p:nvPicPr>
              <p:cNvPr id="38" name="Input penna 37">
                <a:extLst>
                  <a:ext uri="{FF2B5EF4-FFF2-40B4-BE49-F238E27FC236}">
                    <a16:creationId xmlns:a16="http://schemas.microsoft.com/office/drawing/2014/main" id="{DC152DFD-97B9-E04C-BCC6-3F9ECAD8950D}"/>
                  </a:ext>
                </a:extLst>
              </p:cNvPr>
              <p:cNvPicPr/>
              <p:nvPr/>
            </p:nvPicPr>
            <p:blipFill>
              <a:blip r:embed="rId45"/>
              <a:stretch>
                <a:fillRect/>
              </a:stretch>
            </p:blipFill>
            <p:spPr>
              <a:xfrm>
                <a:off x="4421992" y="2282868"/>
                <a:ext cx="353880" cy="14688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9" name="Input penna 38">
                <a:extLst>
                  <a:ext uri="{FF2B5EF4-FFF2-40B4-BE49-F238E27FC236}">
                    <a16:creationId xmlns:a16="http://schemas.microsoft.com/office/drawing/2014/main" id="{D970C32F-8828-9243-A013-7582A9637CD9}"/>
                  </a:ext>
                </a:extLst>
              </p14:cNvPr>
              <p14:cNvContentPartPr/>
              <p14:nvPr/>
            </p14:nvContentPartPr>
            <p14:xfrm>
              <a:off x="5139832" y="2306988"/>
              <a:ext cx="647280" cy="13320"/>
            </p14:xfrm>
          </p:contentPart>
        </mc:Choice>
        <mc:Fallback xmlns="">
          <p:pic>
            <p:nvPicPr>
              <p:cNvPr id="39" name="Input penna 38">
                <a:extLst>
                  <a:ext uri="{FF2B5EF4-FFF2-40B4-BE49-F238E27FC236}">
                    <a16:creationId xmlns:a16="http://schemas.microsoft.com/office/drawing/2014/main" id="{D970C32F-8828-9243-A013-7582A9637CD9}"/>
                  </a:ext>
                </a:extLst>
              </p:cNvPr>
              <p:cNvPicPr/>
              <p:nvPr/>
            </p:nvPicPr>
            <p:blipFill>
              <a:blip r:embed="rId47"/>
              <a:stretch>
                <a:fillRect/>
              </a:stretch>
            </p:blipFill>
            <p:spPr>
              <a:xfrm>
                <a:off x="5103832" y="2234988"/>
                <a:ext cx="718920" cy="15696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40" name="Input penna 39">
                <a:extLst>
                  <a:ext uri="{FF2B5EF4-FFF2-40B4-BE49-F238E27FC236}">
                    <a16:creationId xmlns:a16="http://schemas.microsoft.com/office/drawing/2014/main" id="{ED468AE9-5D79-4141-9E2F-5A05B382FF65}"/>
                  </a:ext>
                </a:extLst>
              </p14:cNvPr>
              <p14:cNvContentPartPr/>
              <p14:nvPr/>
            </p14:nvContentPartPr>
            <p14:xfrm>
              <a:off x="6024712" y="2325348"/>
              <a:ext cx="602640" cy="3600"/>
            </p14:xfrm>
          </p:contentPart>
        </mc:Choice>
        <mc:Fallback xmlns="">
          <p:pic>
            <p:nvPicPr>
              <p:cNvPr id="40" name="Input penna 39">
                <a:extLst>
                  <a:ext uri="{FF2B5EF4-FFF2-40B4-BE49-F238E27FC236}">
                    <a16:creationId xmlns:a16="http://schemas.microsoft.com/office/drawing/2014/main" id="{ED468AE9-5D79-4141-9E2F-5A05B382FF65}"/>
                  </a:ext>
                </a:extLst>
              </p:cNvPr>
              <p:cNvPicPr/>
              <p:nvPr/>
            </p:nvPicPr>
            <p:blipFill>
              <a:blip r:embed="rId49"/>
              <a:stretch>
                <a:fillRect/>
              </a:stretch>
            </p:blipFill>
            <p:spPr>
              <a:xfrm>
                <a:off x="5989072" y="2253348"/>
                <a:ext cx="674280" cy="14724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41" name="Input penna 40">
                <a:extLst>
                  <a:ext uri="{FF2B5EF4-FFF2-40B4-BE49-F238E27FC236}">
                    <a16:creationId xmlns:a16="http://schemas.microsoft.com/office/drawing/2014/main" id="{5D6F595F-D06B-014F-891E-D28546219882}"/>
                  </a:ext>
                </a:extLst>
              </p14:cNvPr>
              <p14:cNvContentPartPr/>
              <p14:nvPr/>
            </p14:nvContentPartPr>
            <p14:xfrm>
              <a:off x="7212352" y="1664028"/>
              <a:ext cx="223560" cy="3240"/>
            </p14:xfrm>
          </p:contentPart>
        </mc:Choice>
        <mc:Fallback xmlns="">
          <p:pic>
            <p:nvPicPr>
              <p:cNvPr id="41" name="Input penna 40">
                <a:extLst>
                  <a:ext uri="{FF2B5EF4-FFF2-40B4-BE49-F238E27FC236}">
                    <a16:creationId xmlns:a16="http://schemas.microsoft.com/office/drawing/2014/main" id="{5D6F595F-D06B-014F-891E-D28546219882}"/>
                  </a:ext>
                </a:extLst>
              </p:cNvPr>
              <p:cNvPicPr/>
              <p:nvPr/>
            </p:nvPicPr>
            <p:blipFill>
              <a:blip r:embed="rId51"/>
              <a:stretch>
                <a:fillRect/>
              </a:stretch>
            </p:blipFill>
            <p:spPr>
              <a:xfrm>
                <a:off x="7176712" y="1592388"/>
                <a:ext cx="295200" cy="14688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42" name="Input penna 41">
                <a:extLst>
                  <a:ext uri="{FF2B5EF4-FFF2-40B4-BE49-F238E27FC236}">
                    <a16:creationId xmlns:a16="http://schemas.microsoft.com/office/drawing/2014/main" id="{4C4182D4-8A86-6244-B658-8D317EAE1DB1}"/>
                  </a:ext>
                </a:extLst>
              </p14:cNvPr>
              <p14:cNvContentPartPr/>
              <p14:nvPr/>
            </p14:nvContentPartPr>
            <p14:xfrm>
              <a:off x="6981592" y="2323188"/>
              <a:ext cx="191880" cy="3240"/>
            </p14:xfrm>
          </p:contentPart>
        </mc:Choice>
        <mc:Fallback xmlns="">
          <p:pic>
            <p:nvPicPr>
              <p:cNvPr id="42" name="Input penna 41">
                <a:extLst>
                  <a:ext uri="{FF2B5EF4-FFF2-40B4-BE49-F238E27FC236}">
                    <a16:creationId xmlns:a16="http://schemas.microsoft.com/office/drawing/2014/main" id="{4C4182D4-8A86-6244-B658-8D317EAE1DB1}"/>
                  </a:ext>
                </a:extLst>
              </p:cNvPr>
              <p:cNvPicPr/>
              <p:nvPr/>
            </p:nvPicPr>
            <p:blipFill>
              <a:blip r:embed="rId53"/>
              <a:stretch>
                <a:fillRect/>
              </a:stretch>
            </p:blipFill>
            <p:spPr>
              <a:xfrm>
                <a:off x="6945592" y="2251548"/>
                <a:ext cx="263520" cy="14688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43" name="Input penna 42">
                <a:extLst>
                  <a:ext uri="{FF2B5EF4-FFF2-40B4-BE49-F238E27FC236}">
                    <a16:creationId xmlns:a16="http://schemas.microsoft.com/office/drawing/2014/main" id="{0EDE9D37-4223-9A4B-85EB-BA2365DD1A4B}"/>
                  </a:ext>
                </a:extLst>
              </p14:cNvPr>
              <p14:cNvContentPartPr/>
              <p14:nvPr/>
            </p14:nvContentPartPr>
            <p14:xfrm>
              <a:off x="2342272" y="1900548"/>
              <a:ext cx="231120" cy="6120"/>
            </p14:xfrm>
          </p:contentPart>
        </mc:Choice>
        <mc:Fallback xmlns="">
          <p:pic>
            <p:nvPicPr>
              <p:cNvPr id="43" name="Input penna 42">
                <a:extLst>
                  <a:ext uri="{FF2B5EF4-FFF2-40B4-BE49-F238E27FC236}">
                    <a16:creationId xmlns:a16="http://schemas.microsoft.com/office/drawing/2014/main" id="{0EDE9D37-4223-9A4B-85EB-BA2365DD1A4B}"/>
                  </a:ext>
                </a:extLst>
              </p:cNvPr>
              <p:cNvPicPr/>
              <p:nvPr/>
            </p:nvPicPr>
            <p:blipFill>
              <a:blip r:embed="rId55"/>
              <a:stretch>
                <a:fillRect/>
              </a:stretch>
            </p:blipFill>
            <p:spPr>
              <a:xfrm>
                <a:off x="2306632" y="1828548"/>
                <a:ext cx="302760" cy="14976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44" name="Input penna 43">
                <a:extLst>
                  <a:ext uri="{FF2B5EF4-FFF2-40B4-BE49-F238E27FC236}">
                    <a16:creationId xmlns:a16="http://schemas.microsoft.com/office/drawing/2014/main" id="{743C132C-79D9-4540-847A-4090910141E6}"/>
                  </a:ext>
                </a:extLst>
              </p14:cNvPr>
              <p14:cNvContentPartPr/>
              <p14:nvPr/>
            </p14:nvContentPartPr>
            <p14:xfrm>
              <a:off x="3458992" y="1873908"/>
              <a:ext cx="420480" cy="360"/>
            </p14:xfrm>
          </p:contentPart>
        </mc:Choice>
        <mc:Fallback xmlns="">
          <p:pic>
            <p:nvPicPr>
              <p:cNvPr id="44" name="Input penna 43">
                <a:extLst>
                  <a:ext uri="{FF2B5EF4-FFF2-40B4-BE49-F238E27FC236}">
                    <a16:creationId xmlns:a16="http://schemas.microsoft.com/office/drawing/2014/main" id="{743C132C-79D9-4540-847A-4090910141E6}"/>
                  </a:ext>
                </a:extLst>
              </p:cNvPr>
              <p:cNvPicPr/>
              <p:nvPr/>
            </p:nvPicPr>
            <p:blipFill>
              <a:blip r:embed="rId57"/>
              <a:stretch>
                <a:fillRect/>
              </a:stretch>
            </p:blipFill>
            <p:spPr>
              <a:xfrm>
                <a:off x="3422992" y="1802268"/>
                <a:ext cx="49212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45" name="Input penna 44">
                <a:extLst>
                  <a:ext uri="{FF2B5EF4-FFF2-40B4-BE49-F238E27FC236}">
                    <a16:creationId xmlns:a16="http://schemas.microsoft.com/office/drawing/2014/main" id="{DFBA688A-1976-344B-8E00-E43F38650C53}"/>
                  </a:ext>
                </a:extLst>
              </p14:cNvPr>
              <p14:cNvContentPartPr/>
              <p14:nvPr/>
            </p14:nvContentPartPr>
            <p14:xfrm>
              <a:off x="5028592" y="2553588"/>
              <a:ext cx="268920" cy="360"/>
            </p14:xfrm>
          </p:contentPart>
        </mc:Choice>
        <mc:Fallback xmlns="">
          <p:pic>
            <p:nvPicPr>
              <p:cNvPr id="45" name="Input penna 44">
                <a:extLst>
                  <a:ext uri="{FF2B5EF4-FFF2-40B4-BE49-F238E27FC236}">
                    <a16:creationId xmlns:a16="http://schemas.microsoft.com/office/drawing/2014/main" id="{DFBA688A-1976-344B-8E00-E43F38650C53}"/>
                  </a:ext>
                </a:extLst>
              </p:cNvPr>
              <p:cNvPicPr/>
              <p:nvPr/>
            </p:nvPicPr>
            <p:blipFill>
              <a:blip r:embed="rId59"/>
              <a:stretch>
                <a:fillRect/>
              </a:stretch>
            </p:blipFill>
            <p:spPr>
              <a:xfrm>
                <a:off x="4992952" y="2481588"/>
                <a:ext cx="34056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46" name="Input penna 45">
                <a:extLst>
                  <a:ext uri="{FF2B5EF4-FFF2-40B4-BE49-F238E27FC236}">
                    <a16:creationId xmlns:a16="http://schemas.microsoft.com/office/drawing/2014/main" id="{58836215-9537-DC43-9578-D82899FF2996}"/>
                  </a:ext>
                </a:extLst>
              </p14:cNvPr>
              <p14:cNvContentPartPr/>
              <p14:nvPr/>
            </p14:nvContentPartPr>
            <p14:xfrm>
              <a:off x="6123712" y="2547108"/>
              <a:ext cx="319680" cy="12960"/>
            </p14:xfrm>
          </p:contentPart>
        </mc:Choice>
        <mc:Fallback xmlns="">
          <p:pic>
            <p:nvPicPr>
              <p:cNvPr id="46" name="Input penna 45">
                <a:extLst>
                  <a:ext uri="{FF2B5EF4-FFF2-40B4-BE49-F238E27FC236}">
                    <a16:creationId xmlns:a16="http://schemas.microsoft.com/office/drawing/2014/main" id="{58836215-9537-DC43-9578-D82899FF2996}"/>
                  </a:ext>
                </a:extLst>
              </p:cNvPr>
              <p:cNvPicPr/>
              <p:nvPr/>
            </p:nvPicPr>
            <p:blipFill>
              <a:blip r:embed="rId61"/>
              <a:stretch>
                <a:fillRect/>
              </a:stretch>
            </p:blipFill>
            <p:spPr>
              <a:xfrm>
                <a:off x="6087712" y="2475108"/>
                <a:ext cx="391320" cy="15660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50" name="Input penna 49">
                <a:extLst>
                  <a:ext uri="{FF2B5EF4-FFF2-40B4-BE49-F238E27FC236}">
                    <a16:creationId xmlns:a16="http://schemas.microsoft.com/office/drawing/2014/main" id="{85E10C00-0AD6-C743-A573-C53AEFE269B1}"/>
                  </a:ext>
                </a:extLst>
              </p14:cNvPr>
              <p14:cNvContentPartPr/>
              <p14:nvPr/>
            </p14:nvContentPartPr>
            <p14:xfrm>
              <a:off x="5347552" y="823068"/>
              <a:ext cx="360" cy="360"/>
            </p14:xfrm>
          </p:contentPart>
        </mc:Choice>
        <mc:Fallback xmlns="">
          <p:pic>
            <p:nvPicPr>
              <p:cNvPr id="50" name="Input penna 49">
                <a:extLst>
                  <a:ext uri="{FF2B5EF4-FFF2-40B4-BE49-F238E27FC236}">
                    <a16:creationId xmlns:a16="http://schemas.microsoft.com/office/drawing/2014/main" id="{85E10C00-0AD6-C743-A573-C53AEFE269B1}"/>
                  </a:ext>
                </a:extLst>
              </p:cNvPr>
              <p:cNvPicPr/>
              <p:nvPr/>
            </p:nvPicPr>
            <p:blipFill>
              <a:blip r:embed="rId63"/>
              <a:stretch>
                <a:fillRect/>
              </a:stretch>
            </p:blipFill>
            <p:spPr>
              <a:xfrm>
                <a:off x="5311552" y="751428"/>
                <a:ext cx="7200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52" name="Input penna 51">
                <a:extLst>
                  <a:ext uri="{FF2B5EF4-FFF2-40B4-BE49-F238E27FC236}">
                    <a16:creationId xmlns:a16="http://schemas.microsoft.com/office/drawing/2014/main" id="{479637F1-5FBD-7249-980D-91DDA492CCFE}"/>
                  </a:ext>
                </a:extLst>
              </p14:cNvPr>
              <p14:cNvContentPartPr/>
              <p14:nvPr/>
            </p14:nvContentPartPr>
            <p14:xfrm>
              <a:off x="3384112" y="789948"/>
              <a:ext cx="1964160" cy="25560"/>
            </p14:xfrm>
          </p:contentPart>
        </mc:Choice>
        <mc:Fallback xmlns="">
          <p:pic>
            <p:nvPicPr>
              <p:cNvPr id="52" name="Input penna 51">
                <a:extLst>
                  <a:ext uri="{FF2B5EF4-FFF2-40B4-BE49-F238E27FC236}">
                    <a16:creationId xmlns:a16="http://schemas.microsoft.com/office/drawing/2014/main" id="{479637F1-5FBD-7249-980D-91DDA492CCFE}"/>
                  </a:ext>
                </a:extLst>
              </p:cNvPr>
              <p:cNvPicPr/>
              <p:nvPr/>
            </p:nvPicPr>
            <p:blipFill>
              <a:blip r:embed="rId65"/>
              <a:stretch>
                <a:fillRect/>
              </a:stretch>
            </p:blipFill>
            <p:spPr>
              <a:xfrm>
                <a:off x="3348112" y="718308"/>
                <a:ext cx="2035800" cy="16920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2" name="Input penna 1">
                <a:extLst>
                  <a:ext uri="{FF2B5EF4-FFF2-40B4-BE49-F238E27FC236}">
                    <a16:creationId xmlns:a16="http://schemas.microsoft.com/office/drawing/2014/main" id="{123F26BD-3179-7343-8DFC-D1B7C725DA95}"/>
                  </a:ext>
                </a:extLst>
              </p14:cNvPr>
              <p14:cNvContentPartPr/>
              <p14:nvPr/>
            </p14:nvContentPartPr>
            <p14:xfrm>
              <a:off x="5364309" y="1217417"/>
              <a:ext cx="1107360" cy="16560"/>
            </p14:xfrm>
          </p:contentPart>
        </mc:Choice>
        <mc:Fallback xmlns="">
          <p:pic>
            <p:nvPicPr>
              <p:cNvPr id="2" name="Input penna 1">
                <a:extLst>
                  <a:ext uri="{FF2B5EF4-FFF2-40B4-BE49-F238E27FC236}">
                    <a16:creationId xmlns:a16="http://schemas.microsoft.com/office/drawing/2014/main" id="{123F26BD-3179-7343-8DFC-D1B7C725DA95}"/>
                  </a:ext>
                </a:extLst>
              </p:cNvPr>
              <p:cNvPicPr/>
              <p:nvPr/>
            </p:nvPicPr>
            <p:blipFill>
              <a:blip r:embed="rId67"/>
              <a:stretch>
                <a:fillRect/>
              </a:stretch>
            </p:blipFill>
            <p:spPr>
              <a:xfrm>
                <a:off x="5328669" y="1145417"/>
                <a:ext cx="1179000" cy="16020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4" name="Input penna 3">
                <a:extLst>
                  <a:ext uri="{FF2B5EF4-FFF2-40B4-BE49-F238E27FC236}">
                    <a16:creationId xmlns:a16="http://schemas.microsoft.com/office/drawing/2014/main" id="{CDA831EA-382A-0946-8F8A-2CF5735A4017}"/>
                  </a:ext>
                </a:extLst>
              </p14:cNvPr>
              <p14:cNvContentPartPr/>
              <p14:nvPr/>
            </p14:nvContentPartPr>
            <p14:xfrm>
              <a:off x="4051389" y="1474457"/>
              <a:ext cx="3806640" cy="22680"/>
            </p14:xfrm>
          </p:contentPart>
        </mc:Choice>
        <mc:Fallback xmlns="">
          <p:pic>
            <p:nvPicPr>
              <p:cNvPr id="4" name="Input penna 3">
                <a:extLst>
                  <a:ext uri="{FF2B5EF4-FFF2-40B4-BE49-F238E27FC236}">
                    <a16:creationId xmlns:a16="http://schemas.microsoft.com/office/drawing/2014/main" id="{CDA831EA-382A-0946-8F8A-2CF5735A4017}"/>
                  </a:ext>
                </a:extLst>
              </p:cNvPr>
              <p:cNvPicPr/>
              <p:nvPr/>
            </p:nvPicPr>
            <p:blipFill>
              <a:blip r:embed="rId69"/>
              <a:stretch>
                <a:fillRect/>
              </a:stretch>
            </p:blipFill>
            <p:spPr>
              <a:xfrm>
                <a:off x="4015749" y="1402817"/>
                <a:ext cx="3878280" cy="166320"/>
              </a:xfrm>
              <a:prstGeom prst="rect">
                <a:avLst/>
              </a:prstGeom>
            </p:spPr>
          </p:pic>
        </mc:Fallback>
      </mc:AlternateContent>
    </p:spTree>
    <p:extLst>
      <p:ext uri="{BB962C8B-B14F-4D97-AF65-F5344CB8AC3E}">
        <p14:creationId xmlns:p14="http://schemas.microsoft.com/office/powerpoint/2010/main" val="2968223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FFDDB32-A09C-D841-B79A-189DE89A1460}"/>
              </a:ext>
            </a:extLst>
          </p:cNvPr>
          <p:cNvSpPr>
            <a:spLocks noGrp="1"/>
          </p:cNvSpPr>
          <p:nvPr>
            <p:ph type="title"/>
          </p:nvPr>
        </p:nvSpPr>
        <p:spPr>
          <a:xfrm>
            <a:off x="261258" y="427513"/>
            <a:ext cx="10687792" cy="2076022"/>
          </a:xfrm>
        </p:spPr>
        <p:txBody>
          <a:bodyPr>
            <a:noAutofit/>
          </a:bodyPr>
          <a:lstStyle/>
          <a:p>
            <a:pPr marL="0" indent="0"/>
            <a:r>
              <a:rPr lang="it-IT" sz="1400" dirty="0"/>
              <a:t>7) la natura, la qualità e la quantità dei beni e dei servizi formanti oggetto dell’operazione;</a:t>
            </a:r>
            <a:br>
              <a:rPr lang="it-IT" sz="1400" dirty="0"/>
            </a:br>
            <a:r>
              <a:rPr lang="it-IT" sz="1400" dirty="0"/>
              <a:t>8) La data dell’operazione se anteriore a quella dell’operazione;</a:t>
            </a:r>
            <a:br>
              <a:rPr lang="it-IT" sz="1400" dirty="0"/>
            </a:br>
            <a:r>
              <a:rPr lang="it-IT" sz="1400" dirty="0"/>
              <a:t>9) i corrispettivi e gli altri dati necessari per la determinazione della base imponibile</a:t>
            </a:r>
            <a:br>
              <a:rPr lang="it-IT" sz="1400" dirty="0"/>
            </a:br>
            <a:r>
              <a:rPr lang="it-IT" sz="1400" dirty="0"/>
              <a:t>10) I corrispettivi relativi agli altri beni ceduti a titolo di sconto, premio o abbuono;</a:t>
            </a:r>
            <a:br>
              <a:rPr lang="it-IT" sz="1400" dirty="0"/>
            </a:br>
            <a:r>
              <a:rPr lang="it-IT" sz="1400" dirty="0"/>
              <a:t>11) l’aliquota iva , e l’ammontare dell’imposta, e dell’imponibile;</a:t>
            </a:r>
            <a:br>
              <a:rPr lang="it-IT" sz="1400" dirty="0"/>
            </a:br>
            <a:r>
              <a:rPr lang="it-IT" sz="1400" dirty="0"/>
              <a:t>12) l’annotazione che la stessa è emessa per conto del cedente o prestatore, dal cessionario o committente ovvero da un terzo</a:t>
            </a:r>
            <a:br>
              <a:rPr lang="it-IT" sz="1400" dirty="0"/>
            </a:br>
            <a:endParaRPr lang="it-IT" sz="1400" dirty="0"/>
          </a:p>
        </p:txBody>
      </p:sp>
      <p:pic>
        <p:nvPicPr>
          <p:cNvPr id="7" name="Segnaposto contenuto 6">
            <a:extLst>
              <a:ext uri="{FF2B5EF4-FFF2-40B4-BE49-F238E27FC236}">
                <a16:creationId xmlns:a16="http://schemas.microsoft.com/office/drawing/2014/main" id="{87DB1D1D-E6EB-664C-B6BB-6E3A647B60C8}"/>
              </a:ext>
            </a:extLst>
          </p:cNvPr>
          <p:cNvPicPr>
            <a:picLocks noGrp="1" noChangeAspect="1"/>
          </p:cNvPicPr>
          <p:nvPr>
            <p:ph sz="half" idx="1"/>
          </p:nvPr>
        </p:nvPicPr>
        <p:blipFill>
          <a:blip r:embed="rId2"/>
          <a:stretch>
            <a:fillRect/>
          </a:stretch>
        </p:blipFill>
        <p:spPr>
          <a:xfrm>
            <a:off x="486889" y="2503534"/>
            <a:ext cx="5244159" cy="3794554"/>
          </a:xfrm>
        </p:spPr>
      </p:pic>
      <p:pic>
        <p:nvPicPr>
          <p:cNvPr id="9" name="Segnaposto contenuto 8">
            <a:extLst>
              <a:ext uri="{FF2B5EF4-FFF2-40B4-BE49-F238E27FC236}">
                <a16:creationId xmlns:a16="http://schemas.microsoft.com/office/drawing/2014/main" id="{881D155C-084C-924A-9210-A39B382F5801}"/>
              </a:ext>
            </a:extLst>
          </p:cNvPr>
          <p:cNvPicPr>
            <a:picLocks noGrp="1" noChangeAspect="1"/>
          </p:cNvPicPr>
          <p:nvPr>
            <p:ph sz="half" idx="2"/>
          </p:nvPr>
        </p:nvPicPr>
        <p:blipFill>
          <a:blip r:embed="rId3"/>
          <a:stretch>
            <a:fillRect/>
          </a:stretch>
        </p:blipFill>
        <p:spPr>
          <a:xfrm>
            <a:off x="5731048" y="2679496"/>
            <a:ext cx="5487937" cy="3618592"/>
          </a:xfrm>
        </p:spPr>
      </p:pic>
      <mc:AlternateContent xmlns:mc="http://schemas.openxmlformats.org/markup-compatibility/2006" xmlns:p14="http://schemas.microsoft.com/office/powerpoint/2010/main">
        <mc:Choice Requires="p14">
          <p:contentPart p14:bwMode="auto" r:id="rId4">
            <p14:nvContentPartPr>
              <p14:cNvPr id="10" name="Input penna 9">
                <a:extLst>
                  <a:ext uri="{FF2B5EF4-FFF2-40B4-BE49-F238E27FC236}">
                    <a16:creationId xmlns:a16="http://schemas.microsoft.com/office/drawing/2014/main" id="{9C2E2C8B-2F9B-A844-9D81-5CC4C05C3200}"/>
                  </a:ext>
                </a:extLst>
              </p14:cNvPr>
              <p14:cNvContentPartPr/>
              <p14:nvPr/>
            </p14:nvContentPartPr>
            <p14:xfrm>
              <a:off x="2898112" y="812628"/>
              <a:ext cx="397080" cy="360"/>
            </p14:xfrm>
          </p:contentPart>
        </mc:Choice>
        <mc:Fallback xmlns="">
          <p:pic>
            <p:nvPicPr>
              <p:cNvPr id="10" name="Input penna 9">
                <a:extLst>
                  <a:ext uri="{FF2B5EF4-FFF2-40B4-BE49-F238E27FC236}">
                    <a16:creationId xmlns:a16="http://schemas.microsoft.com/office/drawing/2014/main" id="{9C2E2C8B-2F9B-A844-9D81-5CC4C05C3200}"/>
                  </a:ext>
                </a:extLst>
              </p:cNvPr>
              <p:cNvPicPr/>
              <p:nvPr/>
            </p:nvPicPr>
            <p:blipFill>
              <a:blip r:embed="rId5"/>
              <a:stretch>
                <a:fillRect/>
              </a:stretch>
            </p:blipFill>
            <p:spPr>
              <a:xfrm>
                <a:off x="2862472" y="740988"/>
                <a:ext cx="46872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1" name="Input penna 10">
                <a:extLst>
                  <a:ext uri="{FF2B5EF4-FFF2-40B4-BE49-F238E27FC236}">
                    <a16:creationId xmlns:a16="http://schemas.microsoft.com/office/drawing/2014/main" id="{9E1814A8-AE44-1846-8512-96C77375EF4B}"/>
                  </a:ext>
                </a:extLst>
              </p14:cNvPr>
              <p14:cNvContentPartPr/>
              <p14:nvPr/>
            </p14:nvContentPartPr>
            <p14:xfrm>
              <a:off x="3609472" y="808668"/>
              <a:ext cx="358560" cy="19440"/>
            </p14:xfrm>
          </p:contentPart>
        </mc:Choice>
        <mc:Fallback xmlns="">
          <p:pic>
            <p:nvPicPr>
              <p:cNvPr id="11" name="Input penna 10">
                <a:extLst>
                  <a:ext uri="{FF2B5EF4-FFF2-40B4-BE49-F238E27FC236}">
                    <a16:creationId xmlns:a16="http://schemas.microsoft.com/office/drawing/2014/main" id="{9E1814A8-AE44-1846-8512-96C77375EF4B}"/>
                  </a:ext>
                </a:extLst>
              </p:cNvPr>
              <p:cNvPicPr/>
              <p:nvPr/>
            </p:nvPicPr>
            <p:blipFill>
              <a:blip r:embed="rId7"/>
              <a:stretch>
                <a:fillRect/>
              </a:stretch>
            </p:blipFill>
            <p:spPr>
              <a:xfrm>
                <a:off x="3573832" y="737028"/>
                <a:ext cx="430200" cy="1630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2" name="Input penna 11">
                <a:extLst>
                  <a:ext uri="{FF2B5EF4-FFF2-40B4-BE49-F238E27FC236}">
                    <a16:creationId xmlns:a16="http://schemas.microsoft.com/office/drawing/2014/main" id="{32613748-9124-AA47-9735-02051A8ABD32}"/>
                  </a:ext>
                </a:extLst>
              </p14:cNvPr>
              <p14:cNvContentPartPr/>
              <p14:nvPr/>
            </p14:nvContentPartPr>
            <p14:xfrm>
              <a:off x="4358272" y="776628"/>
              <a:ext cx="560520" cy="26280"/>
            </p14:xfrm>
          </p:contentPart>
        </mc:Choice>
        <mc:Fallback xmlns="">
          <p:pic>
            <p:nvPicPr>
              <p:cNvPr id="12" name="Input penna 11">
                <a:extLst>
                  <a:ext uri="{FF2B5EF4-FFF2-40B4-BE49-F238E27FC236}">
                    <a16:creationId xmlns:a16="http://schemas.microsoft.com/office/drawing/2014/main" id="{32613748-9124-AA47-9735-02051A8ABD32}"/>
                  </a:ext>
                </a:extLst>
              </p:cNvPr>
              <p:cNvPicPr/>
              <p:nvPr/>
            </p:nvPicPr>
            <p:blipFill>
              <a:blip r:embed="rId9"/>
              <a:stretch>
                <a:fillRect/>
              </a:stretch>
            </p:blipFill>
            <p:spPr>
              <a:xfrm>
                <a:off x="4322632" y="704988"/>
                <a:ext cx="632160" cy="1699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3" name="Input penna 12">
                <a:extLst>
                  <a:ext uri="{FF2B5EF4-FFF2-40B4-BE49-F238E27FC236}">
                    <a16:creationId xmlns:a16="http://schemas.microsoft.com/office/drawing/2014/main" id="{E6A62FA7-1939-D948-A42B-4E528EA78CE3}"/>
                  </a:ext>
                </a:extLst>
              </p14:cNvPr>
              <p14:cNvContentPartPr/>
              <p14:nvPr/>
            </p14:nvContentPartPr>
            <p14:xfrm>
              <a:off x="5224072" y="796428"/>
              <a:ext cx="3341880" cy="29880"/>
            </p14:xfrm>
          </p:contentPart>
        </mc:Choice>
        <mc:Fallback xmlns="">
          <p:pic>
            <p:nvPicPr>
              <p:cNvPr id="13" name="Input penna 12">
                <a:extLst>
                  <a:ext uri="{FF2B5EF4-FFF2-40B4-BE49-F238E27FC236}">
                    <a16:creationId xmlns:a16="http://schemas.microsoft.com/office/drawing/2014/main" id="{E6A62FA7-1939-D948-A42B-4E528EA78CE3}"/>
                  </a:ext>
                </a:extLst>
              </p:cNvPr>
              <p:cNvPicPr/>
              <p:nvPr/>
            </p:nvPicPr>
            <p:blipFill>
              <a:blip r:embed="rId11"/>
              <a:stretch>
                <a:fillRect/>
              </a:stretch>
            </p:blipFill>
            <p:spPr>
              <a:xfrm>
                <a:off x="5188432" y="724428"/>
                <a:ext cx="3413520" cy="1735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4" name="Input penna 13">
                <a:extLst>
                  <a:ext uri="{FF2B5EF4-FFF2-40B4-BE49-F238E27FC236}">
                    <a16:creationId xmlns:a16="http://schemas.microsoft.com/office/drawing/2014/main" id="{213FC835-32AD-F34F-BE2C-17FDF2BFFDB1}"/>
                  </a:ext>
                </a:extLst>
              </p14:cNvPr>
              <p14:cNvContentPartPr/>
              <p14:nvPr/>
            </p14:nvContentPartPr>
            <p14:xfrm>
              <a:off x="3856072" y="1023948"/>
              <a:ext cx="221400" cy="3240"/>
            </p14:xfrm>
          </p:contentPart>
        </mc:Choice>
        <mc:Fallback xmlns="">
          <p:pic>
            <p:nvPicPr>
              <p:cNvPr id="14" name="Input penna 13">
                <a:extLst>
                  <a:ext uri="{FF2B5EF4-FFF2-40B4-BE49-F238E27FC236}">
                    <a16:creationId xmlns:a16="http://schemas.microsoft.com/office/drawing/2014/main" id="{213FC835-32AD-F34F-BE2C-17FDF2BFFDB1}"/>
                  </a:ext>
                </a:extLst>
              </p:cNvPr>
              <p:cNvPicPr/>
              <p:nvPr/>
            </p:nvPicPr>
            <p:blipFill>
              <a:blip r:embed="rId13"/>
              <a:stretch>
                <a:fillRect/>
              </a:stretch>
            </p:blipFill>
            <p:spPr>
              <a:xfrm>
                <a:off x="3820432" y="951948"/>
                <a:ext cx="293040" cy="1468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5" name="Input penna 14">
                <a:extLst>
                  <a:ext uri="{FF2B5EF4-FFF2-40B4-BE49-F238E27FC236}">
                    <a16:creationId xmlns:a16="http://schemas.microsoft.com/office/drawing/2014/main" id="{A041A52C-2ACD-2145-A4C2-7331440514EA}"/>
                  </a:ext>
                </a:extLst>
              </p14:cNvPr>
              <p14:cNvContentPartPr/>
              <p14:nvPr/>
            </p14:nvContentPartPr>
            <p14:xfrm>
              <a:off x="5323432" y="1039788"/>
              <a:ext cx="685800" cy="360"/>
            </p14:xfrm>
          </p:contentPart>
        </mc:Choice>
        <mc:Fallback xmlns="">
          <p:pic>
            <p:nvPicPr>
              <p:cNvPr id="15" name="Input penna 14">
                <a:extLst>
                  <a:ext uri="{FF2B5EF4-FFF2-40B4-BE49-F238E27FC236}">
                    <a16:creationId xmlns:a16="http://schemas.microsoft.com/office/drawing/2014/main" id="{A041A52C-2ACD-2145-A4C2-7331440514EA}"/>
                  </a:ext>
                </a:extLst>
              </p:cNvPr>
              <p:cNvPicPr/>
              <p:nvPr/>
            </p:nvPicPr>
            <p:blipFill>
              <a:blip r:embed="rId15"/>
              <a:stretch>
                <a:fillRect/>
              </a:stretch>
            </p:blipFill>
            <p:spPr>
              <a:xfrm>
                <a:off x="5287792" y="968148"/>
                <a:ext cx="75744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6" name="Input penna 15">
                <a:extLst>
                  <a:ext uri="{FF2B5EF4-FFF2-40B4-BE49-F238E27FC236}">
                    <a16:creationId xmlns:a16="http://schemas.microsoft.com/office/drawing/2014/main" id="{5E7B18B9-07A6-D649-9FB8-B7B94EDFFC6F}"/>
                  </a:ext>
                </a:extLst>
              </p14:cNvPr>
              <p14:cNvContentPartPr/>
              <p14:nvPr/>
            </p14:nvContentPartPr>
            <p14:xfrm>
              <a:off x="3063712" y="1241748"/>
              <a:ext cx="755640" cy="12960"/>
            </p14:xfrm>
          </p:contentPart>
        </mc:Choice>
        <mc:Fallback xmlns="">
          <p:pic>
            <p:nvPicPr>
              <p:cNvPr id="16" name="Input penna 15">
                <a:extLst>
                  <a:ext uri="{FF2B5EF4-FFF2-40B4-BE49-F238E27FC236}">
                    <a16:creationId xmlns:a16="http://schemas.microsoft.com/office/drawing/2014/main" id="{5E7B18B9-07A6-D649-9FB8-B7B94EDFFC6F}"/>
                  </a:ext>
                </a:extLst>
              </p:cNvPr>
              <p:cNvPicPr/>
              <p:nvPr/>
            </p:nvPicPr>
            <p:blipFill>
              <a:blip r:embed="rId17"/>
              <a:stretch>
                <a:fillRect/>
              </a:stretch>
            </p:blipFill>
            <p:spPr>
              <a:xfrm>
                <a:off x="3028072" y="1169748"/>
                <a:ext cx="827280" cy="1566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7" name="Input penna 16">
                <a:extLst>
                  <a:ext uri="{FF2B5EF4-FFF2-40B4-BE49-F238E27FC236}">
                    <a16:creationId xmlns:a16="http://schemas.microsoft.com/office/drawing/2014/main" id="{4692334E-58A6-694F-93FD-385DB8879087}"/>
                  </a:ext>
                </a:extLst>
              </p14:cNvPr>
              <p14:cNvContentPartPr/>
              <p14:nvPr/>
            </p14:nvContentPartPr>
            <p14:xfrm>
              <a:off x="5518912" y="1219428"/>
              <a:ext cx="2883600" cy="27000"/>
            </p14:xfrm>
          </p:contentPart>
        </mc:Choice>
        <mc:Fallback xmlns="">
          <p:pic>
            <p:nvPicPr>
              <p:cNvPr id="17" name="Input penna 16">
                <a:extLst>
                  <a:ext uri="{FF2B5EF4-FFF2-40B4-BE49-F238E27FC236}">
                    <a16:creationId xmlns:a16="http://schemas.microsoft.com/office/drawing/2014/main" id="{4692334E-58A6-694F-93FD-385DB8879087}"/>
                  </a:ext>
                </a:extLst>
              </p:cNvPr>
              <p:cNvPicPr/>
              <p:nvPr/>
            </p:nvPicPr>
            <p:blipFill>
              <a:blip r:embed="rId19"/>
              <a:stretch>
                <a:fillRect/>
              </a:stretch>
            </p:blipFill>
            <p:spPr>
              <a:xfrm>
                <a:off x="5482912" y="1147428"/>
                <a:ext cx="2955240" cy="17064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8" name="Input penna 17">
                <a:extLst>
                  <a:ext uri="{FF2B5EF4-FFF2-40B4-BE49-F238E27FC236}">
                    <a16:creationId xmlns:a16="http://schemas.microsoft.com/office/drawing/2014/main" id="{C979B166-1543-F74C-A3E6-490D1AF896B1}"/>
                  </a:ext>
                </a:extLst>
              </p14:cNvPr>
              <p14:cNvContentPartPr/>
              <p14:nvPr/>
            </p14:nvContentPartPr>
            <p14:xfrm>
              <a:off x="4287712" y="1253628"/>
              <a:ext cx="475920" cy="360"/>
            </p14:xfrm>
          </p:contentPart>
        </mc:Choice>
        <mc:Fallback xmlns="">
          <p:pic>
            <p:nvPicPr>
              <p:cNvPr id="18" name="Input penna 17">
                <a:extLst>
                  <a:ext uri="{FF2B5EF4-FFF2-40B4-BE49-F238E27FC236}">
                    <a16:creationId xmlns:a16="http://schemas.microsoft.com/office/drawing/2014/main" id="{C979B166-1543-F74C-A3E6-490D1AF896B1}"/>
                  </a:ext>
                </a:extLst>
              </p:cNvPr>
              <p:cNvPicPr/>
              <p:nvPr/>
            </p:nvPicPr>
            <p:blipFill>
              <a:blip r:embed="rId21"/>
              <a:stretch>
                <a:fillRect/>
              </a:stretch>
            </p:blipFill>
            <p:spPr>
              <a:xfrm>
                <a:off x="4252072" y="1181628"/>
                <a:ext cx="54756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9" name="Input penna 18">
                <a:extLst>
                  <a:ext uri="{FF2B5EF4-FFF2-40B4-BE49-F238E27FC236}">
                    <a16:creationId xmlns:a16="http://schemas.microsoft.com/office/drawing/2014/main" id="{E68962B3-6709-B246-9548-D77FF4AC0E05}"/>
                  </a:ext>
                </a:extLst>
              </p14:cNvPr>
              <p14:cNvContentPartPr/>
              <p14:nvPr/>
            </p14:nvContentPartPr>
            <p14:xfrm>
              <a:off x="3182512" y="1439028"/>
              <a:ext cx="739440" cy="24840"/>
            </p14:xfrm>
          </p:contentPart>
        </mc:Choice>
        <mc:Fallback xmlns="">
          <p:pic>
            <p:nvPicPr>
              <p:cNvPr id="19" name="Input penna 18">
                <a:extLst>
                  <a:ext uri="{FF2B5EF4-FFF2-40B4-BE49-F238E27FC236}">
                    <a16:creationId xmlns:a16="http://schemas.microsoft.com/office/drawing/2014/main" id="{E68962B3-6709-B246-9548-D77FF4AC0E05}"/>
                  </a:ext>
                </a:extLst>
              </p:cNvPr>
              <p:cNvPicPr/>
              <p:nvPr/>
            </p:nvPicPr>
            <p:blipFill>
              <a:blip r:embed="rId23"/>
              <a:stretch>
                <a:fillRect/>
              </a:stretch>
            </p:blipFill>
            <p:spPr>
              <a:xfrm>
                <a:off x="3146872" y="1367388"/>
                <a:ext cx="811080" cy="16848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0" name="Input penna 19">
                <a:extLst>
                  <a:ext uri="{FF2B5EF4-FFF2-40B4-BE49-F238E27FC236}">
                    <a16:creationId xmlns:a16="http://schemas.microsoft.com/office/drawing/2014/main" id="{01E5C683-57DA-1A4F-9994-05ABFC020313}"/>
                  </a:ext>
                </a:extLst>
              </p14:cNvPr>
              <p14:cNvContentPartPr/>
              <p14:nvPr/>
            </p14:nvContentPartPr>
            <p14:xfrm>
              <a:off x="4039312" y="1433988"/>
              <a:ext cx="1818360" cy="28800"/>
            </p14:xfrm>
          </p:contentPart>
        </mc:Choice>
        <mc:Fallback xmlns="">
          <p:pic>
            <p:nvPicPr>
              <p:cNvPr id="20" name="Input penna 19">
                <a:extLst>
                  <a:ext uri="{FF2B5EF4-FFF2-40B4-BE49-F238E27FC236}">
                    <a16:creationId xmlns:a16="http://schemas.microsoft.com/office/drawing/2014/main" id="{01E5C683-57DA-1A4F-9994-05ABFC020313}"/>
                  </a:ext>
                </a:extLst>
              </p:cNvPr>
              <p:cNvPicPr/>
              <p:nvPr/>
            </p:nvPicPr>
            <p:blipFill>
              <a:blip r:embed="rId25"/>
              <a:stretch>
                <a:fillRect/>
              </a:stretch>
            </p:blipFill>
            <p:spPr>
              <a:xfrm>
                <a:off x="4003312" y="1361988"/>
                <a:ext cx="1890000" cy="17244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1" name="Input penna 20">
                <a:extLst>
                  <a:ext uri="{FF2B5EF4-FFF2-40B4-BE49-F238E27FC236}">
                    <a16:creationId xmlns:a16="http://schemas.microsoft.com/office/drawing/2014/main" id="{BCEBB48C-BFE4-CD49-B0AD-3BE6794562D0}"/>
                  </a:ext>
                </a:extLst>
              </p14:cNvPr>
              <p14:cNvContentPartPr/>
              <p14:nvPr/>
            </p14:nvContentPartPr>
            <p14:xfrm>
              <a:off x="3776872" y="1662588"/>
              <a:ext cx="717120" cy="3240"/>
            </p14:xfrm>
          </p:contentPart>
        </mc:Choice>
        <mc:Fallback xmlns="">
          <p:pic>
            <p:nvPicPr>
              <p:cNvPr id="21" name="Input penna 20">
                <a:extLst>
                  <a:ext uri="{FF2B5EF4-FFF2-40B4-BE49-F238E27FC236}">
                    <a16:creationId xmlns:a16="http://schemas.microsoft.com/office/drawing/2014/main" id="{BCEBB48C-BFE4-CD49-B0AD-3BE6794562D0}"/>
                  </a:ext>
                </a:extLst>
              </p:cNvPr>
              <p:cNvPicPr/>
              <p:nvPr/>
            </p:nvPicPr>
            <p:blipFill>
              <a:blip r:embed="rId27"/>
              <a:stretch>
                <a:fillRect/>
              </a:stretch>
            </p:blipFill>
            <p:spPr>
              <a:xfrm>
                <a:off x="3740872" y="1590948"/>
                <a:ext cx="788760" cy="14688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2" name="Input penna 21">
                <a:extLst>
                  <a:ext uri="{FF2B5EF4-FFF2-40B4-BE49-F238E27FC236}">
                    <a16:creationId xmlns:a16="http://schemas.microsoft.com/office/drawing/2014/main" id="{E50EF34F-1846-7345-B9B7-1182D505C4BF}"/>
                  </a:ext>
                </a:extLst>
              </p14:cNvPr>
              <p14:cNvContentPartPr/>
              <p14:nvPr/>
            </p14:nvContentPartPr>
            <p14:xfrm>
              <a:off x="4931032" y="1661868"/>
              <a:ext cx="1606680" cy="29880"/>
            </p14:xfrm>
          </p:contentPart>
        </mc:Choice>
        <mc:Fallback xmlns="">
          <p:pic>
            <p:nvPicPr>
              <p:cNvPr id="22" name="Input penna 21">
                <a:extLst>
                  <a:ext uri="{FF2B5EF4-FFF2-40B4-BE49-F238E27FC236}">
                    <a16:creationId xmlns:a16="http://schemas.microsoft.com/office/drawing/2014/main" id="{E50EF34F-1846-7345-B9B7-1182D505C4BF}"/>
                  </a:ext>
                </a:extLst>
              </p:cNvPr>
              <p:cNvPicPr/>
              <p:nvPr/>
            </p:nvPicPr>
            <p:blipFill>
              <a:blip r:embed="rId29"/>
              <a:stretch>
                <a:fillRect/>
              </a:stretch>
            </p:blipFill>
            <p:spPr>
              <a:xfrm>
                <a:off x="4895392" y="1590228"/>
                <a:ext cx="1678320" cy="17352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3" name="Input penna 22">
                <a:extLst>
                  <a:ext uri="{FF2B5EF4-FFF2-40B4-BE49-F238E27FC236}">
                    <a16:creationId xmlns:a16="http://schemas.microsoft.com/office/drawing/2014/main" id="{AA15B228-622F-1243-AFCD-D581C018B389}"/>
                  </a:ext>
                </a:extLst>
              </p14:cNvPr>
              <p14:cNvContentPartPr/>
              <p14:nvPr/>
            </p14:nvContentPartPr>
            <p14:xfrm>
              <a:off x="7073032" y="1675908"/>
              <a:ext cx="748080" cy="360"/>
            </p14:xfrm>
          </p:contentPart>
        </mc:Choice>
        <mc:Fallback xmlns="">
          <p:pic>
            <p:nvPicPr>
              <p:cNvPr id="23" name="Input penna 22">
                <a:extLst>
                  <a:ext uri="{FF2B5EF4-FFF2-40B4-BE49-F238E27FC236}">
                    <a16:creationId xmlns:a16="http://schemas.microsoft.com/office/drawing/2014/main" id="{AA15B228-622F-1243-AFCD-D581C018B389}"/>
                  </a:ext>
                </a:extLst>
              </p:cNvPr>
              <p:cNvPicPr/>
              <p:nvPr/>
            </p:nvPicPr>
            <p:blipFill>
              <a:blip r:embed="rId31"/>
              <a:stretch>
                <a:fillRect/>
              </a:stretch>
            </p:blipFill>
            <p:spPr>
              <a:xfrm>
                <a:off x="7037392" y="1603908"/>
                <a:ext cx="819720" cy="144000"/>
              </a:xfrm>
              <a:prstGeom prst="rect">
                <a:avLst/>
              </a:prstGeom>
            </p:spPr>
          </p:pic>
        </mc:Fallback>
      </mc:AlternateContent>
    </p:spTree>
    <p:extLst>
      <p:ext uri="{BB962C8B-B14F-4D97-AF65-F5344CB8AC3E}">
        <p14:creationId xmlns:p14="http://schemas.microsoft.com/office/powerpoint/2010/main" val="417315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816E22-F15D-CE46-9E8E-CFA72DE8B292}"/>
              </a:ext>
            </a:extLst>
          </p:cNvPr>
          <p:cNvSpPr>
            <a:spLocks noGrp="1"/>
          </p:cNvSpPr>
          <p:nvPr>
            <p:ph type="title"/>
          </p:nvPr>
        </p:nvSpPr>
        <p:spPr/>
        <p:txBody>
          <a:bodyPr/>
          <a:lstStyle/>
          <a:p>
            <a:r>
              <a:rPr lang="it-IT" dirty="0"/>
              <a:t>DESTINATARI</a:t>
            </a:r>
          </a:p>
        </p:txBody>
      </p:sp>
      <p:sp>
        <p:nvSpPr>
          <p:cNvPr id="3" name="Segnaposto contenuto 2">
            <a:extLst>
              <a:ext uri="{FF2B5EF4-FFF2-40B4-BE49-F238E27FC236}">
                <a16:creationId xmlns:a16="http://schemas.microsoft.com/office/drawing/2014/main" id="{564F3886-6989-3045-9990-3127DE46E863}"/>
              </a:ext>
            </a:extLst>
          </p:cNvPr>
          <p:cNvSpPr>
            <a:spLocks noGrp="1"/>
          </p:cNvSpPr>
          <p:nvPr>
            <p:ph idx="1"/>
          </p:nvPr>
        </p:nvSpPr>
        <p:spPr/>
        <p:txBody>
          <a:bodyPr>
            <a:normAutofit fontScale="70000" lnSpcReduction="20000"/>
          </a:bodyPr>
          <a:lstStyle/>
          <a:p>
            <a:pPr marL="0" indent="0">
              <a:buNone/>
            </a:pPr>
            <a:r>
              <a:rPr lang="it-IT" dirty="0">
                <a:solidFill>
                  <a:srgbClr val="00B050"/>
                </a:solidFill>
                <a:sym typeface="Wingdings" pitchFamily="2" charset="2"/>
              </a:rPr>
              <a:t></a:t>
            </a:r>
            <a:r>
              <a:rPr lang="it-IT" dirty="0">
                <a:sym typeface="Wingdings" pitchFamily="2" charset="2"/>
              </a:rPr>
              <a:t> </a:t>
            </a:r>
            <a:r>
              <a:rPr lang="it-IT" dirty="0"/>
              <a:t>Se il destinatario è un </a:t>
            </a:r>
            <a:r>
              <a:rPr lang="it-IT" b="1" dirty="0"/>
              <a:t>ufficio della Pubblica Amministrazione</a:t>
            </a:r>
            <a:r>
              <a:rPr lang="it-IT" dirty="0"/>
              <a:t>, dovrai inserire il </a:t>
            </a:r>
            <a:r>
              <a:rPr lang="it-IT" b="1" dirty="0"/>
              <a:t>Codice univoco per fattura elettronica</a:t>
            </a:r>
            <a:r>
              <a:rPr lang="it-IT" dirty="0"/>
              <a:t>. Si tratta di un codice di 6 caratteri che identifica ogni ufficio pubblico;</a:t>
            </a:r>
          </a:p>
          <a:p>
            <a:pPr marL="0" indent="0">
              <a:buNone/>
            </a:pPr>
            <a:r>
              <a:rPr lang="it-IT" dirty="0">
                <a:solidFill>
                  <a:srgbClr val="FFC000"/>
                </a:solidFill>
                <a:sym typeface="Wingdings" pitchFamily="2" charset="2"/>
              </a:rPr>
              <a:t></a:t>
            </a:r>
            <a:r>
              <a:rPr lang="it-IT" dirty="0">
                <a:sym typeface="Wingdings" pitchFamily="2" charset="2"/>
              </a:rPr>
              <a:t>P</a:t>
            </a:r>
            <a:r>
              <a:rPr lang="it-IT" dirty="0"/>
              <a:t>er la </a:t>
            </a:r>
            <a:r>
              <a:rPr lang="it-IT" b="1" dirty="0"/>
              <a:t>fattura elettronica B2C-</a:t>
            </a:r>
            <a:r>
              <a:rPr lang="it-IT" dirty="0"/>
              <a:t>business to consumer- (quindi emesse da un’impresa verso un consumatore finale)</a:t>
            </a:r>
            <a:r>
              <a:rPr lang="it-IT" b="1" dirty="0"/>
              <a:t> </a:t>
            </a:r>
            <a:r>
              <a:rPr lang="it-IT" dirty="0"/>
              <a:t>dovrai inserire il codice fiscale del tuo cliente. Il Sistema di Interscambio consegnerà la fattura nel suo Cassetto Fiscale. In questo caso, il consumatore potrà anche chiederti di inviargli una copia cartacea (o in PDF) della fattura. Altra possibilità per il consumatore è quella di comunicarti una PEC cui inviare la fattura elettronica;</a:t>
            </a:r>
          </a:p>
          <a:p>
            <a:pPr marL="0" indent="0">
              <a:buNone/>
            </a:pPr>
            <a:r>
              <a:rPr lang="it-IT" dirty="0">
                <a:solidFill>
                  <a:srgbClr val="C00000"/>
                </a:solidFill>
                <a:sym typeface="Wingdings" pitchFamily="2" charset="2"/>
              </a:rPr>
              <a:t></a:t>
            </a:r>
            <a:r>
              <a:rPr lang="it-IT" dirty="0"/>
              <a:t>Per i </a:t>
            </a:r>
            <a:r>
              <a:rPr lang="it-IT" b="1" dirty="0"/>
              <a:t>destinatari B2B</a:t>
            </a:r>
            <a:r>
              <a:rPr lang="it-IT" dirty="0"/>
              <a:t> </a:t>
            </a:r>
            <a:r>
              <a:rPr lang="it-IT" b="1" dirty="0"/>
              <a:t>- </a:t>
            </a:r>
            <a:r>
              <a:rPr lang="it-IT" dirty="0"/>
              <a:t>business to business- (quindi emesse da un’impresa verso un un’altra impresa, o professionisti) ci  sono due possibilità:</a:t>
            </a:r>
          </a:p>
          <a:p>
            <a:r>
              <a:rPr lang="it-IT" dirty="0"/>
              <a:t>•</a:t>
            </a:r>
            <a:r>
              <a:rPr lang="it-IT" b="1" dirty="0"/>
              <a:t>PEC:</a:t>
            </a:r>
            <a:r>
              <a:rPr lang="it-IT" dirty="0"/>
              <a:t> nella fattura in formato XML dovrai inserire l’indirizzo PEC appositamente fornito. A questo indirizzo il Sistema di Interscambio inoltrerà la fattura.</a:t>
            </a:r>
          </a:p>
          <a:p>
            <a:r>
              <a:rPr lang="it-IT" dirty="0"/>
              <a:t>•</a:t>
            </a:r>
            <a:r>
              <a:rPr lang="it-IT" b="1" dirty="0"/>
              <a:t>Codice destinatario fattura elettronica:</a:t>
            </a:r>
            <a:r>
              <a:rPr lang="it-IT" dirty="0"/>
              <a:t> </a:t>
            </a:r>
          </a:p>
        </p:txBody>
      </p:sp>
      <mc:AlternateContent xmlns:mc="http://schemas.openxmlformats.org/markup-compatibility/2006" xmlns:p14="http://schemas.microsoft.com/office/powerpoint/2010/main">
        <mc:Choice Requires="p14">
          <p:contentPart p14:bwMode="auto" r:id="rId2">
            <p14:nvContentPartPr>
              <p14:cNvPr id="5" name="Input penna 4">
                <a:extLst>
                  <a:ext uri="{FF2B5EF4-FFF2-40B4-BE49-F238E27FC236}">
                    <a16:creationId xmlns:a16="http://schemas.microsoft.com/office/drawing/2014/main" id="{B1146E55-0970-A248-973E-242C52106E48}"/>
                  </a:ext>
                </a:extLst>
              </p14:cNvPr>
              <p14:cNvContentPartPr/>
              <p14:nvPr/>
            </p14:nvContentPartPr>
            <p14:xfrm>
              <a:off x="-646433" y="4909729"/>
              <a:ext cx="360" cy="360"/>
            </p14:xfrm>
          </p:contentPart>
        </mc:Choice>
        <mc:Fallback xmlns="">
          <p:pic>
            <p:nvPicPr>
              <p:cNvPr id="5" name="Input penna 4">
                <a:extLst>
                  <a:ext uri="{FF2B5EF4-FFF2-40B4-BE49-F238E27FC236}">
                    <a16:creationId xmlns:a16="http://schemas.microsoft.com/office/drawing/2014/main" id="{B1146E55-0970-A248-973E-242C52106E48}"/>
                  </a:ext>
                </a:extLst>
              </p:cNvPr>
              <p:cNvPicPr/>
              <p:nvPr/>
            </p:nvPicPr>
            <p:blipFill>
              <a:blip r:embed="rId3"/>
              <a:stretch>
                <a:fillRect/>
              </a:stretch>
            </p:blipFill>
            <p:spPr>
              <a:xfrm>
                <a:off x="-682433" y="4838089"/>
                <a:ext cx="72000" cy="144000"/>
              </a:xfrm>
              <a:prstGeom prst="rect">
                <a:avLst/>
              </a:prstGeom>
            </p:spPr>
          </p:pic>
        </mc:Fallback>
      </mc:AlternateContent>
    </p:spTree>
    <p:extLst>
      <p:ext uri="{BB962C8B-B14F-4D97-AF65-F5344CB8AC3E}">
        <p14:creationId xmlns:p14="http://schemas.microsoft.com/office/powerpoint/2010/main" val="281903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31A735C1-F69A-5F41-B55F-A61D0E526703}"/>
              </a:ext>
            </a:extLst>
          </p:cNvPr>
          <p:cNvSpPr>
            <a:spLocks noGrp="1"/>
          </p:cNvSpPr>
          <p:nvPr>
            <p:ph type="title"/>
          </p:nvPr>
        </p:nvSpPr>
        <p:spPr>
          <a:xfrm>
            <a:off x="1295402" y="758546"/>
            <a:ext cx="9601196" cy="896113"/>
          </a:xfrm>
        </p:spPr>
        <p:txBody>
          <a:bodyPr/>
          <a:lstStyle/>
          <a:p>
            <a:r>
              <a:rPr lang="it-IT" dirty="0"/>
              <a:t>CONTROLLI</a:t>
            </a:r>
          </a:p>
        </p:txBody>
      </p:sp>
      <p:sp>
        <p:nvSpPr>
          <p:cNvPr id="3" name="Segnaposto contenuto 2">
            <a:extLst>
              <a:ext uri="{FF2B5EF4-FFF2-40B4-BE49-F238E27FC236}">
                <a16:creationId xmlns:a16="http://schemas.microsoft.com/office/drawing/2014/main" id="{A94618FF-2B6D-8D4F-BCB8-5C7618037C46}"/>
              </a:ext>
            </a:extLst>
          </p:cNvPr>
          <p:cNvSpPr>
            <a:spLocks noGrp="1"/>
          </p:cNvSpPr>
          <p:nvPr>
            <p:ph sz="half" idx="1"/>
          </p:nvPr>
        </p:nvSpPr>
        <p:spPr>
          <a:xfrm>
            <a:off x="520263" y="1989856"/>
            <a:ext cx="4348917" cy="6058254"/>
          </a:xfrm>
        </p:spPr>
        <p:txBody>
          <a:bodyPr>
            <a:normAutofit fontScale="25000" lnSpcReduction="20000"/>
          </a:bodyPr>
          <a:lstStyle/>
          <a:p>
            <a:pPr>
              <a:buFont typeface="Wingdings" pitchFamily="2" charset="2"/>
              <a:buChar char="§"/>
            </a:pPr>
            <a:endParaRPr lang="it-IT" sz="5600" dirty="0"/>
          </a:p>
          <a:p>
            <a:pPr>
              <a:buFont typeface="Wingdings" pitchFamily="2" charset="2"/>
              <a:buChar char="§"/>
            </a:pPr>
            <a:r>
              <a:rPr lang="it-IT" sz="5600" dirty="0"/>
              <a:t>Il sistema di interscambio dell’Agenzia delle Entrate ,verifica se la fattura contiene almeno i dati obbligatori ai fini fiscali (art. 21 ovvero 21-bis del decreto del presidente della repubblica 26 ottobre 1972, n. 633)  ovvero :</a:t>
            </a:r>
          </a:p>
          <a:p>
            <a:pPr>
              <a:buFont typeface="Wingdings" pitchFamily="2" charset="2"/>
              <a:buChar char="§"/>
            </a:pPr>
            <a:r>
              <a:rPr lang="it-IT" sz="5600" dirty="0"/>
              <a:t>Controlla che la partita iva del fornitore (cedente/prestatore) e la partita iva o il codice fiscale del cliente (cessionario/committente) siano esistenti, cioè </a:t>
            </a:r>
            <a:r>
              <a:rPr lang="it-IT" sz="5600" u="sng" dirty="0"/>
              <a:t>presenti in Anagrafe Tributaria</a:t>
            </a:r>
            <a:endParaRPr lang="it-IT" sz="5600" dirty="0"/>
          </a:p>
          <a:p>
            <a:pPr>
              <a:buFont typeface="Wingdings" pitchFamily="2" charset="2"/>
              <a:buChar char="§"/>
            </a:pPr>
            <a:r>
              <a:rPr lang="it-IT" sz="5600" dirty="0"/>
              <a:t>Verifica che sia inserito in fattura l’</a:t>
            </a:r>
            <a:r>
              <a:rPr lang="it-IT" sz="5600" u="sng" dirty="0"/>
              <a:t>indirizzo telematico dove recapitare il file</a:t>
            </a:r>
            <a:r>
              <a:rPr lang="it-IT" sz="5600" dirty="0"/>
              <a:t>, cioè che sia almeno compilato il campo «</a:t>
            </a:r>
            <a:r>
              <a:rPr lang="it-IT" sz="5600" u="sng" dirty="0"/>
              <a:t>Codice Destinatario</a:t>
            </a:r>
            <a:r>
              <a:rPr lang="it-IT" sz="5600" dirty="0"/>
              <a:t>» : </a:t>
            </a:r>
          </a:p>
          <a:p>
            <a:pPr>
              <a:buFont typeface="Wingdings" pitchFamily="2" charset="2"/>
              <a:buChar char="§"/>
            </a:pPr>
            <a:r>
              <a:rPr lang="it-IT" sz="5600" dirty="0"/>
              <a:t>Verifica che ci sia </a:t>
            </a:r>
            <a:r>
              <a:rPr lang="it-IT" sz="5600" u="sng" dirty="0"/>
              <a:t>coerenza tra i valori dell’imponibile, dell’aliquota e dell’Iva.</a:t>
            </a:r>
            <a:endParaRPr lang="it-IT" sz="5600" dirty="0"/>
          </a:p>
          <a:p>
            <a:endParaRPr lang="it-IT" dirty="0"/>
          </a:p>
        </p:txBody>
      </p:sp>
      <p:sp>
        <p:nvSpPr>
          <p:cNvPr id="5" name="Segnaposto contenuto 4">
            <a:extLst>
              <a:ext uri="{FF2B5EF4-FFF2-40B4-BE49-F238E27FC236}">
                <a16:creationId xmlns:a16="http://schemas.microsoft.com/office/drawing/2014/main" id="{7D9B34B5-37F2-F446-BD9F-CAF1CF9261B3}"/>
              </a:ext>
            </a:extLst>
          </p:cNvPr>
          <p:cNvSpPr>
            <a:spLocks noGrp="1"/>
          </p:cNvSpPr>
          <p:nvPr>
            <p:ph sz="half" idx="2"/>
          </p:nvPr>
        </p:nvSpPr>
        <p:spPr>
          <a:xfrm>
            <a:off x="4869180" y="1989856"/>
            <a:ext cx="6970723" cy="4429800"/>
          </a:xfrm>
        </p:spPr>
        <p:txBody>
          <a:bodyPr>
            <a:normAutofit fontScale="25000" lnSpcReduction="20000"/>
          </a:bodyPr>
          <a:lstStyle/>
          <a:p>
            <a:pPr>
              <a:buFont typeface="Wingdings" pitchFamily="2" charset="2"/>
              <a:buChar char="§"/>
            </a:pPr>
            <a:r>
              <a:rPr lang="it-IT" sz="5600" dirty="0">
                <a:sym typeface="Wingdings" pitchFamily="2" charset="2"/>
              </a:rPr>
              <a:t></a:t>
            </a:r>
            <a:r>
              <a:rPr lang="it-IT" sz="5600" dirty="0"/>
              <a:t> </a:t>
            </a:r>
            <a:r>
              <a:rPr lang="it-IT" sz="5600" dirty="0">
                <a:highlight>
                  <a:srgbClr val="00FF00"/>
                </a:highlight>
              </a:rPr>
              <a:t>ESITO POSITIVO </a:t>
            </a:r>
            <a:r>
              <a:rPr lang="it-IT" sz="5600" dirty="0"/>
              <a:t>: In caso di esito positivo dei controlli precedenti, con il sistema di controlli tecnici automatici, il sistema di interscambio recapita entro </a:t>
            </a:r>
            <a:r>
              <a:rPr lang="it-IT" sz="5600" u="sng" dirty="0"/>
              <a:t>cinque giorni </a:t>
            </a:r>
            <a:r>
              <a:rPr lang="it-IT" sz="5600" dirty="0"/>
              <a:t>il documento della fattura elettronica all’indirizzo telematico presente nella fattura stessa (campi “codice destinatario” e “PEC destinatario”),consegnando  in modo sicuro la fattura al destinatario comunicando, con una “</a:t>
            </a:r>
            <a:r>
              <a:rPr lang="it-IT" sz="5600" b="1" dirty="0"/>
              <a:t>ricevuta di recapito</a:t>
            </a:r>
            <a:r>
              <a:rPr lang="it-IT" sz="5600" dirty="0"/>
              <a:t>”, a chi ha trasmesso la fattura la data e l’ora di consegna del documento: a questo  punto la fattura si considera emessa. </a:t>
            </a:r>
          </a:p>
          <a:p>
            <a:pPr marL="0" indent="0">
              <a:buNone/>
            </a:pPr>
            <a:r>
              <a:rPr lang="it-IT" sz="5600" dirty="0"/>
              <a:t>Nella ricevuta, inoltre, è riportato un numero – attribuito dal </a:t>
            </a:r>
            <a:r>
              <a:rPr lang="it-IT" sz="5600" dirty="0" err="1"/>
              <a:t>sdi</a:t>
            </a:r>
            <a:r>
              <a:rPr lang="it-IT" sz="5600" dirty="0"/>
              <a:t> – che identifica univocamente il file della fattura e un ulteriore codice – definito </a:t>
            </a:r>
            <a:r>
              <a:rPr lang="it-IT" sz="5600" dirty="0" err="1"/>
              <a:t>hash</a:t>
            </a:r>
            <a:r>
              <a:rPr lang="it-IT" sz="5600" dirty="0"/>
              <a:t> – che consente di garantire l’integrità del file stesso.  :</a:t>
            </a:r>
          </a:p>
          <a:p>
            <a:pPr marL="0" indent="0">
              <a:buNone/>
            </a:pPr>
            <a:r>
              <a:rPr lang="it-IT" sz="5600" dirty="0"/>
              <a:t>E’ sempre messo a disposizione un duplicato della fattura elettronica sia del cliente che del fornitore nelle loro rispettive aree riservate di “consultazione e dati rilevanti ai fini IVA” del portale “fatture e corrispettivi”. </a:t>
            </a:r>
          </a:p>
          <a:p>
            <a:pPr marL="0" indent="0">
              <a:buNone/>
            </a:pPr>
            <a:r>
              <a:rPr lang="it-IT" sz="5600" dirty="0"/>
              <a:t>Pertanto, la fattura elettronica verrà recapitata alla casella PEC ovvero al canale telematico (FTP o Web Service) che il cliente avrà comunicato al suo fornitore e che quest’ultimo (o il suo intermediario) avrà correttamente riportato nella fattura.</a:t>
            </a:r>
          </a:p>
          <a:p>
            <a:pPr>
              <a:buFont typeface="Wingdings" pitchFamily="2" charset="2"/>
              <a:buChar char="§"/>
            </a:pPr>
            <a:r>
              <a:rPr lang="it-IT" sz="5600" dirty="0">
                <a:sym typeface="Wingdings" pitchFamily="2" charset="2"/>
              </a:rPr>
              <a:t></a:t>
            </a:r>
            <a:r>
              <a:rPr lang="it-IT" sz="5600" dirty="0"/>
              <a:t> </a:t>
            </a:r>
            <a:r>
              <a:rPr lang="it-IT" sz="5600" dirty="0">
                <a:highlight>
                  <a:srgbClr val="FF0000"/>
                </a:highlight>
              </a:rPr>
              <a:t>ESITO NEGATIVO</a:t>
            </a:r>
            <a:r>
              <a:rPr lang="it-IT" sz="5600" dirty="0"/>
              <a:t> :Qualora il sistema dovesse inviare un </a:t>
            </a:r>
            <a:r>
              <a:rPr lang="it-IT" sz="5600" u="sng" dirty="0"/>
              <a:t>messaggio di ‘scarto</a:t>
            </a:r>
            <a:r>
              <a:rPr lang="it-IT" sz="5600" dirty="0"/>
              <a:t>’ (tale comunicazione può avvenire </a:t>
            </a:r>
            <a:r>
              <a:rPr lang="it-IT" sz="5600" u="sng" dirty="0"/>
              <a:t>entro 5 giorni dall’emissione</a:t>
            </a:r>
            <a:r>
              <a:rPr lang="it-IT" sz="5600" dirty="0"/>
              <a:t>), la fattura risulterà non emessa. Entro i 5 giorni successivi al messaggio si potrà procedere all’invio di una nuova fattura, con medesimo numero e data. Se questa soluzione non fosse consentita, si emetterà un nuovo documento con altra numerazione e data</a:t>
            </a:r>
          </a:p>
          <a:p>
            <a:endParaRPr lang="it-IT" dirty="0"/>
          </a:p>
        </p:txBody>
      </p:sp>
      <mc:AlternateContent xmlns:mc="http://schemas.openxmlformats.org/markup-compatibility/2006" xmlns:p14="http://schemas.microsoft.com/office/powerpoint/2010/main">
        <mc:Choice Requires="p14">
          <p:contentPart p14:bwMode="auto" r:id="rId2">
            <p14:nvContentPartPr>
              <p14:cNvPr id="9" name="Input penna 8">
                <a:extLst>
                  <a:ext uri="{FF2B5EF4-FFF2-40B4-BE49-F238E27FC236}">
                    <a16:creationId xmlns:a16="http://schemas.microsoft.com/office/drawing/2014/main" id="{552A9382-EB89-CD48-9519-B51DB75B6DEC}"/>
                  </a:ext>
                </a:extLst>
              </p14:cNvPr>
              <p14:cNvContentPartPr/>
              <p14:nvPr/>
            </p14:nvContentPartPr>
            <p14:xfrm>
              <a:off x="2273718" y="-519"/>
              <a:ext cx="360" cy="360"/>
            </p14:xfrm>
          </p:contentPart>
        </mc:Choice>
        <mc:Fallback xmlns="">
          <p:pic>
            <p:nvPicPr>
              <p:cNvPr id="9" name="Input penna 8">
                <a:extLst>
                  <a:ext uri="{FF2B5EF4-FFF2-40B4-BE49-F238E27FC236}">
                    <a16:creationId xmlns:a16="http://schemas.microsoft.com/office/drawing/2014/main" id="{552A9382-EB89-CD48-9519-B51DB75B6DEC}"/>
                  </a:ext>
                </a:extLst>
              </p:cNvPr>
              <p:cNvPicPr/>
              <p:nvPr/>
            </p:nvPicPr>
            <p:blipFill>
              <a:blip r:embed="rId7"/>
              <a:stretch>
                <a:fillRect/>
              </a:stretch>
            </p:blipFill>
            <p:spPr>
              <a:xfrm>
                <a:off x="2237718" y="-72519"/>
                <a:ext cx="72000" cy="144000"/>
              </a:xfrm>
              <a:prstGeom prst="rect">
                <a:avLst/>
              </a:prstGeom>
            </p:spPr>
          </p:pic>
        </mc:Fallback>
      </mc:AlternateContent>
    </p:spTree>
    <p:extLst>
      <p:ext uri="{BB962C8B-B14F-4D97-AF65-F5344CB8AC3E}">
        <p14:creationId xmlns:p14="http://schemas.microsoft.com/office/powerpoint/2010/main" val="77209555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o">
  <a:themeElements>
    <a:clrScheme name="Organico">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{CF310113-D098-4C40-872B-84347EB3A5DA}tf10001064</Template>
  <TotalTime>1314</TotalTime>
  <Words>2555</Words>
  <Application>Microsoft Macintosh PowerPoint</Application>
  <PresentationFormat>Widescreen</PresentationFormat>
  <Paragraphs>81</Paragraphs>
  <Slides>13</Slides>
  <Notes>1</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13</vt:i4>
      </vt:variant>
    </vt:vector>
  </HeadingPairs>
  <TitlesOfParts>
    <vt:vector size="20" baseType="lpstr">
      <vt:lpstr>.Hiragino Kaku Gothic Interface W3</vt:lpstr>
      <vt:lpstr>Arial</vt:lpstr>
      <vt:lpstr>Calibri</vt:lpstr>
      <vt:lpstr>Courier New</vt:lpstr>
      <vt:lpstr>Garamond</vt:lpstr>
      <vt:lpstr>Wingdings</vt:lpstr>
      <vt:lpstr>Organico</vt:lpstr>
      <vt:lpstr>LA FATTURA ELETTRONICA OBBLIGATORIA DAL 1° GENNAIO 2019</vt:lpstr>
      <vt:lpstr>LA FATTURAZIONE ELETTRONICA </vt:lpstr>
      <vt:lpstr>IL SISTEMA DI INTERSCAMBIO </vt:lpstr>
      <vt:lpstr>NORMATIVA </vt:lpstr>
      <vt:lpstr>COMPILAZIONE DELLA FATTURA ELETTRONICA </vt:lpstr>
      <vt:lpstr>COME SOTTOLINEATO DALL’ART. 21 DEL D.P.R. 633/72 L’EMISSIONE DEL DOCUMENTO DEVE ESSERE PRODOTTO DA TUTTI COLORO CHE SONO TITOLARI DI PARTITA IVA. DEVE CONTENERE I SEGUENTI ELEMENTI: 1) la data di emissione; 2) il numero progressivo che la identifichi in modo univoco; 3) la ditta, la denominazione o la ragione sociale, il nome e il cognome, la residenza o il domicilio del soggetto cedente o prestatore, del rappresentante fiscale, nonché l’ubicazione  della stabile organizzazione per i soggetti non residenti; 4) il numero di partita IVA del soggetto cedente o prestatore; 5) la ditta, la denominazione o la ragione sociale, il nome e il cognome, la residenza o il domicilio del soggetto cessionario o committente, del rappresentante fiscale 6) la il numero di partita IVA del soggetto cessionario o committente; </vt:lpstr>
      <vt:lpstr>7) la natura, la qualità e la quantità dei beni e dei servizi formanti oggetto dell’operazione; 8) La data dell’operazione se anteriore a quella dell’operazione; 9) i corrispettivi e gli altri dati necessari per la determinazione della base imponibile 10) I corrispettivi relativi agli altri beni ceduti a titolo di sconto, premio o abbuono; 11) l’aliquota iva , e l’ammontare dell’imposta, e dell’imponibile; 12) l’annotazione che la stessa è emessa per conto del cedente o prestatore, dal cessionario o committente ovvero da un terzo </vt:lpstr>
      <vt:lpstr>DESTINATARI</vt:lpstr>
      <vt:lpstr>CONTROLLI</vt:lpstr>
      <vt:lpstr>TERMINI DI EMISSIONE E AUTENTICITÀ</vt:lpstr>
      <vt:lpstr>OBBLIGATI ED ESENTATI</vt:lpstr>
      <vt:lpstr>VANTAGGI E SCOPI</vt:lpstr>
      <vt:lpstr>GRAZIE PER L’ATTENZIONE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FATTURAZIONE ELETTRONICA OBBLIGATORIA DAL 1° GENNAIO 2019</dc:title>
  <dc:creator>beatrice argiolas</dc:creator>
  <cp:lastModifiedBy>beatrice argiolas</cp:lastModifiedBy>
  <cp:revision>38</cp:revision>
  <cp:lastPrinted>2020-11-17T17:43:20Z</cp:lastPrinted>
  <dcterms:created xsi:type="dcterms:W3CDTF">2020-11-15T15:37:34Z</dcterms:created>
  <dcterms:modified xsi:type="dcterms:W3CDTF">2020-11-18T16:10:03Z</dcterms:modified>
</cp:coreProperties>
</file>