
<file path=[Content_Types].xml><?xml version="1.0" encoding="utf-8"?>
<Types xmlns="http://schemas.openxmlformats.org/package/2006/content-types"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8" r:id="rId2"/>
    <p:sldId id="289" r:id="rId3"/>
    <p:sldId id="265" r:id="rId4"/>
    <p:sldId id="264" r:id="rId5"/>
    <p:sldId id="263" r:id="rId6"/>
    <p:sldId id="269" r:id="rId7"/>
    <p:sldId id="261" r:id="rId8"/>
    <p:sldId id="260" r:id="rId9"/>
    <p:sldId id="259" r:id="rId10"/>
    <p:sldId id="257" r:id="rId11"/>
    <p:sldId id="286" r:id="rId12"/>
    <p:sldId id="293" r:id="rId13"/>
    <p:sldId id="294" r:id="rId14"/>
    <p:sldId id="284" r:id="rId15"/>
    <p:sldId id="291" r:id="rId16"/>
    <p:sldId id="292" r:id="rId17"/>
    <p:sldId id="285" r:id="rId18"/>
    <p:sldId id="290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95" r:id="rId3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B966"/>
    <a:srgbClr val="6166A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084654D-5B7C-4889-A5FB-972BCE97A668}" v="14" dt="2020-04-14T16:00:18.36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6" d="100"/>
          <a:sy n="96" d="100"/>
        </p:scale>
        <p:origin x="68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microsoft.com/office/2016/11/relationships/changesInfo" Target="changesInfos/changesInfo1.xml"/><Relationship Id="rId8" Type="http://schemas.openxmlformats.org/officeDocument/2006/relationships/slide" Target="slides/slide7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hiara Casadei" userId="8c80553b-6992-4ec9-82f0-46097a774fc3" providerId="ADAL" clId="{C084654D-5B7C-4889-A5FB-972BCE97A668}"/>
    <pc:docChg chg="undo custSel mod addSld delSld modSld sldOrd">
      <pc:chgData name="Chiara Casadei" userId="8c80553b-6992-4ec9-82f0-46097a774fc3" providerId="ADAL" clId="{C084654D-5B7C-4889-A5FB-972BCE97A668}" dt="2020-04-14T16:19:19.725" v="803" actId="1035"/>
      <pc:docMkLst>
        <pc:docMk/>
      </pc:docMkLst>
      <pc:sldChg chg="addSp new del mod">
        <pc:chgData name="Chiara Casadei" userId="8c80553b-6992-4ec9-82f0-46097a774fc3" providerId="ADAL" clId="{C084654D-5B7C-4889-A5FB-972BCE97A668}" dt="2020-04-14T07:31:58.736" v="33" actId="47"/>
        <pc:sldMkLst>
          <pc:docMk/>
          <pc:sldMk cId="2570330823" sldId="256"/>
        </pc:sldMkLst>
        <pc:picChg chg="add">
          <ac:chgData name="Chiara Casadei" userId="8c80553b-6992-4ec9-82f0-46097a774fc3" providerId="ADAL" clId="{C084654D-5B7C-4889-A5FB-972BCE97A668}" dt="2020-04-14T07:23:58.369" v="1" actId="22"/>
          <ac:picMkLst>
            <pc:docMk/>
            <pc:sldMk cId="2570330823" sldId="256"/>
            <ac:picMk id="3" creationId="{587D14BA-C71F-4ADD-B7DC-FC756F4B0DBD}"/>
          </ac:picMkLst>
        </pc:picChg>
      </pc:sldChg>
      <pc:sldChg chg="addSp delSp modSp new mod setBg">
        <pc:chgData name="Chiara Casadei" userId="8c80553b-6992-4ec9-82f0-46097a774fc3" providerId="ADAL" clId="{C084654D-5B7C-4889-A5FB-972BCE97A668}" dt="2020-04-14T16:02:17.143" v="692" actId="26606"/>
        <pc:sldMkLst>
          <pc:docMk/>
          <pc:sldMk cId="2547159901" sldId="257"/>
        </pc:sldMkLst>
        <pc:spChg chg="add">
          <ac:chgData name="Chiara Casadei" userId="8c80553b-6992-4ec9-82f0-46097a774fc3" providerId="ADAL" clId="{C084654D-5B7C-4889-A5FB-972BCE97A668}" dt="2020-04-14T16:02:17.143" v="692" actId="26606"/>
          <ac:spMkLst>
            <pc:docMk/>
            <pc:sldMk cId="2547159901" sldId="257"/>
            <ac:spMk id="12" creationId="{22F15A2D-2324-487D-A02A-BF46C5C580EB}"/>
          </ac:spMkLst>
        </pc:spChg>
        <pc:spChg chg="add">
          <ac:chgData name="Chiara Casadei" userId="8c80553b-6992-4ec9-82f0-46097a774fc3" providerId="ADAL" clId="{C084654D-5B7C-4889-A5FB-972BCE97A668}" dt="2020-04-14T16:02:17.143" v="692" actId="26606"/>
          <ac:spMkLst>
            <pc:docMk/>
            <pc:sldMk cId="2547159901" sldId="257"/>
            <ac:spMk id="14" creationId="{17A7F34E-D418-47E2-9F86-2C45BBC31210}"/>
          </ac:spMkLst>
        </pc:spChg>
        <pc:spChg chg="add">
          <ac:chgData name="Chiara Casadei" userId="8c80553b-6992-4ec9-82f0-46097a774fc3" providerId="ADAL" clId="{C084654D-5B7C-4889-A5FB-972BCE97A668}" dt="2020-04-14T16:02:17.143" v="692" actId="26606"/>
          <ac:spMkLst>
            <pc:docMk/>
            <pc:sldMk cId="2547159901" sldId="257"/>
            <ac:spMk id="16" creationId="{2AEAFA59-923A-4F54-8B49-44C970BCC323}"/>
          </ac:spMkLst>
        </pc:spChg>
        <pc:picChg chg="add del">
          <ac:chgData name="Chiara Casadei" userId="8c80553b-6992-4ec9-82f0-46097a774fc3" providerId="ADAL" clId="{C084654D-5B7C-4889-A5FB-972BCE97A668}" dt="2020-04-14T07:33:34.811" v="46" actId="478"/>
          <ac:picMkLst>
            <pc:docMk/>
            <pc:sldMk cId="2547159901" sldId="257"/>
            <ac:picMk id="3" creationId="{363DE5F1-EA74-4F29-AC7B-5695FED157DC}"/>
          </ac:picMkLst>
        </pc:picChg>
        <pc:picChg chg="add del">
          <ac:chgData name="Chiara Casadei" userId="8c80553b-6992-4ec9-82f0-46097a774fc3" providerId="ADAL" clId="{C084654D-5B7C-4889-A5FB-972BCE97A668}" dt="2020-04-14T07:28:25.408" v="14" actId="22"/>
          <ac:picMkLst>
            <pc:docMk/>
            <pc:sldMk cId="2547159901" sldId="257"/>
            <ac:picMk id="5" creationId="{1D43D6C2-51B9-4E1E-8B2E-0B59C8719D47}"/>
          </ac:picMkLst>
        </pc:picChg>
        <pc:picChg chg="add mod modCrop">
          <ac:chgData name="Chiara Casadei" userId="8c80553b-6992-4ec9-82f0-46097a774fc3" providerId="ADAL" clId="{C084654D-5B7C-4889-A5FB-972BCE97A668}" dt="2020-04-14T16:02:17.143" v="692" actId="26606"/>
          <ac:picMkLst>
            <pc:docMk/>
            <pc:sldMk cId="2547159901" sldId="257"/>
            <ac:picMk id="7" creationId="{B67046F8-5075-45EF-A1F1-333A9FDB2CDE}"/>
          </ac:picMkLst>
        </pc:picChg>
      </pc:sldChg>
      <pc:sldChg chg="addSp add del mod">
        <pc:chgData name="Chiara Casadei" userId="8c80553b-6992-4ec9-82f0-46097a774fc3" providerId="ADAL" clId="{C084654D-5B7C-4889-A5FB-972BCE97A668}" dt="2020-04-14T07:32:30.845" v="40" actId="47"/>
        <pc:sldMkLst>
          <pc:docMk/>
          <pc:sldMk cId="2871551091" sldId="258"/>
        </pc:sldMkLst>
        <pc:picChg chg="add">
          <ac:chgData name="Chiara Casadei" userId="8c80553b-6992-4ec9-82f0-46097a774fc3" providerId="ADAL" clId="{C084654D-5B7C-4889-A5FB-972BCE97A668}" dt="2020-04-14T07:28:30.300" v="15" actId="22"/>
          <ac:picMkLst>
            <pc:docMk/>
            <pc:sldMk cId="2871551091" sldId="258"/>
            <ac:picMk id="3" creationId="{6A0BCE87-AD03-4C9B-8A28-18FC34AEBA1D}"/>
          </ac:picMkLst>
        </pc:picChg>
      </pc:sldChg>
      <pc:sldChg chg="addSp modSp add mod ord setBg">
        <pc:chgData name="Chiara Casadei" userId="8c80553b-6992-4ec9-82f0-46097a774fc3" providerId="ADAL" clId="{C084654D-5B7C-4889-A5FB-972BCE97A668}" dt="2020-04-14T16:09:38.520" v="716" actId="14100"/>
        <pc:sldMkLst>
          <pc:docMk/>
          <pc:sldMk cId="1508415891" sldId="259"/>
        </pc:sldMkLst>
        <pc:spChg chg="add">
          <ac:chgData name="Chiara Casadei" userId="8c80553b-6992-4ec9-82f0-46097a774fc3" providerId="ADAL" clId="{C084654D-5B7C-4889-A5FB-972BCE97A668}" dt="2020-04-14T16:02:10.154" v="691" actId="26606"/>
          <ac:spMkLst>
            <pc:docMk/>
            <pc:sldMk cId="1508415891" sldId="259"/>
            <ac:spMk id="8" creationId="{22F15A2D-2324-487D-A02A-BF46C5C580EB}"/>
          </ac:spMkLst>
        </pc:spChg>
        <pc:spChg chg="add">
          <ac:chgData name="Chiara Casadei" userId="8c80553b-6992-4ec9-82f0-46097a774fc3" providerId="ADAL" clId="{C084654D-5B7C-4889-A5FB-972BCE97A668}" dt="2020-04-14T16:02:10.154" v="691" actId="26606"/>
          <ac:spMkLst>
            <pc:docMk/>
            <pc:sldMk cId="1508415891" sldId="259"/>
            <ac:spMk id="10" creationId="{17A7F34E-D418-47E2-9F86-2C45BBC31210}"/>
          </ac:spMkLst>
        </pc:spChg>
        <pc:spChg chg="add">
          <ac:chgData name="Chiara Casadei" userId="8c80553b-6992-4ec9-82f0-46097a774fc3" providerId="ADAL" clId="{C084654D-5B7C-4889-A5FB-972BCE97A668}" dt="2020-04-14T16:02:10.154" v="691" actId="26606"/>
          <ac:spMkLst>
            <pc:docMk/>
            <pc:sldMk cId="1508415891" sldId="259"/>
            <ac:spMk id="12" creationId="{2AEAFA59-923A-4F54-8B49-44C970BCC323}"/>
          </ac:spMkLst>
        </pc:spChg>
        <pc:picChg chg="add mod modCrop">
          <ac:chgData name="Chiara Casadei" userId="8c80553b-6992-4ec9-82f0-46097a774fc3" providerId="ADAL" clId="{C084654D-5B7C-4889-A5FB-972BCE97A668}" dt="2020-04-14T16:09:38.520" v="716" actId="14100"/>
          <ac:picMkLst>
            <pc:docMk/>
            <pc:sldMk cId="1508415891" sldId="259"/>
            <ac:picMk id="3" creationId="{C7E97FD9-B868-4792-9088-E3E0E37B31E5}"/>
          </ac:picMkLst>
        </pc:picChg>
      </pc:sldChg>
      <pc:sldChg chg="addSp modSp add mod ord">
        <pc:chgData name="Chiara Casadei" userId="8c80553b-6992-4ec9-82f0-46097a774fc3" providerId="ADAL" clId="{C084654D-5B7C-4889-A5FB-972BCE97A668}" dt="2020-04-14T16:07:44.933" v="711" actId="1076"/>
        <pc:sldMkLst>
          <pc:docMk/>
          <pc:sldMk cId="200625591" sldId="260"/>
        </pc:sldMkLst>
        <pc:picChg chg="add mod modCrop">
          <ac:chgData name="Chiara Casadei" userId="8c80553b-6992-4ec9-82f0-46097a774fc3" providerId="ADAL" clId="{C084654D-5B7C-4889-A5FB-972BCE97A668}" dt="2020-04-14T16:07:44.933" v="711" actId="1076"/>
          <ac:picMkLst>
            <pc:docMk/>
            <pc:sldMk cId="200625591" sldId="260"/>
            <ac:picMk id="3" creationId="{A1C229BE-24D5-412A-AB60-6E4847B7DEE2}"/>
          </ac:picMkLst>
        </pc:picChg>
      </pc:sldChg>
      <pc:sldChg chg="addSp modSp add mod ord">
        <pc:chgData name="Chiara Casadei" userId="8c80553b-6992-4ec9-82f0-46097a774fc3" providerId="ADAL" clId="{C084654D-5B7C-4889-A5FB-972BCE97A668}" dt="2020-04-14T16:07:36.156" v="708" actId="1076"/>
        <pc:sldMkLst>
          <pc:docMk/>
          <pc:sldMk cId="3587867232" sldId="261"/>
        </pc:sldMkLst>
        <pc:picChg chg="add mod modCrop">
          <ac:chgData name="Chiara Casadei" userId="8c80553b-6992-4ec9-82f0-46097a774fc3" providerId="ADAL" clId="{C084654D-5B7C-4889-A5FB-972BCE97A668}" dt="2020-04-14T16:07:36.156" v="708" actId="1076"/>
          <ac:picMkLst>
            <pc:docMk/>
            <pc:sldMk cId="3587867232" sldId="261"/>
            <ac:picMk id="3" creationId="{3E2AE5E9-CA01-4D8C-BB98-5F837BA7DE05}"/>
          </ac:picMkLst>
        </pc:picChg>
      </pc:sldChg>
      <pc:sldChg chg="addSp add del mod ord">
        <pc:chgData name="Chiara Casadei" userId="8c80553b-6992-4ec9-82f0-46097a774fc3" providerId="ADAL" clId="{C084654D-5B7C-4889-A5FB-972BCE97A668}" dt="2020-04-14T07:33:06.103" v="43" actId="47"/>
        <pc:sldMkLst>
          <pc:docMk/>
          <pc:sldMk cId="3648870372" sldId="262"/>
        </pc:sldMkLst>
        <pc:picChg chg="add">
          <ac:chgData name="Chiara Casadei" userId="8c80553b-6992-4ec9-82f0-46097a774fc3" providerId="ADAL" clId="{C084654D-5B7C-4889-A5FB-972BCE97A668}" dt="2020-04-14T07:28:52.075" v="19" actId="22"/>
          <ac:picMkLst>
            <pc:docMk/>
            <pc:sldMk cId="3648870372" sldId="262"/>
            <ac:picMk id="3" creationId="{5FE66A06-42EB-40DF-8421-9525AECA1893}"/>
          </ac:picMkLst>
        </pc:picChg>
      </pc:sldChg>
      <pc:sldChg chg="addSp delSp modSp add mod ord">
        <pc:chgData name="Chiara Casadei" userId="8c80553b-6992-4ec9-82f0-46097a774fc3" providerId="ADAL" clId="{C084654D-5B7C-4889-A5FB-972BCE97A668}" dt="2020-04-14T07:32:07.689" v="37"/>
        <pc:sldMkLst>
          <pc:docMk/>
          <pc:sldMk cId="3694565451" sldId="263"/>
        </pc:sldMkLst>
        <pc:spChg chg="add del mod">
          <ac:chgData name="Chiara Casadei" userId="8c80553b-6992-4ec9-82f0-46097a774fc3" providerId="ADAL" clId="{C084654D-5B7C-4889-A5FB-972BCE97A668}" dt="2020-04-14T07:29:23.608" v="24" actId="478"/>
          <ac:spMkLst>
            <pc:docMk/>
            <pc:sldMk cId="3694565451" sldId="263"/>
            <ac:spMk id="5" creationId="{B2411BDE-8F4B-49DF-993B-F84AED13D89E}"/>
          </ac:spMkLst>
        </pc:spChg>
        <pc:picChg chg="add del">
          <ac:chgData name="Chiara Casadei" userId="8c80553b-6992-4ec9-82f0-46097a774fc3" providerId="ADAL" clId="{C084654D-5B7C-4889-A5FB-972BCE97A668}" dt="2020-04-14T07:31:47.324" v="29" actId="478"/>
          <ac:picMkLst>
            <pc:docMk/>
            <pc:sldMk cId="3694565451" sldId="263"/>
            <ac:picMk id="3" creationId="{76694F6A-74F6-4EB0-B9D5-EDE370420A83}"/>
          </ac:picMkLst>
        </pc:picChg>
        <pc:picChg chg="add">
          <ac:chgData name="Chiara Casadei" userId="8c80553b-6992-4ec9-82f0-46097a774fc3" providerId="ADAL" clId="{C084654D-5B7C-4889-A5FB-972BCE97A668}" dt="2020-04-14T07:31:47.758" v="30" actId="22"/>
          <ac:picMkLst>
            <pc:docMk/>
            <pc:sldMk cId="3694565451" sldId="263"/>
            <ac:picMk id="7" creationId="{9ADE3556-D483-496A-A554-8DEBEC5FFB22}"/>
          </ac:picMkLst>
        </pc:picChg>
      </pc:sldChg>
      <pc:sldChg chg="addSp modSp add mod ord">
        <pc:chgData name="Chiara Casadei" userId="8c80553b-6992-4ec9-82f0-46097a774fc3" providerId="ADAL" clId="{C084654D-5B7C-4889-A5FB-972BCE97A668}" dt="2020-04-14T16:07:23.380" v="705" actId="1076"/>
        <pc:sldMkLst>
          <pc:docMk/>
          <pc:sldMk cId="3803435605" sldId="264"/>
        </pc:sldMkLst>
        <pc:picChg chg="add mod modCrop">
          <ac:chgData name="Chiara Casadei" userId="8c80553b-6992-4ec9-82f0-46097a774fc3" providerId="ADAL" clId="{C084654D-5B7C-4889-A5FB-972BCE97A668}" dt="2020-04-14T16:07:23.380" v="705" actId="1076"/>
          <ac:picMkLst>
            <pc:docMk/>
            <pc:sldMk cId="3803435605" sldId="264"/>
            <ac:picMk id="3" creationId="{255D6B33-412B-4392-B52E-B5D5A9B951A6}"/>
          </ac:picMkLst>
        </pc:picChg>
      </pc:sldChg>
      <pc:sldChg chg="addSp delSp modSp add mod ord">
        <pc:chgData name="Chiara Casadei" userId="8c80553b-6992-4ec9-82f0-46097a774fc3" providerId="ADAL" clId="{C084654D-5B7C-4889-A5FB-972BCE97A668}" dt="2020-04-14T16:09:03.131" v="714" actId="1076"/>
        <pc:sldMkLst>
          <pc:docMk/>
          <pc:sldMk cId="3965287473" sldId="265"/>
        </pc:sldMkLst>
        <pc:spChg chg="add del">
          <ac:chgData name="Chiara Casadei" userId="8c80553b-6992-4ec9-82f0-46097a774fc3" providerId="ADAL" clId="{C084654D-5B7C-4889-A5FB-972BCE97A668}" dt="2020-04-14T15:24:52.959" v="175" actId="22"/>
          <ac:spMkLst>
            <pc:docMk/>
            <pc:sldMk cId="3965287473" sldId="265"/>
            <ac:spMk id="4" creationId="{AF026E2F-B7FF-414A-AED9-078E530E026D}"/>
          </ac:spMkLst>
        </pc:spChg>
        <pc:spChg chg="add del">
          <ac:chgData name="Chiara Casadei" userId="8c80553b-6992-4ec9-82f0-46097a774fc3" providerId="ADAL" clId="{C084654D-5B7C-4889-A5FB-972BCE97A668}" dt="2020-04-14T16:01:46.682" v="690" actId="478"/>
          <ac:spMkLst>
            <pc:docMk/>
            <pc:sldMk cId="3965287473" sldId="265"/>
            <ac:spMk id="6" creationId="{3BE6408A-4E58-41DB-AAD8-DF0C5E9235ED}"/>
          </ac:spMkLst>
        </pc:spChg>
        <pc:picChg chg="add del">
          <ac:chgData name="Chiara Casadei" userId="8c80553b-6992-4ec9-82f0-46097a774fc3" providerId="ADAL" clId="{C084654D-5B7C-4889-A5FB-972BCE97A668}" dt="2020-04-14T07:29:53.201" v="27" actId="478"/>
          <ac:picMkLst>
            <pc:docMk/>
            <pc:sldMk cId="3965287473" sldId="265"/>
            <ac:picMk id="3" creationId="{D3218E1A-ED62-4052-88FF-05787D303145}"/>
          </ac:picMkLst>
        </pc:picChg>
        <pc:picChg chg="add mod modCrop">
          <ac:chgData name="Chiara Casadei" userId="8c80553b-6992-4ec9-82f0-46097a774fc3" providerId="ADAL" clId="{C084654D-5B7C-4889-A5FB-972BCE97A668}" dt="2020-04-14T16:09:03.131" v="714" actId="1076"/>
          <ac:picMkLst>
            <pc:docMk/>
            <pc:sldMk cId="3965287473" sldId="265"/>
            <ac:picMk id="5" creationId="{2218E4C8-B44F-455C-B3D2-42EADDE3B9C0}"/>
          </ac:picMkLst>
        </pc:picChg>
      </pc:sldChg>
      <pc:sldChg chg="add del">
        <pc:chgData name="Chiara Casadei" userId="8c80553b-6992-4ec9-82f0-46097a774fc3" providerId="ADAL" clId="{C084654D-5B7C-4889-A5FB-972BCE97A668}" dt="2020-04-14T07:53:23.171" v="164" actId="47"/>
        <pc:sldMkLst>
          <pc:docMk/>
          <pc:sldMk cId="3734992361" sldId="266"/>
        </pc:sldMkLst>
      </pc:sldChg>
      <pc:sldChg chg="addSp add del mod">
        <pc:chgData name="Chiara Casadei" userId="8c80553b-6992-4ec9-82f0-46097a774fc3" providerId="ADAL" clId="{C084654D-5B7C-4889-A5FB-972BCE97A668}" dt="2020-04-14T15:50:29.520" v="509" actId="47"/>
        <pc:sldMkLst>
          <pc:docMk/>
          <pc:sldMk cId="3304670599" sldId="267"/>
        </pc:sldMkLst>
        <pc:picChg chg="add">
          <ac:chgData name="Chiara Casadei" userId="8c80553b-6992-4ec9-82f0-46097a774fc3" providerId="ADAL" clId="{C084654D-5B7C-4889-A5FB-972BCE97A668}" dt="2020-04-14T07:39:47.002" v="59" actId="22"/>
          <ac:picMkLst>
            <pc:docMk/>
            <pc:sldMk cId="3304670599" sldId="267"/>
            <ac:picMk id="3" creationId="{5095234B-1836-48DA-898F-9E4BBBADE12A}"/>
          </ac:picMkLst>
        </pc:picChg>
      </pc:sldChg>
      <pc:sldChg chg="addSp new del mod">
        <pc:chgData name="Chiara Casadei" userId="8c80553b-6992-4ec9-82f0-46097a774fc3" providerId="ADAL" clId="{C084654D-5B7C-4889-A5FB-972BCE97A668}" dt="2020-04-14T15:50:30.395" v="510" actId="47"/>
        <pc:sldMkLst>
          <pc:docMk/>
          <pc:sldMk cId="1414590101" sldId="268"/>
        </pc:sldMkLst>
        <pc:picChg chg="add">
          <ac:chgData name="Chiara Casadei" userId="8c80553b-6992-4ec9-82f0-46097a774fc3" providerId="ADAL" clId="{C084654D-5B7C-4889-A5FB-972BCE97A668}" dt="2020-04-14T07:40:26.134" v="66" actId="22"/>
          <ac:picMkLst>
            <pc:docMk/>
            <pc:sldMk cId="1414590101" sldId="268"/>
            <ac:picMk id="3" creationId="{1FEED1AD-2DBE-410F-B7D4-22CA42BB96E9}"/>
          </ac:picMkLst>
        </pc:picChg>
      </pc:sldChg>
      <pc:sldChg chg="addSp modSp add del mod ord setBg">
        <pc:chgData name="Chiara Casadei" userId="8c80553b-6992-4ec9-82f0-46097a774fc3" providerId="ADAL" clId="{C084654D-5B7C-4889-A5FB-972BCE97A668}" dt="2020-04-14T07:53:58.874" v="169" actId="26606"/>
        <pc:sldMkLst>
          <pc:docMk/>
          <pc:sldMk cId="1689197569" sldId="269"/>
        </pc:sldMkLst>
        <pc:spChg chg="add">
          <ac:chgData name="Chiara Casadei" userId="8c80553b-6992-4ec9-82f0-46097a774fc3" providerId="ADAL" clId="{C084654D-5B7C-4889-A5FB-972BCE97A668}" dt="2020-04-14T07:53:58.874" v="169" actId="26606"/>
          <ac:spMkLst>
            <pc:docMk/>
            <pc:sldMk cId="1689197569" sldId="269"/>
            <ac:spMk id="8" creationId="{22F15A2D-2324-487D-A02A-BF46C5C580EB}"/>
          </ac:spMkLst>
        </pc:spChg>
        <pc:spChg chg="add">
          <ac:chgData name="Chiara Casadei" userId="8c80553b-6992-4ec9-82f0-46097a774fc3" providerId="ADAL" clId="{C084654D-5B7C-4889-A5FB-972BCE97A668}" dt="2020-04-14T07:53:58.874" v="169" actId="26606"/>
          <ac:spMkLst>
            <pc:docMk/>
            <pc:sldMk cId="1689197569" sldId="269"/>
            <ac:spMk id="10" creationId="{17A7F34E-D418-47E2-9F86-2C45BBC31210}"/>
          </ac:spMkLst>
        </pc:spChg>
        <pc:spChg chg="add">
          <ac:chgData name="Chiara Casadei" userId="8c80553b-6992-4ec9-82f0-46097a774fc3" providerId="ADAL" clId="{C084654D-5B7C-4889-A5FB-972BCE97A668}" dt="2020-04-14T07:53:58.874" v="169" actId="26606"/>
          <ac:spMkLst>
            <pc:docMk/>
            <pc:sldMk cId="1689197569" sldId="269"/>
            <ac:spMk id="12" creationId="{2AEAFA59-923A-4F54-8B49-44C970BCC323}"/>
          </ac:spMkLst>
        </pc:spChg>
        <pc:graphicFrameChg chg="add mod modGraphic">
          <ac:chgData name="Chiara Casadei" userId="8c80553b-6992-4ec9-82f0-46097a774fc3" providerId="ADAL" clId="{C084654D-5B7C-4889-A5FB-972BCE97A668}" dt="2020-04-14T07:53:58.874" v="169" actId="26606"/>
          <ac:graphicFrameMkLst>
            <pc:docMk/>
            <pc:sldMk cId="1689197569" sldId="269"/>
            <ac:graphicFrameMk id="3" creationId="{D81D8317-6BEF-4EE9-BF73-53F6B8AD7E08}"/>
          </ac:graphicFrameMkLst>
        </pc:graphicFrameChg>
      </pc:sldChg>
      <pc:sldChg chg="addSp modSp add del mod">
        <pc:chgData name="Chiara Casadei" userId="8c80553b-6992-4ec9-82f0-46097a774fc3" providerId="ADAL" clId="{C084654D-5B7C-4889-A5FB-972BCE97A668}" dt="2020-04-14T15:42:03.911" v="390" actId="47"/>
        <pc:sldMkLst>
          <pc:docMk/>
          <pc:sldMk cId="910248395" sldId="270"/>
        </pc:sldMkLst>
        <pc:picChg chg="add mod">
          <ac:chgData name="Chiara Casadei" userId="8c80553b-6992-4ec9-82f0-46097a774fc3" providerId="ADAL" clId="{C084654D-5B7C-4889-A5FB-972BCE97A668}" dt="2020-04-14T07:49:47.615" v="106" actId="1038"/>
          <ac:picMkLst>
            <pc:docMk/>
            <pc:sldMk cId="910248395" sldId="270"/>
            <ac:picMk id="3" creationId="{611895C4-DCA6-428E-91D1-87B5E1E578FF}"/>
          </ac:picMkLst>
        </pc:picChg>
        <pc:picChg chg="add mod">
          <ac:chgData name="Chiara Casadei" userId="8c80553b-6992-4ec9-82f0-46097a774fc3" providerId="ADAL" clId="{C084654D-5B7C-4889-A5FB-972BCE97A668}" dt="2020-04-14T07:49:50.240" v="112" actId="1037"/>
          <ac:picMkLst>
            <pc:docMk/>
            <pc:sldMk cId="910248395" sldId="270"/>
            <ac:picMk id="5" creationId="{E89C8ED0-9957-4257-92F5-F1374D8DC145}"/>
          </ac:picMkLst>
        </pc:picChg>
      </pc:sldChg>
      <pc:sldChg chg="add del">
        <pc:chgData name="Chiara Casadei" userId="8c80553b-6992-4ec9-82f0-46097a774fc3" providerId="ADAL" clId="{C084654D-5B7C-4889-A5FB-972BCE97A668}" dt="2020-04-14T07:49:54.063" v="113" actId="47"/>
        <pc:sldMkLst>
          <pc:docMk/>
          <pc:sldMk cId="785872613" sldId="271"/>
        </pc:sldMkLst>
      </pc:sldChg>
      <pc:sldChg chg="add del">
        <pc:chgData name="Chiara Casadei" userId="8c80553b-6992-4ec9-82f0-46097a774fc3" providerId="ADAL" clId="{C084654D-5B7C-4889-A5FB-972BCE97A668}" dt="2020-04-14T07:53:07.318" v="149" actId="47"/>
        <pc:sldMkLst>
          <pc:docMk/>
          <pc:sldMk cId="2317269005" sldId="272"/>
        </pc:sldMkLst>
      </pc:sldChg>
      <pc:sldChg chg="addSp add mod">
        <pc:chgData name="Chiara Casadei" userId="8c80553b-6992-4ec9-82f0-46097a774fc3" providerId="ADAL" clId="{C084654D-5B7C-4889-A5FB-972BCE97A668}" dt="2020-04-14T07:41:33.608" v="68" actId="22"/>
        <pc:sldMkLst>
          <pc:docMk/>
          <pc:sldMk cId="4260784553" sldId="273"/>
        </pc:sldMkLst>
        <pc:picChg chg="add">
          <ac:chgData name="Chiara Casadei" userId="8c80553b-6992-4ec9-82f0-46097a774fc3" providerId="ADAL" clId="{C084654D-5B7C-4889-A5FB-972BCE97A668}" dt="2020-04-14T07:41:33.608" v="68" actId="22"/>
          <ac:picMkLst>
            <pc:docMk/>
            <pc:sldMk cId="4260784553" sldId="273"/>
            <ac:picMk id="3" creationId="{59B082B3-F55C-4412-A5B0-8064539913CE}"/>
          </ac:picMkLst>
        </pc:picChg>
      </pc:sldChg>
      <pc:sldChg chg="addSp new mod">
        <pc:chgData name="Chiara Casadei" userId="8c80553b-6992-4ec9-82f0-46097a774fc3" providerId="ADAL" clId="{C084654D-5B7C-4889-A5FB-972BCE97A668}" dt="2020-04-14T07:42:01.958" v="73" actId="22"/>
        <pc:sldMkLst>
          <pc:docMk/>
          <pc:sldMk cId="2095599648" sldId="274"/>
        </pc:sldMkLst>
        <pc:picChg chg="add">
          <ac:chgData name="Chiara Casadei" userId="8c80553b-6992-4ec9-82f0-46097a774fc3" providerId="ADAL" clId="{C084654D-5B7C-4889-A5FB-972BCE97A668}" dt="2020-04-14T07:42:01.958" v="73" actId="22"/>
          <ac:picMkLst>
            <pc:docMk/>
            <pc:sldMk cId="2095599648" sldId="274"/>
            <ac:picMk id="3" creationId="{72523712-C6A3-4E9D-AE25-F6882463FDFA}"/>
          </ac:picMkLst>
        </pc:picChg>
      </pc:sldChg>
      <pc:sldChg chg="addSp add mod">
        <pc:chgData name="Chiara Casadei" userId="8c80553b-6992-4ec9-82f0-46097a774fc3" providerId="ADAL" clId="{C084654D-5B7C-4889-A5FB-972BCE97A668}" dt="2020-04-14T07:43:54.555" v="74" actId="22"/>
        <pc:sldMkLst>
          <pc:docMk/>
          <pc:sldMk cId="3190170205" sldId="275"/>
        </pc:sldMkLst>
        <pc:picChg chg="add">
          <ac:chgData name="Chiara Casadei" userId="8c80553b-6992-4ec9-82f0-46097a774fc3" providerId="ADAL" clId="{C084654D-5B7C-4889-A5FB-972BCE97A668}" dt="2020-04-14T07:43:54.555" v="74" actId="22"/>
          <ac:picMkLst>
            <pc:docMk/>
            <pc:sldMk cId="3190170205" sldId="275"/>
            <ac:picMk id="3" creationId="{DC10ACFD-CAF5-4A74-8BFE-415BA112A22D}"/>
          </ac:picMkLst>
        </pc:picChg>
      </pc:sldChg>
      <pc:sldChg chg="addSp add mod">
        <pc:chgData name="Chiara Casadei" userId="8c80553b-6992-4ec9-82f0-46097a774fc3" providerId="ADAL" clId="{C084654D-5B7C-4889-A5FB-972BCE97A668}" dt="2020-04-14T07:44:13.540" v="75" actId="22"/>
        <pc:sldMkLst>
          <pc:docMk/>
          <pc:sldMk cId="1342097283" sldId="276"/>
        </pc:sldMkLst>
        <pc:picChg chg="add">
          <ac:chgData name="Chiara Casadei" userId="8c80553b-6992-4ec9-82f0-46097a774fc3" providerId="ADAL" clId="{C084654D-5B7C-4889-A5FB-972BCE97A668}" dt="2020-04-14T07:44:13.540" v="75" actId="22"/>
          <ac:picMkLst>
            <pc:docMk/>
            <pc:sldMk cId="1342097283" sldId="276"/>
            <ac:picMk id="3" creationId="{4856C35D-E6D5-45A0-8318-40D96742A9FD}"/>
          </ac:picMkLst>
        </pc:picChg>
      </pc:sldChg>
      <pc:sldChg chg="addSp add mod">
        <pc:chgData name="Chiara Casadei" userId="8c80553b-6992-4ec9-82f0-46097a774fc3" providerId="ADAL" clId="{C084654D-5B7C-4889-A5FB-972BCE97A668}" dt="2020-04-14T07:44:40.529" v="76" actId="22"/>
        <pc:sldMkLst>
          <pc:docMk/>
          <pc:sldMk cId="3903439066" sldId="277"/>
        </pc:sldMkLst>
        <pc:picChg chg="add">
          <ac:chgData name="Chiara Casadei" userId="8c80553b-6992-4ec9-82f0-46097a774fc3" providerId="ADAL" clId="{C084654D-5B7C-4889-A5FB-972BCE97A668}" dt="2020-04-14T07:44:40.529" v="76" actId="22"/>
          <ac:picMkLst>
            <pc:docMk/>
            <pc:sldMk cId="3903439066" sldId="277"/>
            <ac:picMk id="3" creationId="{B0CC33A2-A7B0-40FE-8455-1A161CE2779B}"/>
          </ac:picMkLst>
        </pc:picChg>
      </pc:sldChg>
      <pc:sldChg chg="addSp new mod">
        <pc:chgData name="Chiara Casadei" userId="8c80553b-6992-4ec9-82f0-46097a774fc3" providerId="ADAL" clId="{C084654D-5B7C-4889-A5FB-972BCE97A668}" dt="2020-04-14T07:45:09.143" v="81" actId="22"/>
        <pc:sldMkLst>
          <pc:docMk/>
          <pc:sldMk cId="2338572489" sldId="278"/>
        </pc:sldMkLst>
        <pc:picChg chg="add">
          <ac:chgData name="Chiara Casadei" userId="8c80553b-6992-4ec9-82f0-46097a774fc3" providerId="ADAL" clId="{C084654D-5B7C-4889-A5FB-972BCE97A668}" dt="2020-04-14T07:45:09.143" v="81" actId="22"/>
          <ac:picMkLst>
            <pc:docMk/>
            <pc:sldMk cId="2338572489" sldId="278"/>
            <ac:picMk id="3" creationId="{EDC05CF9-925E-4B0E-AB66-4E1C9F87283E}"/>
          </ac:picMkLst>
        </pc:picChg>
      </pc:sldChg>
      <pc:sldChg chg="addSp add mod">
        <pc:chgData name="Chiara Casadei" userId="8c80553b-6992-4ec9-82f0-46097a774fc3" providerId="ADAL" clId="{C084654D-5B7C-4889-A5FB-972BCE97A668}" dt="2020-04-14T07:45:31.289" v="82" actId="22"/>
        <pc:sldMkLst>
          <pc:docMk/>
          <pc:sldMk cId="4132774670" sldId="279"/>
        </pc:sldMkLst>
        <pc:picChg chg="add">
          <ac:chgData name="Chiara Casadei" userId="8c80553b-6992-4ec9-82f0-46097a774fc3" providerId="ADAL" clId="{C084654D-5B7C-4889-A5FB-972BCE97A668}" dt="2020-04-14T07:45:31.289" v="82" actId="22"/>
          <ac:picMkLst>
            <pc:docMk/>
            <pc:sldMk cId="4132774670" sldId="279"/>
            <ac:picMk id="3" creationId="{1AF715C6-A295-43F8-8FC1-8BC541E319C0}"/>
          </ac:picMkLst>
        </pc:picChg>
      </pc:sldChg>
      <pc:sldChg chg="addSp add mod">
        <pc:chgData name="Chiara Casadei" userId="8c80553b-6992-4ec9-82f0-46097a774fc3" providerId="ADAL" clId="{C084654D-5B7C-4889-A5FB-972BCE97A668}" dt="2020-04-14T07:46:03.443" v="83" actId="22"/>
        <pc:sldMkLst>
          <pc:docMk/>
          <pc:sldMk cId="1886731826" sldId="280"/>
        </pc:sldMkLst>
        <pc:picChg chg="add">
          <ac:chgData name="Chiara Casadei" userId="8c80553b-6992-4ec9-82f0-46097a774fc3" providerId="ADAL" clId="{C084654D-5B7C-4889-A5FB-972BCE97A668}" dt="2020-04-14T07:46:03.443" v="83" actId="22"/>
          <ac:picMkLst>
            <pc:docMk/>
            <pc:sldMk cId="1886731826" sldId="280"/>
            <ac:picMk id="3" creationId="{0C62BA12-9637-4081-9889-4EC9DC4AE084}"/>
          </ac:picMkLst>
        </pc:picChg>
      </pc:sldChg>
      <pc:sldChg chg="addSp add mod">
        <pc:chgData name="Chiara Casadei" userId="8c80553b-6992-4ec9-82f0-46097a774fc3" providerId="ADAL" clId="{C084654D-5B7C-4889-A5FB-972BCE97A668}" dt="2020-04-14T07:46:37.271" v="84" actId="22"/>
        <pc:sldMkLst>
          <pc:docMk/>
          <pc:sldMk cId="3695984969" sldId="281"/>
        </pc:sldMkLst>
        <pc:picChg chg="add">
          <ac:chgData name="Chiara Casadei" userId="8c80553b-6992-4ec9-82f0-46097a774fc3" providerId="ADAL" clId="{C084654D-5B7C-4889-A5FB-972BCE97A668}" dt="2020-04-14T07:46:37.271" v="84" actId="22"/>
          <ac:picMkLst>
            <pc:docMk/>
            <pc:sldMk cId="3695984969" sldId="281"/>
            <ac:picMk id="3" creationId="{F163B6FF-6A98-4E19-908B-C9A1EF58C7FD}"/>
          </ac:picMkLst>
        </pc:picChg>
      </pc:sldChg>
      <pc:sldChg chg="addSp new mod">
        <pc:chgData name="Chiara Casadei" userId="8c80553b-6992-4ec9-82f0-46097a774fc3" providerId="ADAL" clId="{C084654D-5B7C-4889-A5FB-972BCE97A668}" dt="2020-04-14T07:47:07.690" v="86" actId="22"/>
        <pc:sldMkLst>
          <pc:docMk/>
          <pc:sldMk cId="594361764" sldId="282"/>
        </pc:sldMkLst>
        <pc:picChg chg="add">
          <ac:chgData name="Chiara Casadei" userId="8c80553b-6992-4ec9-82f0-46097a774fc3" providerId="ADAL" clId="{C084654D-5B7C-4889-A5FB-972BCE97A668}" dt="2020-04-14T07:47:07.690" v="86" actId="22"/>
          <ac:picMkLst>
            <pc:docMk/>
            <pc:sldMk cId="594361764" sldId="282"/>
            <ac:picMk id="3" creationId="{6DCD77F3-F323-41E8-A9F3-E35A4C52DFF5}"/>
          </ac:picMkLst>
        </pc:picChg>
      </pc:sldChg>
      <pc:sldChg chg="addSp new del mod">
        <pc:chgData name="Chiara Casadei" userId="8c80553b-6992-4ec9-82f0-46097a774fc3" providerId="ADAL" clId="{C084654D-5B7C-4889-A5FB-972BCE97A668}" dt="2020-04-14T15:54:56.517" v="527" actId="47"/>
        <pc:sldMkLst>
          <pc:docMk/>
          <pc:sldMk cId="1726291818" sldId="283"/>
        </pc:sldMkLst>
        <pc:picChg chg="add">
          <ac:chgData name="Chiara Casadei" userId="8c80553b-6992-4ec9-82f0-46097a774fc3" providerId="ADAL" clId="{C084654D-5B7C-4889-A5FB-972BCE97A668}" dt="2020-04-14T07:47:56.119" v="88" actId="22"/>
          <ac:picMkLst>
            <pc:docMk/>
            <pc:sldMk cId="1726291818" sldId="283"/>
            <ac:picMk id="3" creationId="{C96F6121-AD0D-43BE-BB83-FC3FD51ADEFD}"/>
          </ac:picMkLst>
        </pc:picChg>
      </pc:sldChg>
      <pc:sldChg chg="addSp modSp new mod setBg">
        <pc:chgData name="Chiara Casadei" userId="8c80553b-6992-4ec9-82f0-46097a774fc3" providerId="ADAL" clId="{C084654D-5B7C-4889-A5FB-972BCE97A668}" dt="2020-04-14T07:52:51.041" v="136" actId="26606"/>
        <pc:sldMkLst>
          <pc:docMk/>
          <pc:sldMk cId="2188510872" sldId="284"/>
        </pc:sldMkLst>
        <pc:spChg chg="add mod">
          <ac:chgData name="Chiara Casadei" userId="8c80553b-6992-4ec9-82f0-46097a774fc3" providerId="ADAL" clId="{C084654D-5B7C-4889-A5FB-972BCE97A668}" dt="2020-04-14T07:52:51.041" v="136" actId="26606"/>
          <ac:spMkLst>
            <pc:docMk/>
            <pc:sldMk cId="2188510872" sldId="284"/>
            <ac:spMk id="2" creationId="{434674C1-F1E9-4C56-9F23-29CF8D2259C1}"/>
          </ac:spMkLst>
        </pc:spChg>
        <pc:spChg chg="add">
          <ac:chgData name="Chiara Casadei" userId="8c80553b-6992-4ec9-82f0-46097a774fc3" providerId="ADAL" clId="{C084654D-5B7C-4889-A5FB-972BCE97A668}" dt="2020-04-14T07:52:51.041" v="136" actId="26606"/>
          <ac:spMkLst>
            <pc:docMk/>
            <pc:sldMk cId="2188510872" sldId="284"/>
            <ac:spMk id="7" creationId="{A7895A40-19A4-42D6-9D30-DBC1E8002635}"/>
          </ac:spMkLst>
        </pc:spChg>
        <pc:spChg chg="add">
          <ac:chgData name="Chiara Casadei" userId="8c80553b-6992-4ec9-82f0-46097a774fc3" providerId="ADAL" clId="{C084654D-5B7C-4889-A5FB-972BCE97A668}" dt="2020-04-14T07:52:51.041" v="136" actId="26606"/>
          <ac:spMkLst>
            <pc:docMk/>
            <pc:sldMk cId="2188510872" sldId="284"/>
            <ac:spMk id="9" creationId="{02F429C4-ABC9-46FC-818A-B5429CDE4A96}"/>
          </ac:spMkLst>
        </pc:spChg>
        <pc:spChg chg="add">
          <ac:chgData name="Chiara Casadei" userId="8c80553b-6992-4ec9-82f0-46097a774fc3" providerId="ADAL" clId="{C084654D-5B7C-4889-A5FB-972BCE97A668}" dt="2020-04-14T07:52:51.041" v="136" actId="26606"/>
          <ac:spMkLst>
            <pc:docMk/>
            <pc:sldMk cId="2188510872" sldId="284"/>
            <ac:spMk id="11" creationId="{2CEF98E4-3709-4952-8F42-2305CCE34FA3}"/>
          </ac:spMkLst>
        </pc:spChg>
        <pc:spChg chg="add">
          <ac:chgData name="Chiara Casadei" userId="8c80553b-6992-4ec9-82f0-46097a774fc3" providerId="ADAL" clId="{C084654D-5B7C-4889-A5FB-972BCE97A668}" dt="2020-04-14T07:52:51.041" v="136" actId="26606"/>
          <ac:spMkLst>
            <pc:docMk/>
            <pc:sldMk cId="2188510872" sldId="284"/>
            <ac:spMk id="13" creationId="{F10BCCF5-D685-47FF-B675-647EAEB72C8E}"/>
          </ac:spMkLst>
        </pc:spChg>
        <pc:spChg chg="add">
          <ac:chgData name="Chiara Casadei" userId="8c80553b-6992-4ec9-82f0-46097a774fc3" providerId="ADAL" clId="{C084654D-5B7C-4889-A5FB-972BCE97A668}" dt="2020-04-14T07:52:51.041" v="136" actId="26606"/>
          <ac:spMkLst>
            <pc:docMk/>
            <pc:sldMk cId="2188510872" sldId="284"/>
            <ac:spMk id="15" creationId="{B0EE8A42-107A-4D4C-8D56-BBAE95C7FC0D}"/>
          </ac:spMkLst>
        </pc:spChg>
      </pc:sldChg>
      <pc:sldChg chg="addSp modSp add mod">
        <pc:chgData name="Chiara Casadei" userId="8c80553b-6992-4ec9-82f0-46097a774fc3" providerId="ADAL" clId="{C084654D-5B7C-4889-A5FB-972BCE97A668}" dt="2020-04-14T07:53:05.111" v="148" actId="20577"/>
        <pc:sldMkLst>
          <pc:docMk/>
          <pc:sldMk cId="2872018969" sldId="285"/>
        </pc:sldMkLst>
        <pc:spChg chg="mod">
          <ac:chgData name="Chiara Casadei" userId="8c80553b-6992-4ec9-82f0-46097a774fc3" providerId="ADAL" clId="{C084654D-5B7C-4889-A5FB-972BCE97A668}" dt="2020-04-14T07:53:05.111" v="148" actId="20577"/>
          <ac:spMkLst>
            <pc:docMk/>
            <pc:sldMk cId="2872018969" sldId="285"/>
            <ac:spMk id="2" creationId="{434674C1-F1E9-4C56-9F23-29CF8D2259C1}"/>
          </ac:spMkLst>
        </pc:spChg>
        <pc:spChg chg="add">
          <ac:chgData name="Chiara Casadei" userId="8c80553b-6992-4ec9-82f0-46097a774fc3" providerId="ADAL" clId="{C084654D-5B7C-4889-A5FB-972BCE97A668}" dt="2020-04-14T07:53:01.212" v="138" actId="26606"/>
          <ac:spMkLst>
            <pc:docMk/>
            <pc:sldMk cId="2872018969" sldId="285"/>
            <ac:spMk id="7" creationId="{A7895A40-19A4-42D6-9D30-DBC1E8002635}"/>
          </ac:spMkLst>
        </pc:spChg>
        <pc:spChg chg="add">
          <ac:chgData name="Chiara Casadei" userId="8c80553b-6992-4ec9-82f0-46097a774fc3" providerId="ADAL" clId="{C084654D-5B7C-4889-A5FB-972BCE97A668}" dt="2020-04-14T07:53:01.212" v="138" actId="26606"/>
          <ac:spMkLst>
            <pc:docMk/>
            <pc:sldMk cId="2872018969" sldId="285"/>
            <ac:spMk id="9" creationId="{02F429C4-ABC9-46FC-818A-B5429CDE4A96}"/>
          </ac:spMkLst>
        </pc:spChg>
        <pc:spChg chg="add">
          <ac:chgData name="Chiara Casadei" userId="8c80553b-6992-4ec9-82f0-46097a774fc3" providerId="ADAL" clId="{C084654D-5B7C-4889-A5FB-972BCE97A668}" dt="2020-04-14T07:53:01.212" v="138" actId="26606"/>
          <ac:spMkLst>
            <pc:docMk/>
            <pc:sldMk cId="2872018969" sldId="285"/>
            <ac:spMk id="11" creationId="{2CEF98E4-3709-4952-8F42-2305CCE34FA3}"/>
          </ac:spMkLst>
        </pc:spChg>
        <pc:spChg chg="add">
          <ac:chgData name="Chiara Casadei" userId="8c80553b-6992-4ec9-82f0-46097a774fc3" providerId="ADAL" clId="{C084654D-5B7C-4889-A5FB-972BCE97A668}" dt="2020-04-14T07:53:01.212" v="138" actId="26606"/>
          <ac:spMkLst>
            <pc:docMk/>
            <pc:sldMk cId="2872018969" sldId="285"/>
            <ac:spMk id="13" creationId="{F10BCCF5-D685-47FF-B675-647EAEB72C8E}"/>
          </ac:spMkLst>
        </pc:spChg>
        <pc:spChg chg="add">
          <ac:chgData name="Chiara Casadei" userId="8c80553b-6992-4ec9-82f0-46097a774fc3" providerId="ADAL" clId="{C084654D-5B7C-4889-A5FB-972BCE97A668}" dt="2020-04-14T07:53:01.212" v="138" actId="26606"/>
          <ac:spMkLst>
            <pc:docMk/>
            <pc:sldMk cId="2872018969" sldId="285"/>
            <ac:spMk id="15" creationId="{B0EE8A42-107A-4D4C-8D56-BBAE95C7FC0D}"/>
          </ac:spMkLst>
        </pc:spChg>
      </pc:sldChg>
      <pc:sldChg chg="addSp modSp add mod">
        <pc:chgData name="Chiara Casadei" userId="8c80553b-6992-4ec9-82f0-46097a774fc3" providerId="ADAL" clId="{C084654D-5B7C-4889-A5FB-972BCE97A668}" dt="2020-04-14T07:53:19.947" v="163" actId="26606"/>
        <pc:sldMkLst>
          <pc:docMk/>
          <pc:sldMk cId="1211890292" sldId="286"/>
        </pc:sldMkLst>
        <pc:spChg chg="mod">
          <ac:chgData name="Chiara Casadei" userId="8c80553b-6992-4ec9-82f0-46097a774fc3" providerId="ADAL" clId="{C084654D-5B7C-4889-A5FB-972BCE97A668}" dt="2020-04-14T07:53:14.809" v="162" actId="20577"/>
          <ac:spMkLst>
            <pc:docMk/>
            <pc:sldMk cId="1211890292" sldId="286"/>
            <ac:spMk id="2" creationId="{434674C1-F1E9-4C56-9F23-29CF8D2259C1}"/>
          </ac:spMkLst>
        </pc:spChg>
        <pc:spChg chg="add">
          <ac:chgData name="Chiara Casadei" userId="8c80553b-6992-4ec9-82f0-46097a774fc3" providerId="ADAL" clId="{C084654D-5B7C-4889-A5FB-972BCE97A668}" dt="2020-04-14T07:53:19.947" v="163" actId="26606"/>
          <ac:spMkLst>
            <pc:docMk/>
            <pc:sldMk cId="1211890292" sldId="286"/>
            <ac:spMk id="7" creationId="{A7895A40-19A4-42D6-9D30-DBC1E8002635}"/>
          </ac:spMkLst>
        </pc:spChg>
        <pc:spChg chg="add">
          <ac:chgData name="Chiara Casadei" userId="8c80553b-6992-4ec9-82f0-46097a774fc3" providerId="ADAL" clId="{C084654D-5B7C-4889-A5FB-972BCE97A668}" dt="2020-04-14T07:53:19.947" v="163" actId="26606"/>
          <ac:spMkLst>
            <pc:docMk/>
            <pc:sldMk cId="1211890292" sldId="286"/>
            <ac:spMk id="9" creationId="{02F429C4-ABC9-46FC-818A-B5429CDE4A96}"/>
          </ac:spMkLst>
        </pc:spChg>
        <pc:spChg chg="add">
          <ac:chgData name="Chiara Casadei" userId="8c80553b-6992-4ec9-82f0-46097a774fc3" providerId="ADAL" clId="{C084654D-5B7C-4889-A5FB-972BCE97A668}" dt="2020-04-14T07:53:19.947" v="163" actId="26606"/>
          <ac:spMkLst>
            <pc:docMk/>
            <pc:sldMk cId="1211890292" sldId="286"/>
            <ac:spMk id="11" creationId="{2CEF98E4-3709-4952-8F42-2305CCE34FA3}"/>
          </ac:spMkLst>
        </pc:spChg>
        <pc:spChg chg="add">
          <ac:chgData name="Chiara Casadei" userId="8c80553b-6992-4ec9-82f0-46097a774fc3" providerId="ADAL" clId="{C084654D-5B7C-4889-A5FB-972BCE97A668}" dt="2020-04-14T07:53:19.947" v="163" actId="26606"/>
          <ac:spMkLst>
            <pc:docMk/>
            <pc:sldMk cId="1211890292" sldId="286"/>
            <ac:spMk id="13" creationId="{F10BCCF5-D685-47FF-B675-647EAEB72C8E}"/>
          </ac:spMkLst>
        </pc:spChg>
        <pc:spChg chg="add">
          <ac:chgData name="Chiara Casadei" userId="8c80553b-6992-4ec9-82f0-46097a774fc3" providerId="ADAL" clId="{C084654D-5B7C-4889-A5FB-972BCE97A668}" dt="2020-04-14T07:53:19.947" v="163" actId="26606"/>
          <ac:spMkLst>
            <pc:docMk/>
            <pc:sldMk cId="1211890292" sldId="286"/>
            <ac:spMk id="15" creationId="{B0EE8A42-107A-4D4C-8D56-BBAE95C7FC0D}"/>
          </ac:spMkLst>
        </pc:spChg>
      </pc:sldChg>
      <pc:sldChg chg="new del">
        <pc:chgData name="Chiara Casadei" userId="8c80553b-6992-4ec9-82f0-46097a774fc3" providerId="ADAL" clId="{C084654D-5B7C-4889-A5FB-972BCE97A668}" dt="2020-04-14T15:58:56.814" v="583" actId="47"/>
        <pc:sldMkLst>
          <pc:docMk/>
          <pc:sldMk cId="2519536661" sldId="287"/>
        </pc:sldMkLst>
      </pc:sldChg>
      <pc:sldChg chg="addSp delSp modSp add mod setBg setFolMasterObjs">
        <pc:chgData name="Chiara Casadei" userId="8c80553b-6992-4ec9-82f0-46097a774fc3" providerId="ADAL" clId="{C084654D-5B7C-4889-A5FB-972BCE97A668}" dt="2020-04-14T16:03:24.074" v="698" actId="12"/>
        <pc:sldMkLst>
          <pc:docMk/>
          <pc:sldMk cId="3735708159" sldId="288"/>
        </pc:sldMkLst>
        <pc:spChg chg="del">
          <ac:chgData name="Chiara Casadei" userId="8c80553b-6992-4ec9-82f0-46097a774fc3" providerId="ADAL" clId="{C084654D-5B7C-4889-A5FB-972BCE97A668}" dt="2020-04-14T15:30:03.753" v="181" actId="478"/>
          <ac:spMkLst>
            <pc:docMk/>
            <pc:sldMk cId="3735708159" sldId="288"/>
            <ac:spMk id="7" creationId="{00000000-0000-0000-0000-000000000000}"/>
          </ac:spMkLst>
        </pc:spChg>
        <pc:spChg chg="mod ord">
          <ac:chgData name="Chiara Casadei" userId="8c80553b-6992-4ec9-82f0-46097a774fc3" providerId="ADAL" clId="{C084654D-5B7C-4889-A5FB-972BCE97A668}" dt="2020-04-14T16:03:24.074" v="698" actId="12"/>
          <ac:spMkLst>
            <pc:docMk/>
            <pc:sldMk cId="3735708159" sldId="288"/>
            <ac:spMk id="8" creationId="{00000000-0000-0000-0000-000000000000}"/>
          </ac:spMkLst>
        </pc:spChg>
        <pc:spChg chg="add del mod">
          <ac:chgData name="Chiara Casadei" userId="8c80553b-6992-4ec9-82f0-46097a774fc3" providerId="ADAL" clId="{C084654D-5B7C-4889-A5FB-972BCE97A668}" dt="2020-04-14T15:30:05.847" v="182" actId="478"/>
          <ac:spMkLst>
            <pc:docMk/>
            <pc:sldMk cId="3735708159" sldId="288"/>
            <ac:spMk id="10" creationId="{4C043F30-D2B2-4C02-8D14-C513192766B0}"/>
          </ac:spMkLst>
        </pc:spChg>
        <pc:spChg chg="add mod">
          <ac:chgData name="Chiara Casadei" userId="8c80553b-6992-4ec9-82f0-46097a774fc3" providerId="ADAL" clId="{C084654D-5B7C-4889-A5FB-972BCE97A668}" dt="2020-04-14T16:03:19.142" v="697" actId="404"/>
          <ac:spMkLst>
            <pc:docMk/>
            <pc:sldMk cId="3735708159" sldId="288"/>
            <ac:spMk id="12" creationId="{04EE1C70-EBE1-428C-8A48-12F010A0A48D}"/>
          </ac:spMkLst>
        </pc:spChg>
        <pc:spChg chg="add">
          <ac:chgData name="Chiara Casadei" userId="8c80553b-6992-4ec9-82f0-46097a774fc3" providerId="ADAL" clId="{C084654D-5B7C-4889-A5FB-972BCE97A668}" dt="2020-04-14T16:02:59.913" v="693" actId="26606"/>
          <ac:spMkLst>
            <pc:docMk/>
            <pc:sldMk cId="3735708159" sldId="288"/>
            <ac:spMk id="17" creationId="{DBC6133C-0615-4CE4-9132-37E609A9BDFA}"/>
          </ac:spMkLst>
        </pc:spChg>
        <pc:spChg chg="add">
          <ac:chgData name="Chiara Casadei" userId="8c80553b-6992-4ec9-82f0-46097a774fc3" providerId="ADAL" clId="{C084654D-5B7C-4889-A5FB-972BCE97A668}" dt="2020-04-14T16:02:59.913" v="693" actId="26606"/>
          <ac:spMkLst>
            <pc:docMk/>
            <pc:sldMk cId="3735708159" sldId="288"/>
            <ac:spMk id="19" creationId="{169CC832-2974-4E8D-90ED-3E2941BA7336}"/>
          </ac:spMkLst>
        </pc:spChg>
        <pc:spChg chg="add">
          <ac:chgData name="Chiara Casadei" userId="8c80553b-6992-4ec9-82f0-46097a774fc3" providerId="ADAL" clId="{C084654D-5B7C-4889-A5FB-972BCE97A668}" dt="2020-04-14T16:02:59.913" v="693" actId="26606"/>
          <ac:spMkLst>
            <pc:docMk/>
            <pc:sldMk cId="3735708159" sldId="288"/>
            <ac:spMk id="21" creationId="{55222F96-971A-4F90-B841-6BAB416C7AC1}"/>
          </ac:spMkLst>
        </pc:spChg>
        <pc:spChg chg="add">
          <ac:chgData name="Chiara Casadei" userId="8c80553b-6992-4ec9-82f0-46097a774fc3" providerId="ADAL" clId="{C084654D-5B7C-4889-A5FB-972BCE97A668}" dt="2020-04-14T16:02:59.913" v="693" actId="26606"/>
          <ac:spMkLst>
            <pc:docMk/>
            <pc:sldMk cId="3735708159" sldId="288"/>
            <ac:spMk id="23" creationId="{08980754-6F4B-43C9-B9BE-127B6BED6586}"/>
          </ac:spMkLst>
        </pc:spChg>
        <pc:spChg chg="add">
          <ac:chgData name="Chiara Casadei" userId="8c80553b-6992-4ec9-82f0-46097a774fc3" providerId="ADAL" clId="{C084654D-5B7C-4889-A5FB-972BCE97A668}" dt="2020-04-14T16:02:59.913" v="693" actId="26606"/>
          <ac:spMkLst>
            <pc:docMk/>
            <pc:sldMk cId="3735708159" sldId="288"/>
            <ac:spMk id="25" creationId="{2C1BBA94-3F40-40AA-8BB9-E69E25E537C1}"/>
          </ac:spMkLst>
        </pc:spChg>
        <pc:grpChg chg="add mod ord">
          <ac:chgData name="Chiara Casadei" userId="8c80553b-6992-4ec9-82f0-46097a774fc3" providerId="ADAL" clId="{C084654D-5B7C-4889-A5FB-972BCE97A668}" dt="2020-04-14T16:02:59.913" v="693" actId="26606"/>
          <ac:grpSpMkLst>
            <pc:docMk/>
            <pc:sldMk cId="3735708159" sldId="288"/>
            <ac:grpSpMk id="2" creationId="{00000000-0000-0000-0000-000000000000}"/>
          </ac:grpSpMkLst>
        </pc:grpChg>
      </pc:sldChg>
      <pc:sldChg chg="addSp delSp modSp add mod">
        <pc:chgData name="Chiara Casadei" userId="8c80553b-6992-4ec9-82f0-46097a774fc3" providerId="ADAL" clId="{C084654D-5B7C-4889-A5FB-972BCE97A668}" dt="2020-04-14T16:01:35.125" v="689" actId="1036"/>
        <pc:sldMkLst>
          <pc:docMk/>
          <pc:sldMk cId="4115374407" sldId="289"/>
        </pc:sldMkLst>
        <pc:spChg chg="del">
          <ac:chgData name="Chiara Casadei" userId="8c80553b-6992-4ec9-82f0-46097a774fc3" providerId="ADAL" clId="{C084654D-5B7C-4889-A5FB-972BCE97A668}" dt="2020-04-14T15:35:40.087" v="314" actId="478"/>
          <ac:spMkLst>
            <pc:docMk/>
            <pc:sldMk cId="4115374407" sldId="289"/>
            <ac:spMk id="2" creationId="{00000000-0000-0000-0000-000000000000}"/>
          </ac:spMkLst>
        </pc:spChg>
        <pc:spChg chg="mod">
          <ac:chgData name="Chiara Casadei" userId="8c80553b-6992-4ec9-82f0-46097a774fc3" providerId="ADAL" clId="{C084654D-5B7C-4889-A5FB-972BCE97A668}" dt="2020-04-14T16:01:35.125" v="689" actId="1036"/>
          <ac:spMkLst>
            <pc:docMk/>
            <pc:sldMk cId="4115374407" sldId="289"/>
            <ac:spMk id="7" creationId="{00000000-0000-0000-0000-000000000000}"/>
          </ac:spMkLst>
        </pc:spChg>
        <pc:spChg chg="mod">
          <ac:chgData name="Chiara Casadei" userId="8c80553b-6992-4ec9-82f0-46097a774fc3" providerId="ADAL" clId="{C084654D-5B7C-4889-A5FB-972BCE97A668}" dt="2020-04-14T16:01:35.125" v="689" actId="1036"/>
          <ac:spMkLst>
            <pc:docMk/>
            <pc:sldMk cId="4115374407" sldId="289"/>
            <ac:spMk id="12" creationId="{00000000-0000-0000-0000-000000000000}"/>
          </ac:spMkLst>
        </pc:spChg>
        <pc:spChg chg="mod">
          <ac:chgData name="Chiara Casadei" userId="8c80553b-6992-4ec9-82f0-46097a774fc3" providerId="ADAL" clId="{C084654D-5B7C-4889-A5FB-972BCE97A668}" dt="2020-04-14T16:01:35.125" v="689" actId="1036"/>
          <ac:spMkLst>
            <pc:docMk/>
            <pc:sldMk cId="4115374407" sldId="289"/>
            <ac:spMk id="17" creationId="{00000000-0000-0000-0000-000000000000}"/>
          </ac:spMkLst>
        </pc:spChg>
        <pc:spChg chg="add del mod">
          <ac:chgData name="Chiara Casadei" userId="8c80553b-6992-4ec9-82f0-46097a774fc3" providerId="ADAL" clId="{C084654D-5B7C-4889-A5FB-972BCE97A668}" dt="2020-04-14T16:01:27.999" v="668" actId="478"/>
          <ac:spMkLst>
            <pc:docMk/>
            <pc:sldMk cId="4115374407" sldId="289"/>
            <ac:spMk id="18" creationId="{B3844024-C159-46AE-A0D4-7F82870B327C}"/>
          </ac:spMkLst>
        </pc:spChg>
        <pc:grpChg chg="mod">
          <ac:chgData name="Chiara Casadei" userId="8c80553b-6992-4ec9-82f0-46097a774fc3" providerId="ADAL" clId="{C084654D-5B7C-4889-A5FB-972BCE97A668}" dt="2020-04-14T16:01:35.125" v="689" actId="1036"/>
          <ac:grpSpMkLst>
            <pc:docMk/>
            <pc:sldMk cId="4115374407" sldId="289"/>
            <ac:grpSpMk id="3" creationId="{00000000-0000-0000-0000-000000000000}"/>
          </ac:grpSpMkLst>
        </pc:grpChg>
        <pc:grpChg chg="mod">
          <ac:chgData name="Chiara Casadei" userId="8c80553b-6992-4ec9-82f0-46097a774fc3" providerId="ADAL" clId="{C084654D-5B7C-4889-A5FB-972BCE97A668}" dt="2020-04-14T16:01:35.125" v="689" actId="1036"/>
          <ac:grpSpMkLst>
            <pc:docMk/>
            <pc:sldMk cId="4115374407" sldId="289"/>
            <ac:grpSpMk id="8" creationId="{00000000-0000-0000-0000-000000000000}"/>
          </ac:grpSpMkLst>
        </pc:grpChg>
        <pc:grpChg chg="mod">
          <ac:chgData name="Chiara Casadei" userId="8c80553b-6992-4ec9-82f0-46097a774fc3" providerId="ADAL" clId="{C084654D-5B7C-4889-A5FB-972BCE97A668}" dt="2020-04-14T16:01:35.125" v="689" actId="1036"/>
          <ac:grpSpMkLst>
            <pc:docMk/>
            <pc:sldMk cId="4115374407" sldId="289"/>
            <ac:grpSpMk id="13" creationId="{00000000-0000-0000-0000-000000000000}"/>
          </ac:grpSpMkLst>
        </pc:grpChg>
      </pc:sldChg>
      <pc:sldChg chg="delSp modSp add mod">
        <pc:chgData name="Chiara Casadei" userId="8c80553b-6992-4ec9-82f0-46097a774fc3" providerId="ADAL" clId="{C084654D-5B7C-4889-A5FB-972BCE97A668}" dt="2020-04-14T16:19:19.725" v="803" actId="1035"/>
        <pc:sldMkLst>
          <pc:docMk/>
          <pc:sldMk cId="1737985888" sldId="290"/>
        </pc:sldMkLst>
        <pc:spChg chg="del">
          <ac:chgData name="Chiara Casadei" userId="8c80553b-6992-4ec9-82f0-46097a774fc3" providerId="ADAL" clId="{C084654D-5B7C-4889-A5FB-972BCE97A668}" dt="2020-04-14T15:37:42.362" v="318" actId="478"/>
          <ac:spMkLst>
            <pc:docMk/>
            <pc:sldMk cId="1737985888" sldId="290"/>
            <ac:spMk id="2" creationId="{00000000-0000-0000-0000-000000000000}"/>
          </ac:spMkLst>
        </pc:spChg>
        <pc:spChg chg="mod">
          <ac:chgData name="Chiara Casadei" userId="8c80553b-6992-4ec9-82f0-46097a774fc3" providerId="ADAL" clId="{C084654D-5B7C-4889-A5FB-972BCE97A668}" dt="2020-04-14T16:17:09.700" v="765" actId="1035"/>
          <ac:spMkLst>
            <pc:docMk/>
            <pc:sldMk cId="1737985888" sldId="290"/>
            <ac:spMk id="3" creationId="{00000000-0000-0000-0000-000000000000}"/>
          </ac:spMkLst>
        </pc:spChg>
        <pc:spChg chg="mod">
          <ac:chgData name="Chiara Casadei" userId="8c80553b-6992-4ec9-82f0-46097a774fc3" providerId="ADAL" clId="{C084654D-5B7C-4889-A5FB-972BCE97A668}" dt="2020-04-14T16:17:09.700" v="765" actId="1035"/>
          <ac:spMkLst>
            <pc:docMk/>
            <pc:sldMk cId="1737985888" sldId="290"/>
            <ac:spMk id="4" creationId="{00000000-0000-0000-0000-000000000000}"/>
          </ac:spMkLst>
        </pc:spChg>
        <pc:spChg chg="mod">
          <ac:chgData name="Chiara Casadei" userId="8c80553b-6992-4ec9-82f0-46097a774fc3" providerId="ADAL" clId="{C084654D-5B7C-4889-A5FB-972BCE97A668}" dt="2020-04-14T16:17:09.700" v="765" actId="1035"/>
          <ac:spMkLst>
            <pc:docMk/>
            <pc:sldMk cId="1737985888" sldId="290"/>
            <ac:spMk id="5" creationId="{00000000-0000-0000-0000-000000000000}"/>
          </ac:spMkLst>
        </pc:spChg>
        <pc:spChg chg="mod">
          <ac:chgData name="Chiara Casadei" userId="8c80553b-6992-4ec9-82f0-46097a774fc3" providerId="ADAL" clId="{C084654D-5B7C-4889-A5FB-972BCE97A668}" dt="2020-04-14T16:19:14.390" v="780" actId="1036"/>
          <ac:spMkLst>
            <pc:docMk/>
            <pc:sldMk cId="1737985888" sldId="290"/>
            <ac:spMk id="6" creationId="{00000000-0000-0000-0000-000000000000}"/>
          </ac:spMkLst>
        </pc:spChg>
        <pc:spChg chg="mod">
          <ac:chgData name="Chiara Casadei" userId="8c80553b-6992-4ec9-82f0-46097a774fc3" providerId="ADAL" clId="{C084654D-5B7C-4889-A5FB-972BCE97A668}" dt="2020-04-14T16:19:19.725" v="803" actId="1035"/>
          <ac:spMkLst>
            <pc:docMk/>
            <pc:sldMk cId="1737985888" sldId="290"/>
            <ac:spMk id="7" creationId="{00000000-0000-0000-0000-000000000000}"/>
          </ac:spMkLst>
        </pc:spChg>
      </pc:sldChg>
      <pc:sldChg chg="delSp add del mod">
        <pc:chgData name="Chiara Casadei" userId="8c80553b-6992-4ec9-82f0-46097a774fc3" providerId="ADAL" clId="{C084654D-5B7C-4889-A5FB-972BCE97A668}" dt="2020-04-14T15:40:08.267" v="369" actId="47"/>
        <pc:sldMkLst>
          <pc:docMk/>
          <pc:sldMk cId="2663403663" sldId="291"/>
        </pc:sldMkLst>
        <pc:spChg chg="del">
          <ac:chgData name="Chiara Casadei" userId="8c80553b-6992-4ec9-82f0-46097a774fc3" providerId="ADAL" clId="{C084654D-5B7C-4889-A5FB-972BCE97A668}" dt="2020-04-14T15:39:55.093" v="368" actId="478"/>
          <ac:spMkLst>
            <pc:docMk/>
            <pc:sldMk cId="2663403663" sldId="291"/>
            <ac:spMk id="2" creationId="{00000000-0000-0000-0000-000000000000}"/>
          </ac:spMkLst>
        </pc:spChg>
      </pc:sldChg>
      <pc:sldChg chg="delSp modSp add mod">
        <pc:chgData name="Chiara Casadei" userId="8c80553b-6992-4ec9-82f0-46097a774fc3" providerId="ADAL" clId="{C084654D-5B7C-4889-A5FB-972BCE97A668}" dt="2020-04-14T16:11:08.591" v="726" actId="20577"/>
        <pc:sldMkLst>
          <pc:docMk/>
          <pc:sldMk cId="3804176965" sldId="291"/>
        </pc:sldMkLst>
        <pc:spChg chg="del">
          <ac:chgData name="Chiara Casadei" userId="8c80553b-6992-4ec9-82f0-46097a774fc3" providerId="ADAL" clId="{C084654D-5B7C-4889-A5FB-972BCE97A668}" dt="2020-04-14T15:40:38.498" v="372" actId="478"/>
          <ac:spMkLst>
            <pc:docMk/>
            <pc:sldMk cId="3804176965" sldId="291"/>
            <ac:spMk id="2" creationId="{00000000-0000-0000-0000-000000000000}"/>
          </ac:spMkLst>
        </pc:spChg>
        <pc:spChg chg="mod">
          <ac:chgData name="Chiara Casadei" userId="8c80553b-6992-4ec9-82f0-46097a774fc3" providerId="ADAL" clId="{C084654D-5B7C-4889-A5FB-972BCE97A668}" dt="2020-04-14T16:11:08.591" v="726" actId="20577"/>
          <ac:spMkLst>
            <pc:docMk/>
            <pc:sldMk cId="3804176965" sldId="291"/>
            <ac:spMk id="3" creationId="{00000000-0000-0000-0000-000000000000}"/>
          </ac:spMkLst>
        </pc:spChg>
        <pc:spChg chg="mod">
          <ac:chgData name="Chiara Casadei" userId="8c80553b-6992-4ec9-82f0-46097a774fc3" providerId="ADAL" clId="{C084654D-5B7C-4889-A5FB-972BCE97A668}" dt="2020-04-14T15:41:59.356" v="389" actId="1076"/>
          <ac:spMkLst>
            <pc:docMk/>
            <pc:sldMk cId="3804176965" sldId="291"/>
            <ac:spMk id="5" creationId="{00000000-0000-0000-0000-000000000000}"/>
          </ac:spMkLst>
        </pc:spChg>
      </pc:sldChg>
      <pc:sldChg chg="delSp modSp add mod">
        <pc:chgData name="Chiara Casadei" userId="8c80553b-6992-4ec9-82f0-46097a774fc3" providerId="ADAL" clId="{C084654D-5B7C-4889-A5FB-972BCE97A668}" dt="2020-04-14T15:44:02.609" v="414" actId="20577"/>
        <pc:sldMkLst>
          <pc:docMk/>
          <pc:sldMk cId="484088504" sldId="292"/>
        </pc:sldMkLst>
        <pc:spChg chg="del">
          <ac:chgData name="Chiara Casadei" userId="8c80553b-6992-4ec9-82f0-46097a774fc3" providerId="ADAL" clId="{C084654D-5B7C-4889-A5FB-972BCE97A668}" dt="2020-04-14T15:43:00.687" v="394" actId="478"/>
          <ac:spMkLst>
            <pc:docMk/>
            <pc:sldMk cId="484088504" sldId="292"/>
            <ac:spMk id="2" creationId="{00000000-0000-0000-0000-000000000000}"/>
          </ac:spMkLst>
        </pc:spChg>
        <pc:spChg chg="del">
          <ac:chgData name="Chiara Casadei" userId="8c80553b-6992-4ec9-82f0-46097a774fc3" providerId="ADAL" clId="{C084654D-5B7C-4889-A5FB-972BCE97A668}" dt="2020-04-14T15:43:06.822" v="396" actId="478"/>
          <ac:spMkLst>
            <pc:docMk/>
            <pc:sldMk cId="484088504" sldId="292"/>
            <ac:spMk id="3" creationId="{00000000-0000-0000-0000-000000000000}"/>
          </ac:spMkLst>
        </pc:spChg>
        <pc:spChg chg="del">
          <ac:chgData name="Chiara Casadei" userId="8c80553b-6992-4ec9-82f0-46097a774fc3" providerId="ADAL" clId="{C084654D-5B7C-4889-A5FB-972BCE97A668}" dt="2020-04-14T15:43:03.975" v="395" actId="478"/>
          <ac:spMkLst>
            <pc:docMk/>
            <pc:sldMk cId="484088504" sldId="292"/>
            <ac:spMk id="4" creationId="{00000000-0000-0000-0000-000000000000}"/>
          </ac:spMkLst>
        </pc:spChg>
        <pc:spChg chg="mod">
          <ac:chgData name="Chiara Casadei" userId="8c80553b-6992-4ec9-82f0-46097a774fc3" providerId="ADAL" clId="{C084654D-5B7C-4889-A5FB-972BCE97A668}" dt="2020-04-14T15:44:02.609" v="414" actId="20577"/>
          <ac:spMkLst>
            <pc:docMk/>
            <pc:sldMk cId="484088504" sldId="292"/>
            <ac:spMk id="5" creationId="{00000000-0000-0000-0000-000000000000}"/>
          </ac:spMkLst>
        </pc:spChg>
      </pc:sldChg>
      <pc:sldChg chg="addSp delSp modSp add mod">
        <pc:chgData name="Chiara Casadei" userId="8c80553b-6992-4ec9-82f0-46097a774fc3" providerId="ADAL" clId="{C084654D-5B7C-4889-A5FB-972BCE97A668}" dt="2020-04-14T16:10:22.747" v="719" actId="20577"/>
        <pc:sldMkLst>
          <pc:docMk/>
          <pc:sldMk cId="709074378" sldId="293"/>
        </pc:sldMkLst>
        <pc:spChg chg="del">
          <ac:chgData name="Chiara Casadei" userId="8c80553b-6992-4ec9-82f0-46097a774fc3" providerId="ADAL" clId="{C084654D-5B7C-4889-A5FB-972BCE97A668}" dt="2020-04-14T15:45:29.905" v="420" actId="478"/>
          <ac:spMkLst>
            <pc:docMk/>
            <pc:sldMk cId="709074378" sldId="293"/>
            <ac:spMk id="2" creationId="{00000000-0000-0000-0000-000000000000}"/>
          </ac:spMkLst>
        </pc:spChg>
        <pc:spChg chg="mod">
          <ac:chgData name="Chiara Casadei" userId="8c80553b-6992-4ec9-82f0-46097a774fc3" providerId="ADAL" clId="{C084654D-5B7C-4889-A5FB-972BCE97A668}" dt="2020-04-14T16:10:22.747" v="719" actId="20577"/>
          <ac:spMkLst>
            <pc:docMk/>
            <pc:sldMk cId="709074378" sldId="293"/>
            <ac:spMk id="3" creationId="{00000000-0000-0000-0000-000000000000}"/>
          </ac:spMkLst>
        </pc:spChg>
        <pc:spChg chg="del">
          <ac:chgData name="Chiara Casadei" userId="8c80553b-6992-4ec9-82f0-46097a774fc3" providerId="ADAL" clId="{C084654D-5B7C-4889-A5FB-972BCE97A668}" dt="2020-04-14T15:50:00.313" v="495" actId="478"/>
          <ac:spMkLst>
            <pc:docMk/>
            <pc:sldMk cId="709074378" sldId="293"/>
            <ac:spMk id="4" creationId="{00000000-0000-0000-0000-000000000000}"/>
          </ac:spMkLst>
        </pc:spChg>
        <pc:spChg chg="del">
          <ac:chgData name="Chiara Casadei" userId="8c80553b-6992-4ec9-82f0-46097a774fc3" providerId="ADAL" clId="{C084654D-5B7C-4889-A5FB-972BCE97A668}" dt="2020-04-14T15:49:37.431" v="488" actId="478"/>
          <ac:spMkLst>
            <pc:docMk/>
            <pc:sldMk cId="709074378" sldId="293"/>
            <ac:spMk id="5" creationId="{00000000-0000-0000-0000-000000000000}"/>
          </ac:spMkLst>
        </pc:spChg>
        <pc:picChg chg="add mod">
          <ac:chgData name="Chiara Casadei" userId="8c80553b-6992-4ec9-82f0-46097a774fc3" providerId="ADAL" clId="{C084654D-5B7C-4889-A5FB-972BCE97A668}" dt="2020-04-14T15:50:56.323" v="516" actId="1076"/>
          <ac:picMkLst>
            <pc:docMk/>
            <pc:sldMk cId="709074378" sldId="293"/>
            <ac:picMk id="7" creationId="{F20E15AC-C686-4588-8550-02223DA29253}"/>
          </ac:picMkLst>
        </pc:picChg>
        <pc:picChg chg="add mod">
          <ac:chgData name="Chiara Casadei" userId="8c80553b-6992-4ec9-82f0-46097a774fc3" providerId="ADAL" clId="{C084654D-5B7C-4889-A5FB-972BCE97A668}" dt="2020-04-14T15:50:57.993" v="517" actId="1076"/>
          <ac:picMkLst>
            <pc:docMk/>
            <pc:sldMk cId="709074378" sldId="293"/>
            <ac:picMk id="9" creationId="{F40A0CF5-A768-42CB-AE02-2AF46D064A10}"/>
          </ac:picMkLst>
        </pc:picChg>
      </pc:sldChg>
      <pc:sldChg chg="delSp modSp add mod">
        <pc:chgData name="Chiara Casadei" userId="8c80553b-6992-4ec9-82f0-46097a774fc3" providerId="ADAL" clId="{C084654D-5B7C-4889-A5FB-972BCE97A668}" dt="2020-04-14T16:10:52.686" v="723" actId="1076"/>
        <pc:sldMkLst>
          <pc:docMk/>
          <pc:sldMk cId="4169979255" sldId="294"/>
        </pc:sldMkLst>
        <pc:spChg chg="del">
          <ac:chgData name="Chiara Casadei" userId="8c80553b-6992-4ec9-82f0-46097a774fc3" providerId="ADAL" clId="{C084654D-5B7C-4889-A5FB-972BCE97A668}" dt="2020-04-14T15:45:33.149" v="421" actId="478"/>
          <ac:spMkLst>
            <pc:docMk/>
            <pc:sldMk cId="4169979255" sldId="294"/>
            <ac:spMk id="2" creationId="{00000000-0000-0000-0000-000000000000}"/>
          </ac:spMkLst>
        </pc:spChg>
        <pc:spChg chg="del">
          <ac:chgData name="Chiara Casadei" userId="8c80553b-6992-4ec9-82f0-46097a774fc3" providerId="ADAL" clId="{C084654D-5B7C-4889-A5FB-972BCE97A668}" dt="2020-04-14T15:45:35.047" v="422" actId="478"/>
          <ac:spMkLst>
            <pc:docMk/>
            <pc:sldMk cId="4169979255" sldId="294"/>
            <ac:spMk id="3" creationId="{00000000-0000-0000-0000-000000000000}"/>
          </ac:spMkLst>
        </pc:spChg>
        <pc:spChg chg="del">
          <ac:chgData name="Chiara Casadei" userId="8c80553b-6992-4ec9-82f0-46097a774fc3" providerId="ADAL" clId="{C084654D-5B7C-4889-A5FB-972BCE97A668}" dt="2020-04-14T15:45:36.241" v="423" actId="478"/>
          <ac:spMkLst>
            <pc:docMk/>
            <pc:sldMk cId="4169979255" sldId="294"/>
            <ac:spMk id="4" creationId="{00000000-0000-0000-0000-000000000000}"/>
          </ac:spMkLst>
        </pc:spChg>
        <pc:spChg chg="mod">
          <ac:chgData name="Chiara Casadei" userId="8c80553b-6992-4ec9-82f0-46097a774fc3" providerId="ADAL" clId="{C084654D-5B7C-4889-A5FB-972BCE97A668}" dt="2020-04-14T16:10:52.686" v="723" actId="1076"/>
          <ac:spMkLst>
            <pc:docMk/>
            <pc:sldMk cId="4169979255" sldId="294"/>
            <ac:spMk id="6" creationId="{00000000-0000-0000-0000-000000000000}"/>
          </ac:spMkLst>
        </pc:spChg>
      </pc:sldChg>
      <pc:sldChg chg="addSp delSp modSp add mod">
        <pc:chgData name="Chiara Casadei" userId="8c80553b-6992-4ec9-82f0-46097a774fc3" providerId="ADAL" clId="{C084654D-5B7C-4889-A5FB-972BCE97A668}" dt="2020-04-14T15:57:02.013" v="582" actId="1036"/>
        <pc:sldMkLst>
          <pc:docMk/>
          <pc:sldMk cId="413208705" sldId="295"/>
        </pc:sldMkLst>
        <pc:spChg chg="del">
          <ac:chgData name="Chiara Casadei" userId="8c80553b-6992-4ec9-82f0-46097a774fc3" providerId="ADAL" clId="{C084654D-5B7C-4889-A5FB-972BCE97A668}" dt="2020-04-14T15:55:19.518" v="530" actId="478"/>
          <ac:spMkLst>
            <pc:docMk/>
            <pc:sldMk cId="413208705" sldId="295"/>
            <ac:spMk id="2" creationId="{00000000-0000-0000-0000-000000000000}"/>
          </ac:spMkLst>
        </pc:spChg>
        <pc:spChg chg="del">
          <ac:chgData name="Chiara Casadei" userId="8c80553b-6992-4ec9-82f0-46097a774fc3" providerId="ADAL" clId="{C084654D-5B7C-4889-A5FB-972BCE97A668}" dt="2020-04-14T15:54:38.971" v="521" actId="478"/>
          <ac:spMkLst>
            <pc:docMk/>
            <pc:sldMk cId="413208705" sldId="295"/>
            <ac:spMk id="3" creationId="{00000000-0000-0000-0000-000000000000}"/>
          </ac:spMkLst>
        </pc:spChg>
        <pc:spChg chg="mod">
          <ac:chgData name="Chiara Casadei" userId="8c80553b-6992-4ec9-82f0-46097a774fc3" providerId="ADAL" clId="{C084654D-5B7C-4889-A5FB-972BCE97A668}" dt="2020-04-14T15:57:02.013" v="582" actId="1036"/>
          <ac:spMkLst>
            <pc:docMk/>
            <pc:sldMk cId="413208705" sldId="295"/>
            <ac:spMk id="4" creationId="{00000000-0000-0000-0000-000000000000}"/>
          </ac:spMkLst>
        </pc:spChg>
        <pc:picChg chg="add mod">
          <ac:chgData name="Chiara Casadei" userId="8c80553b-6992-4ec9-82f0-46097a774fc3" providerId="ADAL" clId="{C084654D-5B7C-4889-A5FB-972BCE97A668}" dt="2020-04-14T15:54:52.387" v="526" actId="1076"/>
          <ac:picMkLst>
            <pc:docMk/>
            <pc:sldMk cId="413208705" sldId="295"/>
            <ac:picMk id="6" creationId="{F39ECA39-E663-40D7-A066-85C841E9A8BF}"/>
          </ac:picMkLst>
        </pc:picChg>
      </pc:sldChg>
      <pc:sldChg chg="modSp add del mod">
        <pc:chgData name="Chiara Casadei" userId="8c80553b-6992-4ec9-82f0-46097a774fc3" providerId="ADAL" clId="{C084654D-5B7C-4889-A5FB-972BCE97A668}" dt="2020-04-14T15:50:27.703" v="508" actId="47"/>
        <pc:sldMkLst>
          <pc:docMk/>
          <pc:sldMk cId="1106897739" sldId="295"/>
        </pc:sldMkLst>
        <pc:picChg chg="mod">
          <ac:chgData name="Chiara Casadei" userId="8c80553b-6992-4ec9-82f0-46097a774fc3" providerId="ADAL" clId="{C084654D-5B7C-4889-A5FB-972BCE97A668}" dt="2020-04-14T15:49:41.825" v="490" actId="14100"/>
          <ac:picMkLst>
            <pc:docMk/>
            <pc:sldMk cId="1106897739" sldId="295"/>
            <ac:picMk id="3" creationId="{1FEED1AD-2DBE-410F-B7D4-22CA42BB96E9}"/>
          </ac:picMkLst>
        </pc:picChg>
      </pc:sldChg>
      <pc:sldChg chg="delSp modSp add del mod">
        <pc:chgData name="Chiara Casadei" userId="8c80553b-6992-4ec9-82f0-46097a774fc3" providerId="ADAL" clId="{C084654D-5B7C-4889-A5FB-972BCE97A668}" dt="2020-04-14T15:54:56.517" v="527" actId="47"/>
        <pc:sldMkLst>
          <pc:docMk/>
          <pc:sldMk cId="1963349340" sldId="296"/>
        </pc:sldMkLst>
        <pc:picChg chg="del mod">
          <ac:chgData name="Chiara Casadei" userId="8c80553b-6992-4ec9-82f0-46097a774fc3" providerId="ADAL" clId="{C084654D-5B7C-4889-A5FB-972BCE97A668}" dt="2020-04-14T15:54:48.198" v="524" actId="21"/>
          <ac:picMkLst>
            <pc:docMk/>
            <pc:sldMk cId="1963349340" sldId="296"/>
            <ac:picMk id="3" creationId="{C96F6121-AD0D-43BE-BB83-FC3FD51ADEFD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DB5764-53AB-4F28-94F8-7F3538CFD81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367CA99-4B5A-40C5-B2E6-9A825EDB7F0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6DB056-46ED-485F-8F22-B6137EA909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EA7D1-3066-407D-9E45-F5C93E66CB37}" type="datetimeFigureOut">
              <a:rPr lang="en-US" smtClean="0"/>
              <a:t>4/14/2020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A42FC4-DD8A-4225-A05C-BD14288B86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88D375-F276-4074-B595-D0BA31E1C2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E4149-A44C-4732-8B6D-721D31168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37065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249CD4-A468-43CB-B387-5CE365A9F2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ACA4202-B549-4C10-AB6A-7641C965FC2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33F7B-42FB-4068-8B99-31878FC38B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EA7D1-3066-407D-9E45-F5C93E66CB37}" type="datetimeFigureOut">
              <a:rPr lang="en-US" smtClean="0"/>
              <a:t>4/14/2020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A8A54F-C79B-4356-8C7D-56F2112687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1431A6-BA6F-4D0C-8CEF-995D94F379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E4149-A44C-4732-8B6D-721D31168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88498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B6FAF61-1467-4760-87BC-4717CC35603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E2CFFB2-3BB5-4798-800D-965A20D1E81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45A773-5982-4494-9C3D-4CA6960210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EA7D1-3066-407D-9E45-F5C93E66CB37}" type="datetimeFigureOut">
              <a:rPr lang="en-US" smtClean="0"/>
              <a:t>4/14/2020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CA2FF9-5617-428C-812F-46D6231068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C9B545-D62E-4C13-9A2A-4AC13B42BA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E4149-A44C-4732-8B6D-721D31168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73350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B8832E-8926-45D1-827A-B37378A5FD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6F10A5-1104-45E1-B92B-6A75A95BEB3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44A827-BCB4-4FD5-BC4C-2DC1BBCACA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EA7D1-3066-407D-9E45-F5C93E66CB37}" type="datetimeFigureOut">
              <a:rPr lang="en-US" smtClean="0"/>
              <a:t>4/14/2020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FC4208-9FD4-4E31-8504-186EDC8150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286AEB-A18A-427F-8EA2-7914D652BB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E4149-A44C-4732-8B6D-721D31168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90503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1E7430-54BF-4816-8DA4-4F4AFC2CFD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50C47A1-03A6-4655-A72B-71746C834A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211CA0-3599-4F8B-B17C-4CBF3BA17B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EA7D1-3066-407D-9E45-F5C93E66CB37}" type="datetimeFigureOut">
              <a:rPr lang="en-US" smtClean="0"/>
              <a:t>4/14/2020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63BDBB-9D5D-435E-AED4-202CB8F0E2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0E021D-2217-42A2-A731-3BA47998C0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E4149-A44C-4732-8B6D-721D31168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45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4BC0EB-D231-4DEF-87EE-BEBD666ED0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1D72BD-D939-47FC-AEB7-BA9D661195A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1FCF81-F66E-48F6-9F3F-1A4D23C42B8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193B18E-DD0F-431B-ACB6-A2A155625F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EA7D1-3066-407D-9E45-F5C93E66CB37}" type="datetimeFigureOut">
              <a:rPr lang="en-US" smtClean="0"/>
              <a:t>4/14/2020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16DD5E-12D5-4BCF-B1AB-8F97EFF3CD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AE126AD-6AF9-432C-8A4E-6B0F94B693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E4149-A44C-4732-8B6D-721D31168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20595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667565-DDA3-49E3-A72B-6DA966FDD2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D3E8A21-2DDC-4711-9009-40579A7F06D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03A048A-DE1C-4E9D-8323-B03761D8047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4C83664-33B2-499F-B773-7CA314E737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20FB69A-6FB9-4D62-84DC-AE1991C47A7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0D36F9D-EAAA-46CA-9D2F-6859ED9AFD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EA7D1-3066-407D-9E45-F5C93E66CB37}" type="datetimeFigureOut">
              <a:rPr lang="en-US" smtClean="0"/>
              <a:t>4/14/2020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B1F93B1-312C-45F5-9E79-D378911AEB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A0001DD-47D7-428F-AAB5-CFAC0E15C6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E4149-A44C-4732-8B6D-721D31168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19848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57BFF6-2948-41AA-9E57-23F9AD3754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1032857-B6FE-481B-A662-BD8B1666EE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EA7D1-3066-407D-9E45-F5C93E66CB37}" type="datetimeFigureOut">
              <a:rPr lang="en-US" smtClean="0"/>
              <a:t>4/14/2020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3387DD3-B6A4-4EDE-A8F0-B25F03A6F9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3DCC0F4-7AA9-49ED-969A-FF6CC95682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E4149-A44C-4732-8B6D-721D31168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32972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62D35A1-52C9-4696-91AE-AA47499240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EA7D1-3066-407D-9E45-F5C93E66CB37}" type="datetimeFigureOut">
              <a:rPr lang="en-US" smtClean="0"/>
              <a:t>4/14/2020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4289594-8150-4F99-B1D8-9C81FE6283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48158A4-8824-4613-9262-85121B2196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E4149-A44C-4732-8B6D-721D31168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9209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B854C7-C95D-4254-AF96-1C9FE3158B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3B04AC-1380-4CC6-9C05-32E1544D9B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67511F0-3A80-4801-8C5F-FD619C83D53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89AA49C-3E05-42D3-A7C1-19C562BB0F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EA7D1-3066-407D-9E45-F5C93E66CB37}" type="datetimeFigureOut">
              <a:rPr lang="en-US" smtClean="0"/>
              <a:t>4/14/2020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D749506-E58A-474E-98DD-C13F249E0C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BF52662-1C13-4D97-85E8-9D7CF771BB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E4149-A44C-4732-8B6D-721D31168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09055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D41F-1CD2-40AF-9FFD-732CB7AFB8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297536C-7B80-47D3-BBF2-2B94B71FACE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2E9679E-FCC1-488E-B9C4-47C00E51479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B6BB8EA-8CE2-46E8-930C-F185D1D82B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EA7D1-3066-407D-9E45-F5C93E66CB37}" type="datetimeFigureOut">
              <a:rPr lang="en-US" smtClean="0"/>
              <a:t>4/14/2020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BBC5035-A8C1-404F-8B65-56A1B3D44B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B57C445-C0DA-4C9D-B85E-C645158307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E4149-A44C-4732-8B6D-721D31168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5660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E53F6AC-E9B7-4BEB-B946-AFAB89FD54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641488E-E20F-4A98-B5A0-98F482EE5F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D331A08-939D-441B-8DAE-B4FAD3CCB69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7EA7D1-3066-407D-9E45-F5C93E66CB37}" type="datetimeFigureOut">
              <a:rPr lang="en-US" smtClean="0"/>
              <a:t>4/14/2020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2FF22E-D838-4C67-A032-F8A803D855A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78803C-8597-439A-976B-B7A384C79D5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8E4149-A44C-4732-8B6D-721D31168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7604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7" name="Rectangle 16">
            <a:extLst>
              <a:ext uri="{FF2B5EF4-FFF2-40B4-BE49-F238E27FC236}">
                <a16:creationId xmlns:a16="http://schemas.microsoft.com/office/drawing/2014/main" id="{DBC6133C-0615-4CE4-9132-37E609A9BDF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4EE1C70-EBE1-428C-8A48-12F010A0A48D}"/>
              </a:ext>
            </a:extLst>
          </p:cNvPr>
          <p:cNvSpPr txBox="1"/>
          <p:nvPr/>
        </p:nvSpPr>
        <p:spPr>
          <a:xfrm>
            <a:off x="645064" y="525982"/>
            <a:ext cx="4282983" cy="1200361"/>
          </a:xfrm>
        </p:spPr>
        <p:txBody>
          <a:bodyPr vert="horz" lIns="91440" tIns="45720" rIns="91440" bIns="45720" rtlCol="0" anchor="b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36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Live Event – Microsoft Teams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169CC832-2974-4E8D-90ED-3E2941BA733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16533" y="1944913"/>
            <a:ext cx="402336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bject 8"/>
          <p:cNvSpPr txBox="1"/>
          <p:nvPr/>
        </p:nvSpPr>
        <p:spPr>
          <a:xfrm>
            <a:off x="645066" y="2031101"/>
            <a:ext cx="4282984" cy="3511943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R="39370">
              <a:lnSpc>
                <a:spcPct val="90000"/>
              </a:lnSpc>
              <a:spcBef>
                <a:spcPts val="105"/>
              </a:spcBef>
            </a:pPr>
            <a:r>
              <a:rPr lang="en-US" sz="1400" spc="-35" dirty="0" err="1"/>
              <a:t>Programma</a:t>
            </a:r>
            <a:r>
              <a:rPr lang="en-US" sz="1400" spc="-35" dirty="0"/>
              <a:t>, </a:t>
            </a:r>
            <a:r>
              <a:rPr lang="en-US" sz="1400" spc="-35" dirty="0" err="1"/>
              <a:t>produci</a:t>
            </a:r>
            <a:r>
              <a:rPr lang="en-US" sz="1400" spc="-35" dirty="0"/>
              <a:t> e </a:t>
            </a:r>
            <a:r>
              <a:rPr lang="en-US" sz="1400" spc="-35" dirty="0" err="1"/>
              <a:t>presenta</a:t>
            </a:r>
            <a:r>
              <a:rPr lang="en-US" sz="1400" spc="-35" dirty="0"/>
              <a:t> </a:t>
            </a:r>
            <a:r>
              <a:rPr lang="en-US" sz="1400" spc="-35" dirty="0" err="1"/>
              <a:t>nelle</a:t>
            </a:r>
            <a:r>
              <a:rPr lang="en-US" sz="1400" spc="-35" dirty="0"/>
              <a:t> </a:t>
            </a:r>
            <a:r>
              <a:rPr lang="en-US" sz="1400" spc="-35" dirty="0" err="1"/>
              <a:t>riunioni</a:t>
            </a:r>
            <a:r>
              <a:rPr lang="en-US" sz="1400" spc="-35" dirty="0"/>
              <a:t> </a:t>
            </a:r>
            <a:r>
              <a:rPr lang="en-US" sz="1400" spc="-35" dirty="0" err="1"/>
              <a:t>che</a:t>
            </a:r>
            <a:r>
              <a:rPr lang="en-US" sz="1400" spc="-35" dirty="0"/>
              <a:t> </a:t>
            </a:r>
            <a:r>
              <a:rPr lang="en-US" sz="1400" spc="-35" dirty="0" err="1"/>
              <a:t>possono</a:t>
            </a:r>
            <a:r>
              <a:rPr lang="en-US" sz="1400" spc="-35" dirty="0"/>
              <a:t> </a:t>
            </a:r>
            <a:r>
              <a:rPr lang="en-US" sz="1400" spc="-35" dirty="0" err="1"/>
              <a:t>essere</a:t>
            </a:r>
            <a:r>
              <a:rPr lang="en-US" sz="1400" spc="-35" dirty="0"/>
              <a:t> </a:t>
            </a:r>
            <a:r>
              <a:rPr lang="en-US" sz="1400" spc="-35" dirty="0" err="1"/>
              <a:t>trasmesse</a:t>
            </a:r>
            <a:r>
              <a:rPr lang="en-US" sz="1400" spc="-35" dirty="0"/>
              <a:t> a un </a:t>
            </a:r>
            <a:r>
              <a:rPr lang="en-US" sz="1400" spc="-35" dirty="0" err="1"/>
              <a:t>massimo</a:t>
            </a:r>
            <a:r>
              <a:rPr lang="en-US" sz="1400" spc="-35" dirty="0"/>
              <a:t> di </a:t>
            </a:r>
            <a:r>
              <a:rPr lang="en-US" sz="1400" b="1" spc="-35" dirty="0"/>
              <a:t>10K </a:t>
            </a:r>
            <a:r>
              <a:rPr lang="en-US" sz="1400" b="1" spc="-35" dirty="0" err="1"/>
              <a:t>partecipanti</a:t>
            </a:r>
            <a:endParaRPr lang="en-US" sz="1400" b="1" spc="-35" dirty="0"/>
          </a:p>
          <a:p>
            <a:pPr marR="39370">
              <a:lnSpc>
                <a:spcPct val="90000"/>
              </a:lnSpc>
              <a:spcBef>
                <a:spcPts val="105"/>
              </a:spcBef>
            </a:pPr>
            <a:r>
              <a:rPr lang="en-US" sz="1400" spc="-35" dirty="0"/>
              <a:t>
</a:t>
            </a:r>
            <a:r>
              <a:rPr lang="en-US" sz="1400" spc="-35" dirty="0" err="1"/>
              <a:t>Raggiungi</a:t>
            </a:r>
            <a:r>
              <a:rPr lang="en-US" sz="1400" spc="-35" dirty="0"/>
              <a:t> </a:t>
            </a:r>
            <a:r>
              <a:rPr lang="en-US" sz="1400" spc="-35" dirty="0" err="1"/>
              <a:t>i</a:t>
            </a:r>
            <a:r>
              <a:rPr lang="en-US" sz="1400" spc="-35" dirty="0"/>
              <a:t> </a:t>
            </a:r>
            <a:r>
              <a:rPr lang="en-US" sz="1400" spc="-35" dirty="0" err="1"/>
              <a:t>partecipanti</a:t>
            </a:r>
            <a:r>
              <a:rPr lang="en-US" sz="1400" b="1" spc="-35" dirty="0"/>
              <a:t> </a:t>
            </a:r>
            <a:r>
              <a:rPr lang="en-US" sz="1400" b="1" spc="-35" dirty="0" err="1"/>
              <a:t>interni</a:t>
            </a:r>
            <a:r>
              <a:rPr lang="en-US" sz="1400" b="1" spc="-35" dirty="0"/>
              <a:t> </a:t>
            </a:r>
            <a:r>
              <a:rPr lang="en-US" sz="1400" spc="-35" dirty="0"/>
              <a:t>ed </a:t>
            </a:r>
            <a:r>
              <a:rPr lang="en-US" sz="1400" b="1" spc="-35" dirty="0" err="1"/>
              <a:t>esterni</a:t>
            </a:r>
            <a:endParaRPr lang="en-US" sz="1400" b="1" spc="-35" dirty="0"/>
          </a:p>
          <a:p>
            <a:pPr marR="39370">
              <a:lnSpc>
                <a:spcPct val="90000"/>
              </a:lnSpc>
              <a:spcBef>
                <a:spcPts val="105"/>
              </a:spcBef>
            </a:pPr>
            <a:r>
              <a:rPr lang="en-US" sz="1400" spc="-35" dirty="0"/>
              <a:t>
</a:t>
            </a:r>
            <a:r>
              <a:rPr lang="en-US" sz="1400" spc="-35" dirty="0" err="1"/>
              <a:t>Condividi</a:t>
            </a:r>
            <a:r>
              <a:rPr lang="en-US" sz="1400" spc="-35" dirty="0"/>
              <a:t> </a:t>
            </a:r>
            <a:r>
              <a:rPr lang="en-US" sz="1400" spc="-35" dirty="0" err="1"/>
              <a:t>rapidamente</a:t>
            </a:r>
            <a:r>
              <a:rPr lang="en-US" sz="1400" spc="-35" dirty="0"/>
              <a:t> </a:t>
            </a:r>
            <a:r>
              <a:rPr lang="en-US" sz="1400" b="1" spc="-35" dirty="0" err="1"/>
              <a:t>schermi</a:t>
            </a:r>
            <a:r>
              <a:rPr lang="en-US" sz="1400" spc="-35" dirty="0"/>
              <a:t> e </a:t>
            </a:r>
            <a:r>
              <a:rPr lang="en-US" sz="1400" b="1" spc="-35" dirty="0"/>
              <a:t>webcam</a:t>
            </a:r>
            <a:r>
              <a:rPr lang="en-US" sz="1400" spc="-35" dirty="0"/>
              <a:t> per </a:t>
            </a:r>
            <a:r>
              <a:rPr lang="en-US" sz="1400" spc="-35" dirty="0" err="1"/>
              <a:t>distribuire</a:t>
            </a:r>
            <a:r>
              <a:rPr lang="en-US" sz="1400" spc="-35" dirty="0"/>
              <a:t> </a:t>
            </a:r>
            <a:r>
              <a:rPr lang="en-US" sz="1400" spc="-35" dirty="0" err="1"/>
              <a:t>contenuti</a:t>
            </a:r>
            <a:endParaRPr lang="en-US" sz="1400" spc="-35" dirty="0"/>
          </a:p>
          <a:p>
            <a:pPr marR="39370">
              <a:lnSpc>
                <a:spcPct val="90000"/>
              </a:lnSpc>
              <a:spcBef>
                <a:spcPts val="105"/>
              </a:spcBef>
            </a:pPr>
            <a:r>
              <a:rPr lang="en-US" sz="1400" spc="-35" dirty="0"/>
              <a:t>
</a:t>
            </a:r>
            <a:r>
              <a:rPr lang="en-US" sz="1400" b="1" spc="-35" dirty="0"/>
              <a:t>Report</a:t>
            </a:r>
            <a:r>
              <a:rPr lang="en-US" sz="1400" spc="-35" dirty="0"/>
              <a:t> di </a:t>
            </a:r>
            <a:r>
              <a:rPr lang="en-US" sz="1400" spc="-35" dirty="0" err="1"/>
              <a:t>domande</a:t>
            </a:r>
            <a:r>
              <a:rPr lang="en-US" sz="1400" spc="-35" dirty="0"/>
              <a:t> e </a:t>
            </a:r>
            <a:r>
              <a:rPr lang="en-US" sz="1400" spc="-35" dirty="0" err="1"/>
              <a:t>risposte</a:t>
            </a:r>
            <a:r>
              <a:rPr lang="en-US" sz="1400" spc="-35" dirty="0"/>
              <a:t> </a:t>
            </a:r>
            <a:r>
              <a:rPr lang="en-US" sz="1400" spc="-35" dirty="0" err="1"/>
              <a:t>gestiti</a:t>
            </a:r>
            <a:r>
              <a:rPr lang="en-US" sz="1400" spc="-35" dirty="0"/>
              <a:t> e </a:t>
            </a:r>
            <a:r>
              <a:rPr lang="en-US" sz="1400" spc="-35" dirty="0" err="1"/>
              <a:t>presenze</a:t>
            </a:r>
            <a:r>
              <a:rPr lang="en-US" sz="1400" spc="-35" dirty="0"/>
              <a:t> </a:t>
            </a:r>
          </a:p>
          <a:p>
            <a:pPr marR="39370">
              <a:lnSpc>
                <a:spcPct val="90000"/>
              </a:lnSpc>
              <a:spcBef>
                <a:spcPts val="105"/>
              </a:spcBef>
            </a:pPr>
            <a:r>
              <a:rPr lang="en-US" sz="1400" spc="-35" dirty="0"/>
              <a:t>
I </a:t>
            </a:r>
            <a:r>
              <a:rPr lang="en-US" sz="1400" spc="-35" dirty="0" err="1"/>
              <a:t>partecipanti</a:t>
            </a:r>
            <a:r>
              <a:rPr lang="en-US" sz="1400" spc="-35" dirty="0"/>
              <a:t> </a:t>
            </a:r>
            <a:r>
              <a:rPr lang="en-US" sz="1400" spc="-35" dirty="0" err="1"/>
              <a:t>guardano</a:t>
            </a:r>
            <a:r>
              <a:rPr lang="en-US" sz="1400" spc="-35" dirty="0"/>
              <a:t> </a:t>
            </a:r>
            <a:r>
              <a:rPr lang="en-US" sz="1400" spc="-35" dirty="0" err="1"/>
              <a:t>l'evento</a:t>
            </a:r>
            <a:r>
              <a:rPr lang="en-US" sz="1400" spc="-35" dirty="0"/>
              <a:t> in </a:t>
            </a:r>
            <a:r>
              <a:rPr lang="en-US" sz="1400" spc="-35" dirty="0" err="1"/>
              <a:t>diretta</a:t>
            </a:r>
            <a:r>
              <a:rPr lang="en-US" sz="1400" spc="-35" dirty="0"/>
              <a:t> o </a:t>
            </a:r>
            <a:r>
              <a:rPr lang="en-US" sz="1400" spc="-35" dirty="0" err="1"/>
              <a:t>su</a:t>
            </a:r>
            <a:r>
              <a:rPr lang="en-US" sz="1400" spc="-35" dirty="0"/>
              <a:t> </a:t>
            </a:r>
            <a:r>
              <a:rPr lang="en-US" sz="1400" spc="-35" dirty="0" err="1"/>
              <a:t>richiesta</a:t>
            </a:r>
            <a:r>
              <a:rPr lang="en-US" sz="1400" spc="-35" dirty="0"/>
              <a:t> (</a:t>
            </a:r>
            <a:r>
              <a:rPr lang="en-US" sz="1400" spc="-35" dirty="0" err="1"/>
              <a:t>registrazione</a:t>
            </a:r>
            <a:r>
              <a:rPr lang="en-US" sz="1400" spc="-35" dirty="0"/>
              <a:t>) in Teams (desktop, web o mobile)</a:t>
            </a:r>
          </a:p>
          <a:p>
            <a:pPr marR="39370">
              <a:lnSpc>
                <a:spcPct val="90000"/>
              </a:lnSpc>
              <a:spcBef>
                <a:spcPts val="105"/>
              </a:spcBef>
            </a:pPr>
            <a:r>
              <a:rPr lang="en-US" sz="1400" spc="-35" dirty="0"/>
              <a:t>
</a:t>
            </a:r>
            <a:r>
              <a:rPr lang="en-US" sz="1400" b="1" spc="-35" dirty="0"/>
              <a:t>
</a:t>
            </a:r>
            <a:endParaRPr lang="en-US" sz="1400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55222F96-971A-4F90-B841-6BAB416C7A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-225843" y="6053360"/>
            <a:ext cx="740664" cy="15412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08980754-6F4B-43C9-B9BE-127B6BED65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5904923" y="215201"/>
            <a:ext cx="740664" cy="1183349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2C1BBA94-3F40-40AA-8BB9-E69E25E537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96793" y="354959"/>
            <a:ext cx="6184973" cy="591521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object 2"/>
          <p:cNvGrpSpPr/>
          <p:nvPr/>
        </p:nvGrpSpPr>
        <p:grpSpPr>
          <a:xfrm>
            <a:off x="5987738" y="1487791"/>
            <a:ext cx="5627734" cy="3649118"/>
            <a:chOff x="4126991" y="1514855"/>
            <a:chExt cx="7568183" cy="4907338"/>
          </a:xfrm>
        </p:grpSpPr>
        <p:sp>
          <p:nvSpPr>
            <p:cNvPr id="3" name="object 3"/>
            <p:cNvSpPr/>
            <p:nvPr/>
          </p:nvSpPr>
          <p:spPr>
            <a:xfrm>
              <a:off x="4126991" y="1514855"/>
              <a:ext cx="7568183" cy="4907338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4687823" y="1741931"/>
              <a:ext cx="6315456" cy="3270504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4126991" y="5094732"/>
              <a:ext cx="217932" cy="1299972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4687823" y="1743455"/>
              <a:ext cx="6327647" cy="3288791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373570815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22F15A2D-2324-487D-A02A-BF46C5C580E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17A7F34E-D418-47E2-9F86-2C45BBC3121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21732" y="321733"/>
            <a:ext cx="11546828" cy="6214534"/>
          </a:xfrm>
          <a:custGeom>
            <a:avLst/>
            <a:gdLst>
              <a:gd name="connsiteX0" fmla="*/ 0 w 11546828"/>
              <a:gd name="connsiteY0" fmla="*/ 0 h 6214534"/>
              <a:gd name="connsiteX1" fmla="*/ 7965430 w 11546828"/>
              <a:gd name="connsiteY1" fmla="*/ 0 h 6214534"/>
              <a:gd name="connsiteX2" fmla="*/ 7965430 w 11546828"/>
              <a:gd name="connsiteY2" fmla="*/ 1786 h 6214534"/>
              <a:gd name="connsiteX3" fmla="*/ 11546828 w 11546828"/>
              <a:gd name="connsiteY3" fmla="*/ 1786 h 6214534"/>
              <a:gd name="connsiteX4" fmla="*/ 11546828 w 11546828"/>
              <a:gd name="connsiteY4" fmla="*/ 2866740 h 6214534"/>
              <a:gd name="connsiteX5" fmla="*/ 11225095 w 11546828"/>
              <a:gd name="connsiteY5" fmla="*/ 3179536 h 6214534"/>
              <a:gd name="connsiteX6" fmla="*/ 11225095 w 11546828"/>
              <a:gd name="connsiteY6" fmla="*/ 301542 h 6214534"/>
              <a:gd name="connsiteX7" fmla="*/ 320042 w 11546828"/>
              <a:gd name="connsiteY7" fmla="*/ 301542 h 6214534"/>
              <a:gd name="connsiteX8" fmla="*/ 320042 w 11546828"/>
              <a:gd name="connsiteY8" fmla="*/ 5909424 h 6214534"/>
              <a:gd name="connsiteX9" fmla="*/ 8417210 w 11546828"/>
              <a:gd name="connsiteY9" fmla="*/ 5909424 h 6214534"/>
              <a:gd name="connsiteX10" fmla="*/ 8103383 w 11546828"/>
              <a:gd name="connsiteY10" fmla="*/ 6214534 h 6214534"/>
              <a:gd name="connsiteX11" fmla="*/ 7222929 w 11546828"/>
              <a:gd name="connsiteY11" fmla="*/ 6214534 h 6214534"/>
              <a:gd name="connsiteX12" fmla="*/ 7222929 w 11546828"/>
              <a:gd name="connsiteY12" fmla="*/ 6212748 h 6214534"/>
              <a:gd name="connsiteX13" fmla="*/ 0 w 11546828"/>
              <a:gd name="connsiteY13" fmla="*/ 6212748 h 6214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1546828" h="6214534">
                <a:moveTo>
                  <a:pt x="0" y="0"/>
                </a:moveTo>
                <a:lnTo>
                  <a:pt x="7965430" y="0"/>
                </a:lnTo>
                <a:lnTo>
                  <a:pt x="7965430" y="1786"/>
                </a:lnTo>
                <a:lnTo>
                  <a:pt x="11546828" y="1786"/>
                </a:lnTo>
                <a:lnTo>
                  <a:pt x="11546828" y="2866740"/>
                </a:lnTo>
                <a:lnTo>
                  <a:pt x="11225095" y="3179536"/>
                </a:lnTo>
                <a:lnTo>
                  <a:pt x="11225095" y="301542"/>
                </a:lnTo>
                <a:lnTo>
                  <a:pt x="320042" y="301542"/>
                </a:lnTo>
                <a:lnTo>
                  <a:pt x="320042" y="5909424"/>
                </a:lnTo>
                <a:lnTo>
                  <a:pt x="8417210" y="5909424"/>
                </a:lnTo>
                <a:lnTo>
                  <a:pt x="8103383" y="6214534"/>
                </a:lnTo>
                <a:lnTo>
                  <a:pt x="7222929" y="6214534"/>
                </a:lnTo>
                <a:lnTo>
                  <a:pt x="7222929" y="6212748"/>
                </a:lnTo>
                <a:lnTo>
                  <a:pt x="0" y="6212748"/>
                </a:lnTo>
                <a:close/>
              </a:path>
            </a:pathLst>
          </a:custGeom>
          <a:solidFill>
            <a:schemeClr val="tx1">
              <a:lumMod val="50000"/>
              <a:lumOff val="50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6" name="Right Triangle 15">
            <a:extLst>
              <a:ext uri="{FF2B5EF4-FFF2-40B4-BE49-F238E27FC236}">
                <a16:creationId xmlns:a16="http://schemas.microsoft.com/office/drawing/2014/main" id="{2AEAFA59-923A-4F54-8B49-44C970BCC3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576720" y="3335867"/>
            <a:ext cx="3291840" cy="3200400"/>
          </a:xfrm>
          <a:prstGeom prst="rt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67046F8-5075-45EF-A1F1-333A9FDB2CD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0241" t="18454" r="20049" b="22416"/>
          <a:stretch/>
        </p:blipFill>
        <p:spPr>
          <a:xfrm>
            <a:off x="1069092" y="918546"/>
            <a:ext cx="7532850" cy="49793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71599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6">
            <a:extLst>
              <a:ext uri="{FF2B5EF4-FFF2-40B4-BE49-F238E27FC236}">
                <a16:creationId xmlns:a16="http://schemas.microsoft.com/office/drawing/2014/main" id="{A7895A40-19A4-42D6-9D30-DBC1E80026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2F429C4-ABC9-46FC-818A-B5429CDE4A9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-1270325" y="3369273"/>
            <a:ext cx="3200400" cy="15238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CEF98E4-3709-4952-8F42-2305CCE34F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6374475" y="1040470"/>
            <a:ext cx="6858003" cy="477704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F10BCCF5-D685-47FF-B675-647EAEB72C8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87914" y="857786"/>
            <a:ext cx="11067024" cy="520893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34674C1-F1E9-4C56-9F23-29CF8D2259C1}"/>
              </a:ext>
            </a:extLst>
          </p:cNvPr>
          <p:cNvSpPr txBox="1"/>
          <p:nvPr/>
        </p:nvSpPr>
        <p:spPr>
          <a:xfrm>
            <a:off x="987689" y="3071183"/>
            <a:ext cx="9910296" cy="2590027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80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Partecipante</a:t>
            </a:r>
            <a:endParaRPr lang="en-US" sz="8000" kern="12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en-US" sz="8000" kern="12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B0EE8A42-107A-4D4C-8D56-BBAE95C7FC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-1524009" y="3366125"/>
            <a:ext cx="3200400" cy="15238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18902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/>
          <p:nvPr/>
        </p:nvSpPr>
        <p:spPr>
          <a:xfrm>
            <a:off x="572211" y="1365249"/>
            <a:ext cx="4818395" cy="4233851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306070" algn="just">
              <a:lnSpc>
                <a:spcPct val="100000"/>
              </a:lnSpc>
              <a:spcBef>
                <a:spcPts val="95"/>
              </a:spcBef>
              <a:tabLst>
                <a:tab pos="355600" algn="l"/>
              </a:tabLst>
            </a:pPr>
            <a:r>
              <a:rPr lang="it-IT" sz="1400" spc="-35" dirty="0">
                <a:latin typeface="Segoe UI" panose="020B0502040204020203" pitchFamily="34" charset="0"/>
                <a:cs typeface="Segoe UI" panose="020B0502040204020203" pitchFamily="34" charset="0"/>
              </a:rPr>
              <a:t>Come partecipante a un evento live in Teams, puoi guardare e partecipare alle domande e risposte moderate. Non puoi condividere audio o video.</a:t>
            </a:r>
          </a:p>
          <a:p>
            <a:pPr marL="12700" marR="306070" algn="just">
              <a:lnSpc>
                <a:spcPct val="100000"/>
              </a:lnSpc>
              <a:spcBef>
                <a:spcPts val="95"/>
              </a:spcBef>
              <a:tabLst>
                <a:tab pos="355600" algn="l"/>
              </a:tabLst>
            </a:pPr>
            <a:r>
              <a:rPr lang="it-IT" sz="1400" spc="-35" dirty="0">
                <a:latin typeface="Segoe UI" panose="020B0502040204020203" pitchFamily="34" charset="0"/>
                <a:cs typeface="Segoe UI" panose="020B0502040204020203" pitchFamily="34" charset="0"/>
              </a:rPr>
              <a:t>
Apri il link dell'evento live per partecipare all'evento.
Se l'evento live non è stato avviato, verrà visualizzato il messaggio "L'evento dal vivo non è ancora iniziato.«</a:t>
            </a:r>
          </a:p>
          <a:p>
            <a:pPr marL="12700" marR="306070" algn="just">
              <a:lnSpc>
                <a:spcPct val="100000"/>
              </a:lnSpc>
              <a:spcBef>
                <a:spcPts val="95"/>
              </a:spcBef>
              <a:tabLst>
                <a:tab pos="355600" algn="l"/>
              </a:tabLst>
            </a:pPr>
            <a:r>
              <a:rPr lang="it-IT" sz="1400" spc="-35" dirty="0">
                <a:latin typeface="Segoe UI" panose="020B0502040204020203" pitchFamily="34" charset="0"/>
                <a:cs typeface="Segoe UI" panose="020B0502040204020203" pitchFamily="34" charset="0"/>
              </a:rPr>
              <a:t>
Per eventi dal vivo aperti al pubblico:</a:t>
            </a:r>
          </a:p>
          <a:p>
            <a:pPr marL="298450" marR="306070" indent="-285750" algn="just">
              <a:lnSpc>
                <a:spcPct val="100000"/>
              </a:lnSpc>
              <a:spcBef>
                <a:spcPts val="95"/>
              </a:spcBef>
              <a:buFontTx/>
              <a:buChar char="-"/>
              <a:tabLst>
                <a:tab pos="355600" algn="l"/>
              </a:tabLst>
            </a:pPr>
            <a:r>
              <a:rPr lang="it-IT" sz="1400" spc="-35" dirty="0">
                <a:latin typeface="Segoe UI" panose="020B0502040204020203" pitchFamily="34" charset="0"/>
                <a:cs typeface="Segoe UI" panose="020B0502040204020203" pitchFamily="34" charset="0"/>
              </a:rPr>
              <a:t>Se hai già effettuato l'accesso a Teams, ti unirai come utente 	autenticato.
Se non hai effettuato l'accesso a Teams, ti unirai in modo anonimo al Web.</a:t>
            </a:r>
          </a:p>
          <a:p>
            <a:pPr marL="12700" marR="306070" algn="just">
              <a:lnSpc>
                <a:spcPct val="100000"/>
              </a:lnSpc>
              <a:spcBef>
                <a:spcPts val="95"/>
              </a:spcBef>
              <a:tabLst>
                <a:tab pos="355600" algn="l"/>
              </a:tabLst>
            </a:pPr>
            <a:r>
              <a:rPr lang="it-IT" sz="1400" spc="-35" dirty="0">
                <a:latin typeface="Segoe UI" panose="020B0502040204020203" pitchFamily="34" charset="0"/>
                <a:cs typeface="Segoe UI" panose="020B0502040204020203" pitchFamily="34" charset="0"/>
              </a:rPr>
              <a:t>
Una volta che l'evento dal vivo è finito, è comunque possibile guardare la registrazione utilizzando lo stesso link, se l'organizzatore ha scelto di rendere disponibile la registrazione.
</a:t>
            </a:r>
            <a:endParaRPr sz="1400" spc="-35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20E15AC-C686-4588-8550-02223DA292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55480" y="3482174"/>
            <a:ext cx="5713532" cy="337341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40A0CF5-A768-42CB-AE02-2AF46D064A1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55480" y="0"/>
            <a:ext cx="5713532" cy="33506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907437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/>
          <p:nvPr/>
        </p:nvSpPr>
        <p:spPr>
          <a:xfrm>
            <a:off x="6822947" y="1382267"/>
            <a:ext cx="4143755" cy="18669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572211" y="1517649"/>
            <a:ext cx="5523789" cy="333360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algn="just">
              <a:lnSpc>
                <a:spcPct val="100000"/>
              </a:lnSpc>
              <a:spcBef>
                <a:spcPts val="95"/>
              </a:spcBef>
              <a:tabLst>
                <a:tab pos="354965" algn="l"/>
                <a:tab pos="355600" algn="l"/>
              </a:tabLst>
            </a:pPr>
            <a:r>
              <a:rPr lang="it-IT" sz="1400" spc="-35" dirty="0">
                <a:latin typeface="Segoe UI" panose="020B0502040204020203" pitchFamily="34" charset="0"/>
                <a:cs typeface="Segoe UI" panose="020B0502040204020203" pitchFamily="34" charset="0"/>
              </a:rPr>
              <a:t>In un evento live Teams, i partecipanti possono interagire
con produttori e presentatori attraverso un Q &amp; A, se il
all'organizzazione dell'evento.</a:t>
            </a:r>
          </a:p>
          <a:p>
            <a:pPr marL="12700" algn="just">
              <a:lnSpc>
                <a:spcPct val="100000"/>
              </a:lnSpc>
              <a:spcBef>
                <a:spcPts val="95"/>
              </a:spcBef>
              <a:tabLst>
                <a:tab pos="354965" algn="l"/>
                <a:tab pos="355600" algn="l"/>
              </a:tabLst>
            </a:pPr>
            <a:r>
              <a:rPr lang="it-IT" sz="1400" spc="-35" dirty="0">
                <a:latin typeface="Segoe UI" panose="020B0502040204020203" pitchFamily="34" charset="0"/>
                <a:cs typeface="Segoe UI" panose="020B0502040204020203" pitchFamily="34" charset="0"/>
              </a:rPr>
              <a:t>
Quando un evento live viene creato con un'opzione di domande e risposte, la sessione di domande e risposte è aperta per impostazione predefinita e i partecipanti possono iniziare a porre domande anche se l'evento non è stato avviato. Queste domande sono visibili solo ai moderatori fino a quando non le pubblicano nell'evento.</a:t>
            </a:r>
          </a:p>
          <a:p>
            <a:pPr marL="12700" algn="just">
              <a:lnSpc>
                <a:spcPct val="100000"/>
              </a:lnSpc>
              <a:spcBef>
                <a:spcPts val="95"/>
              </a:spcBef>
              <a:tabLst>
                <a:tab pos="354965" algn="l"/>
                <a:tab pos="355600" algn="l"/>
              </a:tabLst>
            </a:pPr>
            <a:r>
              <a:rPr lang="it-IT" sz="1400" spc="-35" dirty="0">
                <a:latin typeface="Segoe UI" panose="020B0502040204020203" pitchFamily="34" charset="0"/>
                <a:cs typeface="Segoe UI" panose="020B0502040204020203" pitchFamily="34" charset="0"/>
              </a:rPr>
              <a:t>
Per porre una domanda, seleziona Domande e risposte sul lato destro dello schermo. Digitare la domanda nella casella di composizione e quindi selezionare Invia. Se vuoi porre la tua domanda in modo anonimo, seleziona Chiedi in modo anonimo.
</a:t>
            </a:r>
            <a:endParaRPr sz="1400" spc="-35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6822947" y="3535679"/>
            <a:ext cx="4143755" cy="12192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16997925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6">
            <a:extLst>
              <a:ext uri="{FF2B5EF4-FFF2-40B4-BE49-F238E27FC236}">
                <a16:creationId xmlns:a16="http://schemas.microsoft.com/office/drawing/2014/main" id="{A7895A40-19A4-42D6-9D30-DBC1E80026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2F429C4-ABC9-46FC-818A-B5429CDE4A9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-1270325" y="3369273"/>
            <a:ext cx="3200400" cy="15238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CEF98E4-3709-4952-8F42-2305CCE34F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6374475" y="1040470"/>
            <a:ext cx="6858003" cy="477704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F10BCCF5-D685-47FF-B675-647EAEB72C8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87914" y="857786"/>
            <a:ext cx="11067024" cy="520893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34674C1-F1E9-4C56-9F23-29CF8D2259C1}"/>
              </a:ext>
            </a:extLst>
          </p:cNvPr>
          <p:cNvSpPr txBox="1"/>
          <p:nvPr/>
        </p:nvSpPr>
        <p:spPr>
          <a:xfrm>
            <a:off x="987689" y="3071183"/>
            <a:ext cx="9910296" cy="2590027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8000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Relatore</a:t>
            </a: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en-US" sz="8000" kern="120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B0EE8A42-107A-4D4C-8D56-BBAE95C7FC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-1524009" y="3366125"/>
            <a:ext cx="3200400" cy="15238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851087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/>
          <p:nvPr/>
        </p:nvSpPr>
        <p:spPr>
          <a:xfrm>
            <a:off x="598119" y="1471041"/>
            <a:ext cx="3982590" cy="353699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065" marR="222885">
              <a:lnSpc>
                <a:spcPct val="100899"/>
              </a:lnSpc>
              <a:spcBef>
                <a:spcPts val="95"/>
              </a:spcBef>
              <a:tabLst>
                <a:tab pos="299085" algn="l"/>
                <a:tab pos="299720" algn="l"/>
              </a:tabLst>
            </a:pPr>
            <a:r>
              <a:rPr lang="it-IT" sz="1400" spc="-35" dirty="0">
                <a:latin typeface="Segoe UI" panose="020B0502040204020203" pitchFamily="34" charset="0"/>
                <a:cs typeface="Segoe UI" panose="020B0502040204020203" pitchFamily="34" charset="0"/>
              </a:rPr>
              <a:t>In Teams, fai clic su Partecipa per partecipare all'evento come relatore. Dall'esterno di Teams, fai clic sul link Partecipa per aprire l'evento live in Teams.</a:t>
            </a:r>
          </a:p>
          <a:p>
            <a:pPr marL="12065" marR="222885">
              <a:lnSpc>
                <a:spcPct val="100899"/>
              </a:lnSpc>
              <a:spcBef>
                <a:spcPts val="95"/>
              </a:spcBef>
              <a:tabLst>
                <a:tab pos="299085" algn="l"/>
                <a:tab pos="299720" algn="l"/>
              </a:tabLst>
            </a:pPr>
            <a:r>
              <a:rPr lang="it-IT" sz="1400" spc="-35" dirty="0">
                <a:latin typeface="Segoe UI" panose="020B0502040204020203" pitchFamily="34" charset="0"/>
                <a:cs typeface="Segoe UI" panose="020B0502040204020203" pitchFamily="34" charset="0"/>
              </a:rPr>
              <a:t>
In un evento Live di Teams, produttori e relatori possono interagire con i partecipanti tramite il pannello Domande e risposte, se l'organizzatore ha abilitato questa funzione durante la configurazione dell'evento. Per moderare la chat, fai clic sull'icona Q&amp;a sul lato destro dello schermo prima o durante l'evento.</a:t>
            </a:r>
          </a:p>
          <a:p>
            <a:pPr marL="12065" marR="222885">
              <a:lnSpc>
                <a:spcPct val="100899"/>
              </a:lnSpc>
              <a:spcBef>
                <a:spcPts val="95"/>
              </a:spcBef>
              <a:tabLst>
                <a:tab pos="299085" algn="l"/>
                <a:tab pos="299720" algn="l"/>
              </a:tabLst>
            </a:pPr>
            <a:r>
              <a:rPr lang="it-IT" sz="1400" spc="-35" dirty="0">
                <a:latin typeface="Segoe UI" panose="020B0502040204020203" pitchFamily="34" charset="0"/>
                <a:cs typeface="Segoe UI" panose="020B0502040204020203" pitchFamily="34" charset="0"/>
              </a:rPr>
              <a:t>
Per pubblicare un nuovo messaggio per i partecipanti, fare clic sul pulsante di chat «Fare un annuncio»</a:t>
            </a:r>
            <a:endParaRPr sz="1750" dirty="0">
              <a:latin typeface="Arial Black"/>
              <a:cs typeface="Arial Black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5829300" y="473963"/>
            <a:ext cx="6009132" cy="338480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5" name="object 5"/>
          <p:cNvSpPr/>
          <p:nvPr/>
        </p:nvSpPr>
        <p:spPr>
          <a:xfrm>
            <a:off x="5873061" y="4885291"/>
            <a:ext cx="3182112" cy="67208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9217152" y="4012691"/>
            <a:ext cx="2389631" cy="265938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80417696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/>
          <p:nvPr/>
        </p:nvSpPr>
        <p:spPr>
          <a:xfrm>
            <a:off x="667004" y="1671955"/>
            <a:ext cx="5542207" cy="3273588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 marR="699135">
              <a:lnSpc>
                <a:spcPct val="101099"/>
              </a:lnSpc>
              <a:spcBef>
                <a:spcPts val="90"/>
              </a:spcBef>
            </a:pPr>
            <a:r>
              <a:rPr lang="it-IT" sz="1400" spc="-35" dirty="0">
                <a:latin typeface="Segoe UI" panose="020B0502040204020203" pitchFamily="34" charset="0"/>
                <a:cs typeface="Segoe UI" panose="020B0502040204020203" pitchFamily="34" charset="0"/>
              </a:rPr>
              <a:t>Il pannello Domande e risposte è diviso in tre parti: Nuovo, Pubblicato e Ignorato.</a:t>
            </a:r>
          </a:p>
          <a:p>
            <a:pPr marL="12700" marR="699135">
              <a:lnSpc>
                <a:spcPct val="101099"/>
              </a:lnSpc>
              <a:spcBef>
                <a:spcPts val="90"/>
              </a:spcBef>
            </a:pPr>
            <a:endParaRPr lang="it-IT" sz="1400" spc="-35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12700" marR="699135">
              <a:lnSpc>
                <a:spcPct val="101099"/>
              </a:lnSpc>
              <a:spcBef>
                <a:spcPts val="90"/>
              </a:spcBef>
            </a:pPr>
            <a:r>
              <a:rPr lang="it-IT" sz="1400" spc="-35" dirty="0">
                <a:latin typeface="Segoe UI" panose="020B0502040204020203" pitchFamily="34" charset="0"/>
                <a:cs typeface="Segoe UI" panose="020B0502040204020203" pitchFamily="34" charset="0"/>
              </a:rPr>
              <a:t>Per ogni domanda, vedrai le seguenti opzioni:
Dare una risposta privata
Rispondere e pubblicare la domanda
Ignorare la domanda</a:t>
            </a:r>
          </a:p>
          <a:p>
            <a:pPr marL="12700" marR="699135">
              <a:lnSpc>
                <a:spcPct val="101099"/>
              </a:lnSpc>
              <a:spcBef>
                <a:spcPts val="90"/>
              </a:spcBef>
            </a:pPr>
            <a:r>
              <a:rPr lang="it-IT" sz="1400" spc="-35" dirty="0">
                <a:latin typeface="Segoe UI" panose="020B0502040204020203" pitchFamily="34" charset="0"/>
                <a:cs typeface="Segoe UI" panose="020B0502040204020203" pitchFamily="34" charset="0"/>
              </a:rPr>
              <a:t>
Seleziona una domanda e scegli Risposta privata per rispondere. La risposta è immediatamente disponibile per la persona che ha posto la domanda. </a:t>
            </a:r>
          </a:p>
          <a:p>
            <a:pPr marL="12700" marR="699135">
              <a:lnSpc>
                <a:spcPct val="101099"/>
              </a:lnSpc>
              <a:spcBef>
                <a:spcPts val="90"/>
              </a:spcBef>
            </a:pPr>
            <a:r>
              <a:rPr lang="it-IT" sz="1400" spc="-35" dirty="0">
                <a:latin typeface="Segoe UI" panose="020B0502040204020203" pitchFamily="34" charset="0"/>
                <a:cs typeface="Segoe UI" panose="020B0502040204020203" pitchFamily="34" charset="0"/>
              </a:rPr>
              <a:t>Seleziona Pubblica per rendere la domanda e la risposta visibili a tutti.</a:t>
            </a:r>
            <a:r>
              <a:rPr lang="it-IT" sz="1750" spc="-330" dirty="0">
                <a:solidFill>
                  <a:srgbClr val="1A1A1A"/>
                </a:solidFill>
                <a:latin typeface="Arial Black"/>
                <a:cs typeface="Arial Black"/>
              </a:rPr>
              <a:t>
</a:t>
            </a:r>
            <a:endParaRPr sz="1750" dirty="0">
              <a:latin typeface="Arial Black"/>
              <a:cs typeface="Arial Black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7312152" y="0"/>
            <a:ext cx="3771900" cy="685799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8408850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6">
            <a:extLst>
              <a:ext uri="{FF2B5EF4-FFF2-40B4-BE49-F238E27FC236}">
                <a16:creationId xmlns:a16="http://schemas.microsoft.com/office/drawing/2014/main" id="{A7895A40-19A4-42D6-9D30-DBC1E80026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2F429C4-ABC9-46FC-818A-B5429CDE4A9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-1270325" y="3369273"/>
            <a:ext cx="3200400" cy="15238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CEF98E4-3709-4952-8F42-2305CCE34F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6374475" y="1040470"/>
            <a:ext cx="6858003" cy="477704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F10BCCF5-D685-47FF-B675-647EAEB72C8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87914" y="857786"/>
            <a:ext cx="11067024" cy="520893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34674C1-F1E9-4C56-9F23-29CF8D2259C1}"/>
              </a:ext>
            </a:extLst>
          </p:cNvPr>
          <p:cNvSpPr txBox="1"/>
          <p:nvPr/>
        </p:nvSpPr>
        <p:spPr>
          <a:xfrm>
            <a:off x="987689" y="3071183"/>
            <a:ext cx="9910296" cy="2590027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80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Produttore</a:t>
            </a:r>
            <a:endParaRPr lang="en-US" sz="8000" kern="12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en-US" sz="8000" kern="12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B0EE8A42-107A-4D4C-8D56-BBAE95C7FC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-1524009" y="3366125"/>
            <a:ext cx="3200400" cy="15238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201896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/>
          <p:nvPr/>
        </p:nvSpPr>
        <p:spPr>
          <a:xfrm>
            <a:off x="596875" y="597601"/>
            <a:ext cx="5266690" cy="3346429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133985" algn="just">
              <a:lnSpc>
                <a:spcPct val="100000"/>
              </a:lnSpc>
              <a:spcBef>
                <a:spcPts val="95"/>
              </a:spcBef>
              <a:tabLst>
                <a:tab pos="354965" algn="l"/>
                <a:tab pos="355600" algn="l"/>
              </a:tabLst>
            </a:pPr>
            <a:r>
              <a:rPr lang="it-IT" sz="1400" spc="-35" dirty="0">
                <a:latin typeface="Segoe UI" panose="020B0502040204020203" pitchFamily="34" charset="0"/>
                <a:cs typeface="Segoe UI" panose="020B0502040204020203" pitchFamily="34" charset="0"/>
              </a:rPr>
              <a:t>Accendere la fotocamera (se anche un relatore). Seleziona il feed della fotocamera nella parte inferiore dello schermo per visualizzarlo in anteprima nella coda (a sinistra).</a:t>
            </a:r>
          </a:p>
          <a:p>
            <a:pPr marL="12700" marR="133985" algn="just">
              <a:lnSpc>
                <a:spcPct val="100000"/>
              </a:lnSpc>
              <a:spcBef>
                <a:spcPts val="95"/>
              </a:spcBef>
              <a:tabLst>
                <a:tab pos="354965" algn="l"/>
                <a:tab pos="355600" algn="l"/>
              </a:tabLst>
            </a:pPr>
            <a:r>
              <a:rPr lang="it-IT" sz="1400" spc="-35" dirty="0">
                <a:latin typeface="Segoe UI" panose="020B0502040204020203" pitchFamily="34" charset="0"/>
                <a:cs typeface="Segoe UI" panose="020B0502040204020203" pitchFamily="34" charset="0"/>
              </a:rPr>
              <a:t>
Passare a un'altra origine della fotocamera facendo clic su Cambia videocamera nella parte inferiore della finestra della coda o facendo clic su Impostazioni dispositivo.</a:t>
            </a:r>
          </a:p>
          <a:p>
            <a:pPr marL="12700" marR="133985" algn="just">
              <a:lnSpc>
                <a:spcPct val="100000"/>
              </a:lnSpc>
              <a:spcBef>
                <a:spcPts val="95"/>
              </a:spcBef>
              <a:tabLst>
                <a:tab pos="354965" algn="l"/>
                <a:tab pos="355600" algn="l"/>
              </a:tabLst>
            </a:pPr>
            <a:r>
              <a:rPr lang="it-IT" sz="1400" spc="-35" dirty="0">
                <a:latin typeface="Segoe UI" panose="020B0502040204020203" pitchFamily="34" charset="0"/>
                <a:cs typeface="Segoe UI" panose="020B0502040204020203" pitchFamily="34" charset="0"/>
              </a:rPr>
              <a:t>
Fare clic su Send live per spostare il feed dall'anteprima evento dal vivo.</a:t>
            </a:r>
          </a:p>
          <a:p>
            <a:pPr marL="12700" marR="133985" algn="just">
              <a:lnSpc>
                <a:spcPct val="100000"/>
              </a:lnSpc>
              <a:spcBef>
                <a:spcPts val="95"/>
              </a:spcBef>
              <a:tabLst>
                <a:tab pos="354965" algn="l"/>
                <a:tab pos="355600" algn="l"/>
              </a:tabLst>
            </a:pPr>
            <a:r>
              <a:rPr lang="it-IT" sz="1400" spc="-35" dirty="0">
                <a:latin typeface="Segoe UI" panose="020B0502040204020203" pitchFamily="34" charset="0"/>
                <a:cs typeface="Segoe UI" panose="020B0502040204020203" pitchFamily="34" charset="0"/>
              </a:rPr>
              <a:t>
Questa azione non invia il feed in tempo reale finché non fai clic su Avvia.</a:t>
            </a:r>
          </a:p>
          <a:p>
            <a:pPr marL="12700" marR="133985" algn="just">
              <a:lnSpc>
                <a:spcPct val="100000"/>
              </a:lnSpc>
              <a:spcBef>
                <a:spcPts val="95"/>
              </a:spcBef>
              <a:tabLst>
                <a:tab pos="354965" algn="l"/>
                <a:tab pos="355600" algn="l"/>
              </a:tabLst>
            </a:pPr>
            <a:r>
              <a:rPr lang="it-IT" sz="1400" spc="-35" dirty="0">
                <a:latin typeface="Segoe UI" panose="020B0502040204020203" pitchFamily="34" charset="0"/>
                <a:cs typeface="Segoe UI" panose="020B0502040204020203" pitchFamily="34" charset="0"/>
              </a:rPr>
              <a:t>
Fare clic su Avvia per avviare la trasmissione in diretta ai partecipanti!</a:t>
            </a:r>
            <a:endParaRPr sz="1400" spc="-35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676351" y="4407746"/>
            <a:ext cx="5050790" cy="968214"/>
          </a:xfrm>
          <a:prstGeom prst="rect">
            <a:avLst/>
          </a:prstGeom>
          <a:noFill/>
          <a:ln w="28575">
            <a:solidFill>
              <a:srgbClr val="FFB966"/>
            </a:solidFill>
          </a:ln>
        </p:spPr>
        <p:txBody>
          <a:bodyPr vert="horz" wrap="square" lIns="0" tIns="105410" rIns="0" bIns="0" rtlCol="0">
            <a:spAutoFit/>
          </a:bodyPr>
          <a:lstStyle/>
          <a:p>
            <a:pPr marL="91440" marR="81915" algn="just">
              <a:lnSpc>
                <a:spcPct val="100000"/>
              </a:lnSpc>
              <a:spcBef>
                <a:spcPts val="830"/>
              </a:spcBef>
            </a:pPr>
            <a:r>
              <a:rPr lang="it-IT" sz="1400" spc="-35" dirty="0">
                <a:latin typeface="Segoe UI" panose="020B0502040204020203" pitchFamily="34" charset="0"/>
                <a:cs typeface="Segoe UI" panose="020B0502040204020203" pitchFamily="34" charset="0"/>
              </a:rPr>
              <a:t>Assicurati di voler avviare l'evento live prima di fare clic su Avvia. Una volta avviato l'evento live, non puoi interromperlo e riavviarlo. I partecipanti iniziano a vedere l'evento dal vivo dopo un ritardo di 15-60 secondi.</a:t>
            </a:r>
            <a:endParaRPr sz="1400" spc="-35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83971" y="5839677"/>
            <a:ext cx="5043170" cy="578363"/>
          </a:xfrm>
          <a:prstGeom prst="rect">
            <a:avLst/>
          </a:prstGeom>
          <a:noFill/>
          <a:ln w="28575">
            <a:solidFill>
              <a:srgbClr val="FFB966"/>
            </a:solidFill>
          </a:ln>
        </p:spPr>
        <p:txBody>
          <a:bodyPr vert="horz" wrap="square" lIns="0" tIns="146050" rIns="0" bIns="0" rtlCol="0" anchor="ctr">
            <a:spAutoFit/>
          </a:bodyPr>
          <a:lstStyle/>
          <a:p>
            <a:pPr marL="190500" marR="180975" algn="just">
              <a:lnSpc>
                <a:spcPct val="100000"/>
              </a:lnSpc>
              <a:spcBef>
                <a:spcPts val="1150"/>
              </a:spcBef>
            </a:pPr>
            <a:r>
              <a:rPr lang="it-IT" sz="1400" spc="-35" dirty="0">
                <a:latin typeface="Segoe UI" panose="020B0502040204020203" pitchFamily="34" charset="0"/>
                <a:cs typeface="Segoe UI" panose="020B0502040204020203" pitchFamily="34" charset="0"/>
              </a:rPr>
              <a:t>Utilizzare la chat panel per comunicare con produttori, relatori e organizzatori. Questa chat non è visibile per i partecipanti.</a:t>
            </a:r>
            <a:endParaRPr sz="1400" spc="-35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5999988" y="101910"/>
            <a:ext cx="5809488" cy="326745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5999988" y="3488638"/>
            <a:ext cx="5809488" cy="326745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73798588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9B082B3-F55C-4412-A5B0-8064539913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1751" y="0"/>
            <a:ext cx="1126849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07845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object 3"/>
          <p:cNvGrpSpPr/>
          <p:nvPr/>
        </p:nvGrpSpPr>
        <p:grpSpPr>
          <a:xfrm>
            <a:off x="588263" y="872857"/>
            <a:ext cx="11334115" cy="1466215"/>
            <a:chOff x="588263" y="1296924"/>
            <a:chExt cx="11334115" cy="1466215"/>
          </a:xfrm>
        </p:grpSpPr>
        <p:sp>
          <p:nvSpPr>
            <p:cNvPr id="4" name="object 4"/>
            <p:cNvSpPr/>
            <p:nvPr/>
          </p:nvSpPr>
          <p:spPr>
            <a:xfrm>
              <a:off x="588263" y="1296924"/>
              <a:ext cx="11334115" cy="1466215"/>
            </a:xfrm>
            <a:custGeom>
              <a:avLst/>
              <a:gdLst/>
              <a:ahLst/>
              <a:cxnLst/>
              <a:rect l="l" t="t" r="r" b="b"/>
              <a:pathLst>
                <a:path w="11334115" h="1466214">
                  <a:moveTo>
                    <a:pt x="11187430" y="0"/>
                  </a:moveTo>
                  <a:lnTo>
                    <a:pt x="146608" y="0"/>
                  </a:lnTo>
                  <a:lnTo>
                    <a:pt x="100267" y="7475"/>
                  </a:lnTo>
                  <a:lnTo>
                    <a:pt x="60021" y="28289"/>
                  </a:lnTo>
                  <a:lnTo>
                    <a:pt x="28285" y="60021"/>
                  </a:lnTo>
                  <a:lnTo>
                    <a:pt x="7473" y="100250"/>
                  </a:lnTo>
                  <a:lnTo>
                    <a:pt x="0" y="146558"/>
                  </a:lnTo>
                  <a:lnTo>
                    <a:pt x="0" y="1319529"/>
                  </a:lnTo>
                  <a:lnTo>
                    <a:pt x="7473" y="1365837"/>
                  </a:lnTo>
                  <a:lnTo>
                    <a:pt x="28285" y="1406066"/>
                  </a:lnTo>
                  <a:lnTo>
                    <a:pt x="60021" y="1437798"/>
                  </a:lnTo>
                  <a:lnTo>
                    <a:pt x="100267" y="1458612"/>
                  </a:lnTo>
                  <a:lnTo>
                    <a:pt x="146608" y="1466088"/>
                  </a:lnTo>
                  <a:lnTo>
                    <a:pt x="11187430" y="1466088"/>
                  </a:lnTo>
                  <a:lnTo>
                    <a:pt x="11233737" y="1458612"/>
                  </a:lnTo>
                  <a:lnTo>
                    <a:pt x="11273966" y="1437798"/>
                  </a:lnTo>
                  <a:lnTo>
                    <a:pt x="11305698" y="1406066"/>
                  </a:lnTo>
                  <a:lnTo>
                    <a:pt x="11326512" y="1365837"/>
                  </a:lnTo>
                  <a:lnTo>
                    <a:pt x="11333988" y="1319529"/>
                  </a:lnTo>
                  <a:lnTo>
                    <a:pt x="11333988" y="146558"/>
                  </a:lnTo>
                  <a:lnTo>
                    <a:pt x="11326512" y="100250"/>
                  </a:lnTo>
                  <a:lnTo>
                    <a:pt x="11305698" y="60021"/>
                  </a:lnTo>
                  <a:lnTo>
                    <a:pt x="11273966" y="28289"/>
                  </a:lnTo>
                  <a:lnTo>
                    <a:pt x="11233737" y="7475"/>
                  </a:lnTo>
                  <a:lnTo>
                    <a:pt x="11187430" y="0"/>
                  </a:lnTo>
                  <a:close/>
                </a:path>
              </a:pathLst>
            </a:custGeom>
            <a:solidFill>
              <a:srgbClr val="CACCD0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5" name="object 5"/>
            <p:cNvSpPr/>
            <p:nvPr/>
          </p:nvSpPr>
          <p:spPr>
            <a:xfrm>
              <a:off x="1099844" y="1795088"/>
              <a:ext cx="673735" cy="471170"/>
            </a:xfrm>
            <a:custGeom>
              <a:avLst/>
              <a:gdLst/>
              <a:ahLst/>
              <a:cxnLst/>
              <a:rect l="l" t="t" r="r" b="b"/>
              <a:pathLst>
                <a:path w="673735" h="471169">
                  <a:moveTo>
                    <a:pt x="673345" y="0"/>
                  </a:moveTo>
                  <a:lnTo>
                    <a:pt x="0" y="0"/>
                  </a:lnTo>
                  <a:lnTo>
                    <a:pt x="0" y="471009"/>
                  </a:lnTo>
                  <a:lnTo>
                    <a:pt x="673345" y="471009"/>
                  </a:lnTo>
                  <a:lnTo>
                    <a:pt x="673345" y="420544"/>
                  </a:lnTo>
                  <a:lnTo>
                    <a:pt x="74909" y="420544"/>
                  </a:lnTo>
                  <a:lnTo>
                    <a:pt x="97635" y="397835"/>
                  </a:lnTo>
                  <a:lnTo>
                    <a:pt x="50500" y="397835"/>
                  </a:lnTo>
                  <a:lnTo>
                    <a:pt x="50500" y="72333"/>
                  </a:lnTo>
                  <a:lnTo>
                    <a:pt x="98165" y="72333"/>
                  </a:lnTo>
                  <a:lnTo>
                    <a:pt x="75751" y="50465"/>
                  </a:lnTo>
                  <a:lnTo>
                    <a:pt x="673345" y="50465"/>
                  </a:lnTo>
                  <a:lnTo>
                    <a:pt x="673345" y="0"/>
                  </a:lnTo>
                  <a:close/>
                </a:path>
                <a:path w="673735" h="471169">
                  <a:moveTo>
                    <a:pt x="482283" y="256532"/>
                  </a:moveTo>
                  <a:lnTo>
                    <a:pt x="435990" y="256532"/>
                  </a:lnTo>
                  <a:lnTo>
                    <a:pt x="599277" y="420544"/>
                  </a:lnTo>
                  <a:lnTo>
                    <a:pt x="673345" y="420544"/>
                  </a:lnTo>
                  <a:lnTo>
                    <a:pt x="673345" y="396994"/>
                  </a:lnTo>
                  <a:lnTo>
                    <a:pt x="622844" y="396994"/>
                  </a:lnTo>
                  <a:lnTo>
                    <a:pt x="482283" y="256532"/>
                  </a:lnTo>
                  <a:close/>
                </a:path>
                <a:path w="673735" h="471169">
                  <a:moveTo>
                    <a:pt x="98165" y="72333"/>
                  </a:moveTo>
                  <a:lnTo>
                    <a:pt x="50500" y="72333"/>
                  </a:lnTo>
                  <a:lnTo>
                    <a:pt x="214628" y="232981"/>
                  </a:lnTo>
                  <a:lnTo>
                    <a:pt x="50500" y="397835"/>
                  </a:lnTo>
                  <a:lnTo>
                    <a:pt x="97635" y="397835"/>
                  </a:lnTo>
                  <a:lnTo>
                    <a:pt x="239037" y="256532"/>
                  </a:lnTo>
                  <a:lnTo>
                    <a:pt x="286958" y="256532"/>
                  </a:lnTo>
                  <a:lnTo>
                    <a:pt x="98165" y="72333"/>
                  </a:lnTo>
                  <a:close/>
                </a:path>
                <a:path w="673735" h="471169">
                  <a:moveTo>
                    <a:pt x="673345" y="73174"/>
                  </a:moveTo>
                  <a:lnTo>
                    <a:pt x="622844" y="73174"/>
                  </a:lnTo>
                  <a:lnTo>
                    <a:pt x="622844" y="396994"/>
                  </a:lnTo>
                  <a:lnTo>
                    <a:pt x="673345" y="396994"/>
                  </a:lnTo>
                  <a:lnTo>
                    <a:pt x="673345" y="73174"/>
                  </a:lnTo>
                  <a:close/>
                </a:path>
                <a:path w="673735" h="471169">
                  <a:moveTo>
                    <a:pt x="286958" y="256532"/>
                  </a:moveTo>
                  <a:lnTo>
                    <a:pt x="239037" y="256532"/>
                  </a:lnTo>
                  <a:lnTo>
                    <a:pt x="302163" y="317931"/>
                  </a:lnTo>
                  <a:lnTo>
                    <a:pt x="310172" y="324069"/>
                  </a:lnTo>
                  <a:lnTo>
                    <a:pt x="318892" y="328550"/>
                  </a:lnTo>
                  <a:lnTo>
                    <a:pt x="328084" y="331297"/>
                  </a:lnTo>
                  <a:lnTo>
                    <a:pt x="337514" y="332230"/>
                  </a:lnTo>
                  <a:lnTo>
                    <a:pt x="346943" y="331297"/>
                  </a:lnTo>
                  <a:lnTo>
                    <a:pt x="356136" y="328550"/>
                  </a:lnTo>
                  <a:lnTo>
                    <a:pt x="364855" y="324069"/>
                  </a:lnTo>
                  <a:lnTo>
                    <a:pt x="372864" y="317931"/>
                  </a:lnTo>
                  <a:lnTo>
                    <a:pt x="392753" y="298586"/>
                  </a:lnTo>
                  <a:lnTo>
                    <a:pt x="336672" y="298586"/>
                  </a:lnTo>
                  <a:lnTo>
                    <a:pt x="330465" y="297325"/>
                  </a:lnTo>
                  <a:lnTo>
                    <a:pt x="324889" y="293540"/>
                  </a:lnTo>
                  <a:lnTo>
                    <a:pt x="286958" y="256532"/>
                  </a:lnTo>
                  <a:close/>
                </a:path>
                <a:path w="673735" h="471169">
                  <a:moveTo>
                    <a:pt x="673345" y="50465"/>
                  </a:moveTo>
                  <a:lnTo>
                    <a:pt x="598435" y="50465"/>
                  </a:lnTo>
                  <a:lnTo>
                    <a:pt x="348456" y="293540"/>
                  </a:lnTo>
                  <a:lnTo>
                    <a:pt x="342879" y="297325"/>
                  </a:lnTo>
                  <a:lnTo>
                    <a:pt x="336672" y="298586"/>
                  </a:lnTo>
                  <a:lnTo>
                    <a:pt x="392753" y="298586"/>
                  </a:lnTo>
                  <a:lnTo>
                    <a:pt x="435990" y="256532"/>
                  </a:lnTo>
                  <a:lnTo>
                    <a:pt x="482283" y="256532"/>
                  </a:lnTo>
                  <a:lnTo>
                    <a:pt x="458716" y="232981"/>
                  </a:lnTo>
                  <a:lnTo>
                    <a:pt x="622844" y="73174"/>
                  </a:lnTo>
                  <a:lnTo>
                    <a:pt x="673345" y="73174"/>
                  </a:lnTo>
                  <a:lnTo>
                    <a:pt x="673345" y="50465"/>
                  </a:lnTo>
                  <a:close/>
                </a:path>
              </a:pathLst>
            </a:custGeom>
            <a:solidFill>
              <a:srgbClr val="0078D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1032509" y="1626870"/>
              <a:ext cx="807720" cy="807720"/>
            </a:xfrm>
            <a:custGeom>
              <a:avLst/>
              <a:gdLst/>
              <a:ahLst/>
              <a:cxnLst/>
              <a:rect l="l" t="t" r="r" b="b"/>
              <a:pathLst>
                <a:path w="807719" h="807719">
                  <a:moveTo>
                    <a:pt x="0" y="807720"/>
                  </a:moveTo>
                  <a:lnTo>
                    <a:pt x="807720" y="807720"/>
                  </a:lnTo>
                  <a:lnTo>
                    <a:pt x="807720" y="0"/>
                  </a:lnTo>
                  <a:lnTo>
                    <a:pt x="0" y="0"/>
                  </a:lnTo>
                  <a:lnTo>
                    <a:pt x="0" y="807720"/>
                  </a:lnTo>
                  <a:close/>
                </a:path>
              </a:pathLst>
            </a:custGeom>
            <a:ln w="10668">
              <a:solidFill>
                <a:srgbClr val="001C4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7" name="object 7"/>
          <p:cNvSpPr txBox="1"/>
          <p:nvPr/>
        </p:nvSpPr>
        <p:spPr>
          <a:xfrm>
            <a:off x="2363217" y="1378718"/>
            <a:ext cx="9240520" cy="47218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10800"/>
              </a:lnSpc>
              <a:spcBef>
                <a:spcPts val="100"/>
              </a:spcBef>
            </a:pPr>
            <a:r>
              <a:rPr lang="it-IT" sz="1400" spc="-35" dirty="0">
                <a:latin typeface="Segoe UI" panose="020B0502040204020203" pitchFamily="34" charset="0"/>
                <a:cs typeface="Segoe UI" panose="020B0502040204020203" pitchFamily="34" charset="0"/>
              </a:rPr>
              <a:t>Per invitare i partecipanti, copiare il collegamento al termine della pianificazione dell'evento live e condividerlo in un invito alla riunione generato da Outlook, canale Teams, e-mail o aggiungerlo a un sito Web.</a:t>
            </a:r>
            <a:endParaRPr sz="1400" b="1" dirty="0">
              <a:latin typeface="Arial"/>
              <a:cs typeface="Arial"/>
            </a:endParaRPr>
          </a:p>
        </p:txBody>
      </p:sp>
      <p:grpSp>
        <p:nvGrpSpPr>
          <p:cNvPr id="8" name="object 8"/>
          <p:cNvGrpSpPr/>
          <p:nvPr/>
        </p:nvGrpSpPr>
        <p:grpSpPr>
          <a:xfrm>
            <a:off x="588263" y="2706228"/>
            <a:ext cx="11334115" cy="1468120"/>
            <a:chOff x="588263" y="3130295"/>
            <a:chExt cx="11334115" cy="1468120"/>
          </a:xfrm>
        </p:grpSpPr>
        <p:sp>
          <p:nvSpPr>
            <p:cNvPr id="9" name="object 9"/>
            <p:cNvSpPr/>
            <p:nvPr/>
          </p:nvSpPr>
          <p:spPr>
            <a:xfrm>
              <a:off x="588263" y="3130295"/>
              <a:ext cx="11334115" cy="1468120"/>
            </a:xfrm>
            <a:custGeom>
              <a:avLst/>
              <a:gdLst/>
              <a:ahLst/>
              <a:cxnLst/>
              <a:rect l="l" t="t" r="r" b="b"/>
              <a:pathLst>
                <a:path w="11334115" h="1468120">
                  <a:moveTo>
                    <a:pt x="11187176" y="0"/>
                  </a:moveTo>
                  <a:lnTo>
                    <a:pt x="146761" y="0"/>
                  </a:lnTo>
                  <a:lnTo>
                    <a:pt x="100374" y="7477"/>
                  </a:lnTo>
                  <a:lnTo>
                    <a:pt x="60087" y="28305"/>
                  </a:lnTo>
                  <a:lnTo>
                    <a:pt x="28317" y="60076"/>
                  </a:lnTo>
                  <a:lnTo>
                    <a:pt x="7482" y="100380"/>
                  </a:lnTo>
                  <a:lnTo>
                    <a:pt x="0" y="146812"/>
                  </a:lnTo>
                  <a:lnTo>
                    <a:pt x="0" y="1320799"/>
                  </a:lnTo>
                  <a:lnTo>
                    <a:pt x="7482" y="1367231"/>
                  </a:lnTo>
                  <a:lnTo>
                    <a:pt x="28317" y="1407535"/>
                  </a:lnTo>
                  <a:lnTo>
                    <a:pt x="60087" y="1439306"/>
                  </a:lnTo>
                  <a:lnTo>
                    <a:pt x="100374" y="1460134"/>
                  </a:lnTo>
                  <a:lnTo>
                    <a:pt x="146761" y="1467611"/>
                  </a:lnTo>
                  <a:lnTo>
                    <a:pt x="11187176" y="1467611"/>
                  </a:lnTo>
                  <a:lnTo>
                    <a:pt x="11233607" y="1460134"/>
                  </a:lnTo>
                  <a:lnTo>
                    <a:pt x="11273911" y="1439306"/>
                  </a:lnTo>
                  <a:lnTo>
                    <a:pt x="11305682" y="1407535"/>
                  </a:lnTo>
                  <a:lnTo>
                    <a:pt x="11326510" y="1367231"/>
                  </a:lnTo>
                  <a:lnTo>
                    <a:pt x="11333988" y="1320799"/>
                  </a:lnTo>
                  <a:lnTo>
                    <a:pt x="11333988" y="146812"/>
                  </a:lnTo>
                  <a:lnTo>
                    <a:pt x="11326510" y="100380"/>
                  </a:lnTo>
                  <a:lnTo>
                    <a:pt x="11305682" y="60076"/>
                  </a:lnTo>
                  <a:lnTo>
                    <a:pt x="11273911" y="28305"/>
                  </a:lnTo>
                  <a:lnTo>
                    <a:pt x="11233607" y="7477"/>
                  </a:lnTo>
                  <a:lnTo>
                    <a:pt x="11187176" y="0"/>
                  </a:lnTo>
                  <a:close/>
                </a:path>
              </a:pathLst>
            </a:custGeom>
            <a:solidFill>
              <a:srgbClr val="CACCD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1119820" y="3562805"/>
              <a:ext cx="636905" cy="593090"/>
            </a:xfrm>
            <a:custGeom>
              <a:avLst/>
              <a:gdLst/>
              <a:ahLst/>
              <a:cxnLst/>
              <a:rect l="l" t="t" r="r" b="b"/>
              <a:pathLst>
                <a:path w="636905" h="593089">
                  <a:moveTo>
                    <a:pt x="426802" y="417939"/>
                  </a:moveTo>
                  <a:lnTo>
                    <a:pt x="379906" y="417939"/>
                  </a:lnTo>
                  <a:lnTo>
                    <a:pt x="452964" y="490808"/>
                  </a:lnTo>
                  <a:lnTo>
                    <a:pt x="445014" y="511774"/>
                  </a:lnTo>
                  <a:lnTo>
                    <a:pt x="450278" y="554644"/>
                  </a:lnTo>
                  <a:lnTo>
                    <a:pt x="485244" y="587975"/>
                  </a:lnTo>
                  <a:lnTo>
                    <a:pt x="510549" y="593055"/>
                  </a:lnTo>
                  <a:lnTo>
                    <a:pt x="535918" y="588299"/>
                  </a:lnTo>
                  <a:lnTo>
                    <a:pt x="558287" y="573689"/>
                  </a:lnTo>
                  <a:lnTo>
                    <a:pt x="573221" y="551566"/>
                  </a:lnTo>
                  <a:lnTo>
                    <a:pt x="578314" y="526326"/>
                  </a:lnTo>
                  <a:lnTo>
                    <a:pt x="573546" y="501023"/>
                  </a:lnTo>
                  <a:lnTo>
                    <a:pt x="558897" y="478712"/>
                  </a:lnTo>
                  <a:lnTo>
                    <a:pt x="544178" y="468141"/>
                  </a:lnTo>
                  <a:lnTo>
                    <a:pt x="476616" y="468141"/>
                  </a:lnTo>
                  <a:lnTo>
                    <a:pt x="426802" y="417939"/>
                  </a:lnTo>
                  <a:close/>
                </a:path>
                <a:path w="636905" h="593089">
                  <a:moveTo>
                    <a:pt x="138185" y="458505"/>
                  </a:moveTo>
                  <a:lnTo>
                    <a:pt x="112416" y="459996"/>
                  </a:lnTo>
                  <a:lnTo>
                    <a:pt x="89086" y="471016"/>
                  </a:lnTo>
                  <a:lnTo>
                    <a:pt x="71164" y="490808"/>
                  </a:lnTo>
                  <a:lnTo>
                    <a:pt x="62344" y="515984"/>
                  </a:lnTo>
                  <a:lnTo>
                    <a:pt x="63838" y="541687"/>
                  </a:lnTo>
                  <a:lnTo>
                    <a:pt x="74887" y="564956"/>
                  </a:lnTo>
                  <a:lnTo>
                    <a:pt x="94731" y="582832"/>
                  </a:lnTo>
                  <a:lnTo>
                    <a:pt x="119972" y="591626"/>
                  </a:lnTo>
                  <a:lnTo>
                    <a:pt x="145741" y="590136"/>
                  </a:lnTo>
                  <a:lnTo>
                    <a:pt x="169071" y="579117"/>
                  </a:lnTo>
                  <a:lnTo>
                    <a:pt x="186993" y="559326"/>
                  </a:lnTo>
                  <a:lnTo>
                    <a:pt x="194059" y="542680"/>
                  </a:lnTo>
                  <a:lnTo>
                    <a:pt x="196415" y="525067"/>
                  </a:lnTo>
                  <a:lnTo>
                    <a:pt x="194059" y="507454"/>
                  </a:lnTo>
                  <a:lnTo>
                    <a:pt x="186993" y="490808"/>
                  </a:lnTo>
                  <a:lnTo>
                    <a:pt x="210560" y="467302"/>
                  </a:lnTo>
                  <a:lnTo>
                    <a:pt x="163426" y="467302"/>
                  </a:lnTo>
                  <a:lnTo>
                    <a:pt x="138185" y="458505"/>
                  </a:lnTo>
                  <a:close/>
                </a:path>
                <a:path w="636905" h="593089">
                  <a:moveTo>
                    <a:pt x="519582" y="459284"/>
                  </a:moveTo>
                  <a:lnTo>
                    <a:pt x="497639" y="460058"/>
                  </a:lnTo>
                  <a:lnTo>
                    <a:pt x="476616" y="468141"/>
                  </a:lnTo>
                  <a:lnTo>
                    <a:pt x="544178" y="468141"/>
                  </a:lnTo>
                  <a:lnTo>
                    <a:pt x="540612" y="465581"/>
                  </a:lnTo>
                  <a:lnTo>
                    <a:pt x="519582" y="459284"/>
                  </a:lnTo>
                  <a:close/>
                </a:path>
                <a:path w="636905" h="593089">
                  <a:moveTo>
                    <a:pt x="212613" y="272536"/>
                  </a:moveTo>
                  <a:lnTo>
                    <a:pt x="123867" y="272536"/>
                  </a:lnTo>
                  <a:lnTo>
                    <a:pt x="216873" y="310314"/>
                  </a:lnTo>
                  <a:lnTo>
                    <a:pt x="214701" y="332454"/>
                  </a:lnTo>
                  <a:lnTo>
                    <a:pt x="217230" y="354315"/>
                  </a:lnTo>
                  <a:lnTo>
                    <a:pt x="224294" y="375162"/>
                  </a:lnTo>
                  <a:lnTo>
                    <a:pt x="235726" y="394265"/>
                  </a:lnTo>
                  <a:lnTo>
                    <a:pt x="163426" y="467302"/>
                  </a:lnTo>
                  <a:lnTo>
                    <a:pt x="210560" y="467302"/>
                  </a:lnTo>
                  <a:lnTo>
                    <a:pt x="260051" y="417939"/>
                  </a:lnTo>
                  <a:lnTo>
                    <a:pt x="426802" y="417939"/>
                  </a:lnTo>
                  <a:lnTo>
                    <a:pt x="403894" y="394852"/>
                  </a:lnTo>
                  <a:lnTo>
                    <a:pt x="409641" y="385870"/>
                  </a:lnTo>
                  <a:lnTo>
                    <a:pt x="261566" y="385870"/>
                  </a:lnTo>
                  <a:lnTo>
                    <a:pt x="274189" y="346875"/>
                  </a:lnTo>
                  <a:lnTo>
                    <a:pt x="312333" y="333778"/>
                  </a:lnTo>
                  <a:lnTo>
                    <a:pt x="320568" y="333652"/>
                  </a:lnTo>
                  <a:lnTo>
                    <a:pt x="425031" y="333652"/>
                  </a:lnTo>
                  <a:lnTo>
                    <a:pt x="425129" y="332454"/>
                  </a:lnTo>
                  <a:lnTo>
                    <a:pt x="425198" y="327104"/>
                  </a:lnTo>
                  <a:lnTo>
                    <a:pt x="320484" y="327104"/>
                  </a:lnTo>
                  <a:lnTo>
                    <a:pt x="309016" y="324794"/>
                  </a:lnTo>
                  <a:lnTo>
                    <a:pt x="299652" y="318496"/>
                  </a:lnTo>
                  <a:lnTo>
                    <a:pt x="293340" y="309156"/>
                  </a:lnTo>
                  <a:lnTo>
                    <a:pt x="291025" y="297721"/>
                  </a:lnTo>
                  <a:lnTo>
                    <a:pt x="293340" y="286283"/>
                  </a:lnTo>
                  <a:lnTo>
                    <a:pt x="298035" y="279336"/>
                  </a:lnTo>
                  <a:lnTo>
                    <a:pt x="228909" y="279336"/>
                  </a:lnTo>
                  <a:lnTo>
                    <a:pt x="212613" y="272536"/>
                  </a:lnTo>
                  <a:close/>
                </a:path>
                <a:path w="636905" h="593089">
                  <a:moveTo>
                    <a:pt x="379906" y="417939"/>
                  </a:moveTo>
                  <a:lnTo>
                    <a:pt x="260051" y="417939"/>
                  </a:lnTo>
                  <a:lnTo>
                    <a:pt x="288912" y="431980"/>
                  </a:lnTo>
                  <a:lnTo>
                    <a:pt x="319979" y="436660"/>
                  </a:lnTo>
                  <a:lnTo>
                    <a:pt x="351045" y="431980"/>
                  </a:lnTo>
                  <a:lnTo>
                    <a:pt x="379906" y="417939"/>
                  </a:lnTo>
                  <a:close/>
                </a:path>
                <a:path w="636905" h="593089">
                  <a:moveTo>
                    <a:pt x="425031" y="333652"/>
                  </a:moveTo>
                  <a:lnTo>
                    <a:pt x="320568" y="333652"/>
                  </a:lnTo>
                  <a:lnTo>
                    <a:pt x="328809" y="333673"/>
                  </a:lnTo>
                  <a:lnTo>
                    <a:pt x="337002" y="334890"/>
                  </a:lnTo>
                  <a:lnTo>
                    <a:pt x="373678" y="351282"/>
                  </a:lnTo>
                  <a:lnTo>
                    <a:pt x="379480" y="375162"/>
                  </a:lnTo>
                  <a:lnTo>
                    <a:pt x="379401" y="385870"/>
                  </a:lnTo>
                  <a:lnTo>
                    <a:pt x="409641" y="385870"/>
                  </a:lnTo>
                  <a:lnTo>
                    <a:pt x="413055" y="380532"/>
                  </a:lnTo>
                  <a:lnTo>
                    <a:pt x="419728" y="365026"/>
                  </a:lnTo>
                  <a:lnTo>
                    <a:pt x="423809" y="348650"/>
                  </a:lnTo>
                  <a:lnTo>
                    <a:pt x="425031" y="333652"/>
                  </a:lnTo>
                  <a:close/>
                </a:path>
                <a:path w="636905" h="593089">
                  <a:moveTo>
                    <a:pt x="402960" y="268338"/>
                  </a:moveTo>
                  <a:lnTo>
                    <a:pt x="320484" y="268338"/>
                  </a:lnTo>
                  <a:lnTo>
                    <a:pt x="331952" y="270647"/>
                  </a:lnTo>
                  <a:lnTo>
                    <a:pt x="341315" y="276943"/>
                  </a:lnTo>
                  <a:lnTo>
                    <a:pt x="347628" y="286283"/>
                  </a:lnTo>
                  <a:lnTo>
                    <a:pt x="349943" y="297721"/>
                  </a:lnTo>
                  <a:lnTo>
                    <a:pt x="347628" y="309156"/>
                  </a:lnTo>
                  <a:lnTo>
                    <a:pt x="341315" y="318496"/>
                  </a:lnTo>
                  <a:lnTo>
                    <a:pt x="331952" y="324794"/>
                  </a:lnTo>
                  <a:lnTo>
                    <a:pt x="320484" y="327104"/>
                  </a:lnTo>
                  <a:lnTo>
                    <a:pt x="425198" y="327104"/>
                  </a:lnTo>
                  <a:lnTo>
                    <a:pt x="425195" y="324794"/>
                  </a:lnTo>
                  <a:lnTo>
                    <a:pt x="424523" y="318037"/>
                  </a:lnTo>
                  <a:lnTo>
                    <a:pt x="423169" y="311321"/>
                  </a:lnTo>
                  <a:lnTo>
                    <a:pt x="499572" y="280008"/>
                  </a:lnTo>
                  <a:lnTo>
                    <a:pt x="411469" y="280008"/>
                  </a:lnTo>
                  <a:lnTo>
                    <a:pt x="402960" y="268338"/>
                  </a:lnTo>
                  <a:close/>
                </a:path>
                <a:path w="636905" h="593089">
                  <a:moveTo>
                    <a:pt x="621366" y="273375"/>
                  </a:moveTo>
                  <a:lnTo>
                    <a:pt x="515754" y="273375"/>
                  </a:lnTo>
                  <a:lnTo>
                    <a:pt x="531886" y="288655"/>
                  </a:lnTo>
                  <a:lnTo>
                    <a:pt x="551594" y="297703"/>
                  </a:lnTo>
                  <a:lnTo>
                    <a:pt x="573161" y="300043"/>
                  </a:lnTo>
                  <a:lnTo>
                    <a:pt x="594872" y="295203"/>
                  </a:lnTo>
                  <a:lnTo>
                    <a:pt x="616935" y="280101"/>
                  </a:lnTo>
                  <a:lnTo>
                    <a:pt x="621366" y="273375"/>
                  </a:lnTo>
                  <a:close/>
                </a:path>
                <a:path w="636905" h="593089">
                  <a:moveTo>
                    <a:pt x="81972" y="159706"/>
                  </a:moveTo>
                  <a:lnTo>
                    <a:pt x="54067" y="160122"/>
                  </a:lnTo>
                  <a:lnTo>
                    <a:pt x="29342" y="170809"/>
                  </a:lnTo>
                  <a:lnTo>
                    <a:pt x="10442" y="189958"/>
                  </a:lnTo>
                  <a:lnTo>
                    <a:pt x="0" y="215771"/>
                  </a:lnTo>
                  <a:lnTo>
                    <a:pt x="412" y="243603"/>
                  </a:lnTo>
                  <a:lnTo>
                    <a:pt x="11123" y="268261"/>
                  </a:lnTo>
                  <a:lnTo>
                    <a:pt x="30323" y="287113"/>
                  </a:lnTo>
                  <a:lnTo>
                    <a:pt x="56203" y="297532"/>
                  </a:lnTo>
                  <a:lnTo>
                    <a:pt x="75230" y="298455"/>
                  </a:lnTo>
                  <a:lnTo>
                    <a:pt x="93496" y="294358"/>
                  </a:lnTo>
                  <a:lnTo>
                    <a:pt x="110032" y="285599"/>
                  </a:lnTo>
                  <a:lnTo>
                    <a:pt x="123867" y="272536"/>
                  </a:lnTo>
                  <a:lnTo>
                    <a:pt x="212613" y="272536"/>
                  </a:lnTo>
                  <a:lnTo>
                    <a:pt x="138176" y="241474"/>
                  </a:lnTo>
                  <a:lnTo>
                    <a:pt x="137763" y="213641"/>
                  </a:lnTo>
                  <a:lnTo>
                    <a:pt x="127052" y="188981"/>
                  </a:lnTo>
                  <a:lnTo>
                    <a:pt x="107852" y="170126"/>
                  </a:lnTo>
                  <a:lnTo>
                    <a:pt x="81972" y="159706"/>
                  </a:lnTo>
                  <a:close/>
                </a:path>
                <a:path w="636905" h="593089">
                  <a:moveTo>
                    <a:pt x="568900" y="165879"/>
                  </a:moveTo>
                  <a:lnTo>
                    <a:pt x="523810" y="183152"/>
                  </a:lnTo>
                  <a:lnTo>
                    <a:pt x="502604" y="220184"/>
                  </a:lnTo>
                  <a:lnTo>
                    <a:pt x="501866" y="242314"/>
                  </a:lnTo>
                  <a:lnTo>
                    <a:pt x="411469" y="280008"/>
                  </a:lnTo>
                  <a:lnTo>
                    <a:pt x="499572" y="280008"/>
                  </a:lnTo>
                  <a:lnTo>
                    <a:pt x="515754" y="273375"/>
                  </a:lnTo>
                  <a:lnTo>
                    <a:pt x="621366" y="273375"/>
                  </a:lnTo>
                  <a:lnTo>
                    <a:pt x="631134" y="258548"/>
                  </a:lnTo>
                  <a:lnTo>
                    <a:pt x="636338" y="233284"/>
                  </a:lnTo>
                  <a:lnTo>
                    <a:pt x="631415" y="207054"/>
                  </a:lnTo>
                  <a:lnTo>
                    <a:pt x="616188" y="184918"/>
                  </a:lnTo>
                  <a:lnTo>
                    <a:pt x="594385" y="170807"/>
                  </a:lnTo>
                  <a:lnTo>
                    <a:pt x="568900" y="165879"/>
                  </a:lnTo>
                  <a:close/>
                </a:path>
                <a:path w="636905" h="593089">
                  <a:moveTo>
                    <a:pt x="329847" y="0"/>
                  </a:moveTo>
                  <a:lnTo>
                    <a:pt x="303145" y="1438"/>
                  </a:lnTo>
                  <a:lnTo>
                    <a:pt x="279089" y="13085"/>
                  </a:lnTo>
                  <a:lnTo>
                    <a:pt x="261973" y="32359"/>
                  </a:lnTo>
                  <a:lnTo>
                    <a:pt x="253352" y="56629"/>
                  </a:lnTo>
                  <a:lnTo>
                    <a:pt x="254783" y="83262"/>
                  </a:lnTo>
                  <a:lnTo>
                    <a:pt x="261588" y="99919"/>
                  </a:lnTo>
                  <a:lnTo>
                    <a:pt x="272368" y="113960"/>
                  </a:lnTo>
                  <a:lnTo>
                    <a:pt x="286445" y="124711"/>
                  </a:lnTo>
                  <a:lnTo>
                    <a:pt x="303145" y="131498"/>
                  </a:lnTo>
                  <a:lnTo>
                    <a:pt x="303145" y="228210"/>
                  </a:lnTo>
                  <a:lnTo>
                    <a:pt x="280602" y="234483"/>
                  </a:lnTo>
                  <a:lnTo>
                    <a:pt x="260243" y="245420"/>
                  </a:lnTo>
                  <a:lnTo>
                    <a:pt x="242776" y="260534"/>
                  </a:lnTo>
                  <a:lnTo>
                    <a:pt x="228909" y="279336"/>
                  </a:lnTo>
                  <a:lnTo>
                    <a:pt x="298035" y="279336"/>
                  </a:lnTo>
                  <a:lnTo>
                    <a:pt x="299652" y="276943"/>
                  </a:lnTo>
                  <a:lnTo>
                    <a:pt x="309016" y="270647"/>
                  </a:lnTo>
                  <a:lnTo>
                    <a:pt x="320484" y="268338"/>
                  </a:lnTo>
                  <a:lnTo>
                    <a:pt x="402960" y="268338"/>
                  </a:lnTo>
                  <a:lnTo>
                    <a:pt x="397592" y="260977"/>
                  </a:lnTo>
                  <a:lnTo>
                    <a:pt x="380041" y="245679"/>
                  </a:lnTo>
                  <a:lnTo>
                    <a:pt x="359539" y="234618"/>
                  </a:lnTo>
                  <a:lnTo>
                    <a:pt x="336812" y="228294"/>
                  </a:lnTo>
                  <a:lnTo>
                    <a:pt x="336812" y="131498"/>
                  </a:lnTo>
                  <a:lnTo>
                    <a:pt x="360868" y="119851"/>
                  </a:lnTo>
                  <a:lnTo>
                    <a:pt x="377985" y="100577"/>
                  </a:lnTo>
                  <a:lnTo>
                    <a:pt x="386605" y="76310"/>
                  </a:lnTo>
                  <a:lnTo>
                    <a:pt x="385174" y="49681"/>
                  </a:lnTo>
                  <a:lnTo>
                    <a:pt x="373500" y="25682"/>
                  </a:lnTo>
                  <a:lnTo>
                    <a:pt x="354178" y="8601"/>
                  </a:lnTo>
                  <a:lnTo>
                    <a:pt x="329847" y="0"/>
                  </a:lnTo>
                  <a:close/>
                </a:path>
              </a:pathLst>
            </a:custGeom>
            <a:solidFill>
              <a:srgbClr val="0078D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1032509" y="3461765"/>
              <a:ext cx="807720" cy="806450"/>
            </a:xfrm>
            <a:custGeom>
              <a:avLst/>
              <a:gdLst/>
              <a:ahLst/>
              <a:cxnLst/>
              <a:rect l="l" t="t" r="r" b="b"/>
              <a:pathLst>
                <a:path w="807719" h="806450">
                  <a:moveTo>
                    <a:pt x="0" y="806196"/>
                  </a:moveTo>
                  <a:lnTo>
                    <a:pt x="807720" y="806196"/>
                  </a:lnTo>
                  <a:lnTo>
                    <a:pt x="807720" y="0"/>
                  </a:lnTo>
                  <a:lnTo>
                    <a:pt x="0" y="0"/>
                  </a:lnTo>
                  <a:lnTo>
                    <a:pt x="0" y="806196"/>
                  </a:lnTo>
                  <a:close/>
                </a:path>
              </a:pathLst>
            </a:custGeom>
            <a:ln w="10668">
              <a:solidFill>
                <a:srgbClr val="001C4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2" name="object 12"/>
          <p:cNvSpPr txBox="1"/>
          <p:nvPr/>
        </p:nvSpPr>
        <p:spPr>
          <a:xfrm>
            <a:off x="2425445" y="3182326"/>
            <a:ext cx="8801100" cy="707886"/>
          </a:xfrm>
          <a:prstGeom prst="rect">
            <a:avLst/>
          </a:prstGeom>
        </p:spPr>
        <p:txBody>
          <a:bodyPr vert="horz" wrap="square" lIns="0" tIns="35560" rIns="0" bIns="0" rtlCol="0">
            <a:spAutoFit/>
          </a:bodyPr>
          <a:lstStyle/>
          <a:p>
            <a:pPr marL="12700" marR="39370">
              <a:spcBef>
                <a:spcPts val="105"/>
              </a:spcBef>
            </a:pPr>
            <a:r>
              <a:rPr lang="it-IT" sz="1400" spc="-35" dirty="0">
                <a:latin typeface="Segoe UI" panose="020B0502040204020203" pitchFamily="34" charset="0"/>
                <a:cs typeface="Segoe UI" panose="020B0502040204020203" pitchFamily="34" charset="0"/>
              </a:rPr>
              <a:t>Una volta pianificato l'evento, assicurati di apportarvi modifiche solo nell'app Teams. Non utilizzare Outlook o
Outlook Web App poiché le modifiche non influiranno sull'evento effettivo.
</a:t>
            </a:r>
            <a:endParaRPr sz="1400" dirty="0">
              <a:latin typeface="Arial Black"/>
              <a:cs typeface="Arial Black"/>
            </a:endParaRPr>
          </a:p>
        </p:txBody>
      </p:sp>
      <p:grpSp>
        <p:nvGrpSpPr>
          <p:cNvPr id="13" name="object 13"/>
          <p:cNvGrpSpPr/>
          <p:nvPr/>
        </p:nvGrpSpPr>
        <p:grpSpPr>
          <a:xfrm>
            <a:off x="588263" y="4539600"/>
            <a:ext cx="11334115" cy="1468120"/>
            <a:chOff x="588263" y="4963667"/>
            <a:chExt cx="11334115" cy="1468120"/>
          </a:xfrm>
        </p:grpSpPr>
        <p:sp>
          <p:nvSpPr>
            <p:cNvPr id="14" name="object 14"/>
            <p:cNvSpPr/>
            <p:nvPr/>
          </p:nvSpPr>
          <p:spPr>
            <a:xfrm>
              <a:off x="588263" y="4963667"/>
              <a:ext cx="11334115" cy="1468120"/>
            </a:xfrm>
            <a:custGeom>
              <a:avLst/>
              <a:gdLst/>
              <a:ahLst/>
              <a:cxnLst/>
              <a:rect l="l" t="t" r="r" b="b"/>
              <a:pathLst>
                <a:path w="11334115" h="1468120">
                  <a:moveTo>
                    <a:pt x="11187176" y="0"/>
                  </a:moveTo>
                  <a:lnTo>
                    <a:pt x="146761" y="0"/>
                  </a:lnTo>
                  <a:lnTo>
                    <a:pt x="100374" y="7477"/>
                  </a:lnTo>
                  <a:lnTo>
                    <a:pt x="60087" y="28305"/>
                  </a:lnTo>
                  <a:lnTo>
                    <a:pt x="28317" y="60076"/>
                  </a:lnTo>
                  <a:lnTo>
                    <a:pt x="7482" y="100380"/>
                  </a:lnTo>
                  <a:lnTo>
                    <a:pt x="0" y="146811"/>
                  </a:lnTo>
                  <a:lnTo>
                    <a:pt x="0" y="1320850"/>
                  </a:lnTo>
                  <a:lnTo>
                    <a:pt x="7482" y="1367237"/>
                  </a:lnTo>
                  <a:lnTo>
                    <a:pt x="28317" y="1407524"/>
                  </a:lnTo>
                  <a:lnTo>
                    <a:pt x="60087" y="1439294"/>
                  </a:lnTo>
                  <a:lnTo>
                    <a:pt x="100374" y="1460129"/>
                  </a:lnTo>
                  <a:lnTo>
                    <a:pt x="146761" y="1467611"/>
                  </a:lnTo>
                  <a:lnTo>
                    <a:pt x="11187176" y="1467611"/>
                  </a:lnTo>
                  <a:lnTo>
                    <a:pt x="11233607" y="1460129"/>
                  </a:lnTo>
                  <a:lnTo>
                    <a:pt x="11273911" y="1439294"/>
                  </a:lnTo>
                  <a:lnTo>
                    <a:pt x="11305682" y="1407524"/>
                  </a:lnTo>
                  <a:lnTo>
                    <a:pt x="11326510" y="1367237"/>
                  </a:lnTo>
                  <a:lnTo>
                    <a:pt x="11333988" y="1320850"/>
                  </a:lnTo>
                  <a:lnTo>
                    <a:pt x="11333988" y="146811"/>
                  </a:lnTo>
                  <a:lnTo>
                    <a:pt x="11326510" y="100380"/>
                  </a:lnTo>
                  <a:lnTo>
                    <a:pt x="11305682" y="60076"/>
                  </a:lnTo>
                  <a:lnTo>
                    <a:pt x="11273911" y="28305"/>
                  </a:lnTo>
                  <a:lnTo>
                    <a:pt x="11233607" y="7477"/>
                  </a:lnTo>
                  <a:lnTo>
                    <a:pt x="11187176" y="0"/>
                  </a:lnTo>
                  <a:close/>
                </a:path>
              </a:pathLst>
            </a:custGeom>
            <a:solidFill>
              <a:srgbClr val="CACCD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1150340" y="5412676"/>
              <a:ext cx="572770" cy="570865"/>
            </a:xfrm>
            <a:custGeom>
              <a:avLst/>
              <a:gdLst/>
              <a:ahLst/>
              <a:cxnLst/>
              <a:rect l="l" t="t" r="r" b="b"/>
              <a:pathLst>
                <a:path w="572769" h="570864">
                  <a:moveTo>
                    <a:pt x="572338" y="100736"/>
                  </a:moveTo>
                  <a:lnTo>
                    <a:pt x="521843" y="100736"/>
                  </a:lnTo>
                  <a:lnTo>
                    <a:pt x="521843" y="151104"/>
                  </a:lnTo>
                  <a:lnTo>
                    <a:pt x="521843" y="218262"/>
                  </a:lnTo>
                  <a:lnTo>
                    <a:pt x="521843" y="251841"/>
                  </a:lnTo>
                  <a:lnTo>
                    <a:pt x="521843" y="319011"/>
                  </a:lnTo>
                  <a:lnTo>
                    <a:pt x="521843" y="352590"/>
                  </a:lnTo>
                  <a:lnTo>
                    <a:pt x="521843" y="419747"/>
                  </a:lnTo>
                  <a:lnTo>
                    <a:pt x="454507" y="419747"/>
                  </a:lnTo>
                  <a:lnTo>
                    <a:pt x="454507" y="352590"/>
                  </a:lnTo>
                  <a:lnTo>
                    <a:pt x="521843" y="352590"/>
                  </a:lnTo>
                  <a:lnTo>
                    <a:pt x="521843" y="319011"/>
                  </a:lnTo>
                  <a:lnTo>
                    <a:pt x="454507" y="319011"/>
                  </a:lnTo>
                  <a:lnTo>
                    <a:pt x="454507" y="251841"/>
                  </a:lnTo>
                  <a:lnTo>
                    <a:pt x="521843" y="251841"/>
                  </a:lnTo>
                  <a:lnTo>
                    <a:pt x="521843" y="218262"/>
                  </a:lnTo>
                  <a:lnTo>
                    <a:pt x="454507" y="218262"/>
                  </a:lnTo>
                  <a:lnTo>
                    <a:pt x="454507" y="151104"/>
                  </a:lnTo>
                  <a:lnTo>
                    <a:pt x="521843" y="151104"/>
                  </a:lnTo>
                  <a:lnTo>
                    <a:pt x="521843" y="100736"/>
                  </a:lnTo>
                  <a:lnTo>
                    <a:pt x="420839" y="100736"/>
                  </a:lnTo>
                  <a:lnTo>
                    <a:pt x="420839" y="151104"/>
                  </a:lnTo>
                  <a:lnTo>
                    <a:pt x="420839" y="218262"/>
                  </a:lnTo>
                  <a:lnTo>
                    <a:pt x="420839" y="251841"/>
                  </a:lnTo>
                  <a:lnTo>
                    <a:pt x="420839" y="319011"/>
                  </a:lnTo>
                  <a:lnTo>
                    <a:pt x="420839" y="352590"/>
                  </a:lnTo>
                  <a:lnTo>
                    <a:pt x="420839" y="419747"/>
                  </a:lnTo>
                  <a:lnTo>
                    <a:pt x="353504" y="419747"/>
                  </a:lnTo>
                  <a:lnTo>
                    <a:pt x="353504" y="352590"/>
                  </a:lnTo>
                  <a:lnTo>
                    <a:pt x="420839" y="352590"/>
                  </a:lnTo>
                  <a:lnTo>
                    <a:pt x="420839" y="319011"/>
                  </a:lnTo>
                  <a:lnTo>
                    <a:pt x="353504" y="319011"/>
                  </a:lnTo>
                  <a:lnTo>
                    <a:pt x="353504" y="251841"/>
                  </a:lnTo>
                  <a:lnTo>
                    <a:pt x="420839" y="251841"/>
                  </a:lnTo>
                  <a:lnTo>
                    <a:pt x="420839" y="218262"/>
                  </a:lnTo>
                  <a:lnTo>
                    <a:pt x="353504" y="218262"/>
                  </a:lnTo>
                  <a:lnTo>
                    <a:pt x="353504" y="151104"/>
                  </a:lnTo>
                  <a:lnTo>
                    <a:pt x="420839" y="151104"/>
                  </a:lnTo>
                  <a:lnTo>
                    <a:pt x="420839" y="100736"/>
                  </a:lnTo>
                  <a:lnTo>
                    <a:pt x="319836" y="100736"/>
                  </a:lnTo>
                  <a:lnTo>
                    <a:pt x="319836" y="151104"/>
                  </a:lnTo>
                  <a:lnTo>
                    <a:pt x="319836" y="218262"/>
                  </a:lnTo>
                  <a:lnTo>
                    <a:pt x="319836" y="520484"/>
                  </a:lnTo>
                  <a:lnTo>
                    <a:pt x="252501" y="520484"/>
                  </a:lnTo>
                  <a:lnTo>
                    <a:pt x="252501" y="453326"/>
                  </a:lnTo>
                  <a:lnTo>
                    <a:pt x="319836" y="453326"/>
                  </a:lnTo>
                  <a:lnTo>
                    <a:pt x="319836" y="419747"/>
                  </a:lnTo>
                  <a:lnTo>
                    <a:pt x="252501" y="419747"/>
                  </a:lnTo>
                  <a:lnTo>
                    <a:pt x="252501" y="352590"/>
                  </a:lnTo>
                  <a:lnTo>
                    <a:pt x="319836" y="352590"/>
                  </a:lnTo>
                  <a:lnTo>
                    <a:pt x="319836" y="319011"/>
                  </a:lnTo>
                  <a:lnTo>
                    <a:pt x="252501" y="319011"/>
                  </a:lnTo>
                  <a:lnTo>
                    <a:pt x="252501" y="251841"/>
                  </a:lnTo>
                  <a:lnTo>
                    <a:pt x="319836" y="251841"/>
                  </a:lnTo>
                  <a:lnTo>
                    <a:pt x="319836" y="218262"/>
                  </a:lnTo>
                  <a:lnTo>
                    <a:pt x="252501" y="218262"/>
                  </a:lnTo>
                  <a:lnTo>
                    <a:pt x="252501" y="151104"/>
                  </a:lnTo>
                  <a:lnTo>
                    <a:pt x="319836" y="151104"/>
                  </a:lnTo>
                  <a:lnTo>
                    <a:pt x="319836" y="100736"/>
                  </a:lnTo>
                  <a:lnTo>
                    <a:pt x="218833" y="100736"/>
                  </a:lnTo>
                  <a:lnTo>
                    <a:pt x="218833" y="151104"/>
                  </a:lnTo>
                  <a:lnTo>
                    <a:pt x="218833" y="218262"/>
                  </a:lnTo>
                  <a:lnTo>
                    <a:pt x="218833" y="520484"/>
                  </a:lnTo>
                  <a:lnTo>
                    <a:pt x="151498" y="520484"/>
                  </a:lnTo>
                  <a:lnTo>
                    <a:pt x="151498" y="453326"/>
                  </a:lnTo>
                  <a:lnTo>
                    <a:pt x="218833" y="453326"/>
                  </a:lnTo>
                  <a:lnTo>
                    <a:pt x="218833" y="419747"/>
                  </a:lnTo>
                  <a:lnTo>
                    <a:pt x="151498" y="419747"/>
                  </a:lnTo>
                  <a:lnTo>
                    <a:pt x="151498" y="352590"/>
                  </a:lnTo>
                  <a:lnTo>
                    <a:pt x="218833" y="352590"/>
                  </a:lnTo>
                  <a:lnTo>
                    <a:pt x="218833" y="319011"/>
                  </a:lnTo>
                  <a:lnTo>
                    <a:pt x="151498" y="319011"/>
                  </a:lnTo>
                  <a:lnTo>
                    <a:pt x="151498" y="251841"/>
                  </a:lnTo>
                  <a:lnTo>
                    <a:pt x="218833" y="251841"/>
                  </a:lnTo>
                  <a:lnTo>
                    <a:pt x="218833" y="218262"/>
                  </a:lnTo>
                  <a:lnTo>
                    <a:pt x="151498" y="218262"/>
                  </a:lnTo>
                  <a:lnTo>
                    <a:pt x="151498" y="151104"/>
                  </a:lnTo>
                  <a:lnTo>
                    <a:pt x="218833" y="151104"/>
                  </a:lnTo>
                  <a:lnTo>
                    <a:pt x="218833" y="100736"/>
                  </a:lnTo>
                  <a:lnTo>
                    <a:pt x="117830" y="100736"/>
                  </a:lnTo>
                  <a:lnTo>
                    <a:pt x="117830" y="251841"/>
                  </a:lnTo>
                  <a:lnTo>
                    <a:pt x="117830" y="319011"/>
                  </a:lnTo>
                  <a:lnTo>
                    <a:pt x="117830" y="352590"/>
                  </a:lnTo>
                  <a:lnTo>
                    <a:pt x="117830" y="419747"/>
                  </a:lnTo>
                  <a:lnTo>
                    <a:pt x="117830" y="453326"/>
                  </a:lnTo>
                  <a:lnTo>
                    <a:pt x="117830" y="520484"/>
                  </a:lnTo>
                  <a:lnTo>
                    <a:pt x="50495" y="520484"/>
                  </a:lnTo>
                  <a:lnTo>
                    <a:pt x="50495" y="453326"/>
                  </a:lnTo>
                  <a:lnTo>
                    <a:pt x="117830" y="453326"/>
                  </a:lnTo>
                  <a:lnTo>
                    <a:pt x="117830" y="419747"/>
                  </a:lnTo>
                  <a:lnTo>
                    <a:pt x="50495" y="419747"/>
                  </a:lnTo>
                  <a:lnTo>
                    <a:pt x="50495" y="352590"/>
                  </a:lnTo>
                  <a:lnTo>
                    <a:pt x="117830" y="352590"/>
                  </a:lnTo>
                  <a:lnTo>
                    <a:pt x="117830" y="319011"/>
                  </a:lnTo>
                  <a:lnTo>
                    <a:pt x="50495" y="319011"/>
                  </a:lnTo>
                  <a:lnTo>
                    <a:pt x="50495" y="251841"/>
                  </a:lnTo>
                  <a:lnTo>
                    <a:pt x="117830" y="251841"/>
                  </a:lnTo>
                  <a:lnTo>
                    <a:pt x="117830" y="100736"/>
                  </a:lnTo>
                  <a:lnTo>
                    <a:pt x="0" y="100736"/>
                  </a:lnTo>
                  <a:lnTo>
                    <a:pt x="0" y="570865"/>
                  </a:lnTo>
                  <a:lnTo>
                    <a:pt x="572338" y="570865"/>
                  </a:lnTo>
                  <a:lnTo>
                    <a:pt x="572338" y="520484"/>
                  </a:lnTo>
                  <a:lnTo>
                    <a:pt x="572338" y="453326"/>
                  </a:lnTo>
                  <a:lnTo>
                    <a:pt x="572338" y="151104"/>
                  </a:lnTo>
                  <a:lnTo>
                    <a:pt x="572338" y="100736"/>
                  </a:lnTo>
                  <a:close/>
                </a:path>
                <a:path w="572769" h="570864">
                  <a:moveTo>
                    <a:pt x="572338" y="0"/>
                  </a:moveTo>
                  <a:lnTo>
                    <a:pt x="0" y="0"/>
                  </a:lnTo>
                  <a:lnTo>
                    <a:pt x="0" y="67157"/>
                  </a:lnTo>
                  <a:lnTo>
                    <a:pt x="572338" y="67157"/>
                  </a:lnTo>
                  <a:lnTo>
                    <a:pt x="572338" y="0"/>
                  </a:lnTo>
                  <a:close/>
                </a:path>
              </a:pathLst>
            </a:custGeom>
            <a:solidFill>
              <a:srgbClr val="0078D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1032509" y="5295137"/>
              <a:ext cx="807720" cy="806450"/>
            </a:xfrm>
            <a:custGeom>
              <a:avLst/>
              <a:gdLst/>
              <a:ahLst/>
              <a:cxnLst/>
              <a:rect l="l" t="t" r="r" b="b"/>
              <a:pathLst>
                <a:path w="807719" h="806450">
                  <a:moveTo>
                    <a:pt x="0" y="806196"/>
                  </a:moveTo>
                  <a:lnTo>
                    <a:pt x="807720" y="806196"/>
                  </a:lnTo>
                  <a:lnTo>
                    <a:pt x="807720" y="0"/>
                  </a:lnTo>
                  <a:lnTo>
                    <a:pt x="0" y="0"/>
                  </a:lnTo>
                  <a:lnTo>
                    <a:pt x="0" y="806196"/>
                  </a:lnTo>
                  <a:close/>
                </a:path>
              </a:pathLst>
            </a:custGeom>
            <a:ln w="10668">
              <a:solidFill>
                <a:srgbClr val="001C4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7" name="object 17"/>
          <p:cNvSpPr txBox="1"/>
          <p:nvPr/>
        </p:nvSpPr>
        <p:spPr>
          <a:xfrm>
            <a:off x="2425445" y="5017019"/>
            <a:ext cx="9200515" cy="6719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39370">
              <a:spcBef>
                <a:spcPts val="105"/>
              </a:spcBef>
            </a:pPr>
            <a:r>
              <a:rPr lang="it-IT" sz="1400" spc="-35" dirty="0">
                <a:latin typeface="Segoe UI" panose="020B0502040204020203" pitchFamily="34" charset="0"/>
                <a:cs typeface="Segoe UI" panose="020B0502040204020203" pitchFamily="34" charset="0"/>
              </a:rPr>
              <a:t>I partecipanti potranno guardare l'evento in Teams: desktop (Windows o Mac), web o mobile. Se non hanno Teams, possono anche utilizzare un browser (Chrome, Firefox o Edge).
</a:t>
            </a:r>
            <a:endParaRPr sz="1400" spc="-35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537440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2523712-C6A3-4E9D-AE25-F6882463FD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8443" y="0"/>
            <a:ext cx="1119511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559964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C10ACFD-CAF5-4A74-8BFE-415BA112A2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5851" y="0"/>
            <a:ext cx="1126029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017020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856C35D-E6D5-45A0-8318-40D96742A9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0330" y="0"/>
            <a:ext cx="1121133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209728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0CC33A2-A7B0-40FE-8455-1A161CE2779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1751" y="0"/>
            <a:ext cx="1126849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343906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DC05CF9-925E-4B0E-AB66-4E1C9F8728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9517" y="0"/>
            <a:ext cx="1139296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857248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AF715C6-A295-43F8-8FC1-8BC541E319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194" y="0"/>
            <a:ext cx="1122761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277467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C62BA12-9637-4081-9889-4EC9DC4AE0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4035" y="0"/>
            <a:ext cx="1124393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673182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163B6FF-6A98-4E19-908B-C9A1EF58C7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9946" y="0"/>
            <a:ext cx="1125210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598496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DCD77F3-F323-41E8-A9F3-E35A4C52DF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7021" y="0"/>
            <a:ext cx="1131795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436176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/>
          <p:nvPr/>
        </p:nvSpPr>
        <p:spPr>
          <a:xfrm>
            <a:off x="572211" y="1922608"/>
            <a:ext cx="4557138" cy="267445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189865">
              <a:lnSpc>
                <a:spcPct val="100000"/>
              </a:lnSpc>
              <a:spcBef>
                <a:spcPts val="95"/>
              </a:spcBef>
              <a:tabLst>
                <a:tab pos="354965" algn="l"/>
                <a:tab pos="355600" algn="l"/>
              </a:tabLst>
            </a:pPr>
            <a:r>
              <a:rPr lang="it-IT" sz="1400" spc="-35" dirty="0">
                <a:latin typeface="Segoe UI" panose="020B0502040204020203" pitchFamily="34" charset="0"/>
                <a:cs typeface="Segoe UI" panose="020B0502040204020203" pitchFamily="34" charset="0"/>
              </a:rPr>
              <a:t>Per gestire i report, fai clic su Calendario, seleziona l'evento live e vai alla sezione Risorse evento.</a:t>
            </a:r>
          </a:p>
          <a:p>
            <a:pPr marL="12700" marR="189865">
              <a:lnSpc>
                <a:spcPct val="100000"/>
              </a:lnSpc>
              <a:spcBef>
                <a:spcPts val="95"/>
              </a:spcBef>
              <a:tabLst>
                <a:tab pos="354965" algn="l"/>
                <a:tab pos="355600" algn="l"/>
              </a:tabLst>
            </a:pPr>
            <a:r>
              <a:rPr lang="it-IT" sz="1400" spc="-35" dirty="0">
                <a:latin typeface="Segoe UI" panose="020B0502040204020203" pitchFamily="34" charset="0"/>
                <a:cs typeface="Segoe UI" panose="020B0502040204020203" pitchFamily="34" charset="0"/>
              </a:rPr>
              <a:t>
Per scaricare una risorsa, fare clic su Scarica accanto alla risorsa.
Per eliminare tutte le risorse, fare clic su Elimina tutto. </a:t>
            </a:r>
          </a:p>
          <a:p>
            <a:pPr marL="12700" marR="189865">
              <a:lnSpc>
                <a:spcPct val="100000"/>
              </a:lnSpc>
              <a:spcBef>
                <a:spcPts val="95"/>
              </a:spcBef>
              <a:tabLst>
                <a:tab pos="354965" algn="l"/>
                <a:tab pos="355600" algn="l"/>
              </a:tabLst>
            </a:pPr>
            <a:r>
              <a:rPr lang="it-IT" sz="1400" spc="-35" dirty="0">
                <a:latin typeface="Segoe UI" panose="020B0502040204020203" pitchFamily="34" charset="0"/>
                <a:cs typeface="Segoe UI" panose="020B0502040204020203" pitchFamily="34" charset="0"/>
              </a:rPr>
              <a:t>Nota: se elimini le risorse per errore, hai fino a sette giorni per annullare l'eliminazione e ripristinare le risorse dell'evento.</a:t>
            </a:r>
          </a:p>
          <a:p>
            <a:pPr marL="12700" marR="189865">
              <a:lnSpc>
                <a:spcPct val="100000"/>
              </a:lnSpc>
              <a:spcBef>
                <a:spcPts val="95"/>
              </a:spcBef>
              <a:tabLst>
                <a:tab pos="354965" algn="l"/>
                <a:tab pos="355600" algn="l"/>
              </a:tabLst>
            </a:pPr>
            <a:r>
              <a:rPr lang="it-IT" sz="1400" spc="-35" dirty="0">
                <a:latin typeface="Segoe UI" panose="020B0502040204020203" pitchFamily="34" charset="0"/>
                <a:cs typeface="Segoe UI" panose="020B0502040204020203" pitchFamily="34" charset="0"/>
              </a:rPr>
              <a:t>
Fai clic su Aggiorna per visualizzare le risorse più recenti relative all'evento live</a:t>
            </a:r>
            <a:r>
              <a:rPr sz="1400" spc="-35" dirty="0"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39ECA39-E663-40D7-A066-85C841E9A8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43981" y="1365249"/>
            <a:ext cx="6129605" cy="40712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2087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218E4C8-B44F-455C-B3D2-42EADDE3B9C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4348"/>
          <a:stretch/>
        </p:blipFill>
        <p:spPr>
          <a:xfrm>
            <a:off x="718704" y="0"/>
            <a:ext cx="1075459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52874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55D6B33-412B-4392-B52E-B5D5A9B951A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3961"/>
          <a:stretch/>
        </p:blipFill>
        <p:spPr>
          <a:xfrm>
            <a:off x="742931" y="3314"/>
            <a:ext cx="10706138" cy="6854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34356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9ADE3556-D483-496A-A554-8DEBEC5FFB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35070" y="0"/>
            <a:ext cx="832186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45654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22F15A2D-2324-487D-A02A-BF46C5C580E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17A7F34E-D418-47E2-9F86-2C45BBC3121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21732" y="321733"/>
            <a:ext cx="11546828" cy="6214534"/>
          </a:xfrm>
          <a:custGeom>
            <a:avLst/>
            <a:gdLst>
              <a:gd name="connsiteX0" fmla="*/ 0 w 11546828"/>
              <a:gd name="connsiteY0" fmla="*/ 0 h 6214534"/>
              <a:gd name="connsiteX1" fmla="*/ 7965430 w 11546828"/>
              <a:gd name="connsiteY1" fmla="*/ 0 h 6214534"/>
              <a:gd name="connsiteX2" fmla="*/ 7965430 w 11546828"/>
              <a:gd name="connsiteY2" fmla="*/ 1786 h 6214534"/>
              <a:gd name="connsiteX3" fmla="*/ 11546828 w 11546828"/>
              <a:gd name="connsiteY3" fmla="*/ 1786 h 6214534"/>
              <a:gd name="connsiteX4" fmla="*/ 11546828 w 11546828"/>
              <a:gd name="connsiteY4" fmla="*/ 2866740 h 6214534"/>
              <a:gd name="connsiteX5" fmla="*/ 11225095 w 11546828"/>
              <a:gd name="connsiteY5" fmla="*/ 3179536 h 6214534"/>
              <a:gd name="connsiteX6" fmla="*/ 11225095 w 11546828"/>
              <a:gd name="connsiteY6" fmla="*/ 301542 h 6214534"/>
              <a:gd name="connsiteX7" fmla="*/ 320042 w 11546828"/>
              <a:gd name="connsiteY7" fmla="*/ 301542 h 6214534"/>
              <a:gd name="connsiteX8" fmla="*/ 320042 w 11546828"/>
              <a:gd name="connsiteY8" fmla="*/ 5909424 h 6214534"/>
              <a:gd name="connsiteX9" fmla="*/ 8417210 w 11546828"/>
              <a:gd name="connsiteY9" fmla="*/ 5909424 h 6214534"/>
              <a:gd name="connsiteX10" fmla="*/ 8103383 w 11546828"/>
              <a:gd name="connsiteY10" fmla="*/ 6214534 h 6214534"/>
              <a:gd name="connsiteX11" fmla="*/ 7222929 w 11546828"/>
              <a:gd name="connsiteY11" fmla="*/ 6214534 h 6214534"/>
              <a:gd name="connsiteX12" fmla="*/ 7222929 w 11546828"/>
              <a:gd name="connsiteY12" fmla="*/ 6212748 h 6214534"/>
              <a:gd name="connsiteX13" fmla="*/ 0 w 11546828"/>
              <a:gd name="connsiteY13" fmla="*/ 6212748 h 6214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1546828" h="6214534">
                <a:moveTo>
                  <a:pt x="0" y="0"/>
                </a:moveTo>
                <a:lnTo>
                  <a:pt x="7965430" y="0"/>
                </a:lnTo>
                <a:lnTo>
                  <a:pt x="7965430" y="1786"/>
                </a:lnTo>
                <a:lnTo>
                  <a:pt x="11546828" y="1786"/>
                </a:lnTo>
                <a:lnTo>
                  <a:pt x="11546828" y="2866740"/>
                </a:lnTo>
                <a:lnTo>
                  <a:pt x="11225095" y="3179536"/>
                </a:lnTo>
                <a:lnTo>
                  <a:pt x="11225095" y="301542"/>
                </a:lnTo>
                <a:lnTo>
                  <a:pt x="320042" y="301542"/>
                </a:lnTo>
                <a:lnTo>
                  <a:pt x="320042" y="5909424"/>
                </a:lnTo>
                <a:lnTo>
                  <a:pt x="8417210" y="5909424"/>
                </a:lnTo>
                <a:lnTo>
                  <a:pt x="8103383" y="6214534"/>
                </a:lnTo>
                <a:lnTo>
                  <a:pt x="7222929" y="6214534"/>
                </a:lnTo>
                <a:lnTo>
                  <a:pt x="7222929" y="6212748"/>
                </a:lnTo>
                <a:lnTo>
                  <a:pt x="0" y="6212748"/>
                </a:lnTo>
                <a:close/>
              </a:path>
            </a:pathLst>
          </a:custGeom>
          <a:solidFill>
            <a:schemeClr val="tx1">
              <a:lumMod val="50000"/>
              <a:lumOff val="50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2" name="Right Triangle 11">
            <a:extLst>
              <a:ext uri="{FF2B5EF4-FFF2-40B4-BE49-F238E27FC236}">
                <a16:creationId xmlns:a16="http://schemas.microsoft.com/office/drawing/2014/main" id="{2AEAFA59-923A-4F54-8B49-44C970BCC3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576720" y="3335867"/>
            <a:ext cx="3291840" cy="3200400"/>
          </a:xfrm>
          <a:prstGeom prst="rt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D81D8317-6BEF-4EE9-BF73-53F6B8AD7E0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92834124"/>
              </p:ext>
            </p:extLst>
          </p:nvPr>
        </p:nvGraphicFramePr>
        <p:xfrm>
          <a:off x="962163" y="1277087"/>
          <a:ext cx="7746709" cy="4262253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4692321">
                  <a:extLst>
                    <a:ext uri="{9D8B030D-6E8A-4147-A177-3AD203B41FA5}">
                      <a16:colId xmlns:a16="http://schemas.microsoft.com/office/drawing/2014/main" val="1907888350"/>
                    </a:ext>
                  </a:extLst>
                </a:gridCol>
                <a:gridCol w="1690141">
                  <a:extLst>
                    <a:ext uri="{9D8B030D-6E8A-4147-A177-3AD203B41FA5}">
                      <a16:colId xmlns:a16="http://schemas.microsoft.com/office/drawing/2014/main" val="384997058"/>
                    </a:ext>
                  </a:extLst>
                </a:gridCol>
                <a:gridCol w="1364247">
                  <a:extLst>
                    <a:ext uri="{9D8B030D-6E8A-4147-A177-3AD203B41FA5}">
                      <a16:colId xmlns:a16="http://schemas.microsoft.com/office/drawing/2014/main" val="1548379422"/>
                    </a:ext>
                  </a:extLst>
                </a:gridCol>
              </a:tblGrid>
              <a:tr h="287275">
                <a:tc>
                  <a:txBody>
                    <a:bodyPr/>
                    <a:lstStyle/>
                    <a:p>
                      <a:pPr algn="ctr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u="none" strike="noStrike" err="1">
                          <a:effectLst/>
                        </a:rPr>
                        <a:t>Funzionalità</a:t>
                      </a:r>
                      <a:endParaRPr lang="en-US" sz="1500" b="1" i="0" u="none" strike="noStrike"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13531" marR="27063" marT="8119" marB="8119" anchor="ctr"/>
                </a:tc>
                <a:tc>
                  <a:txBody>
                    <a:bodyPr/>
                    <a:lstStyle/>
                    <a:p>
                      <a:pPr algn="ctr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u="none" strike="noStrike" err="1">
                          <a:effectLst/>
                        </a:rPr>
                        <a:t>Produttore</a:t>
                      </a:r>
                      <a:endParaRPr lang="en-US" sz="1500" b="1" i="0" u="none" strike="noStrike"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13531" marR="27063" marT="8119" marB="8119" anchor="ctr"/>
                </a:tc>
                <a:tc>
                  <a:txBody>
                    <a:bodyPr/>
                    <a:lstStyle/>
                    <a:p>
                      <a:pPr algn="ctr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u="none" strike="noStrike" err="1">
                          <a:effectLst/>
                        </a:rPr>
                        <a:t>Relatore</a:t>
                      </a:r>
                      <a:endParaRPr lang="en-US" sz="1500" b="1" i="0" u="none" strike="noStrike"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13531" marR="27063" marT="8119" marB="8119" anchor="ctr"/>
                </a:tc>
                <a:extLst>
                  <a:ext uri="{0D108BD9-81ED-4DB2-BD59-A6C34878D82A}">
                    <a16:rowId xmlns:a16="http://schemas.microsoft.com/office/drawing/2014/main" val="1127776018"/>
                  </a:ext>
                </a:extLst>
              </a:tr>
              <a:tr h="524059">
                <a:tc>
                  <a:txBody>
                    <a:bodyPr/>
                    <a:lstStyle/>
                    <a:p>
                      <a:pPr algn="ctr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500" u="none" strike="noStrike">
                          <a:effectLst/>
                        </a:rPr>
                        <a:t>Selezionare i feed video di altri relatori e invia a evento</a:t>
                      </a:r>
                      <a:endParaRPr lang="it-IT" sz="1500" b="0" i="0" u="none" strike="noStrike"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27063" marR="27063" marT="10825" marB="10825" anchor="ctr"/>
                </a:tc>
                <a:tc>
                  <a:txBody>
                    <a:bodyPr/>
                    <a:lstStyle/>
                    <a:p>
                      <a:pPr algn="ctr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u="none" strike="noStrike" err="1">
                          <a:effectLst/>
                        </a:rPr>
                        <a:t>Sì</a:t>
                      </a:r>
                      <a:endParaRPr lang="en-US" sz="1500" b="0" i="0" u="none" strike="noStrike"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27063" marR="27063" marT="10825" marB="10825" anchor="ctr"/>
                </a:tc>
                <a:tc>
                  <a:txBody>
                    <a:bodyPr/>
                    <a:lstStyle/>
                    <a:p>
                      <a:pPr algn="ctr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u="none" strike="noStrike">
                          <a:effectLst/>
                        </a:rPr>
                        <a:t>No</a:t>
                      </a:r>
                      <a:endParaRPr lang="en-US" sz="1500" b="0" i="0" u="none" strike="noStrike"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27063" marR="27063" marT="10825" marB="10825" anchor="ctr"/>
                </a:tc>
                <a:extLst>
                  <a:ext uri="{0D108BD9-81ED-4DB2-BD59-A6C34878D82A}">
                    <a16:rowId xmlns:a16="http://schemas.microsoft.com/office/drawing/2014/main" val="720998573"/>
                  </a:ext>
                </a:extLst>
              </a:tr>
              <a:tr h="292686">
                <a:tc>
                  <a:txBody>
                    <a:bodyPr/>
                    <a:lstStyle/>
                    <a:p>
                      <a:pPr algn="ctr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u="none" strike="noStrike" err="1">
                          <a:effectLst/>
                        </a:rPr>
                        <a:t>Avviare</a:t>
                      </a:r>
                      <a:r>
                        <a:rPr lang="en-US" sz="1500" u="none" strike="noStrike">
                          <a:effectLst/>
                        </a:rPr>
                        <a:t> </a:t>
                      </a:r>
                      <a:r>
                        <a:rPr lang="en-US" sz="1500" u="none" strike="noStrike" err="1">
                          <a:effectLst/>
                        </a:rPr>
                        <a:t>l'evento</a:t>
                      </a:r>
                      <a:r>
                        <a:rPr lang="en-US" sz="1500" u="none" strike="noStrike">
                          <a:effectLst/>
                        </a:rPr>
                        <a:t> Live</a:t>
                      </a:r>
                      <a:endParaRPr lang="en-US" sz="1500" b="0" i="0" u="none" strike="noStrike"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27063" marR="27063" marT="10825" marB="10825" anchor="ctr"/>
                </a:tc>
                <a:tc>
                  <a:txBody>
                    <a:bodyPr/>
                    <a:lstStyle/>
                    <a:p>
                      <a:pPr algn="ctr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u="none" strike="noStrike">
                          <a:effectLst/>
                        </a:rPr>
                        <a:t>Sì</a:t>
                      </a:r>
                      <a:endParaRPr lang="en-US" sz="1500" b="0" i="0" u="none" strike="noStrike"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27063" marR="27063" marT="10825" marB="10825" anchor="ctr"/>
                </a:tc>
                <a:tc>
                  <a:txBody>
                    <a:bodyPr/>
                    <a:lstStyle/>
                    <a:p>
                      <a:pPr algn="ctr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u="none" strike="noStrike">
                          <a:effectLst/>
                        </a:rPr>
                        <a:t>No</a:t>
                      </a:r>
                      <a:endParaRPr lang="en-US" sz="1500" b="0" i="0" u="none" strike="noStrike"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27063" marR="27063" marT="10825" marB="10825" anchor="ctr"/>
                </a:tc>
                <a:extLst>
                  <a:ext uri="{0D108BD9-81ED-4DB2-BD59-A6C34878D82A}">
                    <a16:rowId xmlns:a16="http://schemas.microsoft.com/office/drawing/2014/main" val="858820049"/>
                  </a:ext>
                </a:extLst>
              </a:tr>
              <a:tr h="292686">
                <a:tc>
                  <a:txBody>
                    <a:bodyPr/>
                    <a:lstStyle/>
                    <a:p>
                      <a:pPr algn="ctr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u="none" strike="noStrike">
                          <a:effectLst/>
                        </a:rPr>
                        <a:t>Fine evento Live</a:t>
                      </a:r>
                      <a:endParaRPr lang="en-US" sz="1500" b="0" i="0" u="none" strike="noStrike"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27063" marR="27063" marT="10825" marB="10825" anchor="ctr"/>
                </a:tc>
                <a:tc>
                  <a:txBody>
                    <a:bodyPr/>
                    <a:lstStyle/>
                    <a:p>
                      <a:pPr algn="ctr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u="none" strike="noStrike" err="1">
                          <a:effectLst/>
                        </a:rPr>
                        <a:t>Sì</a:t>
                      </a:r>
                      <a:endParaRPr lang="en-US" sz="1500" b="0" i="0" u="none" strike="noStrike"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27063" marR="27063" marT="10825" marB="10825" anchor="ctr"/>
                </a:tc>
                <a:tc>
                  <a:txBody>
                    <a:bodyPr/>
                    <a:lstStyle/>
                    <a:p>
                      <a:pPr algn="ctr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u="none" strike="noStrike">
                          <a:effectLst/>
                        </a:rPr>
                        <a:t>No</a:t>
                      </a:r>
                      <a:endParaRPr lang="en-US" sz="1500" b="0" i="0" u="none" strike="noStrike"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27063" marR="27063" marT="10825" marB="10825" anchor="ctr"/>
                </a:tc>
                <a:extLst>
                  <a:ext uri="{0D108BD9-81ED-4DB2-BD59-A6C34878D82A}">
                    <a16:rowId xmlns:a16="http://schemas.microsoft.com/office/drawing/2014/main" val="686104423"/>
                  </a:ext>
                </a:extLst>
              </a:tr>
              <a:tr h="524059">
                <a:tc>
                  <a:txBody>
                    <a:bodyPr/>
                    <a:lstStyle/>
                    <a:p>
                      <a:pPr algn="ctr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500" u="none" strike="noStrike">
                          <a:effectLst/>
                        </a:rPr>
                        <a:t>Visualizza anteprima eventi (flusso inviato ai partecipanti)</a:t>
                      </a:r>
                      <a:endParaRPr lang="it-IT" sz="1500" b="0" i="0" u="none" strike="noStrike"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27063" marR="27063" marT="10825" marB="10825" anchor="ctr"/>
                </a:tc>
                <a:tc>
                  <a:txBody>
                    <a:bodyPr/>
                    <a:lstStyle/>
                    <a:p>
                      <a:pPr algn="ctr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u="none" strike="noStrike" err="1">
                          <a:effectLst/>
                        </a:rPr>
                        <a:t>Sì</a:t>
                      </a:r>
                      <a:endParaRPr lang="en-US" sz="1500" b="0" i="0" u="none" strike="noStrike"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27063" marR="27063" marT="10825" marB="10825" anchor="ctr"/>
                </a:tc>
                <a:tc>
                  <a:txBody>
                    <a:bodyPr/>
                    <a:lstStyle/>
                    <a:p>
                      <a:pPr algn="ctr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u="none" strike="noStrike">
                          <a:effectLst/>
                        </a:rPr>
                        <a:t>No</a:t>
                      </a:r>
                      <a:endParaRPr lang="en-US" sz="1500" b="0" i="0" u="none" strike="noStrike"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27063" marR="27063" marT="10825" marB="10825" anchor="ctr"/>
                </a:tc>
                <a:extLst>
                  <a:ext uri="{0D108BD9-81ED-4DB2-BD59-A6C34878D82A}">
                    <a16:rowId xmlns:a16="http://schemas.microsoft.com/office/drawing/2014/main" val="1196258890"/>
                  </a:ext>
                </a:extLst>
              </a:tr>
              <a:tr h="292686">
                <a:tc>
                  <a:txBody>
                    <a:bodyPr/>
                    <a:lstStyle/>
                    <a:p>
                      <a:pPr algn="ctr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500" u="none" strike="noStrike">
                          <a:effectLst/>
                        </a:rPr>
                        <a:t>Gestire la registrazione e i report</a:t>
                      </a:r>
                      <a:endParaRPr lang="it-IT" sz="1500" b="0" i="0" u="none" strike="noStrike"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27063" marR="27063" marT="10825" marB="10825" anchor="ctr"/>
                </a:tc>
                <a:tc>
                  <a:txBody>
                    <a:bodyPr/>
                    <a:lstStyle/>
                    <a:p>
                      <a:pPr algn="ctr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u="none" strike="noStrike" err="1">
                          <a:effectLst/>
                        </a:rPr>
                        <a:t>Sì</a:t>
                      </a:r>
                      <a:endParaRPr lang="en-US" sz="1500" b="0" i="0" u="none" strike="noStrike"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27063" marR="27063" marT="10825" marB="10825" anchor="ctr"/>
                </a:tc>
                <a:tc>
                  <a:txBody>
                    <a:bodyPr/>
                    <a:lstStyle/>
                    <a:p>
                      <a:pPr algn="ctr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u="none" strike="noStrike">
                          <a:effectLst/>
                        </a:rPr>
                        <a:t>Sì</a:t>
                      </a:r>
                      <a:endParaRPr lang="en-US" sz="1500" b="0" i="0" u="none" strike="noStrike"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27063" marR="27063" marT="10825" marB="10825" anchor="ctr"/>
                </a:tc>
                <a:extLst>
                  <a:ext uri="{0D108BD9-81ED-4DB2-BD59-A6C34878D82A}">
                    <a16:rowId xmlns:a16="http://schemas.microsoft.com/office/drawing/2014/main" val="385669789"/>
                  </a:ext>
                </a:extLst>
              </a:tr>
              <a:tr h="292686">
                <a:tc>
                  <a:txBody>
                    <a:bodyPr/>
                    <a:lstStyle/>
                    <a:p>
                      <a:pPr algn="ctr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u="none" strike="noStrike">
                          <a:effectLst/>
                        </a:rPr>
                        <a:t>Partecipare come partecipante</a:t>
                      </a:r>
                      <a:endParaRPr lang="en-US" sz="1500" b="0" i="0" u="none" strike="noStrike"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27063" marR="27063" marT="10825" marB="10825" anchor="ctr"/>
                </a:tc>
                <a:tc>
                  <a:txBody>
                    <a:bodyPr/>
                    <a:lstStyle/>
                    <a:p>
                      <a:pPr algn="ctr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u="none" strike="noStrike">
                          <a:effectLst/>
                        </a:rPr>
                        <a:t>Sì</a:t>
                      </a:r>
                      <a:endParaRPr lang="en-US" sz="1500" b="0" i="0" u="none" strike="noStrike"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27063" marR="27063" marT="10825" marB="10825" anchor="ctr"/>
                </a:tc>
                <a:tc>
                  <a:txBody>
                    <a:bodyPr/>
                    <a:lstStyle/>
                    <a:p>
                      <a:pPr algn="ctr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u="none" strike="noStrike">
                          <a:effectLst/>
                        </a:rPr>
                        <a:t>Sì</a:t>
                      </a:r>
                      <a:endParaRPr lang="en-US" sz="1500" b="0" i="0" u="none" strike="noStrike"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27063" marR="27063" marT="10825" marB="10825" anchor="ctr"/>
                </a:tc>
                <a:extLst>
                  <a:ext uri="{0D108BD9-81ED-4DB2-BD59-A6C34878D82A}">
                    <a16:rowId xmlns:a16="http://schemas.microsoft.com/office/drawing/2014/main" val="4259540154"/>
                  </a:ext>
                </a:extLst>
              </a:tr>
              <a:tr h="292686">
                <a:tc>
                  <a:txBody>
                    <a:bodyPr/>
                    <a:lstStyle/>
                    <a:p>
                      <a:pPr algn="ctr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500" u="none" strike="noStrike">
                          <a:effectLst/>
                        </a:rPr>
                        <a:t>Visualizzare il conteggio partecipanti in tempo reale</a:t>
                      </a:r>
                      <a:endParaRPr lang="it-IT" sz="1500" b="0" i="0" u="none" strike="noStrike"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27063" marR="27063" marT="10825" marB="10825" anchor="ctr"/>
                </a:tc>
                <a:tc>
                  <a:txBody>
                    <a:bodyPr/>
                    <a:lstStyle/>
                    <a:p>
                      <a:pPr algn="ctr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u="none" strike="noStrike" err="1">
                          <a:effectLst/>
                        </a:rPr>
                        <a:t>Sì</a:t>
                      </a:r>
                      <a:endParaRPr lang="en-US" sz="1500" b="0" i="0" u="none" strike="noStrike"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27063" marR="27063" marT="10825" marB="10825" anchor="ctr"/>
                </a:tc>
                <a:tc>
                  <a:txBody>
                    <a:bodyPr/>
                    <a:lstStyle/>
                    <a:p>
                      <a:pPr algn="ctr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u="none" strike="noStrike">
                          <a:effectLst/>
                        </a:rPr>
                        <a:t>Sì</a:t>
                      </a:r>
                      <a:endParaRPr lang="en-US" sz="1500" b="0" i="0" u="none" strike="noStrike"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27063" marR="27063" marT="10825" marB="10825" anchor="ctr"/>
                </a:tc>
                <a:extLst>
                  <a:ext uri="{0D108BD9-81ED-4DB2-BD59-A6C34878D82A}">
                    <a16:rowId xmlns:a16="http://schemas.microsoft.com/office/drawing/2014/main" val="1699732514"/>
                  </a:ext>
                </a:extLst>
              </a:tr>
              <a:tr h="292686">
                <a:tc>
                  <a:txBody>
                    <a:bodyPr/>
                    <a:lstStyle/>
                    <a:p>
                      <a:pPr algn="ctr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500" u="none" strike="noStrike">
                          <a:effectLst/>
                        </a:rPr>
                        <a:t>Chattare con altri produttori e partecipanti</a:t>
                      </a:r>
                      <a:endParaRPr lang="it-IT" sz="1500" b="0" i="0" u="none" strike="noStrike"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27063" marR="27063" marT="10825" marB="10825" anchor="ctr"/>
                </a:tc>
                <a:tc>
                  <a:txBody>
                    <a:bodyPr/>
                    <a:lstStyle/>
                    <a:p>
                      <a:pPr algn="ctr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u="none" strike="noStrike">
                          <a:effectLst/>
                        </a:rPr>
                        <a:t>Sì</a:t>
                      </a:r>
                      <a:endParaRPr lang="en-US" sz="1500" b="0" i="0" u="none" strike="noStrike"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27063" marR="27063" marT="10825" marB="10825" anchor="ctr"/>
                </a:tc>
                <a:tc>
                  <a:txBody>
                    <a:bodyPr/>
                    <a:lstStyle/>
                    <a:p>
                      <a:pPr algn="ctr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u="none" strike="noStrike" err="1">
                          <a:effectLst/>
                        </a:rPr>
                        <a:t>Sì</a:t>
                      </a:r>
                      <a:endParaRPr lang="en-US" sz="1500" b="0" i="0" u="none" strike="noStrike"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27063" marR="27063" marT="10825" marB="10825" anchor="ctr"/>
                </a:tc>
                <a:extLst>
                  <a:ext uri="{0D108BD9-81ED-4DB2-BD59-A6C34878D82A}">
                    <a16:rowId xmlns:a16="http://schemas.microsoft.com/office/drawing/2014/main" val="1757689384"/>
                  </a:ext>
                </a:extLst>
              </a:tr>
              <a:tr h="292686">
                <a:tc>
                  <a:txBody>
                    <a:bodyPr/>
                    <a:lstStyle/>
                    <a:p>
                      <a:pPr algn="ctr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500" u="none" strike="noStrike">
                          <a:effectLst/>
                        </a:rPr>
                        <a:t>Condividere la schermata nell'evento Live</a:t>
                      </a:r>
                      <a:endParaRPr lang="it-IT" sz="1500" b="0" i="0" u="none" strike="noStrike"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27063" marR="27063" marT="10825" marB="10825" anchor="ctr"/>
                </a:tc>
                <a:tc>
                  <a:txBody>
                    <a:bodyPr/>
                    <a:lstStyle/>
                    <a:p>
                      <a:pPr algn="ctr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u="none" strike="noStrike">
                          <a:effectLst/>
                        </a:rPr>
                        <a:t>Sì</a:t>
                      </a:r>
                      <a:endParaRPr lang="en-US" sz="1500" b="0" i="0" u="none" strike="noStrike"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27063" marR="27063" marT="10825" marB="10825" anchor="ctr"/>
                </a:tc>
                <a:tc>
                  <a:txBody>
                    <a:bodyPr/>
                    <a:lstStyle/>
                    <a:p>
                      <a:pPr algn="ctr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u="none" strike="noStrike" err="1">
                          <a:effectLst/>
                        </a:rPr>
                        <a:t>Sì</a:t>
                      </a:r>
                      <a:endParaRPr lang="en-US" sz="1500" b="0" i="0" u="none" strike="noStrike"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27063" marR="27063" marT="10825" marB="10825" anchor="ctr"/>
                </a:tc>
                <a:extLst>
                  <a:ext uri="{0D108BD9-81ED-4DB2-BD59-A6C34878D82A}">
                    <a16:rowId xmlns:a16="http://schemas.microsoft.com/office/drawing/2014/main" val="2189746428"/>
                  </a:ext>
                </a:extLst>
              </a:tr>
              <a:tr h="292686">
                <a:tc>
                  <a:txBody>
                    <a:bodyPr/>
                    <a:lstStyle/>
                    <a:p>
                      <a:pPr algn="ctr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500" u="none" strike="noStrike">
                          <a:effectLst/>
                        </a:rPr>
                        <a:t>Invitare gli utenti a partecipare come relatori</a:t>
                      </a:r>
                      <a:endParaRPr lang="it-IT" sz="1500" b="0" i="0" u="none" strike="noStrike"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27063" marR="27063" marT="10825" marB="10825" anchor="ctr"/>
                </a:tc>
                <a:tc>
                  <a:txBody>
                    <a:bodyPr/>
                    <a:lstStyle/>
                    <a:p>
                      <a:pPr algn="ctr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u="none" strike="noStrike">
                          <a:effectLst/>
                        </a:rPr>
                        <a:t>Sì</a:t>
                      </a:r>
                      <a:endParaRPr lang="en-US" sz="1500" b="0" i="0" u="none" strike="noStrike"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27063" marR="27063" marT="10825" marB="10825" anchor="ctr"/>
                </a:tc>
                <a:tc>
                  <a:txBody>
                    <a:bodyPr/>
                    <a:lstStyle/>
                    <a:p>
                      <a:pPr algn="ctr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u="none" strike="noStrike" err="1">
                          <a:effectLst/>
                        </a:rPr>
                        <a:t>Sì</a:t>
                      </a:r>
                      <a:endParaRPr lang="en-US" sz="1500" b="0" i="0" u="none" strike="noStrike"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27063" marR="27063" marT="10825" marB="10825" anchor="ctr"/>
                </a:tc>
                <a:extLst>
                  <a:ext uri="{0D108BD9-81ED-4DB2-BD59-A6C34878D82A}">
                    <a16:rowId xmlns:a16="http://schemas.microsoft.com/office/drawing/2014/main" val="727842828"/>
                  </a:ext>
                </a:extLst>
              </a:tr>
              <a:tr h="292686">
                <a:tc>
                  <a:txBody>
                    <a:bodyPr/>
                    <a:lstStyle/>
                    <a:p>
                      <a:pPr algn="ctr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500" u="none" strike="noStrike">
                          <a:effectLst/>
                        </a:rPr>
                        <a:t>Disattivare l'audio di tutti gli altri relatori</a:t>
                      </a:r>
                      <a:endParaRPr lang="it-IT" sz="1500" b="0" i="0" u="none" strike="noStrike"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27063" marR="27063" marT="10825" marB="10825" anchor="ctr"/>
                </a:tc>
                <a:tc>
                  <a:txBody>
                    <a:bodyPr/>
                    <a:lstStyle/>
                    <a:p>
                      <a:pPr algn="ctr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u="none" strike="noStrike">
                          <a:effectLst/>
                        </a:rPr>
                        <a:t>Sì</a:t>
                      </a:r>
                      <a:endParaRPr lang="en-US" sz="1500" b="0" i="0" u="none" strike="noStrike"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27063" marR="27063" marT="10825" marB="10825" anchor="ctr"/>
                </a:tc>
                <a:tc>
                  <a:txBody>
                    <a:bodyPr/>
                    <a:lstStyle/>
                    <a:p>
                      <a:pPr algn="ctr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u="none" strike="noStrike" err="1">
                          <a:effectLst/>
                        </a:rPr>
                        <a:t>Sì</a:t>
                      </a:r>
                      <a:endParaRPr lang="en-US" sz="1500" b="0" i="0" u="none" strike="noStrike"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27063" marR="27063" marT="10825" marB="10825" anchor="ctr"/>
                </a:tc>
                <a:extLst>
                  <a:ext uri="{0D108BD9-81ED-4DB2-BD59-A6C34878D82A}">
                    <a16:rowId xmlns:a16="http://schemas.microsoft.com/office/drawing/2014/main" val="3594504415"/>
                  </a:ext>
                </a:extLst>
              </a:tr>
              <a:tr h="292686">
                <a:tc>
                  <a:txBody>
                    <a:bodyPr/>
                    <a:lstStyle/>
                    <a:p>
                      <a:pPr algn="ctr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u="none" strike="noStrike">
                          <a:effectLst/>
                        </a:rPr>
                        <a:t>Q moderato&amp;A</a:t>
                      </a:r>
                      <a:endParaRPr lang="en-US" sz="1500" b="0" i="0" u="none" strike="noStrike"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27063" marR="27063" marT="10825" marB="10825" anchor="ctr"/>
                </a:tc>
                <a:tc>
                  <a:txBody>
                    <a:bodyPr/>
                    <a:lstStyle/>
                    <a:p>
                      <a:pPr algn="ctr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u="none" strike="noStrike">
                          <a:effectLst/>
                        </a:rPr>
                        <a:t>Sì</a:t>
                      </a:r>
                      <a:endParaRPr lang="en-US" sz="1500" b="0" i="0" u="none" strike="noStrike"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27063" marR="27063" marT="10825" marB="10825" anchor="ctr"/>
                </a:tc>
                <a:tc>
                  <a:txBody>
                    <a:bodyPr/>
                    <a:lstStyle/>
                    <a:p>
                      <a:pPr algn="ctr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u="none" strike="noStrike" err="1">
                          <a:effectLst/>
                        </a:rPr>
                        <a:t>Sì</a:t>
                      </a:r>
                      <a:endParaRPr lang="en-US" sz="1500" b="0" i="0" u="none" strike="noStrike"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27063" marR="27063" marT="10825" marB="10825" anchor="ctr"/>
                </a:tc>
                <a:extLst>
                  <a:ext uri="{0D108BD9-81ED-4DB2-BD59-A6C34878D82A}">
                    <a16:rowId xmlns:a16="http://schemas.microsoft.com/office/drawing/2014/main" val="238053975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891975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E2AE5E9-CA01-4D8C-BB98-5F837BA7DE0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4348"/>
          <a:stretch/>
        </p:blipFill>
        <p:spPr>
          <a:xfrm>
            <a:off x="718704" y="0"/>
            <a:ext cx="1075459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78672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1C229BE-24D5-412A-AB60-6E4847B7DEE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3865"/>
          <a:stretch/>
        </p:blipFill>
        <p:spPr>
          <a:xfrm>
            <a:off x="745725" y="0"/>
            <a:ext cx="10700549" cy="6858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6255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22F15A2D-2324-487D-A02A-BF46C5C580E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17A7F34E-D418-47E2-9F86-2C45BBC3121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21732" y="321733"/>
            <a:ext cx="11546828" cy="6214534"/>
          </a:xfrm>
          <a:custGeom>
            <a:avLst/>
            <a:gdLst>
              <a:gd name="connsiteX0" fmla="*/ 0 w 11546828"/>
              <a:gd name="connsiteY0" fmla="*/ 0 h 6214534"/>
              <a:gd name="connsiteX1" fmla="*/ 7965430 w 11546828"/>
              <a:gd name="connsiteY1" fmla="*/ 0 h 6214534"/>
              <a:gd name="connsiteX2" fmla="*/ 7965430 w 11546828"/>
              <a:gd name="connsiteY2" fmla="*/ 1786 h 6214534"/>
              <a:gd name="connsiteX3" fmla="*/ 11546828 w 11546828"/>
              <a:gd name="connsiteY3" fmla="*/ 1786 h 6214534"/>
              <a:gd name="connsiteX4" fmla="*/ 11546828 w 11546828"/>
              <a:gd name="connsiteY4" fmla="*/ 2866740 h 6214534"/>
              <a:gd name="connsiteX5" fmla="*/ 11225095 w 11546828"/>
              <a:gd name="connsiteY5" fmla="*/ 3179536 h 6214534"/>
              <a:gd name="connsiteX6" fmla="*/ 11225095 w 11546828"/>
              <a:gd name="connsiteY6" fmla="*/ 301542 h 6214534"/>
              <a:gd name="connsiteX7" fmla="*/ 320042 w 11546828"/>
              <a:gd name="connsiteY7" fmla="*/ 301542 h 6214534"/>
              <a:gd name="connsiteX8" fmla="*/ 320042 w 11546828"/>
              <a:gd name="connsiteY8" fmla="*/ 5909424 h 6214534"/>
              <a:gd name="connsiteX9" fmla="*/ 8417210 w 11546828"/>
              <a:gd name="connsiteY9" fmla="*/ 5909424 h 6214534"/>
              <a:gd name="connsiteX10" fmla="*/ 8103383 w 11546828"/>
              <a:gd name="connsiteY10" fmla="*/ 6214534 h 6214534"/>
              <a:gd name="connsiteX11" fmla="*/ 7222929 w 11546828"/>
              <a:gd name="connsiteY11" fmla="*/ 6214534 h 6214534"/>
              <a:gd name="connsiteX12" fmla="*/ 7222929 w 11546828"/>
              <a:gd name="connsiteY12" fmla="*/ 6212748 h 6214534"/>
              <a:gd name="connsiteX13" fmla="*/ 0 w 11546828"/>
              <a:gd name="connsiteY13" fmla="*/ 6212748 h 6214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1546828" h="6214534">
                <a:moveTo>
                  <a:pt x="0" y="0"/>
                </a:moveTo>
                <a:lnTo>
                  <a:pt x="7965430" y="0"/>
                </a:lnTo>
                <a:lnTo>
                  <a:pt x="7965430" y="1786"/>
                </a:lnTo>
                <a:lnTo>
                  <a:pt x="11546828" y="1786"/>
                </a:lnTo>
                <a:lnTo>
                  <a:pt x="11546828" y="2866740"/>
                </a:lnTo>
                <a:lnTo>
                  <a:pt x="11225095" y="3179536"/>
                </a:lnTo>
                <a:lnTo>
                  <a:pt x="11225095" y="301542"/>
                </a:lnTo>
                <a:lnTo>
                  <a:pt x="320042" y="301542"/>
                </a:lnTo>
                <a:lnTo>
                  <a:pt x="320042" y="5909424"/>
                </a:lnTo>
                <a:lnTo>
                  <a:pt x="8417210" y="5909424"/>
                </a:lnTo>
                <a:lnTo>
                  <a:pt x="8103383" y="6214534"/>
                </a:lnTo>
                <a:lnTo>
                  <a:pt x="7222929" y="6214534"/>
                </a:lnTo>
                <a:lnTo>
                  <a:pt x="7222929" y="6212748"/>
                </a:lnTo>
                <a:lnTo>
                  <a:pt x="0" y="6212748"/>
                </a:lnTo>
                <a:close/>
              </a:path>
            </a:pathLst>
          </a:custGeom>
          <a:solidFill>
            <a:schemeClr val="tx1">
              <a:lumMod val="50000"/>
              <a:lumOff val="50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2" name="Right Triangle 11">
            <a:extLst>
              <a:ext uri="{FF2B5EF4-FFF2-40B4-BE49-F238E27FC236}">
                <a16:creationId xmlns:a16="http://schemas.microsoft.com/office/drawing/2014/main" id="{2AEAFA59-923A-4F54-8B49-44C970BCC3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576720" y="3335867"/>
            <a:ext cx="3291840" cy="3200400"/>
          </a:xfrm>
          <a:prstGeom prst="rt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7E97FD9-B868-4792-9088-E3E0E37B31E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0177" t="18840" r="20177" b="22802"/>
          <a:stretch/>
        </p:blipFill>
        <p:spPr>
          <a:xfrm>
            <a:off x="1023360" y="918546"/>
            <a:ext cx="7624314" cy="49793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84158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966</Words>
  <Application>Microsoft Office PowerPoint</Application>
  <PresentationFormat>Widescreen</PresentationFormat>
  <Paragraphs>79</Paragraphs>
  <Slides>29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5" baseType="lpstr">
      <vt:lpstr>Arial</vt:lpstr>
      <vt:lpstr>Arial Black</vt:lpstr>
      <vt:lpstr>Calibri</vt:lpstr>
      <vt:lpstr>Calibri Light</vt:lpstr>
      <vt:lpstr>Segoe UI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Chiara Casadei</dc:creator>
  <cp:lastModifiedBy>Chiara Casadei</cp:lastModifiedBy>
  <cp:revision>1</cp:revision>
  <dcterms:created xsi:type="dcterms:W3CDTF">2020-04-14T16:02:59Z</dcterms:created>
  <dcterms:modified xsi:type="dcterms:W3CDTF">2020-04-14T16:19:23Z</dcterms:modified>
</cp:coreProperties>
</file>