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4"/>
  </p:notesMasterIdLst>
  <p:sldIdLst>
    <p:sldId id="291" r:id="rId2"/>
    <p:sldId id="292" r:id="rId3"/>
    <p:sldId id="293" r:id="rId4"/>
    <p:sldId id="294" r:id="rId5"/>
    <p:sldId id="295" r:id="rId6"/>
    <p:sldId id="296" r:id="rId7"/>
    <p:sldId id="297" r:id="rId8"/>
    <p:sldId id="298" r:id="rId9"/>
    <p:sldId id="299" r:id="rId10"/>
    <p:sldId id="300" r:id="rId11"/>
    <p:sldId id="301" r:id="rId12"/>
    <p:sldId id="302" r:id="rId13"/>
    <p:sldId id="303" r:id="rId14"/>
    <p:sldId id="304" r:id="rId15"/>
    <p:sldId id="305" r:id="rId16"/>
    <p:sldId id="315" r:id="rId17"/>
    <p:sldId id="306" r:id="rId18"/>
    <p:sldId id="312" r:id="rId19"/>
    <p:sldId id="311" r:id="rId20"/>
    <p:sldId id="310" r:id="rId21"/>
    <p:sldId id="307" r:id="rId22"/>
    <p:sldId id="309" r:id="rId23"/>
    <p:sldId id="314" r:id="rId24"/>
    <p:sldId id="313" r:id="rId25"/>
    <p:sldId id="266" r:id="rId26"/>
    <p:sldId id="267" r:id="rId27"/>
    <p:sldId id="317" r:id="rId28"/>
    <p:sldId id="318" r:id="rId29"/>
    <p:sldId id="316" r:id="rId30"/>
    <p:sldId id="328" r:id="rId31"/>
    <p:sldId id="329" r:id="rId32"/>
    <p:sldId id="330" r:id="rId33"/>
    <p:sldId id="331" r:id="rId34"/>
    <p:sldId id="332" r:id="rId35"/>
    <p:sldId id="333" r:id="rId36"/>
    <p:sldId id="334" r:id="rId37"/>
    <p:sldId id="335" r:id="rId38"/>
    <p:sldId id="336" r:id="rId39"/>
    <p:sldId id="337" r:id="rId40"/>
    <p:sldId id="338" r:id="rId41"/>
    <p:sldId id="339" r:id="rId42"/>
    <p:sldId id="340" r:id="rId43"/>
    <p:sldId id="341" r:id="rId44"/>
    <p:sldId id="342" r:id="rId45"/>
    <p:sldId id="343" r:id="rId46"/>
    <p:sldId id="344" r:id="rId47"/>
    <p:sldId id="268" r:id="rId48"/>
    <p:sldId id="269" r:id="rId49"/>
    <p:sldId id="270" r:id="rId50"/>
    <p:sldId id="271" r:id="rId51"/>
    <p:sldId id="272" r:id="rId52"/>
    <p:sldId id="273" r:id="rId53"/>
    <p:sldId id="274" r:id="rId54"/>
    <p:sldId id="358" r:id="rId55"/>
    <p:sldId id="355" r:id="rId56"/>
    <p:sldId id="356" r:id="rId57"/>
    <p:sldId id="357" r:id="rId58"/>
    <p:sldId id="345" r:id="rId59"/>
    <p:sldId id="346" r:id="rId60"/>
    <p:sldId id="275" r:id="rId61"/>
    <p:sldId id="347" r:id="rId62"/>
    <p:sldId id="348" r:id="rId63"/>
    <p:sldId id="349" r:id="rId64"/>
    <p:sldId id="350" r:id="rId65"/>
    <p:sldId id="351" r:id="rId66"/>
    <p:sldId id="352" r:id="rId67"/>
    <p:sldId id="353" r:id="rId68"/>
    <p:sldId id="359" r:id="rId69"/>
    <p:sldId id="362" r:id="rId70"/>
    <p:sldId id="360" r:id="rId71"/>
    <p:sldId id="361" r:id="rId72"/>
    <p:sldId id="366" r:id="rId73"/>
    <p:sldId id="367" r:id="rId74"/>
    <p:sldId id="368" r:id="rId75"/>
    <p:sldId id="369" r:id="rId76"/>
    <p:sldId id="370" r:id="rId77"/>
    <p:sldId id="371" r:id="rId78"/>
    <p:sldId id="372" r:id="rId79"/>
    <p:sldId id="373" r:id="rId80"/>
    <p:sldId id="374" r:id="rId81"/>
    <p:sldId id="375" r:id="rId82"/>
    <p:sldId id="376" r:id="rId83"/>
    <p:sldId id="377" r:id="rId84"/>
    <p:sldId id="378" r:id="rId85"/>
    <p:sldId id="379" r:id="rId86"/>
    <p:sldId id="380" r:id="rId87"/>
    <p:sldId id="381" r:id="rId88"/>
    <p:sldId id="382" r:id="rId89"/>
    <p:sldId id="354" r:id="rId90"/>
    <p:sldId id="363" r:id="rId91"/>
    <p:sldId id="364" r:id="rId92"/>
    <p:sldId id="365" r:id="rId9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0" d="100"/>
          <a:sy n="120" d="100"/>
        </p:scale>
        <p:origin x="-131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notesMaster" Target="notesMasters/notesMaster1.xml"/><Relationship Id="rId95" Type="http://schemas.openxmlformats.org/officeDocument/2006/relationships/printerSettings" Target="printerSettings/printerSettings1.bin"/><Relationship Id="rId96" Type="http://schemas.openxmlformats.org/officeDocument/2006/relationships/presProps" Target="presProps.xml"/><Relationship Id="rId97" Type="http://schemas.openxmlformats.org/officeDocument/2006/relationships/viewProps" Target="viewProps.xml"/><Relationship Id="rId98" Type="http://schemas.openxmlformats.org/officeDocument/2006/relationships/theme" Target="theme/theme1.xml"/><Relationship Id="rId9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50D78D-4278-8F40-8CC5-5E6BAE34FCDA}" type="datetimeFigureOut">
              <a:rPr lang="en-US" smtClean="0"/>
              <a:t>16/12/20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CE2474-9B1E-734A-88D0-6589D671ADD0}" type="slidenum">
              <a:rPr lang="en-US" smtClean="0"/>
              <a:t>‹#›</a:t>
            </a:fld>
            <a:endParaRPr lang="en-US"/>
          </a:p>
        </p:txBody>
      </p:sp>
    </p:spTree>
    <p:extLst>
      <p:ext uri="{BB962C8B-B14F-4D97-AF65-F5344CB8AC3E}">
        <p14:creationId xmlns:p14="http://schemas.microsoft.com/office/powerpoint/2010/main" val="77475861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3714"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E8EAE689-E60E-064C-8B2A-D7CDFCF59270}" type="slidenum">
              <a:rPr lang="it-IT" sz="1200">
                <a:solidFill>
                  <a:srgbClr val="000000"/>
                </a:solidFill>
                <a:latin typeface="Calibri" charset="0"/>
                <a:cs typeface="Arial" charset="0"/>
              </a:rPr>
              <a:pPr/>
              <a:t>1</a:t>
            </a:fld>
            <a:endParaRPr lang="it-IT" sz="1200">
              <a:solidFill>
                <a:srgbClr val="000000"/>
              </a:solidFill>
              <a:latin typeface="Calibri" charset="0"/>
              <a:cs typeface="Arial" charset="0"/>
            </a:endParaRPr>
          </a:p>
        </p:txBody>
      </p:sp>
      <p:sp>
        <p:nvSpPr>
          <p:cNvPr id="243715"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6D5E292B-ED98-B444-9C4B-288C5BDCBEF1}" type="slidenum">
              <a:rPr lang="it-IT" sz="1200">
                <a:solidFill>
                  <a:srgbClr val="000000"/>
                </a:solidFill>
                <a:latin typeface="Calibri" charset="0"/>
                <a:cs typeface="Arial" charset="0"/>
              </a:rPr>
              <a:pPr algn="r" eaLnBrk="1" hangingPunct="1">
                <a:buSzPct val="100000"/>
              </a:pPr>
              <a:t>1</a:t>
            </a:fld>
            <a:endParaRPr lang="it-IT" sz="1200">
              <a:solidFill>
                <a:srgbClr val="000000"/>
              </a:solidFill>
              <a:latin typeface="Calibri" charset="0"/>
              <a:cs typeface="Arial" charset="0"/>
            </a:endParaRPr>
          </a:p>
        </p:txBody>
      </p:sp>
      <p:sp>
        <p:nvSpPr>
          <p:cNvPr id="243716"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2146"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6FF34887-35C1-D144-890C-862CFBF86FC3}" type="slidenum">
              <a:rPr lang="it-IT" sz="1200">
                <a:solidFill>
                  <a:srgbClr val="000000"/>
                </a:solidFill>
                <a:latin typeface="Calibri" charset="0"/>
                <a:cs typeface="Arial" charset="0"/>
              </a:rPr>
              <a:pPr/>
              <a:t>10</a:t>
            </a:fld>
            <a:endParaRPr lang="it-IT" sz="1200">
              <a:solidFill>
                <a:srgbClr val="000000"/>
              </a:solidFill>
              <a:latin typeface="Calibri" charset="0"/>
              <a:cs typeface="Arial" charset="0"/>
            </a:endParaRPr>
          </a:p>
        </p:txBody>
      </p:sp>
      <p:sp>
        <p:nvSpPr>
          <p:cNvPr id="262147"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62148"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62149"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ACDE5166-57BA-3741-A967-84BD21ED8E63}" type="slidenum">
              <a:rPr lang="it-IT" sz="1200">
                <a:solidFill>
                  <a:srgbClr val="000000"/>
                </a:solidFill>
                <a:latin typeface="Calibri" charset="0"/>
              </a:rPr>
              <a:pPr algn="r" eaLnBrk="1" hangingPunct="1">
                <a:buClr>
                  <a:srgbClr val="000000"/>
                </a:buClr>
                <a:buSzPct val="100000"/>
                <a:buFont typeface="Calibri" charset="0"/>
                <a:buNone/>
              </a:pPr>
              <a:t>10</a:t>
            </a:fld>
            <a:endParaRPr lang="it-IT" sz="1200">
              <a:solidFill>
                <a:srgbClr val="000000"/>
              </a:solidFill>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419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3443A429-8B04-5F44-8B97-1B7B93D360CA}" type="slidenum">
              <a:rPr lang="it-IT" sz="1200">
                <a:solidFill>
                  <a:srgbClr val="000000"/>
                </a:solidFill>
                <a:latin typeface="Calibri" charset="0"/>
                <a:cs typeface="Arial" charset="0"/>
              </a:rPr>
              <a:pPr/>
              <a:t>11</a:t>
            </a:fld>
            <a:endParaRPr lang="it-IT" sz="1200">
              <a:solidFill>
                <a:srgbClr val="000000"/>
              </a:solidFill>
              <a:latin typeface="Calibri" charset="0"/>
              <a:cs typeface="Arial" charset="0"/>
            </a:endParaRPr>
          </a:p>
        </p:txBody>
      </p:sp>
      <p:sp>
        <p:nvSpPr>
          <p:cNvPr id="264195"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64196"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6419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AF6D3ED9-C13F-E24D-96B2-EDA4BE33CC35}" type="slidenum">
              <a:rPr lang="it-IT" sz="1200">
                <a:solidFill>
                  <a:srgbClr val="000000"/>
                </a:solidFill>
                <a:latin typeface="Calibri" charset="0"/>
              </a:rPr>
              <a:pPr algn="r" eaLnBrk="1" hangingPunct="1">
                <a:buClr>
                  <a:srgbClr val="000000"/>
                </a:buClr>
                <a:buSzPct val="100000"/>
                <a:buFont typeface="Calibri" charset="0"/>
                <a:buNone/>
              </a:pPr>
              <a:t>11</a:t>
            </a:fld>
            <a:endParaRPr lang="it-IT" sz="1200">
              <a:solidFill>
                <a:srgbClr val="000000"/>
              </a:solidFill>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4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64235113-D89B-9840-B6E3-EB748FEC6F6A}" type="slidenum">
              <a:rPr lang="it-IT" sz="1200">
                <a:solidFill>
                  <a:srgbClr val="000000"/>
                </a:solidFill>
                <a:latin typeface="Calibri" charset="0"/>
                <a:cs typeface="Arial" charset="0"/>
              </a:rPr>
              <a:pPr/>
              <a:t>12</a:t>
            </a:fld>
            <a:endParaRPr lang="it-IT" sz="1200">
              <a:solidFill>
                <a:srgbClr val="000000"/>
              </a:solidFill>
              <a:latin typeface="Calibri" charset="0"/>
              <a:cs typeface="Arial" charset="0"/>
            </a:endParaRPr>
          </a:p>
        </p:txBody>
      </p:sp>
      <p:sp>
        <p:nvSpPr>
          <p:cNvPr id="26624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6624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6624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12F00693-30E1-074E-A54B-3CCED7C08FC6}" type="slidenum">
              <a:rPr lang="it-IT" sz="1200">
                <a:solidFill>
                  <a:srgbClr val="000000"/>
                </a:solidFill>
                <a:latin typeface="Calibri" charset="0"/>
              </a:rPr>
              <a:pPr algn="r" eaLnBrk="1" hangingPunct="1">
                <a:buClr>
                  <a:srgbClr val="000000"/>
                </a:buClr>
                <a:buSzPct val="100000"/>
                <a:buFont typeface="Calibri" charset="0"/>
                <a:buNone/>
              </a:pPr>
              <a:t>12</a:t>
            </a:fld>
            <a:endParaRPr lang="it-IT" sz="1200">
              <a:solidFill>
                <a:srgbClr val="000000"/>
              </a:solidFill>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829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69CA129E-F2AB-794F-8F23-C79B71C20FA1}" type="slidenum">
              <a:rPr lang="it-IT" sz="1200">
                <a:solidFill>
                  <a:srgbClr val="000000"/>
                </a:solidFill>
                <a:latin typeface="Calibri" charset="0"/>
                <a:cs typeface="Arial" charset="0"/>
              </a:rPr>
              <a:pPr/>
              <a:t>13</a:t>
            </a:fld>
            <a:endParaRPr lang="it-IT" sz="1200">
              <a:solidFill>
                <a:srgbClr val="000000"/>
              </a:solidFill>
              <a:latin typeface="Calibri" charset="0"/>
              <a:cs typeface="Arial" charset="0"/>
            </a:endParaRPr>
          </a:p>
        </p:txBody>
      </p:sp>
      <p:sp>
        <p:nvSpPr>
          <p:cNvPr id="268291"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68292"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6829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6643CF2-B458-2B4C-B0C7-6F98E19A7C19}" type="slidenum">
              <a:rPr lang="it-IT" sz="1200">
                <a:solidFill>
                  <a:srgbClr val="000000"/>
                </a:solidFill>
                <a:latin typeface="Calibri" charset="0"/>
              </a:rPr>
              <a:pPr algn="r" eaLnBrk="1" hangingPunct="1">
                <a:buClr>
                  <a:srgbClr val="000000"/>
                </a:buClr>
                <a:buSzPct val="100000"/>
                <a:buFont typeface="Calibri" charset="0"/>
                <a:buNone/>
              </a:pPr>
              <a:t>13</a:t>
            </a:fld>
            <a:endParaRPr lang="it-IT" sz="1200">
              <a:solidFill>
                <a:srgbClr val="000000"/>
              </a:solidFill>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033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0E98BDE-DE2A-4F4B-B944-078307EE5E5F}" type="slidenum">
              <a:rPr lang="it-IT" sz="1200">
                <a:solidFill>
                  <a:srgbClr val="000000"/>
                </a:solidFill>
                <a:latin typeface="Calibri" charset="0"/>
                <a:cs typeface="Arial" charset="0"/>
              </a:rPr>
              <a:pPr/>
              <a:t>14</a:t>
            </a:fld>
            <a:endParaRPr lang="it-IT" sz="1200">
              <a:solidFill>
                <a:srgbClr val="000000"/>
              </a:solidFill>
              <a:latin typeface="Calibri" charset="0"/>
              <a:cs typeface="Arial" charset="0"/>
            </a:endParaRPr>
          </a:p>
        </p:txBody>
      </p:sp>
      <p:sp>
        <p:nvSpPr>
          <p:cNvPr id="270339"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70340"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7034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1F46DAB2-C952-894E-9A12-F28D53270862}" type="slidenum">
              <a:rPr lang="it-IT" sz="1200">
                <a:solidFill>
                  <a:srgbClr val="000000"/>
                </a:solidFill>
                <a:latin typeface="Calibri" charset="0"/>
              </a:rPr>
              <a:pPr algn="r" eaLnBrk="1" hangingPunct="1">
                <a:buClr>
                  <a:srgbClr val="000000"/>
                </a:buClr>
                <a:buSzPct val="100000"/>
                <a:buFont typeface="Calibri" charset="0"/>
                <a:buNone/>
              </a:pPr>
              <a:t>14</a:t>
            </a:fld>
            <a:endParaRPr lang="it-IT" sz="1200">
              <a:solidFill>
                <a:srgbClr val="000000"/>
              </a:solidFill>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2386"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268B531F-9B9A-904C-9F23-3B3C8B1AE72A}" type="slidenum">
              <a:rPr lang="it-IT" sz="1200">
                <a:solidFill>
                  <a:srgbClr val="000000"/>
                </a:solidFill>
                <a:latin typeface="Calibri" charset="0"/>
                <a:cs typeface="Arial" charset="0"/>
              </a:rPr>
              <a:pPr/>
              <a:t>15</a:t>
            </a:fld>
            <a:endParaRPr lang="it-IT" sz="1200">
              <a:solidFill>
                <a:srgbClr val="000000"/>
              </a:solidFill>
              <a:latin typeface="Calibri" charset="0"/>
              <a:cs typeface="Arial" charset="0"/>
            </a:endParaRPr>
          </a:p>
        </p:txBody>
      </p:sp>
      <p:sp>
        <p:nvSpPr>
          <p:cNvPr id="272387"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72388"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72389"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46A69015-591D-1549-9E9C-687E3F27EC23}" type="slidenum">
              <a:rPr lang="it-IT" sz="1200">
                <a:solidFill>
                  <a:srgbClr val="000000"/>
                </a:solidFill>
                <a:latin typeface="Calibri" charset="0"/>
              </a:rPr>
              <a:pPr algn="r" eaLnBrk="1" hangingPunct="1">
                <a:buClr>
                  <a:srgbClr val="000000"/>
                </a:buClr>
                <a:buSzPct val="100000"/>
                <a:buFont typeface="Calibri" charset="0"/>
                <a:buNone/>
              </a:pPr>
              <a:t>15</a:t>
            </a:fld>
            <a:endParaRPr lang="it-IT" sz="1200">
              <a:solidFill>
                <a:srgbClr val="000000"/>
              </a:solidFill>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EF133B33-B561-B141-B4EF-20F692F2AE3F}" type="slidenum">
              <a:rPr lang="it-IT" sz="1200">
                <a:solidFill>
                  <a:srgbClr val="000000"/>
                </a:solidFill>
                <a:latin typeface="Calibri" charset="0"/>
                <a:cs typeface="Arial" charset="0"/>
              </a:rPr>
              <a:pPr/>
              <a:t>16</a:t>
            </a:fld>
            <a:endParaRPr lang="it-IT" sz="1200">
              <a:solidFill>
                <a:srgbClr val="000000"/>
              </a:solidFill>
              <a:latin typeface="Calibri" charset="0"/>
              <a:cs typeface="Arial" charset="0"/>
            </a:endParaRPr>
          </a:p>
        </p:txBody>
      </p:sp>
      <p:sp>
        <p:nvSpPr>
          <p:cNvPr id="1945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945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945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279F2191-70AA-AD41-809B-4E0B19D0DAB6}" type="slidenum">
              <a:rPr lang="it-IT" sz="1200">
                <a:solidFill>
                  <a:srgbClr val="000000"/>
                </a:solidFill>
                <a:latin typeface="Calibri" charset="0"/>
              </a:rPr>
              <a:pPr algn="r" eaLnBrk="1" hangingPunct="1">
                <a:buClr>
                  <a:srgbClr val="000000"/>
                </a:buClr>
                <a:buSzPct val="100000"/>
                <a:buFont typeface="Calibri" charset="0"/>
                <a:buNone/>
              </a:pPr>
              <a:t>16</a:t>
            </a:fld>
            <a:endParaRPr lang="it-IT" sz="1200">
              <a:solidFill>
                <a:srgbClr val="000000"/>
              </a:solidFill>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443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F0348429-0743-9047-BBBE-28200B17284D}" type="slidenum">
              <a:rPr lang="it-IT" sz="1200">
                <a:solidFill>
                  <a:srgbClr val="000000"/>
                </a:solidFill>
                <a:latin typeface="Calibri" charset="0"/>
                <a:cs typeface="Arial" charset="0"/>
              </a:rPr>
              <a:pPr/>
              <a:t>17</a:t>
            </a:fld>
            <a:endParaRPr lang="it-IT" sz="1200">
              <a:solidFill>
                <a:srgbClr val="000000"/>
              </a:solidFill>
              <a:latin typeface="Calibri" charset="0"/>
              <a:cs typeface="Arial" charset="0"/>
            </a:endParaRPr>
          </a:p>
        </p:txBody>
      </p:sp>
      <p:sp>
        <p:nvSpPr>
          <p:cNvPr id="274435"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74436"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7443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BEC44BA0-CEC7-AE42-ADC3-933AF2488E5C}" type="slidenum">
              <a:rPr lang="it-IT" sz="1200">
                <a:solidFill>
                  <a:srgbClr val="000000"/>
                </a:solidFill>
                <a:latin typeface="Calibri" charset="0"/>
              </a:rPr>
              <a:pPr algn="r" eaLnBrk="1" hangingPunct="1">
                <a:buClr>
                  <a:srgbClr val="000000"/>
                </a:buClr>
                <a:buSzPct val="100000"/>
                <a:buFont typeface="Calibri" charset="0"/>
                <a:buNone/>
              </a:pPr>
              <a:t>17</a:t>
            </a:fld>
            <a:endParaRPr lang="it-IT" sz="1200">
              <a:solidFill>
                <a:srgbClr val="000000"/>
              </a:solidFill>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443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F0348429-0743-9047-BBBE-28200B17284D}" type="slidenum">
              <a:rPr lang="it-IT" sz="1200">
                <a:solidFill>
                  <a:srgbClr val="000000"/>
                </a:solidFill>
                <a:latin typeface="Calibri" charset="0"/>
                <a:cs typeface="Arial" charset="0"/>
              </a:rPr>
              <a:pPr/>
              <a:t>18</a:t>
            </a:fld>
            <a:endParaRPr lang="it-IT" sz="1200">
              <a:solidFill>
                <a:srgbClr val="000000"/>
              </a:solidFill>
              <a:latin typeface="Calibri" charset="0"/>
              <a:cs typeface="Arial" charset="0"/>
            </a:endParaRPr>
          </a:p>
        </p:txBody>
      </p:sp>
      <p:sp>
        <p:nvSpPr>
          <p:cNvPr id="274435"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74436"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7443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BEC44BA0-CEC7-AE42-ADC3-933AF2488E5C}" type="slidenum">
              <a:rPr lang="it-IT" sz="1200">
                <a:solidFill>
                  <a:srgbClr val="000000"/>
                </a:solidFill>
                <a:latin typeface="Calibri" charset="0"/>
              </a:rPr>
              <a:pPr algn="r" eaLnBrk="1" hangingPunct="1">
                <a:buClr>
                  <a:srgbClr val="000000"/>
                </a:buClr>
                <a:buSzPct val="100000"/>
                <a:buFont typeface="Calibri" charset="0"/>
                <a:buNone/>
              </a:pPr>
              <a:t>18</a:t>
            </a:fld>
            <a:endParaRPr lang="it-IT" sz="1200">
              <a:solidFill>
                <a:srgbClr val="000000"/>
              </a:solidFill>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443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F0348429-0743-9047-BBBE-28200B17284D}" type="slidenum">
              <a:rPr lang="it-IT" sz="1200">
                <a:solidFill>
                  <a:srgbClr val="000000"/>
                </a:solidFill>
                <a:latin typeface="Calibri" charset="0"/>
                <a:cs typeface="Arial" charset="0"/>
              </a:rPr>
              <a:pPr/>
              <a:t>19</a:t>
            </a:fld>
            <a:endParaRPr lang="it-IT" sz="1200">
              <a:solidFill>
                <a:srgbClr val="000000"/>
              </a:solidFill>
              <a:latin typeface="Calibri" charset="0"/>
              <a:cs typeface="Arial" charset="0"/>
            </a:endParaRPr>
          </a:p>
        </p:txBody>
      </p:sp>
      <p:sp>
        <p:nvSpPr>
          <p:cNvPr id="274435"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74436"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7443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BEC44BA0-CEC7-AE42-ADC3-933AF2488E5C}" type="slidenum">
              <a:rPr lang="it-IT" sz="1200">
                <a:solidFill>
                  <a:srgbClr val="000000"/>
                </a:solidFill>
                <a:latin typeface="Calibri" charset="0"/>
              </a:rPr>
              <a:pPr algn="r" eaLnBrk="1" hangingPunct="1">
                <a:buClr>
                  <a:srgbClr val="000000"/>
                </a:buClr>
                <a:buSzPct val="100000"/>
                <a:buFont typeface="Calibri" charset="0"/>
                <a:buNone/>
              </a:pPr>
              <a:t>19</a:t>
            </a:fld>
            <a:endParaRPr lang="it-IT" sz="1200">
              <a:solidFill>
                <a:srgbClr val="000000"/>
              </a:solidFill>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2A9E3284-0205-114C-986F-ABF8BCC92FF3}" type="slidenum">
              <a:rPr lang="it-IT" sz="1200">
                <a:solidFill>
                  <a:srgbClr val="000000"/>
                </a:solidFill>
                <a:latin typeface="Calibri" charset="0"/>
                <a:cs typeface="Arial" charset="0"/>
              </a:rPr>
              <a:pPr/>
              <a:t>2</a:t>
            </a:fld>
            <a:endParaRPr lang="it-IT" sz="1200">
              <a:solidFill>
                <a:srgbClr val="000000"/>
              </a:solidFill>
              <a:latin typeface="Calibri" charset="0"/>
              <a:cs typeface="Arial" charset="0"/>
            </a:endParaRPr>
          </a:p>
        </p:txBody>
      </p:sp>
      <p:sp>
        <p:nvSpPr>
          <p:cNvPr id="2457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457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457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CD46EF38-3EC7-5044-B018-00BB4E783D70}" type="slidenum">
              <a:rPr lang="it-IT" sz="1200">
                <a:solidFill>
                  <a:srgbClr val="000000"/>
                </a:solidFill>
                <a:latin typeface="Calibri" charset="0"/>
              </a:rPr>
              <a:pPr algn="r" eaLnBrk="1" hangingPunct="1">
                <a:buClr>
                  <a:srgbClr val="000000"/>
                </a:buClr>
                <a:buSzPct val="100000"/>
                <a:buFont typeface="Calibri" charset="0"/>
                <a:buNone/>
              </a:pPr>
              <a:t>2</a:t>
            </a:fld>
            <a:endParaRPr lang="it-IT" sz="1200">
              <a:solidFill>
                <a:srgbClr val="000000"/>
              </a:solidFill>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443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F0348429-0743-9047-BBBE-28200B17284D}" type="slidenum">
              <a:rPr lang="it-IT" sz="1200">
                <a:solidFill>
                  <a:srgbClr val="000000"/>
                </a:solidFill>
                <a:latin typeface="Calibri" charset="0"/>
                <a:cs typeface="Arial" charset="0"/>
              </a:rPr>
              <a:pPr/>
              <a:t>20</a:t>
            </a:fld>
            <a:endParaRPr lang="it-IT" sz="1200">
              <a:solidFill>
                <a:srgbClr val="000000"/>
              </a:solidFill>
              <a:latin typeface="Calibri" charset="0"/>
              <a:cs typeface="Arial" charset="0"/>
            </a:endParaRPr>
          </a:p>
        </p:txBody>
      </p:sp>
      <p:sp>
        <p:nvSpPr>
          <p:cNvPr id="274435"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74436"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7443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BEC44BA0-CEC7-AE42-ADC3-933AF2488E5C}" type="slidenum">
              <a:rPr lang="it-IT" sz="1200">
                <a:solidFill>
                  <a:srgbClr val="000000"/>
                </a:solidFill>
                <a:latin typeface="Calibri" charset="0"/>
              </a:rPr>
              <a:pPr algn="r" eaLnBrk="1" hangingPunct="1">
                <a:buClr>
                  <a:srgbClr val="000000"/>
                </a:buClr>
                <a:buSzPct val="100000"/>
                <a:buFont typeface="Calibri" charset="0"/>
                <a:buNone/>
              </a:pPr>
              <a:t>20</a:t>
            </a:fld>
            <a:endParaRPr lang="it-IT" sz="1200">
              <a:solidFill>
                <a:srgbClr val="000000"/>
              </a:solidFill>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8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088B0519-66E1-3A4C-A01F-37FE953BA136}" type="slidenum">
              <a:rPr lang="it-IT" sz="1200">
                <a:solidFill>
                  <a:srgbClr val="000000"/>
                </a:solidFill>
                <a:latin typeface="Calibri" charset="0"/>
                <a:cs typeface="Arial" charset="0"/>
              </a:rPr>
              <a:pPr/>
              <a:t>21</a:t>
            </a:fld>
            <a:endParaRPr lang="it-IT" sz="1200">
              <a:solidFill>
                <a:srgbClr val="000000"/>
              </a:solidFill>
              <a:latin typeface="Calibri" charset="0"/>
              <a:cs typeface="Arial" charset="0"/>
            </a:endParaRPr>
          </a:p>
        </p:txBody>
      </p:sp>
      <p:sp>
        <p:nvSpPr>
          <p:cNvPr id="27648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7648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7648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FAAE7D47-B59A-064A-823C-A3028A0084EA}" type="slidenum">
              <a:rPr lang="it-IT" sz="1200">
                <a:solidFill>
                  <a:srgbClr val="000000"/>
                </a:solidFill>
                <a:latin typeface="Calibri" charset="0"/>
              </a:rPr>
              <a:pPr algn="r" eaLnBrk="1" hangingPunct="1">
                <a:buClr>
                  <a:srgbClr val="000000"/>
                </a:buClr>
                <a:buSzPct val="100000"/>
                <a:buFont typeface="Calibri" charset="0"/>
                <a:buNone/>
              </a:pPr>
              <a:t>21</a:t>
            </a:fld>
            <a:endParaRPr lang="it-IT" sz="1200">
              <a:solidFill>
                <a:srgbClr val="000000"/>
              </a:solidFill>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057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AD6D47FE-91FF-5E4B-A850-5701CF5CEF50}" type="slidenum">
              <a:rPr lang="it-IT" sz="1200">
                <a:solidFill>
                  <a:srgbClr val="000000"/>
                </a:solidFill>
                <a:latin typeface="Calibri" charset="0"/>
                <a:cs typeface="Arial" charset="0"/>
              </a:rPr>
              <a:pPr/>
              <a:t>22</a:t>
            </a:fld>
            <a:endParaRPr lang="it-IT" sz="1200">
              <a:solidFill>
                <a:srgbClr val="000000"/>
              </a:solidFill>
              <a:latin typeface="Calibri" charset="0"/>
              <a:cs typeface="Arial" charset="0"/>
            </a:endParaRPr>
          </a:p>
        </p:txBody>
      </p:sp>
      <p:sp>
        <p:nvSpPr>
          <p:cNvPr id="280579"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80580"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8058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3F8D02BE-F2A7-834A-9C5A-84D27AF37359}" type="slidenum">
              <a:rPr lang="it-IT" sz="1200">
                <a:solidFill>
                  <a:srgbClr val="000000"/>
                </a:solidFill>
                <a:latin typeface="Calibri" charset="0"/>
              </a:rPr>
              <a:pPr algn="r" eaLnBrk="1" hangingPunct="1">
                <a:buClr>
                  <a:srgbClr val="000000"/>
                </a:buClr>
                <a:buSzPct val="100000"/>
                <a:buFont typeface="Calibri" charset="0"/>
                <a:buNone/>
              </a:pPr>
              <a:t>22</a:t>
            </a:fld>
            <a:endParaRPr lang="it-IT" sz="1200">
              <a:solidFill>
                <a:srgbClr val="000000"/>
              </a:solidFill>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057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AD6D47FE-91FF-5E4B-A850-5701CF5CEF50}" type="slidenum">
              <a:rPr lang="it-IT" sz="1200">
                <a:solidFill>
                  <a:srgbClr val="000000"/>
                </a:solidFill>
                <a:latin typeface="Calibri" charset="0"/>
                <a:cs typeface="Arial" charset="0"/>
              </a:rPr>
              <a:pPr/>
              <a:t>23</a:t>
            </a:fld>
            <a:endParaRPr lang="it-IT" sz="1200">
              <a:solidFill>
                <a:srgbClr val="000000"/>
              </a:solidFill>
              <a:latin typeface="Calibri" charset="0"/>
              <a:cs typeface="Arial" charset="0"/>
            </a:endParaRPr>
          </a:p>
        </p:txBody>
      </p:sp>
      <p:sp>
        <p:nvSpPr>
          <p:cNvPr id="280579"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80580"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8058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3F8D02BE-F2A7-834A-9C5A-84D27AF37359}" type="slidenum">
              <a:rPr lang="it-IT" sz="1200">
                <a:solidFill>
                  <a:srgbClr val="000000"/>
                </a:solidFill>
                <a:latin typeface="Calibri" charset="0"/>
              </a:rPr>
              <a:pPr algn="r" eaLnBrk="1" hangingPunct="1">
                <a:buClr>
                  <a:srgbClr val="000000"/>
                </a:buClr>
                <a:buSzPct val="100000"/>
                <a:buFont typeface="Calibri" charset="0"/>
                <a:buNone/>
              </a:pPr>
              <a:t>23</a:t>
            </a:fld>
            <a:endParaRPr lang="it-IT" sz="1200">
              <a:solidFill>
                <a:srgbClr val="000000"/>
              </a:solidFill>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057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AD6D47FE-91FF-5E4B-A850-5701CF5CEF50}" type="slidenum">
              <a:rPr lang="it-IT" sz="1200">
                <a:solidFill>
                  <a:srgbClr val="000000"/>
                </a:solidFill>
                <a:latin typeface="Calibri" charset="0"/>
                <a:cs typeface="Arial" charset="0"/>
              </a:rPr>
              <a:pPr/>
              <a:t>24</a:t>
            </a:fld>
            <a:endParaRPr lang="it-IT" sz="1200">
              <a:solidFill>
                <a:srgbClr val="000000"/>
              </a:solidFill>
              <a:latin typeface="Calibri" charset="0"/>
              <a:cs typeface="Arial" charset="0"/>
            </a:endParaRPr>
          </a:p>
        </p:txBody>
      </p:sp>
      <p:sp>
        <p:nvSpPr>
          <p:cNvPr id="280579"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80580"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8058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3F8D02BE-F2A7-834A-9C5A-84D27AF37359}" type="slidenum">
              <a:rPr lang="it-IT" sz="1200">
                <a:solidFill>
                  <a:srgbClr val="000000"/>
                </a:solidFill>
                <a:latin typeface="Calibri" charset="0"/>
              </a:rPr>
              <a:pPr algn="r" eaLnBrk="1" hangingPunct="1">
                <a:buClr>
                  <a:srgbClr val="000000"/>
                </a:buClr>
                <a:buSzPct val="100000"/>
                <a:buFont typeface="Calibri" charset="0"/>
                <a:buNone/>
              </a:pPr>
              <a:t>24</a:t>
            </a:fld>
            <a:endParaRPr lang="it-IT" sz="1200">
              <a:solidFill>
                <a:srgbClr val="000000"/>
              </a:solidFill>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1314"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B30ABDAE-9077-FC41-8845-966C8768544C}" type="slidenum">
              <a:rPr lang="it-IT" sz="1200">
                <a:solidFill>
                  <a:srgbClr val="000000"/>
                </a:solidFill>
                <a:latin typeface="Calibri" charset="0"/>
                <a:cs typeface="Arial" charset="0"/>
              </a:rPr>
              <a:pPr/>
              <a:t>25</a:t>
            </a:fld>
            <a:endParaRPr lang="it-IT" sz="1200">
              <a:solidFill>
                <a:srgbClr val="000000"/>
              </a:solidFill>
              <a:latin typeface="Calibri" charset="0"/>
              <a:cs typeface="Arial" charset="0"/>
            </a:endParaRPr>
          </a:p>
        </p:txBody>
      </p:sp>
      <p:sp>
        <p:nvSpPr>
          <p:cNvPr id="141315"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F04D6C16-B02E-C746-96C5-FD1BF257B2DB}" type="slidenum">
              <a:rPr lang="it-IT" sz="1200">
                <a:solidFill>
                  <a:srgbClr val="000000"/>
                </a:solidFill>
                <a:latin typeface="Calibri" charset="0"/>
                <a:cs typeface="Arial" charset="0"/>
              </a:rPr>
              <a:pPr algn="r" eaLnBrk="1" hangingPunct="1">
                <a:buSzPct val="100000"/>
              </a:pPr>
              <a:t>25</a:t>
            </a:fld>
            <a:endParaRPr lang="it-IT" sz="1200">
              <a:solidFill>
                <a:srgbClr val="000000"/>
              </a:solidFill>
              <a:latin typeface="Calibri" charset="0"/>
              <a:cs typeface="Arial" charset="0"/>
            </a:endParaRPr>
          </a:p>
        </p:txBody>
      </p:sp>
      <p:sp>
        <p:nvSpPr>
          <p:cNvPr id="141316"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FA382CB6-32E4-144C-AE86-DFF5EA119A6D}" type="slidenum">
              <a:rPr lang="it-IT" sz="1200">
                <a:solidFill>
                  <a:srgbClr val="000000"/>
                </a:solidFill>
                <a:latin typeface="Calibri" charset="0"/>
                <a:cs typeface="Arial" charset="0"/>
              </a:rPr>
              <a:pPr/>
              <a:t>26</a:t>
            </a:fld>
            <a:endParaRPr lang="it-IT" sz="1200">
              <a:solidFill>
                <a:srgbClr val="000000"/>
              </a:solidFill>
              <a:latin typeface="Calibri" charset="0"/>
              <a:cs typeface="Arial" charset="0"/>
            </a:endParaRPr>
          </a:p>
        </p:txBody>
      </p:sp>
      <p:sp>
        <p:nvSpPr>
          <p:cNvPr id="1433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433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433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7CDFF40D-4CE3-714E-B7D3-2689B226A971}" type="slidenum">
              <a:rPr lang="it-IT" sz="1200">
                <a:solidFill>
                  <a:srgbClr val="000000"/>
                </a:solidFill>
                <a:latin typeface="Calibri" charset="0"/>
              </a:rPr>
              <a:pPr algn="r" eaLnBrk="1" hangingPunct="1">
                <a:buClr>
                  <a:srgbClr val="000000"/>
                </a:buClr>
                <a:buSzPct val="100000"/>
                <a:buFont typeface="Calibri" charset="0"/>
                <a:buNone/>
              </a:pPr>
              <a:t>26</a:t>
            </a:fld>
            <a:endParaRPr lang="it-IT" sz="1200">
              <a:solidFill>
                <a:srgbClr val="000000"/>
              </a:solidFill>
              <a:latin typeface="Calibri"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541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77785D9A-A902-CA41-B359-2A64A034EA89}" type="slidenum">
              <a:rPr lang="it-IT" sz="1200">
                <a:solidFill>
                  <a:srgbClr val="000000"/>
                </a:solidFill>
                <a:latin typeface="Calibri" charset="0"/>
                <a:cs typeface="Arial" charset="0"/>
              </a:rPr>
              <a:pPr/>
              <a:t>27</a:t>
            </a:fld>
            <a:endParaRPr lang="it-IT" sz="1200">
              <a:solidFill>
                <a:srgbClr val="000000"/>
              </a:solidFill>
              <a:latin typeface="Calibri" charset="0"/>
              <a:cs typeface="Arial" charset="0"/>
            </a:endParaRPr>
          </a:p>
        </p:txBody>
      </p:sp>
      <p:sp>
        <p:nvSpPr>
          <p:cNvPr id="145411"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45412"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4541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185204D4-DA34-714B-955F-FEA74B109EE3}" type="slidenum">
              <a:rPr lang="it-IT" sz="1200">
                <a:solidFill>
                  <a:srgbClr val="000000"/>
                </a:solidFill>
                <a:latin typeface="Calibri" charset="0"/>
              </a:rPr>
              <a:pPr algn="r" eaLnBrk="1" hangingPunct="1">
                <a:buClr>
                  <a:srgbClr val="000000"/>
                </a:buClr>
                <a:buSzPct val="100000"/>
                <a:buFont typeface="Calibri" charset="0"/>
                <a:buNone/>
              </a:pPr>
              <a:t>27</a:t>
            </a:fld>
            <a:endParaRPr lang="it-IT" sz="1200">
              <a:solidFill>
                <a:srgbClr val="000000"/>
              </a:solidFill>
              <a:latin typeface="Calibri"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541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77785D9A-A902-CA41-B359-2A64A034EA89}" type="slidenum">
              <a:rPr lang="it-IT" sz="1200">
                <a:solidFill>
                  <a:srgbClr val="000000"/>
                </a:solidFill>
                <a:latin typeface="Calibri" charset="0"/>
                <a:cs typeface="Arial" charset="0"/>
              </a:rPr>
              <a:pPr/>
              <a:t>28</a:t>
            </a:fld>
            <a:endParaRPr lang="it-IT" sz="1200">
              <a:solidFill>
                <a:srgbClr val="000000"/>
              </a:solidFill>
              <a:latin typeface="Calibri" charset="0"/>
              <a:cs typeface="Arial" charset="0"/>
            </a:endParaRPr>
          </a:p>
        </p:txBody>
      </p:sp>
      <p:sp>
        <p:nvSpPr>
          <p:cNvPr id="145411"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45412"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4541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185204D4-DA34-714B-955F-FEA74B109EE3}" type="slidenum">
              <a:rPr lang="it-IT" sz="1200">
                <a:solidFill>
                  <a:srgbClr val="000000"/>
                </a:solidFill>
                <a:latin typeface="Calibri" charset="0"/>
              </a:rPr>
              <a:pPr algn="r" eaLnBrk="1" hangingPunct="1">
                <a:buClr>
                  <a:srgbClr val="000000"/>
                </a:buClr>
                <a:buSzPct val="100000"/>
                <a:buFont typeface="Calibri" charset="0"/>
                <a:buNone/>
              </a:pPr>
              <a:t>28</a:t>
            </a:fld>
            <a:endParaRPr lang="it-IT" sz="1200">
              <a:solidFill>
                <a:srgbClr val="000000"/>
              </a:solidFill>
              <a:latin typeface="Calibri"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EF133B33-B561-B141-B4EF-20F692F2AE3F}" type="slidenum">
              <a:rPr lang="it-IT" sz="1200">
                <a:solidFill>
                  <a:srgbClr val="000000"/>
                </a:solidFill>
                <a:latin typeface="Calibri" charset="0"/>
                <a:cs typeface="Arial" charset="0"/>
              </a:rPr>
              <a:pPr/>
              <a:t>29</a:t>
            </a:fld>
            <a:endParaRPr lang="it-IT" sz="1200">
              <a:solidFill>
                <a:srgbClr val="000000"/>
              </a:solidFill>
              <a:latin typeface="Calibri" charset="0"/>
              <a:cs typeface="Arial" charset="0"/>
            </a:endParaRPr>
          </a:p>
        </p:txBody>
      </p:sp>
      <p:sp>
        <p:nvSpPr>
          <p:cNvPr id="1945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945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945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279F2191-70AA-AD41-809B-4E0B19D0DAB6}" type="slidenum">
              <a:rPr lang="it-IT" sz="1200">
                <a:solidFill>
                  <a:srgbClr val="000000"/>
                </a:solidFill>
                <a:latin typeface="Calibri" charset="0"/>
              </a:rPr>
              <a:pPr algn="r" eaLnBrk="1" hangingPunct="1">
                <a:buClr>
                  <a:srgbClr val="000000"/>
                </a:buClr>
                <a:buSzPct val="100000"/>
                <a:buFont typeface="Calibri" charset="0"/>
                <a:buNone/>
              </a:pPr>
              <a:t>29</a:t>
            </a:fld>
            <a:endParaRPr lang="it-IT" sz="1200">
              <a:solidFill>
                <a:srgbClr val="000000"/>
              </a:solidFill>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781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DA607AC2-1F50-B541-812E-202870A2597E}" type="slidenum">
              <a:rPr lang="it-IT" sz="1200">
                <a:solidFill>
                  <a:srgbClr val="000000"/>
                </a:solidFill>
                <a:latin typeface="Calibri" charset="0"/>
                <a:cs typeface="Arial" charset="0"/>
              </a:rPr>
              <a:pPr/>
              <a:t>3</a:t>
            </a:fld>
            <a:endParaRPr lang="it-IT" sz="1200">
              <a:solidFill>
                <a:srgbClr val="000000"/>
              </a:solidFill>
              <a:latin typeface="Calibri" charset="0"/>
              <a:cs typeface="Arial" charset="0"/>
            </a:endParaRPr>
          </a:p>
        </p:txBody>
      </p:sp>
      <p:sp>
        <p:nvSpPr>
          <p:cNvPr id="247811"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47812"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4781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D2D6FBA9-B1CC-714D-9D46-AC2F7C002999}" type="slidenum">
              <a:rPr lang="it-IT" sz="1200">
                <a:solidFill>
                  <a:srgbClr val="000000"/>
                </a:solidFill>
                <a:latin typeface="Calibri" charset="0"/>
              </a:rPr>
              <a:pPr algn="r" eaLnBrk="1" hangingPunct="1">
                <a:buClr>
                  <a:srgbClr val="000000"/>
                </a:buClr>
                <a:buSzPct val="100000"/>
                <a:buFont typeface="Calibri" charset="0"/>
                <a:buNone/>
              </a:pPr>
              <a:t>3</a:t>
            </a:fld>
            <a:endParaRPr lang="it-IT" sz="1200">
              <a:solidFill>
                <a:srgbClr val="000000"/>
              </a:solidFill>
              <a:latin typeface="Calibri"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30</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30</a:t>
            </a:fld>
            <a:endParaRPr lang="it-IT" sz="1200">
              <a:solidFill>
                <a:srgbClr val="000000"/>
              </a:solidFill>
              <a:latin typeface="Calibri"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1794"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367640EF-74B8-0245-AC17-D16894787BF6}" type="slidenum">
              <a:rPr lang="it-IT" sz="1200">
                <a:solidFill>
                  <a:srgbClr val="000000"/>
                </a:solidFill>
                <a:latin typeface="Calibri" charset="0"/>
                <a:cs typeface="Arial" charset="0"/>
              </a:rPr>
              <a:pPr/>
              <a:t>31</a:t>
            </a:fld>
            <a:endParaRPr lang="it-IT" sz="1200">
              <a:solidFill>
                <a:srgbClr val="000000"/>
              </a:solidFill>
              <a:latin typeface="Calibri" charset="0"/>
              <a:cs typeface="Arial" charset="0"/>
            </a:endParaRPr>
          </a:p>
        </p:txBody>
      </p:sp>
      <p:sp>
        <p:nvSpPr>
          <p:cNvPr id="161795"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89CE0DD0-B6EF-A94D-BAF9-90284613387D}" type="slidenum">
              <a:rPr lang="it-IT" sz="1200">
                <a:solidFill>
                  <a:srgbClr val="000000"/>
                </a:solidFill>
                <a:latin typeface="Calibri" charset="0"/>
                <a:cs typeface="Arial" charset="0"/>
              </a:rPr>
              <a:pPr algn="r" eaLnBrk="1" hangingPunct="1">
                <a:buSzPct val="100000"/>
              </a:pPr>
              <a:t>31</a:t>
            </a:fld>
            <a:endParaRPr lang="it-IT" sz="1200">
              <a:solidFill>
                <a:srgbClr val="000000"/>
              </a:solidFill>
              <a:latin typeface="Calibri" charset="0"/>
              <a:cs typeface="Arial" charset="0"/>
            </a:endParaRPr>
          </a:p>
        </p:txBody>
      </p:sp>
      <p:sp>
        <p:nvSpPr>
          <p:cNvPr id="161796"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4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F7881F9E-806F-E943-8B16-2E82DFE5048E}" type="slidenum">
              <a:rPr lang="it-IT" sz="1200">
                <a:solidFill>
                  <a:srgbClr val="000000"/>
                </a:solidFill>
                <a:latin typeface="Calibri" charset="0"/>
                <a:cs typeface="Arial" charset="0"/>
              </a:rPr>
              <a:pPr/>
              <a:t>32</a:t>
            </a:fld>
            <a:endParaRPr lang="it-IT" sz="1200">
              <a:solidFill>
                <a:srgbClr val="000000"/>
              </a:solidFill>
              <a:latin typeface="Calibri" charset="0"/>
              <a:cs typeface="Arial" charset="0"/>
            </a:endParaRPr>
          </a:p>
        </p:txBody>
      </p:sp>
      <p:sp>
        <p:nvSpPr>
          <p:cNvPr id="16384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6384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6384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77E8CBF3-594C-4C4B-A7B1-D9BD3E962CE4}" type="slidenum">
              <a:rPr lang="it-IT" sz="1200">
                <a:solidFill>
                  <a:srgbClr val="000000"/>
                </a:solidFill>
                <a:latin typeface="Calibri" charset="0"/>
              </a:rPr>
              <a:pPr algn="r" eaLnBrk="1" hangingPunct="1">
                <a:buClr>
                  <a:srgbClr val="000000"/>
                </a:buClr>
                <a:buSzPct val="100000"/>
                <a:buFont typeface="Calibri" charset="0"/>
                <a:buNone/>
              </a:pPr>
              <a:t>32</a:t>
            </a:fld>
            <a:endParaRPr lang="it-IT" sz="1200">
              <a:solidFill>
                <a:srgbClr val="000000"/>
              </a:solidFill>
              <a:latin typeface="Calibri"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E2F14229-8164-4E40-96EC-9C6D4F64B08C}" type="slidenum">
              <a:rPr lang="it-IT" sz="1200">
                <a:solidFill>
                  <a:srgbClr val="000000"/>
                </a:solidFill>
                <a:latin typeface="Calibri" charset="0"/>
                <a:cs typeface="Arial" charset="0"/>
              </a:rPr>
              <a:pPr/>
              <a:t>33</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7C65CC8C-89C8-F044-A3B5-2132342BA14B}" type="slidenum">
              <a:rPr lang="it-IT" sz="1200">
                <a:solidFill>
                  <a:srgbClr val="000000"/>
                </a:solidFill>
                <a:latin typeface="Calibri" charset="0"/>
                <a:cs typeface="Arial" charset="0"/>
              </a:rPr>
              <a:pPr algn="r" eaLnBrk="1" hangingPunct="1">
                <a:buSzPct val="100000"/>
              </a:pPr>
              <a:t>33</a:t>
            </a:fld>
            <a:endParaRPr lang="it-IT" sz="1200">
              <a:solidFill>
                <a:srgbClr val="000000"/>
              </a:solidFill>
              <a:latin typeface="Calibri" charset="0"/>
              <a:cs typeface="Arial" charset="0"/>
            </a:endParaRPr>
          </a:p>
        </p:txBody>
      </p:sp>
      <p:sp>
        <p:nvSpPr>
          <p:cNvPr id="92164"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210"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D5E039D6-3E1C-CB4B-B46A-8E2613FA00C3}" type="slidenum">
              <a:rPr lang="it-IT" sz="1200">
                <a:solidFill>
                  <a:srgbClr val="000000"/>
                </a:solidFill>
                <a:latin typeface="Calibri" charset="0"/>
                <a:cs typeface="Arial" charset="0"/>
              </a:rPr>
              <a:pPr/>
              <a:t>34</a:t>
            </a:fld>
            <a:endParaRPr lang="it-IT" sz="1200">
              <a:solidFill>
                <a:srgbClr val="000000"/>
              </a:solidFill>
              <a:latin typeface="Calibri" charset="0"/>
              <a:cs typeface="Arial" charset="0"/>
            </a:endParaRPr>
          </a:p>
        </p:txBody>
      </p:sp>
      <p:sp>
        <p:nvSpPr>
          <p:cNvPr id="94211"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6020BD53-642A-4142-886C-8CF31FC6B98F}" type="slidenum">
              <a:rPr lang="it-IT" sz="1200">
                <a:solidFill>
                  <a:srgbClr val="000000"/>
                </a:solidFill>
                <a:latin typeface="Calibri" charset="0"/>
                <a:cs typeface="Arial" charset="0"/>
              </a:rPr>
              <a:pPr algn="r" eaLnBrk="1" hangingPunct="1">
                <a:buSzPct val="100000"/>
              </a:pPr>
              <a:t>34</a:t>
            </a:fld>
            <a:endParaRPr lang="it-IT" sz="1200">
              <a:solidFill>
                <a:srgbClr val="000000"/>
              </a:solidFill>
              <a:latin typeface="Calibri" charset="0"/>
              <a:cs typeface="Arial" charset="0"/>
            </a:endParaRPr>
          </a:p>
        </p:txBody>
      </p:sp>
      <p:sp>
        <p:nvSpPr>
          <p:cNvPr id="94212"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D8649C18-1B97-9F45-9AC3-673B26DE79E1}" type="slidenum">
              <a:rPr lang="it-IT" sz="1200">
                <a:solidFill>
                  <a:srgbClr val="000000"/>
                </a:solidFill>
                <a:latin typeface="Calibri" charset="0"/>
                <a:cs typeface="Arial" charset="0"/>
              </a:rPr>
              <a:pPr/>
              <a:t>35</a:t>
            </a:fld>
            <a:endParaRPr lang="it-IT" sz="1200">
              <a:solidFill>
                <a:srgbClr val="000000"/>
              </a:solidFill>
              <a:latin typeface="Calibri" charset="0"/>
              <a:cs typeface="Arial" charset="0"/>
            </a:endParaRPr>
          </a:p>
        </p:txBody>
      </p:sp>
      <p:sp>
        <p:nvSpPr>
          <p:cNvPr id="96259"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6260"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626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D98FD27A-3DD5-6241-8C6F-F37609C03EA5}" type="slidenum">
              <a:rPr lang="it-IT" sz="1200">
                <a:solidFill>
                  <a:srgbClr val="000000"/>
                </a:solidFill>
                <a:latin typeface="Calibri" charset="0"/>
              </a:rPr>
              <a:pPr algn="r" eaLnBrk="1" hangingPunct="1">
                <a:buClr>
                  <a:srgbClr val="000000"/>
                </a:buClr>
                <a:buSzPct val="100000"/>
                <a:buFont typeface="Calibri" charset="0"/>
                <a:buNone/>
              </a:pPr>
              <a:t>35</a:t>
            </a:fld>
            <a:endParaRPr lang="it-IT" sz="1200">
              <a:solidFill>
                <a:srgbClr val="000000"/>
              </a:solidFill>
              <a:latin typeface="Calibri"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8306"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4A7F92BE-6577-2845-AFEF-07A26425003B}" type="slidenum">
              <a:rPr lang="it-IT" sz="1200">
                <a:solidFill>
                  <a:srgbClr val="000000"/>
                </a:solidFill>
                <a:latin typeface="Calibri" charset="0"/>
                <a:cs typeface="Arial" charset="0"/>
              </a:rPr>
              <a:pPr/>
              <a:t>36</a:t>
            </a:fld>
            <a:endParaRPr lang="it-IT" sz="1200">
              <a:solidFill>
                <a:srgbClr val="000000"/>
              </a:solidFill>
              <a:latin typeface="Calibri" charset="0"/>
              <a:cs typeface="Arial" charset="0"/>
            </a:endParaRPr>
          </a:p>
        </p:txBody>
      </p:sp>
      <p:sp>
        <p:nvSpPr>
          <p:cNvPr id="98307"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732C807F-D3D5-F943-9559-D6C649125A2D}" type="slidenum">
              <a:rPr lang="it-IT" sz="1200">
                <a:solidFill>
                  <a:srgbClr val="000000"/>
                </a:solidFill>
                <a:latin typeface="Calibri" charset="0"/>
                <a:cs typeface="Arial" charset="0"/>
              </a:rPr>
              <a:pPr algn="r" eaLnBrk="1" hangingPunct="1">
                <a:buSzPct val="100000"/>
              </a:pPr>
              <a:t>36</a:t>
            </a:fld>
            <a:endParaRPr lang="it-IT" sz="1200">
              <a:solidFill>
                <a:srgbClr val="000000"/>
              </a:solidFill>
              <a:latin typeface="Calibri" charset="0"/>
              <a:cs typeface="Arial" charset="0"/>
            </a:endParaRPr>
          </a:p>
        </p:txBody>
      </p:sp>
      <p:sp>
        <p:nvSpPr>
          <p:cNvPr id="98308"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47F28E61-4AF8-5A40-A9E6-60A11590749C}" type="slidenum">
              <a:rPr lang="it-IT" sz="1200">
                <a:solidFill>
                  <a:srgbClr val="000000"/>
                </a:solidFill>
                <a:latin typeface="Calibri" charset="0"/>
                <a:cs typeface="Arial" charset="0"/>
              </a:rPr>
              <a:pPr/>
              <a:t>37</a:t>
            </a:fld>
            <a:endParaRPr lang="it-IT" sz="1200">
              <a:solidFill>
                <a:srgbClr val="000000"/>
              </a:solidFill>
              <a:latin typeface="Calibri" charset="0"/>
              <a:cs typeface="Arial" charset="0"/>
            </a:endParaRPr>
          </a:p>
        </p:txBody>
      </p:sp>
      <p:sp>
        <p:nvSpPr>
          <p:cNvPr id="100355"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86EA5942-A16A-5740-AD3F-35DA063FD6B8}" type="slidenum">
              <a:rPr lang="it-IT" sz="1200">
                <a:solidFill>
                  <a:srgbClr val="000000"/>
                </a:solidFill>
                <a:latin typeface="Calibri" charset="0"/>
                <a:cs typeface="Arial" charset="0"/>
              </a:rPr>
              <a:pPr algn="r" eaLnBrk="1" hangingPunct="1">
                <a:buSzPct val="100000"/>
              </a:pPr>
              <a:t>37</a:t>
            </a:fld>
            <a:endParaRPr lang="it-IT" sz="1200">
              <a:solidFill>
                <a:srgbClr val="000000"/>
              </a:solidFill>
              <a:latin typeface="Calibri" charset="0"/>
              <a:cs typeface="Arial" charset="0"/>
            </a:endParaRPr>
          </a:p>
        </p:txBody>
      </p:sp>
      <p:sp>
        <p:nvSpPr>
          <p:cNvPr id="100356"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02"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666EA37E-9FC5-CF4C-8B43-3069EFD75BDB}" type="slidenum">
              <a:rPr lang="it-IT" sz="1200">
                <a:solidFill>
                  <a:srgbClr val="000000"/>
                </a:solidFill>
                <a:latin typeface="Calibri" charset="0"/>
                <a:cs typeface="Arial" charset="0"/>
              </a:rPr>
              <a:pPr/>
              <a:t>38</a:t>
            </a:fld>
            <a:endParaRPr lang="it-IT" sz="1200">
              <a:solidFill>
                <a:srgbClr val="000000"/>
              </a:solidFill>
              <a:latin typeface="Calibri" charset="0"/>
              <a:cs typeface="Arial" charset="0"/>
            </a:endParaRPr>
          </a:p>
        </p:txBody>
      </p:sp>
      <p:sp>
        <p:nvSpPr>
          <p:cNvPr id="102403"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81C64D0E-4E17-8A41-9FD3-5EC9F85CA409}" type="slidenum">
              <a:rPr lang="it-IT" sz="1200">
                <a:solidFill>
                  <a:srgbClr val="000000"/>
                </a:solidFill>
                <a:latin typeface="Calibri" charset="0"/>
                <a:cs typeface="Arial" charset="0"/>
              </a:rPr>
              <a:pPr algn="r" eaLnBrk="1" hangingPunct="1">
                <a:buSzPct val="100000"/>
              </a:pPr>
              <a:t>38</a:t>
            </a:fld>
            <a:endParaRPr lang="it-IT" sz="1200">
              <a:solidFill>
                <a:srgbClr val="000000"/>
              </a:solidFill>
              <a:latin typeface="Calibri" charset="0"/>
              <a:cs typeface="Arial" charset="0"/>
            </a:endParaRPr>
          </a:p>
        </p:txBody>
      </p:sp>
      <p:sp>
        <p:nvSpPr>
          <p:cNvPr id="102404"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50"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7EDCFE7A-3A94-F846-91F4-0EA522DB425E}" type="slidenum">
              <a:rPr lang="it-IT" sz="1200">
                <a:solidFill>
                  <a:srgbClr val="000000"/>
                </a:solidFill>
                <a:latin typeface="Calibri" charset="0"/>
                <a:cs typeface="Arial" charset="0"/>
              </a:rPr>
              <a:pPr/>
              <a:t>39</a:t>
            </a:fld>
            <a:endParaRPr lang="it-IT" sz="1200">
              <a:solidFill>
                <a:srgbClr val="000000"/>
              </a:solidFill>
              <a:latin typeface="Calibri" charset="0"/>
              <a:cs typeface="Arial" charset="0"/>
            </a:endParaRPr>
          </a:p>
        </p:txBody>
      </p:sp>
      <p:sp>
        <p:nvSpPr>
          <p:cNvPr id="104451"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4CB5243C-E5BE-5244-AC02-992E07657B59}" type="slidenum">
              <a:rPr lang="it-IT" sz="1200">
                <a:solidFill>
                  <a:srgbClr val="000000"/>
                </a:solidFill>
                <a:latin typeface="Calibri" charset="0"/>
                <a:cs typeface="Arial" charset="0"/>
              </a:rPr>
              <a:pPr algn="r" eaLnBrk="1" hangingPunct="1">
                <a:buSzPct val="100000"/>
              </a:pPr>
              <a:t>39</a:t>
            </a:fld>
            <a:endParaRPr lang="it-IT" sz="1200">
              <a:solidFill>
                <a:srgbClr val="000000"/>
              </a:solidFill>
              <a:latin typeface="Calibri" charset="0"/>
              <a:cs typeface="Arial" charset="0"/>
            </a:endParaRPr>
          </a:p>
        </p:txBody>
      </p:sp>
      <p:sp>
        <p:nvSpPr>
          <p:cNvPr id="104452"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985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B5A456CA-96CD-1E47-8D1A-5EEA3D15BE59}" type="slidenum">
              <a:rPr lang="it-IT" sz="1200">
                <a:solidFill>
                  <a:srgbClr val="000000"/>
                </a:solidFill>
                <a:latin typeface="Calibri" charset="0"/>
                <a:cs typeface="Arial" charset="0"/>
              </a:rPr>
              <a:pPr/>
              <a:t>4</a:t>
            </a:fld>
            <a:endParaRPr lang="it-IT" sz="1200">
              <a:solidFill>
                <a:srgbClr val="000000"/>
              </a:solidFill>
              <a:latin typeface="Calibri" charset="0"/>
              <a:cs typeface="Arial" charset="0"/>
            </a:endParaRPr>
          </a:p>
        </p:txBody>
      </p:sp>
      <p:sp>
        <p:nvSpPr>
          <p:cNvPr id="249859"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49860"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4986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145CF929-81E7-4649-A95E-4848A9B146DF}" type="slidenum">
              <a:rPr lang="it-IT" sz="1200">
                <a:solidFill>
                  <a:srgbClr val="000000"/>
                </a:solidFill>
                <a:latin typeface="Calibri" charset="0"/>
              </a:rPr>
              <a:pPr algn="r" eaLnBrk="1" hangingPunct="1">
                <a:buClr>
                  <a:srgbClr val="000000"/>
                </a:buClr>
                <a:buSzPct val="100000"/>
                <a:buFont typeface="Calibri" charset="0"/>
                <a:buNone/>
              </a:pPr>
              <a:t>4</a:t>
            </a:fld>
            <a:endParaRPr lang="it-IT" sz="1200">
              <a:solidFill>
                <a:srgbClr val="000000"/>
              </a:solidFill>
              <a:latin typeface="Calibri"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8"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F8AA00FE-4971-4A41-8109-5BC46C0729B7}" type="slidenum">
              <a:rPr lang="it-IT" sz="1200">
                <a:solidFill>
                  <a:srgbClr val="000000"/>
                </a:solidFill>
                <a:latin typeface="Calibri" charset="0"/>
                <a:cs typeface="Arial" charset="0"/>
              </a:rPr>
              <a:pPr/>
              <a:t>40</a:t>
            </a:fld>
            <a:endParaRPr lang="it-IT" sz="1200">
              <a:solidFill>
                <a:srgbClr val="000000"/>
              </a:solidFill>
              <a:latin typeface="Calibri" charset="0"/>
              <a:cs typeface="Arial" charset="0"/>
            </a:endParaRPr>
          </a:p>
        </p:txBody>
      </p:sp>
      <p:sp>
        <p:nvSpPr>
          <p:cNvPr id="106499"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71D5D5BB-3980-6E42-A5BC-BD415946AA5E}" type="slidenum">
              <a:rPr lang="it-IT" sz="1200">
                <a:solidFill>
                  <a:srgbClr val="000000"/>
                </a:solidFill>
                <a:latin typeface="Calibri" charset="0"/>
                <a:cs typeface="Arial" charset="0"/>
              </a:rPr>
              <a:pPr algn="r" eaLnBrk="1" hangingPunct="1">
                <a:buSzPct val="100000"/>
              </a:pPr>
              <a:t>40</a:t>
            </a:fld>
            <a:endParaRPr lang="it-IT" sz="1200">
              <a:solidFill>
                <a:srgbClr val="000000"/>
              </a:solidFill>
              <a:latin typeface="Calibri" charset="0"/>
              <a:cs typeface="Arial" charset="0"/>
            </a:endParaRPr>
          </a:p>
        </p:txBody>
      </p:sp>
      <p:sp>
        <p:nvSpPr>
          <p:cNvPr id="106500"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2"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546"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AE14A3BE-76EC-9F43-A12E-52E47B82CBD5}" type="slidenum">
              <a:rPr lang="it-IT" sz="1200">
                <a:solidFill>
                  <a:srgbClr val="000000"/>
                </a:solidFill>
                <a:latin typeface="Calibri" charset="0"/>
                <a:cs typeface="Arial" charset="0"/>
              </a:rPr>
              <a:pPr/>
              <a:t>41</a:t>
            </a:fld>
            <a:endParaRPr lang="it-IT" sz="1200">
              <a:solidFill>
                <a:srgbClr val="000000"/>
              </a:solidFill>
              <a:latin typeface="Calibri" charset="0"/>
              <a:cs typeface="Arial" charset="0"/>
            </a:endParaRPr>
          </a:p>
        </p:txBody>
      </p:sp>
      <p:sp>
        <p:nvSpPr>
          <p:cNvPr id="108547"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08548"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08549"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DFC0801E-BCEA-9F48-9572-B9A7EAB98067}" type="slidenum">
              <a:rPr lang="it-IT" sz="1200">
                <a:solidFill>
                  <a:srgbClr val="000000"/>
                </a:solidFill>
                <a:latin typeface="Calibri" charset="0"/>
              </a:rPr>
              <a:pPr algn="r" eaLnBrk="1" hangingPunct="1">
                <a:buClr>
                  <a:srgbClr val="000000"/>
                </a:buClr>
                <a:buSzPct val="100000"/>
                <a:buFont typeface="Calibri" charset="0"/>
                <a:buNone/>
              </a:pPr>
              <a:t>41</a:t>
            </a:fld>
            <a:endParaRPr lang="it-IT" sz="1200">
              <a:solidFill>
                <a:srgbClr val="000000"/>
              </a:solidFill>
              <a:latin typeface="Calibri"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589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28CC1A47-7016-EA43-BAE2-3D758D0C4DDD}" type="slidenum">
              <a:rPr lang="it-IT" sz="1200">
                <a:solidFill>
                  <a:srgbClr val="000000"/>
                </a:solidFill>
                <a:latin typeface="Calibri" charset="0"/>
                <a:cs typeface="Arial" charset="0"/>
              </a:rPr>
              <a:pPr/>
              <a:t>42</a:t>
            </a:fld>
            <a:endParaRPr lang="it-IT" sz="1200">
              <a:solidFill>
                <a:srgbClr val="000000"/>
              </a:solidFill>
              <a:latin typeface="Calibri" charset="0"/>
              <a:cs typeface="Arial" charset="0"/>
            </a:endParaRPr>
          </a:p>
        </p:txBody>
      </p:sp>
      <p:sp>
        <p:nvSpPr>
          <p:cNvPr id="165891"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65892"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6589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7AB0AEA9-6372-3341-9999-2D5CB3370F0E}" type="slidenum">
              <a:rPr lang="it-IT" sz="1200">
                <a:solidFill>
                  <a:srgbClr val="000000"/>
                </a:solidFill>
                <a:latin typeface="Calibri" charset="0"/>
              </a:rPr>
              <a:pPr algn="r" eaLnBrk="1" hangingPunct="1">
                <a:buClr>
                  <a:srgbClr val="000000"/>
                </a:buClr>
                <a:buSzPct val="100000"/>
                <a:buFont typeface="Calibri" charset="0"/>
                <a:buNone/>
              </a:pPr>
              <a:t>42</a:t>
            </a:fld>
            <a:endParaRPr lang="it-IT" sz="1200">
              <a:solidFill>
                <a:srgbClr val="000000"/>
              </a:solidFill>
              <a:latin typeface="Calibri"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793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14AE645E-166B-8E48-8CCF-2BFD6C8C772E}" type="slidenum">
              <a:rPr lang="it-IT" sz="1200">
                <a:solidFill>
                  <a:srgbClr val="000000"/>
                </a:solidFill>
                <a:latin typeface="Calibri" charset="0"/>
                <a:cs typeface="Arial" charset="0"/>
              </a:rPr>
              <a:pPr/>
              <a:t>43</a:t>
            </a:fld>
            <a:endParaRPr lang="it-IT" sz="1200">
              <a:solidFill>
                <a:srgbClr val="000000"/>
              </a:solidFill>
              <a:latin typeface="Calibri" charset="0"/>
              <a:cs typeface="Arial" charset="0"/>
            </a:endParaRPr>
          </a:p>
        </p:txBody>
      </p:sp>
      <p:sp>
        <p:nvSpPr>
          <p:cNvPr id="167939"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67940"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6794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987A886B-9219-9E41-B105-2E4D46CD83C3}" type="slidenum">
              <a:rPr lang="it-IT" sz="1200">
                <a:solidFill>
                  <a:srgbClr val="000000"/>
                </a:solidFill>
                <a:latin typeface="Calibri" charset="0"/>
              </a:rPr>
              <a:pPr algn="r" eaLnBrk="1" hangingPunct="1">
                <a:buClr>
                  <a:srgbClr val="000000"/>
                </a:buClr>
                <a:buSzPct val="100000"/>
                <a:buFont typeface="Calibri" charset="0"/>
                <a:buNone/>
              </a:pPr>
              <a:t>43</a:t>
            </a:fld>
            <a:endParaRPr lang="it-IT" sz="1200">
              <a:solidFill>
                <a:srgbClr val="000000"/>
              </a:solidFill>
              <a:latin typeface="Calibri"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9986"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7C49B8BB-D97B-3944-872F-528AA5BB2912}" type="slidenum">
              <a:rPr lang="it-IT" sz="1200">
                <a:solidFill>
                  <a:srgbClr val="000000"/>
                </a:solidFill>
                <a:latin typeface="Calibri" charset="0"/>
                <a:cs typeface="Arial" charset="0"/>
              </a:rPr>
              <a:pPr/>
              <a:t>44</a:t>
            </a:fld>
            <a:endParaRPr lang="it-IT" sz="1200">
              <a:solidFill>
                <a:srgbClr val="000000"/>
              </a:solidFill>
              <a:latin typeface="Calibri" charset="0"/>
              <a:cs typeface="Arial" charset="0"/>
            </a:endParaRPr>
          </a:p>
        </p:txBody>
      </p:sp>
      <p:sp>
        <p:nvSpPr>
          <p:cNvPr id="169987"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69988"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69989"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1408A9E9-93CE-B84E-A587-AB98A050D62C}" type="slidenum">
              <a:rPr lang="it-IT" sz="1200">
                <a:solidFill>
                  <a:srgbClr val="000000"/>
                </a:solidFill>
                <a:latin typeface="Calibri" charset="0"/>
              </a:rPr>
              <a:pPr algn="r" eaLnBrk="1" hangingPunct="1">
                <a:buClr>
                  <a:srgbClr val="000000"/>
                </a:buClr>
                <a:buSzPct val="100000"/>
                <a:buFont typeface="Calibri" charset="0"/>
                <a:buNone/>
              </a:pPr>
              <a:t>44</a:t>
            </a:fld>
            <a:endParaRPr lang="it-IT" sz="1200">
              <a:solidFill>
                <a:srgbClr val="000000"/>
              </a:solidFill>
              <a:latin typeface="Calibri"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203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0B72BEC2-B3E7-344E-A79A-3F4359B70843}" type="slidenum">
              <a:rPr lang="it-IT" sz="1200">
                <a:solidFill>
                  <a:srgbClr val="000000"/>
                </a:solidFill>
                <a:latin typeface="Calibri" charset="0"/>
                <a:cs typeface="Arial" charset="0"/>
              </a:rPr>
              <a:pPr/>
              <a:t>45</a:t>
            </a:fld>
            <a:endParaRPr lang="it-IT" sz="1200">
              <a:solidFill>
                <a:srgbClr val="000000"/>
              </a:solidFill>
              <a:latin typeface="Calibri" charset="0"/>
              <a:cs typeface="Arial" charset="0"/>
            </a:endParaRPr>
          </a:p>
        </p:txBody>
      </p:sp>
      <p:sp>
        <p:nvSpPr>
          <p:cNvPr id="172035"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72036"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7203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45165822-6812-3B44-A975-97C2047454EB}" type="slidenum">
              <a:rPr lang="it-IT" sz="1200">
                <a:solidFill>
                  <a:srgbClr val="000000"/>
                </a:solidFill>
                <a:latin typeface="Calibri" charset="0"/>
              </a:rPr>
              <a:pPr algn="r" eaLnBrk="1" hangingPunct="1">
                <a:buClr>
                  <a:srgbClr val="000000"/>
                </a:buClr>
                <a:buSzPct val="100000"/>
                <a:buFont typeface="Calibri" charset="0"/>
                <a:buNone/>
              </a:pPr>
              <a:t>45</a:t>
            </a:fld>
            <a:endParaRPr lang="it-IT" sz="1200">
              <a:solidFill>
                <a:srgbClr val="000000"/>
              </a:solidFill>
              <a:latin typeface="Calibri"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1794"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367640EF-74B8-0245-AC17-D16894787BF6}" type="slidenum">
              <a:rPr lang="it-IT" sz="1200">
                <a:solidFill>
                  <a:srgbClr val="000000"/>
                </a:solidFill>
                <a:latin typeface="Calibri" charset="0"/>
                <a:cs typeface="Arial" charset="0"/>
              </a:rPr>
              <a:pPr/>
              <a:t>46</a:t>
            </a:fld>
            <a:endParaRPr lang="it-IT" sz="1200">
              <a:solidFill>
                <a:srgbClr val="000000"/>
              </a:solidFill>
              <a:latin typeface="Calibri" charset="0"/>
              <a:cs typeface="Arial" charset="0"/>
            </a:endParaRPr>
          </a:p>
        </p:txBody>
      </p:sp>
      <p:sp>
        <p:nvSpPr>
          <p:cNvPr id="161795"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89CE0DD0-B6EF-A94D-BAF9-90284613387D}" type="slidenum">
              <a:rPr lang="it-IT" sz="1200">
                <a:solidFill>
                  <a:srgbClr val="000000"/>
                </a:solidFill>
                <a:latin typeface="Calibri" charset="0"/>
                <a:cs typeface="Arial" charset="0"/>
              </a:rPr>
              <a:pPr algn="r" eaLnBrk="1" hangingPunct="1">
                <a:buSzPct val="100000"/>
              </a:pPr>
              <a:t>46</a:t>
            </a:fld>
            <a:endParaRPr lang="it-IT" sz="1200">
              <a:solidFill>
                <a:srgbClr val="000000"/>
              </a:solidFill>
              <a:latin typeface="Calibri" charset="0"/>
              <a:cs typeface="Arial" charset="0"/>
            </a:endParaRPr>
          </a:p>
        </p:txBody>
      </p:sp>
      <p:sp>
        <p:nvSpPr>
          <p:cNvPr id="161796"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541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77785D9A-A902-CA41-B359-2A64A034EA89}" type="slidenum">
              <a:rPr lang="it-IT" sz="1200">
                <a:solidFill>
                  <a:srgbClr val="000000"/>
                </a:solidFill>
                <a:latin typeface="Calibri" charset="0"/>
                <a:cs typeface="Arial" charset="0"/>
              </a:rPr>
              <a:pPr/>
              <a:t>47</a:t>
            </a:fld>
            <a:endParaRPr lang="it-IT" sz="1200">
              <a:solidFill>
                <a:srgbClr val="000000"/>
              </a:solidFill>
              <a:latin typeface="Calibri" charset="0"/>
              <a:cs typeface="Arial" charset="0"/>
            </a:endParaRPr>
          </a:p>
        </p:txBody>
      </p:sp>
      <p:sp>
        <p:nvSpPr>
          <p:cNvPr id="145411"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45412"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4541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185204D4-DA34-714B-955F-FEA74B109EE3}" type="slidenum">
              <a:rPr lang="it-IT" sz="1200">
                <a:solidFill>
                  <a:srgbClr val="000000"/>
                </a:solidFill>
                <a:latin typeface="Calibri" charset="0"/>
              </a:rPr>
              <a:pPr algn="r" eaLnBrk="1" hangingPunct="1">
                <a:buClr>
                  <a:srgbClr val="000000"/>
                </a:buClr>
                <a:buSzPct val="100000"/>
                <a:buFont typeface="Calibri" charset="0"/>
                <a:buNone/>
              </a:pPr>
              <a:t>47</a:t>
            </a:fld>
            <a:endParaRPr lang="it-IT" sz="1200">
              <a:solidFill>
                <a:srgbClr val="000000"/>
              </a:solidFill>
              <a:latin typeface="Calibri"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745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CEAE7983-385E-254F-8201-557E73E190A8}" type="slidenum">
              <a:rPr lang="it-IT" sz="1200">
                <a:solidFill>
                  <a:srgbClr val="000000"/>
                </a:solidFill>
                <a:latin typeface="Calibri" charset="0"/>
                <a:cs typeface="Arial" charset="0"/>
              </a:rPr>
              <a:pPr/>
              <a:t>48</a:t>
            </a:fld>
            <a:endParaRPr lang="it-IT" sz="1200">
              <a:solidFill>
                <a:srgbClr val="000000"/>
              </a:solidFill>
              <a:latin typeface="Calibri" charset="0"/>
              <a:cs typeface="Arial" charset="0"/>
            </a:endParaRPr>
          </a:p>
        </p:txBody>
      </p:sp>
      <p:sp>
        <p:nvSpPr>
          <p:cNvPr id="147459"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47460"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4746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055268BF-669D-6C47-99E2-9A1476B8085E}" type="slidenum">
              <a:rPr lang="it-IT" sz="1200">
                <a:solidFill>
                  <a:srgbClr val="000000"/>
                </a:solidFill>
                <a:latin typeface="Calibri" charset="0"/>
              </a:rPr>
              <a:pPr algn="r" eaLnBrk="1" hangingPunct="1">
                <a:buClr>
                  <a:srgbClr val="000000"/>
                </a:buClr>
                <a:buSzPct val="100000"/>
                <a:buFont typeface="Calibri" charset="0"/>
                <a:buNone/>
              </a:pPr>
              <a:t>48</a:t>
            </a:fld>
            <a:endParaRPr lang="it-IT" sz="1200">
              <a:solidFill>
                <a:srgbClr val="000000"/>
              </a:solidFill>
              <a:latin typeface="Calibri"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9506"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C75842E6-A22D-F84D-8267-7B8C81C68EC3}" type="slidenum">
              <a:rPr lang="it-IT" sz="1200">
                <a:solidFill>
                  <a:srgbClr val="000000"/>
                </a:solidFill>
                <a:latin typeface="Calibri" charset="0"/>
                <a:cs typeface="Arial" charset="0"/>
              </a:rPr>
              <a:pPr/>
              <a:t>49</a:t>
            </a:fld>
            <a:endParaRPr lang="it-IT" sz="1200">
              <a:solidFill>
                <a:srgbClr val="000000"/>
              </a:solidFill>
              <a:latin typeface="Calibri" charset="0"/>
              <a:cs typeface="Arial" charset="0"/>
            </a:endParaRPr>
          </a:p>
        </p:txBody>
      </p:sp>
      <p:sp>
        <p:nvSpPr>
          <p:cNvPr id="149507"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49508"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49509"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71D4A394-0A06-C448-BAD2-DE98E04A46DF}" type="slidenum">
              <a:rPr lang="it-IT" sz="1200">
                <a:solidFill>
                  <a:srgbClr val="000000"/>
                </a:solidFill>
                <a:latin typeface="Calibri" charset="0"/>
              </a:rPr>
              <a:pPr algn="r" eaLnBrk="1" hangingPunct="1">
                <a:buClr>
                  <a:srgbClr val="000000"/>
                </a:buClr>
                <a:buSzPct val="100000"/>
                <a:buFont typeface="Calibri" charset="0"/>
                <a:buNone/>
              </a:pPr>
              <a:t>49</a:t>
            </a:fld>
            <a:endParaRPr lang="it-IT" sz="1200">
              <a:solidFill>
                <a:srgbClr val="000000"/>
              </a:solidFill>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1906"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7694A1AD-192F-3B49-A54F-7C3DEBB7F205}" type="slidenum">
              <a:rPr lang="it-IT" sz="1200">
                <a:solidFill>
                  <a:srgbClr val="000000"/>
                </a:solidFill>
                <a:latin typeface="Calibri" charset="0"/>
                <a:cs typeface="Arial" charset="0"/>
              </a:rPr>
              <a:pPr/>
              <a:t>5</a:t>
            </a:fld>
            <a:endParaRPr lang="it-IT" sz="1200">
              <a:solidFill>
                <a:srgbClr val="000000"/>
              </a:solidFill>
              <a:latin typeface="Calibri" charset="0"/>
              <a:cs typeface="Arial" charset="0"/>
            </a:endParaRPr>
          </a:p>
        </p:txBody>
      </p:sp>
      <p:sp>
        <p:nvSpPr>
          <p:cNvPr id="251907"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51908"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51909"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B93742FD-8828-394F-B869-815C17D8DE86}" type="slidenum">
              <a:rPr lang="it-IT" sz="1200">
                <a:solidFill>
                  <a:srgbClr val="000000"/>
                </a:solidFill>
                <a:latin typeface="Calibri" charset="0"/>
              </a:rPr>
              <a:pPr algn="r" eaLnBrk="1" hangingPunct="1">
                <a:buClr>
                  <a:srgbClr val="000000"/>
                </a:buClr>
                <a:buSzPct val="100000"/>
                <a:buFont typeface="Calibri" charset="0"/>
                <a:buNone/>
              </a:pPr>
              <a:t>5</a:t>
            </a:fld>
            <a:endParaRPr lang="it-IT" sz="1200">
              <a:solidFill>
                <a:srgbClr val="000000"/>
              </a:solidFill>
              <a:latin typeface="Calibri"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155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1B0C3587-E108-8548-B56C-9FC236D7A71A}" type="slidenum">
              <a:rPr lang="it-IT" sz="1200">
                <a:solidFill>
                  <a:srgbClr val="000000"/>
                </a:solidFill>
                <a:latin typeface="Calibri" charset="0"/>
                <a:cs typeface="Arial" charset="0"/>
              </a:rPr>
              <a:pPr/>
              <a:t>50</a:t>
            </a:fld>
            <a:endParaRPr lang="it-IT" sz="1200">
              <a:solidFill>
                <a:srgbClr val="000000"/>
              </a:solidFill>
              <a:latin typeface="Calibri" charset="0"/>
              <a:cs typeface="Arial" charset="0"/>
            </a:endParaRPr>
          </a:p>
        </p:txBody>
      </p:sp>
      <p:sp>
        <p:nvSpPr>
          <p:cNvPr id="151555"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51556"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5155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BDFE592-8E5C-BF44-8097-3BB19EDA1A45}" type="slidenum">
              <a:rPr lang="it-IT" sz="1200">
                <a:solidFill>
                  <a:srgbClr val="000000"/>
                </a:solidFill>
                <a:latin typeface="Calibri" charset="0"/>
              </a:rPr>
              <a:pPr algn="r" eaLnBrk="1" hangingPunct="1">
                <a:buClr>
                  <a:srgbClr val="000000"/>
                </a:buClr>
                <a:buSzPct val="100000"/>
                <a:buFont typeface="Calibri" charset="0"/>
                <a:buNone/>
              </a:pPr>
              <a:t>50</a:t>
            </a:fld>
            <a:endParaRPr lang="it-IT" sz="1200">
              <a:solidFill>
                <a:srgbClr val="000000"/>
              </a:solidFill>
              <a:latin typeface="Calibri"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9A21F72C-4E97-6B45-89D6-DFB564173E3C}" type="slidenum">
              <a:rPr lang="it-IT" sz="1200">
                <a:solidFill>
                  <a:srgbClr val="000000"/>
                </a:solidFill>
                <a:latin typeface="Calibri" charset="0"/>
                <a:cs typeface="Arial" charset="0"/>
              </a:rPr>
              <a:pPr/>
              <a:t>51</a:t>
            </a:fld>
            <a:endParaRPr lang="it-IT" sz="1200">
              <a:solidFill>
                <a:srgbClr val="000000"/>
              </a:solidFill>
              <a:latin typeface="Calibri" charset="0"/>
              <a:cs typeface="Arial" charset="0"/>
            </a:endParaRPr>
          </a:p>
        </p:txBody>
      </p:sp>
      <p:sp>
        <p:nvSpPr>
          <p:cNvPr id="15360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5360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5360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295B8633-8E64-284F-B0B9-0ED4692324F2}" type="slidenum">
              <a:rPr lang="it-IT" sz="1200">
                <a:solidFill>
                  <a:srgbClr val="000000"/>
                </a:solidFill>
                <a:latin typeface="Calibri" charset="0"/>
              </a:rPr>
              <a:pPr algn="r" eaLnBrk="1" hangingPunct="1">
                <a:buClr>
                  <a:srgbClr val="000000"/>
                </a:buClr>
                <a:buSzPct val="100000"/>
                <a:buFont typeface="Calibri" charset="0"/>
                <a:buNone/>
              </a:pPr>
              <a:t>51</a:t>
            </a:fld>
            <a:endParaRPr lang="it-IT" sz="1200">
              <a:solidFill>
                <a:srgbClr val="000000"/>
              </a:solidFill>
              <a:latin typeface="Calibri"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65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4F8DE378-EF9D-DC44-A521-A68E1B458F6C}" type="slidenum">
              <a:rPr lang="it-IT" sz="1200">
                <a:solidFill>
                  <a:srgbClr val="000000"/>
                </a:solidFill>
                <a:latin typeface="Calibri" charset="0"/>
                <a:cs typeface="Arial" charset="0"/>
              </a:rPr>
              <a:pPr/>
              <a:t>52</a:t>
            </a:fld>
            <a:endParaRPr lang="it-IT" sz="1200">
              <a:solidFill>
                <a:srgbClr val="000000"/>
              </a:solidFill>
              <a:latin typeface="Calibri" charset="0"/>
              <a:cs typeface="Arial" charset="0"/>
            </a:endParaRPr>
          </a:p>
        </p:txBody>
      </p:sp>
      <p:sp>
        <p:nvSpPr>
          <p:cNvPr id="155651"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55652"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5565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128265DB-18E1-7744-97FA-E2C220C5CF8C}" type="slidenum">
              <a:rPr lang="it-IT" sz="1200">
                <a:solidFill>
                  <a:srgbClr val="000000"/>
                </a:solidFill>
                <a:latin typeface="Calibri" charset="0"/>
              </a:rPr>
              <a:pPr algn="r" eaLnBrk="1" hangingPunct="1">
                <a:buClr>
                  <a:srgbClr val="000000"/>
                </a:buClr>
                <a:buSzPct val="100000"/>
                <a:buFont typeface="Calibri" charset="0"/>
                <a:buNone/>
              </a:pPr>
              <a:t>52</a:t>
            </a:fld>
            <a:endParaRPr lang="it-IT" sz="1200">
              <a:solidFill>
                <a:srgbClr val="000000"/>
              </a:solidFill>
              <a:latin typeface="Calibri"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769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F9DC488C-2D76-C845-BD11-F2FA86B7002E}" type="slidenum">
              <a:rPr lang="it-IT" sz="1200">
                <a:solidFill>
                  <a:srgbClr val="000000"/>
                </a:solidFill>
                <a:latin typeface="Calibri" charset="0"/>
                <a:cs typeface="Arial" charset="0"/>
              </a:rPr>
              <a:pPr/>
              <a:t>53</a:t>
            </a:fld>
            <a:endParaRPr lang="it-IT" sz="1200">
              <a:solidFill>
                <a:srgbClr val="000000"/>
              </a:solidFill>
              <a:latin typeface="Calibri" charset="0"/>
              <a:cs typeface="Arial" charset="0"/>
            </a:endParaRPr>
          </a:p>
        </p:txBody>
      </p:sp>
      <p:sp>
        <p:nvSpPr>
          <p:cNvPr id="157699"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57700"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5770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0513FA9F-FBB6-E643-A714-BFF2192204EA}" type="slidenum">
              <a:rPr lang="it-IT" sz="1200">
                <a:solidFill>
                  <a:srgbClr val="000000"/>
                </a:solidFill>
                <a:latin typeface="Calibri" charset="0"/>
              </a:rPr>
              <a:pPr algn="r" eaLnBrk="1" hangingPunct="1">
                <a:buClr>
                  <a:srgbClr val="000000"/>
                </a:buClr>
                <a:buSzPct val="100000"/>
                <a:buFont typeface="Calibri" charset="0"/>
                <a:buNone/>
              </a:pPr>
              <a:t>53</a:t>
            </a:fld>
            <a:endParaRPr lang="it-IT" sz="1200">
              <a:solidFill>
                <a:srgbClr val="000000"/>
              </a:solidFill>
              <a:latin typeface="Calibri"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1794" name="Rectangle 25"/>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367640EF-74B8-0245-AC17-D16894787BF6}" type="slidenum">
              <a:rPr lang="it-IT" sz="1200">
                <a:solidFill>
                  <a:srgbClr val="000000"/>
                </a:solidFill>
                <a:latin typeface="Calibri" charset="0"/>
                <a:cs typeface="Arial" charset="0"/>
              </a:rPr>
              <a:pPr/>
              <a:t>54</a:t>
            </a:fld>
            <a:endParaRPr lang="it-IT" sz="1200">
              <a:solidFill>
                <a:srgbClr val="000000"/>
              </a:solidFill>
              <a:latin typeface="Calibri" charset="0"/>
              <a:cs typeface="Arial" charset="0"/>
            </a:endParaRPr>
          </a:p>
        </p:txBody>
      </p:sp>
      <p:sp>
        <p:nvSpPr>
          <p:cNvPr id="161795"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r" eaLnBrk="1" hangingPunct="1">
              <a:buSzPct val="100000"/>
            </a:pPr>
            <a:fld id="{89CE0DD0-B6EF-A94D-BAF9-90284613387D}" type="slidenum">
              <a:rPr lang="it-IT" sz="1200">
                <a:solidFill>
                  <a:srgbClr val="000000"/>
                </a:solidFill>
                <a:latin typeface="Calibri" charset="0"/>
                <a:cs typeface="Arial" charset="0"/>
              </a:rPr>
              <a:pPr algn="r" eaLnBrk="1" hangingPunct="1">
                <a:buSzPct val="100000"/>
              </a:pPr>
              <a:t>54</a:t>
            </a:fld>
            <a:endParaRPr lang="it-IT" sz="1200">
              <a:solidFill>
                <a:srgbClr val="000000"/>
              </a:solidFill>
              <a:latin typeface="Calibri" charset="0"/>
              <a:cs typeface="Arial" charset="0"/>
            </a:endParaRPr>
          </a:p>
        </p:txBody>
      </p:sp>
      <p:sp>
        <p:nvSpPr>
          <p:cNvPr id="161796" name="Text Box 2"/>
          <p:cNvSpPr txBox="1">
            <a:spLocks noChangeArrowheads="1"/>
          </p:cNvSpPr>
          <p:nvPr/>
        </p:nvSpPr>
        <p:spPr bwMode="auto">
          <a:xfrm>
            <a:off x="2276475" y="685800"/>
            <a:ext cx="2305050" cy="3425825"/>
          </a:xfrm>
          <a:prstGeom prst="rect">
            <a:avLst/>
          </a:prstGeom>
          <a:solidFill>
            <a:srgbClr val="FFFFFF"/>
          </a:solidFill>
          <a:ln w="9360">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6499" name="Text Box 3"/>
          <p:cNvSpPr>
            <a:spLocks noGrp="1" noChangeArrowheads="1"/>
          </p:cNvSpPr>
          <p:nvPr>
            <p:ph type="body"/>
          </p:nvPr>
        </p:nvSpPr>
        <p:spPr>
          <a:xfrm>
            <a:off x="685800" y="4343400"/>
            <a:ext cx="5457825" cy="4087813"/>
          </a:xfrm>
        </p:spPr>
        <p:txBody>
          <a:bodyPr wrap="none" anchor="ctr"/>
          <a:lstStyle/>
          <a:p>
            <a:pPr>
              <a:defRPr/>
            </a:pPr>
            <a:endParaRPr lang="en-US" smtClean="0">
              <a:ea typeface="ＭＳ Ｐゴシック" charset="0"/>
              <a:cs typeface="+mn-cs"/>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C3541B2C-08F8-AD4A-86C1-6E905132599F}" type="slidenum">
              <a:rPr lang="it-IT" sz="1200">
                <a:solidFill>
                  <a:srgbClr val="000000"/>
                </a:solidFill>
                <a:latin typeface="Calibri" charset="0"/>
                <a:cs typeface="Arial" charset="0"/>
              </a:rPr>
              <a:pPr/>
              <a:t>56</a:t>
            </a:fld>
            <a:endParaRPr lang="it-IT" sz="1200">
              <a:solidFill>
                <a:srgbClr val="000000"/>
              </a:solidFill>
              <a:latin typeface="Calibri" charset="0"/>
              <a:cs typeface="Arial" charset="0"/>
            </a:endParaRPr>
          </a:p>
        </p:txBody>
      </p:sp>
      <p:sp>
        <p:nvSpPr>
          <p:cNvPr id="6144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6144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6144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5E4A47CA-924D-E847-8050-000AB1DA9BA8}" type="slidenum">
              <a:rPr lang="it-IT" sz="1200">
                <a:solidFill>
                  <a:srgbClr val="000000"/>
                </a:solidFill>
                <a:latin typeface="Calibri" charset="0"/>
              </a:rPr>
              <a:pPr algn="r" eaLnBrk="1" hangingPunct="1">
                <a:buClr>
                  <a:srgbClr val="000000"/>
                </a:buClr>
                <a:buSzPct val="100000"/>
                <a:buFont typeface="Calibri" charset="0"/>
                <a:buNone/>
              </a:pPr>
              <a:t>56</a:t>
            </a:fld>
            <a:endParaRPr lang="it-IT" sz="1200">
              <a:solidFill>
                <a:srgbClr val="000000"/>
              </a:solidFill>
              <a:latin typeface="Calibri"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227D7EB0-6A1B-7A44-BB2B-D7A4991CAE05}" type="slidenum">
              <a:rPr lang="it-IT" sz="1200">
                <a:solidFill>
                  <a:srgbClr val="000000"/>
                </a:solidFill>
                <a:latin typeface="Calibri" charset="0"/>
                <a:cs typeface="Arial" charset="0"/>
              </a:rPr>
              <a:pPr/>
              <a:t>57</a:t>
            </a:fld>
            <a:endParaRPr lang="it-IT" sz="1200">
              <a:solidFill>
                <a:srgbClr val="000000"/>
              </a:solidFill>
              <a:latin typeface="Calibri" charset="0"/>
              <a:cs typeface="Arial" charset="0"/>
            </a:endParaRPr>
          </a:p>
        </p:txBody>
      </p:sp>
      <p:sp>
        <p:nvSpPr>
          <p:cNvPr id="63491"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63492"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6349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727CDEF5-EB7B-2943-9EB9-668C26E603CC}" type="slidenum">
              <a:rPr lang="it-IT" sz="1200">
                <a:solidFill>
                  <a:srgbClr val="000000"/>
                </a:solidFill>
                <a:latin typeface="Calibri" charset="0"/>
              </a:rPr>
              <a:pPr algn="r" eaLnBrk="1" hangingPunct="1">
                <a:buClr>
                  <a:srgbClr val="000000"/>
                </a:buClr>
                <a:buSzPct val="100000"/>
                <a:buFont typeface="Calibri" charset="0"/>
                <a:buNone/>
              </a:pPr>
              <a:t>57</a:t>
            </a:fld>
            <a:endParaRPr lang="it-IT" sz="1200">
              <a:solidFill>
                <a:srgbClr val="000000"/>
              </a:solidFill>
              <a:latin typeface="Calibri"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58</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58</a:t>
            </a:fld>
            <a:endParaRPr lang="it-IT" sz="1200">
              <a:solidFill>
                <a:srgbClr val="000000"/>
              </a:solidFill>
              <a:latin typeface="Calibri"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59</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59</a:t>
            </a:fld>
            <a:endParaRPr lang="it-IT" sz="1200">
              <a:solidFill>
                <a:srgbClr val="000000"/>
              </a:solidFill>
              <a:latin typeface="Calibri"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9746"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DE7A4234-9F92-5243-972D-CF9410AD805D}" type="slidenum">
              <a:rPr lang="it-IT" sz="1200">
                <a:solidFill>
                  <a:srgbClr val="000000"/>
                </a:solidFill>
                <a:latin typeface="Calibri" charset="0"/>
                <a:cs typeface="Arial" charset="0"/>
              </a:rPr>
              <a:pPr/>
              <a:t>60</a:t>
            </a:fld>
            <a:endParaRPr lang="it-IT" sz="1200">
              <a:solidFill>
                <a:srgbClr val="000000"/>
              </a:solidFill>
              <a:latin typeface="Calibri" charset="0"/>
              <a:cs typeface="Arial" charset="0"/>
            </a:endParaRPr>
          </a:p>
        </p:txBody>
      </p:sp>
      <p:sp>
        <p:nvSpPr>
          <p:cNvPr id="159747"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159748"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159749"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B68D0800-3868-2347-BAEB-ED305E286C4D}" type="slidenum">
              <a:rPr lang="it-IT" sz="1200">
                <a:solidFill>
                  <a:srgbClr val="000000"/>
                </a:solidFill>
                <a:latin typeface="Calibri" charset="0"/>
              </a:rPr>
              <a:pPr algn="r" eaLnBrk="1" hangingPunct="1">
                <a:buClr>
                  <a:srgbClr val="000000"/>
                </a:buClr>
                <a:buSzPct val="100000"/>
                <a:buFont typeface="Calibri" charset="0"/>
                <a:buNone/>
              </a:pPr>
              <a:t>60</a:t>
            </a:fld>
            <a:endParaRPr lang="it-IT" sz="1200">
              <a:solidFill>
                <a:srgbClr val="000000"/>
              </a:solidFill>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395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D05A8017-AC26-2042-B62F-8E6F9A27C703}" type="slidenum">
              <a:rPr lang="it-IT" sz="1200">
                <a:solidFill>
                  <a:srgbClr val="000000"/>
                </a:solidFill>
                <a:latin typeface="Calibri" charset="0"/>
                <a:cs typeface="Arial" charset="0"/>
              </a:rPr>
              <a:pPr/>
              <a:t>6</a:t>
            </a:fld>
            <a:endParaRPr lang="it-IT" sz="1200">
              <a:solidFill>
                <a:srgbClr val="000000"/>
              </a:solidFill>
              <a:latin typeface="Calibri" charset="0"/>
              <a:cs typeface="Arial" charset="0"/>
            </a:endParaRPr>
          </a:p>
        </p:txBody>
      </p:sp>
      <p:sp>
        <p:nvSpPr>
          <p:cNvPr id="253955"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53956"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5395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291665F3-DA11-4341-A611-F66AAF55FB66}" type="slidenum">
              <a:rPr lang="it-IT" sz="1200">
                <a:solidFill>
                  <a:srgbClr val="000000"/>
                </a:solidFill>
                <a:latin typeface="Calibri" charset="0"/>
              </a:rPr>
              <a:pPr algn="r" eaLnBrk="1" hangingPunct="1">
                <a:buClr>
                  <a:srgbClr val="000000"/>
                </a:buClr>
                <a:buSzPct val="100000"/>
                <a:buFont typeface="Calibri" charset="0"/>
                <a:buNone/>
              </a:pPr>
              <a:t>6</a:t>
            </a:fld>
            <a:endParaRPr lang="it-IT" sz="1200">
              <a:solidFill>
                <a:srgbClr val="000000"/>
              </a:solidFill>
              <a:latin typeface="Calibri"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61</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61</a:t>
            </a:fld>
            <a:endParaRPr lang="it-IT" sz="1200">
              <a:solidFill>
                <a:srgbClr val="000000"/>
              </a:solidFill>
              <a:latin typeface="Calibri"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62</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62</a:t>
            </a:fld>
            <a:endParaRPr lang="it-IT" sz="1200">
              <a:solidFill>
                <a:srgbClr val="000000"/>
              </a:solidFill>
              <a:latin typeface="Calibri"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63</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63</a:t>
            </a:fld>
            <a:endParaRPr lang="it-IT" sz="1200">
              <a:solidFill>
                <a:srgbClr val="000000"/>
              </a:solidFill>
              <a:latin typeface="Calibri"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64</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64</a:t>
            </a:fld>
            <a:endParaRPr lang="it-IT" sz="1200">
              <a:solidFill>
                <a:srgbClr val="000000"/>
              </a:solidFill>
              <a:latin typeface="Calibri"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65</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65</a:t>
            </a:fld>
            <a:endParaRPr lang="it-IT" sz="1200">
              <a:solidFill>
                <a:srgbClr val="000000"/>
              </a:solidFill>
              <a:latin typeface="Calibri"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66</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66</a:t>
            </a:fld>
            <a:endParaRPr lang="it-IT" sz="1200">
              <a:solidFill>
                <a:srgbClr val="000000"/>
              </a:solidFill>
              <a:latin typeface="Calibri"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67</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67</a:t>
            </a:fld>
            <a:endParaRPr lang="it-IT" sz="1200">
              <a:solidFill>
                <a:srgbClr val="000000"/>
              </a:solidFill>
              <a:latin typeface="Calibri"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68</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68</a:t>
            </a:fld>
            <a:endParaRPr lang="it-IT" sz="1200">
              <a:solidFill>
                <a:srgbClr val="000000"/>
              </a:solidFill>
              <a:latin typeface="Calibri"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69</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69</a:t>
            </a:fld>
            <a:endParaRPr lang="it-IT" sz="1200">
              <a:solidFill>
                <a:srgbClr val="000000"/>
              </a:solidFill>
              <a:latin typeface="Calibri"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70</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70</a:t>
            </a:fld>
            <a:endParaRPr lang="it-IT" sz="1200">
              <a:solidFill>
                <a:srgbClr val="000000"/>
              </a:solidFill>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0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EFC78773-1928-BF4D-9509-64BE44B9AE73}" type="slidenum">
              <a:rPr lang="it-IT" sz="1200">
                <a:solidFill>
                  <a:srgbClr val="000000"/>
                </a:solidFill>
                <a:latin typeface="Calibri" charset="0"/>
                <a:cs typeface="Arial" charset="0"/>
              </a:rPr>
              <a:pPr/>
              <a:t>7</a:t>
            </a:fld>
            <a:endParaRPr lang="it-IT" sz="1200">
              <a:solidFill>
                <a:srgbClr val="000000"/>
              </a:solidFill>
              <a:latin typeface="Calibri" charset="0"/>
              <a:cs typeface="Arial" charset="0"/>
            </a:endParaRPr>
          </a:p>
        </p:txBody>
      </p:sp>
      <p:sp>
        <p:nvSpPr>
          <p:cNvPr id="25600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5600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5600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A772A251-E551-D542-9B15-00F1069C35A8}" type="slidenum">
              <a:rPr lang="it-IT" sz="1200">
                <a:solidFill>
                  <a:srgbClr val="000000"/>
                </a:solidFill>
                <a:latin typeface="Calibri" charset="0"/>
              </a:rPr>
              <a:pPr algn="r" eaLnBrk="1" hangingPunct="1">
                <a:buClr>
                  <a:srgbClr val="000000"/>
                </a:buClr>
                <a:buSzPct val="100000"/>
                <a:buFont typeface="Calibri" charset="0"/>
                <a:buNone/>
              </a:pPr>
              <a:t>7</a:t>
            </a:fld>
            <a:endParaRPr lang="it-IT" sz="1200">
              <a:solidFill>
                <a:srgbClr val="000000"/>
              </a:solidFill>
              <a:latin typeface="Calibri"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71</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71</a:t>
            </a:fld>
            <a:endParaRPr lang="it-IT" sz="1200">
              <a:solidFill>
                <a:srgbClr val="000000"/>
              </a:solidFill>
              <a:latin typeface="Calibri"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72</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72</a:t>
            </a:fld>
            <a:endParaRPr lang="it-IT" sz="1200">
              <a:solidFill>
                <a:srgbClr val="000000"/>
              </a:solidFill>
              <a:latin typeface="Calibri"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73</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73</a:t>
            </a:fld>
            <a:endParaRPr lang="it-IT" sz="1200">
              <a:solidFill>
                <a:srgbClr val="000000"/>
              </a:solidFill>
              <a:latin typeface="Calibri"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74</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74</a:t>
            </a:fld>
            <a:endParaRPr lang="it-IT" sz="1200">
              <a:solidFill>
                <a:srgbClr val="000000"/>
              </a:solidFill>
              <a:latin typeface="Calibri"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75</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75</a:t>
            </a:fld>
            <a:endParaRPr lang="it-IT" sz="1200">
              <a:solidFill>
                <a:srgbClr val="000000"/>
              </a:solidFill>
              <a:latin typeface="Calibri"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76</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76</a:t>
            </a:fld>
            <a:endParaRPr lang="it-IT" sz="1200">
              <a:solidFill>
                <a:srgbClr val="000000"/>
              </a:solidFill>
              <a:latin typeface="Calibri"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77</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77</a:t>
            </a:fld>
            <a:endParaRPr lang="it-IT" sz="1200">
              <a:solidFill>
                <a:srgbClr val="000000"/>
              </a:solidFill>
              <a:latin typeface="Calibri"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78</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78</a:t>
            </a:fld>
            <a:endParaRPr lang="it-IT" sz="1200">
              <a:solidFill>
                <a:srgbClr val="000000"/>
              </a:solidFill>
              <a:latin typeface="Calibri"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79</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79</a:t>
            </a:fld>
            <a:endParaRPr lang="it-IT" sz="1200">
              <a:solidFill>
                <a:srgbClr val="000000"/>
              </a:solidFill>
              <a:latin typeface="Calibri" charset="0"/>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80</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80</a:t>
            </a:fld>
            <a:endParaRPr lang="it-IT" sz="1200">
              <a:solidFill>
                <a:srgbClr val="000000"/>
              </a:solidFill>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8050"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CDBEF282-A879-7846-990A-EFA4C4A32FE9}" type="slidenum">
              <a:rPr lang="it-IT" sz="1200">
                <a:solidFill>
                  <a:srgbClr val="000000"/>
                </a:solidFill>
                <a:latin typeface="Calibri" charset="0"/>
                <a:cs typeface="Arial" charset="0"/>
              </a:rPr>
              <a:pPr/>
              <a:t>8</a:t>
            </a:fld>
            <a:endParaRPr lang="it-IT" sz="1200">
              <a:solidFill>
                <a:srgbClr val="000000"/>
              </a:solidFill>
              <a:latin typeface="Calibri" charset="0"/>
              <a:cs typeface="Arial" charset="0"/>
            </a:endParaRPr>
          </a:p>
        </p:txBody>
      </p:sp>
      <p:sp>
        <p:nvSpPr>
          <p:cNvPr id="258051"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58052"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58053"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1162D676-723B-A745-9CC4-157790D6E9C9}" type="slidenum">
              <a:rPr lang="it-IT" sz="1200">
                <a:solidFill>
                  <a:srgbClr val="000000"/>
                </a:solidFill>
                <a:latin typeface="Calibri" charset="0"/>
              </a:rPr>
              <a:pPr algn="r" eaLnBrk="1" hangingPunct="1">
                <a:buClr>
                  <a:srgbClr val="000000"/>
                </a:buClr>
                <a:buSzPct val="100000"/>
                <a:buFont typeface="Calibri" charset="0"/>
                <a:buNone/>
              </a:pPr>
              <a:t>8</a:t>
            </a:fld>
            <a:endParaRPr lang="it-IT" sz="1200">
              <a:solidFill>
                <a:srgbClr val="000000"/>
              </a:solidFill>
              <a:latin typeface="Calibri"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81</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81</a:t>
            </a:fld>
            <a:endParaRPr lang="it-IT" sz="1200">
              <a:solidFill>
                <a:srgbClr val="000000"/>
              </a:solidFill>
              <a:latin typeface="Calibri"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82</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82</a:t>
            </a:fld>
            <a:endParaRPr lang="it-IT" sz="1200">
              <a:solidFill>
                <a:srgbClr val="000000"/>
              </a:solidFill>
              <a:latin typeface="Calibri" charset="0"/>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83</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83</a:t>
            </a:fld>
            <a:endParaRPr lang="it-IT" sz="1200">
              <a:solidFill>
                <a:srgbClr val="000000"/>
              </a:solidFill>
              <a:latin typeface="Calibri" charset="0"/>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84</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84</a:t>
            </a:fld>
            <a:endParaRPr lang="it-IT" sz="1200">
              <a:solidFill>
                <a:srgbClr val="000000"/>
              </a:solidFill>
              <a:latin typeface="Calibri" charset="0"/>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85</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85</a:t>
            </a:fld>
            <a:endParaRPr lang="it-IT" sz="1200">
              <a:solidFill>
                <a:srgbClr val="000000"/>
              </a:solidFill>
              <a:latin typeface="Calibri" charset="0"/>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86</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86</a:t>
            </a:fld>
            <a:endParaRPr lang="it-IT" sz="1200">
              <a:solidFill>
                <a:srgbClr val="000000"/>
              </a:solidFill>
              <a:latin typeface="Calibri" charset="0"/>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87</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87</a:t>
            </a:fld>
            <a:endParaRPr lang="it-IT" sz="1200">
              <a:solidFill>
                <a:srgbClr val="000000"/>
              </a:solidFill>
              <a:latin typeface="Calibri" charset="0"/>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88</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88</a:t>
            </a:fld>
            <a:endParaRPr lang="it-IT" sz="1200">
              <a:solidFill>
                <a:srgbClr val="000000"/>
              </a:solidFill>
              <a:latin typeface="Calibri" charset="0"/>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89</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89</a:t>
            </a:fld>
            <a:endParaRPr lang="it-IT" sz="1200">
              <a:solidFill>
                <a:srgbClr val="000000"/>
              </a:solidFill>
              <a:latin typeface="Calibri" charset="0"/>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90</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90</a:t>
            </a:fld>
            <a:endParaRPr lang="it-IT" sz="1200">
              <a:solidFill>
                <a:srgbClr val="000000"/>
              </a:solidFill>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0098"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D0E4AE0C-C529-AE42-924F-5805AB51054C}" type="slidenum">
              <a:rPr lang="it-IT" sz="1200">
                <a:solidFill>
                  <a:srgbClr val="000000"/>
                </a:solidFill>
                <a:latin typeface="Calibri" charset="0"/>
                <a:cs typeface="Arial" charset="0"/>
              </a:rPr>
              <a:pPr/>
              <a:t>9</a:t>
            </a:fld>
            <a:endParaRPr lang="it-IT" sz="1200">
              <a:solidFill>
                <a:srgbClr val="000000"/>
              </a:solidFill>
              <a:latin typeface="Calibri" charset="0"/>
              <a:cs typeface="Arial" charset="0"/>
            </a:endParaRPr>
          </a:p>
        </p:txBody>
      </p:sp>
      <p:sp>
        <p:nvSpPr>
          <p:cNvPr id="260099"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260100"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260101"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8081A8AF-79ED-AF4C-850A-9DB86036CCBE}" type="slidenum">
              <a:rPr lang="it-IT" sz="1200">
                <a:solidFill>
                  <a:srgbClr val="000000"/>
                </a:solidFill>
                <a:latin typeface="Calibri" charset="0"/>
              </a:rPr>
              <a:pPr algn="r" eaLnBrk="1" hangingPunct="1">
                <a:buClr>
                  <a:srgbClr val="000000"/>
                </a:buClr>
                <a:buSzPct val="100000"/>
                <a:buFont typeface="Calibri" charset="0"/>
                <a:buNone/>
              </a:pPr>
              <a:t>9</a:t>
            </a:fld>
            <a:endParaRPr lang="it-IT" sz="1200">
              <a:solidFill>
                <a:srgbClr val="000000"/>
              </a:solidFill>
              <a:latin typeface="Calibri" charset="0"/>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91</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91</a:t>
            </a:fld>
            <a:endParaRPr lang="it-IT" sz="1200">
              <a:solidFill>
                <a:srgbClr val="000000"/>
              </a:solidFill>
              <a:latin typeface="Calibri" charset="0"/>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fld id="{59443322-12E4-5341-8447-30E92A8198DF}" type="slidenum">
              <a:rPr lang="it-IT" sz="1200">
                <a:solidFill>
                  <a:srgbClr val="000000"/>
                </a:solidFill>
                <a:latin typeface="Calibri" charset="0"/>
                <a:cs typeface="Arial" charset="0"/>
              </a:rPr>
              <a:pPr/>
              <a:t>92</a:t>
            </a:fld>
            <a:endParaRPr lang="it-IT" sz="1200">
              <a:solidFill>
                <a:srgbClr val="000000"/>
              </a:solidFill>
              <a:latin typeface="Calibri" charset="0"/>
              <a:cs typeface="Arial" charset="0"/>
            </a:endParaRPr>
          </a:p>
        </p:txBody>
      </p:sp>
      <p:sp>
        <p:nvSpPr>
          <p:cNvPr id="92163" name="Text Box 1"/>
          <p:cNvSpPr txBox="1">
            <a:spLocks noChangeArrowheads="1"/>
          </p:cNvSpPr>
          <p:nvPr/>
        </p:nvSpPr>
        <p:spPr bwMode="auto">
          <a:xfrm>
            <a:off x="1146175" y="685800"/>
            <a:ext cx="4562475" cy="3422650"/>
          </a:xfrm>
          <a:prstGeom prst="rect">
            <a:avLst/>
          </a:prstGeom>
          <a:solidFill>
            <a:srgbClr val="FFFFFF"/>
          </a:solidFill>
          <a:ln w="9525">
            <a:solidFill>
              <a:srgbClr val="000000"/>
            </a:solidFill>
            <a:miter lim="800000"/>
            <a:headEnd/>
            <a:tailEnd/>
          </a:ln>
        </p:spPr>
        <p:txBody>
          <a:bodyPr wrap="none" anchor="ctr"/>
          <a:lstStyle/>
          <a:p>
            <a:pPr eaLnBrk="1" hangingPunct="1">
              <a:buClr>
                <a:srgbClr val="000000"/>
              </a:buClr>
              <a:buSzPct val="100000"/>
              <a:buFont typeface="Times New Roman" charset="0"/>
              <a:buNone/>
            </a:pPr>
            <a:endParaRPr lang="it-IT"/>
          </a:p>
        </p:txBody>
      </p:sp>
      <p:sp>
        <p:nvSpPr>
          <p:cNvPr id="92164" name="Rectangle 2"/>
          <p:cNvSpPr>
            <a:spLocks noGrp="1" noChangeArrowheads="1"/>
          </p:cNvSpPr>
          <p:nvPr>
            <p:ph type="body"/>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ea typeface="MS PGothic" charset="0"/>
            </a:endParaRPr>
          </a:p>
        </p:txBody>
      </p:sp>
      <p:sp>
        <p:nvSpPr>
          <p:cNvPr id="92165"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algn="r" eaLnBrk="1" hangingPunct="1">
              <a:buClr>
                <a:srgbClr val="000000"/>
              </a:buClr>
              <a:buSzPct val="100000"/>
              <a:buFont typeface="Calibri" charset="0"/>
              <a:buNone/>
            </a:pPr>
            <a:fld id="{678D46E9-D2C8-8849-A5C7-C10307FDD2D2}" type="slidenum">
              <a:rPr lang="it-IT" sz="1200">
                <a:solidFill>
                  <a:srgbClr val="000000"/>
                </a:solidFill>
                <a:latin typeface="Calibri" charset="0"/>
              </a:rPr>
              <a:pPr algn="r" eaLnBrk="1" hangingPunct="1">
                <a:buClr>
                  <a:srgbClr val="000000"/>
                </a:buClr>
                <a:buSzPct val="100000"/>
                <a:buFont typeface="Calibri" charset="0"/>
                <a:buNone/>
              </a:pPr>
              <a:t>92</a:t>
            </a:fld>
            <a:endParaRPr lang="it-IT" sz="1200">
              <a:solidFill>
                <a:srgbClr val="000000"/>
              </a:solidFill>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C14F9505-F39F-FA4C-8E72-C8BF2B454E26}" type="datetimeFigureOut">
              <a:rPr lang="en-US" smtClean="0"/>
              <a:t>16/12/20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3685231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C14F9505-F39F-FA4C-8E72-C8BF2B454E26}" type="datetimeFigureOut">
              <a:rPr lang="en-US" smtClean="0"/>
              <a:t>16/12/20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2363713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C14F9505-F39F-FA4C-8E72-C8BF2B454E26}" type="datetimeFigureOut">
              <a:rPr lang="en-US" smtClean="0"/>
              <a:t>16/12/20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374630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C14F9505-F39F-FA4C-8E72-C8BF2B454E26}" type="datetimeFigureOut">
              <a:rPr lang="en-US" smtClean="0"/>
              <a:t>16/12/20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2326669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C14F9505-F39F-FA4C-8E72-C8BF2B454E26}" type="datetimeFigureOut">
              <a:rPr lang="en-US" smtClean="0"/>
              <a:t>16/12/20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2701919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C14F9505-F39F-FA4C-8E72-C8BF2B454E26}" type="datetimeFigureOut">
              <a:rPr lang="en-US" smtClean="0"/>
              <a:t>16/12/20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1060510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C14F9505-F39F-FA4C-8E72-C8BF2B454E26}" type="datetimeFigureOut">
              <a:rPr lang="en-US" smtClean="0"/>
              <a:t>16/12/20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3664305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C14F9505-F39F-FA4C-8E72-C8BF2B454E26}" type="datetimeFigureOut">
              <a:rPr lang="en-US" smtClean="0"/>
              <a:t>16/12/20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1759806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4F9505-F39F-FA4C-8E72-C8BF2B454E26}" type="datetimeFigureOut">
              <a:rPr lang="en-US" smtClean="0"/>
              <a:t>16/12/20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3897687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C14F9505-F39F-FA4C-8E72-C8BF2B454E26}" type="datetimeFigureOut">
              <a:rPr lang="en-US" smtClean="0"/>
              <a:t>16/12/20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1109470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C14F9505-F39F-FA4C-8E72-C8BF2B454E26}" type="datetimeFigureOut">
              <a:rPr lang="en-US" smtClean="0"/>
              <a:t>16/12/20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A6D584-A1CC-104D-AF81-784A4ACED127}" type="slidenum">
              <a:rPr lang="en-US" smtClean="0"/>
              <a:t>‹#›</a:t>
            </a:fld>
            <a:endParaRPr lang="en-US"/>
          </a:p>
        </p:txBody>
      </p:sp>
    </p:spTree>
    <p:extLst>
      <p:ext uri="{BB962C8B-B14F-4D97-AF65-F5344CB8AC3E}">
        <p14:creationId xmlns:p14="http://schemas.microsoft.com/office/powerpoint/2010/main" val="2799938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F9505-F39F-FA4C-8E72-C8BF2B454E26}" type="datetimeFigureOut">
              <a:rPr lang="en-US" smtClean="0"/>
              <a:t>16/12/20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A6D584-A1CC-104D-AF81-784A4ACED127}" type="slidenum">
              <a:rPr lang="en-US" smtClean="0"/>
              <a:t>‹#›</a:t>
            </a:fld>
            <a:endParaRPr lang="en-US"/>
          </a:p>
        </p:txBody>
      </p:sp>
    </p:spTree>
    <p:extLst>
      <p:ext uri="{BB962C8B-B14F-4D97-AF65-F5344CB8AC3E}">
        <p14:creationId xmlns:p14="http://schemas.microsoft.com/office/powerpoint/2010/main" val="16292423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9.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 Id="rId3" Type="http://schemas.openxmlformats.org/officeDocument/2006/relationships/image" Target="../media/image10.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 Id="rId3" Type="http://schemas.openxmlformats.org/officeDocument/2006/relationships/image" Target="../media/image11.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5.xml"/><Relationship Id="rId3" Type="http://schemas.openxmlformats.org/officeDocument/2006/relationships/image" Target="../media/image12.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5.xml"/><Relationship Id="rId3" Type="http://schemas.openxmlformats.org/officeDocument/2006/relationships/image" Target="../media/image14.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6.xml"/><Relationship Id="rId3" Type="http://schemas.openxmlformats.org/officeDocument/2006/relationships/image" Target="../media/image15.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7.xml"/><Relationship Id="rId3" Type="http://schemas.openxmlformats.org/officeDocument/2006/relationships/image" Target="../media/image16.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8.xml"/><Relationship Id="rId3" Type="http://schemas.openxmlformats.org/officeDocument/2006/relationships/image" Target="../media/image1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0.xml"/><Relationship Id="rId3" Type="http://schemas.openxmlformats.org/officeDocument/2006/relationships/image" Target="../media/image18.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1.xml"/><Relationship Id="rId3" Type="http://schemas.openxmlformats.org/officeDocument/2006/relationships/image" Target="../media/image19.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2.xml"/><Relationship Id="rId3" Type="http://schemas.openxmlformats.org/officeDocument/2006/relationships/image" Target="../media/image20.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3.xml"/><Relationship Id="rId3" Type="http://schemas.openxmlformats.org/officeDocument/2006/relationships/image" Target="../media/image21.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4.xml"/><Relationship Id="rId3" Type="http://schemas.openxmlformats.org/officeDocument/2006/relationships/image" Target="../media/image22.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5.xml"/><Relationship Id="rId3" Type="http://schemas.openxmlformats.org/officeDocument/2006/relationships/image" Target="../media/image23.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6.xml"/><Relationship Id="rId3" Type="http://schemas.openxmlformats.org/officeDocument/2006/relationships/image" Target="../media/image24.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7.xml"/><Relationship Id="rId3" Type="http://schemas.openxmlformats.org/officeDocument/2006/relationships/image" Target="../media/image25.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8.xml"/><Relationship Id="rId3" Type="http://schemas.openxmlformats.org/officeDocument/2006/relationships/image" Target="../media/image2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3.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9.xml"/><Relationship Id="rId3" Type="http://schemas.openxmlformats.org/officeDocument/2006/relationships/image" Target="../media/image26.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0.xml"/><Relationship Id="rId3" Type="http://schemas.openxmlformats.org/officeDocument/2006/relationships/image" Target="../media/image27.jp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1.xml"/><Relationship Id="rId3" Type="http://schemas.openxmlformats.org/officeDocument/2006/relationships/image" Target="../media/image28.jp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2.xml"/><Relationship Id="rId3" Type="http://schemas.openxmlformats.org/officeDocument/2006/relationships/image" Target="../media/image29.jp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3.xml"/><Relationship Id="rId3" Type="http://schemas.openxmlformats.org/officeDocument/2006/relationships/image" Target="../media/image30.jp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4.xml"/><Relationship Id="rId3" Type="http://schemas.openxmlformats.org/officeDocument/2006/relationships/image" Target="../media/image31.jp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5.xml"/><Relationship Id="rId3" Type="http://schemas.openxmlformats.org/officeDocument/2006/relationships/image" Target="../media/image32.jp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6.xml"/><Relationship Id="rId3" Type="http://schemas.openxmlformats.org/officeDocument/2006/relationships/image" Target="../media/image33.jp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7.xml"/><Relationship Id="rId3" Type="http://schemas.openxmlformats.org/officeDocument/2006/relationships/image" Target="../media/image34.jp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8.xml"/><Relationship Id="rId3" Type="http://schemas.openxmlformats.org/officeDocument/2006/relationships/image" Target="../media/image3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4.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9.xml"/><Relationship Id="rId3" Type="http://schemas.openxmlformats.org/officeDocument/2006/relationships/image" Target="../media/image36.jp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0.xml"/><Relationship Id="rId3" Type="http://schemas.openxmlformats.org/officeDocument/2006/relationships/image" Target="../media/image37.jp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1.xml"/><Relationship Id="rId3" Type="http://schemas.openxmlformats.org/officeDocument/2006/relationships/image" Target="../media/image38.jp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2.xml"/><Relationship Id="rId3" Type="http://schemas.openxmlformats.org/officeDocument/2006/relationships/image" Target="../media/image39.jp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3.xml"/><Relationship Id="rId3" Type="http://schemas.openxmlformats.org/officeDocument/2006/relationships/image" Target="../media/image40.jp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4.xml"/><Relationship Id="rId3" Type="http://schemas.openxmlformats.org/officeDocument/2006/relationships/image" Target="../media/image41.jp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5.xml"/><Relationship Id="rId3" Type="http://schemas.openxmlformats.org/officeDocument/2006/relationships/image" Target="../media/image42.jp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6.xml"/><Relationship Id="rId3" Type="http://schemas.openxmlformats.org/officeDocument/2006/relationships/image" Target="../media/image43.jp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7.xml"/><Relationship Id="rId3" Type="http://schemas.openxmlformats.org/officeDocument/2006/relationships/image" Target="../media/image44.jp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5.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89"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242690" name="Text Box 3"/>
          <p:cNvSpPr txBox="1">
            <a:spLocks noChangeArrowheads="1"/>
          </p:cNvSpPr>
          <p:nvPr/>
        </p:nvSpPr>
        <p:spPr bwMode="auto">
          <a:xfrm>
            <a:off x="539750" y="-1079500"/>
            <a:ext cx="8135938" cy="773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r>
              <a:rPr lang="it-IT" sz="4400" dirty="0">
                <a:solidFill>
                  <a:srgbClr val="FFFFFF"/>
                </a:solidFill>
                <a:latin typeface="Calibri" charset="0"/>
              </a:rPr>
              <a:t/>
            </a:r>
            <a:br>
              <a:rPr lang="it-IT" sz="4400" dirty="0">
                <a:solidFill>
                  <a:srgbClr val="FFFFFF"/>
                </a:solidFill>
                <a:latin typeface="Calibri" charset="0"/>
              </a:rPr>
            </a:br>
            <a:r>
              <a:rPr lang="it-IT" sz="4400" dirty="0">
                <a:solidFill>
                  <a:srgbClr val="FFFFFF"/>
                </a:solidFill>
                <a:latin typeface="Calibri" charset="0"/>
              </a:rPr>
              <a:t/>
            </a:r>
            <a:br>
              <a:rPr lang="it-IT" sz="4400" dirty="0">
                <a:solidFill>
                  <a:srgbClr val="FFFFFF"/>
                </a:solidFill>
                <a:latin typeface="Calibri" charset="0"/>
              </a:rPr>
            </a:br>
            <a:r>
              <a:rPr lang="it-IT" sz="4400" dirty="0">
                <a:solidFill>
                  <a:srgbClr val="FFFFFF"/>
                </a:solidFill>
                <a:latin typeface="Calibri" charset="0"/>
              </a:rPr>
              <a:t/>
            </a:r>
            <a:br>
              <a:rPr lang="it-IT" sz="4400" dirty="0">
                <a:solidFill>
                  <a:srgbClr val="FFFFFF"/>
                </a:solidFill>
                <a:latin typeface="Calibri" charset="0"/>
              </a:rPr>
            </a:br>
            <a:endParaRPr lang="it-IT" sz="4400" dirty="0">
              <a:solidFill>
                <a:srgbClr val="FFFFFF"/>
              </a:solidFill>
              <a:latin typeface="Calibri" charset="0"/>
            </a:endParaRPr>
          </a:p>
          <a:p>
            <a:pPr algn="ctr" eaLnBrk="1" hangingPunct="1">
              <a:buSzPct val="100000"/>
            </a:pPr>
            <a:endParaRPr lang="it-IT" sz="4400" dirty="0">
              <a:solidFill>
                <a:srgbClr val="FFFFFF"/>
              </a:solidFill>
              <a:latin typeface="Calibri" charset="0"/>
            </a:endParaRPr>
          </a:p>
          <a:p>
            <a:pPr algn="ctr" eaLnBrk="1" hangingPunct="1">
              <a:buSzPct val="100000"/>
            </a:pPr>
            <a:r>
              <a:rPr lang="it-IT" sz="3200" dirty="0">
                <a:solidFill>
                  <a:srgbClr val="FFFFFF"/>
                </a:solidFill>
                <a:latin typeface="Calibri" charset="0"/>
              </a:rPr>
              <a:t>SEMIOTICA GENERALE (6 </a:t>
            </a:r>
            <a:r>
              <a:rPr lang="it-IT" sz="3200" dirty="0" err="1">
                <a:solidFill>
                  <a:srgbClr val="FFFFFF"/>
                </a:solidFill>
                <a:latin typeface="Calibri" charset="0"/>
              </a:rPr>
              <a:t>cfu</a:t>
            </a:r>
            <a:r>
              <a:rPr lang="it-IT" sz="3200" dirty="0">
                <a:solidFill>
                  <a:srgbClr val="FFFFFF"/>
                </a:solidFill>
                <a:latin typeface="Calibri" charset="0"/>
              </a:rPr>
              <a:t>)</a:t>
            </a:r>
          </a:p>
          <a:p>
            <a:pPr algn="ctr" eaLnBrk="1" hangingPunct="1">
              <a:buSzPct val="100000"/>
            </a:pPr>
            <a:r>
              <a:rPr lang="it-IT" dirty="0" err="1">
                <a:solidFill>
                  <a:srgbClr val="FFFFFF"/>
                </a:solidFill>
                <a:latin typeface="Calibri" charset="0"/>
              </a:rPr>
              <a:t>a.a</a:t>
            </a:r>
            <a:r>
              <a:rPr lang="it-IT" dirty="0">
                <a:solidFill>
                  <a:srgbClr val="FFFFFF"/>
                </a:solidFill>
                <a:latin typeface="Calibri" charset="0"/>
              </a:rPr>
              <a:t>. 2018-2019</a:t>
            </a:r>
          </a:p>
          <a:p>
            <a:pPr algn="ctr" eaLnBrk="1" hangingPunct="1">
              <a:buSzPct val="100000"/>
            </a:pPr>
            <a:endParaRPr lang="it-IT" sz="3200" dirty="0">
              <a:solidFill>
                <a:srgbClr val="FFFFFF"/>
              </a:solidFill>
              <a:latin typeface="Calibri" charset="0"/>
            </a:endParaRPr>
          </a:p>
          <a:p>
            <a:pPr algn="ctr" eaLnBrk="1" hangingPunct="1">
              <a:buSzPct val="100000"/>
            </a:pPr>
            <a:endParaRPr lang="it-IT" sz="2000" dirty="0">
              <a:solidFill>
                <a:srgbClr val="FFFFFF"/>
              </a:solidFill>
              <a:latin typeface="Calibri" charset="0"/>
            </a:endParaRPr>
          </a:p>
          <a:p>
            <a:pPr algn="ctr" eaLnBrk="1" hangingPunct="1">
              <a:buSzPct val="100000"/>
            </a:pPr>
            <a:r>
              <a:rPr lang="it-IT" sz="3600" dirty="0" smtClean="0">
                <a:solidFill>
                  <a:srgbClr val="FFFFFF"/>
                </a:solidFill>
                <a:latin typeface="Calibri" charset="0"/>
              </a:rPr>
              <a:t>Lezioni 5-6-7</a:t>
            </a:r>
            <a:endParaRPr lang="it-IT" sz="3600" dirty="0">
              <a:solidFill>
                <a:srgbClr val="FFFFFF"/>
              </a:solidFill>
              <a:latin typeface="Calibri" charset="0"/>
            </a:endParaRPr>
          </a:p>
          <a:p>
            <a:pPr algn="ctr" eaLnBrk="1" hangingPunct="1">
              <a:buSzPct val="100000"/>
            </a:pPr>
            <a:r>
              <a:rPr lang="it-IT" sz="3600" i="1" dirty="0">
                <a:solidFill>
                  <a:srgbClr val="FFFFFF"/>
                </a:solidFill>
                <a:latin typeface="Calibri" charset="0"/>
              </a:rPr>
              <a:t>La glossematica di Louis </a:t>
            </a:r>
            <a:r>
              <a:rPr lang="it-IT" sz="3600" i="1" dirty="0" err="1">
                <a:solidFill>
                  <a:srgbClr val="FFFFFF"/>
                </a:solidFill>
                <a:latin typeface="Calibri" charset="0"/>
              </a:rPr>
              <a:t>Hjelmslev</a:t>
            </a:r>
            <a:r>
              <a:rPr lang="it-IT" sz="2900" i="1" dirty="0">
                <a:solidFill>
                  <a:srgbClr val="FFFFFF"/>
                </a:solidFill>
                <a:latin typeface="Calibri" charset="0"/>
              </a:rPr>
              <a:t/>
            </a:r>
            <a:br>
              <a:rPr lang="it-IT" sz="2900" i="1" dirty="0">
                <a:solidFill>
                  <a:srgbClr val="FFFFFF"/>
                </a:solidFill>
                <a:latin typeface="Calibri" charset="0"/>
              </a:rPr>
            </a:br>
            <a:endParaRPr lang="it-IT" sz="2900" i="1" dirty="0">
              <a:solidFill>
                <a:srgbClr val="FFFFFF"/>
              </a:solidFill>
              <a:latin typeface="Calibri" charset="0"/>
            </a:endParaRPr>
          </a:p>
          <a:p>
            <a:pPr algn="ctr" eaLnBrk="1" hangingPunct="1">
              <a:buSzPct val="100000"/>
            </a:pPr>
            <a:r>
              <a:rPr lang="it-IT" i="1" dirty="0">
                <a:solidFill>
                  <a:srgbClr val="FFFFFF"/>
                </a:solidFill>
                <a:latin typeface="Calibri" charset="0"/>
              </a:rPr>
              <a:t>Prof. </a:t>
            </a:r>
            <a:r>
              <a:rPr lang="it-IT" i="1" dirty="0" err="1">
                <a:solidFill>
                  <a:srgbClr val="FFFFFF"/>
                </a:solidFill>
                <a:latin typeface="Calibri" charset="0"/>
              </a:rPr>
              <a:t>Franciscu</a:t>
            </a:r>
            <a:r>
              <a:rPr lang="it-IT" i="1" dirty="0">
                <a:solidFill>
                  <a:srgbClr val="FFFFFF"/>
                </a:solidFill>
                <a:latin typeface="Calibri" charset="0"/>
              </a:rPr>
              <a:t> Sedda</a:t>
            </a:r>
          </a:p>
          <a:p>
            <a:pPr algn="ctr" eaLnBrk="1" hangingPunct="1">
              <a:buSzPct val="100000"/>
            </a:pPr>
            <a:r>
              <a:rPr lang="it-IT" dirty="0">
                <a:solidFill>
                  <a:srgbClr val="FFFFFF"/>
                </a:solidFill>
                <a:latin typeface="Calibri" charset="0"/>
              </a:rPr>
              <a:t>Università di Cagliari</a:t>
            </a:r>
          </a:p>
          <a:p>
            <a:pPr algn="ctr" eaLnBrk="1" hangingPunct="1">
              <a:buSzPct val="100000"/>
            </a:pPr>
            <a:endParaRPr lang="it-IT" dirty="0">
              <a:solidFill>
                <a:srgbClr val="FFFFFF"/>
              </a:solidFill>
              <a:latin typeface="Calibri" charset="0"/>
            </a:endParaRPr>
          </a:p>
          <a:p>
            <a:pPr algn="ctr" eaLnBrk="1" hangingPunct="1">
              <a:buSzPct val="100000"/>
            </a:pPr>
            <a:endParaRPr lang="it-IT" sz="2900" dirty="0">
              <a:solidFill>
                <a:srgbClr val="FFFFFF"/>
              </a:solidFill>
              <a:latin typeface="Calibri" charset="0"/>
            </a:endParaRPr>
          </a:p>
          <a:p>
            <a:pPr algn="ctr" eaLnBrk="1" hangingPunct="1">
              <a:buSzPct val="100000"/>
            </a:pPr>
            <a:endParaRPr lang="it-IT" sz="2900" dirty="0">
              <a:solidFill>
                <a:srgbClr val="FFFFFF"/>
              </a:solidFill>
              <a:latin typeface="Calibri" charset="0"/>
            </a:endParaRPr>
          </a:p>
          <a:p>
            <a:pPr algn="ctr" eaLnBrk="1" hangingPunct="1">
              <a:buSzPct val="100000"/>
            </a:pPr>
            <a:endParaRPr lang="it-IT" sz="2900" i="1" dirty="0">
              <a:solidFill>
                <a:srgbClr val="FFFFFF"/>
              </a:solidFill>
              <a:latin typeface="Calibri" charset="0"/>
            </a:endParaRPr>
          </a:p>
          <a:p>
            <a:pPr algn="ctr" eaLnBrk="1" hangingPunct="1">
              <a:buSzPct val="100000"/>
            </a:pPr>
            <a:r>
              <a:rPr lang="it-IT" sz="2900" i="1" dirty="0">
                <a:solidFill>
                  <a:srgbClr val="FFFFFF"/>
                </a:solidFill>
                <a:latin typeface="Calibri" charset="0"/>
              </a:rPr>
              <a:t/>
            </a:r>
            <a:br>
              <a:rPr lang="it-IT" sz="2900" i="1" dirty="0">
                <a:solidFill>
                  <a:srgbClr val="FFFFFF"/>
                </a:solidFill>
                <a:latin typeface="Calibri" charset="0"/>
              </a:rPr>
            </a:br>
            <a:endParaRPr lang="it-IT" sz="2900" i="1" dirty="0">
              <a:solidFill>
                <a:srgbClr val="FFFFFF"/>
              </a:solidFill>
              <a:latin typeface="Calibri" charset="0"/>
            </a:endParaRPr>
          </a:p>
        </p:txBody>
      </p:sp>
      <p:sp>
        <p:nvSpPr>
          <p:cNvPr id="242691"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242692"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242693"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Tree>
    <p:extLst>
      <p:ext uri="{BB962C8B-B14F-4D97-AF65-F5344CB8AC3E}">
        <p14:creationId xmlns:p14="http://schemas.microsoft.com/office/powerpoint/2010/main" val="235392977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61122"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Linguaggi ristretti (non linguistici) </a:t>
            </a:r>
          </a:p>
          <a:p>
            <a:pPr algn="ctr" eaLnBrk="1" hangingPunct="1">
              <a:buSzPct val="100000"/>
            </a:pPr>
            <a:r>
              <a:rPr lang="it-IT" sz="2800">
                <a:solidFill>
                  <a:srgbClr val="008000"/>
                </a:solidFill>
                <a:latin typeface="Calibri" charset="0"/>
              </a:rPr>
              <a:t>e linguaggi non ristretti (linguistici)</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Ad es. linguaggio matematico vs lingua naturale</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“Ogni testo qualsiasi può essere tradotto in ogni linguaggio non ristretto mentre ciò non è altrettanto vero per i linguaggi ristretti”</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[Problema della traducibilità fra linguaggi dal punto di vista della semiotica della cultura]</a:t>
            </a: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61123"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89082170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69"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63170"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i="1">
                <a:solidFill>
                  <a:srgbClr val="008000"/>
                </a:solidFill>
                <a:latin typeface="Calibri" charset="0"/>
              </a:rPr>
              <a:t>I piani dei linguaggi:</a:t>
            </a:r>
          </a:p>
          <a:p>
            <a:pPr algn="ctr" eaLnBrk="1" hangingPunct="1">
              <a:buSzPct val="100000"/>
            </a:pPr>
            <a:r>
              <a:rPr lang="it-IT" sz="2800" i="1">
                <a:solidFill>
                  <a:srgbClr val="008000"/>
                </a:solidFill>
                <a:latin typeface="Calibri" charset="0"/>
              </a:rPr>
              <a:t>Espressione e Contenuto</a:t>
            </a:r>
          </a:p>
          <a:p>
            <a:pPr algn="ctr" eaLnBrk="1" hangingPunct="1">
              <a:buSzPct val="100000"/>
            </a:pPr>
            <a:endParaRPr lang="it-IT" sz="2800" i="1">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63171"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8186529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65218"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eaLnBrk="1" hangingPunct="1">
              <a:buSzPct val="100000"/>
            </a:pPr>
            <a:endParaRPr lang="it-IT" sz="2600">
              <a:solidFill>
                <a:srgbClr val="008000"/>
              </a:solidFill>
              <a:latin typeface="Calibri" charset="0"/>
            </a:endParaRPr>
          </a:p>
          <a:p>
            <a:pPr eaLnBrk="1" hangingPunct="1">
              <a:buSzPct val="100000"/>
            </a:pPr>
            <a:endParaRPr lang="it-IT" sz="2600">
              <a:solidFill>
                <a:srgbClr val="008000"/>
              </a:solidFill>
              <a:latin typeface="Calibri" charset="0"/>
            </a:endParaRPr>
          </a:p>
          <a:p>
            <a:pPr eaLnBrk="1" hangingPunct="1">
              <a:buSzPct val="100000"/>
            </a:pPr>
            <a:r>
              <a:rPr lang="it-IT" sz="2600">
                <a:solidFill>
                  <a:srgbClr val="008000"/>
                </a:solidFill>
                <a:latin typeface="Calibri" charset="0"/>
              </a:rPr>
              <a:t>“Per ragioni puramente logiche  sembra ovvio che ogni linguaggio concepibile indiche due cose: un’espressione e qualcosa di espresso. (…)</a:t>
            </a:r>
          </a:p>
          <a:p>
            <a:pPr eaLnBrk="1" hangingPunct="1">
              <a:buSzPct val="100000"/>
            </a:pPr>
            <a:r>
              <a:rPr lang="it-IT" sz="2600">
                <a:solidFill>
                  <a:srgbClr val="008000"/>
                </a:solidFill>
                <a:latin typeface="Calibri" charset="0"/>
              </a:rPr>
              <a:t>Dal momento che non siamo sicuri che un significato, sia in senso mentalistico che behaviouristico, sia implicato, non farò uso del termine ‘significato’ per denotare la cosa che è espressa. La definirò </a:t>
            </a:r>
            <a:r>
              <a:rPr lang="it-IT" sz="2600" i="1">
                <a:solidFill>
                  <a:srgbClr val="008000"/>
                </a:solidFill>
                <a:latin typeface="Calibri" charset="0"/>
              </a:rPr>
              <a:t>contenuto </a:t>
            </a:r>
            <a:r>
              <a:rPr lang="it-IT" sz="2600">
                <a:solidFill>
                  <a:srgbClr val="008000"/>
                </a:solidFill>
                <a:latin typeface="Calibri" charset="0"/>
              </a:rPr>
              <a:t>(…).</a:t>
            </a:r>
          </a:p>
          <a:p>
            <a:pPr eaLnBrk="1" hangingPunct="1">
              <a:buSzPct val="100000"/>
            </a:pPr>
            <a:r>
              <a:rPr lang="it-IT" sz="2600">
                <a:solidFill>
                  <a:srgbClr val="008000"/>
                </a:solidFill>
                <a:latin typeface="Calibri" charset="0"/>
              </a:rPr>
              <a:t>La cosa più importante è che, anche se eliminassimo locutore e ascoltatore, e se eliminassimo il significato come coscienza del locutore e comportamento dell’ascoltatore, questi espedienti non ci permetterebbero di ridurre il linguaggio a mera espressione.”</a:t>
            </a:r>
          </a:p>
          <a:p>
            <a:pPr eaLnBrk="1" hangingPunct="1">
              <a:buSzPct val="100000"/>
            </a:pPr>
            <a:endParaRPr lang="it-IT" sz="2600">
              <a:solidFill>
                <a:srgbClr val="008000"/>
              </a:solidFill>
              <a:latin typeface="Calibri" charset="0"/>
            </a:endParaRPr>
          </a:p>
          <a:p>
            <a:pPr algn="ctr" eaLnBrk="1" hangingPunct="1">
              <a:buSzPct val="100000"/>
            </a:pPr>
            <a:r>
              <a:rPr lang="it-IT" sz="2800">
                <a:solidFill>
                  <a:srgbClr val="008000"/>
                </a:solidFill>
                <a:latin typeface="Calibri" charset="0"/>
              </a:rPr>
              <a:t>Segno &gt; Funzione segnica</a:t>
            </a: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6521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7662309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5"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67266"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eaLnBrk="1" hangingPunct="1">
              <a:buSzPct val="100000"/>
            </a:pPr>
            <a:endParaRPr lang="it-IT" sz="2600">
              <a:solidFill>
                <a:srgbClr val="008000"/>
              </a:solidFill>
              <a:latin typeface="Calibri" charset="0"/>
            </a:endParaRPr>
          </a:p>
          <a:p>
            <a:pPr eaLnBrk="1" hangingPunct="1">
              <a:buSzPct val="100000"/>
            </a:pPr>
            <a:endParaRPr lang="it-IT" sz="2600">
              <a:solidFill>
                <a:srgbClr val="008000"/>
              </a:solidFill>
              <a:latin typeface="Calibri" charset="0"/>
            </a:endParaRPr>
          </a:p>
          <a:p>
            <a:pPr algn="ctr" eaLnBrk="1" hangingPunct="1">
              <a:buSzPct val="100000"/>
            </a:pPr>
            <a:r>
              <a:rPr lang="it-IT" sz="2800">
                <a:solidFill>
                  <a:srgbClr val="008000"/>
                </a:solidFill>
                <a:latin typeface="Calibri" charset="0"/>
              </a:rPr>
              <a:t>“Il contenuto è il complemento necessario dell’espressione. Il linguaggio resta doppio, è una struttura a due facce che implica </a:t>
            </a:r>
            <a:r>
              <a:rPr lang="it-IT" sz="2800" i="1">
                <a:solidFill>
                  <a:srgbClr val="008000"/>
                </a:solidFill>
                <a:latin typeface="Calibri" charset="0"/>
              </a:rPr>
              <a:t>contenuto </a:t>
            </a:r>
            <a:r>
              <a:rPr lang="it-IT" sz="2800">
                <a:solidFill>
                  <a:srgbClr val="008000"/>
                </a:solidFill>
                <a:latin typeface="Calibri" charset="0"/>
              </a:rPr>
              <a:t>e </a:t>
            </a:r>
            <a:r>
              <a:rPr lang="it-IT" sz="2800" i="1">
                <a:solidFill>
                  <a:srgbClr val="008000"/>
                </a:solidFill>
                <a:latin typeface="Calibri" charset="0"/>
              </a:rPr>
              <a:t>espressione</a:t>
            </a:r>
            <a:r>
              <a:rPr lang="it-IT" sz="2800">
                <a:solidFill>
                  <a:srgbClr val="008000"/>
                </a:solidFill>
                <a:latin typeface="Calibri" charset="0"/>
              </a:rPr>
              <a:t>. Io li chiamerò i due </a:t>
            </a:r>
            <a:r>
              <a:rPr lang="it-IT" sz="2800" i="1">
                <a:solidFill>
                  <a:srgbClr val="008000"/>
                </a:solidFill>
                <a:latin typeface="Calibri" charset="0"/>
              </a:rPr>
              <a:t>piani </a:t>
            </a:r>
            <a:r>
              <a:rPr lang="it-IT" sz="2800">
                <a:solidFill>
                  <a:srgbClr val="008000"/>
                </a:solidFill>
                <a:latin typeface="Calibri" charset="0"/>
              </a:rPr>
              <a:t>del linguaggio.”</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Linguaggio come struttura di strutture</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Dal “Segno” alla “Funzione segnica”</a:t>
            </a: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67267"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69230583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3"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69314"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eaLnBrk="1" hangingPunct="1">
              <a:buSzPct val="100000"/>
            </a:pPr>
            <a:endParaRPr lang="it-IT" sz="2600">
              <a:solidFill>
                <a:srgbClr val="008000"/>
              </a:solidFill>
              <a:latin typeface="Calibri" charset="0"/>
            </a:endParaRPr>
          </a:p>
          <a:p>
            <a:pPr eaLnBrk="1" hangingPunct="1">
              <a:buSzPct val="100000"/>
            </a:pPr>
            <a:endParaRPr lang="it-IT" sz="2600">
              <a:solidFill>
                <a:srgbClr val="008000"/>
              </a:solidFill>
              <a:latin typeface="Calibri" charset="0"/>
            </a:endParaRPr>
          </a:p>
          <a:p>
            <a:pPr algn="ctr" eaLnBrk="1" hangingPunct="1">
              <a:buSzPct val="100000"/>
            </a:pPr>
            <a:r>
              <a:rPr lang="it-IT" sz="2800">
                <a:solidFill>
                  <a:srgbClr val="008000"/>
                </a:solidFill>
                <a:latin typeface="Calibri" charset="0"/>
              </a:rPr>
              <a:t>Materia, forma, sostanza</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69315"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427056307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1"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71362"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71363"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71364" name="Picture 1" descr="Hjel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511300"/>
            <a:ext cx="8280400" cy="381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996312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Da Hjelmslev a Eco</a:t>
            </a:r>
          </a:p>
        </p:txBody>
      </p:sp>
      <p:sp>
        <p:nvSpPr>
          <p:cNvPr id="193538"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935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193540" name="Picture 1" descr="IMG-347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98600"/>
            <a:ext cx="91440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650239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09"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73410"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Apprezzamenti collettivi</a:t>
            </a: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273411"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97706503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09"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73410"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algn="ctr" eaLnBrk="1" hangingPunct="1">
              <a:buSzPct val="100000"/>
            </a:pPr>
            <a:r>
              <a:rPr lang="it-IT" sz="2800" i="1" dirty="0" smtClean="0">
                <a:solidFill>
                  <a:srgbClr val="008000"/>
                </a:solidFill>
                <a:latin typeface="Calibri" charset="0"/>
              </a:rPr>
              <a:t>Segni e figure</a:t>
            </a:r>
          </a:p>
          <a:p>
            <a:pPr algn="ctr" eaLnBrk="1" hangingPunct="1">
              <a:buSzPct val="100000"/>
            </a:pPr>
            <a:endParaRPr lang="it-IT" sz="2800" dirty="0">
              <a:solidFill>
                <a:srgbClr val="008000"/>
              </a:solidFill>
              <a:latin typeface="Calibri" charset="0"/>
            </a:endParaRPr>
          </a:p>
          <a:p>
            <a:pPr algn="ctr">
              <a:buSzPct val="100000"/>
            </a:pPr>
            <a:r>
              <a:rPr lang="it-IT" sz="2800" dirty="0" smtClean="0">
                <a:solidFill>
                  <a:srgbClr val="008000"/>
                </a:solidFill>
                <a:latin typeface="Calibri" charset="0"/>
              </a:rPr>
              <a:t>“Una lingua è dunque organizzata in maniera che, grazie a un numero limitato di figure e a disposizioni sempre nuove di esse, si possa costituire un numero larghissimo di segni”</a:t>
            </a: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273411"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01720700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09"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73410"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algn="ctr" eaLnBrk="1" hangingPunct="1">
              <a:buSzPct val="100000"/>
            </a:pPr>
            <a:r>
              <a:rPr lang="it-IT" sz="2800" i="1" dirty="0">
                <a:solidFill>
                  <a:srgbClr val="008000"/>
                </a:solidFill>
                <a:latin typeface="Calibri" charset="0"/>
              </a:rPr>
              <a:t>Gli assi dei linguaggi:</a:t>
            </a:r>
          </a:p>
          <a:p>
            <a:pPr algn="ctr" eaLnBrk="1" hangingPunct="1">
              <a:buSzPct val="100000"/>
            </a:pPr>
            <a:r>
              <a:rPr lang="it-IT" sz="2800" i="1" dirty="0">
                <a:solidFill>
                  <a:srgbClr val="008000"/>
                </a:solidFill>
                <a:latin typeface="Calibri" charset="0"/>
              </a:rPr>
              <a:t>Sistema e Processo</a:t>
            </a:r>
          </a:p>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a:solidFill>
                  <a:srgbClr val="008000"/>
                </a:solidFill>
                <a:latin typeface="Calibri" charset="0"/>
              </a:rPr>
              <a:t>[es. Menù]</a:t>
            </a: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273411"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98922837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44738" name="Text Box 2"/>
          <p:cNvSpPr txBox="1">
            <a:spLocks noChangeArrowheads="1"/>
          </p:cNvSpPr>
          <p:nvPr/>
        </p:nvSpPr>
        <p:spPr bwMode="auto">
          <a:xfrm>
            <a:off x="457200" y="5516563"/>
            <a:ext cx="8147050" cy="120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000">
              <a:solidFill>
                <a:srgbClr val="008000"/>
              </a:solidFill>
              <a:latin typeface="Calibri" charset="0"/>
            </a:endParaRPr>
          </a:p>
        </p:txBody>
      </p:sp>
      <p:sp>
        <p:nvSpPr>
          <p:cNvPr id="2447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44740" name="Picture 1" descr="Hjelmslev Fot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692150"/>
            <a:ext cx="5622925" cy="562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894501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09"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73410"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algn="ctr" eaLnBrk="1" hangingPunct="1">
              <a:buSzPct val="100000"/>
            </a:pPr>
            <a:r>
              <a:rPr lang="it-IT" sz="2800" i="1" dirty="0" smtClean="0">
                <a:solidFill>
                  <a:srgbClr val="008000"/>
                </a:solidFill>
                <a:latin typeface="Calibri" charset="0"/>
              </a:rPr>
              <a:t>Le dipendenze</a:t>
            </a:r>
          </a:p>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“Ciò che importa non è la divisione di un oggetto in parti, ma uno svolgimento dell’analisi conforme alle interdipendenze fra queste parti e che ne renda conto adeguatamente”</a:t>
            </a:r>
          </a:p>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“Gli ‘oggetti’ del realismo ingenuo non sono, dal nostro punto di vista, che intersezioni di fasci di tali dipendenze”</a:t>
            </a: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273411"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95917865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75458"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algn="ctr" eaLnBrk="1" hangingPunct="1">
              <a:buSzPct val="100000"/>
            </a:pPr>
            <a:r>
              <a:rPr lang="it-IT" sz="2800" i="1" dirty="0" smtClean="0">
                <a:solidFill>
                  <a:srgbClr val="008000"/>
                </a:solidFill>
                <a:latin typeface="Calibri" charset="0"/>
              </a:rPr>
              <a:t>Invarianti e varianti: la prova di commutazione</a:t>
            </a:r>
          </a:p>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In italiano si può sostituire la [</a:t>
            </a:r>
            <a:r>
              <a:rPr lang="it-IT" sz="2800" dirty="0" err="1" smtClean="0">
                <a:solidFill>
                  <a:srgbClr val="008000"/>
                </a:solidFill>
                <a:latin typeface="Calibri" charset="0"/>
              </a:rPr>
              <a:t>r</a:t>
            </a:r>
            <a:r>
              <a:rPr lang="it-IT" sz="2800" dirty="0" smtClean="0">
                <a:solidFill>
                  <a:srgbClr val="008000"/>
                </a:solidFill>
                <a:latin typeface="Calibri" charset="0"/>
              </a:rPr>
              <a:t>] (vibrante apicale) con la [</a:t>
            </a:r>
            <a:r>
              <a:rPr lang="it-IT" sz="2800" dirty="0" err="1" smtClean="0">
                <a:solidFill>
                  <a:srgbClr val="008000"/>
                </a:solidFill>
                <a:latin typeface="Calibri" charset="0"/>
              </a:rPr>
              <a:t>R</a:t>
            </a:r>
            <a:r>
              <a:rPr lang="it-IT" sz="2800" dirty="0" smtClean="0">
                <a:solidFill>
                  <a:srgbClr val="008000"/>
                </a:solidFill>
                <a:latin typeface="Calibri" charset="0"/>
              </a:rPr>
              <a:t>] in tutti i contesti in cui appaiono, senza che questo produca cambiamenti di significato. Questo significa che [</a:t>
            </a:r>
            <a:r>
              <a:rPr lang="it-IT" sz="2800" dirty="0" err="1" smtClean="0">
                <a:solidFill>
                  <a:srgbClr val="008000"/>
                </a:solidFill>
                <a:latin typeface="Calibri" charset="0"/>
              </a:rPr>
              <a:t>r</a:t>
            </a:r>
            <a:r>
              <a:rPr lang="it-IT" sz="2800" dirty="0" smtClean="0">
                <a:solidFill>
                  <a:srgbClr val="008000"/>
                </a:solidFill>
                <a:latin typeface="Calibri" charset="0"/>
              </a:rPr>
              <a:t>] e [</a:t>
            </a:r>
            <a:r>
              <a:rPr lang="it-IT" sz="2800" dirty="0" err="1" smtClean="0">
                <a:solidFill>
                  <a:srgbClr val="008000"/>
                </a:solidFill>
                <a:latin typeface="Calibri" charset="0"/>
              </a:rPr>
              <a:t>R</a:t>
            </a:r>
            <a:r>
              <a:rPr lang="it-IT" sz="2800" dirty="0" smtClean="0">
                <a:solidFill>
                  <a:srgbClr val="008000"/>
                </a:solidFill>
                <a:latin typeface="Calibri" charset="0"/>
              </a:rPr>
              <a:t>] sono riconducibili a una stessa classe di suoni, cioè al fonema /</a:t>
            </a:r>
            <a:r>
              <a:rPr lang="it-IT" sz="2800" dirty="0" err="1" smtClean="0">
                <a:solidFill>
                  <a:srgbClr val="008000"/>
                </a:solidFill>
                <a:latin typeface="Calibri" charset="0"/>
              </a:rPr>
              <a:t>r</a:t>
            </a:r>
            <a:r>
              <a:rPr lang="it-IT" sz="2800" dirty="0" smtClean="0">
                <a:solidFill>
                  <a:srgbClr val="008000"/>
                </a:solidFill>
                <a:latin typeface="Calibri" charset="0"/>
              </a:rPr>
              <a:t>/.</a:t>
            </a:r>
          </a:p>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Lo stesso, secondo </a:t>
            </a:r>
            <a:r>
              <a:rPr lang="it-IT" sz="2800" dirty="0" err="1" smtClean="0">
                <a:solidFill>
                  <a:srgbClr val="008000"/>
                </a:solidFill>
                <a:latin typeface="Calibri" charset="0"/>
              </a:rPr>
              <a:t>Hjelmslev</a:t>
            </a:r>
            <a:r>
              <a:rPr lang="it-IT" sz="2800" dirty="0" smtClean="0">
                <a:solidFill>
                  <a:srgbClr val="008000"/>
                </a:solidFill>
                <a:latin typeface="Calibri" charset="0"/>
              </a:rPr>
              <a:t>, deve valere a livello del contenuto: la commutazione di “felino maschio” con “felino femmina” dà due invarianti a livello espressivo: gatto/gatta.</a:t>
            </a: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27545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97043191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79554"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algn="ctr" eaLnBrk="1" hangingPunct="1">
              <a:buSzPct val="100000"/>
            </a:pPr>
            <a:r>
              <a:rPr lang="it-IT" sz="2800" i="1" dirty="0">
                <a:solidFill>
                  <a:srgbClr val="008000"/>
                </a:solidFill>
                <a:latin typeface="Calibri" charset="0"/>
              </a:rPr>
              <a:t>La non conformità dei </a:t>
            </a:r>
            <a:r>
              <a:rPr lang="it-IT" sz="2800" i="1" dirty="0" smtClean="0">
                <a:solidFill>
                  <a:srgbClr val="008000"/>
                </a:solidFill>
                <a:latin typeface="Calibri" charset="0"/>
              </a:rPr>
              <a:t>piani</a:t>
            </a:r>
          </a:p>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Linguaggi ristretti (simbolici)[algebra, semafori…]</a:t>
            </a:r>
          </a:p>
          <a:p>
            <a:pPr algn="ctr" eaLnBrk="1" hangingPunct="1">
              <a:buSzPct val="100000"/>
            </a:pPr>
            <a:r>
              <a:rPr lang="it-IT" sz="2800" dirty="0" smtClean="0">
                <a:solidFill>
                  <a:srgbClr val="008000"/>
                </a:solidFill>
                <a:latin typeface="Calibri" charset="0"/>
              </a:rPr>
              <a:t>Vs</a:t>
            </a:r>
          </a:p>
          <a:p>
            <a:pPr algn="ctr" eaLnBrk="1" hangingPunct="1">
              <a:buSzPct val="100000"/>
            </a:pPr>
            <a:r>
              <a:rPr lang="it-IT" sz="2800" dirty="0" smtClean="0">
                <a:solidFill>
                  <a:srgbClr val="008000"/>
                </a:solidFill>
                <a:latin typeface="Calibri" charset="0"/>
              </a:rPr>
              <a:t>Linguaggi non ristretti (segnici) [lingue naturali…]</a:t>
            </a:r>
          </a:p>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err="1" smtClean="0">
                <a:solidFill>
                  <a:srgbClr val="008000"/>
                </a:solidFill>
                <a:latin typeface="Calibri" charset="0"/>
              </a:rPr>
              <a:t>Semisimbolismo</a:t>
            </a:r>
            <a:endParaRPr lang="it-IT" sz="2800" dirty="0" smtClean="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279555"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47395950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79554"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algn="ctr" eaLnBrk="1" hangingPunct="1">
              <a:buSzPct val="100000"/>
            </a:pPr>
            <a:r>
              <a:rPr lang="it-IT" sz="2800" i="1" dirty="0">
                <a:solidFill>
                  <a:srgbClr val="008000"/>
                </a:solidFill>
                <a:latin typeface="Calibri" charset="0"/>
              </a:rPr>
              <a:t>La non conformità dei </a:t>
            </a:r>
            <a:r>
              <a:rPr lang="it-IT" sz="2800" i="1" dirty="0" smtClean="0">
                <a:solidFill>
                  <a:srgbClr val="008000"/>
                </a:solidFill>
                <a:latin typeface="Calibri" charset="0"/>
              </a:rPr>
              <a:t>piani</a:t>
            </a: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a:buSzPct val="100000"/>
            </a:pPr>
            <a:r>
              <a:rPr lang="it-IT" sz="2800" dirty="0" smtClean="0">
                <a:solidFill>
                  <a:srgbClr val="008000"/>
                </a:solidFill>
                <a:latin typeface="Calibri" charset="0"/>
              </a:rPr>
              <a:t>“Ogni testo qualsiasi può essere tradotto in ogni linguaggio non ristretto mentre ciò non è altrettanto vero per i linguaggi ristretti”</a:t>
            </a:r>
          </a:p>
          <a:p>
            <a:pPr algn="ctr">
              <a:buSzPct val="100000"/>
            </a:pPr>
            <a:endParaRPr lang="it-IT" sz="2800" dirty="0" smtClean="0">
              <a:solidFill>
                <a:srgbClr val="008000"/>
              </a:solidFill>
              <a:latin typeface="Calibri" charset="0"/>
            </a:endParaRPr>
          </a:p>
          <a:p>
            <a:pPr algn="ctr">
              <a:buSzPct val="100000"/>
            </a:pPr>
            <a:r>
              <a:rPr lang="it-IT" sz="2800" dirty="0" smtClean="0">
                <a:solidFill>
                  <a:srgbClr val="008000"/>
                </a:solidFill>
                <a:latin typeface="Calibri" charset="0"/>
              </a:rPr>
              <a:t>[Problema della traducibilità fra linguaggi dal punto di vista della semiotica della cultura]</a:t>
            </a:r>
          </a:p>
          <a:p>
            <a:pPr algn="ctr" eaLnBrk="1" hangingPunct="1">
              <a:buSzPct val="100000"/>
            </a:pPr>
            <a:r>
              <a:rPr lang="it-IT" sz="2800" dirty="0" smtClean="0">
                <a:solidFill>
                  <a:srgbClr val="008000"/>
                </a:solidFill>
                <a:latin typeface="Calibri" charset="0"/>
              </a:rPr>
              <a:t>Doppia articolazione</a:t>
            </a: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279555"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88873660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79554"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eaLnBrk="1" hangingPunct="1">
              <a:buSzPct val="100000"/>
            </a:pPr>
            <a:endParaRPr lang="it-IT" sz="2600" dirty="0">
              <a:solidFill>
                <a:srgbClr val="008000"/>
              </a:solidFill>
              <a:latin typeface="Calibri" charset="0"/>
            </a:endParaRPr>
          </a:p>
          <a:p>
            <a:pPr algn="ctr" eaLnBrk="1" hangingPunct="1">
              <a:buSzPct val="100000"/>
            </a:pPr>
            <a:r>
              <a:rPr lang="it-IT" sz="2800" i="1" dirty="0" smtClean="0">
                <a:solidFill>
                  <a:srgbClr val="008000"/>
                </a:solidFill>
                <a:latin typeface="Calibri" charset="0"/>
              </a:rPr>
              <a:t>Denotazione e connotazione</a:t>
            </a:r>
          </a:p>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Denotazione </a:t>
            </a:r>
          </a:p>
          <a:p>
            <a:pPr algn="ctr" eaLnBrk="1" hangingPunct="1">
              <a:buSzPct val="100000"/>
            </a:pPr>
            <a:r>
              <a:rPr lang="it-IT" sz="2800" dirty="0" smtClean="0">
                <a:solidFill>
                  <a:srgbClr val="008000"/>
                </a:solidFill>
                <a:latin typeface="Calibri" charset="0"/>
              </a:rPr>
              <a:t>E (</a:t>
            </a:r>
            <a:r>
              <a:rPr lang="it-IT" sz="2800" dirty="0" err="1" smtClean="0">
                <a:solidFill>
                  <a:srgbClr val="008000"/>
                </a:solidFill>
                <a:latin typeface="Calibri" charset="0"/>
              </a:rPr>
              <a:t>R</a:t>
            </a:r>
            <a:r>
              <a:rPr lang="it-IT" sz="2800" dirty="0">
                <a:solidFill>
                  <a:srgbClr val="008000"/>
                </a:solidFill>
                <a:latin typeface="Calibri" charset="0"/>
              </a:rPr>
              <a:t>)</a:t>
            </a:r>
            <a:r>
              <a:rPr lang="it-IT" sz="2800" dirty="0" smtClean="0">
                <a:solidFill>
                  <a:srgbClr val="008000"/>
                </a:solidFill>
                <a:latin typeface="Calibri" charset="0"/>
              </a:rPr>
              <a:t> C</a:t>
            </a:r>
          </a:p>
          <a:p>
            <a:pPr algn="ctr" eaLnBrk="1" hangingPunct="1">
              <a:buSzPct val="100000"/>
            </a:pPr>
            <a:endParaRPr lang="it-IT" sz="2800" dirty="0" smtClean="0">
              <a:solidFill>
                <a:srgbClr val="008000"/>
              </a:solidFill>
              <a:latin typeface="Calibri" charset="0"/>
            </a:endParaRPr>
          </a:p>
          <a:p>
            <a:pPr algn="ctr" eaLnBrk="1" hangingPunct="1">
              <a:buSzPct val="100000"/>
            </a:pPr>
            <a:r>
              <a:rPr lang="it-IT" sz="2800" dirty="0" smtClean="0">
                <a:solidFill>
                  <a:srgbClr val="008000"/>
                </a:solidFill>
                <a:latin typeface="Calibri" charset="0"/>
              </a:rPr>
              <a:t>Connotazione</a:t>
            </a:r>
          </a:p>
          <a:p>
            <a:pPr algn="ctr" eaLnBrk="1" hangingPunct="1">
              <a:buSzPct val="100000"/>
            </a:pPr>
            <a:r>
              <a:rPr lang="it-IT" sz="2800" dirty="0" smtClean="0">
                <a:solidFill>
                  <a:srgbClr val="008000"/>
                </a:solidFill>
                <a:latin typeface="Calibri" charset="0"/>
              </a:rPr>
              <a:t>(Ed </a:t>
            </a:r>
            <a:r>
              <a:rPr lang="it-IT" sz="2800" dirty="0" err="1" smtClean="0">
                <a:solidFill>
                  <a:srgbClr val="008000"/>
                </a:solidFill>
                <a:latin typeface="Calibri" charset="0"/>
              </a:rPr>
              <a:t>R</a:t>
            </a:r>
            <a:r>
              <a:rPr lang="it-IT" sz="2800" dirty="0" smtClean="0">
                <a:solidFill>
                  <a:srgbClr val="008000"/>
                </a:solidFill>
                <a:latin typeface="Calibri" charset="0"/>
              </a:rPr>
              <a:t> </a:t>
            </a:r>
            <a:r>
              <a:rPr lang="it-IT" sz="2800" dirty="0" err="1" smtClean="0">
                <a:solidFill>
                  <a:srgbClr val="008000"/>
                </a:solidFill>
                <a:latin typeface="Calibri" charset="0"/>
              </a:rPr>
              <a:t>Cd</a:t>
            </a:r>
            <a:r>
              <a:rPr lang="it-IT" sz="2800" dirty="0" smtClean="0">
                <a:solidFill>
                  <a:srgbClr val="008000"/>
                </a:solidFill>
                <a:latin typeface="Calibri" charset="0"/>
              </a:rPr>
              <a:t>) </a:t>
            </a:r>
            <a:r>
              <a:rPr lang="it-IT" sz="2800" i="1" dirty="0" err="1" smtClean="0">
                <a:solidFill>
                  <a:srgbClr val="008000"/>
                </a:solidFill>
                <a:latin typeface="Calibri" charset="0"/>
              </a:rPr>
              <a:t>R</a:t>
            </a:r>
            <a:r>
              <a:rPr lang="it-IT" sz="2800" dirty="0" smtClean="0">
                <a:solidFill>
                  <a:srgbClr val="008000"/>
                </a:solidFill>
                <a:latin typeface="Calibri" charset="0"/>
              </a:rPr>
              <a:t> Cc</a:t>
            </a: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6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279555"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2480901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40290"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F9CC5E4D-AA9D-9C4F-AF1C-CA1963E7C52D}" type="slidenum">
              <a:rPr lang="it-IT" sz="1200">
                <a:solidFill>
                  <a:srgbClr val="898989"/>
                </a:solidFill>
                <a:latin typeface="Calibri" charset="0"/>
                <a:cs typeface="Arial" charset="0"/>
              </a:rPr>
              <a:pPr eaLnBrk="1" hangingPunct="1">
                <a:buSzPct val="100000"/>
              </a:pPr>
              <a:t>25</a:t>
            </a:fld>
            <a:endParaRPr lang="it-IT" sz="1200">
              <a:solidFill>
                <a:srgbClr val="898989"/>
              </a:solidFill>
              <a:latin typeface="Calibri" charset="0"/>
              <a:cs typeface="Arial" charset="0"/>
            </a:endParaRPr>
          </a:p>
        </p:txBody>
      </p:sp>
      <p:sp>
        <p:nvSpPr>
          <p:cNvPr id="140291" name="Text Box 3"/>
          <p:cNvSpPr txBox="1">
            <a:spLocks noChangeArrowheads="1"/>
          </p:cNvSpPr>
          <p:nvPr/>
        </p:nvSpPr>
        <p:spPr bwMode="auto">
          <a:xfrm>
            <a:off x="1260475" y="-1079500"/>
            <a:ext cx="6480175" cy="773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r>
              <a:rPr lang="it-IT" sz="4400" dirty="0">
                <a:solidFill>
                  <a:srgbClr val="FFFFFF"/>
                </a:solidFill>
                <a:latin typeface="Calibri" charset="0"/>
              </a:rPr>
              <a:t/>
            </a:r>
            <a:br>
              <a:rPr lang="it-IT" sz="4400" dirty="0">
                <a:solidFill>
                  <a:srgbClr val="FFFFFF"/>
                </a:solidFill>
                <a:latin typeface="Calibri" charset="0"/>
              </a:rPr>
            </a:br>
            <a:r>
              <a:rPr lang="it-IT" sz="4400" dirty="0">
                <a:solidFill>
                  <a:srgbClr val="FFFFFF"/>
                </a:solidFill>
                <a:latin typeface="Calibri" charset="0"/>
              </a:rPr>
              <a:t/>
            </a:r>
            <a:br>
              <a:rPr lang="it-IT" sz="4400" dirty="0">
                <a:solidFill>
                  <a:srgbClr val="FFFFFF"/>
                </a:solidFill>
                <a:latin typeface="Calibri" charset="0"/>
              </a:rPr>
            </a:br>
            <a:r>
              <a:rPr lang="it-IT" sz="4400" dirty="0">
                <a:solidFill>
                  <a:srgbClr val="FFFFFF"/>
                </a:solidFill>
                <a:latin typeface="Calibri" charset="0"/>
              </a:rPr>
              <a:t/>
            </a:r>
            <a:br>
              <a:rPr lang="it-IT" sz="4400" dirty="0">
                <a:solidFill>
                  <a:srgbClr val="FFFFFF"/>
                </a:solidFill>
                <a:latin typeface="Calibri" charset="0"/>
              </a:rPr>
            </a:br>
            <a:endParaRPr lang="it-IT" sz="4400" dirty="0">
              <a:solidFill>
                <a:srgbClr val="FFFFFF"/>
              </a:solidFill>
              <a:latin typeface="Calibri" charset="0"/>
            </a:endParaRPr>
          </a:p>
          <a:p>
            <a:pPr algn="ctr" eaLnBrk="1" hangingPunct="1">
              <a:buSzPct val="100000"/>
            </a:pPr>
            <a:endParaRPr lang="it-IT" sz="4400" dirty="0">
              <a:solidFill>
                <a:srgbClr val="FFFFFF"/>
              </a:solidFill>
              <a:latin typeface="Calibri" charset="0"/>
            </a:endParaRPr>
          </a:p>
          <a:p>
            <a:pPr algn="ctr" eaLnBrk="1" hangingPunct="1">
              <a:buSzPct val="100000"/>
            </a:pPr>
            <a:r>
              <a:rPr lang="it-IT" sz="3200" dirty="0">
                <a:solidFill>
                  <a:srgbClr val="FFFFFF"/>
                </a:solidFill>
                <a:latin typeface="Calibri" charset="0"/>
              </a:rPr>
              <a:t>SEMIOTICA GENERALE (6 </a:t>
            </a:r>
            <a:r>
              <a:rPr lang="it-IT" sz="3200" dirty="0" err="1">
                <a:solidFill>
                  <a:srgbClr val="FFFFFF"/>
                </a:solidFill>
                <a:latin typeface="Calibri" charset="0"/>
              </a:rPr>
              <a:t>cfu</a:t>
            </a:r>
            <a:r>
              <a:rPr lang="it-IT" sz="3200" dirty="0">
                <a:solidFill>
                  <a:srgbClr val="FFFFFF"/>
                </a:solidFill>
                <a:latin typeface="Calibri" charset="0"/>
              </a:rPr>
              <a:t>)</a:t>
            </a:r>
          </a:p>
          <a:p>
            <a:pPr algn="ctr" eaLnBrk="1" hangingPunct="1">
              <a:buSzPct val="100000"/>
            </a:pPr>
            <a:r>
              <a:rPr lang="it-IT" dirty="0" err="1">
                <a:solidFill>
                  <a:srgbClr val="FFFFFF"/>
                </a:solidFill>
                <a:latin typeface="Calibri" charset="0"/>
              </a:rPr>
              <a:t>a.a</a:t>
            </a:r>
            <a:r>
              <a:rPr lang="it-IT" dirty="0">
                <a:solidFill>
                  <a:srgbClr val="FFFFFF"/>
                </a:solidFill>
                <a:latin typeface="Calibri" charset="0"/>
              </a:rPr>
              <a:t>. 2018-2019</a:t>
            </a:r>
          </a:p>
          <a:p>
            <a:pPr algn="ctr" eaLnBrk="1" hangingPunct="1">
              <a:buSzPct val="100000"/>
            </a:pPr>
            <a:endParaRPr lang="it-IT" sz="3200" dirty="0">
              <a:solidFill>
                <a:srgbClr val="FFFFFF"/>
              </a:solidFill>
              <a:latin typeface="Calibri" charset="0"/>
            </a:endParaRPr>
          </a:p>
          <a:p>
            <a:pPr algn="ctr" eaLnBrk="1" hangingPunct="1">
              <a:buSzPct val="100000"/>
            </a:pPr>
            <a:endParaRPr lang="it-IT" sz="2000" dirty="0">
              <a:solidFill>
                <a:srgbClr val="FFFFFF"/>
              </a:solidFill>
              <a:latin typeface="Calibri" charset="0"/>
            </a:endParaRPr>
          </a:p>
          <a:p>
            <a:pPr algn="ctr" eaLnBrk="1" hangingPunct="1">
              <a:buSzPct val="100000"/>
            </a:pPr>
            <a:r>
              <a:rPr lang="it-IT" sz="3600" dirty="0">
                <a:solidFill>
                  <a:srgbClr val="FFFFFF"/>
                </a:solidFill>
                <a:latin typeface="Calibri" charset="0"/>
              </a:rPr>
              <a:t>Lezione </a:t>
            </a:r>
            <a:r>
              <a:rPr lang="it-IT" sz="3600" dirty="0" smtClean="0">
                <a:solidFill>
                  <a:srgbClr val="FFFFFF"/>
                </a:solidFill>
                <a:latin typeface="Calibri" charset="0"/>
              </a:rPr>
              <a:t>8</a:t>
            </a:r>
            <a:endParaRPr lang="it-IT" sz="3600" dirty="0">
              <a:solidFill>
                <a:srgbClr val="FFFFFF"/>
              </a:solidFill>
              <a:latin typeface="Calibri" charset="0"/>
            </a:endParaRPr>
          </a:p>
          <a:p>
            <a:pPr algn="ctr" eaLnBrk="1" hangingPunct="1">
              <a:buSzPct val="100000"/>
            </a:pPr>
            <a:r>
              <a:rPr lang="it-IT" sz="3600" i="1" dirty="0">
                <a:solidFill>
                  <a:srgbClr val="FFFFFF"/>
                </a:solidFill>
                <a:latin typeface="Calibri" charset="0"/>
              </a:rPr>
              <a:t>La semiotica interpretativa di Umberto Eco</a:t>
            </a:r>
          </a:p>
          <a:p>
            <a:pPr algn="ctr" eaLnBrk="1" hangingPunct="1">
              <a:buSzPct val="100000"/>
            </a:pPr>
            <a:r>
              <a:rPr lang="it-IT" sz="2900" i="1" dirty="0">
                <a:solidFill>
                  <a:srgbClr val="FFFFFF"/>
                </a:solidFill>
                <a:latin typeface="Calibri" charset="0"/>
              </a:rPr>
              <a:t/>
            </a:r>
            <a:br>
              <a:rPr lang="it-IT" sz="2900" i="1" dirty="0">
                <a:solidFill>
                  <a:srgbClr val="FFFFFF"/>
                </a:solidFill>
                <a:latin typeface="Calibri" charset="0"/>
              </a:rPr>
            </a:br>
            <a:endParaRPr lang="it-IT" sz="2900" i="1" dirty="0">
              <a:solidFill>
                <a:srgbClr val="FFFFFF"/>
              </a:solidFill>
              <a:latin typeface="Calibri" charset="0"/>
            </a:endParaRPr>
          </a:p>
          <a:p>
            <a:pPr algn="ctr" eaLnBrk="1" hangingPunct="1">
              <a:buSzPct val="100000"/>
            </a:pPr>
            <a:r>
              <a:rPr lang="it-IT" i="1" dirty="0">
                <a:solidFill>
                  <a:srgbClr val="FFFFFF"/>
                </a:solidFill>
                <a:latin typeface="Calibri" charset="0"/>
              </a:rPr>
              <a:t>Prof. </a:t>
            </a:r>
            <a:r>
              <a:rPr lang="it-IT" i="1" dirty="0" err="1">
                <a:solidFill>
                  <a:srgbClr val="FFFFFF"/>
                </a:solidFill>
                <a:latin typeface="Calibri" charset="0"/>
              </a:rPr>
              <a:t>Franciscu</a:t>
            </a:r>
            <a:r>
              <a:rPr lang="it-IT" i="1" dirty="0">
                <a:solidFill>
                  <a:srgbClr val="FFFFFF"/>
                </a:solidFill>
                <a:latin typeface="Calibri" charset="0"/>
              </a:rPr>
              <a:t> Sedda</a:t>
            </a:r>
          </a:p>
          <a:p>
            <a:pPr algn="ctr" eaLnBrk="1" hangingPunct="1">
              <a:buSzPct val="100000"/>
            </a:pPr>
            <a:r>
              <a:rPr lang="it-IT" dirty="0">
                <a:solidFill>
                  <a:srgbClr val="FFFFFF"/>
                </a:solidFill>
                <a:latin typeface="Calibri" charset="0"/>
              </a:rPr>
              <a:t>Università di Cagliari</a:t>
            </a:r>
          </a:p>
          <a:p>
            <a:pPr algn="ctr" eaLnBrk="1" hangingPunct="1">
              <a:buSzPct val="100000"/>
            </a:pPr>
            <a:endParaRPr lang="it-IT" dirty="0">
              <a:solidFill>
                <a:srgbClr val="FFFFFF"/>
              </a:solidFill>
              <a:latin typeface="Calibri" charset="0"/>
            </a:endParaRPr>
          </a:p>
          <a:p>
            <a:pPr algn="ctr" eaLnBrk="1" hangingPunct="1">
              <a:buSzPct val="100000"/>
            </a:pPr>
            <a:endParaRPr lang="it-IT" sz="2900" dirty="0">
              <a:solidFill>
                <a:srgbClr val="FFFFFF"/>
              </a:solidFill>
              <a:latin typeface="Calibri" charset="0"/>
            </a:endParaRPr>
          </a:p>
          <a:p>
            <a:pPr algn="ctr" eaLnBrk="1" hangingPunct="1">
              <a:buSzPct val="100000"/>
            </a:pPr>
            <a:endParaRPr lang="it-IT" sz="2900" dirty="0">
              <a:solidFill>
                <a:srgbClr val="FFFFFF"/>
              </a:solidFill>
              <a:latin typeface="Calibri" charset="0"/>
            </a:endParaRPr>
          </a:p>
          <a:p>
            <a:pPr algn="ctr" eaLnBrk="1" hangingPunct="1">
              <a:buSzPct val="100000"/>
            </a:pPr>
            <a:endParaRPr lang="it-IT" sz="2900" i="1" dirty="0">
              <a:solidFill>
                <a:srgbClr val="FFFFFF"/>
              </a:solidFill>
              <a:latin typeface="Calibri" charset="0"/>
            </a:endParaRPr>
          </a:p>
          <a:p>
            <a:pPr algn="ctr" eaLnBrk="1" hangingPunct="1">
              <a:buSzPct val="100000"/>
            </a:pPr>
            <a:r>
              <a:rPr lang="it-IT" sz="2900" i="1" dirty="0">
                <a:solidFill>
                  <a:srgbClr val="FFFFFF"/>
                </a:solidFill>
                <a:latin typeface="Calibri" charset="0"/>
              </a:rPr>
              <a:t/>
            </a:r>
            <a:br>
              <a:rPr lang="it-IT" sz="2900" i="1" dirty="0">
                <a:solidFill>
                  <a:srgbClr val="FFFFFF"/>
                </a:solidFill>
                <a:latin typeface="Calibri" charset="0"/>
              </a:rPr>
            </a:br>
            <a:endParaRPr lang="it-IT" sz="2900" i="1" dirty="0">
              <a:solidFill>
                <a:srgbClr val="FFFFFF"/>
              </a:solidFill>
              <a:latin typeface="Calibri" charset="0"/>
            </a:endParaRPr>
          </a:p>
        </p:txBody>
      </p:sp>
      <p:sp>
        <p:nvSpPr>
          <p:cNvPr id="140292"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140293"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140294"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Tree>
    <p:extLst>
      <p:ext uri="{BB962C8B-B14F-4D97-AF65-F5344CB8AC3E}">
        <p14:creationId xmlns:p14="http://schemas.microsoft.com/office/powerpoint/2010/main" val="83663324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42338" name="Text Box 2"/>
          <p:cNvSpPr txBox="1">
            <a:spLocks noChangeArrowheads="1"/>
          </p:cNvSpPr>
          <p:nvPr/>
        </p:nvSpPr>
        <p:spPr bwMode="auto">
          <a:xfrm>
            <a:off x="457200" y="5516563"/>
            <a:ext cx="8147050" cy="120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000">
              <a:solidFill>
                <a:srgbClr val="008000"/>
              </a:solidFill>
              <a:latin typeface="Calibri" charset="0"/>
            </a:endParaRPr>
          </a:p>
        </p:txBody>
      </p:sp>
      <p:sp>
        <p:nvSpPr>
          <p:cNvPr id="1423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142340" name="Picture 2" descr="Eco Fot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755650"/>
            <a:ext cx="8229600" cy="562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882165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44386" name="Text Box 2"/>
          <p:cNvSpPr txBox="1">
            <a:spLocks noChangeArrowheads="1"/>
          </p:cNvSpPr>
          <p:nvPr/>
        </p:nvSpPr>
        <p:spPr bwMode="auto">
          <a:xfrm>
            <a:off x="539750" y="836613"/>
            <a:ext cx="8064500"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Trattato di semiotica generale (1975)</a:t>
            </a: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144387"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55899611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44386" name="Text Box 2"/>
          <p:cNvSpPr txBox="1">
            <a:spLocks noChangeArrowheads="1"/>
          </p:cNvSpPr>
          <p:nvPr/>
        </p:nvSpPr>
        <p:spPr bwMode="auto">
          <a:xfrm>
            <a:off x="539750" y="836613"/>
            <a:ext cx="8064500"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Significazione vs Comunicazione</a:t>
            </a:r>
          </a:p>
          <a:p>
            <a:pPr algn="ctr" eaLnBrk="1" hangingPunct="1">
              <a:buSzPct val="100000"/>
            </a:pPr>
            <a:endParaRPr lang="it-IT" sz="2800" dirty="0" smtClean="0">
              <a:solidFill>
                <a:srgbClr val="008000"/>
              </a:solidFill>
              <a:latin typeface="Calibri" charset="0"/>
            </a:endParaRPr>
          </a:p>
          <a:p>
            <a:pPr algn="ctr" eaLnBrk="1" hangingPunct="1">
              <a:buSzPct val="100000"/>
            </a:pPr>
            <a:r>
              <a:rPr lang="it-IT" sz="2800" dirty="0" smtClean="0">
                <a:solidFill>
                  <a:srgbClr val="008000"/>
                </a:solidFill>
                <a:latin typeface="Calibri" charset="0"/>
              </a:rPr>
              <a:t>Sistemi di regole che fanno in modo che qualcosa stia al posto di qualcosa d’altro </a:t>
            </a:r>
          </a:p>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Vs</a:t>
            </a:r>
          </a:p>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smtClean="0">
                <a:solidFill>
                  <a:srgbClr val="008000"/>
                </a:solidFill>
                <a:latin typeface="Calibri" charset="0"/>
              </a:rPr>
              <a:t>Attivazione di questi sistemi per veicolare messaggi</a:t>
            </a: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144387"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40194806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Da Hjelmslev a Eco</a:t>
            </a:r>
          </a:p>
        </p:txBody>
      </p:sp>
      <p:sp>
        <p:nvSpPr>
          <p:cNvPr id="193538"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935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193540" name="Picture 1" descr="IMG-347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98600"/>
            <a:ext cx="91440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650239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5"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Prolegomena (ed. or. 1943, trad. ingl. 1961)</a:t>
            </a:r>
          </a:p>
        </p:txBody>
      </p:sp>
      <p:sp>
        <p:nvSpPr>
          <p:cNvPr id="246786" name="Text Box 2"/>
          <p:cNvSpPr txBox="1">
            <a:spLocks noChangeArrowheads="1"/>
          </p:cNvSpPr>
          <p:nvPr/>
        </p:nvSpPr>
        <p:spPr bwMode="auto">
          <a:xfrm>
            <a:off x="457200" y="5516563"/>
            <a:ext cx="8147050" cy="120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000">
              <a:solidFill>
                <a:srgbClr val="008000"/>
              </a:solidFill>
              <a:latin typeface="Calibri" charset="0"/>
            </a:endParaRPr>
          </a:p>
        </p:txBody>
      </p:sp>
      <p:sp>
        <p:nvSpPr>
          <p:cNvPr id="246787"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46788" name="Picture 2" descr="Hjelmslev Prolegomen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27313" y="692150"/>
            <a:ext cx="3937000" cy="60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107175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Charles S. Peirce (USA 1839-1914)</a:t>
            </a: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“Un Segno è qualcosa che sta a qualcuno per qualcosa sotto qualche aspetto o capacità”</a:t>
            </a:r>
          </a:p>
          <a:p>
            <a:pPr algn="ctr" eaLnBrk="1" hangingPunct="1">
              <a:buSzPct val="100000"/>
            </a:pPr>
            <a:r>
              <a:rPr lang="it-IT" sz="2800">
                <a:solidFill>
                  <a:srgbClr val="008000"/>
                </a:solidFill>
                <a:latin typeface="Calibri" charset="0"/>
              </a:rPr>
              <a:t>(Collected Papers, 2.228)</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91140" name="Picture 1" descr="IMG-328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36600"/>
            <a:ext cx="9144000" cy="578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476535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60770"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C627FB2C-2237-D04A-BD7A-58E6585CA177}" type="slidenum">
              <a:rPr lang="it-IT" sz="1200">
                <a:solidFill>
                  <a:srgbClr val="898989"/>
                </a:solidFill>
                <a:latin typeface="Calibri" charset="0"/>
                <a:cs typeface="Arial" charset="0"/>
              </a:rPr>
              <a:pPr eaLnBrk="1" hangingPunct="1">
                <a:buSzPct val="100000"/>
              </a:pPr>
              <a:t>31</a:t>
            </a:fld>
            <a:endParaRPr lang="it-IT" sz="1200">
              <a:solidFill>
                <a:srgbClr val="898989"/>
              </a:solidFill>
              <a:latin typeface="Calibri" charset="0"/>
              <a:cs typeface="Arial" charset="0"/>
            </a:endParaRPr>
          </a:p>
        </p:txBody>
      </p:sp>
      <p:sp>
        <p:nvSpPr>
          <p:cNvPr id="160771" name="Text Box 3"/>
          <p:cNvSpPr txBox="1">
            <a:spLocks noChangeArrowheads="1"/>
          </p:cNvSpPr>
          <p:nvPr/>
        </p:nvSpPr>
        <p:spPr bwMode="auto">
          <a:xfrm>
            <a:off x="468313" y="-1079500"/>
            <a:ext cx="8207375" cy="773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r>
              <a:rPr lang="it-IT" sz="4400" dirty="0">
                <a:solidFill>
                  <a:srgbClr val="FFFFFF"/>
                </a:solidFill>
                <a:latin typeface="Calibri" charset="0"/>
              </a:rPr>
              <a:t/>
            </a:r>
            <a:br>
              <a:rPr lang="it-IT" sz="4400" dirty="0">
                <a:solidFill>
                  <a:srgbClr val="FFFFFF"/>
                </a:solidFill>
                <a:latin typeface="Calibri" charset="0"/>
              </a:rPr>
            </a:br>
            <a:r>
              <a:rPr lang="it-IT" sz="4400" dirty="0">
                <a:solidFill>
                  <a:srgbClr val="FFFFFF"/>
                </a:solidFill>
                <a:latin typeface="Calibri" charset="0"/>
              </a:rPr>
              <a:t/>
            </a:r>
            <a:br>
              <a:rPr lang="it-IT" sz="4400" dirty="0">
                <a:solidFill>
                  <a:srgbClr val="FFFFFF"/>
                </a:solidFill>
                <a:latin typeface="Calibri" charset="0"/>
              </a:rPr>
            </a:br>
            <a:r>
              <a:rPr lang="it-IT" sz="4400" dirty="0">
                <a:solidFill>
                  <a:srgbClr val="FFFFFF"/>
                </a:solidFill>
                <a:latin typeface="Calibri" charset="0"/>
              </a:rPr>
              <a:t/>
            </a:r>
            <a:br>
              <a:rPr lang="it-IT" sz="4400" dirty="0">
                <a:solidFill>
                  <a:srgbClr val="FFFFFF"/>
                </a:solidFill>
                <a:latin typeface="Calibri" charset="0"/>
              </a:rPr>
            </a:br>
            <a:endParaRPr lang="it-IT" sz="4400" dirty="0">
              <a:solidFill>
                <a:srgbClr val="FFFFFF"/>
              </a:solidFill>
              <a:latin typeface="Calibri" charset="0"/>
            </a:endParaRPr>
          </a:p>
          <a:p>
            <a:pPr algn="ctr" eaLnBrk="1" hangingPunct="1">
              <a:buSzPct val="100000"/>
            </a:pPr>
            <a:endParaRPr lang="it-IT" sz="4400" dirty="0">
              <a:solidFill>
                <a:srgbClr val="FFFFFF"/>
              </a:solidFill>
              <a:latin typeface="Calibri" charset="0"/>
            </a:endParaRPr>
          </a:p>
          <a:p>
            <a:pPr algn="ctr" eaLnBrk="1" hangingPunct="1">
              <a:buSzPct val="100000"/>
            </a:pPr>
            <a:r>
              <a:rPr lang="it-IT" sz="3200" dirty="0">
                <a:solidFill>
                  <a:srgbClr val="FFFFFF"/>
                </a:solidFill>
                <a:latin typeface="Calibri" charset="0"/>
              </a:rPr>
              <a:t>SEMIOTICA GENERALE (6 </a:t>
            </a:r>
            <a:r>
              <a:rPr lang="it-IT" sz="3200" dirty="0" err="1">
                <a:solidFill>
                  <a:srgbClr val="FFFFFF"/>
                </a:solidFill>
                <a:latin typeface="Calibri" charset="0"/>
              </a:rPr>
              <a:t>cfu</a:t>
            </a:r>
            <a:r>
              <a:rPr lang="it-IT" sz="3200" dirty="0">
                <a:solidFill>
                  <a:srgbClr val="FFFFFF"/>
                </a:solidFill>
                <a:latin typeface="Calibri" charset="0"/>
              </a:rPr>
              <a:t>)</a:t>
            </a:r>
          </a:p>
          <a:p>
            <a:pPr algn="ctr" eaLnBrk="1" hangingPunct="1">
              <a:buSzPct val="100000"/>
            </a:pPr>
            <a:r>
              <a:rPr lang="it-IT" dirty="0" err="1">
                <a:solidFill>
                  <a:srgbClr val="FFFFFF"/>
                </a:solidFill>
                <a:latin typeface="Calibri" charset="0"/>
              </a:rPr>
              <a:t>a.a</a:t>
            </a:r>
            <a:r>
              <a:rPr lang="it-IT" dirty="0">
                <a:solidFill>
                  <a:srgbClr val="FFFFFF"/>
                </a:solidFill>
                <a:latin typeface="Calibri" charset="0"/>
              </a:rPr>
              <a:t>. </a:t>
            </a:r>
            <a:r>
              <a:rPr lang="it-IT" dirty="0" smtClean="0">
                <a:solidFill>
                  <a:srgbClr val="FFFFFF"/>
                </a:solidFill>
                <a:latin typeface="Calibri" charset="0"/>
              </a:rPr>
              <a:t>2020-2021</a:t>
            </a:r>
            <a:endParaRPr lang="it-IT" dirty="0">
              <a:solidFill>
                <a:srgbClr val="FFFFFF"/>
              </a:solidFill>
              <a:latin typeface="Calibri" charset="0"/>
            </a:endParaRPr>
          </a:p>
          <a:p>
            <a:pPr algn="ctr" eaLnBrk="1" hangingPunct="1">
              <a:buSzPct val="100000"/>
            </a:pPr>
            <a:endParaRPr lang="it-IT" sz="3200" dirty="0">
              <a:solidFill>
                <a:srgbClr val="FFFFFF"/>
              </a:solidFill>
              <a:latin typeface="Calibri" charset="0"/>
            </a:endParaRPr>
          </a:p>
          <a:p>
            <a:pPr algn="ctr" eaLnBrk="1" hangingPunct="1">
              <a:buSzPct val="100000"/>
            </a:pPr>
            <a:endParaRPr lang="it-IT" sz="2000" dirty="0">
              <a:solidFill>
                <a:srgbClr val="FFFFFF"/>
              </a:solidFill>
              <a:latin typeface="Calibri" charset="0"/>
            </a:endParaRPr>
          </a:p>
          <a:p>
            <a:pPr algn="ctr" eaLnBrk="1" hangingPunct="1">
              <a:buSzPct val="100000"/>
            </a:pPr>
            <a:r>
              <a:rPr lang="it-IT" sz="3600" i="1" dirty="0" smtClean="0">
                <a:solidFill>
                  <a:srgbClr val="FFFFFF"/>
                </a:solidFill>
                <a:latin typeface="Calibri" charset="0"/>
              </a:rPr>
              <a:t>Umberto </a:t>
            </a:r>
            <a:r>
              <a:rPr lang="it-IT" sz="3600" i="1" dirty="0">
                <a:solidFill>
                  <a:srgbClr val="FFFFFF"/>
                </a:solidFill>
                <a:latin typeface="Calibri" charset="0"/>
              </a:rPr>
              <a:t>Eco: </a:t>
            </a:r>
          </a:p>
          <a:p>
            <a:pPr algn="ctr" eaLnBrk="1" hangingPunct="1">
              <a:buSzPct val="100000"/>
            </a:pPr>
            <a:r>
              <a:rPr lang="it-IT" sz="3600" i="1" dirty="0">
                <a:solidFill>
                  <a:srgbClr val="FFFFFF"/>
                </a:solidFill>
                <a:latin typeface="Calibri" charset="0"/>
              </a:rPr>
              <a:t>La cooperazione interpretativa</a:t>
            </a:r>
          </a:p>
          <a:p>
            <a:pPr algn="ctr" eaLnBrk="1" hangingPunct="1">
              <a:buSzPct val="100000"/>
            </a:pPr>
            <a:r>
              <a:rPr lang="it-IT" sz="2900" i="1" dirty="0">
                <a:solidFill>
                  <a:srgbClr val="FFFFFF"/>
                </a:solidFill>
                <a:latin typeface="Calibri" charset="0"/>
              </a:rPr>
              <a:t/>
            </a:r>
            <a:br>
              <a:rPr lang="it-IT" sz="2900" i="1" dirty="0">
                <a:solidFill>
                  <a:srgbClr val="FFFFFF"/>
                </a:solidFill>
                <a:latin typeface="Calibri" charset="0"/>
              </a:rPr>
            </a:br>
            <a:endParaRPr lang="it-IT" sz="2900" i="1" dirty="0">
              <a:solidFill>
                <a:srgbClr val="FFFFFF"/>
              </a:solidFill>
              <a:latin typeface="Calibri" charset="0"/>
            </a:endParaRPr>
          </a:p>
          <a:p>
            <a:pPr algn="ctr" eaLnBrk="1" hangingPunct="1">
              <a:buSzPct val="100000"/>
            </a:pPr>
            <a:r>
              <a:rPr lang="it-IT" i="1" dirty="0">
                <a:solidFill>
                  <a:srgbClr val="FFFFFF"/>
                </a:solidFill>
                <a:latin typeface="Calibri" charset="0"/>
              </a:rPr>
              <a:t>Prof. </a:t>
            </a:r>
            <a:r>
              <a:rPr lang="it-IT" i="1" dirty="0" err="1">
                <a:solidFill>
                  <a:srgbClr val="FFFFFF"/>
                </a:solidFill>
                <a:latin typeface="Calibri" charset="0"/>
              </a:rPr>
              <a:t>Franciscu</a:t>
            </a:r>
            <a:r>
              <a:rPr lang="it-IT" i="1" dirty="0">
                <a:solidFill>
                  <a:srgbClr val="FFFFFF"/>
                </a:solidFill>
                <a:latin typeface="Calibri" charset="0"/>
              </a:rPr>
              <a:t> Sedda</a:t>
            </a:r>
          </a:p>
          <a:p>
            <a:pPr algn="ctr" eaLnBrk="1" hangingPunct="1">
              <a:buSzPct val="100000"/>
            </a:pPr>
            <a:r>
              <a:rPr lang="it-IT" dirty="0">
                <a:solidFill>
                  <a:srgbClr val="FFFFFF"/>
                </a:solidFill>
                <a:latin typeface="Calibri" charset="0"/>
              </a:rPr>
              <a:t>Università di Cagliari</a:t>
            </a:r>
          </a:p>
          <a:p>
            <a:pPr algn="ctr" eaLnBrk="1" hangingPunct="1">
              <a:buSzPct val="100000"/>
            </a:pPr>
            <a:endParaRPr lang="it-IT" dirty="0">
              <a:solidFill>
                <a:srgbClr val="FFFFFF"/>
              </a:solidFill>
              <a:latin typeface="Calibri" charset="0"/>
            </a:endParaRPr>
          </a:p>
          <a:p>
            <a:pPr algn="ctr" eaLnBrk="1" hangingPunct="1">
              <a:buSzPct val="100000"/>
            </a:pPr>
            <a:endParaRPr lang="it-IT" sz="2900" dirty="0">
              <a:solidFill>
                <a:srgbClr val="FFFFFF"/>
              </a:solidFill>
              <a:latin typeface="Calibri" charset="0"/>
            </a:endParaRPr>
          </a:p>
          <a:p>
            <a:pPr algn="ctr" eaLnBrk="1" hangingPunct="1">
              <a:buSzPct val="100000"/>
            </a:pPr>
            <a:endParaRPr lang="it-IT" sz="2900" dirty="0">
              <a:solidFill>
                <a:srgbClr val="FFFFFF"/>
              </a:solidFill>
              <a:latin typeface="Calibri" charset="0"/>
            </a:endParaRPr>
          </a:p>
          <a:p>
            <a:pPr algn="ctr" eaLnBrk="1" hangingPunct="1">
              <a:buSzPct val="100000"/>
            </a:pPr>
            <a:endParaRPr lang="it-IT" sz="2900" i="1" dirty="0">
              <a:solidFill>
                <a:srgbClr val="FFFFFF"/>
              </a:solidFill>
              <a:latin typeface="Calibri" charset="0"/>
            </a:endParaRPr>
          </a:p>
          <a:p>
            <a:pPr algn="ctr" eaLnBrk="1" hangingPunct="1">
              <a:buSzPct val="100000"/>
            </a:pPr>
            <a:r>
              <a:rPr lang="it-IT" sz="2900" i="1" dirty="0">
                <a:solidFill>
                  <a:srgbClr val="FFFFFF"/>
                </a:solidFill>
                <a:latin typeface="Calibri" charset="0"/>
              </a:rPr>
              <a:t/>
            </a:r>
            <a:br>
              <a:rPr lang="it-IT" sz="2900" i="1" dirty="0">
                <a:solidFill>
                  <a:srgbClr val="FFFFFF"/>
                </a:solidFill>
                <a:latin typeface="Calibri" charset="0"/>
              </a:rPr>
            </a:br>
            <a:endParaRPr lang="it-IT" sz="2900" i="1" dirty="0">
              <a:solidFill>
                <a:srgbClr val="FFFFFF"/>
              </a:solidFill>
              <a:latin typeface="Calibri" charset="0"/>
            </a:endParaRPr>
          </a:p>
        </p:txBody>
      </p:sp>
      <p:sp>
        <p:nvSpPr>
          <p:cNvPr id="160772"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160773"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160774"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Tree>
    <p:extLst>
      <p:ext uri="{BB962C8B-B14F-4D97-AF65-F5344CB8AC3E}">
        <p14:creationId xmlns:p14="http://schemas.microsoft.com/office/powerpoint/2010/main" val="70255180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62818" name="Text Box 2"/>
          <p:cNvSpPr txBox="1">
            <a:spLocks noChangeArrowheads="1"/>
          </p:cNvSpPr>
          <p:nvPr/>
        </p:nvSpPr>
        <p:spPr bwMode="auto">
          <a:xfrm>
            <a:off x="107950" y="836613"/>
            <a:ext cx="8567738"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LA COOPERAZIONE INTERPRETATIVA</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Due persone che comunicano devono attivare porzioni enciclopediche, selezionare contesti, scegliere proprietà semantiche ed escluderne altre: insomma devono assestarsi attorno a nuclei di enciclopedia.</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Fare cooperativo/Fare strategico</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6281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04852278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91138"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4AA7563B-CC43-274B-9305-A816407B3447}" type="slidenum">
              <a:rPr lang="it-IT" sz="1200">
                <a:solidFill>
                  <a:srgbClr val="898989"/>
                </a:solidFill>
                <a:latin typeface="Calibri" charset="0"/>
                <a:cs typeface="Arial" charset="0"/>
              </a:rPr>
              <a:pPr eaLnBrk="1" hangingPunct="1">
                <a:buSzPct val="100000"/>
              </a:pPr>
              <a:t>33</a:t>
            </a:fld>
            <a:endParaRPr lang="it-IT" sz="1200">
              <a:solidFill>
                <a:srgbClr val="898989"/>
              </a:solidFill>
              <a:latin typeface="Calibri" charset="0"/>
              <a:cs typeface="Arial" charset="0"/>
            </a:endParaRPr>
          </a:p>
        </p:txBody>
      </p:sp>
      <p:sp>
        <p:nvSpPr>
          <p:cNvPr id="91139" name="Text Box 3"/>
          <p:cNvSpPr txBox="1">
            <a:spLocks noChangeArrowheads="1"/>
          </p:cNvSpPr>
          <p:nvPr/>
        </p:nvSpPr>
        <p:spPr bwMode="auto">
          <a:xfrm>
            <a:off x="323850" y="-1079500"/>
            <a:ext cx="8496300" cy="773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endParaRPr lang="it-IT">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i="1">
              <a:solidFill>
                <a:srgbClr val="FFFFFF"/>
              </a:solidFill>
              <a:latin typeface="Calibri" charset="0"/>
            </a:endParaRPr>
          </a:p>
          <a:p>
            <a:pPr algn="ctr" eaLnBrk="1" hangingPunct="1">
              <a:buSzPct val="100000"/>
            </a:pPr>
            <a:r>
              <a:rPr lang="it-IT" sz="2900" i="1">
                <a:solidFill>
                  <a:srgbClr val="FFFFFF"/>
                </a:solidFill>
                <a:latin typeface="Calibri" charset="0"/>
              </a:rPr>
              <a:t/>
            </a:r>
            <a:br>
              <a:rPr lang="it-IT" sz="2900" i="1">
                <a:solidFill>
                  <a:srgbClr val="FFFFFF"/>
                </a:solidFill>
                <a:latin typeface="Calibri" charset="0"/>
              </a:rPr>
            </a:br>
            <a:r>
              <a:rPr lang="it-IT" sz="3600">
                <a:solidFill>
                  <a:srgbClr val="FFFFFF"/>
                </a:solidFill>
                <a:latin typeface="Calibri" charset="0"/>
              </a:rPr>
              <a:t>2.</a:t>
            </a:r>
          </a:p>
          <a:p>
            <a:pPr algn="ctr" eaLnBrk="1" hangingPunct="1">
              <a:buSzPct val="100000"/>
            </a:pPr>
            <a:r>
              <a:rPr lang="it-IT" sz="3600">
                <a:solidFill>
                  <a:srgbClr val="FFFFFF"/>
                </a:solidFill>
                <a:latin typeface="Calibri" charset="0"/>
              </a:rPr>
              <a:t> Deduzione, Induzione, Abduzione</a:t>
            </a:r>
          </a:p>
          <a:p>
            <a:pPr algn="ctr" eaLnBrk="1" hangingPunct="1">
              <a:buSzPct val="100000"/>
            </a:pPr>
            <a:endParaRPr lang="it-IT" sz="3600">
              <a:solidFill>
                <a:srgbClr val="FFFFFF"/>
              </a:solidFill>
              <a:latin typeface="Calibri" charset="0"/>
            </a:endParaRPr>
          </a:p>
          <a:p>
            <a:pPr algn="ct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p:txBody>
      </p:sp>
      <p:sp>
        <p:nvSpPr>
          <p:cNvPr id="91140"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91141"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91142"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Tree>
    <p:extLst>
      <p:ext uri="{BB962C8B-B14F-4D97-AF65-F5344CB8AC3E}">
        <p14:creationId xmlns:p14="http://schemas.microsoft.com/office/powerpoint/2010/main" val="396117561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93186"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9BE03F72-B17B-454B-9FE9-FF232A1D4EB4}" type="slidenum">
              <a:rPr lang="it-IT" sz="1200">
                <a:solidFill>
                  <a:srgbClr val="898989"/>
                </a:solidFill>
                <a:latin typeface="Calibri" charset="0"/>
                <a:cs typeface="Arial" charset="0"/>
              </a:rPr>
              <a:pPr eaLnBrk="1" hangingPunct="1">
                <a:buSzPct val="100000"/>
              </a:pPr>
              <a:t>34</a:t>
            </a:fld>
            <a:endParaRPr lang="it-IT" sz="1200">
              <a:solidFill>
                <a:srgbClr val="898989"/>
              </a:solidFill>
              <a:latin typeface="Calibri" charset="0"/>
              <a:cs typeface="Arial" charset="0"/>
            </a:endParaRPr>
          </a:p>
        </p:txBody>
      </p:sp>
      <p:sp>
        <p:nvSpPr>
          <p:cNvPr id="93187" name="Text Box 3"/>
          <p:cNvSpPr txBox="1">
            <a:spLocks noChangeArrowheads="1"/>
          </p:cNvSpPr>
          <p:nvPr/>
        </p:nvSpPr>
        <p:spPr bwMode="auto">
          <a:xfrm>
            <a:off x="0" y="0"/>
            <a:ext cx="9144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endParaRPr lang="it-IT">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buFont typeface="Times New Roman" charset="0"/>
              <a:buNone/>
            </a:pPr>
            <a:r>
              <a:rPr lang="it-IT" sz="2900">
                <a:solidFill>
                  <a:srgbClr val="000000"/>
                </a:solidFill>
                <a:latin typeface="Calibri" charset="0"/>
              </a:rPr>
              <a:t>INFERENZA GENERALE</a:t>
            </a:r>
          </a:p>
          <a:p>
            <a:pPr algn="ctr" eaLnBrk="1" hangingPunct="1">
              <a:buSzPct val="100000"/>
            </a:pPr>
            <a:endParaRPr lang="it-IT" sz="2900" i="1">
              <a:solidFill>
                <a:srgbClr val="FFFFFF"/>
              </a:solidFill>
              <a:latin typeface="Calibri" charset="0"/>
            </a:endParaRPr>
          </a:p>
          <a:p>
            <a:pPr algn="ctr" eaLnBrk="1" hangingPunct="1">
              <a:buSzPct val="100000"/>
            </a:pPr>
            <a:r>
              <a:rPr lang="it-IT" sz="2900" i="1">
                <a:solidFill>
                  <a:srgbClr val="FFFFFF"/>
                </a:solidFill>
                <a:latin typeface="Calibri" charset="0"/>
              </a:rPr>
              <a:t/>
            </a:r>
            <a:br>
              <a:rPr lang="it-IT" sz="2900" i="1">
                <a:solidFill>
                  <a:srgbClr val="FFFFFF"/>
                </a:solidFill>
                <a:latin typeface="Calibri" charset="0"/>
              </a:rPr>
            </a:b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p:txBody>
      </p:sp>
      <p:sp>
        <p:nvSpPr>
          <p:cNvPr id="93188"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93189"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93190"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93191" name="Oval 1"/>
          <p:cNvSpPr>
            <a:spLocks noChangeArrowheads="1"/>
          </p:cNvSpPr>
          <p:nvPr/>
        </p:nvSpPr>
        <p:spPr bwMode="auto">
          <a:xfrm>
            <a:off x="3203575" y="1341438"/>
            <a:ext cx="2663825" cy="1273175"/>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CASO</a:t>
            </a:r>
          </a:p>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A</a:t>
            </a:r>
          </a:p>
        </p:txBody>
      </p:sp>
      <p:sp>
        <p:nvSpPr>
          <p:cNvPr id="93192" name="Oval 2"/>
          <p:cNvSpPr>
            <a:spLocks noChangeArrowheads="1"/>
          </p:cNvSpPr>
          <p:nvPr/>
        </p:nvSpPr>
        <p:spPr bwMode="auto">
          <a:xfrm>
            <a:off x="3059113" y="2924175"/>
            <a:ext cx="3025775" cy="1274763"/>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REGOLA</a:t>
            </a:r>
          </a:p>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Se A allora B</a:t>
            </a:r>
          </a:p>
        </p:txBody>
      </p:sp>
      <p:sp>
        <p:nvSpPr>
          <p:cNvPr id="93193" name="Oval 3"/>
          <p:cNvSpPr>
            <a:spLocks noChangeArrowheads="1"/>
          </p:cNvSpPr>
          <p:nvPr/>
        </p:nvSpPr>
        <p:spPr bwMode="auto">
          <a:xfrm>
            <a:off x="3132138" y="4437063"/>
            <a:ext cx="2952750" cy="1419225"/>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RISULTATO</a:t>
            </a:r>
          </a:p>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B</a:t>
            </a:r>
          </a:p>
        </p:txBody>
      </p:sp>
    </p:spTree>
    <p:extLst>
      <p:ext uri="{BB962C8B-B14F-4D97-AF65-F5344CB8AC3E}">
        <p14:creationId xmlns:p14="http://schemas.microsoft.com/office/powerpoint/2010/main" val="202955991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Charles S. Peirce (USA 1839-1914)</a:t>
            </a:r>
          </a:p>
        </p:txBody>
      </p:sp>
      <p:sp>
        <p:nvSpPr>
          <p:cNvPr id="95234" name="Text Box 2"/>
          <p:cNvSpPr txBox="1">
            <a:spLocks noChangeArrowheads="1"/>
          </p:cNvSpPr>
          <p:nvPr/>
        </p:nvSpPr>
        <p:spPr bwMode="auto">
          <a:xfrm>
            <a:off x="539750" y="836613"/>
            <a:ext cx="8064500"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Il caso è una occorrenza a cui viene applicata una regola generale, e il risultato è la conseguenza prevedibile dell’applicazione della regola a quel caso.</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95235"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49630125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97282"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932F0089-89F3-7A44-8E88-D98CC2A70F11}" type="slidenum">
              <a:rPr lang="it-IT" sz="1200">
                <a:solidFill>
                  <a:srgbClr val="898989"/>
                </a:solidFill>
                <a:latin typeface="Calibri" charset="0"/>
                <a:cs typeface="Arial" charset="0"/>
              </a:rPr>
              <a:pPr eaLnBrk="1" hangingPunct="1">
                <a:buSzPct val="100000"/>
              </a:pPr>
              <a:t>36</a:t>
            </a:fld>
            <a:endParaRPr lang="it-IT" sz="1200">
              <a:solidFill>
                <a:srgbClr val="898989"/>
              </a:solidFill>
              <a:latin typeface="Calibri" charset="0"/>
              <a:cs typeface="Arial" charset="0"/>
            </a:endParaRPr>
          </a:p>
        </p:txBody>
      </p:sp>
      <p:sp>
        <p:nvSpPr>
          <p:cNvPr id="97283" name="Text Box 3"/>
          <p:cNvSpPr txBox="1">
            <a:spLocks noChangeArrowheads="1"/>
          </p:cNvSpPr>
          <p:nvPr/>
        </p:nvSpPr>
        <p:spPr bwMode="auto">
          <a:xfrm>
            <a:off x="0" y="-100013"/>
            <a:ext cx="9144000" cy="69580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endParaRPr lang="it-IT">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i="1">
              <a:solidFill>
                <a:srgbClr val="FFFFFF"/>
              </a:solidFill>
              <a:latin typeface="Calibri" charset="0"/>
            </a:endParaRPr>
          </a:p>
          <a:p>
            <a:pPr algn="ctr" eaLnBrk="1" hangingPunct="1">
              <a:buSzPct val="100000"/>
            </a:pPr>
            <a:r>
              <a:rPr lang="it-IT" sz="2900">
                <a:solidFill>
                  <a:srgbClr val="FFFFFF"/>
                </a:solidFill>
                <a:latin typeface="Calibri" charset="0"/>
              </a:rPr>
              <a:t>I</a:t>
            </a:r>
            <a:r>
              <a:rPr lang="it-IT" sz="2900">
                <a:solidFill>
                  <a:srgbClr val="000000"/>
                </a:solidFill>
                <a:latin typeface="Calibri" charset="0"/>
              </a:rPr>
              <a:t>DEDUZIONE</a:t>
            </a:r>
          </a:p>
          <a:p>
            <a:pPr algn="ctr" eaLnBrk="1" hangingPunct="1">
              <a:buSzPct val="100000"/>
            </a:pPr>
            <a:r>
              <a:rPr lang="it-IT" sz="2900" i="1">
                <a:solidFill>
                  <a:srgbClr val="FFFFFF"/>
                </a:solidFill>
                <a:latin typeface="Calibri" charset="0"/>
              </a:rPr>
              <a:t/>
            </a:r>
            <a:br>
              <a:rPr lang="it-IT" sz="2900" i="1">
                <a:solidFill>
                  <a:srgbClr val="FFFFFF"/>
                </a:solidFill>
                <a:latin typeface="Calibri" charset="0"/>
              </a:rPr>
            </a:br>
            <a:r>
              <a:rPr lang="it-IT" sz="2900">
                <a:solidFill>
                  <a:srgbClr val="FFFFFF"/>
                </a:solidFill>
                <a:latin typeface="Calibri" charset="0"/>
              </a:rPr>
              <a:t>Deduzione</a:t>
            </a: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p:txBody>
      </p:sp>
      <p:sp>
        <p:nvSpPr>
          <p:cNvPr id="97284"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97285"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97286"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97287" name="Oval 1"/>
          <p:cNvSpPr>
            <a:spLocks noChangeArrowheads="1"/>
          </p:cNvSpPr>
          <p:nvPr/>
        </p:nvSpPr>
        <p:spPr bwMode="auto">
          <a:xfrm>
            <a:off x="1692275" y="1341438"/>
            <a:ext cx="5256213" cy="1273175"/>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REGOLA</a:t>
            </a:r>
          </a:p>
          <a:p>
            <a:pPr algn="ctr" eaLnBrk="1" hangingPunct="1">
              <a:buClr>
                <a:srgbClr val="000000"/>
              </a:buClr>
              <a:buSzPct val="100000"/>
              <a:buFont typeface="Times New Roman" charset="0"/>
              <a:buNone/>
            </a:pPr>
            <a:r>
              <a:rPr lang="en-US">
                <a:cs typeface="Arial" charset="0"/>
              </a:rPr>
              <a:t>Se un uomo è governatore, allora riceve grandi onori</a:t>
            </a:r>
          </a:p>
        </p:txBody>
      </p:sp>
      <p:sp>
        <p:nvSpPr>
          <p:cNvPr id="97288" name="Oval 2"/>
          <p:cNvSpPr>
            <a:spLocks noChangeArrowheads="1"/>
          </p:cNvSpPr>
          <p:nvPr/>
        </p:nvSpPr>
        <p:spPr bwMode="auto">
          <a:xfrm>
            <a:off x="1692275" y="2924175"/>
            <a:ext cx="5327650" cy="1368425"/>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CASO</a:t>
            </a:r>
          </a:p>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Quest’uomo è governatore</a:t>
            </a:r>
          </a:p>
        </p:txBody>
      </p:sp>
      <p:sp>
        <p:nvSpPr>
          <p:cNvPr id="97289" name="Oval 3"/>
          <p:cNvSpPr>
            <a:spLocks noChangeArrowheads="1"/>
          </p:cNvSpPr>
          <p:nvPr/>
        </p:nvSpPr>
        <p:spPr bwMode="auto">
          <a:xfrm>
            <a:off x="1763713" y="4437063"/>
            <a:ext cx="5400675" cy="1584325"/>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RISULTATO</a:t>
            </a:r>
          </a:p>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Quest’uomo riceve grandi onori</a:t>
            </a:r>
          </a:p>
          <a:p>
            <a:pPr algn="ctr" eaLnBrk="1" hangingPunct="1">
              <a:buClr>
                <a:srgbClr val="000000"/>
              </a:buClr>
              <a:buSzPct val="100000"/>
              <a:buFont typeface="Times New Roman" charset="0"/>
              <a:buNone/>
            </a:pPr>
            <a:r>
              <a:rPr lang="en-US">
                <a:cs typeface="Arial" charset="0"/>
              </a:rPr>
              <a:t>(</a:t>
            </a:r>
            <a:r>
              <a:rPr lang="en-US" i="1">
                <a:cs typeface="Arial" charset="0"/>
              </a:rPr>
              <a:t>sicuramente</a:t>
            </a:r>
            <a:r>
              <a:rPr lang="en-US">
                <a:cs typeface="Arial" charset="0"/>
              </a:rPr>
              <a:t>)</a:t>
            </a:r>
          </a:p>
        </p:txBody>
      </p:sp>
    </p:spTree>
    <p:extLst>
      <p:ext uri="{BB962C8B-B14F-4D97-AF65-F5344CB8AC3E}">
        <p14:creationId xmlns:p14="http://schemas.microsoft.com/office/powerpoint/2010/main" val="125067522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99330"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9BE72E61-77B0-3342-8F29-FA20C4F99543}" type="slidenum">
              <a:rPr lang="it-IT" sz="1200">
                <a:solidFill>
                  <a:srgbClr val="898989"/>
                </a:solidFill>
                <a:latin typeface="Calibri" charset="0"/>
                <a:cs typeface="Arial" charset="0"/>
              </a:rPr>
              <a:pPr eaLnBrk="1" hangingPunct="1">
                <a:buSzPct val="100000"/>
              </a:pPr>
              <a:t>37</a:t>
            </a:fld>
            <a:endParaRPr lang="it-IT" sz="1200">
              <a:solidFill>
                <a:srgbClr val="898989"/>
              </a:solidFill>
              <a:latin typeface="Calibri" charset="0"/>
              <a:cs typeface="Arial" charset="0"/>
            </a:endParaRPr>
          </a:p>
        </p:txBody>
      </p:sp>
      <p:sp>
        <p:nvSpPr>
          <p:cNvPr id="99331" name="Text Box 3"/>
          <p:cNvSpPr txBox="1">
            <a:spLocks noChangeArrowheads="1"/>
          </p:cNvSpPr>
          <p:nvPr/>
        </p:nvSpPr>
        <p:spPr bwMode="auto">
          <a:xfrm>
            <a:off x="0" y="0"/>
            <a:ext cx="9144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endParaRPr lang="it-IT">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i="1">
              <a:solidFill>
                <a:srgbClr val="FFFFFF"/>
              </a:solidFill>
              <a:latin typeface="Calibri" charset="0"/>
            </a:endParaRPr>
          </a:p>
          <a:p>
            <a:pPr algn="ctr" eaLnBrk="1" hangingPunct="1">
              <a:buSzPct val="100000"/>
            </a:pPr>
            <a:r>
              <a:rPr lang="it-IT" sz="2900">
                <a:solidFill>
                  <a:srgbClr val="000000"/>
                </a:solidFill>
                <a:latin typeface="Calibri" charset="0"/>
              </a:rPr>
              <a:t>INDUZIONE</a:t>
            </a:r>
          </a:p>
          <a:p>
            <a:pPr algn="ctr" eaLnBrk="1" hangingPunct="1">
              <a:buSzPct val="100000"/>
            </a:pPr>
            <a:r>
              <a:rPr lang="it-IT" sz="2900" i="1">
                <a:solidFill>
                  <a:srgbClr val="FFFFFF"/>
                </a:solidFill>
                <a:latin typeface="Calibri" charset="0"/>
              </a:rPr>
              <a:t/>
            </a:r>
            <a:br>
              <a:rPr lang="it-IT" sz="2900" i="1">
                <a:solidFill>
                  <a:srgbClr val="FFFFFF"/>
                </a:solidFill>
                <a:latin typeface="Calibri" charset="0"/>
              </a:rPr>
            </a:br>
            <a:r>
              <a:rPr lang="it-IT" sz="2900">
                <a:solidFill>
                  <a:srgbClr val="000000"/>
                </a:solidFill>
                <a:latin typeface="Calibri" charset="0"/>
              </a:rPr>
              <a:t>DEDUZIONE</a:t>
            </a: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p:txBody>
      </p:sp>
      <p:sp>
        <p:nvSpPr>
          <p:cNvPr id="99332"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99333"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99334"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99335" name="Oval 1"/>
          <p:cNvSpPr>
            <a:spLocks noChangeArrowheads="1"/>
          </p:cNvSpPr>
          <p:nvPr/>
        </p:nvSpPr>
        <p:spPr bwMode="auto">
          <a:xfrm>
            <a:off x="1692275" y="1341438"/>
            <a:ext cx="5256213" cy="1273175"/>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CASO</a:t>
            </a:r>
          </a:p>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Quest’uomo è governatore</a:t>
            </a:r>
          </a:p>
        </p:txBody>
      </p:sp>
      <p:sp>
        <p:nvSpPr>
          <p:cNvPr id="99336" name="Oval 2"/>
          <p:cNvSpPr>
            <a:spLocks noChangeArrowheads="1"/>
          </p:cNvSpPr>
          <p:nvPr/>
        </p:nvSpPr>
        <p:spPr bwMode="auto">
          <a:xfrm>
            <a:off x="1692275" y="2924175"/>
            <a:ext cx="5327650" cy="1274763"/>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RISULTATO</a:t>
            </a:r>
          </a:p>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Quest’uomo riceve grandi onori</a:t>
            </a:r>
          </a:p>
        </p:txBody>
      </p:sp>
      <p:sp>
        <p:nvSpPr>
          <p:cNvPr id="99337" name="Oval 3"/>
          <p:cNvSpPr>
            <a:spLocks noChangeArrowheads="1"/>
          </p:cNvSpPr>
          <p:nvPr/>
        </p:nvSpPr>
        <p:spPr bwMode="auto">
          <a:xfrm>
            <a:off x="1763713" y="4437063"/>
            <a:ext cx="5400675" cy="1419225"/>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REGOLA</a:t>
            </a:r>
          </a:p>
          <a:p>
            <a:pPr algn="ctr" eaLnBrk="1" hangingPunct="1">
              <a:buClr>
                <a:srgbClr val="000000"/>
              </a:buClr>
              <a:buSzPct val="100000"/>
              <a:buFont typeface="Times New Roman" charset="0"/>
              <a:buNone/>
            </a:pPr>
            <a:r>
              <a:rPr lang="en-US">
                <a:cs typeface="Arial" charset="0"/>
              </a:rPr>
              <a:t>Se un uomo è governatore allora riceve grandi onori</a:t>
            </a:r>
          </a:p>
          <a:p>
            <a:pPr algn="ctr" eaLnBrk="1" hangingPunct="1">
              <a:buClr>
                <a:srgbClr val="000000"/>
              </a:buClr>
              <a:buSzPct val="100000"/>
              <a:buFont typeface="Times New Roman" charset="0"/>
              <a:buNone/>
            </a:pPr>
            <a:r>
              <a:rPr lang="en-US">
                <a:cs typeface="Arial" charset="0"/>
              </a:rPr>
              <a:t>(</a:t>
            </a:r>
            <a:r>
              <a:rPr lang="en-US" i="1">
                <a:cs typeface="Arial" charset="0"/>
              </a:rPr>
              <a:t>forse</a:t>
            </a:r>
            <a:r>
              <a:rPr lang="en-US">
                <a:cs typeface="Arial" charset="0"/>
              </a:rPr>
              <a:t>)</a:t>
            </a:r>
          </a:p>
        </p:txBody>
      </p:sp>
    </p:spTree>
    <p:extLst>
      <p:ext uri="{BB962C8B-B14F-4D97-AF65-F5344CB8AC3E}">
        <p14:creationId xmlns:p14="http://schemas.microsoft.com/office/powerpoint/2010/main" val="398049819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1378"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65E375C5-549F-6742-94BF-8C0EE4E6AF95}" type="slidenum">
              <a:rPr lang="it-IT" sz="1200">
                <a:solidFill>
                  <a:srgbClr val="898989"/>
                </a:solidFill>
                <a:latin typeface="Calibri" charset="0"/>
                <a:cs typeface="Arial" charset="0"/>
              </a:rPr>
              <a:pPr eaLnBrk="1" hangingPunct="1">
                <a:buSzPct val="100000"/>
              </a:pPr>
              <a:t>38</a:t>
            </a:fld>
            <a:endParaRPr lang="it-IT" sz="1200">
              <a:solidFill>
                <a:srgbClr val="898989"/>
              </a:solidFill>
              <a:latin typeface="Calibri" charset="0"/>
              <a:cs typeface="Arial" charset="0"/>
            </a:endParaRPr>
          </a:p>
        </p:txBody>
      </p:sp>
      <p:sp>
        <p:nvSpPr>
          <p:cNvPr id="101379" name="Text Box 3"/>
          <p:cNvSpPr txBox="1">
            <a:spLocks noChangeArrowheads="1"/>
          </p:cNvSpPr>
          <p:nvPr/>
        </p:nvSpPr>
        <p:spPr bwMode="auto">
          <a:xfrm>
            <a:off x="0" y="0"/>
            <a:ext cx="9144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endParaRPr lang="it-IT">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r>
              <a:rPr lang="it-IT" sz="2900">
                <a:solidFill>
                  <a:srgbClr val="000000"/>
                </a:solidFill>
                <a:latin typeface="Calibri" charset="0"/>
              </a:rPr>
              <a:t>ABDUZIONE</a:t>
            </a:r>
          </a:p>
          <a:p>
            <a:pPr algn="ctr" eaLnBrk="1" hangingPunct="1">
              <a:buSzPct val="100000"/>
            </a:pPr>
            <a:r>
              <a:rPr lang="it-IT" sz="2900" i="1">
                <a:solidFill>
                  <a:srgbClr val="FFFFFF"/>
                </a:solidFill>
                <a:latin typeface="Calibri" charset="0"/>
              </a:rPr>
              <a:t/>
            </a:r>
            <a:br>
              <a:rPr lang="it-IT" sz="2900" i="1">
                <a:solidFill>
                  <a:srgbClr val="FFFFFF"/>
                </a:solidFill>
                <a:latin typeface="Calibri" charset="0"/>
              </a:rPr>
            </a:br>
            <a:r>
              <a:rPr lang="it-IT" sz="2900">
                <a:solidFill>
                  <a:srgbClr val="FFFFFF"/>
                </a:solidFill>
                <a:latin typeface="Calibri" charset="0"/>
              </a:rPr>
              <a:t>Abduzione</a:t>
            </a: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p:txBody>
      </p:sp>
      <p:sp>
        <p:nvSpPr>
          <p:cNvPr id="101380"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101381"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101382"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1383" name="Oval 1"/>
          <p:cNvSpPr>
            <a:spLocks noChangeArrowheads="1"/>
          </p:cNvSpPr>
          <p:nvPr/>
        </p:nvSpPr>
        <p:spPr bwMode="auto">
          <a:xfrm>
            <a:off x="1692275" y="1196975"/>
            <a:ext cx="5327650" cy="1417638"/>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RISULTATO</a:t>
            </a:r>
          </a:p>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Quest’uomo riceve grandi onori</a:t>
            </a:r>
          </a:p>
        </p:txBody>
      </p:sp>
      <p:sp>
        <p:nvSpPr>
          <p:cNvPr id="101384" name="Oval 2"/>
          <p:cNvSpPr>
            <a:spLocks noChangeArrowheads="1"/>
          </p:cNvSpPr>
          <p:nvPr/>
        </p:nvSpPr>
        <p:spPr bwMode="auto">
          <a:xfrm>
            <a:off x="1692275" y="2924175"/>
            <a:ext cx="5327650" cy="1274763"/>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REGOLA</a:t>
            </a:r>
          </a:p>
          <a:p>
            <a:pPr algn="ctr" eaLnBrk="1" hangingPunct="1">
              <a:buClr>
                <a:srgbClr val="000000"/>
              </a:buClr>
              <a:buSzPct val="100000"/>
              <a:buFont typeface="Times New Roman" charset="0"/>
              <a:buNone/>
            </a:pPr>
            <a:r>
              <a:rPr lang="en-US">
                <a:cs typeface="Arial" charset="0"/>
              </a:rPr>
              <a:t>Se un uomo è governatore, allora riceve grandi onori</a:t>
            </a:r>
          </a:p>
        </p:txBody>
      </p:sp>
      <p:sp>
        <p:nvSpPr>
          <p:cNvPr id="101385" name="Oval 3"/>
          <p:cNvSpPr>
            <a:spLocks noChangeArrowheads="1"/>
          </p:cNvSpPr>
          <p:nvPr/>
        </p:nvSpPr>
        <p:spPr bwMode="auto">
          <a:xfrm>
            <a:off x="1763713" y="4437063"/>
            <a:ext cx="5400675" cy="1419225"/>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CASO</a:t>
            </a:r>
          </a:p>
          <a:p>
            <a:pPr algn="ctr" eaLnBrk="1" hangingPunct="1">
              <a:buClr>
                <a:srgbClr val="000000"/>
              </a:buClr>
              <a:buSzPct val="100000"/>
              <a:buFont typeface="Times New Roman" charset="0"/>
              <a:buNone/>
            </a:pPr>
            <a:r>
              <a:rPr lang="en-US">
                <a:cs typeface="Arial" charset="0"/>
              </a:rPr>
              <a:t>Quest’uomo è governatore</a:t>
            </a:r>
          </a:p>
          <a:p>
            <a:pPr algn="ctr" eaLnBrk="1" hangingPunct="1">
              <a:buClr>
                <a:srgbClr val="000000"/>
              </a:buClr>
              <a:buSzPct val="100000"/>
              <a:buFont typeface="Times New Roman" charset="0"/>
              <a:buNone/>
            </a:pPr>
            <a:r>
              <a:rPr lang="en-US">
                <a:cs typeface="Arial" charset="0"/>
              </a:rPr>
              <a:t>(</a:t>
            </a:r>
            <a:r>
              <a:rPr lang="en-US" i="1">
                <a:cs typeface="Arial" charset="0"/>
              </a:rPr>
              <a:t>forse</a:t>
            </a:r>
            <a:r>
              <a:rPr lang="en-US">
                <a:cs typeface="Arial" charset="0"/>
              </a:rPr>
              <a:t>)</a:t>
            </a:r>
          </a:p>
        </p:txBody>
      </p:sp>
    </p:spTree>
    <p:extLst>
      <p:ext uri="{BB962C8B-B14F-4D97-AF65-F5344CB8AC3E}">
        <p14:creationId xmlns:p14="http://schemas.microsoft.com/office/powerpoint/2010/main" val="29300545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3426"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4D603A07-57D0-7440-B542-CC23D3E46C0C}" type="slidenum">
              <a:rPr lang="it-IT" sz="1200">
                <a:solidFill>
                  <a:srgbClr val="898989"/>
                </a:solidFill>
                <a:latin typeface="Calibri" charset="0"/>
                <a:cs typeface="Arial" charset="0"/>
              </a:rPr>
              <a:pPr eaLnBrk="1" hangingPunct="1">
                <a:buSzPct val="100000"/>
              </a:pPr>
              <a:t>39</a:t>
            </a:fld>
            <a:endParaRPr lang="it-IT" sz="1200">
              <a:solidFill>
                <a:srgbClr val="898989"/>
              </a:solidFill>
              <a:latin typeface="Calibri" charset="0"/>
              <a:cs typeface="Arial" charset="0"/>
            </a:endParaRPr>
          </a:p>
        </p:txBody>
      </p:sp>
      <p:sp>
        <p:nvSpPr>
          <p:cNvPr id="103427" name="Text Box 3"/>
          <p:cNvSpPr txBox="1">
            <a:spLocks noChangeArrowheads="1"/>
          </p:cNvSpPr>
          <p:nvPr/>
        </p:nvSpPr>
        <p:spPr bwMode="auto">
          <a:xfrm>
            <a:off x="0" y="0"/>
            <a:ext cx="9144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endParaRPr lang="it-IT">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i="1">
              <a:solidFill>
                <a:srgbClr val="FFFFFF"/>
              </a:solidFill>
              <a:latin typeface="Calibri" charset="0"/>
            </a:endParaRPr>
          </a:p>
          <a:p>
            <a:pPr algn="ctr" eaLnBrk="1" hangingPunct="1">
              <a:buSzPct val="100000"/>
            </a:pPr>
            <a:r>
              <a:rPr lang="it-IT" sz="2900" i="1">
                <a:solidFill>
                  <a:srgbClr val="FFFFFF"/>
                </a:solidFill>
                <a:latin typeface="Calibri" charset="0"/>
              </a:rPr>
              <a:t/>
            </a:r>
            <a:br>
              <a:rPr lang="it-IT" sz="2900" i="1">
                <a:solidFill>
                  <a:srgbClr val="FFFFFF"/>
                </a:solidFill>
                <a:latin typeface="Calibri" charset="0"/>
              </a:rPr>
            </a:b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p:txBody>
      </p:sp>
      <p:sp>
        <p:nvSpPr>
          <p:cNvPr id="103428"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103429"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103430"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3431" name="Oval 1"/>
          <p:cNvSpPr>
            <a:spLocks noChangeArrowheads="1"/>
          </p:cNvSpPr>
          <p:nvPr/>
        </p:nvSpPr>
        <p:spPr bwMode="auto">
          <a:xfrm>
            <a:off x="1692275" y="1052513"/>
            <a:ext cx="5256213" cy="1274762"/>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DEDUZIONE</a:t>
            </a:r>
          </a:p>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endParaRPr lang="en-US">
              <a:cs typeface="Arial" charset="0"/>
            </a:endParaRPr>
          </a:p>
        </p:txBody>
      </p:sp>
      <p:sp>
        <p:nvSpPr>
          <p:cNvPr id="103432" name="Oval 2"/>
          <p:cNvSpPr>
            <a:spLocks noChangeArrowheads="1"/>
          </p:cNvSpPr>
          <p:nvPr/>
        </p:nvSpPr>
        <p:spPr bwMode="auto">
          <a:xfrm>
            <a:off x="1692275" y="2708275"/>
            <a:ext cx="5327650" cy="1419225"/>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INDUZIONE</a:t>
            </a:r>
          </a:p>
        </p:txBody>
      </p:sp>
      <p:sp>
        <p:nvSpPr>
          <p:cNvPr id="103433" name="Oval 3"/>
          <p:cNvSpPr>
            <a:spLocks noChangeArrowheads="1"/>
          </p:cNvSpPr>
          <p:nvPr/>
        </p:nvSpPr>
        <p:spPr bwMode="auto">
          <a:xfrm>
            <a:off x="1763713" y="4437063"/>
            <a:ext cx="5329237" cy="1419225"/>
          </a:xfrm>
          <a:prstGeom prst="ellipse">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endParaRPr lang="en-US">
              <a:cs typeface="Arial" charset="0"/>
            </a:endParaRPr>
          </a:p>
          <a:p>
            <a:pPr algn="ctr" eaLnBrk="1" hangingPunct="1">
              <a:buClr>
                <a:srgbClr val="000000"/>
              </a:buClr>
              <a:buSzPct val="100000"/>
              <a:buFont typeface="Times New Roman" charset="0"/>
              <a:buNone/>
            </a:pPr>
            <a:r>
              <a:rPr lang="en-US">
                <a:cs typeface="Arial" charset="0"/>
              </a:rPr>
              <a:t>ABDUZIONE</a:t>
            </a:r>
          </a:p>
        </p:txBody>
      </p:sp>
      <p:sp>
        <p:nvSpPr>
          <p:cNvPr id="103434" name="Down Arrow 4"/>
          <p:cNvSpPr>
            <a:spLocks noChangeArrowheads="1"/>
          </p:cNvSpPr>
          <p:nvPr/>
        </p:nvSpPr>
        <p:spPr bwMode="auto">
          <a:xfrm>
            <a:off x="900113" y="1484313"/>
            <a:ext cx="142875" cy="3816350"/>
          </a:xfrm>
          <a:prstGeom prst="downArrow">
            <a:avLst>
              <a:gd name="adj1" fmla="val 50000"/>
              <a:gd name="adj2" fmla="val 49960"/>
            </a:avLst>
          </a:prstGeom>
          <a:solidFill>
            <a:srgbClr val="00B8FF"/>
          </a:solidFill>
          <a:ln w="9525">
            <a:solidFill>
              <a:schemeClr val="tx1"/>
            </a:solidFill>
            <a:round/>
            <a:headEnd/>
            <a:tailEnd/>
          </a:ln>
        </p:spPr>
        <p:txBody>
          <a:bodyPr/>
          <a:lstStyle/>
          <a:p>
            <a:pPr eaLnBrk="1" hangingPunct="1">
              <a:buClr>
                <a:srgbClr val="000000"/>
              </a:buClr>
              <a:buSzPct val="100000"/>
              <a:buFont typeface="Times New Roman" charset="0"/>
              <a:buNone/>
            </a:pPr>
            <a:endParaRPr lang="en-US">
              <a:cs typeface="Arial" charset="0"/>
            </a:endParaRPr>
          </a:p>
        </p:txBody>
      </p:sp>
      <p:sp>
        <p:nvSpPr>
          <p:cNvPr id="103435" name="Rectangle 5"/>
          <p:cNvSpPr>
            <a:spLocks noChangeArrowheads="1"/>
          </p:cNvSpPr>
          <p:nvPr/>
        </p:nvSpPr>
        <p:spPr bwMode="auto">
          <a:xfrm>
            <a:off x="323850" y="765175"/>
            <a:ext cx="1368425" cy="576263"/>
          </a:xfrm>
          <a:prstGeom prst="rect">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Certezza</a:t>
            </a:r>
          </a:p>
        </p:txBody>
      </p:sp>
      <p:sp>
        <p:nvSpPr>
          <p:cNvPr id="103436" name="Rectangle 12"/>
          <p:cNvSpPr>
            <a:spLocks noChangeArrowheads="1"/>
          </p:cNvSpPr>
          <p:nvPr/>
        </p:nvSpPr>
        <p:spPr bwMode="auto">
          <a:xfrm>
            <a:off x="323850" y="5373688"/>
            <a:ext cx="1368425" cy="576262"/>
          </a:xfrm>
          <a:prstGeom prst="rect">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Rischio</a:t>
            </a:r>
          </a:p>
        </p:txBody>
      </p:sp>
      <p:sp>
        <p:nvSpPr>
          <p:cNvPr id="103437" name="Rectangle 13"/>
          <p:cNvSpPr>
            <a:spLocks noChangeArrowheads="1"/>
          </p:cNvSpPr>
          <p:nvPr/>
        </p:nvSpPr>
        <p:spPr bwMode="auto">
          <a:xfrm>
            <a:off x="7380288" y="765175"/>
            <a:ext cx="1368425" cy="647700"/>
          </a:xfrm>
          <a:prstGeom prst="rect">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Legge/Stereotipo</a:t>
            </a:r>
          </a:p>
        </p:txBody>
      </p:sp>
      <p:sp>
        <p:nvSpPr>
          <p:cNvPr id="103438" name="Rectangle 14"/>
          <p:cNvSpPr>
            <a:spLocks noChangeArrowheads="1"/>
          </p:cNvSpPr>
          <p:nvPr/>
        </p:nvSpPr>
        <p:spPr bwMode="auto">
          <a:xfrm>
            <a:off x="7308850" y="5373688"/>
            <a:ext cx="1511300" cy="576262"/>
          </a:xfrm>
          <a:prstGeom prst="rect">
            <a:avLst/>
          </a:prstGeom>
          <a:solidFill>
            <a:srgbClr val="00B8FF"/>
          </a:solidFill>
          <a:ln w="9525">
            <a:solidFill>
              <a:schemeClr val="tx1"/>
            </a:solidFill>
            <a:round/>
            <a:headEnd/>
            <a:tailEnd/>
          </a:ln>
        </p:spPr>
        <p:txBody>
          <a:bodyPr/>
          <a:lstStyle/>
          <a:p>
            <a:pPr algn="ctr" eaLnBrk="1" hangingPunct="1">
              <a:buClr>
                <a:srgbClr val="000000"/>
              </a:buClr>
              <a:buSzPct val="100000"/>
              <a:buFont typeface="Times New Roman" charset="0"/>
              <a:buNone/>
            </a:pPr>
            <a:r>
              <a:rPr lang="en-US">
                <a:cs typeface="Arial" charset="0"/>
              </a:rPr>
              <a:t>Innovazione</a:t>
            </a:r>
          </a:p>
        </p:txBody>
      </p:sp>
      <p:sp>
        <p:nvSpPr>
          <p:cNvPr id="103439" name="Up Arrow 6"/>
          <p:cNvSpPr>
            <a:spLocks noChangeArrowheads="1"/>
          </p:cNvSpPr>
          <p:nvPr/>
        </p:nvSpPr>
        <p:spPr bwMode="auto">
          <a:xfrm>
            <a:off x="8027988" y="1484313"/>
            <a:ext cx="144462" cy="3744912"/>
          </a:xfrm>
          <a:prstGeom prst="upArrow">
            <a:avLst>
              <a:gd name="adj1" fmla="val 50000"/>
              <a:gd name="adj2" fmla="val 50046"/>
            </a:avLst>
          </a:prstGeom>
          <a:solidFill>
            <a:srgbClr val="00B8FF"/>
          </a:solidFill>
          <a:ln w="9525">
            <a:solidFill>
              <a:schemeClr val="tx1"/>
            </a:solidFill>
            <a:round/>
            <a:headEnd/>
            <a:tailEnd/>
          </a:ln>
        </p:spPr>
        <p:txBody>
          <a:bodyPr/>
          <a:lstStyle/>
          <a:p>
            <a:pPr eaLnBrk="1" hangingPunct="1">
              <a:buClr>
                <a:srgbClr val="000000"/>
              </a:buClr>
              <a:buSzPct val="100000"/>
              <a:buFont typeface="Times New Roman" charset="0"/>
              <a:buNone/>
            </a:pPr>
            <a:endParaRPr lang="en-US">
              <a:cs typeface="Arial" charset="0"/>
            </a:endParaRPr>
          </a:p>
        </p:txBody>
      </p:sp>
    </p:spTree>
    <p:extLst>
      <p:ext uri="{BB962C8B-B14F-4D97-AF65-F5344CB8AC3E}">
        <p14:creationId xmlns:p14="http://schemas.microsoft.com/office/powerpoint/2010/main" val="362835353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3"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48834"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Rilettura dell’opera di Saussure come luogo di una “rottura epistemologica”</a:t>
            </a:r>
          </a:p>
          <a:p>
            <a:pPr algn="ctr" eaLnBrk="1" hangingPunct="1">
              <a:buSzPct val="100000"/>
            </a:pPr>
            <a:endParaRPr lang="it-IT" sz="2800">
              <a:solidFill>
                <a:srgbClr val="008000"/>
              </a:solidFill>
              <a:latin typeface="Calibri" charset="0"/>
            </a:endParaRPr>
          </a:p>
          <a:p>
            <a:pPr algn="ctr" eaLnBrk="1" hangingPunct="1">
              <a:buSzPct val="100000"/>
            </a:pPr>
            <a:r>
              <a:rPr lang="it-IT" sz="2600">
                <a:solidFill>
                  <a:srgbClr val="008000"/>
                </a:solidFill>
                <a:latin typeface="Calibri" charset="0"/>
              </a:rPr>
              <a:t>1.</a:t>
            </a:r>
          </a:p>
          <a:p>
            <a:pPr algn="ctr" eaLnBrk="1" hangingPunct="1">
              <a:buSzPct val="100000"/>
            </a:pPr>
            <a:r>
              <a:rPr lang="it-IT" sz="2600">
                <a:solidFill>
                  <a:srgbClr val="008000"/>
                </a:solidFill>
                <a:latin typeface="Calibri" charset="0"/>
              </a:rPr>
              <a:t>Lingua come totalità autosufficiente, come </a:t>
            </a:r>
            <a:r>
              <a:rPr lang="it-IT" sz="2600" i="1">
                <a:solidFill>
                  <a:srgbClr val="008000"/>
                </a:solidFill>
                <a:latin typeface="Calibri" charset="0"/>
              </a:rPr>
              <a:t>struttura</a:t>
            </a:r>
            <a:r>
              <a:rPr lang="it-IT" sz="2600">
                <a:solidFill>
                  <a:srgbClr val="008000"/>
                </a:solidFill>
                <a:latin typeface="Calibri" charset="0"/>
              </a:rPr>
              <a:t>: “entità autonoma di dipendenze interne”.</a:t>
            </a: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48835"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407891952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05474"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77C62160-C2C9-CC4F-B8C9-4EE9CC8F2DAF}" type="slidenum">
              <a:rPr lang="it-IT" sz="1200">
                <a:solidFill>
                  <a:srgbClr val="898989"/>
                </a:solidFill>
                <a:latin typeface="Calibri" charset="0"/>
                <a:cs typeface="Arial" charset="0"/>
              </a:rPr>
              <a:pPr eaLnBrk="1" hangingPunct="1">
                <a:buSzPct val="100000"/>
              </a:pPr>
              <a:t>40</a:t>
            </a:fld>
            <a:endParaRPr lang="it-IT" sz="1200">
              <a:solidFill>
                <a:srgbClr val="898989"/>
              </a:solidFill>
              <a:latin typeface="Calibri" charset="0"/>
              <a:cs typeface="Arial" charset="0"/>
            </a:endParaRPr>
          </a:p>
        </p:txBody>
      </p:sp>
      <p:sp>
        <p:nvSpPr>
          <p:cNvPr id="105475" name="Text Box 3"/>
          <p:cNvSpPr txBox="1">
            <a:spLocks noChangeArrowheads="1"/>
          </p:cNvSpPr>
          <p:nvPr/>
        </p:nvSpPr>
        <p:spPr bwMode="auto">
          <a:xfrm>
            <a:off x="323850" y="-1079500"/>
            <a:ext cx="8496300" cy="773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endParaRPr lang="it-IT">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a:solidFill>
                <a:srgbClr val="FFFFFF"/>
              </a:solidFill>
              <a:latin typeface="Calibri" charset="0"/>
            </a:endParaRPr>
          </a:p>
          <a:p>
            <a:pPr algn="ctr" eaLnBrk="1" hangingPunct="1">
              <a:buSzPct val="100000"/>
            </a:pPr>
            <a:endParaRPr lang="it-IT" sz="2900" i="1">
              <a:solidFill>
                <a:srgbClr val="FFFFFF"/>
              </a:solidFill>
              <a:latin typeface="Calibri" charset="0"/>
            </a:endParaRPr>
          </a:p>
          <a:p>
            <a:pPr algn="ctr" eaLnBrk="1" hangingPunct="1">
              <a:buSzPct val="100000"/>
            </a:pPr>
            <a:r>
              <a:rPr lang="it-IT" sz="2900" i="1">
                <a:solidFill>
                  <a:srgbClr val="FFFFFF"/>
                </a:solidFill>
                <a:latin typeface="Calibri" charset="0"/>
              </a:rPr>
              <a:t/>
            </a:r>
            <a:br>
              <a:rPr lang="it-IT" sz="2900" i="1">
                <a:solidFill>
                  <a:srgbClr val="FFFFFF"/>
                </a:solidFill>
                <a:latin typeface="Calibri" charset="0"/>
              </a:rPr>
            </a:br>
            <a:r>
              <a:rPr lang="it-IT" sz="3600" i="1">
                <a:solidFill>
                  <a:srgbClr val="FFFFFF"/>
                </a:solidFill>
                <a:latin typeface="Calibri" charset="0"/>
              </a:rPr>
              <a:t>Dr. House &amp; Mr. Peirce</a:t>
            </a:r>
          </a:p>
          <a:p>
            <a:pPr algn="ct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a:p>
            <a:pPr eaLnBrk="1" hangingPunct="1">
              <a:buSzPct val="100000"/>
            </a:pPr>
            <a:endParaRPr lang="it-IT" sz="2900">
              <a:solidFill>
                <a:srgbClr val="FFFFFF"/>
              </a:solidFill>
              <a:latin typeface="Calibri" charset="0"/>
            </a:endParaRPr>
          </a:p>
        </p:txBody>
      </p:sp>
      <p:sp>
        <p:nvSpPr>
          <p:cNvPr id="105476"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105477"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105478"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Tree>
    <p:extLst>
      <p:ext uri="{BB962C8B-B14F-4D97-AF65-F5344CB8AC3E}">
        <p14:creationId xmlns:p14="http://schemas.microsoft.com/office/powerpoint/2010/main" val="282205259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Dr. House</a:t>
            </a:r>
          </a:p>
        </p:txBody>
      </p:sp>
      <p:sp>
        <p:nvSpPr>
          <p:cNvPr id="107522" name="Text Box 2"/>
          <p:cNvSpPr txBox="1">
            <a:spLocks noChangeArrowheads="1"/>
          </p:cNvSpPr>
          <p:nvPr/>
        </p:nvSpPr>
        <p:spPr bwMode="auto">
          <a:xfrm>
            <a:off x="457200" y="5876925"/>
            <a:ext cx="8147050"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000">
              <a:solidFill>
                <a:srgbClr val="008000"/>
              </a:solidFill>
              <a:latin typeface="Calibri" charset="0"/>
            </a:endParaRPr>
          </a:p>
        </p:txBody>
      </p:sp>
      <p:sp>
        <p:nvSpPr>
          <p:cNvPr id="107523"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107524" name="Picture 1" descr="doctor-hous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39900" y="1193800"/>
            <a:ext cx="5651500" cy="44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863011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64866" name="Text Box 2"/>
          <p:cNvSpPr txBox="1">
            <a:spLocks noChangeArrowheads="1"/>
          </p:cNvSpPr>
          <p:nvPr/>
        </p:nvSpPr>
        <p:spPr bwMode="auto">
          <a:xfrm>
            <a:off x="107950" y="620713"/>
            <a:ext cx="8567738" cy="610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Il testo intessuto di “non detto”</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“Il testo è intessuto di spazi bianchi, di interstizi da riempire, e chi lo ha emesso prevedeva e li ha lasciati bianchi per due ragioni. Anzitutto perché un testo è un meccanismo pigro (economico) che vive sul plusvalore di senso introdottovi dal destinatario (…). E in secondo luogo perché, via via che passa dalla funzione didascalica a quella estetica, un testo vuole lasciare al lettore l’iniziativa interpretativa, anche se di solito desidera essere interpretato con un margine sufficiente di univocità. Un testo vuole che qualcuno lo aiuti a funzionare.”</a:t>
            </a:r>
          </a:p>
          <a:p>
            <a:pPr algn="ctr" eaLnBrk="1" hangingPunct="1">
              <a:buSzPct val="100000"/>
            </a:pPr>
            <a:r>
              <a:rPr lang="it-IT" sz="2800">
                <a:solidFill>
                  <a:srgbClr val="008000"/>
                </a:solidFill>
                <a:latin typeface="Calibri" charset="0"/>
              </a:rPr>
              <a:t>(Eco, </a:t>
            </a:r>
            <a:r>
              <a:rPr lang="it-IT" sz="2800" i="1">
                <a:solidFill>
                  <a:srgbClr val="008000"/>
                </a:solidFill>
                <a:latin typeface="Calibri" charset="0"/>
              </a:rPr>
              <a:t>Lector in fabula</a:t>
            </a:r>
            <a:r>
              <a:rPr lang="it-IT" sz="2800">
                <a:solidFill>
                  <a:srgbClr val="008000"/>
                </a:solidFill>
                <a:latin typeface="Calibri" charset="0"/>
              </a:rPr>
              <a:t>, 1979, p. 265)</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64867"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6243965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66914" name="Text Box 2"/>
          <p:cNvSpPr txBox="1">
            <a:spLocks noChangeArrowheads="1"/>
          </p:cNvSpPr>
          <p:nvPr/>
        </p:nvSpPr>
        <p:spPr bwMode="auto">
          <a:xfrm>
            <a:off x="107950" y="620713"/>
            <a:ext cx="8567738" cy="610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Il Lettore Modello</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Wellington/Napoleone</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Ogni volta che si costruisce un testo ci si prefigura un Lettore Modello (un Destinatario Modello) al quale si attribuiscono una serie di competenze. Quando Eco parla di Lettore Modello, tuttavia, non si riferisce al lettore concreto ma solo ad una strategia testuale.</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In tal senso prevedere un Lettore Modello significa anche costruirlo.</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66915"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86272626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Lettore Modello: esempi</a:t>
            </a:r>
          </a:p>
        </p:txBody>
      </p:sp>
      <p:sp>
        <p:nvSpPr>
          <p:cNvPr id="168962" name="Text Box 2"/>
          <p:cNvSpPr txBox="1">
            <a:spLocks noChangeArrowheads="1"/>
          </p:cNvSpPr>
          <p:nvPr/>
        </p:nvSpPr>
        <p:spPr bwMode="auto">
          <a:xfrm>
            <a:off x="107950" y="620713"/>
            <a:ext cx="8567738" cy="610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68963"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168964" name="Picture 1" descr="IMG_671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51050" y="836613"/>
            <a:ext cx="5143500" cy="568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500811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Lettore Modello: esempi</a:t>
            </a:r>
          </a:p>
        </p:txBody>
      </p:sp>
      <p:sp>
        <p:nvSpPr>
          <p:cNvPr id="171010" name="Text Box 2"/>
          <p:cNvSpPr txBox="1">
            <a:spLocks noChangeArrowheads="1"/>
          </p:cNvSpPr>
          <p:nvPr/>
        </p:nvSpPr>
        <p:spPr bwMode="auto">
          <a:xfrm>
            <a:off x="107950" y="620713"/>
            <a:ext cx="8567738" cy="610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71011"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171012" name="Picture 2" descr="IMG_671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93900" y="620713"/>
            <a:ext cx="5143500"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073519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60770"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C627FB2C-2237-D04A-BD7A-58E6585CA177}" type="slidenum">
              <a:rPr lang="it-IT" sz="1200">
                <a:solidFill>
                  <a:srgbClr val="898989"/>
                </a:solidFill>
                <a:latin typeface="Calibri" charset="0"/>
                <a:cs typeface="Arial" charset="0"/>
              </a:rPr>
              <a:pPr eaLnBrk="1" hangingPunct="1">
                <a:buSzPct val="100000"/>
              </a:pPr>
              <a:t>46</a:t>
            </a:fld>
            <a:endParaRPr lang="it-IT" sz="1200">
              <a:solidFill>
                <a:srgbClr val="898989"/>
              </a:solidFill>
              <a:latin typeface="Calibri" charset="0"/>
              <a:cs typeface="Arial" charset="0"/>
            </a:endParaRPr>
          </a:p>
        </p:txBody>
      </p:sp>
      <p:sp>
        <p:nvSpPr>
          <p:cNvPr id="160771" name="Text Box 3"/>
          <p:cNvSpPr txBox="1">
            <a:spLocks noChangeArrowheads="1"/>
          </p:cNvSpPr>
          <p:nvPr/>
        </p:nvSpPr>
        <p:spPr bwMode="auto">
          <a:xfrm>
            <a:off x="468313" y="-1079500"/>
            <a:ext cx="8207375" cy="773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r>
              <a:rPr lang="it-IT" sz="4400" dirty="0">
                <a:solidFill>
                  <a:srgbClr val="FFFFFF"/>
                </a:solidFill>
                <a:latin typeface="Calibri" charset="0"/>
              </a:rPr>
              <a:t/>
            </a:r>
            <a:br>
              <a:rPr lang="it-IT" sz="4400" dirty="0">
                <a:solidFill>
                  <a:srgbClr val="FFFFFF"/>
                </a:solidFill>
                <a:latin typeface="Calibri" charset="0"/>
              </a:rPr>
            </a:br>
            <a:r>
              <a:rPr lang="it-IT" sz="4400" dirty="0">
                <a:solidFill>
                  <a:srgbClr val="FFFFFF"/>
                </a:solidFill>
                <a:latin typeface="Calibri" charset="0"/>
              </a:rPr>
              <a:t/>
            </a:r>
            <a:br>
              <a:rPr lang="it-IT" sz="4400" dirty="0">
                <a:solidFill>
                  <a:srgbClr val="FFFFFF"/>
                </a:solidFill>
                <a:latin typeface="Calibri" charset="0"/>
              </a:rPr>
            </a:br>
            <a:r>
              <a:rPr lang="it-IT" sz="4400" dirty="0">
                <a:solidFill>
                  <a:srgbClr val="FFFFFF"/>
                </a:solidFill>
                <a:latin typeface="Calibri" charset="0"/>
              </a:rPr>
              <a:t/>
            </a:r>
            <a:br>
              <a:rPr lang="it-IT" sz="4400" dirty="0">
                <a:solidFill>
                  <a:srgbClr val="FFFFFF"/>
                </a:solidFill>
                <a:latin typeface="Calibri" charset="0"/>
              </a:rPr>
            </a:br>
            <a:endParaRPr lang="it-IT" sz="4400" dirty="0">
              <a:solidFill>
                <a:srgbClr val="FFFFFF"/>
              </a:solidFill>
              <a:latin typeface="Calibri" charset="0"/>
            </a:endParaRPr>
          </a:p>
          <a:p>
            <a:pPr algn="ctr" eaLnBrk="1" hangingPunct="1">
              <a:buSzPct val="100000"/>
            </a:pPr>
            <a:endParaRPr lang="it-IT" sz="4400" dirty="0">
              <a:solidFill>
                <a:srgbClr val="FFFFFF"/>
              </a:solidFill>
              <a:latin typeface="Calibri" charset="0"/>
            </a:endParaRPr>
          </a:p>
          <a:p>
            <a:pPr algn="ctr" eaLnBrk="1" hangingPunct="1">
              <a:buSzPct val="100000"/>
            </a:pPr>
            <a:r>
              <a:rPr lang="it-IT" sz="3200" dirty="0">
                <a:solidFill>
                  <a:srgbClr val="FFFFFF"/>
                </a:solidFill>
                <a:latin typeface="Calibri" charset="0"/>
              </a:rPr>
              <a:t>SEMIOTICA GENERALE (6 </a:t>
            </a:r>
            <a:r>
              <a:rPr lang="it-IT" sz="3200" dirty="0" err="1">
                <a:solidFill>
                  <a:srgbClr val="FFFFFF"/>
                </a:solidFill>
                <a:latin typeface="Calibri" charset="0"/>
              </a:rPr>
              <a:t>cfu</a:t>
            </a:r>
            <a:r>
              <a:rPr lang="it-IT" sz="3200" dirty="0">
                <a:solidFill>
                  <a:srgbClr val="FFFFFF"/>
                </a:solidFill>
                <a:latin typeface="Calibri" charset="0"/>
              </a:rPr>
              <a:t>)</a:t>
            </a:r>
          </a:p>
          <a:p>
            <a:pPr algn="ctr" eaLnBrk="1" hangingPunct="1">
              <a:buSzPct val="100000"/>
            </a:pPr>
            <a:r>
              <a:rPr lang="it-IT" dirty="0" err="1">
                <a:solidFill>
                  <a:srgbClr val="FFFFFF"/>
                </a:solidFill>
                <a:latin typeface="Calibri" charset="0"/>
              </a:rPr>
              <a:t>a.a</a:t>
            </a:r>
            <a:r>
              <a:rPr lang="it-IT" dirty="0">
                <a:solidFill>
                  <a:srgbClr val="FFFFFF"/>
                </a:solidFill>
                <a:latin typeface="Calibri" charset="0"/>
              </a:rPr>
              <a:t>. </a:t>
            </a:r>
            <a:r>
              <a:rPr lang="it-IT" dirty="0" smtClean="0">
                <a:solidFill>
                  <a:srgbClr val="FFFFFF"/>
                </a:solidFill>
                <a:latin typeface="Calibri" charset="0"/>
              </a:rPr>
              <a:t>2020-21</a:t>
            </a:r>
            <a:endParaRPr lang="it-IT" dirty="0">
              <a:solidFill>
                <a:srgbClr val="FFFFFF"/>
              </a:solidFill>
              <a:latin typeface="Calibri" charset="0"/>
            </a:endParaRPr>
          </a:p>
          <a:p>
            <a:pPr algn="ctr" eaLnBrk="1" hangingPunct="1">
              <a:buSzPct val="100000"/>
            </a:pPr>
            <a:endParaRPr lang="it-IT" sz="3200" dirty="0">
              <a:solidFill>
                <a:srgbClr val="FFFFFF"/>
              </a:solidFill>
              <a:latin typeface="Calibri" charset="0"/>
            </a:endParaRPr>
          </a:p>
          <a:p>
            <a:pPr algn="ctr" eaLnBrk="1" hangingPunct="1">
              <a:buSzPct val="100000"/>
            </a:pPr>
            <a:endParaRPr lang="it-IT" sz="2000" dirty="0">
              <a:solidFill>
                <a:srgbClr val="FFFFFF"/>
              </a:solidFill>
              <a:latin typeface="Calibri" charset="0"/>
            </a:endParaRPr>
          </a:p>
          <a:p>
            <a:pPr algn="ctr" eaLnBrk="1" hangingPunct="1">
              <a:buSzPct val="100000"/>
            </a:pPr>
            <a:r>
              <a:rPr lang="it-IT" sz="3600" i="1" dirty="0" smtClean="0">
                <a:solidFill>
                  <a:srgbClr val="FFFFFF"/>
                </a:solidFill>
                <a:latin typeface="Calibri" charset="0"/>
              </a:rPr>
              <a:t>Umberto </a:t>
            </a:r>
            <a:r>
              <a:rPr lang="it-IT" sz="3600" i="1" dirty="0">
                <a:solidFill>
                  <a:srgbClr val="FFFFFF"/>
                </a:solidFill>
                <a:latin typeface="Calibri" charset="0"/>
              </a:rPr>
              <a:t>Eco: </a:t>
            </a:r>
          </a:p>
          <a:p>
            <a:pPr algn="ctr" eaLnBrk="1" hangingPunct="1">
              <a:buSzPct val="100000"/>
            </a:pPr>
            <a:r>
              <a:rPr lang="it-IT" sz="3600" i="1" dirty="0" smtClean="0">
                <a:solidFill>
                  <a:srgbClr val="FFFFFF"/>
                </a:solidFill>
                <a:latin typeface="Calibri" charset="0"/>
              </a:rPr>
              <a:t>Dizionario VS enciclopedia</a:t>
            </a:r>
            <a:endParaRPr lang="it-IT" sz="3600" i="1" dirty="0">
              <a:solidFill>
                <a:srgbClr val="FFFFFF"/>
              </a:solidFill>
              <a:latin typeface="Calibri" charset="0"/>
            </a:endParaRPr>
          </a:p>
          <a:p>
            <a:pPr algn="ctr" eaLnBrk="1" hangingPunct="1">
              <a:buSzPct val="100000"/>
            </a:pPr>
            <a:r>
              <a:rPr lang="it-IT" sz="2900" i="1" dirty="0">
                <a:solidFill>
                  <a:srgbClr val="FFFFFF"/>
                </a:solidFill>
                <a:latin typeface="Calibri" charset="0"/>
              </a:rPr>
              <a:t/>
            </a:r>
            <a:br>
              <a:rPr lang="it-IT" sz="2900" i="1" dirty="0">
                <a:solidFill>
                  <a:srgbClr val="FFFFFF"/>
                </a:solidFill>
                <a:latin typeface="Calibri" charset="0"/>
              </a:rPr>
            </a:br>
            <a:endParaRPr lang="it-IT" sz="2900" i="1" dirty="0">
              <a:solidFill>
                <a:srgbClr val="FFFFFF"/>
              </a:solidFill>
              <a:latin typeface="Calibri" charset="0"/>
            </a:endParaRPr>
          </a:p>
          <a:p>
            <a:pPr algn="ctr" eaLnBrk="1" hangingPunct="1">
              <a:buSzPct val="100000"/>
            </a:pPr>
            <a:r>
              <a:rPr lang="it-IT" i="1" dirty="0">
                <a:solidFill>
                  <a:srgbClr val="FFFFFF"/>
                </a:solidFill>
                <a:latin typeface="Calibri" charset="0"/>
              </a:rPr>
              <a:t>Prof. </a:t>
            </a:r>
            <a:r>
              <a:rPr lang="it-IT" i="1" dirty="0" err="1">
                <a:solidFill>
                  <a:srgbClr val="FFFFFF"/>
                </a:solidFill>
                <a:latin typeface="Calibri" charset="0"/>
              </a:rPr>
              <a:t>Franciscu</a:t>
            </a:r>
            <a:r>
              <a:rPr lang="it-IT" i="1" dirty="0">
                <a:solidFill>
                  <a:srgbClr val="FFFFFF"/>
                </a:solidFill>
                <a:latin typeface="Calibri" charset="0"/>
              </a:rPr>
              <a:t> Sedda</a:t>
            </a:r>
          </a:p>
          <a:p>
            <a:pPr algn="ctr" eaLnBrk="1" hangingPunct="1">
              <a:buSzPct val="100000"/>
            </a:pPr>
            <a:r>
              <a:rPr lang="it-IT" dirty="0">
                <a:solidFill>
                  <a:srgbClr val="FFFFFF"/>
                </a:solidFill>
                <a:latin typeface="Calibri" charset="0"/>
              </a:rPr>
              <a:t>Università di Cagliari</a:t>
            </a:r>
          </a:p>
          <a:p>
            <a:pPr algn="ctr" eaLnBrk="1" hangingPunct="1">
              <a:buSzPct val="100000"/>
            </a:pPr>
            <a:endParaRPr lang="it-IT" dirty="0">
              <a:solidFill>
                <a:srgbClr val="FFFFFF"/>
              </a:solidFill>
              <a:latin typeface="Calibri" charset="0"/>
            </a:endParaRPr>
          </a:p>
          <a:p>
            <a:pPr algn="ctr" eaLnBrk="1" hangingPunct="1">
              <a:buSzPct val="100000"/>
            </a:pPr>
            <a:endParaRPr lang="it-IT" sz="2900" dirty="0">
              <a:solidFill>
                <a:srgbClr val="FFFFFF"/>
              </a:solidFill>
              <a:latin typeface="Calibri" charset="0"/>
            </a:endParaRPr>
          </a:p>
          <a:p>
            <a:pPr algn="ctr" eaLnBrk="1" hangingPunct="1">
              <a:buSzPct val="100000"/>
            </a:pPr>
            <a:endParaRPr lang="it-IT" sz="2900" dirty="0">
              <a:solidFill>
                <a:srgbClr val="FFFFFF"/>
              </a:solidFill>
              <a:latin typeface="Calibri" charset="0"/>
            </a:endParaRPr>
          </a:p>
          <a:p>
            <a:pPr algn="ctr" eaLnBrk="1" hangingPunct="1">
              <a:buSzPct val="100000"/>
            </a:pPr>
            <a:endParaRPr lang="it-IT" sz="2900" i="1" dirty="0">
              <a:solidFill>
                <a:srgbClr val="FFFFFF"/>
              </a:solidFill>
              <a:latin typeface="Calibri" charset="0"/>
            </a:endParaRPr>
          </a:p>
          <a:p>
            <a:pPr algn="ctr" eaLnBrk="1" hangingPunct="1">
              <a:buSzPct val="100000"/>
            </a:pPr>
            <a:r>
              <a:rPr lang="it-IT" sz="2900" i="1" dirty="0">
                <a:solidFill>
                  <a:srgbClr val="FFFFFF"/>
                </a:solidFill>
                <a:latin typeface="Calibri" charset="0"/>
              </a:rPr>
              <a:t/>
            </a:r>
            <a:br>
              <a:rPr lang="it-IT" sz="2900" i="1" dirty="0">
                <a:solidFill>
                  <a:srgbClr val="FFFFFF"/>
                </a:solidFill>
                <a:latin typeface="Calibri" charset="0"/>
              </a:rPr>
            </a:br>
            <a:endParaRPr lang="it-IT" sz="2900" i="1" dirty="0">
              <a:solidFill>
                <a:srgbClr val="FFFFFF"/>
              </a:solidFill>
              <a:latin typeface="Calibri" charset="0"/>
            </a:endParaRPr>
          </a:p>
        </p:txBody>
      </p:sp>
      <p:sp>
        <p:nvSpPr>
          <p:cNvPr id="160772"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160773"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160774"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Tree>
    <p:extLst>
      <p:ext uri="{BB962C8B-B14F-4D97-AF65-F5344CB8AC3E}">
        <p14:creationId xmlns:p14="http://schemas.microsoft.com/office/powerpoint/2010/main" val="36370658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44386" name="Text Box 2"/>
          <p:cNvSpPr txBox="1">
            <a:spLocks noChangeArrowheads="1"/>
          </p:cNvSpPr>
          <p:nvPr/>
        </p:nvSpPr>
        <p:spPr bwMode="auto">
          <a:xfrm>
            <a:off x="539750" y="836613"/>
            <a:ext cx="8064500"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r>
              <a:rPr lang="it-IT" sz="2800" dirty="0">
                <a:solidFill>
                  <a:srgbClr val="008000"/>
                </a:solidFill>
                <a:latin typeface="Calibri" charset="0"/>
              </a:rPr>
              <a:t>Modello semantico a istruzioni</a:t>
            </a:r>
          </a:p>
          <a:p>
            <a:pPr algn="ctr" eaLnBrk="1" hangingPunct="1">
              <a:buSzPct val="100000"/>
            </a:pPr>
            <a:r>
              <a:rPr lang="it-IT" sz="2800" dirty="0">
                <a:solidFill>
                  <a:srgbClr val="008000"/>
                </a:solidFill>
                <a:latin typeface="Calibri" charset="0"/>
              </a:rPr>
              <a:t> in formato enciclopedico</a:t>
            </a: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144387"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7523188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46434" name="Text Box 2"/>
          <p:cNvSpPr txBox="1">
            <a:spLocks noChangeArrowheads="1"/>
          </p:cNvSpPr>
          <p:nvPr/>
        </p:nvSpPr>
        <p:spPr bwMode="auto">
          <a:xfrm>
            <a:off x="539750" y="836613"/>
            <a:ext cx="8064500"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Modello semantico a istruzioni</a:t>
            </a:r>
          </a:p>
          <a:p>
            <a:pPr algn="ctr" eaLnBrk="1" hangingPunct="1">
              <a:buSzPct val="100000"/>
            </a:pPr>
            <a:r>
              <a:rPr lang="it-IT" sz="2800">
                <a:solidFill>
                  <a:srgbClr val="008000"/>
                </a:solidFill>
                <a:latin typeface="Calibri" charset="0"/>
              </a:rPr>
              <a:t> in formato enciclopedico</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Opposto al</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Modello semantico dizionariale </a:t>
            </a:r>
          </a:p>
          <a:p>
            <a:pPr algn="ctr" eaLnBrk="1" hangingPunct="1">
              <a:buSzPct val="100000"/>
            </a:pPr>
            <a:r>
              <a:rPr lang="it-IT" sz="2800">
                <a:solidFill>
                  <a:srgbClr val="008000"/>
                </a:solidFill>
                <a:latin typeface="Calibri" charset="0"/>
              </a:rPr>
              <a:t>o semantica a tratti</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46435"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25262337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48482" name="Text Box 2"/>
          <p:cNvSpPr txBox="1">
            <a:spLocks noChangeArrowheads="1"/>
          </p:cNvSpPr>
          <p:nvPr/>
        </p:nvSpPr>
        <p:spPr bwMode="auto">
          <a:xfrm>
            <a:off x="179388" y="836613"/>
            <a:ext cx="8713787"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Modello semantico dizionariale </a:t>
            </a:r>
          </a:p>
          <a:p>
            <a:pPr algn="ctr" eaLnBrk="1" hangingPunct="1">
              <a:buSzPct val="100000"/>
            </a:pPr>
            <a:r>
              <a:rPr lang="it-IT" sz="2800">
                <a:solidFill>
                  <a:srgbClr val="008000"/>
                </a:solidFill>
                <a:latin typeface="Calibri" charset="0"/>
              </a:rPr>
              <a:t>o semantica a tratti</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Es. di Berwish: uomo, donna, bambino, bambina</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Uomo: “animato” &amp; “umano” &amp; “maschio” &amp; “adulto”</a:t>
            </a:r>
          </a:p>
          <a:p>
            <a:pPr algn="ctr" eaLnBrk="1" hangingPunct="1">
              <a:buSzPct val="100000"/>
            </a:pPr>
            <a:r>
              <a:rPr lang="it-IT" sz="2800">
                <a:solidFill>
                  <a:srgbClr val="008000"/>
                </a:solidFill>
                <a:latin typeface="Calibri" charset="0"/>
              </a:rPr>
              <a:t>Donna: “animato” &amp; “umano” &amp; “femmina” &amp; “adulto”</a:t>
            </a:r>
          </a:p>
          <a:p>
            <a:pPr algn="ctr" eaLnBrk="1" hangingPunct="1">
              <a:buSzPct val="100000"/>
              <a:buFont typeface="Times New Roman" charset="0"/>
              <a:buNone/>
            </a:pPr>
            <a:r>
              <a:rPr lang="it-IT" sz="2800">
                <a:solidFill>
                  <a:srgbClr val="008000"/>
                </a:solidFill>
                <a:latin typeface="Calibri" charset="0"/>
              </a:rPr>
              <a:t>Bambino: “animato” &amp; “umano” &amp; “maschio” &amp; “non adulto”</a:t>
            </a:r>
          </a:p>
          <a:p>
            <a:pPr algn="ctr" eaLnBrk="1" hangingPunct="1">
              <a:buSzPct val="100000"/>
              <a:buFont typeface="Times New Roman" charset="0"/>
              <a:buNone/>
            </a:pPr>
            <a:r>
              <a:rPr lang="it-IT" sz="2800">
                <a:solidFill>
                  <a:srgbClr val="008000"/>
                </a:solidFill>
                <a:latin typeface="Calibri" charset="0"/>
              </a:rPr>
              <a:t>Bambino: “animato” &amp; “umano” &amp; “femmina” &amp; “non adulto”</a:t>
            </a: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48483"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31628670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50882"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2.</a:t>
            </a:r>
          </a:p>
          <a:p>
            <a:pPr algn="ctr" eaLnBrk="1" hangingPunct="1">
              <a:buSzPct val="100000"/>
            </a:pPr>
            <a:r>
              <a:rPr lang="it-IT" sz="2800">
                <a:solidFill>
                  <a:srgbClr val="008000"/>
                </a:solidFill>
                <a:latin typeface="Calibri" charset="0"/>
              </a:rPr>
              <a:t>Dal problema epistemologico (realtà dell’oggetto) al problema del metodo (modo di analisi dell’oggetto)</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3.</a:t>
            </a:r>
          </a:p>
          <a:p>
            <a:pPr algn="ctr" eaLnBrk="1" hangingPunct="1">
              <a:buSzPct val="100000"/>
            </a:pPr>
            <a:r>
              <a:rPr lang="it-IT" sz="2800">
                <a:solidFill>
                  <a:srgbClr val="008000"/>
                </a:solidFill>
                <a:latin typeface="Calibri" charset="0"/>
              </a:rPr>
              <a:t>Tesi: “Un processo ha un sistema sottostante, una fluttuazione ha una costanza sottostante”</a:t>
            </a: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50883"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65467064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50530" name="Text Box 2"/>
          <p:cNvSpPr txBox="1">
            <a:spLocks noChangeArrowheads="1"/>
          </p:cNvSpPr>
          <p:nvPr/>
        </p:nvSpPr>
        <p:spPr bwMode="auto">
          <a:xfrm>
            <a:off x="179388" y="836613"/>
            <a:ext cx="8713787"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Dalle conoscenze linguistiche</a:t>
            </a:r>
          </a:p>
          <a:p>
            <a:pPr algn="ctr" eaLnBrk="1" hangingPunct="1">
              <a:buSzPct val="100000"/>
            </a:pPr>
            <a:r>
              <a:rPr lang="it-IT" sz="2800">
                <a:solidFill>
                  <a:srgbClr val="008000"/>
                </a:solidFill>
                <a:latin typeface="Calibri" charset="0"/>
              </a:rPr>
              <a:t>Alle conoscenze del mondo </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50531"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13253320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52578" name="Text Box 2"/>
          <p:cNvSpPr txBox="1">
            <a:spLocks noChangeArrowheads="1"/>
          </p:cNvSpPr>
          <p:nvPr/>
        </p:nvSpPr>
        <p:spPr bwMode="auto">
          <a:xfrm>
            <a:off x="179388" y="836613"/>
            <a:ext cx="8713787"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Il principio di interpretanza</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“Questa traduzione di un segno (espressione) in un’altra espressione è appunto il processo d’interpretazione.</a:t>
            </a:r>
          </a:p>
          <a:p>
            <a:pPr algn="ctr" eaLnBrk="1" hangingPunct="1">
              <a:buSzPct val="100000"/>
            </a:pPr>
            <a:r>
              <a:rPr lang="it-IT" sz="2800">
                <a:solidFill>
                  <a:srgbClr val="008000"/>
                </a:solidFill>
                <a:latin typeface="Calibri" charset="0"/>
              </a:rPr>
              <a:t>Non c’è modo, nel processo di semiosi illimitata che Peirce descrive e fonda, di stabilire il significato di una espressione, e cioè di interpretare quella espressione, se non traducendola in altri segni (appartengano essi o no allo stesso sistema semiotico)” </a:t>
            </a:r>
          </a:p>
          <a:p>
            <a:pPr algn="ctr" eaLnBrk="1" hangingPunct="1">
              <a:buSzPct val="100000"/>
            </a:pPr>
            <a:r>
              <a:rPr lang="it-IT" sz="2800">
                <a:solidFill>
                  <a:srgbClr val="008000"/>
                </a:solidFill>
                <a:latin typeface="Calibri" charset="0"/>
              </a:rPr>
              <a:t>(Eco, </a:t>
            </a:r>
            <a:r>
              <a:rPr lang="it-IT" sz="2800" i="1">
                <a:solidFill>
                  <a:srgbClr val="008000"/>
                </a:solidFill>
                <a:latin typeface="Calibri" charset="0"/>
              </a:rPr>
              <a:t>Semiotica e filosofia del linguaggio</a:t>
            </a:r>
            <a:r>
              <a:rPr lang="it-IT" sz="2800">
                <a:solidFill>
                  <a:srgbClr val="008000"/>
                </a:solidFill>
                <a:latin typeface="Calibri" charset="0"/>
              </a:rPr>
              <a:t>, 1984, p. 107)</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5257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39051994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54626" name="Text Box 2"/>
          <p:cNvSpPr txBox="1">
            <a:spLocks noChangeArrowheads="1"/>
          </p:cNvSpPr>
          <p:nvPr/>
        </p:nvSpPr>
        <p:spPr bwMode="auto">
          <a:xfrm>
            <a:off x="107950" y="836613"/>
            <a:ext cx="8567738"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Il principio di interpretanza</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“La nozione è feconda perché mostra come mostra come i processi semiotici, per mezzo di spostamenti continui, che riferiscono un segno ad altri segni e ad altre catene di segni, circoscrivono i significati (o i contenuti, in una parola quelle ‘unità’ che la cultura ha individuato nel suo processo di pertinentizzazione del contenuto) in modo asintotico, senza mai arrivare a ‘toccarli’ direttamente, ma rendendoli di fatto accessibili mediante altre </a:t>
            </a:r>
            <a:r>
              <a:rPr lang="it-IT" sz="2800" i="1">
                <a:solidFill>
                  <a:srgbClr val="008000"/>
                </a:solidFill>
                <a:latin typeface="Calibri" charset="0"/>
              </a:rPr>
              <a:t>unità culturali</a:t>
            </a:r>
            <a:r>
              <a:rPr lang="it-IT" sz="2800">
                <a:solidFill>
                  <a:srgbClr val="008000"/>
                </a:solidFill>
                <a:latin typeface="Calibri" charset="0"/>
              </a:rPr>
              <a:t> ” </a:t>
            </a:r>
          </a:p>
          <a:p>
            <a:pPr algn="ctr" eaLnBrk="1" hangingPunct="1">
              <a:buSzPct val="100000"/>
            </a:pPr>
            <a:r>
              <a:rPr lang="it-IT" sz="2800">
                <a:solidFill>
                  <a:srgbClr val="008000"/>
                </a:solidFill>
                <a:latin typeface="Calibri" charset="0"/>
              </a:rPr>
              <a:t>(Eco, </a:t>
            </a:r>
            <a:r>
              <a:rPr lang="it-IT" sz="2800" i="1">
                <a:solidFill>
                  <a:srgbClr val="008000"/>
                </a:solidFill>
                <a:latin typeface="Calibri" charset="0"/>
              </a:rPr>
              <a:t>Semiotica e filosofia del linguaggio</a:t>
            </a:r>
            <a:r>
              <a:rPr lang="it-IT" sz="2800">
                <a:solidFill>
                  <a:srgbClr val="008000"/>
                </a:solidFill>
                <a:latin typeface="Calibri" charset="0"/>
              </a:rPr>
              <a:t>, 1984, p. 108)</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54627"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64151262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56674" name="Text Box 2"/>
          <p:cNvSpPr txBox="1">
            <a:spLocks noChangeArrowheads="1"/>
          </p:cNvSpPr>
          <p:nvPr/>
        </p:nvSpPr>
        <p:spPr bwMode="auto">
          <a:xfrm>
            <a:off x="107950" y="836613"/>
            <a:ext cx="8567738"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L’enciclopedia come ipotesi regolativa.</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Le porzioni enciclopediche locali (e le loro rappresentazioni gerarchiche, ad albero) come forme operative dell’enciclopedia.</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Denotazioni/Connotazioni</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56675"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78952785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1"/>
          <p:cNvSpPr>
            <a:spLocks noChangeArrowheads="1"/>
          </p:cNvSpPr>
          <p:nvPr/>
        </p:nvSpPr>
        <p:spPr bwMode="auto">
          <a:xfrm>
            <a:off x="0" y="0"/>
            <a:ext cx="9144000" cy="6858000"/>
          </a:xfrm>
          <a:prstGeom prst="rect">
            <a:avLst/>
          </a:prstGeom>
          <a:solidFill>
            <a:srgbClr val="498E0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
        <p:nvSpPr>
          <p:cNvPr id="160770" name="Text Box 2"/>
          <p:cNvSpPr txBox="1">
            <a:spLocks noChangeArrowheads="1"/>
          </p:cNvSpPr>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fld id="{C627FB2C-2237-D04A-BD7A-58E6585CA177}" type="slidenum">
              <a:rPr lang="it-IT" sz="1200">
                <a:solidFill>
                  <a:srgbClr val="898989"/>
                </a:solidFill>
                <a:latin typeface="Calibri" charset="0"/>
                <a:cs typeface="Arial" charset="0"/>
              </a:rPr>
              <a:pPr eaLnBrk="1" hangingPunct="1">
                <a:buSzPct val="100000"/>
              </a:pPr>
              <a:t>54</a:t>
            </a:fld>
            <a:endParaRPr lang="it-IT" sz="1200">
              <a:solidFill>
                <a:srgbClr val="898989"/>
              </a:solidFill>
              <a:latin typeface="Calibri" charset="0"/>
              <a:cs typeface="Arial" charset="0"/>
            </a:endParaRPr>
          </a:p>
        </p:txBody>
      </p:sp>
      <p:sp>
        <p:nvSpPr>
          <p:cNvPr id="160771" name="Text Box 3"/>
          <p:cNvSpPr txBox="1">
            <a:spLocks noChangeArrowheads="1"/>
          </p:cNvSpPr>
          <p:nvPr/>
        </p:nvSpPr>
        <p:spPr bwMode="auto">
          <a:xfrm>
            <a:off x="468313" y="-1079500"/>
            <a:ext cx="8207375" cy="773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algn="ctr" eaLnBrk="1" hangingPunct="1">
              <a:buSzPct val="100000"/>
            </a:pPr>
            <a:r>
              <a:rPr lang="it-IT" sz="4400" dirty="0">
                <a:solidFill>
                  <a:srgbClr val="FFFFFF"/>
                </a:solidFill>
                <a:latin typeface="Calibri" charset="0"/>
              </a:rPr>
              <a:t/>
            </a:r>
            <a:br>
              <a:rPr lang="it-IT" sz="4400" dirty="0">
                <a:solidFill>
                  <a:srgbClr val="FFFFFF"/>
                </a:solidFill>
                <a:latin typeface="Calibri" charset="0"/>
              </a:rPr>
            </a:br>
            <a:r>
              <a:rPr lang="it-IT" sz="4400" dirty="0">
                <a:solidFill>
                  <a:srgbClr val="FFFFFF"/>
                </a:solidFill>
                <a:latin typeface="Calibri" charset="0"/>
              </a:rPr>
              <a:t/>
            </a:r>
            <a:br>
              <a:rPr lang="it-IT" sz="4400" dirty="0">
                <a:solidFill>
                  <a:srgbClr val="FFFFFF"/>
                </a:solidFill>
                <a:latin typeface="Calibri" charset="0"/>
              </a:rPr>
            </a:br>
            <a:r>
              <a:rPr lang="it-IT" sz="4400" dirty="0">
                <a:solidFill>
                  <a:srgbClr val="FFFFFF"/>
                </a:solidFill>
                <a:latin typeface="Calibri" charset="0"/>
              </a:rPr>
              <a:t/>
            </a:r>
            <a:br>
              <a:rPr lang="it-IT" sz="4400" dirty="0">
                <a:solidFill>
                  <a:srgbClr val="FFFFFF"/>
                </a:solidFill>
                <a:latin typeface="Calibri" charset="0"/>
              </a:rPr>
            </a:br>
            <a:endParaRPr lang="it-IT" sz="4400" dirty="0">
              <a:solidFill>
                <a:srgbClr val="FFFFFF"/>
              </a:solidFill>
              <a:latin typeface="Calibri" charset="0"/>
            </a:endParaRPr>
          </a:p>
          <a:p>
            <a:pPr algn="ctr" eaLnBrk="1" hangingPunct="1">
              <a:buSzPct val="100000"/>
            </a:pPr>
            <a:endParaRPr lang="it-IT" sz="4400" dirty="0">
              <a:solidFill>
                <a:srgbClr val="FFFFFF"/>
              </a:solidFill>
              <a:latin typeface="Calibri" charset="0"/>
            </a:endParaRPr>
          </a:p>
          <a:p>
            <a:pPr algn="ctr" eaLnBrk="1" hangingPunct="1">
              <a:buSzPct val="100000"/>
            </a:pPr>
            <a:r>
              <a:rPr lang="it-IT" sz="3200" dirty="0" smtClean="0">
                <a:solidFill>
                  <a:srgbClr val="FFFFFF"/>
                </a:solidFill>
                <a:latin typeface="Calibri" charset="0"/>
              </a:rPr>
              <a:t>Semiotica delle lingue e </a:t>
            </a:r>
            <a:r>
              <a:rPr lang="it-IT" sz="3200" smtClean="0">
                <a:solidFill>
                  <a:srgbClr val="FFFFFF"/>
                </a:solidFill>
                <a:latin typeface="Calibri" charset="0"/>
              </a:rPr>
              <a:t>dei linguaggi </a:t>
            </a:r>
            <a:r>
              <a:rPr lang="it-IT" sz="3200" dirty="0">
                <a:solidFill>
                  <a:srgbClr val="FFFFFF"/>
                </a:solidFill>
                <a:latin typeface="Calibri" charset="0"/>
              </a:rPr>
              <a:t>(6 </a:t>
            </a:r>
            <a:r>
              <a:rPr lang="it-IT" sz="3200" dirty="0" err="1">
                <a:solidFill>
                  <a:srgbClr val="FFFFFF"/>
                </a:solidFill>
                <a:latin typeface="Calibri" charset="0"/>
              </a:rPr>
              <a:t>cfu</a:t>
            </a:r>
            <a:r>
              <a:rPr lang="it-IT" sz="3200" dirty="0">
                <a:solidFill>
                  <a:srgbClr val="FFFFFF"/>
                </a:solidFill>
                <a:latin typeface="Calibri" charset="0"/>
              </a:rPr>
              <a:t>)</a:t>
            </a:r>
          </a:p>
          <a:p>
            <a:pPr algn="ctr" eaLnBrk="1" hangingPunct="1">
              <a:buSzPct val="100000"/>
            </a:pPr>
            <a:r>
              <a:rPr lang="it-IT" dirty="0" err="1">
                <a:solidFill>
                  <a:srgbClr val="FFFFFF"/>
                </a:solidFill>
                <a:latin typeface="Calibri" charset="0"/>
              </a:rPr>
              <a:t>a.a</a:t>
            </a:r>
            <a:r>
              <a:rPr lang="it-IT" dirty="0">
                <a:solidFill>
                  <a:srgbClr val="FFFFFF"/>
                </a:solidFill>
                <a:latin typeface="Calibri" charset="0"/>
              </a:rPr>
              <a:t>. </a:t>
            </a:r>
            <a:r>
              <a:rPr lang="it-IT" dirty="0" smtClean="0">
                <a:solidFill>
                  <a:srgbClr val="FFFFFF"/>
                </a:solidFill>
                <a:latin typeface="Calibri" charset="0"/>
              </a:rPr>
              <a:t>2020-21</a:t>
            </a:r>
            <a:endParaRPr lang="it-IT" dirty="0">
              <a:solidFill>
                <a:srgbClr val="FFFFFF"/>
              </a:solidFill>
              <a:latin typeface="Calibri" charset="0"/>
            </a:endParaRPr>
          </a:p>
          <a:p>
            <a:pPr algn="ctr" eaLnBrk="1" hangingPunct="1">
              <a:buSzPct val="100000"/>
            </a:pPr>
            <a:endParaRPr lang="it-IT" sz="3200" dirty="0">
              <a:solidFill>
                <a:srgbClr val="FFFFFF"/>
              </a:solidFill>
              <a:latin typeface="Calibri" charset="0"/>
            </a:endParaRPr>
          </a:p>
          <a:p>
            <a:pPr algn="ctr" eaLnBrk="1" hangingPunct="1">
              <a:buSzPct val="100000"/>
            </a:pPr>
            <a:endParaRPr lang="it-IT" sz="2000" dirty="0">
              <a:solidFill>
                <a:srgbClr val="FFFFFF"/>
              </a:solidFill>
              <a:latin typeface="Calibri" charset="0"/>
            </a:endParaRPr>
          </a:p>
          <a:p>
            <a:pPr algn="ctr" eaLnBrk="1" hangingPunct="1">
              <a:buSzPct val="100000"/>
            </a:pPr>
            <a:r>
              <a:rPr lang="it-IT" sz="3600" i="1" dirty="0" err="1" smtClean="0">
                <a:solidFill>
                  <a:srgbClr val="FFFFFF"/>
                </a:solidFill>
                <a:latin typeface="Calibri" charset="0"/>
              </a:rPr>
              <a:t>Algirdas</a:t>
            </a:r>
            <a:r>
              <a:rPr lang="it-IT" sz="3600" i="1" dirty="0" smtClean="0">
                <a:solidFill>
                  <a:srgbClr val="FFFFFF"/>
                </a:solidFill>
                <a:latin typeface="Calibri" charset="0"/>
              </a:rPr>
              <a:t> </a:t>
            </a:r>
            <a:r>
              <a:rPr lang="it-IT" sz="3600" i="1" dirty="0" err="1" smtClean="0">
                <a:solidFill>
                  <a:srgbClr val="FFFFFF"/>
                </a:solidFill>
                <a:latin typeface="Calibri" charset="0"/>
              </a:rPr>
              <a:t>J</a:t>
            </a:r>
            <a:r>
              <a:rPr lang="it-IT" sz="3600" i="1" dirty="0" smtClean="0">
                <a:solidFill>
                  <a:srgbClr val="FFFFFF"/>
                </a:solidFill>
                <a:latin typeface="Calibri" charset="0"/>
              </a:rPr>
              <a:t>. </a:t>
            </a:r>
            <a:r>
              <a:rPr lang="it-IT" sz="3600" i="1" dirty="0" err="1" smtClean="0">
                <a:solidFill>
                  <a:srgbClr val="FFFFFF"/>
                </a:solidFill>
                <a:latin typeface="Calibri" charset="0"/>
              </a:rPr>
              <a:t>Greimas</a:t>
            </a:r>
            <a:r>
              <a:rPr lang="it-IT" sz="3600" i="1" dirty="0" smtClean="0">
                <a:solidFill>
                  <a:srgbClr val="FFFFFF"/>
                </a:solidFill>
                <a:latin typeface="Calibri" charset="0"/>
              </a:rPr>
              <a:t>: </a:t>
            </a:r>
            <a:endParaRPr lang="it-IT" sz="3600" i="1" dirty="0">
              <a:solidFill>
                <a:srgbClr val="FFFFFF"/>
              </a:solidFill>
              <a:latin typeface="Calibri" charset="0"/>
            </a:endParaRPr>
          </a:p>
          <a:p>
            <a:pPr algn="ctr" eaLnBrk="1" hangingPunct="1">
              <a:buSzPct val="100000"/>
            </a:pPr>
            <a:r>
              <a:rPr lang="it-IT" sz="3600" i="1" dirty="0" smtClean="0">
                <a:solidFill>
                  <a:srgbClr val="FFFFFF"/>
                </a:solidFill>
                <a:latin typeface="Calibri" charset="0"/>
              </a:rPr>
              <a:t>Dalla </a:t>
            </a:r>
            <a:r>
              <a:rPr lang="it-IT" sz="3600" dirty="0" smtClean="0">
                <a:solidFill>
                  <a:srgbClr val="FFFFFF"/>
                </a:solidFill>
                <a:latin typeface="Calibri" charset="0"/>
              </a:rPr>
              <a:t>Semantica Strutturale</a:t>
            </a:r>
          </a:p>
          <a:p>
            <a:pPr algn="ctr" eaLnBrk="1" hangingPunct="1">
              <a:buSzPct val="100000"/>
            </a:pPr>
            <a:r>
              <a:rPr lang="it-IT" sz="3600" i="1" dirty="0" smtClean="0">
                <a:solidFill>
                  <a:srgbClr val="FFFFFF"/>
                </a:solidFill>
                <a:latin typeface="Calibri" charset="0"/>
              </a:rPr>
              <a:t>al </a:t>
            </a:r>
            <a:r>
              <a:rPr lang="it-IT" sz="3600" dirty="0" smtClean="0">
                <a:solidFill>
                  <a:srgbClr val="FFFFFF"/>
                </a:solidFill>
                <a:latin typeface="Calibri" charset="0"/>
              </a:rPr>
              <a:t>Percorso generativo della significazione</a:t>
            </a:r>
            <a:endParaRPr lang="it-IT" sz="3600" i="1" dirty="0">
              <a:solidFill>
                <a:srgbClr val="FFFFFF"/>
              </a:solidFill>
              <a:latin typeface="Calibri" charset="0"/>
            </a:endParaRPr>
          </a:p>
          <a:p>
            <a:pPr algn="ctr" eaLnBrk="1" hangingPunct="1">
              <a:buSzPct val="100000"/>
            </a:pPr>
            <a:r>
              <a:rPr lang="it-IT" sz="2900" i="1" dirty="0">
                <a:solidFill>
                  <a:srgbClr val="FFFFFF"/>
                </a:solidFill>
                <a:latin typeface="Calibri" charset="0"/>
              </a:rPr>
              <a:t/>
            </a:r>
            <a:br>
              <a:rPr lang="it-IT" sz="2900" i="1" dirty="0">
                <a:solidFill>
                  <a:srgbClr val="FFFFFF"/>
                </a:solidFill>
                <a:latin typeface="Calibri" charset="0"/>
              </a:rPr>
            </a:br>
            <a:endParaRPr lang="it-IT" sz="2900" i="1" dirty="0">
              <a:solidFill>
                <a:srgbClr val="FFFFFF"/>
              </a:solidFill>
              <a:latin typeface="Calibri" charset="0"/>
            </a:endParaRPr>
          </a:p>
          <a:p>
            <a:pPr algn="ctr" eaLnBrk="1" hangingPunct="1">
              <a:buSzPct val="100000"/>
            </a:pPr>
            <a:r>
              <a:rPr lang="it-IT" i="1" dirty="0">
                <a:solidFill>
                  <a:srgbClr val="FFFFFF"/>
                </a:solidFill>
                <a:latin typeface="Calibri" charset="0"/>
              </a:rPr>
              <a:t>Prof. </a:t>
            </a:r>
            <a:r>
              <a:rPr lang="it-IT" i="1" dirty="0" err="1">
                <a:solidFill>
                  <a:srgbClr val="FFFFFF"/>
                </a:solidFill>
                <a:latin typeface="Calibri" charset="0"/>
              </a:rPr>
              <a:t>Franciscu</a:t>
            </a:r>
            <a:r>
              <a:rPr lang="it-IT" i="1" dirty="0">
                <a:solidFill>
                  <a:srgbClr val="FFFFFF"/>
                </a:solidFill>
                <a:latin typeface="Calibri" charset="0"/>
              </a:rPr>
              <a:t> Sedda</a:t>
            </a:r>
          </a:p>
          <a:p>
            <a:pPr algn="ctr" eaLnBrk="1" hangingPunct="1">
              <a:buSzPct val="100000"/>
            </a:pPr>
            <a:r>
              <a:rPr lang="it-IT" dirty="0">
                <a:solidFill>
                  <a:srgbClr val="FFFFFF"/>
                </a:solidFill>
                <a:latin typeface="Calibri" charset="0"/>
              </a:rPr>
              <a:t>Università di Cagliari</a:t>
            </a:r>
          </a:p>
          <a:p>
            <a:pPr algn="ctr" eaLnBrk="1" hangingPunct="1">
              <a:buSzPct val="100000"/>
            </a:pPr>
            <a:endParaRPr lang="it-IT" dirty="0">
              <a:solidFill>
                <a:srgbClr val="FFFFFF"/>
              </a:solidFill>
              <a:latin typeface="Calibri" charset="0"/>
            </a:endParaRPr>
          </a:p>
          <a:p>
            <a:pPr algn="ctr" eaLnBrk="1" hangingPunct="1">
              <a:buSzPct val="100000"/>
            </a:pPr>
            <a:endParaRPr lang="it-IT" sz="2900" dirty="0">
              <a:solidFill>
                <a:srgbClr val="FFFFFF"/>
              </a:solidFill>
              <a:latin typeface="Calibri" charset="0"/>
            </a:endParaRPr>
          </a:p>
          <a:p>
            <a:pPr algn="ctr" eaLnBrk="1" hangingPunct="1">
              <a:buSzPct val="100000"/>
            </a:pPr>
            <a:endParaRPr lang="it-IT" sz="2900" dirty="0">
              <a:solidFill>
                <a:srgbClr val="FFFFFF"/>
              </a:solidFill>
              <a:latin typeface="Calibri" charset="0"/>
            </a:endParaRPr>
          </a:p>
          <a:p>
            <a:pPr algn="ctr" eaLnBrk="1" hangingPunct="1">
              <a:buSzPct val="100000"/>
            </a:pPr>
            <a:endParaRPr lang="it-IT" sz="2900" i="1" dirty="0">
              <a:solidFill>
                <a:srgbClr val="FFFFFF"/>
              </a:solidFill>
              <a:latin typeface="Calibri" charset="0"/>
            </a:endParaRPr>
          </a:p>
          <a:p>
            <a:pPr algn="ctr" eaLnBrk="1" hangingPunct="1">
              <a:buSzPct val="100000"/>
            </a:pPr>
            <a:r>
              <a:rPr lang="it-IT" sz="2900" i="1" dirty="0">
                <a:solidFill>
                  <a:srgbClr val="FFFFFF"/>
                </a:solidFill>
                <a:latin typeface="Calibri" charset="0"/>
              </a:rPr>
              <a:t/>
            </a:r>
            <a:br>
              <a:rPr lang="it-IT" sz="2900" i="1" dirty="0">
                <a:solidFill>
                  <a:srgbClr val="FFFFFF"/>
                </a:solidFill>
                <a:latin typeface="Calibri" charset="0"/>
              </a:rPr>
            </a:br>
            <a:endParaRPr lang="it-IT" sz="2900" i="1" dirty="0">
              <a:solidFill>
                <a:srgbClr val="FFFFFF"/>
              </a:solidFill>
              <a:latin typeface="Calibri" charset="0"/>
            </a:endParaRPr>
          </a:p>
        </p:txBody>
      </p:sp>
      <p:sp>
        <p:nvSpPr>
          <p:cNvPr id="160772" name="Text Box 4"/>
          <p:cNvSpPr txBox="1">
            <a:spLocks noChangeArrowheads="1"/>
          </p:cNvSpPr>
          <p:nvPr/>
        </p:nvSpPr>
        <p:spPr bwMode="auto">
          <a:xfrm>
            <a:off x="6572250" y="5416550"/>
            <a:ext cx="2000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cs typeface="Arial" charset="0"/>
            </a:endParaRPr>
          </a:p>
        </p:txBody>
      </p:sp>
      <p:sp>
        <p:nvSpPr>
          <p:cNvPr id="160773" name="Text Box 5"/>
          <p:cNvSpPr txBox="1">
            <a:spLocks noChangeArrowheads="1"/>
          </p:cNvSpPr>
          <p:nvPr/>
        </p:nvSpPr>
        <p:spPr bwMode="auto">
          <a:xfrm>
            <a:off x="714375" y="5416550"/>
            <a:ext cx="3246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MS PGothic" charset="0"/>
                <a:cs typeface="MS PGothic" charset="0"/>
              </a:defRPr>
            </a:lvl9pPr>
          </a:lstStyle>
          <a:p>
            <a:pPr eaLnBrk="1" hangingPunct="1">
              <a:buSzPct val="100000"/>
            </a:pPr>
            <a:endParaRPr lang="it-IT" sz="1800">
              <a:solidFill>
                <a:srgbClr val="FFFFFF"/>
              </a:solidFill>
              <a:latin typeface="Calibri" charset="0"/>
            </a:endParaRPr>
          </a:p>
          <a:p>
            <a:pPr eaLnBrk="1" hangingPunct="1">
              <a:buSzPct val="100000"/>
            </a:pPr>
            <a:endParaRPr lang="it-IT" sz="1800">
              <a:solidFill>
                <a:srgbClr val="FFFFFF"/>
              </a:solidFill>
              <a:latin typeface="Calibri" charset="0"/>
            </a:endParaRPr>
          </a:p>
        </p:txBody>
      </p:sp>
      <p:sp>
        <p:nvSpPr>
          <p:cNvPr id="160774" name="Rectangle 6"/>
          <p:cNvSpPr>
            <a:spLocks noChangeArrowheads="1"/>
          </p:cNvSpPr>
          <p:nvPr/>
        </p:nvSpPr>
        <p:spPr bwMode="auto">
          <a:xfrm>
            <a:off x="285750" y="620713"/>
            <a:ext cx="8572500" cy="5400675"/>
          </a:xfrm>
          <a:prstGeom prst="rect">
            <a:avLst/>
          </a:prstGeom>
          <a:noFill/>
          <a:ln w="3168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charset="0"/>
              <a:buNone/>
            </a:pPr>
            <a:endParaRPr lang="en-US">
              <a:cs typeface="Arial" charset="0"/>
            </a:endParaRPr>
          </a:p>
        </p:txBody>
      </p:sp>
    </p:spTree>
    <p:extLst>
      <p:ext uri="{BB962C8B-B14F-4D97-AF65-F5344CB8AC3E}">
        <p14:creationId xmlns:p14="http://schemas.microsoft.com/office/powerpoint/2010/main" val="369860088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2" descr="SEDDA Semiotica Schema 4.jpe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9388" y="333375"/>
            <a:ext cx="8785225" cy="619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1505908"/>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Algirdas J. Greimas (Lituania/Francia 1917-1992)</a:t>
            </a:r>
          </a:p>
        </p:txBody>
      </p:sp>
      <p:sp>
        <p:nvSpPr>
          <p:cNvPr id="60418" name="Text Box 2"/>
          <p:cNvSpPr txBox="1">
            <a:spLocks noChangeArrowheads="1"/>
          </p:cNvSpPr>
          <p:nvPr/>
        </p:nvSpPr>
        <p:spPr bwMode="auto">
          <a:xfrm>
            <a:off x="457200" y="5516563"/>
            <a:ext cx="8147050" cy="120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000">
              <a:solidFill>
                <a:srgbClr val="008000"/>
              </a:solidFill>
              <a:latin typeface="Calibri" charset="0"/>
            </a:endParaRPr>
          </a:p>
        </p:txBody>
      </p:sp>
      <p:sp>
        <p:nvSpPr>
          <p:cNvPr id="6041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60420" name="Picture 3" descr="Greimas Fot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1400" y="622300"/>
            <a:ext cx="7061200" cy="560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562524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Algirdas J. Greimas (Lituania/Francia 1917-1992)</a:t>
            </a:r>
          </a:p>
        </p:txBody>
      </p:sp>
      <p:sp>
        <p:nvSpPr>
          <p:cNvPr id="62466" name="Text Box 2"/>
          <p:cNvSpPr txBox="1">
            <a:spLocks noChangeArrowheads="1"/>
          </p:cNvSpPr>
          <p:nvPr/>
        </p:nvSpPr>
        <p:spPr bwMode="auto">
          <a:xfrm>
            <a:off x="457200" y="5516563"/>
            <a:ext cx="8147050" cy="120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000">
              <a:solidFill>
                <a:srgbClr val="008000"/>
              </a:solidFill>
              <a:latin typeface="Calibri" charset="0"/>
            </a:endParaRPr>
          </a:p>
        </p:txBody>
      </p:sp>
      <p:sp>
        <p:nvSpPr>
          <p:cNvPr id="62467"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62468" name="Picture 1" descr="Greimas Sen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40000" y="722313"/>
            <a:ext cx="40513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746094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dirty="0" smtClean="0">
                <a:solidFill>
                  <a:srgbClr val="498E0D"/>
                </a:solidFill>
                <a:latin typeface="Calibri" charset="0"/>
              </a:rPr>
              <a:t>Umberto Eco</a:t>
            </a:r>
            <a:endParaRPr lang="it-IT" sz="2000" dirty="0">
              <a:solidFill>
                <a:srgbClr val="498E0D"/>
              </a:solidFill>
              <a:latin typeface="Calibri" charset="0"/>
            </a:endParaRP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 name="Picture 1" descr="Calcolo Ec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19300"/>
            <a:ext cx="9144000" cy="2816665"/>
          </a:xfrm>
          <a:prstGeom prst="rect">
            <a:avLst/>
          </a:prstGeom>
        </p:spPr>
      </p:pic>
    </p:spTree>
    <p:extLst>
      <p:ext uri="{BB962C8B-B14F-4D97-AF65-F5344CB8AC3E}">
        <p14:creationId xmlns:p14="http://schemas.microsoft.com/office/powerpoint/2010/main" val="261638131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dirty="0" smtClean="0">
                <a:solidFill>
                  <a:srgbClr val="498E0D"/>
                </a:solidFill>
                <a:latin typeface="Calibri" charset="0"/>
              </a:rPr>
              <a:t>Umberto Eco</a:t>
            </a:r>
            <a:endParaRPr lang="it-IT" sz="2000" dirty="0">
              <a:solidFill>
                <a:srgbClr val="498E0D"/>
              </a:solidFill>
              <a:latin typeface="Calibri" charset="0"/>
            </a:endParaRP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3" name="Picture 2" descr="Teschio Ec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35100"/>
            <a:ext cx="9144000" cy="3974719"/>
          </a:xfrm>
          <a:prstGeom prst="rect">
            <a:avLst/>
          </a:prstGeom>
        </p:spPr>
      </p:pic>
    </p:spTree>
    <p:extLst>
      <p:ext uri="{BB962C8B-B14F-4D97-AF65-F5344CB8AC3E}">
        <p14:creationId xmlns:p14="http://schemas.microsoft.com/office/powerpoint/2010/main" val="226024641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29"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52930"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4.</a:t>
            </a:r>
          </a:p>
          <a:p>
            <a:pPr algn="ctr" eaLnBrk="1" hangingPunct="1">
              <a:buSzPct val="100000"/>
            </a:pPr>
            <a:r>
              <a:rPr lang="it-IT" sz="2800">
                <a:solidFill>
                  <a:srgbClr val="008000"/>
                </a:solidFill>
                <a:latin typeface="Calibri" charset="0"/>
              </a:rPr>
              <a:t>Principio empirico: la teoria deve essere coerente, esauriente, semplice.</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5.</a:t>
            </a:r>
          </a:p>
          <a:p>
            <a:pPr algn="ctr" eaLnBrk="1" hangingPunct="1">
              <a:buSzPct val="100000"/>
            </a:pPr>
            <a:r>
              <a:rPr lang="it-IT" sz="2800">
                <a:solidFill>
                  <a:srgbClr val="008000"/>
                </a:solidFill>
                <a:latin typeface="Calibri" charset="0"/>
              </a:rPr>
              <a:t>Dall’analisi induttiva all’analisi deduttiva: partire dai testi e analizzarne i componenti in grado minore fino ad esaurire l’analisi.</a:t>
            </a: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52931"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73573804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Umberto Eco (Italia 1932-2016)</a:t>
            </a:r>
          </a:p>
        </p:txBody>
      </p:sp>
      <p:sp>
        <p:nvSpPr>
          <p:cNvPr id="158722" name="Text Box 2"/>
          <p:cNvSpPr txBox="1">
            <a:spLocks noChangeArrowheads="1"/>
          </p:cNvSpPr>
          <p:nvPr/>
        </p:nvSpPr>
        <p:spPr bwMode="auto">
          <a:xfrm>
            <a:off x="107950" y="836613"/>
            <a:ext cx="8567738" cy="588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L’Enciclopedia Globale, repertorio di tutti i saperi.</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L’enciclopedia come “sapere medio”, intersoggettivo, che caratterizza una data cultura e la differenzia dalle altre.</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La competenza enciclopedica, la competenza media che un individuo deve possedere per appartenere ad una data cultura.</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La competenza semantica, come competenza specificamente linguistica riguardante il possesso delle regole che organizzano i significati di una lingua.</a:t>
            </a:r>
          </a:p>
          <a:p>
            <a:pPr algn="ctr" eaLnBrk="1" hangingPunct="1">
              <a:buSzPct val="100000"/>
            </a:pPr>
            <a:endParaRPr lang="it-IT" sz="2800">
              <a:solidFill>
                <a:srgbClr val="008000"/>
              </a:solidFill>
              <a:latin typeface="Calibri" charset="0"/>
            </a:endParaRPr>
          </a:p>
          <a:p>
            <a:pPr algn="ctr" eaLnBrk="1" hangingPunct="1">
              <a:buSzPct val="100000"/>
            </a:pPr>
            <a:r>
              <a:rPr lang="it-IT" sz="2800">
                <a:solidFill>
                  <a:srgbClr val="008000"/>
                </a:solidFill>
                <a:latin typeface="Calibri" charset="0"/>
              </a:rPr>
              <a:t>(Violi 1992)</a:t>
            </a: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buFont typeface="Times New Roman" charset="0"/>
              <a:buNone/>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158723"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05973601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dirty="0" err="1" smtClean="0">
                <a:solidFill>
                  <a:srgbClr val="498E0D"/>
                </a:solidFill>
                <a:latin typeface="Calibri" charset="0"/>
              </a:rPr>
              <a:t>Algirdas</a:t>
            </a:r>
            <a:r>
              <a:rPr lang="it-IT" sz="2000" dirty="0" smtClean="0">
                <a:solidFill>
                  <a:srgbClr val="498E0D"/>
                </a:solidFill>
                <a:latin typeface="Calibri" charset="0"/>
              </a:rPr>
              <a:t> </a:t>
            </a:r>
            <a:r>
              <a:rPr lang="it-IT" sz="2000" dirty="0" err="1" smtClean="0">
                <a:solidFill>
                  <a:srgbClr val="498E0D"/>
                </a:solidFill>
                <a:latin typeface="Calibri" charset="0"/>
              </a:rPr>
              <a:t>J</a:t>
            </a:r>
            <a:r>
              <a:rPr lang="it-IT" sz="2000" dirty="0" smtClean="0">
                <a:solidFill>
                  <a:srgbClr val="498E0D"/>
                </a:solidFill>
                <a:latin typeface="Calibri" charset="0"/>
              </a:rPr>
              <a:t>. </a:t>
            </a:r>
            <a:r>
              <a:rPr lang="it-IT" sz="2000" dirty="0" err="1" smtClean="0">
                <a:solidFill>
                  <a:srgbClr val="498E0D"/>
                </a:solidFill>
                <a:latin typeface="Calibri" charset="0"/>
              </a:rPr>
              <a:t>Greimas</a:t>
            </a:r>
            <a:endParaRPr lang="it-IT" sz="2000" dirty="0">
              <a:solidFill>
                <a:srgbClr val="498E0D"/>
              </a:solidFill>
              <a:latin typeface="Calibri" charset="0"/>
            </a:endParaRP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 name="Picture 1" descr="IMG_361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97000"/>
            <a:ext cx="9144000" cy="4057559"/>
          </a:xfrm>
          <a:prstGeom prst="rect">
            <a:avLst/>
          </a:prstGeom>
        </p:spPr>
      </p:pic>
    </p:spTree>
    <p:extLst>
      <p:ext uri="{BB962C8B-B14F-4D97-AF65-F5344CB8AC3E}">
        <p14:creationId xmlns:p14="http://schemas.microsoft.com/office/powerpoint/2010/main" val="65579613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dirty="0" err="1" smtClean="0">
                <a:solidFill>
                  <a:srgbClr val="498E0D"/>
                </a:solidFill>
                <a:latin typeface="Calibri" charset="0"/>
              </a:rPr>
              <a:t>Algirdas</a:t>
            </a:r>
            <a:r>
              <a:rPr lang="it-IT" sz="2000" dirty="0" smtClean="0">
                <a:solidFill>
                  <a:srgbClr val="498E0D"/>
                </a:solidFill>
                <a:latin typeface="Calibri" charset="0"/>
              </a:rPr>
              <a:t> </a:t>
            </a:r>
            <a:r>
              <a:rPr lang="it-IT" sz="2000" dirty="0" err="1" smtClean="0">
                <a:solidFill>
                  <a:srgbClr val="498E0D"/>
                </a:solidFill>
                <a:latin typeface="Calibri" charset="0"/>
              </a:rPr>
              <a:t>J</a:t>
            </a:r>
            <a:r>
              <a:rPr lang="it-IT" sz="2000" dirty="0" smtClean="0">
                <a:solidFill>
                  <a:srgbClr val="498E0D"/>
                </a:solidFill>
                <a:latin typeface="Calibri" charset="0"/>
              </a:rPr>
              <a:t>. </a:t>
            </a:r>
            <a:r>
              <a:rPr lang="it-IT" sz="2000" dirty="0" err="1" smtClean="0">
                <a:solidFill>
                  <a:srgbClr val="498E0D"/>
                </a:solidFill>
                <a:latin typeface="Calibri" charset="0"/>
              </a:rPr>
              <a:t>Greimas</a:t>
            </a:r>
            <a:endParaRPr lang="it-IT" sz="2000" dirty="0">
              <a:solidFill>
                <a:srgbClr val="498E0D"/>
              </a:solidFill>
              <a:latin typeface="Calibri" charset="0"/>
            </a:endParaRP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3" name="Picture 2" descr="IMG_361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 y="0"/>
            <a:ext cx="9030447" cy="6858000"/>
          </a:xfrm>
          <a:prstGeom prst="rect">
            <a:avLst/>
          </a:prstGeom>
        </p:spPr>
      </p:pic>
    </p:spTree>
    <p:extLst>
      <p:ext uri="{BB962C8B-B14F-4D97-AF65-F5344CB8AC3E}">
        <p14:creationId xmlns:p14="http://schemas.microsoft.com/office/powerpoint/2010/main" val="258619659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dirty="0" err="1" smtClean="0">
                <a:solidFill>
                  <a:srgbClr val="498E0D"/>
                </a:solidFill>
                <a:latin typeface="Calibri" charset="0"/>
              </a:rPr>
              <a:t>Algirdas</a:t>
            </a:r>
            <a:r>
              <a:rPr lang="it-IT" sz="2000" dirty="0" smtClean="0">
                <a:solidFill>
                  <a:srgbClr val="498E0D"/>
                </a:solidFill>
                <a:latin typeface="Calibri" charset="0"/>
              </a:rPr>
              <a:t> </a:t>
            </a:r>
            <a:r>
              <a:rPr lang="it-IT" sz="2000" dirty="0" err="1" smtClean="0">
                <a:solidFill>
                  <a:srgbClr val="498E0D"/>
                </a:solidFill>
                <a:latin typeface="Calibri" charset="0"/>
              </a:rPr>
              <a:t>J</a:t>
            </a:r>
            <a:r>
              <a:rPr lang="it-IT" sz="2000" dirty="0" smtClean="0">
                <a:solidFill>
                  <a:srgbClr val="498E0D"/>
                </a:solidFill>
                <a:latin typeface="Calibri" charset="0"/>
              </a:rPr>
              <a:t>. </a:t>
            </a:r>
            <a:r>
              <a:rPr lang="it-IT" sz="2000" dirty="0" err="1" smtClean="0">
                <a:solidFill>
                  <a:srgbClr val="498E0D"/>
                </a:solidFill>
                <a:latin typeface="Calibri" charset="0"/>
              </a:rPr>
              <a:t>Greimas</a:t>
            </a:r>
            <a:endParaRPr lang="it-IT" sz="2000" dirty="0">
              <a:solidFill>
                <a:srgbClr val="498E0D"/>
              </a:solidFill>
              <a:latin typeface="Calibri" charset="0"/>
            </a:endParaRP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 name="Picture 1" descr="IMG_361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026" y="0"/>
            <a:ext cx="8689974" cy="6858000"/>
          </a:xfrm>
          <a:prstGeom prst="rect">
            <a:avLst/>
          </a:prstGeom>
        </p:spPr>
      </p:pic>
    </p:spTree>
    <p:extLst>
      <p:ext uri="{BB962C8B-B14F-4D97-AF65-F5344CB8AC3E}">
        <p14:creationId xmlns:p14="http://schemas.microsoft.com/office/powerpoint/2010/main" val="161239615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dirty="0" err="1" smtClean="0">
                <a:solidFill>
                  <a:srgbClr val="498E0D"/>
                </a:solidFill>
                <a:latin typeface="Calibri" charset="0"/>
              </a:rPr>
              <a:t>Algirdas</a:t>
            </a:r>
            <a:r>
              <a:rPr lang="it-IT" sz="2000" dirty="0" smtClean="0">
                <a:solidFill>
                  <a:srgbClr val="498E0D"/>
                </a:solidFill>
                <a:latin typeface="Calibri" charset="0"/>
              </a:rPr>
              <a:t> </a:t>
            </a:r>
            <a:r>
              <a:rPr lang="it-IT" sz="2000" dirty="0" err="1" smtClean="0">
                <a:solidFill>
                  <a:srgbClr val="498E0D"/>
                </a:solidFill>
                <a:latin typeface="Calibri" charset="0"/>
              </a:rPr>
              <a:t>J</a:t>
            </a:r>
            <a:r>
              <a:rPr lang="it-IT" sz="2000" dirty="0" smtClean="0">
                <a:solidFill>
                  <a:srgbClr val="498E0D"/>
                </a:solidFill>
                <a:latin typeface="Calibri" charset="0"/>
              </a:rPr>
              <a:t>. </a:t>
            </a:r>
            <a:r>
              <a:rPr lang="it-IT" sz="2000" dirty="0" err="1" smtClean="0">
                <a:solidFill>
                  <a:srgbClr val="498E0D"/>
                </a:solidFill>
                <a:latin typeface="Calibri" charset="0"/>
              </a:rPr>
              <a:t>Greimas</a:t>
            </a:r>
            <a:endParaRPr lang="it-IT" sz="2000" dirty="0">
              <a:solidFill>
                <a:srgbClr val="498E0D"/>
              </a:solidFill>
              <a:latin typeface="Calibri" charset="0"/>
            </a:endParaRP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3" name="Picture 2" descr="IMG_362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025" y="0"/>
            <a:ext cx="8556291" cy="6858000"/>
          </a:xfrm>
          <a:prstGeom prst="rect">
            <a:avLst/>
          </a:prstGeom>
        </p:spPr>
      </p:pic>
    </p:spTree>
    <p:extLst>
      <p:ext uri="{BB962C8B-B14F-4D97-AF65-F5344CB8AC3E}">
        <p14:creationId xmlns:p14="http://schemas.microsoft.com/office/powerpoint/2010/main" val="304221842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dirty="0" err="1" smtClean="0">
                <a:solidFill>
                  <a:srgbClr val="498E0D"/>
                </a:solidFill>
                <a:latin typeface="Calibri" charset="0"/>
              </a:rPr>
              <a:t>Algirdas</a:t>
            </a:r>
            <a:r>
              <a:rPr lang="it-IT" sz="2000" dirty="0" smtClean="0">
                <a:solidFill>
                  <a:srgbClr val="498E0D"/>
                </a:solidFill>
                <a:latin typeface="Calibri" charset="0"/>
              </a:rPr>
              <a:t> </a:t>
            </a:r>
            <a:r>
              <a:rPr lang="it-IT" sz="2000" dirty="0" err="1" smtClean="0">
                <a:solidFill>
                  <a:srgbClr val="498E0D"/>
                </a:solidFill>
                <a:latin typeface="Calibri" charset="0"/>
              </a:rPr>
              <a:t>J</a:t>
            </a:r>
            <a:r>
              <a:rPr lang="it-IT" sz="2000" dirty="0" smtClean="0">
                <a:solidFill>
                  <a:srgbClr val="498E0D"/>
                </a:solidFill>
                <a:latin typeface="Calibri" charset="0"/>
              </a:rPr>
              <a:t>. </a:t>
            </a:r>
            <a:r>
              <a:rPr lang="it-IT" sz="2000" dirty="0" err="1" smtClean="0">
                <a:solidFill>
                  <a:srgbClr val="498E0D"/>
                </a:solidFill>
                <a:latin typeface="Calibri" charset="0"/>
              </a:rPr>
              <a:t>Greimas</a:t>
            </a:r>
            <a:endParaRPr lang="it-IT" sz="2000" dirty="0">
              <a:solidFill>
                <a:srgbClr val="498E0D"/>
              </a:solidFill>
              <a:latin typeface="Calibri" charset="0"/>
            </a:endParaRP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 name="Picture 1" descr="IMG_362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08100"/>
            <a:ext cx="9144000" cy="4223189"/>
          </a:xfrm>
          <a:prstGeom prst="rect">
            <a:avLst/>
          </a:prstGeom>
        </p:spPr>
      </p:pic>
    </p:spTree>
    <p:extLst>
      <p:ext uri="{BB962C8B-B14F-4D97-AF65-F5344CB8AC3E}">
        <p14:creationId xmlns:p14="http://schemas.microsoft.com/office/powerpoint/2010/main" val="401362589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dirty="0" err="1" smtClean="0">
                <a:solidFill>
                  <a:srgbClr val="498E0D"/>
                </a:solidFill>
                <a:latin typeface="Calibri" charset="0"/>
              </a:rPr>
              <a:t>Algirdas</a:t>
            </a:r>
            <a:r>
              <a:rPr lang="it-IT" sz="2000" dirty="0" smtClean="0">
                <a:solidFill>
                  <a:srgbClr val="498E0D"/>
                </a:solidFill>
                <a:latin typeface="Calibri" charset="0"/>
              </a:rPr>
              <a:t> </a:t>
            </a:r>
            <a:r>
              <a:rPr lang="it-IT" sz="2000" dirty="0" err="1" smtClean="0">
                <a:solidFill>
                  <a:srgbClr val="498E0D"/>
                </a:solidFill>
                <a:latin typeface="Calibri" charset="0"/>
              </a:rPr>
              <a:t>J</a:t>
            </a:r>
            <a:r>
              <a:rPr lang="it-IT" sz="2000" dirty="0" smtClean="0">
                <a:solidFill>
                  <a:srgbClr val="498E0D"/>
                </a:solidFill>
                <a:latin typeface="Calibri" charset="0"/>
              </a:rPr>
              <a:t>. </a:t>
            </a:r>
            <a:r>
              <a:rPr lang="it-IT" sz="2000" dirty="0" err="1" smtClean="0">
                <a:solidFill>
                  <a:srgbClr val="498E0D"/>
                </a:solidFill>
                <a:latin typeface="Calibri" charset="0"/>
              </a:rPr>
              <a:t>Greimas</a:t>
            </a:r>
            <a:endParaRPr lang="it-IT" sz="2000" dirty="0">
              <a:solidFill>
                <a:srgbClr val="498E0D"/>
              </a:solidFill>
              <a:latin typeface="Calibri" charset="0"/>
            </a:endParaRP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3" name="Picture 2" descr="IMG_362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0"/>
            <a:ext cx="8417092" cy="6858000"/>
          </a:xfrm>
          <a:prstGeom prst="rect">
            <a:avLst/>
          </a:prstGeom>
        </p:spPr>
      </p:pic>
    </p:spTree>
    <p:extLst>
      <p:ext uri="{BB962C8B-B14F-4D97-AF65-F5344CB8AC3E}">
        <p14:creationId xmlns:p14="http://schemas.microsoft.com/office/powerpoint/2010/main" val="182464456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dirty="0" err="1" smtClean="0">
                <a:solidFill>
                  <a:srgbClr val="498E0D"/>
                </a:solidFill>
                <a:latin typeface="Calibri" charset="0"/>
              </a:rPr>
              <a:t>Algirdas</a:t>
            </a:r>
            <a:r>
              <a:rPr lang="it-IT" sz="2000" dirty="0" smtClean="0">
                <a:solidFill>
                  <a:srgbClr val="498E0D"/>
                </a:solidFill>
                <a:latin typeface="Calibri" charset="0"/>
              </a:rPr>
              <a:t> </a:t>
            </a:r>
            <a:r>
              <a:rPr lang="it-IT" sz="2000" dirty="0" err="1" smtClean="0">
                <a:solidFill>
                  <a:srgbClr val="498E0D"/>
                </a:solidFill>
                <a:latin typeface="Calibri" charset="0"/>
              </a:rPr>
              <a:t>J</a:t>
            </a:r>
            <a:r>
              <a:rPr lang="it-IT" sz="2000" dirty="0" smtClean="0">
                <a:solidFill>
                  <a:srgbClr val="498E0D"/>
                </a:solidFill>
                <a:latin typeface="Calibri" charset="0"/>
              </a:rPr>
              <a:t>. </a:t>
            </a:r>
            <a:r>
              <a:rPr lang="it-IT" sz="2000" dirty="0" err="1" smtClean="0">
                <a:solidFill>
                  <a:srgbClr val="498E0D"/>
                </a:solidFill>
                <a:latin typeface="Calibri" charset="0"/>
              </a:rPr>
              <a:t>Greimas</a:t>
            </a:r>
            <a:endParaRPr lang="it-IT" sz="2000" dirty="0">
              <a:solidFill>
                <a:srgbClr val="498E0D"/>
              </a:solidFill>
              <a:latin typeface="Calibri" charset="0"/>
            </a:endParaRP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 name="Picture 1" descr="IMG_362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9801573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3" name="Picture 2" descr="IMG_365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8600" y="0"/>
            <a:ext cx="6123963" cy="6858000"/>
          </a:xfrm>
          <a:prstGeom prst="rect">
            <a:avLst/>
          </a:prstGeom>
        </p:spPr>
      </p:pic>
    </p:spTree>
    <p:extLst>
      <p:ext uri="{BB962C8B-B14F-4D97-AF65-F5344CB8AC3E}">
        <p14:creationId xmlns:p14="http://schemas.microsoft.com/office/powerpoint/2010/main" val="70637404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dirty="0" err="1" smtClean="0">
                <a:solidFill>
                  <a:srgbClr val="498E0D"/>
                </a:solidFill>
                <a:latin typeface="Calibri" charset="0"/>
              </a:rPr>
              <a:t>Algirdas</a:t>
            </a:r>
            <a:r>
              <a:rPr lang="it-IT" sz="2000" dirty="0" smtClean="0">
                <a:solidFill>
                  <a:srgbClr val="498E0D"/>
                </a:solidFill>
                <a:latin typeface="Calibri" charset="0"/>
              </a:rPr>
              <a:t> </a:t>
            </a:r>
            <a:r>
              <a:rPr lang="it-IT" sz="2000" dirty="0" err="1" smtClean="0">
                <a:solidFill>
                  <a:srgbClr val="498E0D"/>
                </a:solidFill>
                <a:latin typeface="Calibri" charset="0"/>
              </a:rPr>
              <a:t>J</a:t>
            </a:r>
            <a:r>
              <a:rPr lang="it-IT" sz="2000" dirty="0" smtClean="0">
                <a:solidFill>
                  <a:srgbClr val="498E0D"/>
                </a:solidFill>
                <a:latin typeface="Calibri" charset="0"/>
              </a:rPr>
              <a:t>. </a:t>
            </a:r>
            <a:r>
              <a:rPr lang="it-IT" sz="2000" dirty="0" err="1" smtClean="0">
                <a:solidFill>
                  <a:srgbClr val="498E0D"/>
                </a:solidFill>
                <a:latin typeface="Calibri" charset="0"/>
              </a:rPr>
              <a:t>Greimas</a:t>
            </a:r>
            <a:endParaRPr lang="it-IT" sz="2000" dirty="0">
              <a:solidFill>
                <a:srgbClr val="498E0D"/>
              </a:solidFill>
              <a:latin typeface="Calibri" charset="0"/>
            </a:endParaRPr>
          </a:p>
        </p:txBody>
      </p:sp>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
        <p:nvSpPr>
          <p:cNvPr id="9113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 name="Picture 1" descr="IMG_362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08100"/>
            <a:ext cx="9144000" cy="4223189"/>
          </a:xfrm>
          <a:prstGeom prst="rect">
            <a:avLst/>
          </a:prstGeom>
        </p:spPr>
      </p:pic>
    </p:spTree>
    <p:extLst>
      <p:ext uri="{BB962C8B-B14F-4D97-AF65-F5344CB8AC3E}">
        <p14:creationId xmlns:p14="http://schemas.microsoft.com/office/powerpoint/2010/main" val="6514525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54978"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54979"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54980" name="Picture 1" descr="Hjelmslev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981075"/>
            <a:ext cx="8280400" cy="496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856717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2" name="Picture 1" descr="IMG_365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93800"/>
            <a:ext cx="9144000" cy="4451486"/>
          </a:xfrm>
          <a:prstGeom prst="rect">
            <a:avLst/>
          </a:prstGeom>
        </p:spPr>
      </p:pic>
    </p:spTree>
    <p:extLst>
      <p:ext uri="{BB962C8B-B14F-4D97-AF65-F5344CB8AC3E}">
        <p14:creationId xmlns:p14="http://schemas.microsoft.com/office/powerpoint/2010/main" val="23479622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3" name="Picture 2" descr="IMG_365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39800"/>
            <a:ext cx="9144000" cy="4960674"/>
          </a:xfrm>
          <a:prstGeom prst="rect">
            <a:avLst/>
          </a:prstGeom>
        </p:spPr>
      </p:pic>
    </p:spTree>
    <p:extLst>
      <p:ext uri="{BB962C8B-B14F-4D97-AF65-F5344CB8AC3E}">
        <p14:creationId xmlns:p14="http://schemas.microsoft.com/office/powerpoint/2010/main" val="247082115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2" name="Picture 1" descr="IMG_369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106086" y="914932"/>
            <a:ext cx="7013757" cy="5260318"/>
          </a:xfrm>
          <a:prstGeom prst="rect">
            <a:avLst/>
          </a:prstGeom>
        </p:spPr>
      </p:pic>
    </p:spTree>
    <p:extLst>
      <p:ext uri="{BB962C8B-B14F-4D97-AF65-F5344CB8AC3E}">
        <p14:creationId xmlns:p14="http://schemas.microsoft.com/office/powerpoint/2010/main" val="202991785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3" name="Picture 2" descr="Gumpp.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1419" y="471633"/>
            <a:ext cx="4383384" cy="5747601"/>
          </a:xfrm>
          <a:prstGeom prst="rect">
            <a:avLst/>
          </a:prstGeom>
        </p:spPr>
      </p:pic>
    </p:spTree>
    <p:extLst>
      <p:ext uri="{BB962C8B-B14F-4D97-AF65-F5344CB8AC3E}">
        <p14:creationId xmlns:p14="http://schemas.microsoft.com/office/powerpoint/2010/main" val="278962204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2" name="Picture 1" descr="IMG_369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37811" y="984666"/>
            <a:ext cx="6672372" cy="5004279"/>
          </a:xfrm>
          <a:prstGeom prst="rect">
            <a:avLst/>
          </a:prstGeom>
        </p:spPr>
      </p:pic>
    </p:spTree>
    <p:extLst>
      <p:ext uri="{BB962C8B-B14F-4D97-AF65-F5344CB8AC3E}">
        <p14:creationId xmlns:p14="http://schemas.microsoft.com/office/powerpoint/2010/main" val="257843014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3" name="Picture 2" descr="IMG_369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92432" y="918995"/>
            <a:ext cx="6631406" cy="4973555"/>
          </a:xfrm>
          <a:prstGeom prst="rect">
            <a:avLst/>
          </a:prstGeom>
        </p:spPr>
      </p:pic>
    </p:spTree>
    <p:extLst>
      <p:ext uri="{BB962C8B-B14F-4D97-AF65-F5344CB8AC3E}">
        <p14:creationId xmlns:p14="http://schemas.microsoft.com/office/powerpoint/2010/main" val="55901581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2" name="Picture 1" descr="IMG_37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4300" y="0"/>
            <a:ext cx="6374923" cy="6858000"/>
          </a:xfrm>
          <a:prstGeom prst="rect">
            <a:avLst/>
          </a:prstGeom>
        </p:spPr>
      </p:pic>
    </p:spTree>
    <p:extLst>
      <p:ext uri="{BB962C8B-B14F-4D97-AF65-F5344CB8AC3E}">
        <p14:creationId xmlns:p14="http://schemas.microsoft.com/office/powerpoint/2010/main" val="244818740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3" name="Picture 2" descr="IMG_370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6801"/>
          </a:xfrm>
          <a:prstGeom prst="rect">
            <a:avLst/>
          </a:prstGeom>
        </p:spPr>
      </p:pic>
    </p:spTree>
    <p:extLst>
      <p:ext uri="{BB962C8B-B14F-4D97-AF65-F5344CB8AC3E}">
        <p14:creationId xmlns:p14="http://schemas.microsoft.com/office/powerpoint/2010/main" val="44536478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2" name="Picture 1" descr="IMG_370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13531" y="681458"/>
            <a:ext cx="7930984" cy="5948238"/>
          </a:xfrm>
          <a:prstGeom prst="rect">
            <a:avLst/>
          </a:prstGeom>
        </p:spPr>
      </p:pic>
    </p:spTree>
    <p:extLst>
      <p:ext uri="{BB962C8B-B14F-4D97-AF65-F5344CB8AC3E}">
        <p14:creationId xmlns:p14="http://schemas.microsoft.com/office/powerpoint/2010/main" val="36577471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3" name="Picture 2" descr="IMG_370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7000"/>
            <a:ext cx="9144000" cy="6585887"/>
          </a:xfrm>
          <a:prstGeom prst="rect">
            <a:avLst/>
          </a:prstGeom>
        </p:spPr>
      </p:pic>
    </p:spTree>
    <p:extLst>
      <p:ext uri="{BB962C8B-B14F-4D97-AF65-F5344CB8AC3E}">
        <p14:creationId xmlns:p14="http://schemas.microsoft.com/office/powerpoint/2010/main" val="128431200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endParaRPr lang="it-IT" sz="2000">
              <a:solidFill>
                <a:srgbClr val="498E0D"/>
              </a:solidFill>
              <a:latin typeface="Calibri" charset="0"/>
            </a:endParaRPr>
          </a:p>
        </p:txBody>
      </p:sp>
      <p:sp>
        <p:nvSpPr>
          <p:cNvPr id="257026"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pic>
        <p:nvPicPr>
          <p:cNvPr id="257027" name="Picture 2" descr="Hjelmslev 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104775"/>
            <a:ext cx="4724400" cy="663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668864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2" name="Picture 1" descr="IMG_370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5663"/>
          </a:xfrm>
          <a:prstGeom prst="rect">
            <a:avLst/>
          </a:prstGeom>
        </p:spPr>
      </p:pic>
    </p:spTree>
    <p:extLst>
      <p:ext uri="{BB962C8B-B14F-4D97-AF65-F5344CB8AC3E}">
        <p14:creationId xmlns:p14="http://schemas.microsoft.com/office/powerpoint/2010/main" val="389571181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3" name="Picture 2" descr="IMG_370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0200"/>
            <a:ext cx="9144000" cy="6181072"/>
          </a:xfrm>
          <a:prstGeom prst="rect">
            <a:avLst/>
          </a:prstGeom>
        </p:spPr>
      </p:pic>
    </p:spTree>
    <p:extLst>
      <p:ext uri="{BB962C8B-B14F-4D97-AF65-F5344CB8AC3E}">
        <p14:creationId xmlns:p14="http://schemas.microsoft.com/office/powerpoint/2010/main" val="19228090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2" name="Picture 1" descr="IMG_370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0300" y="0"/>
            <a:ext cx="6873371" cy="6858000"/>
          </a:xfrm>
          <a:prstGeom prst="rect">
            <a:avLst/>
          </a:prstGeom>
        </p:spPr>
      </p:pic>
    </p:spTree>
    <p:extLst>
      <p:ext uri="{BB962C8B-B14F-4D97-AF65-F5344CB8AC3E}">
        <p14:creationId xmlns:p14="http://schemas.microsoft.com/office/powerpoint/2010/main" val="298234733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3" name="Picture 2" descr="IMG_370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155923" y="984721"/>
            <a:ext cx="7431507" cy="5573630"/>
          </a:xfrm>
          <a:prstGeom prst="rect">
            <a:avLst/>
          </a:prstGeom>
        </p:spPr>
      </p:pic>
    </p:spTree>
    <p:extLst>
      <p:ext uri="{BB962C8B-B14F-4D97-AF65-F5344CB8AC3E}">
        <p14:creationId xmlns:p14="http://schemas.microsoft.com/office/powerpoint/2010/main" val="364528103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2" name="Picture 1" descr="IMG_37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284368" y="859369"/>
            <a:ext cx="6874947" cy="5156210"/>
          </a:xfrm>
          <a:prstGeom prst="rect">
            <a:avLst/>
          </a:prstGeom>
        </p:spPr>
      </p:pic>
    </p:spTree>
    <p:extLst>
      <p:ext uri="{BB962C8B-B14F-4D97-AF65-F5344CB8AC3E}">
        <p14:creationId xmlns:p14="http://schemas.microsoft.com/office/powerpoint/2010/main" val="180242472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3" name="Picture 2" descr="IMG_371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970413" y="862936"/>
            <a:ext cx="6903488" cy="5177616"/>
          </a:xfrm>
          <a:prstGeom prst="rect">
            <a:avLst/>
          </a:prstGeom>
        </p:spPr>
      </p:pic>
    </p:spTree>
    <p:extLst>
      <p:ext uri="{BB962C8B-B14F-4D97-AF65-F5344CB8AC3E}">
        <p14:creationId xmlns:p14="http://schemas.microsoft.com/office/powerpoint/2010/main" val="67866749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2" name="Picture 1" descr="IMG_371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000" y="0"/>
            <a:ext cx="8625375" cy="6858000"/>
          </a:xfrm>
          <a:prstGeom prst="rect">
            <a:avLst/>
          </a:prstGeom>
        </p:spPr>
      </p:pic>
    </p:spTree>
    <p:extLst>
      <p:ext uri="{BB962C8B-B14F-4D97-AF65-F5344CB8AC3E}">
        <p14:creationId xmlns:p14="http://schemas.microsoft.com/office/powerpoint/2010/main" val="415841390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3" name="Picture 2" descr="IMG_373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100" y="0"/>
            <a:ext cx="8543506" cy="6858000"/>
          </a:xfrm>
          <a:prstGeom prst="rect">
            <a:avLst/>
          </a:prstGeom>
        </p:spPr>
      </p:pic>
    </p:spTree>
    <p:extLst>
      <p:ext uri="{BB962C8B-B14F-4D97-AF65-F5344CB8AC3E}">
        <p14:creationId xmlns:p14="http://schemas.microsoft.com/office/powerpoint/2010/main" val="315431038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pic>
        <p:nvPicPr>
          <p:cNvPr id="2" name="Picture 1" descr="IMG_373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8500" y="0"/>
            <a:ext cx="5182861" cy="6858000"/>
          </a:xfrm>
          <a:prstGeom prst="rect">
            <a:avLst/>
          </a:prstGeom>
        </p:spPr>
      </p:pic>
    </p:spTree>
    <p:extLst>
      <p:ext uri="{BB962C8B-B14F-4D97-AF65-F5344CB8AC3E}">
        <p14:creationId xmlns:p14="http://schemas.microsoft.com/office/powerpoint/2010/main" val="364736129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Tree>
    <p:extLst>
      <p:ext uri="{BB962C8B-B14F-4D97-AF65-F5344CB8AC3E}">
        <p14:creationId xmlns:p14="http://schemas.microsoft.com/office/powerpoint/2010/main" val="63635985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3" name="Text Box 1"/>
          <p:cNvSpPr txBox="1">
            <a:spLocks noChangeArrowheads="1"/>
          </p:cNvSpPr>
          <p:nvPr/>
        </p:nvSpPr>
        <p:spPr bwMode="auto">
          <a:xfrm>
            <a:off x="200025" y="115888"/>
            <a:ext cx="8229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buClr>
                <a:srgbClr val="498E0D"/>
              </a:buClr>
              <a:buSzPct val="100000"/>
              <a:buFont typeface="Calibri" charset="0"/>
              <a:buNone/>
            </a:pPr>
            <a:r>
              <a:rPr lang="it-IT" sz="2000">
                <a:solidFill>
                  <a:srgbClr val="498E0D"/>
                </a:solidFill>
                <a:latin typeface="Calibri" charset="0"/>
              </a:rPr>
              <a:t>Louis T. Hjelmslev (Danimarca 1899-1965)</a:t>
            </a:r>
          </a:p>
        </p:txBody>
      </p:sp>
      <p:sp>
        <p:nvSpPr>
          <p:cNvPr id="259074" name="Text Box 2"/>
          <p:cNvSpPr txBox="1">
            <a:spLocks noChangeArrowheads="1"/>
          </p:cNvSpPr>
          <p:nvPr/>
        </p:nvSpPr>
        <p:spPr bwMode="auto">
          <a:xfrm>
            <a:off x="285750" y="692150"/>
            <a:ext cx="83185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i="1">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600">
              <a:solidFill>
                <a:srgbClr val="008000"/>
              </a:solidFill>
              <a:latin typeface="Calibri" charset="0"/>
            </a:endParaRPr>
          </a:p>
          <a:p>
            <a:pPr algn="ctr" eaLnBrk="1" hangingPunct="1">
              <a:buSzPct val="100000"/>
            </a:pPr>
            <a:endParaRPr lang="it-IT" sz="2800">
              <a:solidFill>
                <a:srgbClr val="008000"/>
              </a:solidFill>
              <a:latin typeface="Calibri" charset="0"/>
            </a:endParaRPr>
          </a:p>
          <a:p>
            <a:pPr algn="ctr" eaLnBrk="1" hangingPunct="1">
              <a:buSzPct val="100000"/>
            </a:pPr>
            <a:endParaRPr lang="it-IT" sz="2800">
              <a:solidFill>
                <a:srgbClr val="008000"/>
              </a:solidFill>
              <a:latin typeface="Calibri" charset="0"/>
            </a:endParaRPr>
          </a:p>
        </p:txBody>
      </p:sp>
      <p:sp>
        <p:nvSpPr>
          <p:cNvPr id="259075" name="Line 3"/>
          <p:cNvSpPr>
            <a:spLocks noChangeShapeType="1"/>
          </p:cNvSpPr>
          <p:nvPr/>
        </p:nvSpPr>
        <p:spPr bwMode="auto">
          <a:xfrm>
            <a:off x="285750" y="547688"/>
            <a:ext cx="8318500" cy="1587"/>
          </a:xfrm>
          <a:prstGeom prst="line">
            <a:avLst/>
          </a:prstGeom>
          <a:noFill/>
          <a:ln w="25560">
            <a:solidFill>
              <a:srgbClr val="498E0D"/>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59076" name="Picture 2" descr="Hjelmslev 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257300"/>
            <a:ext cx="8351838" cy="433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001377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Tree>
    <p:extLst>
      <p:ext uri="{BB962C8B-B14F-4D97-AF65-F5344CB8AC3E}">
        <p14:creationId xmlns:p14="http://schemas.microsoft.com/office/powerpoint/2010/main" val="360423755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Tree>
    <p:extLst>
      <p:ext uri="{BB962C8B-B14F-4D97-AF65-F5344CB8AC3E}">
        <p14:creationId xmlns:p14="http://schemas.microsoft.com/office/powerpoint/2010/main" val="190283782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900113" y="5013325"/>
            <a:ext cx="770413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a:p>
            <a:pPr algn="ctr" eaLnBrk="1" hangingPunct="1">
              <a:buSzPct val="100000"/>
            </a:pPr>
            <a:endParaRPr lang="it-IT" sz="2800" dirty="0">
              <a:solidFill>
                <a:srgbClr val="008000"/>
              </a:solidFill>
              <a:latin typeface="Calibri" charset="0"/>
            </a:endParaRPr>
          </a:p>
        </p:txBody>
      </p:sp>
    </p:spTree>
    <p:extLst>
      <p:ext uri="{BB962C8B-B14F-4D97-AF65-F5344CB8AC3E}">
        <p14:creationId xmlns:p14="http://schemas.microsoft.com/office/powerpoint/2010/main" val="124633559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164</TotalTime>
  <Words>2072</Words>
  <Application>Microsoft Macintosh PowerPoint</Application>
  <PresentationFormat>On-screen Show (4:3)</PresentationFormat>
  <Paragraphs>1233</Paragraphs>
  <Slides>92</Slides>
  <Notes>91</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fs</dc:creator>
  <cp:lastModifiedBy>fs</cp:lastModifiedBy>
  <cp:revision>18</cp:revision>
  <dcterms:created xsi:type="dcterms:W3CDTF">2020-11-18T14:20:12Z</dcterms:created>
  <dcterms:modified xsi:type="dcterms:W3CDTF">2020-12-16T16:11:16Z</dcterms:modified>
</cp:coreProperties>
</file>