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6" r:id="rId4"/>
    <p:sldId id="267" r:id="rId5"/>
    <p:sldId id="266" r:id="rId6"/>
    <p:sldId id="265" r:id="rId7"/>
    <p:sldId id="269" r:id="rId8"/>
    <p:sldId id="275" r:id="rId9"/>
    <p:sldId id="268" r:id="rId10"/>
    <p:sldId id="270" r:id="rId11"/>
    <p:sldId id="271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 autoAdjust="0"/>
    <p:restoredTop sz="91456" autoAdjust="0"/>
  </p:normalViewPr>
  <p:slideViewPr>
    <p:cSldViewPr snapToGrid="0" snapToObjects="1">
      <p:cViewPr varScale="1">
        <p:scale>
          <a:sx n="106" d="100"/>
          <a:sy n="106" d="100"/>
        </p:scale>
        <p:origin x="6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4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A6941-1334-0A42-B7E4-FDF38F2FD950}" type="doc">
      <dgm:prSet loTypeId="urn:microsoft.com/office/officeart/2009/3/layout/CircleRelationship" loCatId="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it-IT"/>
        </a:p>
      </dgm:t>
    </dgm:pt>
    <dgm:pt modelId="{A456D55E-FCC5-6D45-A582-01426FF4126C}">
      <dgm:prSet custT="1"/>
      <dgm:spPr/>
      <dgm:t>
        <a:bodyPr/>
        <a:lstStyle/>
        <a:p>
          <a:pPr rtl="0"/>
          <a:r>
            <a:rPr lang="it-IT" sz="1600" dirty="0"/>
            <a:t>EBITDA</a:t>
          </a:r>
        </a:p>
      </dgm:t>
    </dgm:pt>
    <dgm:pt modelId="{33CCE521-E4DE-DE46-9592-E055FEB3F452}" type="parTrans" cxnId="{8E88FDFA-D525-D244-9C54-B358D27295C7}">
      <dgm:prSet/>
      <dgm:spPr/>
      <dgm:t>
        <a:bodyPr/>
        <a:lstStyle/>
        <a:p>
          <a:endParaRPr lang="it-IT" sz="1600"/>
        </a:p>
      </dgm:t>
    </dgm:pt>
    <dgm:pt modelId="{40E7BE58-EBF7-FE4F-AD38-958657EDE187}" type="sibTrans" cxnId="{8E88FDFA-D525-D244-9C54-B358D27295C7}">
      <dgm:prSet/>
      <dgm:spPr/>
      <dgm:t>
        <a:bodyPr/>
        <a:lstStyle/>
        <a:p>
          <a:endParaRPr lang="it-IT" sz="1600"/>
        </a:p>
      </dgm:t>
    </dgm:pt>
    <dgm:pt modelId="{4B4D6444-530D-104B-BE07-9A5CBF77201A}">
      <dgm:prSet custT="1"/>
      <dgm:spPr/>
      <dgm:t>
        <a:bodyPr/>
        <a:lstStyle/>
        <a:p>
          <a:pPr rtl="0"/>
          <a:r>
            <a:rPr lang="it-IT" sz="1800" dirty="0"/>
            <a:t>Riflette la cassa che un’impresa ha generato con le sue attività operative</a:t>
          </a:r>
        </a:p>
      </dgm:t>
    </dgm:pt>
    <dgm:pt modelId="{B99A8619-6C7E-DD45-9538-E555ADD7443A}" type="parTrans" cxnId="{6326AE02-F6A3-4D4D-A64C-3F7758D05277}">
      <dgm:prSet/>
      <dgm:spPr/>
      <dgm:t>
        <a:bodyPr/>
        <a:lstStyle/>
        <a:p>
          <a:endParaRPr lang="it-IT" sz="1600"/>
        </a:p>
      </dgm:t>
    </dgm:pt>
    <dgm:pt modelId="{4AD7B4C4-ADFE-384B-A71A-5C20A63524E0}" type="sibTrans" cxnId="{6326AE02-F6A3-4D4D-A64C-3F7758D05277}">
      <dgm:prSet/>
      <dgm:spPr/>
      <dgm:t>
        <a:bodyPr/>
        <a:lstStyle/>
        <a:p>
          <a:endParaRPr lang="it-IT" sz="1600"/>
        </a:p>
      </dgm:t>
    </dgm:pt>
    <dgm:pt modelId="{F04851F2-F3FB-0A43-92DE-B95F5E01F03E}" type="pres">
      <dgm:prSet presAssocID="{793A6941-1334-0A42-B7E4-FDF38F2FD950}" presName="Name0" presStyleCnt="0">
        <dgm:presLayoutVars>
          <dgm:chMax val="1"/>
          <dgm:chPref val="1"/>
        </dgm:presLayoutVars>
      </dgm:prSet>
      <dgm:spPr/>
    </dgm:pt>
    <dgm:pt modelId="{01448E73-676F-AF41-93C6-0EA4151BEA49}" type="pres">
      <dgm:prSet presAssocID="{4B4D6444-530D-104B-BE07-9A5CBF77201A}" presName="Parent" presStyleLbl="node0" presStyleIdx="0" presStyleCnt="1" custScaleX="108966" custLinFactNeighborX="5503" custLinFactNeighborY="-408">
        <dgm:presLayoutVars>
          <dgm:chMax val="5"/>
          <dgm:chPref val="5"/>
        </dgm:presLayoutVars>
      </dgm:prSet>
      <dgm:spPr/>
    </dgm:pt>
    <dgm:pt modelId="{8FD2E687-0971-544F-B73B-D599B708DAC9}" type="pres">
      <dgm:prSet presAssocID="{4B4D6444-530D-104B-BE07-9A5CBF77201A}" presName="Accent1" presStyleLbl="node1" presStyleIdx="0" presStyleCnt="9" custLinFactX="112504" custLinFactNeighborX="200000" custLinFactNeighborY="40314"/>
      <dgm:spPr/>
    </dgm:pt>
    <dgm:pt modelId="{36FAD1C9-7DFA-844D-88E8-67A742F3A7BD}" type="pres">
      <dgm:prSet presAssocID="{4B4D6444-530D-104B-BE07-9A5CBF77201A}" presName="Accent2" presStyleLbl="node1" presStyleIdx="1" presStyleCnt="9" custLinFactNeighborX="2529" custLinFactNeighborY="63206"/>
      <dgm:spPr/>
    </dgm:pt>
    <dgm:pt modelId="{1178ECF4-1010-C84B-A4CD-A1A2F309E474}" type="pres">
      <dgm:prSet presAssocID="{4B4D6444-530D-104B-BE07-9A5CBF77201A}" presName="Accent3" presStyleLbl="node1" presStyleIdx="2" presStyleCnt="9" custLinFactNeighborX="-65746" custLinFactNeighborY="45509"/>
      <dgm:spPr/>
    </dgm:pt>
    <dgm:pt modelId="{A6824767-A79A-A64D-BE2F-A49997F377A1}" type="pres">
      <dgm:prSet presAssocID="{4B4D6444-530D-104B-BE07-9A5CBF77201A}" presName="Accent4" presStyleLbl="node1" presStyleIdx="3" presStyleCnt="9" custLinFactX="100000" custLinFactY="-6282" custLinFactNeighborX="149250" custLinFactNeighborY="-100000"/>
      <dgm:spPr/>
    </dgm:pt>
    <dgm:pt modelId="{DD01B64B-C9B4-EF47-8AA2-B1A717D4C0F5}" type="pres">
      <dgm:prSet presAssocID="{4B4D6444-530D-104B-BE07-9A5CBF77201A}" presName="Accent5" presStyleLbl="node1" presStyleIdx="4" presStyleCnt="9"/>
      <dgm:spPr/>
    </dgm:pt>
    <dgm:pt modelId="{39D30BCF-5F80-6348-99CC-E0C358075D92}" type="pres">
      <dgm:prSet presAssocID="{4B4D6444-530D-104B-BE07-9A5CBF77201A}" presName="Accent6" presStyleLbl="node1" presStyleIdx="5" presStyleCnt="9" custLinFactX="49193" custLinFactY="92148" custLinFactNeighborX="100000" custLinFactNeighborY="100000"/>
      <dgm:spPr/>
    </dgm:pt>
    <dgm:pt modelId="{F9C14320-54C3-5F4C-A492-88304800C900}" type="pres">
      <dgm:prSet presAssocID="{A456D55E-FCC5-6D45-A582-01426FF4126C}" presName="Child1" presStyleLbl="node1" presStyleIdx="6" presStyleCnt="9" custScaleX="110989" custScaleY="110001" custLinFactNeighborX="-43082" custLinFactNeighborY="-50619">
        <dgm:presLayoutVars>
          <dgm:chMax val="0"/>
          <dgm:chPref val="0"/>
        </dgm:presLayoutVars>
      </dgm:prSet>
      <dgm:spPr/>
    </dgm:pt>
    <dgm:pt modelId="{EEE92457-6646-9D49-B802-F6D538E6BCBC}" type="pres">
      <dgm:prSet presAssocID="{A456D55E-FCC5-6D45-A582-01426FF4126C}" presName="Accent7" presStyleCnt="0"/>
      <dgm:spPr/>
    </dgm:pt>
    <dgm:pt modelId="{DA20204D-D15B-C544-8357-EC35C1892846}" type="pres">
      <dgm:prSet presAssocID="{A456D55E-FCC5-6D45-A582-01426FF4126C}" presName="AccentHold1" presStyleLbl="node1" presStyleIdx="7" presStyleCnt="9" custLinFactX="19127" custLinFactNeighborX="100000" custLinFactNeighborY="-58639"/>
      <dgm:spPr/>
    </dgm:pt>
    <dgm:pt modelId="{19A7A088-6E5E-564B-A006-956449B6DB4B}" type="pres">
      <dgm:prSet presAssocID="{A456D55E-FCC5-6D45-A582-01426FF4126C}" presName="Accent8" presStyleCnt="0"/>
      <dgm:spPr/>
    </dgm:pt>
    <dgm:pt modelId="{051D34D8-EEFB-634F-BF2F-EDAE4AD2EB0B}" type="pres">
      <dgm:prSet presAssocID="{A456D55E-FCC5-6D45-A582-01426FF4126C}" presName="AccentHold2" presStyleLbl="node1" presStyleIdx="8" presStyleCnt="9"/>
      <dgm:spPr/>
    </dgm:pt>
  </dgm:ptLst>
  <dgm:cxnLst>
    <dgm:cxn modelId="{6326AE02-F6A3-4D4D-A64C-3F7758D05277}" srcId="{793A6941-1334-0A42-B7E4-FDF38F2FD950}" destId="{4B4D6444-530D-104B-BE07-9A5CBF77201A}" srcOrd="0" destOrd="0" parTransId="{B99A8619-6C7E-DD45-9538-E555ADD7443A}" sibTransId="{4AD7B4C4-ADFE-384B-A71A-5C20A63524E0}"/>
    <dgm:cxn modelId="{FC55CC58-F300-9343-8971-3B3B0A0555B0}" type="presOf" srcId="{4B4D6444-530D-104B-BE07-9A5CBF77201A}" destId="{01448E73-676F-AF41-93C6-0EA4151BEA49}" srcOrd="0" destOrd="0" presId="urn:microsoft.com/office/officeart/2009/3/layout/CircleRelationship"/>
    <dgm:cxn modelId="{EDAE38A9-4A95-674E-A531-C9B350201B1F}" type="presOf" srcId="{A456D55E-FCC5-6D45-A582-01426FF4126C}" destId="{F9C14320-54C3-5F4C-A492-88304800C900}" srcOrd="0" destOrd="0" presId="urn:microsoft.com/office/officeart/2009/3/layout/CircleRelationship"/>
    <dgm:cxn modelId="{8E4768DA-A13E-2341-BADE-212E52CB78FE}" type="presOf" srcId="{793A6941-1334-0A42-B7E4-FDF38F2FD950}" destId="{F04851F2-F3FB-0A43-92DE-B95F5E01F03E}" srcOrd="0" destOrd="0" presId="urn:microsoft.com/office/officeart/2009/3/layout/CircleRelationship"/>
    <dgm:cxn modelId="{8E88FDFA-D525-D244-9C54-B358D27295C7}" srcId="{4B4D6444-530D-104B-BE07-9A5CBF77201A}" destId="{A456D55E-FCC5-6D45-A582-01426FF4126C}" srcOrd="0" destOrd="0" parTransId="{33CCE521-E4DE-DE46-9592-E055FEB3F452}" sibTransId="{40E7BE58-EBF7-FE4F-AD38-958657EDE187}"/>
    <dgm:cxn modelId="{605A18E8-A2FB-CC45-9A91-A54C5E4405B7}" type="presParOf" srcId="{F04851F2-F3FB-0A43-92DE-B95F5E01F03E}" destId="{01448E73-676F-AF41-93C6-0EA4151BEA49}" srcOrd="0" destOrd="0" presId="urn:microsoft.com/office/officeart/2009/3/layout/CircleRelationship"/>
    <dgm:cxn modelId="{9D9E66AD-B1BA-8744-ACF5-4238C48EF5FB}" type="presParOf" srcId="{F04851F2-F3FB-0A43-92DE-B95F5E01F03E}" destId="{8FD2E687-0971-544F-B73B-D599B708DAC9}" srcOrd="1" destOrd="0" presId="urn:microsoft.com/office/officeart/2009/3/layout/CircleRelationship"/>
    <dgm:cxn modelId="{45692E32-B736-724A-8B66-A0B4ECEB4A3E}" type="presParOf" srcId="{F04851F2-F3FB-0A43-92DE-B95F5E01F03E}" destId="{36FAD1C9-7DFA-844D-88E8-67A742F3A7BD}" srcOrd="2" destOrd="0" presId="urn:microsoft.com/office/officeart/2009/3/layout/CircleRelationship"/>
    <dgm:cxn modelId="{BF5764F3-9EA7-DE42-A386-C307746198DC}" type="presParOf" srcId="{F04851F2-F3FB-0A43-92DE-B95F5E01F03E}" destId="{1178ECF4-1010-C84B-A4CD-A1A2F309E474}" srcOrd="3" destOrd="0" presId="urn:microsoft.com/office/officeart/2009/3/layout/CircleRelationship"/>
    <dgm:cxn modelId="{D0515A5F-9D12-4C4F-899A-840524ABD118}" type="presParOf" srcId="{F04851F2-F3FB-0A43-92DE-B95F5E01F03E}" destId="{A6824767-A79A-A64D-BE2F-A49997F377A1}" srcOrd="4" destOrd="0" presId="urn:microsoft.com/office/officeart/2009/3/layout/CircleRelationship"/>
    <dgm:cxn modelId="{0DCEB423-48DC-5C48-BC5C-66250E6D9DCC}" type="presParOf" srcId="{F04851F2-F3FB-0A43-92DE-B95F5E01F03E}" destId="{DD01B64B-C9B4-EF47-8AA2-B1A717D4C0F5}" srcOrd="5" destOrd="0" presId="urn:microsoft.com/office/officeart/2009/3/layout/CircleRelationship"/>
    <dgm:cxn modelId="{8A66CCC2-798E-5E48-8B32-15DC4C705CAE}" type="presParOf" srcId="{F04851F2-F3FB-0A43-92DE-B95F5E01F03E}" destId="{39D30BCF-5F80-6348-99CC-E0C358075D92}" srcOrd="6" destOrd="0" presId="urn:microsoft.com/office/officeart/2009/3/layout/CircleRelationship"/>
    <dgm:cxn modelId="{3A60F07C-3F2D-1E45-9090-916497FD56D6}" type="presParOf" srcId="{F04851F2-F3FB-0A43-92DE-B95F5E01F03E}" destId="{F9C14320-54C3-5F4C-A492-88304800C900}" srcOrd="7" destOrd="0" presId="urn:microsoft.com/office/officeart/2009/3/layout/CircleRelationship"/>
    <dgm:cxn modelId="{AEEED065-E3DD-0145-A626-F81356E622FF}" type="presParOf" srcId="{F04851F2-F3FB-0A43-92DE-B95F5E01F03E}" destId="{EEE92457-6646-9D49-B802-F6D538E6BCBC}" srcOrd="8" destOrd="0" presId="urn:microsoft.com/office/officeart/2009/3/layout/CircleRelationship"/>
    <dgm:cxn modelId="{850E8BD9-269E-2845-B7FA-7FFA31A7DCEE}" type="presParOf" srcId="{EEE92457-6646-9D49-B802-F6D538E6BCBC}" destId="{DA20204D-D15B-C544-8357-EC35C1892846}" srcOrd="0" destOrd="0" presId="urn:microsoft.com/office/officeart/2009/3/layout/CircleRelationship"/>
    <dgm:cxn modelId="{B5B61DB3-DE35-3347-91A1-166C9F53D99D}" type="presParOf" srcId="{F04851F2-F3FB-0A43-92DE-B95F5E01F03E}" destId="{19A7A088-6E5E-564B-A006-956449B6DB4B}" srcOrd="9" destOrd="0" presId="urn:microsoft.com/office/officeart/2009/3/layout/CircleRelationship"/>
    <dgm:cxn modelId="{EA9DDB3B-A69C-0546-BD89-74B3FCF54783}" type="presParOf" srcId="{19A7A088-6E5E-564B-A006-956449B6DB4B}" destId="{051D34D8-EEFB-634F-BF2F-EDAE4AD2EB0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528ABA-6B47-614A-974B-5DDDCC567F25}" type="doc">
      <dgm:prSet loTypeId="urn:microsoft.com/office/officeart/2008/layout/LinedList" loCatId="" qsTypeId="urn:microsoft.com/office/officeart/2005/8/quickstyle/simple4" qsCatId="simple" csTypeId="urn:microsoft.com/office/officeart/2005/8/colors/accent2_3" csCatId="accent2"/>
      <dgm:spPr/>
      <dgm:t>
        <a:bodyPr/>
        <a:lstStyle/>
        <a:p>
          <a:endParaRPr lang="it-IT"/>
        </a:p>
      </dgm:t>
    </dgm:pt>
    <dgm:pt modelId="{FCB2178A-8B2A-804D-A7E7-C58D06D1FB6B}">
      <dgm:prSet custT="1"/>
      <dgm:spPr/>
      <dgm:t>
        <a:bodyPr/>
        <a:lstStyle/>
        <a:p>
          <a:pPr rtl="0"/>
          <a:r>
            <a:rPr lang="it-IT" sz="2000"/>
            <a:t>- 	Pagamento Oneri Finanziari</a:t>
          </a:r>
        </a:p>
      </dgm:t>
    </dgm:pt>
    <dgm:pt modelId="{27A1B3D0-7D4D-1940-94D2-C6D9454D757E}" type="parTrans" cxnId="{647864BC-5ECA-ED45-9CC2-510CC00CEB11}">
      <dgm:prSet/>
      <dgm:spPr/>
      <dgm:t>
        <a:bodyPr/>
        <a:lstStyle/>
        <a:p>
          <a:endParaRPr lang="it-IT" sz="1400"/>
        </a:p>
      </dgm:t>
    </dgm:pt>
    <dgm:pt modelId="{C83D09C9-B5FD-1941-B250-5EA290BCA4D0}" type="sibTrans" cxnId="{647864BC-5ECA-ED45-9CC2-510CC00CEB11}">
      <dgm:prSet/>
      <dgm:spPr/>
      <dgm:t>
        <a:bodyPr/>
        <a:lstStyle/>
        <a:p>
          <a:endParaRPr lang="it-IT" sz="1400"/>
        </a:p>
      </dgm:t>
    </dgm:pt>
    <dgm:pt modelId="{604836AB-7FB7-7241-A8CB-37CB4CAE218A}">
      <dgm:prSet custT="1"/>
      <dgm:spPr/>
      <dgm:t>
        <a:bodyPr/>
        <a:lstStyle/>
        <a:p>
          <a:pPr rtl="0"/>
          <a:r>
            <a:rPr lang="it-IT" sz="2000" dirty="0"/>
            <a:t>-	Pagamento Dividendi</a:t>
          </a:r>
        </a:p>
      </dgm:t>
    </dgm:pt>
    <dgm:pt modelId="{032FB3FE-074D-1E41-B546-348766E13A17}" type="parTrans" cxnId="{22B715CE-4BBB-F248-9172-610BDF11D0DA}">
      <dgm:prSet/>
      <dgm:spPr/>
      <dgm:t>
        <a:bodyPr/>
        <a:lstStyle/>
        <a:p>
          <a:endParaRPr lang="it-IT" sz="1400"/>
        </a:p>
      </dgm:t>
    </dgm:pt>
    <dgm:pt modelId="{63BE45EE-AC71-F04E-AA67-D1F8AD677AD6}" type="sibTrans" cxnId="{22B715CE-4BBB-F248-9172-610BDF11D0DA}">
      <dgm:prSet/>
      <dgm:spPr/>
      <dgm:t>
        <a:bodyPr/>
        <a:lstStyle/>
        <a:p>
          <a:endParaRPr lang="it-IT" sz="1400"/>
        </a:p>
      </dgm:t>
    </dgm:pt>
    <dgm:pt modelId="{F2015549-0994-504E-97FB-4309EBE0F4E1}">
      <dgm:prSet custT="1"/>
      <dgm:spPr/>
      <dgm:t>
        <a:bodyPr/>
        <a:lstStyle/>
        <a:p>
          <a:pPr rtl="0"/>
          <a:r>
            <a:rPr lang="it-IT" sz="2000"/>
            <a:t>+ 	Nuovi Debiti</a:t>
          </a:r>
        </a:p>
      </dgm:t>
    </dgm:pt>
    <dgm:pt modelId="{128170D4-D6E8-A541-848A-C8FC09482D69}" type="parTrans" cxnId="{97D5C0D0-944C-2146-9767-B95280EB9C7C}">
      <dgm:prSet/>
      <dgm:spPr/>
      <dgm:t>
        <a:bodyPr/>
        <a:lstStyle/>
        <a:p>
          <a:endParaRPr lang="it-IT" sz="1400"/>
        </a:p>
      </dgm:t>
    </dgm:pt>
    <dgm:pt modelId="{FA3DAD55-C1B7-B947-B38C-DD85F3654561}" type="sibTrans" cxnId="{97D5C0D0-944C-2146-9767-B95280EB9C7C}">
      <dgm:prSet/>
      <dgm:spPr/>
      <dgm:t>
        <a:bodyPr/>
        <a:lstStyle/>
        <a:p>
          <a:endParaRPr lang="it-IT" sz="1400"/>
        </a:p>
      </dgm:t>
    </dgm:pt>
    <dgm:pt modelId="{91873C2D-8835-DB40-BED4-A661E62C6F1E}">
      <dgm:prSet custT="1"/>
      <dgm:spPr/>
      <dgm:t>
        <a:bodyPr/>
        <a:lstStyle/>
        <a:p>
          <a:pPr rtl="0"/>
          <a:r>
            <a:rPr lang="it-IT" sz="2000"/>
            <a:t>-	Diminuzione dei Debiti</a:t>
          </a:r>
        </a:p>
      </dgm:t>
    </dgm:pt>
    <dgm:pt modelId="{A74A4058-AF8A-B14C-8799-5C9D8C70AE45}" type="parTrans" cxnId="{0F487311-7078-CF4F-9EEA-32B12D8C6168}">
      <dgm:prSet/>
      <dgm:spPr/>
      <dgm:t>
        <a:bodyPr/>
        <a:lstStyle/>
        <a:p>
          <a:endParaRPr lang="it-IT" sz="1400"/>
        </a:p>
      </dgm:t>
    </dgm:pt>
    <dgm:pt modelId="{88236A43-8B6C-9246-907E-28A5050A643B}" type="sibTrans" cxnId="{0F487311-7078-CF4F-9EEA-32B12D8C6168}">
      <dgm:prSet/>
      <dgm:spPr/>
      <dgm:t>
        <a:bodyPr/>
        <a:lstStyle/>
        <a:p>
          <a:endParaRPr lang="it-IT" sz="1400"/>
        </a:p>
      </dgm:t>
    </dgm:pt>
    <dgm:pt modelId="{3656EC6C-B67E-4C44-8DFF-5BE41F258082}">
      <dgm:prSet custT="1"/>
      <dgm:spPr/>
      <dgm:t>
        <a:bodyPr/>
        <a:lstStyle/>
        <a:p>
          <a:pPr rtl="0"/>
          <a:r>
            <a:rPr lang="it-IT" sz="2000"/>
            <a:t>+	Aumenti a pagamento di Capitale Sociale</a:t>
          </a:r>
        </a:p>
      </dgm:t>
    </dgm:pt>
    <dgm:pt modelId="{67F6E539-5650-1548-BB6A-C2723A569D66}" type="parTrans" cxnId="{15F5A7C9-C138-5F4E-867F-0D3509454FF3}">
      <dgm:prSet/>
      <dgm:spPr/>
      <dgm:t>
        <a:bodyPr/>
        <a:lstStyle/>
        <a:p>
          <a:endParaRPr lang="it-IT" sz="1400"/>
        </a:p>
      </dgm:t>
    </dgm:pt>
    <dgm:pt modelId="{A99BB07F-E112-6C4F-A634-06A47D2B7467}" type="sibTrans" cxnId="{15F5A7C9-C138-5F4E-867F-0D3509454FF3}">
      <dgm:prSet/>
      <dgm:spPr/>
      <dgm:t>
        <a:bodyPr/>
        <a:lstStyle/>
        <a:p>
          <a:endParaRPr lang="it-IT" sz="1400"/>
        </a:p>
      </dgm:t>
    </dgm:pt>
    <dgm:pt modelId="{0F43A012-8FA3-0244-8284-64744814E02A}">
      <dgm:prSet custT="1"/>
      <dgm:spPr/>
      <dgm:t>
        <a:bodyPr/>
        <a:lstStyle/>
        <a:p>
          <a:pPr rtl="0"/>
          <a:r>
            <a:rPr lang="it-IT" sz="2000"/>
            <a:t>-	Rimborsi di Capitale Sociale</a:t>
          </a:r>
        </a:p>
      </dgm:t>
    </dgm:pt>
    <dgm:pt modelId="{68BBC60B-09F8-4041-8988-1528996287AE}" type="parTrans" cxnId="{E67C0976-1865-0740-B08E-DC49CCD3AD09}">
      <dgm:prSet/>
      <dgm:spPr/>
      <dgm:t>
        <a:bodyPr/>
        <a:lstStyle/>
        <a:p>
          <a:endParaRPr lang="it-IT" sz="1400"/>
        </a:p>
      </dgm:t>
    </dgm:pt>
    <dgm:pt modelId="{B4C3E7C6-DD09-2B4D-BD06-19A15E0181C8}" type="sibTrans" cxnId="{E67C0976-1865-0740-B08E-DC49CCD3AD09}">
      <dgm:prSet/>
      <dgm:spPr/>
      <dgm:t>
        <a:bodyPr/>
        <a:lstStyle/>
        <a:p>
          <a:endParaRPr lang="it-IT" sz="1400"/>
        </a:p>
      </dgm:t>
    </dgm:pt>
    <dgm:pt modelId="{A536795F-0ED2-3D4C-949F-8E837DA5EBE1}">
      <dgm:prSet custT="1"/>
      <dgm:spPr/>
      <dgm:t>
        <a:bodyPr/>
        <a:lstStyle/>
        <a:p>
          <a:pPr rtl="0"/>
          <a:r>
            <a:rPr lang="it-IT" sz="2000" b="1" dirty="0">
              <a:solidFill>
                <a:schemeClr val="accent2">
                  <a:lumMod val="75000"/>
                </a:schemeClr>
              </a:solidFill>
            </a:rPr>
            <a:t>= 	Flusso Monetario dell’Area Finanziaria</a:t>
          </a:r>
          <a:endParaRPr lang="it-IT" sz="2000" dirty="0">
            <a:solidFill>
              <a:schemeClr val="accent2">
                <a:lumMod val="75000"/>
              </a:schemeClr>
            </a:solidFill>
          </a:endParaRPr>
        </a:p>
      </dgm:t>
    </dgm:pt>
    <dgm:pt modelId="{78DFEE53-6598-954D-B583-E547A4C25BE7}" type="parTrans" cxnId="{B30AB0E3-1FFD-FF4D-B044-20D900665D0A}">
      <dgm:prSet/>
      <dgm:spPr/>
      <dgm:t>
        <a:bodyPr/>
        <a:lstStyle/>
        <a:p>
          <a:endParaRPr lang="it-IT" sz="1400"/>
        </a:p>
      </dgm:t>
    </dgm:pt>
    <dgm:pt modelId="{F144505F-F31C-0B4E-911A-99FABC454B14}" type="sibTrans" cxnId="{B30AB0E3-1FFD-FF4D-B044-20D900665D0A}">
      <dgm:prSet/>
      <dgm:spPr/>
      <dgm:t>
        <a:bodyPr/>
        <a:lstStyle/>
        <a:p>
          <a:endParaRPr lang="it-IT" sz="1400"/>
        </a:p>
      </dgm:t>
    </dgm:pt>
    <dgm:pt modelId="{1B65C374-9BCD-974A-92E7-D51A6D5D0E31}" type="pres">
      <dgm:prSet presAssocID="{78528ABA-6B47-614A-974B-5DDDCC567F25}" presName="vert0" presStyleCnt="0">
        <dgm:presLayoutVars>
          <dgm:dir/>
          <dgm:animOne val="branch"/>
          <dgm:animLvl val="lvl"/>
        </dgm:presLayoutVars>
      </dgm:prSet>
      <dgm:spPr/>
    </dgm:pt>
    <dgm:pt modelId="{4D52B956-303B-9048-BD50-8AE64339A305}" type="pres">
      <dgm:prSet presAssocID="{FCB2178A-8B2A-804D-A7E7-C58D06D1FB6B}" presName="thickLine" presStyleLbl="alignNode1" presStyleIdx="0" presStyleCnt="7"/>
      <dgm:spPr/>
    </dgm:pt>
    <dgm:pt modelId="{8B1F23E4-0D67-3549-9CF9-AADAC59D9645}" type="pres">
      <dgm:prSet presAssocID="{FCB2178A-8B2A-804D-A7E7-C58D06D1FB6B}" presName="horz1" presStyleCnt="0"/>
      <dgm:spPr/>
    </dgm:pt>
    <dgm:pt modelId="{6DF7A112-395A-2842-A9A0-5C90510D5DF4}" type="pres">
      <dgm:prSet presAssocID="{FCB2178A-8B2A-804D-A7E7-C58D06D1FB6B}" presName="tx1" presStyleLbl="revTx" presStyleIdx="0" presStyleCnt="7"/>
      <dgm:spPr/>
    </dgm:pt>
    <dgm:pt modelId="{9156B377-C8CF-B14B-B6FE-FABF07DE132B}" type="pres">
      <dgm:prSet presAssocID="{FCB2178A-8B2A-804D-A7E7-C58D06D1FB6B}" presName="vert1" presStyleCnt="0"/>
      <dgm:spPr/>
    </dgm:pt>
    <dgm:pt modelId="{AB129317-A7FE-9E41-A80D-46AF4973692B}" type="pres">
      <dgm:prSet presAssocID="{604836AB-7FB7-7241-A8CB-37CB4CAE218A}" presName="thickLine" presStyleLbl="alignNode1" presStyleIdx="1" presStyleCnt="7"/>
      <dgm:spPr/>
    </dgm:pt>
    <dgm:pt modelId="{12E1CD68-4276-BD47-BF3A-086AEC5F493D}" type="pres">
      <dgm:prSet presAssocID="{604836AB-7FB7-7241-A8CB-37CB4CAE218A}" presName="horz1" presStyleCnt="0"/>
      <dgm:spPr/>
    </dgm:pt>
    <dgm:pt modelId="{42CA3454-E0D0-3B40-9840-42111FE61DC9}" type="pres">
      <dgm:prSet presAssocID="{604836AB-7FB7-7241-A8CB-37CB4CAE218A}" presName="tx1" presStyleLbl="revTx" presStyleIdx="1" presStyleCnt="7"/>
      <dgm:spPr/>
    </dgm:pt>
    <dgm:pt modelId="{E8E58491-D727-DD4E-950F-F1D6DD8D48F2}" type="pres">
      <dgm:prSet presAssocID="{604836AB-7FB7-7241-A8CB-37CB4CAE218A}" presName="vert1" presStyleCnt="0"/>
      <dgm:spPr/>
    </dgm:pt>
    <dgm:pt modelId="{097A6164-69E6-E341-B65F-6CBE6BC9F495}" type="pres">
      <dgm:prSet presAssocID="{F2015549-0994-504E-97FB-4309EBE0F4E1}" presName="thickLine" presStyleLbl="alignNode1" presStyleIdx="2" presStyleCnt="7"/>
      <dgm:spPr/>
    </dgm:pt>
    <dgm:pt modelId="{38AFFF9D-787D-4A4A-A5D8-3B4817B7C15F}" type="pres">
      <dgm:prSet presAssocID="{F2015549-0994-504E-97FB-4309EBE0F4E1}" presName="horz1" presStyleCnt="0"/>
      <dgm:spPr/>
    </dgm:pt>
    <dgm:pt modelId="{9A0B8934-CB84-1E44-B739-482A9BBA42AA}" type="pres">
      <dgm:prSet presAssocID="{F2015549-0994-504E-97FB-4309EBE0F4E1}" presName="tx1" presStyleLbl="revTx" presStyleIdx="2" presStyleCnt="7"/>
      <dgm:spPr/>
    </dgm:pt>
    <dgm:pt modelId="{BAF37D5F-10E3-BA4D-9334-1D5244344B31}" type="pres">
      <dgm:prSet presAssocID="{F2015549-0994-504E-97FB-4309EBE0F4E1}" presName="vert1" presStyleCnt="0"/>
      <dgm:spPr/>
    </dgm:pt>
    <dgm:pt modelId="{90596791-3D61-2642-8098-0E9D18522C39}" type="pres">
      <dgm:prSet presAssocID="{91873C2D-8835-DB40-BED4-A661E62C6F1E}" presName="thickLine" presStyleLbl="alignNode1" presStyleIdx="3" presStyleCnt="7"/>
      <dgm:spPr/>
    </dgm:pt>
    <dgm:pt modelId="{CAE6321B-E1A5-F244-840F-104F24C44A9E}" type="pres">
      <dgm:prSet presAssocID="{91873C2D-8835-DB40-BED4-A661E62C6F1E}" presName="horz1" presStyleCnt="0"/>
      <dgm:spPr/>
    </dgm:pt>
    <dgm:pt modelId="{2982227B-B7B9-654C-BA23-4F788A3AE9E3}" type="pres">
      <dgm:prSet presAssocID="{91873C2D-8835-DB40-BED4-A661E62C6F1E}" presName="tx1" presStyleLbl="revTx" presStyleIdx="3" presStyleCnt="7"/>
      <dgm:spPr/>
    </dgm:pt>
    <dgm:pt modelId="{EAE6389C-4C4F-0449-9FE1-D485B7E84049}" type="pres">
      <dgm:prSet presAssocID="{91873C2D-8835-DB40-BED4-A661E62C6F1E}" presName="vert1" presStyleCnt="0"/>
      <dgm:spPr/>
    </dgm:pt>
    <dgm:pt modelId="{B31A99C5-E8D6-1B4E-BC12-DCCFD4A48B89}" type="pres">
      <dgm:prSet presAssocID="{3656EC6C-B67E-4C44-8DFF-5BE41F258082}" presName="thickLine" presStyleLbl="alignNode1" presStyleIdx="4" presStyleCnt="7"/>
      <dgm:spPr/>
    </dgm:pt>
    <dgm:pt modelId="{8439EDE5-3246-F746-8BA0-360A2423CE07}" type="pres">
      <dgm:prSet presAssocID="{3656EC6C-B67E-4C44-8DFF-5BE41F258082}" presName="horz1" presStyleCnt="0"/>
      <dgm:spPr/>
    </dgm:pt>
    <dgm:pt modelId="{ED3BFE1F-CAC5-6948-B620-EBCB759C89A6}" type="pres">
      <dgm:prSet presAssocID="{3656EC6C-B67E-4C44-8DFF-5BE41F258082}" presName="tx1" presStyleLbl="revTx" presStyleIdx="4" presStyleCnt="7"/>
      <dgm:spPr/>
    </dgm:pt>
    <dgm:pt modelId="{103D6305-6669-D545-B5E7-9989E33FB3F1}" type="pres">
      <dgm:prSet presAssocID="{3656EC6C-B67E-4C44-8DFF-5BE41F258082}" presName="vert1" presStyleCnt="0"/>
      <dgm:spPr/>
    </dgm:pt>
    <dgm:pt modelId="{A152A82A-E09C-4B41-A9ED-A41B85547C3C}" type="pres">
      <dgm:prSet presAssocID="{0F43A012-8FA3-0244-8284-64744814E02A}" presName="thickLine" presStyleLbl="alignNode1" presStyleIdx="5" presStyleCnt="7"/>
      <dgm:spPr/>
    </dgm:pt>
    <dgm:pt modelId="{0B7FB7F7-10BF-0E4B-8D6E-41EE22E5ECEF}" type="pres">
      <dgm:prSet presAssocID="{0F43A012-8FA3-0244-8284-64744814E02A}" presName="horz1" presStyleCnt="0"/>
      <dgm:spPr/>
    </dgm:pt>
    <dgm:pt modelId="{89F437B4-EC07-A944-84DD-EF5510E73144}" type="pres">
      <dgm:prSet presAssocID="{0F43A012-8FA3-0244-8284-64744814E02A}" presName="tx1" presStyleLbl="revTx" presStyleIdx="5" presStyleCnt="7"/>
      <dgm:spPr/>
    </dgm:pt>
    <dgm:pt modelId="{F8A19246-95B3-1749-B1E1-6D313CB51D8A}" type="pres">
      <dgm:prSet presAssocID="{0F43A012-8FA3-0244-8284-64744814E02A}" presName="vert1" presStyleCnt="0"/>
      <dgm:spPr/>
    </dgm:pt>
    <dgm:pt modelId="{2A319FC0-77EB-9D43-8637-A4EF338DED84}" type="pres">
      <dgm:prSet presAssocID="{A536795F-0ED2-3D4C-949F-8E837DA5EBE1}" presName="thickLine" presStyleLbl="alignNode1" presStyleIdx="6" presStyleCnt="7"/>
      <dgm:spPr/>
    </dgm:pt>
    <dgm:pt modelId="{A8333E7F-E268-0446-86F2-09F419D91B87}" type="pres">
      <dgm:prSet presAssocID="{A536795F-0ED2-3D4C-949F-8E837DA5EBE1}" presName="horz1" presStyleCnt="0"/>
      <dgm:spPr/>
    </dgm:pt>
    <dgm:pt modelId="{45D6C818-F062-9548-93E7-131944675C40}" type="pres">
      <dgm:prSet presAssocID="{A536795F-0ED2-3D4C-949F-8E837DA5EBE1}" presName="tx1" presStyleLbl="revTx" presStyleIdx="6" presStyleCnt="7"/>
      <dgm:spPr/>
    </dgm:pt>
    <dgm:pt modelId="{4BBFCD08-7844-474B-BD83-2B8C36291B4A}" type="pres">
      <dgm:prSet presAssocID="{A536795F-0ED2-3D4C-949F-8E837DA5EBE1}" presName="vert1" presStyleCnt="0"/>
      <dgm:spPr/>
    </dgm:pt>
  </dgm:ptLst>
  <dgm:cxnLst>
    <dgm:cxn modelId="{8D93F508-C3A1-C344-AD7F-8429692FC962}" type="presOf" srcId="{F2015549-0994-504E-97FB-4309EBE0F4E1}" destId="{9A0B8934-CB84-1E44-B739-482A9BBA42AA}" srcOrd="0" destOrd="0" presId="urn:microsoft.com/office/officeart/2008/layout/LinedList"/>
    <dgm:cxn modelId="{88BBC70E-EBBB-6B4B-AE77-54C96D8C0C0B}" type="presOf" srcId="{A536795F-0ED2-3D4C-949F-8E837DA5EBE1}" destId="{45D6C818-F062-9548-93E7-131944675C40}" srcOrd="0" destOrd="0" presId="urn:microsoft.com/office/officeart/2008/layout/LinedList"/>
    <dgm:cxn modelId="{0F487311-7078-CF4F-9EEA-32B12D8C6168}" srcId="{78528ABA-6B47-614A-974B-5DDDCC567F25}" destId="{91873C2D-8835-DB40-BED4-A661E62C6F1E}" srcOrd="3" destOrd="0" parTransId="{A74A4058-AF8A-B14C-8799-5C9D8C70AE45}" sibTransId="{88236A43-8B6C-9246-907E-28A5050A643B}"/>
    <dgm:cxn modelId="{36E84026-C497-7D4C-A04E-5DAB1C556D49}" type="presOf" srcId="{78528ABA-6B47-614A-974B-5DDDCC567F25}" destId="{1B65C374-9BCD-974A-92E7-D51A6D5D0E31}" srcOrd="0" destOrd="0" presId="urn:microsoft.com/office/officeart/2008/layout/LinedList"/>
    <dgm:cxn modelId="{4B6BC046-77B2-3E4E-ACB5-B50681F1B0F6}" type="presOf" srcId="{604836AB-7FB7-7241-A8CB-37CB4CAE218A}" destId="{42CA3454-E0D0-3B40-9840-42111FE61DC9}" srcOrd="0" destOrd="0" presId="urn:microsoft.com/office/officeart/2008/layout/LinedList"/>
    <dgm:cxn modelId="{473CD96C-6C64-5E46-9561-28C02C1CA5EF}" type="presOf" srcId="{3656EC6C-B67E-4C44-8DFF-5BE41F258082}" destId="{ED3BFE1F-CAC5-6948-B620-EBCB759C89A6}" srcOrd="0" destOrd="0" presId="urn:microsoft.com/office/officeart/2008/layout/LinedList"/>
    <dgm:cxn modelId="{E67C0976-1865-0740-B08E-DC49CCD3AD09}" srcId="{78528ABA-6B47-614A-974B-5DDDCC567F25}" destId="{0F43A012-8FA3-0244-8284-64744814E02A}" srcOrd="5" destOrd="0" parTransId="{68BBC60B-09F8-4041-8988-1528996287AE}" sibTransId="{B4C3E7C6-DD09-2B4D-BD06-19A15E0181C8}"/>
    <dgm:cxn modelId="{8BA1F87B-B19D-E748-A561-D9FB81A67D98}" type="presOf" srcId="{0F43A012-8FA3-0244-8284-64744814E02A}" destId="{89F437B4-EC07-A944-84DD-EF5510E73144}" srcOrd="0" destOrd="0" presId="urn:microsoft.com/office/officeart/2008/layout/LinedList"/>
    <dgm:cxn modelId="{344EA893-3C5F-DC46-BD3D-38E4123CA54B}" type="presOf" srcId="{FCB2178A-8B2A-804D-A7E7-C58D06D1FB6B}" destId="{6DF7A112-395A-2842-A9A0-5C90510D5DF4}" srcOrd="0" destOrd="0" presId="urn:microsoft.com/office/officeart/2008/layout/LinedList"/>
    <dgm:cxn modelId="{647864BC-5ECA-ED45-9CC2-510CC00CEB11}" srcId="{78528ABA-6B47-614A-974B-5DDDCC567F25}" destId="{FCB2178A-8B2A-804D-A7E7-C58D06D1FB6B}" srcOrd="0" destOrd="0" parTransId="{27A1B3D0-7D4D-1940-94D2-C6D9454D757E}" sibTransId="{C83D09C9-B5FD-1941-B250-5EA290BCA4D0}"/>
    <dgm:cxn modelId="{15F5A7C9-C138-5F4E-867F-0D3509454FF3}" srcId="{78528ABA-6B47-614A-974B-5DDDCC567F25}" destId="{3656EC6C-B67E-4C44-8DFF-5BE41F258082}" srcOrd="4" destOrd="0" parTransId="{67F6E539-5650-1548-BB6A-C2723A569D66}" sibTransId="{A99BB07F-E112-6C4F-A634-06A47D2B7467}"/>
    <dgm:cxn modelId="{22B715CE-4BBB-F248-9172-610BDF11D0DA}" srcId="{78528ABA-6B47-614A-974B-5DDDCC567F25}" destId="{604836AB-7FB7-7241-A8CB-37CB4CAE218A}" srcOrd="1" destOrd="0" parTransId="{032FB3FE-074D-1E41-B546-348766E13A17}" sibTransId="{63BE45EE-AC71-F04E-AA67-D1F8AD677AD6}"/>
    <dgm:cxn modelId="{97D5C0D0-944C-2146-9767-B95280EB9C7C}" srcId="{78528ABA-6B47-614A-974B-5DDDCC567F25}" destId="{F2015549-0994-504E-97FB-4309EBE0F4E1}" srcOrd="2" destOrd="0" parTransId="{128170D4-D6E8-A541-848A-C8FC09482D69}" sibTransId="{FA3DAD55-C1B7-B947-B38C-DD85F3654561}"/>
    <dgm:cxn modelId="{3B1846E1-12ED-9E4A-BF30-27A15E0C568C}" type="presOf" srcId="{91873C2D-8835-DB40-BED4-A661E62C6F1E}" destId="{2982227B-B7B9-654C-BA23-4F788A3AE9E3}" srcOrd="0" destOrd="0" presId="urn:microsoft.com/office/officeart/2008/layout/LinedList"/>
    <dgm:cxn modelId="{B30AB0E3-1FFD-FF4D-B044-20D900665D0A}" srcId="{78528ABA-6B47-614A-974B-5DDDCC567F25}" destId="{A536795F-0ED2-3D4C-949F-8E837DA5EBE1}" srcOrd="6" destOrd="0" parTransId="{78DFEE53-6598-954D-B583-E547A4C25BE7}" sibTransId="{F144505F-F31C-0B4E-911A-99FABC454B14}"/>
    <dgm:cxn modelId="{3F2D682D-1DE3-DD4E-BF77-FA51EBF624A4}" type="presParOf" srcId="{1B65C374-9BCD-974A-92E7-D51A6D5D0E31}" destId="{4D52B956-303B-9048-BD50-8AE64339A305}" srcOrd="0" destOrd="0" presId="urn:microsoft.com/office/officeart/2008/layout/LinedList"/>
    <dgm:cxn modelId="{C9597321-4478-8B49-BB8B-FA60C877E8A5}" type="presParOf" srcId="{1B65C374-9BCD-974A-92E7-D51A6D5D0E31}" destId="{8B1F23E4-0D67-3549-9CF9-AADAC59D9645}" srcOrd="1" destOrd="0" presId="urn:microsoft.com/office/officeart/2008/layout/LinedList"/>
    <dgm:cxn modelId="{C33DC1E9-4D5C-2F49-AEEA-48EACA8B9310}" type="presParOf" srcId="{8B1F23E4-0D67-3549-9CF9-AADAC59D9645}" destId="{6DF7A112-395A-2842-A9A0-5C90510D5DF4}" srcOrd="0" destOrd="0" presId="urn:microsoft.com/office/officeart/2008/layout/LinedList"/>
    <dgm:cxn modelId="{4409AA04-2A5E-994C-853E-479EF85FA3A2}" type="presParOf" srcId="{8B1F23E4-0D67-3549-9CF9-AADAC59D9645}" destId="{9156B377-C8CF-B14B-B6FE-FABF07DE132B}" srcOrd="1" destOrd="0" presId="urn:microsoft.com/office/officeart/2008/layout/LinedList"/>
    <dgm:cxn modelId="{970BA149-7455-AF4E-BA2C-E570E82E10C1}" type="presParOf" srcId="{1B65C374-9BCD-974A-92E7-D51A6D5D0E31}" destId="{AB129317-A7FE-9E41-A80D-46AF4973692B}" srcOrd="2" destOrd="0" presId="urn:microsoft.com/office/officeart/2008/layout/LinedList"/>
    <dgm:cxn modelId="{C2873C41-DB74-CD4D-856A-C902DDA2A26D}" type="presParOf" srcId="{1B65C374-9BCD-974A-92E7-D51A6D5D0E31}" destId="{12E1CD68-4276-BD47-BF3A-086AEC5F493D}" srcOrd="3" destOrd="0" presId="urn:microsoft.com/office/officeart/2008/layout/LinedList"/>
    <dgm:cxn modelId="{CC904966-7386-E44D-9B37-05A3CE1D0F45}" type="presParOf" srcId="{12E1CD68-4276-BD47-BF3A-086AEC5F493D}" destId="{42CA3454-E0D0-3B40-9840-42111FE61DC9}" srcOrd="0" destOrd="0" presId="urn:microsoft.com/office/officeart/2008/layout/LinedList"/>
    <dgm:cxn modelId="{6E69BB64-5CB7-5D46-A728-43ECDD1F7299}" type="presParOf" srcId="{12E1CD68-4276-BD47-BF3A-086AEC5F493D}" destId="{E8E58491-D727-DD4E-950F-F1D6DD8D48F2}" srcOrd="1" destOrd="0" presId="urn:microsoft.com/office/officeart/2008/layout/LinedList"/>
    <dgm:cxn modelId="{8382A24C-0CA4-0544-8795-B0DA3F9ABD89}" type="presParOf" srcId="{1B65C374-9BCD-974A-92E7-D51A6D5D0E31}" destId="{097A6164-69E6-E341-B65F-6CBE6BC9F495}" srcOrd="4" destOrd="0" presId="urn:microsoft.com/office/officeart/2008/layout/LinedList"/>
    <dgm:cxn modelId="{34F72A4E-0B0A-3241-8FF9-D7F4A78FB99E}" type="presParOf" srcId="{1B65C374-9BCD-974A-92E7-D51A6D5D0E31}" destId="{38AFFF9D-787D-4A4A-A5D8-3B4817B7C15F}" srcOrd="5" destOrd="0" presId="urn:microsoft.com/office/officeart/2008/layout/LinedList"/>
    <dgm:cxn modelId="{7670C4FC-CFB7-1A4C-9FD9-2173C6342F2A}" type="presParOf" srcId="{38AFFF9D-787D-4A4A-A5D8-3B4817B7C15F}" destId="{9A0B8934-CB84-1E44-B739-482A9BBA42AA}" srcOrd="0" destOrd="0" presId="urn:microsoft.com/office/officeart/2008/layout/LinedList"/>
    <dgm:cxn modelId="{3810ADCB-A3FA-C04E-A4B2-2D1B2ACBB5B9}" type="presParOf" srcId="{38AFFF9D-787D-4A4A-A5D8-3B4817B7C15F}" destId="{BAF37D5F-10E3-BA4D-9334-1D5244344B31}" srcOrd="1" destOrd="0" presId="urn:microsoft.com/office/officeart/2008/layout/LinedList"/>
    <dgm:cxn modelId="{A323EEC9-0D6C-8446-A188-102B85459819}" type="presParOf" srcId="{1B65C374-9BCD-974A-92E7-D51A6D5D0E31}" destId="{90596791-3D61-2642-8098-0E9D18522C39}" srcOrd="6" destOrd="0" presId="urn:microsoft.com/office/officeart/2008/layout/LinedList"/>
    <dgm:cxn modelId="{F9326383-DE83-7D42-905D-0D28F49851CA}" type="presParOf" srcId="{1B65C374-9BCD-974A-92E7-D51A6D5D0E31}" destId="{CAE6321B-E1A5-F244-840F-104F24C44A9E}" srcOrd="7" destOrd="0" presId="urn:microsoft.com/office/officeart/2008/layout/LinedList"/>
    <dgm:cxn modelId="{F0F250E5-9459-5445-A73F-95A639F20995}" type="presParOf" srcId="{CAE6321B-E1A5-F244-840F-104F24C44A9E}" destId="{2982227B-B7B9-654C-BA23-4F788A3AE9E3}" srcOrd="0" destOrd="0" presId="urn:microsoft.com/office/officeart/2008/layout/LinedList"/>
    <dgm:cxn modelId="{F59C7F0B-E601-5A4B-9DF0-D3A5392DF765}" type="presParOf" srcId="{CAE6321B-E1A5-F244-840F-104F24C44A9E}" destId="{EAE6389C-4C4F-0449-9FE1-D485B7E84049}" srcOrd="1" destOrd="0" presId="urn:microsoft.com/office/officeart/2008/layout/LinedList"/>
    <dgm:cxn modelId="{158B8067-C02C-2340-8B49-F646D55F7C26}" type="presParOf" srcId="{1B65C374-9BCD-974A-92E7-D51A6D5D0E31}" destId="{B31A99C5-E8D6-1B4E-BC12-DCCFD4A48B89}" srcOrd="8" destOrd="0" presId="urn:microsoft.com/office/officeart/2008/layout/LinedList"/>
    <dgm:cxn modelId="{5CE317E2-0C37-FC4A-AF0B-56A968338B2D}" type="presParOf" srcId="{1B65C374-9BCD-974A-92E7-D51A6D5D0E31}" destId="{8439EDE5-3246-F746-8BA0-360A2423CE07}" srcOrd="9" destOrd="0" presId="urn:microsoft.com/office/officeart/2008/layout/LinedList"/>
    <dgm:cxn modelId="{0FD31715-C975-3D4E-9AA1-DEFB2A589C01}" type="presParOf" srcId="{8439EDE5-3246-F746-8BA0-360A2423CE07}" destId="{ED3BFE1F-CAC5-6948-B620-EBCB759C89A6}" srcOrd="0" destOrd="0" presId="urn:microsoft.com/office/officeart/2008/layout/LinedList"/>
    <dgm:cxn modelId="{1A0683C2-B6DD-F844-B65E-D7B6A26817C8}" type="presParOf" srcId="{8439EDE5-3246-F746-8BA0-360A2423CE07}" destId="{103D6305-6669-D545-B5E7-9989E33FB3F1}" srcOrd="1" destOrd="0" presId="urn:microsoft.com/office/officeart/2008/layout/LinedList"/>
    <dgm:cxn modelId="{D6383D59-6DB1-D44C-90DE-6D2C32D8C36A}" type="presParOf" srcId="{1B65C374-9BCD-974A-92E7-D51A6D5D0E31}" destId="{A152A82A-E09C-4B41-A9ED-A41B85547C3C}" srcOrd="10" destOrd="0" presId="urn:microsoft.com/office/officeart/2008/layout/LinedList"/>
    <dgm:cxn modelId="{08F8AC8D-98C6-024B-9838-52B255DFB500}" type="presParOf" srcId="{1B65C374-9BCD-974A-92E7-D51A6D5D0E31}" destId="{0B7FB7F7-10BF-0E4B-8D6E-41EE22E5ECEF}" srcOrd="11" destOrd="0" presId="urn:microsoft.com/office/officeart/2008/layout/LinedList"/>
    <dgm:cxn modelId="{4D7068AC-B222-EC4C-AEF9-8BDA9F01ACC2}" type="presParOf" srcId="{0B7FB7F7-10BF-0E4B-8D6E-41EE22E5ECEF}" destId="{89F437B4-EC07-A944-84DD-EF5510E73144}" srcOrd="0" destOrd="0" presId="urn:microsoft.com/office/officeart/2008/layout/LinedList"/>
    <dgm:cxn modelId="{2760BDEB-24B3-7146-8EB8-D86EA8B1495C}" type="presParOf" srcId="{0B7FB7F7-10BF-0E4B-8D6E-41EE22E5ECEF}" destId="{F8A19246-95B3-1749-B1E1-6D313CB51D8A}" srcOrd="1" destOrd="0" presId="urn:microsoft.com/office/officeart/2008/layout/LinedList"/>
    <dgm:cxn modelId="{8E882411-F402-2E4B-85D4-B0F4505BA393}" type="presParOf" srcId="{1B65C374-9BCD-974A-92E7-D51A6D5D0E31}" destId="{2A319FC0-77EB-9D43-8637-A4EF338DED84}" srcOrd="12" destOrd="0" presId="urn:microsoft.com/office/officeart/2008/layout/LinedList"/>
    <dgm:cxn modelId="{5F91AA32-F2FD-4149-A1EA-C507AD2EFC11}" type="presParOf" srcId="{1B65C374-9BCD-974A-92E7-D51A6D5D0E31}" destId="{A8333E7F-E268-0446-86F2-09F419D91B87}" srcOrd="13" destOrd="0" presId="urn:microsoft.com/office/officeart/2008/layout/LinedList"/>
    <dgm:cxn modelId="{63A996CC-9670-8E45-B951-C74337DA5AAC}" type="presParOf" srcId="{A8333E7F-E268-0446-86F2-09F419D91B87}" destId="{45D6C818-F062-9548-93E7-131944675C40}" srcOrd="0" destOrd="0" presId="urn:microsoft.com/office/officeart/2008/layout/LinedList"/>
    <dgm:cxn modelId="{8AF916EF-94DB-7C41-98D3-37F82CB22F0B}" type="presParOf" srcId="{A8333E7F-E268-0446-86F2-09F419D91B87}" destId="{4BBFCD08-7844-474B-BD83-2B8C36291B4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5B0520-769F-1246-AB9B-ED4DC4737F41}" type="doc">
      <dgm:prSet loTypeId="urn:microsoft.com/office/officeart/2008/layout/LinedList" loCatId="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D1857C62-95BF-4640-9730-F717ED871308}">
      <dgm:prSet custT="1"/>
      <dgm:spPr/>
      <dgm:t>
        <a:bodyPr/>
        <a:lstStyle/>
        <a:p>
          <a:pPr rtl="0"/>
          <a:r>
            <a:rPr lang="it-IT" sz="1400"/>
            <a:t>+ 	Margine Operativo Lordo</a:t>
          </a:r>
        </a:p>
      </dgm:t>
    </dgm:pt>
    <dgm:pt modelId="{2D11D4A1-5A19-8543-BAEC-6B8F1A1DDD5C}" type="parTrans" cxnId="{58D949C9-BEF8-5A4F-B6CD-37505DB4232E}">
      <dgm:prSet/>
      <dgm:spPr/>
      <dgm:t>
        <a:bodyPr/>
        <a:lstStyle/>
        <a:p>
          <a:endParaRPr lang="it-IT" sz="1800"/>
        </a:p>
      </dgm:t>
    </dgm:pt>
    <dgm:pt modelId="{39A6C392-5A74-2A4D-B385-84F7FD311DC7}" type="sibTrans" cxnId="{58D949C9-BEF8-5A4F-B6CD-37505DB4232E}">
      <dgm:prSet/>
      <dgm:spPr/>
      <dgm:t>
        <a:bodyPr/>
        <a:lstStyle/>
        <a:p>
          <a:endParaRPr lang="it-IT" sz="1800"/>
        </a:p>
      </dgm:t>
    </dgm:pt>
    <dgm:pt modelId="{A6B304F1-1BF7-014C-8D2D-416C2928ADAA}">
      <dgm:prSet custT="1"/>
      <dgm:spPr/>
      <dgm:t>
        <a:bodyPr/>
        <a:lstStyle/>
        <a:p>
          <a:pPr rtl="0"/>
          <a:r>
            <a:rPr lang="it-IT" sz="1400"/>
            <a:t>±Δ	Capitale Circolante Commerciale</a:t>
          </a:r>
        </a:p>
      </dgm:t>
    </dgm:pt>
    <dgm:pt modelId="{FE587000-3B4C-F645-AA1D-DF1EB40058D7}" type="parTrans" cxnId="{741FED64-A49D-264A-8747-57D7101F0B88}">
      <dgm:prSet/>
      <dgm:spPr/>
      <dgm:t>
        <a:bodyPr/>
        <a:lstStyle/>
        <a:p>
          <a:endParaRPr lang="it-IT" sz="1800"/>
        </a:p>
      </dgm:t>
    </dgm:pt>
    <dgm:pt modelId="{23C71422-0F49-8C41-8B15-D333F9FB2B8F}" type="sibTrans" cxnId="{741FED64-A49D-264A-8747-57D7101F0B88}">
      <dgm:prSet/>
      <dgm:spPr/>
      <dgm:t>
        <a:bodyPr/>
        <a:lstStyle/>
        <a:p>
          <a:endParaRPr lang="it-IT" sz="1800"/>
        </a:p>
      </dgm:t>
    </dgm:pt>
    <dgm:pt modelId="{31780626-7800-B24D-A05E-CC0302A79AEF}">
      <dgm:prSet custT="1"/>
      <dgm:spPr/>
      <dgm:t>
        <a:bodyPr/>
        <a:lstStyle/>
        <a:p>
          <a:pPr rtl="0"/>
          <a:r>
            <a:rPr lang="it-IT" sz="1400" b="1"/>
            <a:t>= 	Flusso Monetario della Gestione Corrente</a:t>
          </a:r>
          <a:endParaRPr lang="it-IT" sz="1400"/>
        </a:p>
      </dgm:t>
    </dgm:pt>
    <dgm:pt modelId="{6072040D-9BE3-7348-992D-B9248ACD18FC}" type="parTrans" cxnId="{F23D91A2-539D-F044-8D17-63BB373D848D}">
      <dgm:prSet/>
      <dgm:spPr/>
      <dgm:t>
        <a:bodyPr/>
        <a:lstStyle/>
        <a:p>
          <a:endParaRPr lang="it-IT" sz="1800"/>
        </a:p>
      </dgm:t>
    </dgm:pt>
    <dgm:pt modelId="{076778FE-E147-294A-95E0-E34BA355648B}" type="sibTrans" cxnId="{F23D91A2-539D-F044-8D17-63BB373D848D}">
      <dgm:prSet/>
      <dgm:spPr/>
      <dgm:t>
        <a:bodyPr/>
        <a:lstStyle/>
        <a:p>
          <a:endParaRPr lang="it-IT" sz="1800"/>
        </a:p>
      </dgm:t>
    </dgm:pt>
    <dgm:pt modelId="{E958EA58-0EED-B547-BCE6-93EE390CB2D0}">
      <dgm:prSet custT="1"/>
      <dgm:spPr/>
      <dgm:t>
        <a:bodyPr/>
        <a:lstStyle/>
        <a:p>
          <a:pPr rtl="0"/>
          <a:r>
            <a:rPr lang="it-IT" sz="1400"/>
            <a:t>±	Variazione TFR</a:t>
          </a:r>
        </a:p>
      </dgm:t>
    </dgm:pt>
    <dgm:pt modelId="{B974FBFC-D576-AA49-BC98-221E8D7D273E}" type="parTrans" cxnId="{93167218-FEC3-E34A-94E8-2676B9D04789}">
      <dgm:prSet/>
      <dgm:spPr/>
      <dgm:t>
        <a:bodyPr/>
        <a:lstStyle/>
        <a:p>
          <a:endParaRPr lang="it-IT" sz="1800"/>
        </a:p>
      </dgm:t>
    </dgm:pt>
    <dgm:pt modelId="{C20DF7DA-C6D7-FC43-9D3E-ECFEFA3D3646}" type="sibTrans" cxnId="{93167218-FEC3-E34A-94E8-2676B9D04789}">
      <dgm:prSet/>
      <dgm:spPr/>
      <dgm:t>
        <a:bodyPr/>
        <a:lstStyle/>
        <a:p>
          <a:endParaRPr lang="it-IT" sz="1800"/>
        </a:p>
      </dgm:t>
    </dgm:pt>
    <dgm:pt modelId="{427707B3-162D-2943-8A2B-8785607FA855}">
      <dgm:prSet custT="1"/>
      <dgm:spPr/>
      <dgm:t>
        <a:bodyPr/>
        <a:lstStyle/>
        <a:p>
          <a:pPr rtl="0"/>
          <a:r>
            <a:rPr lang="it-IT" sz="1400"/>
            <a:t>-	Nuovi Investimenti Area Operativa</a:t>
          </a:r>
        </a:p>
      </dgm:t>
    </dgm:pt>
    <dgm:pt modelId="{9353DA68-AFE3-ED4D-B539-BD1ECEFAEBCE}" type="parTrans" cxnId="{604F363D-CC60-AA4F-89E4-7C9F4DA16D3A}">
      <dgm:prSet/>
      <dgm:spPr/>
      <dgm:t>
        <a:bodyPr/>
        <a:lstStyle/>
        <a:p>
          <a:endParaRPr lang="it-IT" sz="1800"/>
        </a:p>
      </dgm:t>
    </dgm:pt>
    <dgm:pt modelId="{98BD934B-CF61-E448-87F1-CA7C91C233C3}" type="sibTrans" cxnId="{604F363D-CC60-AA4F-89E4-7C9F4DA16D3A}">
      <dgm:prSet/>
      <dgm:spPr/>
      <dgm:t>
        <a:bodyPr/>
        <a:lstStyle/>
        <a:p>
          <a:endParaRPr lang="it-IT" sz="1800"/>
        </a:p>
      </dgm:t>
    </dgm:pt>
    <dgm:pt modelId="{1A74CD91-5832-F747-B3E0-5AEF2829C7A8}">
      <dgm:prSet custT="1"/>
      <dgm:spPr/>
      <dgm:t>
        <a:bodyPr/>
        <a:lstStyle/>
        <a:p>
          <a:pPr rtl="0"/>
          <a:r>
            <a:rPr lang="it-IT" sz="1400" b="1" dirty="0"/>
            <a:t>= 	Flusso Monetario della Gestione Operativa</a:t>
          </a:r>
          <a:endParaRPr lang="it-IT" sz="1400" dirty="0"/>
        </a:p>
      </dgm:t>
    </dgm:pt>
    <dgm:pt modelId="{A806256F-0048-A94E-8BF4-680DE8E2717C}" type="parTrans" cxnId="{2397895B-951A-2C42-8351-A1A5DFB09BBF}">
      <dgm:prSet/>
      <dgm:spPr/>
      <dgm:t>
        <a:bodyPr/>
        <a:lstStyle/>
        <a:p>
          <a:endParaRPr lang="it-IT" sz="1800"/>
        </a:p>
      </dgm:t>
    </dgm:pt>
    <dgm:pt modelId="{6CE43D28-7841-1F47-A350-2DAE38793B71}" type="sibTrans" cxnId="{2397895B-951A-2C42-8351-A1A5DFB09BBF}">
      <dgm:prSet/>
      <dgm:spPr/>
      <dgm:t>
        <a:bodyPr/>
        <a:lstStyle/>
        <a:p>
          <a:endParaRPr lang="it-IT" sz="1800"/>
        </a:p>
      </dgm:t>
    </dgm:pt>
    <dgm:pt modelId="{C23F1700-74ED-1045-8EFB-55FF6025F0FB}">
      <dgm:prSet custT="1"/>
      <dgm:spPr/>
      <dgm:t>
        <a:bodyPr/>
        <a:lstStyle/>
        <a:p>
          <a:pPr rtl="0"/>
          <a:r>
            <a:rPr lang="it-IT" sz="1400"/>
            <a:t>±	Flusso Netto Gestioni Accessorie</a:t>
          </a:r>
        </a:p>
      </dgm:t>
    </dgm:pt>
    <dgm:pt modelId="{6A8CD1E5-97F8-9E40-974A-A63C79F00CA1}" type="parTrans" cxnId="{EDCD7EB6-D45F-4E4C-8954-6DB69208D929}">
      <dgm:prSet/>
      <dgm:spPr/>
      <dgm:t>
        <a:bodyPr/>
        <a:lstStyle/>
        <a:p>
          <a:endParaRPr lang="it-IT" sz="1800"/>
        </a:p>
      </dgm:t>
    </dgm:pt>
    <dgm:pt modelId="{3D0C6343-B3C4-9741-8641-3CBBD12E9B67}" type="sibTrans" cxnId="{EDCD7EB6-D45F-4E4C-8954-6DB69208D929}">
      <dgm:prSet/>
      <dgm:spPr/>
      <dgm:t>
        <a:bodyPr/>
        <a:lstStyle/>
        <a:p>
          <a:endParaRPr lang="it-IT" sz="1800"/>
        </a:p>
      </dgm:t>
    </dgm:pt>
    <dgm:pt modelId="{DBDC3FB9-641D-3448-A3FA-0E8A023A3E45}">
      <dgm:prSet custT="1"/>
      <dgm:spPr/>
      <dgm:t>
        <a:bodyPr/>
        <a:lstStyle/>
        <a:p>
          <a:pPr rtl="0"/>
          <a:r>
            <a:rPr lang="it-IT" sz="1400"/>
            <a:t>±	Interessi (attivi/passivi)</a:t>
          </a:r>
        </a:p>
      </dgm:t>
    </dgm:pt>
    <dgm:pt modelId="{662E215A-2972-A947-9442-627F9C762665}" type="parTrans" cxnId="{A9879662-8692-0D43-B004-058E9F5B5B0D}">
      <dgm:prSet/>
      <dgm:spPr/>
      <dgm:t>
        <a:bodyPr/>
        <a:lstStyle/>
        <a:p>
          <a:endParaRPr lang="it-IT" sz="1800"/>
        </a:p>
      </dgm:t>
    </dgm:pt>
    <dgm:pt modelId="{B3B928EF-A102-BC45-B7A4-E78DFE2B7C73}" type="sibTrans" cxnId="{A9879662-8692-0D43-B004-058E9F5B5B0D}">
      <dgm:prSet/>
      <dgm:spPr/>
      <dgm:t>
        <a:bodyPr/>
        <a:lstStyle/>
        <a:p>
          <a:endParaRPr lang="it-IT" sz="1800"/>
        </a:p>
      </dgm:t>
    </dgm:pt>
    <dgm:pt modelId="{8CD6968F-D887-964E-B1D1-E92D2B75959D}">
      <dgm:prSet custT="1"/>
      <dgm:spPr/>
      <dgm:t>
        <a:bodyPr/>
        <a:lstStyle/>
        <a:p>
          <a:pPr rtl="0"/>
          <a:r>
            <a:rPr lang="it-IT" sz="1400" dirty="0"/>
            <a:t>-	Pagamento Dividendi</a:t>
          </a:r>
        </a:p>
      </dgm:t>
    </dgm:pt>
    <dgm:pt modelId="{298689AB-1D22-C043-B26B-4936402E1063}" type="parTrans" cxnId="{E8588965-1FBB-1447-B41B-CE8A633B00C6}">
      <dgm:prSet/>
      <dgm:spPr/>
      <dgm:t>
        <a:bodyPr/>
        <a:lstStyle/>
        <a:p>
          <a:endParaRPr lang="it-IT" sz="1800"/>
        </a:p>
      </dgm:t>
    </dgm:pt>
    <dgm:pt modelId="{3FA47C08-D26A-214D-85A5-E059BF726973}" type="sibTrans" cxnId="{E8588965-1FBB-1447-B41B-CE8A633B00C6}">
      <dgm:prSet/>
      <dgm:spPr/>
      <dgm:t>
        <a:bodyPr/>
        <a:lstStyle/>
        <a:p>
          <a:endParaRPr lang="it-IT" sz="1800"/>
        </a:p>
      </dgm:t>
    </dgm:pt>
    <dgm:pt modelId="{58B3C5D0-E8A3-C343-B856-1FB3037786F7}">
      <dgm:prSet custT="1"/>
      <dgm:spPr/>
      <dgm:t>
        <a:bodyPr/>
        <a:lstStyle/>
        <a:p>
          <a:pPr rtl="0"/>
          <a:r>
            <a:rPr lang="it-IT" sz="1400"/>
            <a:t>±	Aumenti/Diminuzioni di Capitale Sociale</a:t>
          </a:r>
        </a:p>
      </dgm:t>
    </dgm:pt>
    <dgm:pt modelId="{0CDD49A2-C078-B84F-8246-5C26BB78DED8}" type="parTrans" cxnId="{EBD1F304-7F57-DC47-B2E2-7E14B8E67C31}">
      <dgm:prSet/>
      <dgm:spPr/>
      <dgm:t>
        <a:bodyPr/>
        <a:lstStyle/>
        <a:p>
          <a:endParaRPr lang="it-IT" sz="1800"/>
        </a:p>
      </dgm:t>
    </dgm:pt>
    <dgm:pt modelId="{FF20CF1D-F3DC-D44B-93FA-2B2B596165E8}" type="sibTrans" cxnId="{EBD1F304-7F57-DC47-B2E2-7E14B8E67C31}">
      <dgm:prSet/>
      <dgm:spPr/>
      <dgm:t>
        <a:bodyPr/>
        <a:lstStyle/>
        <a:p>
          <a:endParaRPr lang="it-IT" sz="1800"/>
        </a:p>
      </dgm:t>
    </dgm:pt>
    <dgm:pt modelId="{5460B671-DC93-2640-98B3-E869E6CD677B}">
      <dgm:prSet custT="1"/>
      <dgm:spPr/>
      <dgm:t>
        <a:bodyPr/>
        <a:lstStyle/>
        <a:p>
          <a:pPr rtl="0"/>
          <a:r>
            <a:rPr lang="it-IT" sz="1400" dirty="0"/>
            <a:t>-	Imposte</a:t>
          </a:r>
        </a:p>
      </dgm:t>
    </dgm:pt>
    <dgm:pt modelId="{6EAAD7B9-61C3-8741-A15B-EB3627E992F5}" type="parTrans" cxnId="{82601277-F5B5-3149-83FA-84ECC2D4D070}">
      <dgm:prSet/>
      <dgm:spPr/>
      <dgm:t>
        <a:bodyPr/>
        <a:lstStyle/>
        <a:p>
          <a:endParaRPr lang="it-IT" sz="1800"/>
        </a:p>
      </dgm:t>
    </dgm:pt>
    <dgm:pt modelId="{2603F50E-82F1-EB47-A07D-13DA86B28867}" type="sibTrans" cxnId="{82601277-F5B5-3149-83FA-84ECC2D4D070}">
      <dgm:prSet/>
      <dgm:spPr/>
      <dgm:t>
        <a:bodyPr/>
        <a:lstStyle/>
        <a:p>
          <a:endParaRPr lang="it-IT" sz="1800"/>
        </a:p>
      </dgm:t>
    </dgm:pt>
    <dgm:pt modelId="{506BD1AD-FD6B-BF4A-AC50-B56FE6904F09}">
      <dgm:prSet custT="1"/>
      <dgm:spPr/>
      <dgm:t>
        <a:bodyPr/>
        <a:lstStyle/>
        <a:p>
          <a:pPr rtl="0"/>
          <a:r>
            <a:rPr lang="it-IT" sz="1400"/>
            <a:t>±	Variazione F.do Imposte</a:t>
          </a:r>
        </a:p>
      </dgm:t>
    </dgm:pt>
    <dgm:pt modelId="{D3882F10-A119-234C-BD0B-5E2F7E61DF43}" type="parTrans" cxnId="{FFB9554A-03A0-D240-B8F7-DB3B95A78F51}">
      <dgm:prSet/>
      <dgm:spPr/>
      <dgm:t>
        <a:bodyPr/>
        <a:lstStyle/>
        <a:p>
          <a:endParaRPr lang="it-IT" sz="1800"/>
        </a:p>
      </dgm:t>
    </dgm:pt>
    <dgm:pt modelId="{5D731FF1-BEC9-924B-971F-0BBFE1B005D2}" type="sibTrans" cxnId="{FFB9554A-03A0-D240-B8F7-DB3B95A78F51}">
      <dgm:prSet/>
      <dgm:spPr/>
      <dgm:t>
        <a:bodyPr/>
        <a:lstStyle/>
        <a:p>
          <a:endParaRPr lang="it-IT" sz="1800"/>
        </a:p>
      </dgm:t>
    </dgm:pt>
    <dgm:pt modelId="{F8534243-EA2A-6C44-9630-F41E52559786}">
      <dgm:prSet custT="1"/>
      <dgm:spPr/>
      <dgm:t>
        <a:bodyPr/>
        <a:lstStyle/>
        <a:p>
          <a:pPr rtl="0"/>
          <a:r>
            <a:rPr lang="it-IT" sz="1400"/>
            <a:t>+ 	Nuovi Debiti</a:t>
          </a:r>
        </a:p>
      </dgm:t>
    </dgm:pt>
    <dgm:pt modelId="{348CA64B-3E79-5F49-9F46-AE5FBB608551}" type="parTrans" cxnId="{D7AECC3F-0352-1B41-A5C7-6D2EA1FF9AC5}">
      <dgm:prSet/>
      <dgm:spPr/>
      <dgm:t>
        <a:bodyPr/>
        <a:lstStyle/>
        <a:p>
          <a:endParaRPr lang="it-IT" sz="1800"/>
        </a:p>
      </dgm:t>
    </dgm:pt>
    <dgm:pt modelId="{9EE1EACA-E983-F84B-876D-98751D0D791B}" type="sibTrans" cxnId="{D7AECC3F-0352-1B41-A5C7-6D2EA1FF9AC5}">
      <dgm:prSet/>
      <dgm:spPr/>
      <dgm:t>
        <a:bodyPr/>
        <a:lstStyle/>
        <a:p>
          <a:endParaRPr lang="it-IT" sz="1800"/>
        </a:p>
      </dgm:t>
    </dgm:pt>
    <dgm:pt modelId="{9E24D434-A0F1-2740-B20F-F272961D8524}">
      <dgm:prSet custT="1"/>
      <dgm:spPr/>
      <dgm:t>
        <a:bodyPr/>
        <a:lstStyle/>
        <a:p>
          <a:pPr rtl="0"/>
          <a:r>
            <a:rPr lang="it-IT" sz="1400" dirty="0"/>
            <a:t>-	Diminuzione dei Debiti</a:t>
          </a:r>
        </a:p>
      </dgm:t>
    </dgm:pt>
    <dgm:pt modelId="{D5B6B5DA-F9F6-AC4B-9ACD-6010C0945787}" type="parTrans" cxnId="{9996EE9F-69E9-BF47-8C53-057894B78A24}">
      <dgm:prSet/>
      <dgm:spPr/>
      <dgm:t>
        <a:bodyPr/>
        <a:lstStyle/>
        <a:p>
          <a:endParaRPr lang="it-IT" sz="1800"/>
        </a:p>
      </dgm:t>
    </dgm:pt>
    <dgm:pt modelId="{F2DB53A6-FD8E-0548-82A6-B3F25A6B423C}" type="sibTrans" cxnId="{9996EE9F-69E9-BF47-8C53-057894B78A24}">
      <dgm:prSet/>
      <dgm:spPr/>
      <dgm:t>
        <a:bodyPr/>
        <a:lstStyle/>
        <a:p>
          <a:endParaRPr lang="it-IT" sz="1800"/>
        </a:p>
      </dgm:t>
    </dgm:pt>
    <dgm:pt modelId="{ACE870B1-9ACB-4041-A19B-8D20B9C8B149}">
      <dgm:prSet custT="1"/>
      <dgm:spPr/>
      <dgm:t>
        <a:bodyPr/>
        <a:lstStyle/>
        <a:p>
          <a:pPr rtl="0"/>
          <a:r>
            <a:rPr lang="it-IT" sz="1400" b="1"/>
            <a:t>= 	Flusso Monetario dell’Area Finanziaria</a:t>
          </a:r>
          <a:endParaRPr lang="it-IT" sz="1400"/>
        </a:p>
      </dgm:t>
    </dgm:pt>
    <dgm:pt modelId="{824FA05E-FB1B-5D42-B03A-8C8471319F20}" type="parTrans" cxnId="{27F4C696-8649-6B45-8ADD-27094CA35D39}">
      <dgm:prSet/>
      <dgm:spPr/>
      <dgm:t>
        <a:bodyPr/>
        <a:lstStyle/>
        <a:p>
          <a:endParaRPr lang="it-IT" sz="1800"/>
        </a:p>
      </dgm:t>
    </dgm:pt>
    <dgm:pt modelId="{1CDD8296-A399-2E4F-8DFC-C44CFB9B39D7}" type="sibTrans" cxnId="{27F4C696-8649-6B45-8ADD-27094CA35D39}">
      <dgm:prSet/>
      <dgm:spPr/>
      <dgm:t>
        <a:bodyPr/>
        <a:lstStyle/>
        <a:p>
          <a:endParaRPr lang="it-IT" sz="1800"/>
        </a:p>
      </dgm:t>
    </dgm:pt>
    <dgm:pt modelId="{19902F7E-5D66-FD45-9CF9-039D67819988}">
      <dgm:prSet custT="1"/>
      <dgm:spPr/>
      <dgm:t>
        <a:bodyPr/>
        <a:lstStyle/>
        <a:p>
          <a:pPr algn="ctr" rtl="0"/>
          <a:r>
            <a:rPr lang="it-IT" sz="1400" b="1" u="sng" dirty="0"/>
            <a:t>Variazione Esposizione Finanziaria Netta</a:t>
          </a:r>
          <a:endParaRPr lang="it-IT" sz="1400" dirty="0"/>
        </a:p>
      </dgm:t>
    </dgm:pt>
    <dgm:pt modelId="{610354C5-7DBE-094A-850A-E7C9517831F5}" type="parTrans" cxnId="{FC7E639E-FDFF-8F45-A66E-9AF8A21C9C57}">
      <dgm:prSet/>
      <dgm:spPr/>
      <dgm:t>
        <a:bodyPr/>
        <a:lstStyle/>
        <a:p>
          <a:endParaRPr lang="it-IT" sz="1800"/>
        </a:p>
      </dgm:t>
    </dgm:pt>
    <dgm:pt modelId="{E21FACC8-3F82-9A47-A64C-02F9BF24F67F}" type="sibTrans" cxnId="{FC7E639E-FDFF-8F45-A66E-9AF8A21C9C57}">
      <dgm:prSet/>
      <dgm:spPr/>
      <dgm:t>
        <a:bodyPr/>
        <a:lstStyle/>
        <a:p>
          <a:endParaRPr lang="it-IT" sz="1800"/>
        </a:p>
      </dgm:t>
    </dgm:pt>
    <dgm:pt modelId="{C86F46CC-6966-114F-BF2A-CD07B9A06912}" type="pres">
      <dgm:prSet presAssocID="{295B0520-769F-1246-AB9B-ED4DC4737F41}" presName="vert0" presStyleCnt="0">
        <dgm:presLayoutVars>
          <dgm:dir/>
          <dgm:animOne val="branch"/>
          <dgm:animLvl val="lvl"/>
        </dgm:presLayoutVars>
      </dgm:prSet>
      <dgm:spPr/>
    </dgm:pt>
    <dgm:pt modelId="{E030CFA2-3134-AD41-9FC5-C9BE27E48B6C}" type="pres">
      <dgm:prSet presAssocID="{D1857C62-95BF-4640-9730-F717ED871308}" presName="thickLine" presStyleLbl="alignNode1" presStyleIdx="0" presStyleCnt="16"/>
      <dgm:spPr/>
    </dgm:pt>
    <dgm:pt modelId="{E191BD42-5DA9-2D48-848E-13375453A60E}" type="pres">
      <dgm:prSet presAssocID="{D1857C62-95BF-4640-9730-F717ED871308}" presName="horz1" presStyleCnt="0"/>
      <dgm:spPr/>
    </dgm:pt>
    <dgm:pt modelId="{30FDA1E2-685E-6046-8A44-2B0E8F50A395}" type="pres">
      <dgm:prSet presAssocID="{D1857C62-95BF-4640-9730-F717ED871308}" presName="tx1" presStyleLbl="revTx" presStyleIdx="0" presStyleCnt="16"/>
      <dgm:spPr/>
    </dgm:pt>
    <dgm:pt modelId="{A4A7198D-706A-1545-B469-0F65311C37E2}" type="pres">
      <dgm:prSet presAssocID="{D1857C62-95BF-4640-9730-F717ED871308}" presName="vert1" presStyleCnt="0"/>
      <dgm:spPr/>
    </dgm:pt>
    <dgm:pt modelId="{1D0B4CAB-FD59-F54C-899B-DCC7DCBB6D9E}" type="pres">
      <dgm:prSet presAssocID="{A6B304F1-1BF7-014C-8D2D-416C2928ADAA}" presName="thickLine" presStyleLbl="alignNode1" presStyleIdx="1" presStyleCnt="16"/>
      <dgm:spPr/>
    </dgm:pt>
    <dgm:pt modelId="{45345DC7-833F-444F-8E63-D98E34536CBE}" type="pres">
      <dgm:prSet presAssocID="{A6B304F1-1BF7-014C-8D2D-416C2928ADAA}" presName="horz1" presStyleCnt="0"/>
      <dgm:spPr/>
    </dgm:pt>
    <dgm:pt modelId="{CD614ED9-2097-A840-8F9A-D08A567B6C79}" type="pres">
      <dgm:prSet presAssocID="{A6B304F1-1BF7-014C-8D2D-416C2928ADAA}" presName="tx1" presStyleLbl="revTx" presStyleIdx="1" presStyleCnt="16"/>
      <dgm:spPr/>
    </dgm:pt>
    <dgm:pt modelId="{56F4BCF5-D92E-F848-B302-03E19B22A98C}" type="pres">
      <dgm:prSet presAssocID="{A6B304F1-1BF7-014C-8D2D-416C2928ADAA}" presName="vert1" presStyleCnt="0"/>
      <dgm:spPr/>
    </dgm:pt>
    <dgm:pt modelId="{F69647F3-7D5C-0C4B-8CE9-54C993D1DF98}" type="pres">
      <dgm:prSet presAssocID="{31780626-7800-B24D-A05E-CC0302A79AEF}" presName="thickLine" presStyleLbl="alignNode1" presStyleIdx="2" presStyleCnt="16"/>
      <dgm:spPr/>
    </dgm:pt>
    <dgm:pt modelId="{EE426EB2-EEC4-8B49-886C-12EC85264B99}" type="pres">
      <dgm:prSet presAssocID="{31780626-7800-B24D-A05E-CC0302A79AEF}" presName="horz1" presStyleCnt="0"/>
      <dgm:spPr/>
    </dgm:pt>
    <dgm:pt modelId="{89EBB45A-40B4-844E-851D-0D27A20B0303}" type="pres">
      <dgm:prSet presAssocID="{31780626-7800-B24D-A05E-CC0302A79AEF}" presName="tx1" presStyleLbl="revTx" presStyleIdx="2" presStyleCnt="16"/>
      <dgm:spPr/>
    </dgm:pt>
    <dgm:pt modelId="{75F023E2-06A6-8945-A4B2-A37A913E7C9A}" type="pres">
      <dgm:prSet presAssocID="{31780626-7800-B24D-A05E-CC0302A79AEF}" presName="vert1" presStyleCnt="0"/>
      <dgm:spPr/>
    </dgm:pt>
    <dgm:pt modelId="{2A3150DA-1648-1B4D-92F1-0AFF8FED65DB}" type="pres">
      <dgm:prSet presAssocID="{E958EA58-0EED-B547-BCE6-93EE390CB2D0}" presName="thickLine" presStyleLbl="alignNode1" presStyleIdx="3" presStyleCnt="16"/>
      <dgm:spPr/>
    </dgm:pt>
    <dgm:pt modelId="{37D15382-3C4D-7F43-94C9-6B22FBBAF90F}" type="pres">
      <dgm:prSet presAssocID="{E958EA58-0EED-B547-BCE6-93EE390CB2D0}" presName="horz1" presStyleCnt="0"/>
      <dgm:spPr/>
    </dgm:pt>
    <dgm:pt modelId="{03BFDD1A-C786-744D-83A7-AD87723A9A76}" type="pres">
      <dgm:prSet presAssocID="{E958EA58-0EED-B547-BCE6-93EE390CB2D0}" presName="tx1" presStyleLbl="revTx" presStyleIdx="3" presStyleCnt="16"/>
      <dgm:spPr/>
    </dgm:pt>
    <dgm:pt modelId="{35280367-C40E-1240-8472-096739109D05}" type="pres">
      <dgm:prSet presAssocID="{E958EA58-0EED-B547-BCE6-93EE390CB2D0}" presName="vert1" presStyleCnt="0"/>
      <dgm:spPr/>
    </dgm:pt>
    <dgm:pt modelId="{A35B6AC2-047B-2643-A9E3-DCD05949A162}" type="pres">
      <dgm:prSet presAssocID="{427707B3-162D-2943-8A2B-8785607FA855}" presName="thickLine" presStyleLbl="alignNode1" presStyleIdx="4" presStyleCnt="16"/>
      <dgm:spPr/>
    </dgm:pt>
    <dgm:pt modelId="{3E797305-45CA-F14E-B22E-0358456202A1}" type="pres">
      <dgm:prSet presAssocID="{427707B3-162D-2943-8A2B-8785607FA855}" presName="horz1" presStyleCnt="0"/>
      <dgm:spPr/>
    </dgm:pt>
    <dgm:pt modelId="{DFF30B80-6662-AA4E-815A-98F11A20BBD7}" type="pres">
      <dgm:prSet presAssocID="{427707B3-162D-2943-8A2B-8785607FA855}" presName="tx1" presStyleLbl="revTx" presStyleIdx="4" presStyleCnt="16"/>
      <dgm:spPr/>
    </dgm:pt>
    <dgm:pt modelId="{8E4FB0F3-D739-6C44-873A-58A3D4A6C51A}" type="pres">
      <dgm:prSet presAssocID="{427707B3-162D-2943-8A2B-8785607FA855}" presName="vert1" presStyleCnt="0"/>
      <dgm:spPr/>
    </dgm:pt>
    <dgm:pt modelId="{7C81F02D-BEF2-A042-8958-824A6504A74F}" type="pres">
      <dgm:prSet presAssocID="{1A74CD91-5832-F747-B3E0-5AEF2829C7A8}" presName="thickLine" presStyleLbl="alignNode1" presStyleIdx="5" presStyleCnt="16"/>
      <dgm:spPr/>
    </dgm:pt>
    <dgm:pt modelId="{669658FF-66AF-B94C-B975-9A06ACC99FED}" type="pres">
      <dgm:prSet presAssocID="{1A74CD91-5832-F747-B3E0-5AEF2829C7A8}" presName="horz1" presStyleCnt="0"/>
      <dgm:spPr/>
    </dgm:pt>
    <dgm:pt modelId="{2B326434-E08C-7D43-9F1A-DD55969EB431}" type="pres">
      <dgm:prSet presAssocID="{1A74CD91-5832-F747-B3E0-5AEF2829C7A8}" presName="tx1" presStyleLbl="revTx" presStyleIdx="5" presStyleCnt="16"/>
      <dgm:spPr/>
    </dgm:pt>
    <dgm:pt modelId="{11D2F86F-8EEF-474C-AAA0-0532614E04F6}" type="pres">
      <dgm:prSet presAssocID="{1A74CD91-5832-F747-B3E0-5AEF2829C7A8}" presName="vert1" presStyleCnt="0"/>
      <dgm:spPr/>
    </dgm:pt>
    <dgm:pt modelId="{F663A53C-DE71-7F40-832A-904CAE3EB5DE}" type="pres">
      <dgm:prSet presAssocID="{C23F1700-74ED-1045-8EFB-55FF6025F0FB}" presName="thickLine" presStyleLbl="alignNode1" presStyleIdx="6" presStyleCnt="16"/>
      <dgm:spPr/>
    </dgm:pt>
    <dgm:pt modelId="{ED523A18-9CDF-484A-90C9-EB0C82675E13}" type="pres">
      <dgm:prSet presAssocID="{C23F1700-74ED-1045-8EFB-55FF6025F0FB}" presName="horz1" presStyleCnt="0"/>
      <dgm:spPr/>
    </dgm:pt>
    <dgm:pt modelId="{3D358194-50CE-B745-8397-6D89E7EECE6E}" type="pres">
      <dgm:prSet presAssocID="{C23F1700-74ED-1045-8EFB-55FF6025F0FB}" presName="tx1" presStyleLbl="revTx" presStyleIdx="6" presStyleCnt="16"/>
      <dgm:spPr/>
    </dgm:pt>
    <dgm:pt modelId="{4FBF592A-6527-B649-8E8C-947514578C20}" type="pres">
      <dgm:prSet presAssocID="{C23F1700-74ED-1045-8EFB-55FF6025F0FB}" presName="vert1" presStyleCnt="0"/>
      <dgm:spPr/>
    </dgm:pt>
    <dgm:pt modelId="{FF4237A7-B6E4-9540-A121-AD8E8F0557E8}" type="pres">
      <dgm:prSet presAssocID="{DBDC3FB9-641D-3448-A3FA-0E8A023A3E45}" presName="thickLine" presStyleLbl="alignNode1" presStyleIdx="7" presStyleCnt="16"/>
      <dgm:spPr/>
    </dgm:pt>
    <dgm:pt modelId="{B7404365-EC9C-9A4F-A04D-02D909F92E39}" type="pres">
      <dgm:prSet presAssocID="{DBDC3FB9-641D-3448-A3FA-0E8A023A3E45}" presName="horz1" presStyleCnt="0"/>
      <dgm:spPr/>
    </dgm:pt>
    <dgm:pt modelId="{E4AFAD47-51AE-344D-8F48-AACE92780C2B}" type="pres">
      <dgm:prSet presAssocID="{DBDC3FB9-641D-3448-A3FA-0E8A023A3E45}" presName="tx1" presStyleLbl="revTx" presStyleIdx="7" presStyleCnt="16"/>
      <dgm:spPr/>
    </dgm:pt>
    <dgm:pt modelId="{3A9C11B0-22E1-6E43-8353-DDD08967C1D5}" type="pres">
      <dgm:prSet presAssocID="{DBDC3FB9-641D-3448-A3FA-0E8A023A3E45}" presName="vert1" presStyleCnt="0"/>
      <dgm:spPr/>
    </dgm:pt>
    <dgm:pt modelId="{B3F7FE38-D1ED-174D-A4E4-447364C4E5AA}" type="pres">
      <dgm:prSet presAssocID="{8CD6968F-D887-964E-B1D1-E92D2B75959D}" presName="thickLine" presStyleLbl="alignNode1" presStyleIdx="8" presStyleCnt="16"/>
      <dgm:spPr/>
    </dgm:pt>
    <dgm:pt modelId="{0EDA17BC-5E44-3B46-A7E2-B0C44D1ABC5C}" type="pres">
      <dgm:prSet presAssocID="{8CD6968F-D887-964E-B1D1-E92D2B75959D}" presName="horz1" presStyleCnt="0"/>
      <dgm:spPr/>
    </dgm:pt>
    <dgm:pt modelId="{B53D8B5E-DE23-C740-95E9-0414258F3D1D}" type="pres">
      <dgm:prSet presAssocID="{8CD6968F-D887-964E-B1D1-E92D2B75959D}" presName="tx1" presStyleLbl="revTx" presStyleIdx="8" presStyleCnt="16"/>
      <dgm:spPr/>
    </dgm:pt>
    <dgm:pt modelId="{F3B49032-40A8-C645-BDC8-28AB3B689815}" type="pres">
      <dgm:prSet presAssocID="{8CD6968F-D887-964E-B1D1-E92D2B75959D}" presName="vert1" presStyleCnt="0"/>
      <dgm:spPr/>
    </dgm:pt>
    <dgm:pt modelId="{7BE678C6-25A0-394B-93E5-28659B860C85}" type="pres">
      <dgm:prSet presAssocID="{58B3C5D0-E8A3-C343-B856-1FB3037786F7}" presName="thickLine" presStyleLbl="alignNode1" presStyleIdx="9" presStyleCnt="16"/>
      <dgm:spPr/>
    </dgm:pt>
    <dgm:pt modelId="{B0D61F7D-BB1A-C04F-9A16-FE72960F2FBE}" type="pres">
      <dgm:prSet presAssocID="{58B3C5D0-E8A3-C343-B856-1FB3037786F7}" presName="horz1" presStyleCnt="0"/>
      <dgm:spPr/>
    </dgm:pt>
    <dgm:pt modelId="{F0BEDB79-47BF-F14B-A201-C8F1C758E795}" type="pres">
      <dgm:prSet presAssocID="{58B3C5D0-E8A3-C343-B856-1FB3037786F7}" presName="tx1" presStyleLbl="revTx" presStyleIdx="9" presStyleCnt="16"/>
      <dgm:spPr/>
    </dgm:pt>
    <dgm:pt modelId="{6991527B-2A42-4B48-AE62-5ACEAE79869D}" type="pres">
      <dgm:prSet presAssocID="{58B3C5D0-E8A3-C343-B856-1FB3037786F7}" presName="vert1" presStyleCnt="0"/>
      <dgm:spPr/>
    </dgm:pt>
    <dgm:pt modelId="{FD8988BB-166E-5642-8C7F-DDA4B06168F4}" type="pres">
      <dgm:prSet presAssocID="{5460B671-DC93-2640-98B3-E869E6CD677B}" presName="thickLine" presStyleLbl="alignNode1" presStyleIdx="10" presStyleCnt="16"/>
      <dgm:spPr/>
    </dgm:pt>
    <dgm:pt modelId="{9FA700F9-49C3-AF4F-AA7D-8266DBC73BB0}" type="pres">
      <dgm:prSet presAssocID="{5460B671-DC93-2640-98B3-E869E6CD677B}" presName="horz1" presStyleCnt="0"/>
      <dgm:spPr/>
    </dgm:pt>
    <dgm:pt modelId="{AD746C2F-FF37-E943-BCC5-3FB59C3C700E}" type="pres">
      <dgm:prSet presAssocID="{5460B671-DC93-2640-98B3-E869E6CD677B}" presName="tx1" presStyleLbl="revTx" presStyleIdx="10" presStyleCnt="16"/>
      <dgm:spPr/>
    </dgm:pt>
    <dgm:pt modelId="{1B2CC571-BCE3-3D44-9E9B-B0CF39485BE2}" type="pres">
      <dgm:prSet presAssocID="{5460B671-DC93-2640-98B3-E869E6CD677B}" presName="vert1" presStyleCnt="0"/>
      <dgm:spPr/>
    </dgm:pt>
    <dgm:pt modelId="{79D4AE96-2F6E-DA49-8AC2-170BCEFEAF02}" type="pres">
      <dgm:prSet presAssocID="{506BD1AD-FD6B-BF4A-AC50-B56FE6904F09}" presName="thickLine" presStyleLbl="alignNode1" presStyleIdx="11" presStyleCnt="16"/>
      <dgm:spPr/>
    </dgm:pt>
    <dgm:pt modelId="{44371E74-9592-1845-8DB8-A7422EBDFB67}" type="pres">
      <dgm:prSet presAssocID="{506BD1AD-FD6B-BF4A-AC50-B56FE6904F09}" presName="horz1" presStyleCnt="0"/>
      <dgm:spPr/>
    </dgm:pt>
    <dgm:pt modelId="{751485AC-FDED-6D44-838B-39C5A06ACF40}" type="pres">
      <dgm:prSet presAssocID="{506BD1AD-FD6B-BF4A-AC50-B56FE6904F09}" presName="tx1" presStyleLbl="revTx" presStyleIdx="11" presStyleCnt="16"/>
      <dgm:spPr/>
    </dgm:pt>
    <dgm:pt modelId="{223FD1E6-1426-C647-9BC3-0B133499ECE0}" type="pres">
      <dgm:prSet presAssocID="{506BD1AD-FD6B-BF4A-AC50-B56FE6904F09}" presName="vert1" presStyleCnt="0"/>
      <dgm:spPr/>
    </dgm:pt>
    <dgm:pt modelId="{FEF045DA-8D27-0041-A876-F739B0BDA303}" type="pres">
      <dgm:prSet presAssocID="{F8534243-EA2A-6C44-9630-F41E52559786}" presName="thickLine" presStyleLbl="alignNode1" presStyleIdx="12" presStyleCnt="16"/>
      <dgm:spPr/>
    </dgm:pt>
    <dgm:pt modelId="{4C862115-51AE-F742-810A-6AAFDA62660F}" type="pres">
      <dgm:prSet presAssocID="{F8534243-EA2A-6C44-9630-F41E52559786}" presName="horz1" presStyleCnt="0"/>
      <dgm:spPr/>
    </dgm:pt>
    <dgm:pt modelId="{FCE4B4EE-E8AB-374F-8DBC-8107ADE628C4}" type="pres">
      <dgm:prSet presAssocID="{F8534243-EA2A-6C44-9630-F41E52559786}" presName="tx1" presStyleLbl="revTx" presStyleIdx="12" presStyleCnt="16"/>
      <dgm:spPr/>
    </dgm:pt>
    <dgm:pt modelId="{A1EE8BAC-F781-0846-89E5-F5E953765C0B}" type="pres">
      <dgm:prSet presAssocID="{F8534243-EA2A-6C44-9630-F41E52559786}" presName="vert1" presStyleCnt="0"/>
      <dgm:spPr/>
    </dgm:pt>
    <dgm:pt modelId="{3CD3DEEF-0AB6-844B-BA94-951C0DD398A6}" type="pres">
      <dgm:prSet presAssocID="{9E24D434-A0F1-2740-B20F-F272961D8524}" presName="thickLine" presStyleLbl="alignNode1" presStyleIdx="13" presStyleCnt="16"/>
      <dgm:spPr/>
    </dgm:pt>
    <dgm:pt modelId="{D4F29455-9EB2-2C4F-A8F2-2AC978E4921C}" type="pres">
      <dgm:prSet presAssocID="{9E24D434-A0F1-2740-B20F-F272961D8524}" presName="horz1" presStyleCnt="0"/>
      <dgm:spPr/>
    </dgm:pt>
    <dgm:pt modelId="{8B3059DB-9FE9-B74A-B93B-DDD9204F3FF2}" type="pres">
      <dgm:prSet presAssocID="{9E24D434-A0F1-2740-B20F-F272961D8524}" presName="tx1" presStyleLbl="revTx" presStyleIdx="13" presStyleCnt="16"/>
      <dgm:spPr/>
    </dgm:pt>
    <dgm:pt modelId="{61D196FE-113A-4B41-BAC1-B5511366517D}" type="pres">
      <dgm:prSet presAssocID="{9E24D434-A0F1-2740-B20F-F272961D8524}" presName="vert1" presStyleCnt="0"/>
      <dgm:spPr/>
    </dgm:pt>
    <dgm:pt modelId="{2174DADE-23B4-0642-88AF-0C7FDAFC9401}" type="pres">
      <dgm:prSet presAssocID="{ACE870B1-9ACB-4041-A19B-8D20B9C8B149}" presName="thickLine" presStyleLbl="alignNode1" presStyleIdx="14" presStyleCnt="16"/>
      <dgm:spPr/>
    </dgm:pt>
    <dgm:pt modelId="{48050B74-EC12-AE4D-9ED7-0DE35009082F}" type="pres">
      <dgm:prSet presAssocID="{ACE870B1-9ACB-4041-A19B-8D20B9C8B149}" presName="horz1" presStyleCnt="0"/>
      <dgm:spPr/>
    </dgm:pt>
    <dgm:pt modelId="{DB7563E7-35E6-A84C-B451-AA7B0FFD4C01}" type="pres">
      <dgm:prSet presAssocID="{ACE870B1-9ACB-4041-A19B-8D20B9C8B149}" presName="tx1" presStyleLbl="revTx" presStyleIdx="14" presStyleCnt="16"/>
      <dgm:spPr/>
    </dgm:pt>
    <dgm:pt modelId="{0F472701-EAE0-FE44-989D-3CE5D051CA74}" type="pres">
      <dgm:prSet presAssocID="{ACE870B1-9ACB-4041-A19B-8D20B9C8B149}" presName="vert1" presStyleCnt="0"/>
      <dgm:spPr/>
    </dgm:pt>
    <dgm:pt modelId="{10071535-100D-3249-9F6E-0E8C274943EA}" type="pres">
      <dgm:prSet presAssocID="{19902F7E-5D66-FD45-9CF9-039D67819988}" presName="thickLine" presStyleLbl="alignNode1" presStyleIdx="15" presStyleCnt="16"/>
      <dgm:spPr/>
    </dgm:pt>
    <dgm:pt modelId="{42B9B0BF-7271-BE4E-808F-8324D15E65EA}" type="pres">
      <dgm:prSet presAssocID="{19902F7E-5D66-FD45-9CF9-039D67819988}" presName="horz1" presStyleCnt="0"/>
      <dgm:spPr/>
    </dgm:pt>
    <dgm:pt modelId="{EAF522B0-AAF5-7E45-A336-92C4F90ECC6B}" type="pres">
      <dgm:prSet presAssocID="{19902F7E-5D66-FD45-9CF9-039D67819988}" presName="tx1" presStyleLbl="revTx" presStyleIdx="15" presStyleCnt="16"/>
      <dgm:spPr/>
    </dgm:pt>
    <dgm:pt modelId="{AA768F3E-BCEE-6F46-9D0D-FC1977353E6C}" type="pres">
      <dgm:prSet presAssocID="{19902F7E-5D66-FD45-9CF9-039D67819988}" presName="vert1" presStyleCnt="0"/>
      <dgm:spPr/>
    </dgm:pt>
  </dgm:ptLst>
  <dgm:cxnLst>
    <dgm:cxn modelId="{4E94CF01-CD3B-9345-8EF7-C01565C215DA}" type="presOf" srcId="{427707B3-162D-2943-8A2B-8785607FA855}" destId="{DFF30B80-6662-AA4E-815A-98F11A20BBD7}" srcOrd="0" destOrd="0" presId="urn:microsoft.com/office/officeart/2008/layout/LinedList"/>
    <dgm:cxn modelId="{EBD1F304-7F57-DC47-B2E2-7E14B8E67C31}" srcId="{295B0520-769F-1246-AB9B-ED4DC4737F41}" destId="{58B3C5D0-E8A3-C343-B856-1FB3037786F7}" srcOrd="9" destOrd="0" parTransId="{0CDD49A2-C078-B84F-8246-5C26BB78DED8}" sibTransId="{FF20CF1D-F3DC-D44B-93FA-2B2B596165E8}"/>
    <dgm:cxn modelId="{93167218-FEC3-E34A-94E8-2676B9D04789}" srcId="{295B0520-769F-1246-AB9B-ED4DC4737F41}" destId="{E958EA58-0EED-B547-BCE6-93EE390CB2D0}" srcOrd="3" destOrd="0" parTransId="{B974FBFC-D576-AA49-BC98-221E8D7D273E}" sibTransId="{C20DF7DA-C6D7-FC43-9D3E-ECFEFA3D3646}"/>
    <dgm:cxn modelId="{3A5A9A3B-F413-ED40-BC11-FBE42DD762C8}" type="presOf" srcId="{19902F7E-5D66-FD45-9CF9-039D67819988}" destId="{EAF522B0-AAF5-7E45-A336-92C4F90ECC6B}" srcOrd="0" destOrd="0" presId="urn:microsoft.com/office/officeart/2008/layout/LinedList"/>
    <dgm:cxn modelId="{604F363D-CC60-AA4F-89E4-7C9F4DA16D3A}" srcId="{295B0520-769F-1246-AB9B-ED4DC4737F41}" destId="{427707B3-162D-2943-8A2B-8785607FA855}" srcOrd="4" destOrd="0" parTransId="{9353DA68-AFE3-ED4D-B539-BD1ECEFAEBCE}" sibTransId="{98BD934B-CF61-E448-87F1-CA7C91C233C3}"/>
    <dgm:cxn modelId="{F26FAD3D-B044-C644-B196-D23926C7E6A8}" type="presOf" srcId="{295B0520-769F-1246-AB9B-ED4DC4737F41}" destId="{C86F46CC-6966-114F-BF2A-CD07B9A06912}" srcOrd="0" destOrd="0" presId="urn:microsoft.com/office/officeart/2008/layout/LinedList"/>
    <dgm:cxn modelId="{D7AECC3F-0352-1B41-A5C7-6D2EA1FF9AC5}" srcId="{295B0520-769F-1246-AB9B-ED4DC4737F41}" destId="{F8534243-EA2A-6C44-9630-F41E52559786}" srcOrd="12" destOrd="0" parTransId="{348CA64B-3E79-5F49-9F46-AE5FBB608551}" sibTransId="{9EE1EACA-E983-F84B-876D-98751D0D791B}"/>
    <dgm:cxn modelId="{BF2A3C47-3253-F34A-AE86-A5C69C9B4212}" type="presOf" srcId="{D1857C62-95BF-4640-9730-F717ED871308}" destId="{30FDA1E2-685E-6046-8A44-2B0E8F50A395}" srcOrd="0" destOrd="0" presId="urn:microsoft.com/office/officeart/2008/layout/LinedList"/>
    <dgm:cxn modelId="{FFB9554A-03A0-D240-B8F7-DB3B95A78F51}" srcId="{295B0520-769F-1246-AB9B-ED4DC4737F41}" destId="{506BD1AD-FD6B-BF4A-AC50-B56FE6904F09}" srcOrd="11" destOrd="0" parTransId="{D3882F10-A119-234C-BD0B-5E2F7E61DF43}" sibTransId="{5D731FF1-BEC9-924B-971F-0BBFE1B005D2}"/>
    <dgm:cxn modelId="{8634E24F-CAF2-6A44-BDEC-5FA6A640A31A}" type="presOf" srcId="{5460B671-DC93-2640-98B3-E869E6CD677B}" destId="{AD746C2F-FF37-E943-BCC5-3FB59C3C700E}" srcOrd="0" destOrd="0" presId="urn:microsoft.com/office/officeart/2008/layout/LinedList"/>
    <dgm:cxn modelId="{906AE54F-6182-CE4D-BF8D-DE93A3886CFE}" type="presOf" srcId="{506BD1AD-FD6B-BF4A-AC50-B56FE6904F09}" destId="{751485AC-FDED-6D44-838B-39C5A06ACF40}" srcOrd="0" destOrd="0" presId="urn:microsoft.com/office/officeart/2008/layout/LinedList"/>
    <dgm:cxn modelId="{525D905A-0456-5E49-AB53-A082663CF7BC}" type="presOf" srcId="{ACE870B1-9ACB-4041-A19B-8D20B9C8B149}" destId="{DB7563E7-35E6-A84C-B451-AA7B0FFD4C01}" srcOrd="0" destOrd="0" presId="urn:microsoft.com/office/officeart/2008/layout/LinedList"/>
    <dgm:cxn modelId="{2397895B-951A-2C42-8351-A1A5DFB09BBF}" srcId="{295B0520-769F-1246-AB9B-ED4DC4737F41}" destId="{1A74CD91-5832-F747-B3E0-5AEF2829C7A8}" srcOrd="5" destOrd="0" parTransId="{A806256F-0048-A94E-8BF4-680DE8E2717C}" sibTransId="{6CE43D28-7841-1F47-A350-2DAE38793B71}"/>
    <dgm:cxn modelId="{A9879662-8692-0D43-B004-058E9F5B5B0D}" srcId="{295B0520-769F-1246-AB9B-ED4DC4737F41}" destId="{DBDC3FB9-641D-3448-A3FA-0E8A023A3E45}" srcOrd="7" destOrd="0" parTransId="{662E215A-2972-A947-9442-627F9C762665}" sibTransId="{B3B928EF-A102-BC45-B7A4-E78DFE2B7C73}"/>
    <dgm:cxn modelId="{741FED64-A49D-264A-8747-57D7101F0B88}" srcId="{295B0520-769F-1246-AB9B-ED4DC4737F41}" destId="{A6B304F1-1BF7-014C-8D2D-416C2928ADAA}" srcOrd="1" destOrd="0" parTransId="{FE587000-3B4C-F645-AA1D-DF1EB40058D7}" sibTransId="{23C71422-0F49-8C41-8B15-D333F9FB2B8F}"/>
    <dgm:cxn modelId="{E8588965-1FBB-1447-B41B-CE8A633B00C6}" srcId="{295B0520-769F-1246-AB9B-ED4DC4737F41}" destId="{8CD6968F-D887-964E-B1D1-E92D2B75959D}" srcOrd="8" destOrd="0" parTransId="{298689AB-1D22-C043-B26B-4936402E1063}" sibTransId="{3FA47C08-D26A-214D-85A5-E059BF726973}"/>
    <dgm:cxn modelId="{82601277-F5B5-3149-83FA-84ECC2D4D070}" srcId="{295B0520-769F-1246-AB9B-ED4DC4737F41}" destId="{5460B671-DC93-2640-98B3-E869E6CD677B}" srcOrd="10" destOrd="0" parTransId="{6EAAD7B9-61C3-8741-A15B-EB3627E992F5}" sibTransId="{2603F50E-82F1-EB47-A07D-13DA86B28867}"/>
    <dgm:cxn modelId="{B2D7E283-4309-E74D-8045-B13E6D30623D}" type="presOf" srcId="{8CD6968F-D887-964E-B1D1-E92D2B75959D}" destId="{B53D8B5E-DE23-C740-95E9-0414258F3D1D}" srcOrd="0" destOrd="0" presId="urn:microsoft.com/office/officeart/2008/layout/LinedList"/>
    <dgm:cxn modelId="{F5806889-407D-7A40-984F-1E79244EC0E7}" type="presOf" srcId="{F8534243-EA2A-6C44-9630-F41E52559786}" destId="{FCE4B4EE-E8AB-374F-8DBC-8107ADE628C4}" srcOrd="0" destOrd="0" presId="urn:microsoft.com/office/officeart/2008/layout/LinedList"/>
    <dgm:cxn modelId="{27F4C696-8649-6B45-8ADD-27094CA35D39}" srcId="{295B0520-769F-1246-AB9B-ED4DC4737F41}" destId="{ACE870B1-9ACB-4041-A19B-8D20B9C8B149}" srcOrd="14" destOrd="0" parTransId="{824FA05E-FB1B-5D42-B03A-8C8471319F20}" sibTransId="{1CDD8296-A399-2E4F-8DFC-C44CFB9B39D7}"/>
    <dgm:cxn modelId="{76505097-6B88-BC40-AD93-7C3469351A6A}" type="presOf" srcId="{58B3C5D0-E8A3-C343-B856-1FB3037786F7}" destId="{F0BEDB79-47BF-F14B-A201-C8F1C758E795}" srcOrd="0" destOrd="0" presId="urn:microsoft.com/office/officeart/2008/layout/LinedList"/>
    <dgm:cxn modelId="{08B78F9C-ADD5-2742-B221-0ED7C10C30EE}" type="presOf" srcId="{E958EA58-0EED-B547-BCE6-93EE390CB2D0}" destId="{03BFDD1A-C786-744D-83A7-AD87723A9A76}" srcOrd="0" destOrd="0" presId="urn:microsoft.com/office/officeart/2008/layout/LinedList"/>
    <dgm:cxn modelId="{FC7E639E-FDFF-8F45-A66E-9AF8A21C9C57}" srcId="{295B0520-769F-1246-AB9B-ED4DC4737F41}" destId="{19902F7E-5D66-FD45-9CF9-039D67819988}" srcOrd="15" destOrd="0" parTransId="{610354C5-7DBE-094A-850A-E7C9517831F5}" sibTransId="{E21FACC8-3F82-9A47-A64C-02F9BF24F67F}"/>
    <dgm:cxn modelId="{9996EE9F-69E9-BF47-8C53-057894B78A24}" srcId="{295B0520-769F-1246-AB9B-ED4DC4737F41}" destId="{9E24D434-A0F1-2740-B20F-F272961D8524}" srcOrd="13" destOrd="0" parTransId="{D5B6B5DA-F9F6-AC4B-9ACD-6010C0945787}" sibTransId="{F2DB53A6-FD8E-0548-82A6-B3F25A6B423C}"/>
    <dgm:cxn modelId="{F23D91A2-539D-F044-8D17-63BB373D848D}" srcId="{295B0520-769F-1246-AB9B-ED4DC4737F41}" destId="{31780626-7800-B24D-A05E-CC0302A79AEF}" srcOrd="2" destOrd="0" parTransId="{6072040D-9BE3-7348-992D-B9248ACD18FC}" sibTransId="{076778FE-E147-294A-95E0-E34BA355648B}"/>
    <dgm:cxn modelId="{E3B672AA-3B85-6243-9A56-EAB5056F4B55}" type="presOf" srcId="{9E24D434-A0F1-2740-B20F-F272961D8524}" destId="{8B3059DB-9FE9-B74A-B93B-DDD9204F3FF2}" srcOrd="0" destOrd="0" presId="urn:microsoft.com/office/officeart/2008/layout/LinedList"/>
    <dgm:cxn modelId="{03D5BAB0-D23C-4F4C-AF7E-FD319A2308D9}" type="presOf" srcId="{A6B304F1-1BF7-014C-8D2D-416C2928ADAA}" destId="{CD614ED9-2097-A840-8F9A-D08A567B6C79}" srcOrd="0" destOrd="0" presId="urn:microsoft.com/office/officeart/2008/layout/LinedList"/>
    <dgm:cxn modelId="{EDCD7EB6-D45F-4E4C-8954-6DB69208D929}" srcId="{295B0520-769F-1246-AB9B-ED4DC4737F41}" destId="{C23F1700-74ED-1045-8EFB-55FF6025F0FB}" srcOrd="6" destOrd="0" parTransId="{6A8CD1E5-97F8-9E40-974A-A63C79F00CA1}" sibTransId="{3D0C6343-B3C4-9741-8641-3CBBD12E9B67}"/>
    <dgm:cxn modelId="{593307BC-C1E4-134B-B961-8B4A53A58DA5}" type="presOf" srcId="{31780626-7800-B24D-A05E-CC0302A79AEF}" destId="{89EBB45A-40B4-844E-851D-0D27A20B0303}" srcOrd="0" destOrd="0" presId="urn:microsoft.com/office/officeart/2008/layout/LinedList"/>
    <dgm:cxn modelId="{5740B8BE-5A21-4240-B72E-76F79C1176D9}" type="presOf" srcId="{1A74CD91-5832-F747-B3E0-5AEF2829C7A8}" destId="{2B326434-E08C-7D43-9F1A-DD55969EB431}" srcOrd="0" destOrd="0" presId="urn:microsoft.com/office/officeart/2008/layout/LinedList"/>
    <dgm:cxn modelId="{58D949C9-BEF8-5A4F-B6CD-37505DB4232E}" srcId="{295B0520-769F-1246-AB9B-ED4DC4737F41}" destId="{D1857C62-95BF-4640-9730-F717ED871308}" srcOrd="0" destOrd="0" parTransId="{2D11D4A1-5A19-8543-BAEC-6B8F1A1DDD5C}" sibTransId="{39A6C392-5A74-2A4D-B385-84F7FD311DC7}"/>
    <dgm:cxn modelId="{35610CDB-3236-3A4C-B61D-8477CB1F987A}" type="presOf" srcId="{DBDC3FB9-641D-3448-A3FA-0E8A023A3E45}" destId="{E4AFAD47-51AE-344D-8F48-AACE92780C2B}" srcOrd="0" destOrd="0" presId="urn:microsoft.com/office/officeart/2008/layout/LinedList"/>
    <dgm:cxn modelId="{C790E2EE-C298-7349-BC6A-72CA851D39BE}" type="presOf" srcId="{C23F1700-74ED-1045-8EFB-55FF6025F0FB}" destId="{3D358194-50CE-B745-8397-6D89E7EECE6E}" srcOrd="0" destOrd="0" presId="urn:microsoft.com/office/officeart/2008/layout/LinedList"/>
    <dgm:cxn modelId="{9AD60EA4-32A8-604E-A995-0BB444F8AA46}" type="presParOf" srcId="{C86F46CC-6966-114F-BF2A-CD07B9A06912}" destId="{E030CFA2-3134-AD41-9FC5-C9BE27E48B6C}" srcOrd="0" destOrd="0" presId="urn:microsoft.com/office/officeart/2008/layout/LinedList"/>
    <dgm:cxn modelId="{A006E0AF-4329-C543-8613-C2749B72A825}" type="presParOf" srcId="{C86F46CC-6966-114F-BF2A-CD07B9A06912}" destId="{E191BD42-5DA9-2D48-848E-13375453A60E}" srcOrd="1" destOrd="0" presId="urn:microsoft.com/office/officeart/2008/layout/LinedList"/>
    <dgm:cxn modelId="{AD1257E6-873D-374B-B05C-CA6021891DFA}" type="presParOf" srcId="{E191BD42-5DA9-2D48-848E-13375453A60E}" destId="{30FDA1E2-685E-6046-8A44-2B0E8F50A395}" srcOrd="0" destOrd="0" presId="urn:microsoft.com/office/officeart/2008/layout/LinedList"/>
    <dgm:cxn modelId="{26F73DC2-3A07-2A4F-BE9E-5F2ED51B7105}" type="presParOf" srcId="{E191BD42-5DA9-2D48-848E-13375453A60E}" destId="{A4A7198D-706A-1545-B469-0F65311C37E2}" srcOrd="1" destOrd="0" presId="urn:microsoft.com/office/officeart/2008/layout/LinedList"/>
    <dgm:cxn modelId="{55836D96-E019-4F43-BF2A-98BC5EF4427C}" type="presParOf" srcId="{C86F46CC-6966-114F-BF2A-CD07B9A06912}" destId="{1D0B4CAB-FD59-F54C-899B-DCC7DCBB6D9E}" srcOrd="2" destOrd="0" presId="urn:microsoft.com/office/officeart/2008/layout/LinedList"/>
    <dgm:cxn modelId="{AD2AA66C-FDFC-6740-8EA9-D0CE3BAE11AE}" type="presParOf" srcId="{C86F46CC-6966-114F-BF2A-CD07B9A06912}" destId="{45345DC7-833F-444F-8E63-D98E34536CBE}" srcOrd="3" destOrd="0" presId="urn:microsoft.com/office/officeart/2008/layout/LinedList"/>
    <dgm:cxn modelId="{B67F5E15-2BED-1848-8829-49BA9E70F5D8}" type="presParOf" srcId="{45345DC7-833F-444F-8E63-D98E34536CBE}" destId="{CD614ED9-2097-A840-8F9A-D08A567B6C79}" srcOrd="0" destOrd="0" presId="urn:microsoft.com/office/officeart/2008/layout/LinedList"/>
    <dgm:cxn modelId="{6774DBA7-335B-4142-BA9B-E8B6BAAAC7AA}" type="presParOf" srcId="{45345DC7-833F-444F-8E63-D98E34536CBE}" destId="{56F4BCF5-D92E-F848-B302-03E19B22A98C}" srcOrd="1" destOrd="0" presId="urn:microsoft.com/office/officeart/2008/layout/LinedList"/>
    <dgm:cxn modelId="{804DEE1E-1926-FB47-B10C-9ECBFB3B0439}" type="presParOf" srcId="{C86F46CC-6966-114F-BF2A-CD07B9A06912}" destId="{F69647F3-7D5C-0C4B-8CE9-54C993D1DF98}" srcOrd="4" destOrd="0" presId="urn:microsoft.com/office/officeart/2008/layout/LinedList"/>
    <dgm:cxn modelId="{E0DEA2C2-BAC1-7D4B-9423-2A7B7610A1C6}" type="presParOf" srcId="{C86F46CC-6966-114F-BF2A-CD07B9A06912}" destId="{EE426EB2-EEC4-8B49-886C-12EC85264B99}" srcOrd="5" destOrd="0" presId="urn:microsoft.com/office/officeart/2008/layout/LinedList"/>
    <dgm:cxn modelId="{AD55A2A9-4354-1243-9796-EC35A0E26E1C}" type="presParOf" srcId="{EE426EB2-EEC4-8B49-886C-12EC85264B99}" destId="{89EBB45A-40B4-844E-851D-0D27A20B0303}" srcOrd="0" destOrd="0" presId="urn:microsoft.com/office/officeart/2008/layout/LinedList"/>
    <dgm:cxn modelId="{B2DB54DC-9B55-624A-9A95-EE961DF9DB27}" type="presParOf" srcId="{EE426EB2-EEC4-8B49-886C-12EC85264B99}" destId="{75F023E2-06A6-8945-A4B2-A37A913E7C9A}" srcOrd="1" destOrd="0" presId="urn:microsoft.com/office/officeart/2008/layout/LinedList"/>
    <dgm:cxn modelId="{BD306363-E81E-8144-9142-C8F4921B75D6}" type="presParOf" srcId="{C86F46CC-6966-114F-BF2A-CD07B9A06912}" destId="{2A3150DA-1648-1B4D-92F1-0AFF8FED65DB}" srcOrd="6" destOrd="0" presId="urn:microsoft.com/office/officeart/2008/layout/LinedList"/>
    <dgm:cxn modelId="{7A8CE755-D32F-A14B-8B28-7A8D9618902C}" type="presParOf" srcId="{C86F46CC-6966-114F-BF2A-CD07B9A06912}" destId="{37D15382-3C4D-7F43-94C9-6B22FBBAF90F}" srcOrd="7" destOrd="0" presId="urn:microsoft.com/office/officeart/2008/layout/LinedList"/>
    <dgm:cxn modelId="{5E6A9FB2-0510-4E4B-BC97-D268FD5AC87A}" type="presParOf" srcId="{37D15382-3C4D-7F43-94C9-6B22FBBAF90F}" destId="{03BFDD1A-C786-744D-83A7-AD87723A9A76}" srcOrd="0" destOrd="0" presId="urn:microsoft.com/office/officeart/2008/layout/LinedList"/>
    <dgm:cxn modelId="{69C7A9B9-D68D-FF47-A114-9DD696F12F77}" type="presParOf" srcId="{37D15382-3C4D-7F43-94C9-6B22FBBAF90F}" destId="{35280367-C40E-1240-8472-096739109D05}" srcOrd="1" destOrd="0" presId="urn:microsoft.com/office/officeart/2008/layout/LinedList"/>
    <dgm:cxn modelId="{2645C035-E298-914C-B462-5EF749B1022E}" type="presParOf" srcId="{C86F46CC-6966-114F-BF2A-CD07B9A06912}" destId="{A35B6AC2-047B-2643-A9E3-DCD05949A162}" srcOrd="8" destOrd="0" presId="urn:microsoft.com/office/officeart/2008/layout/LinedList"/>
    <dgm:cxn modelId="{DACB197B-0914-4046-BFB8-C4E2359C27F4}" type="presParOf" srcId="{C86F46CC-6966-114F-BF2A-CD07B9A06912}" destId="{3E797305-45CA-F14E-B22E-0358456202A1}" srcOrd="9" destOrd="0" presId="urn:microsoft.com/office/officeart/2008/layout/LinedList"/>
    <dgm:cxn modelId="{E6B128AC-82C0-9847-8A51-0C24385BDF1A}" type="presParOf" srcId="{3E797305-45CA-F14E-B22E-0358456202A1}" destId="{DFF30B80-6662-AA4E-815A-98F11A20BBD7}" srcOrd="0" destOrd="0" presId="urn:microsoft.com/office/officeart/2008/layout/LinedList"/>
    <dgm:cxn modelId="{26D6EF68-7CD2-374A-A551-C844A48AF793}" type="presParOf" srcId="{3E797305-45CA-F14E-B22E-0358456202A1}" destId="{8E4FB0F3-D739-6C44-873A-58A3D4A6C51A}" srcOrd="1" destOrd="0" presId="urn:microsoft.com/office/officeart/2008/layout/LinedList"/>
    <dgm:cxn modelId="{DB04B770-CDE8-2449-A8FC-B103DD69A0A1}" type="presParOf" srcId="{C86F46CC-6966-114F-BF2A-CD07B9A06912}" destId="{7C81F02D-BEF2-A042-8958-824A6504A74F}" srcOrd="10" destOrd="0" presId="urn:microsoft.com/office/officeart/2008/layout/LinedList"/>
    <dgm:cxn modelId="{79534D27-65A7-B440-8BEA-BD3DAA5B3705}" type="presParOf" srcId="{C86F46CC-6966-114F-BF2A-CD07B9A06912}" destId="{669658FF-66AF-B94C-B975-9A06ACC99FED}" srcOrd="11" destOrd="0" presId="urn:microsoft.com/office/officeart/2008/layout/LinedList"/>
    <dgm:cxn modelId="{C3385831-72C1-6744-8B00-226A440E4769}" type="presParOf" srcId="{669658FF-66AF-B94C-B975-9A06ACC99FED}" destId="{2B326434-E08C-7D43-9F1A-DD55969EB431}" srcOrd="0" destOrd="0" presId="urn:microsoft.com/office/officeart/2008/layout/LinedList"/>
    <dgm:cxn modelId="{025AF9B4-8291-6C4F-BFBC-DD3C2E89D5D6}" type="presParOf" srcId="{669658FF-66AF-B94C-B975-9A06ACC99FED}" destId="{11D2F86F-8EEF-474C-AAA0-0532614E04F6}" srcOrd="1" destOrd="0" presId="urn:microsoft.com/office/officeart/2008/layout/LinedList"/>
    <dgm:cxn modelId="{64FCFBEE-FEF7-404A-94E4-3E48FB474FB0}" type="presParOf" srcId="{C86F46CC-6966-114F-BF2A-CD07B9A06912}" destId="{F663A53C-DE71-7F40-832A-904CAE3EB5DE}" srcOrd="12" destOrd="0" presId="urn:microsoft.com/office/officeart/2008/layout/LinedList"/>
    <dgm:cxn modelId="{4AB08A4C-54D1-1B41-BE34-3E646D0541A6}" type="presParOf" srcId="{C86F46CC-6966-114F-BF2A-CD07B9A06912}" destId="{ED523A18-9CDF-484A-90C9-EB0C82675E13}" srcOrd="13" destOrd="0" presId="urn:microsoft.com/office/officeart/2008/layout/LinedList"/>
    <dgm:cxn modelId="{8359A187-B50D-F14C-B0F3-C9E748180443}" type="presParOf" srcId="{ED523A18-9CDF-484A-90C9-EB0C82675E13}" destId="{3D358194-50CE-B745-8397-6D89E7EECE6E}" srcOrd="0" destOrd="0" presId="urn:microsoft.com/office/officeart/2008/layout/LinedList"/>
    <dgm:cxn modelId="{34610F56-1EE4-6542-B9E0-589FA4EE373F}" type="presParOf" srcId="{ED523A18-9CDF-484A-90C9-EB0C82675E13}" destId="{4FBF592A-6527-B649-8E8C-947514578C20}" srcOrd="1" destOrd="0" presId="urn:microsoft.com/office/officeart/2008/layout/LinedList"/>
    <dgm:cxn modelId="{9DFB7B27-40E2-5544-937B-28FD6DDB5CDA}" type="presParOf" srcId="{C86F46CC-6966-114F-BF2A-CD07B9A06912}" destId="{FF4237A7-B6E4-9540-A121-AD8E8F0557E8}" srcOrd="14" destOrd="0" presId="urn:microsoft.com/office/officeart/2008/layout/LinedList"/>
    <dgm:cxn modelId="{5FBA538F-9FBB-E64C-9EE2-6F8E6EBAD722}" type="presParOf" srcId="{C86F46CC-6966-114F-BF2A-CD07B9A06912}" destId="{B7404365-EC9C-9A4F-A04D-02D909F92E39}" srcOrd="15" destOrd="0" presId="urn:microsoft.com/office/officeart/2008/layout/LinedList"/>
    <dgm:cxn modelId="{364B6E17-7CEC-FF43-8298-4E3B95E95E47}" type="presParOf" srcId="{B7404365-EC9C-9A4F-A04D-02D909F92E39}" destId="{E4AFAD47-51AE-344D-8F48-AACE92780C2B}" srcOrd="0" destOrd="0" presId="urn:microsoft.com/office/officeart/2008/layout/LinedList"/>
    <dgm:cxn modelId="{AF2C8CFC-2722-2A4F-AF47-21B350A93EE1}" type="presParOf" srcId="{B7404365-EC9C-9A4F-A04D-02D909F92E39}" destId="{3A9C11B0-22E1-6E43-8353-DDD08967C1D5}" srcOrd="1" destOrd="0" presId="urn:microsoft.com/office/officeart/2008/layout/LinedList"/>
    <dgm:cxn modelId="{F761C2DB-A9A6-7F4C-B066-8EB37126F682}" type="presParOf" srcId="{C86F46CC-6966-114F-BF2A-CD07B9A06912}" destId="{B3F7FE38-D1ED-174D-A4E4-447364C4E5AA}" srcOrd="16" destOrd="0" presId="urn:microsoft.com/office/officeart/2008/layout/LinedList"/>
    <dgm:cxn modelId="{4F258E29-9267-974C-9CC5-CADCA7DCDDDE}" type="presParOf" srcId="{C86F46CC-6966-114F-BF2A-CD07B9A06912}" destId="{0EDA17BC-5E44-3B46-A7E2-B0C44D1ABC5C}" srcOrd="17" destOrd="0" presId="urn:microsoft.com/office/officeart/2008/layout/LinedList"/>
    <dgm:cxn modelId="{6D8D2071-586E-F148-B9D3-ABA1B935EBC8}" type="presParOf" srcId="{0EDA17BC-5E44-3B46-A7E2-B0C44D1ABC5C}" destId="{B53D8B5E-DE23-C740-95E9-0414258F3D1D}" srcOrd="0" destOrd="0" presId="urn:microsoft.com/office/officeart/2008/layout/LinedList"/>
    <dgm:cxn modelId="{3A4FEE10-6F93-694B-8E0B-69B19AFC37DE}" type="presParOf" srcId="{0EDA17BC-5E44-3B46-A7E2-B0C44D1ABC5C}" destId="{F3B49032-40A8-C645-BDC8-28AB3B689815}" srcOrd="1" destOrd="0" presId="urn:microsoft.com/office/officeart/2008/layout/LinedList"/>
    <dgm:cxn modelId="{AB66B157-596E-A144-A12A-707A96F419AA}" type="presParOf" srcId="{C86F46CC-6966-114F-BF2A-CD07B9A06912}" destId="{7BE678C6-25A0-394B-93E5-28659B860C85}" srcOrd="18" destOrd="0" presId="urn:microsoft.com/office/officeart/2008/layout/LinedList"/>
    <dgm:cxn modelId="{7BB87525-7464-EF4F-B388-4AFA970C81B2}" type="presParOf" srcId="{C86F46CC-6966-114F-BF2A-CD07B9A06912}" destId="{B0D61F7D-BB1A-C04F-9A16-FE72960F2FBE}" srcOrd="19" destOrd="0" presId="urn:microsoft.com/office/officeart/2008/layout/LinedList"/>
    <dgm:cxn modelId="{BEE62088-DA12-A341-8D65-3DA6008231B9}" type="presParOf" srcId="{B0D61F7D-BB1A-C04F-9A16-FE72960F2FBE}" destId="{F0BEDB79-47BF-F14B-A201-C8F1C758E795}" srcOrd="0" destOrd="0" presId="urn:microsoft.com/office/officeart/2008/layout/LinedList"/>
    <dgm:cxn modelId="{2F8E7B3D-F9F7-8A4F-BA58-473B856FAEAD}" type="presParOf" srcId="{B0D61F7D-BB1A-C04F-9A16-FE72960F2FBE}" destId="{6991527B-2A42-4B48-AE62-5ACEAE79869D}" srcOrd="1" destOrd="0" presId="urn:microsoft.com/office/officeart/2008/layout/LinedList"/>
    <dgm:cxn modelId="{906EDC7E-26E1-5141-8F6A-8491F96BFC2A}" type="presParOf" srcId="{C86F46CC-6966-114F-BF2A-CD07B9A06912}" destId="{FD8988BB-166E-5642-8C7F-DDA4B06168F4}" srcOrd="20" destOrd="0" presId="urn:microsoft.com/office/officeart/2008/layout/LinedList"/>
    <dgm:cxn modelId="{7EE97237-7CB2-9D44-9E35-0A30DF6EFE71}" type="presParOf" srcId="{C86F46CC-6966-114F-BF2A-CD07B9A06912}" destId="{9FA700F9-49C3-AF4F-AA7D-8266DBC73BB0}" srcOrd="21" destOrd="0" presId="urn:microsoft.com/office/officeart/2008/layout/LinedList"/>
    <dgm:cxn modelId="{0F7F44CA-D706-6E45-AB0D-762C701DE09C}" type="presParOf" srcId="{9FA700F9-49C3-AF4F-AA7D-8266DBC73BB0}" destId="{AD746C2F-FF37-E943-BCC5-3FB59C3C700E}" srcOrd="0" destOrd="0" presId="urn:microsoft.com/office/officeart/2008/layout/LinedList"/>
    <dgm:cxn modelId="{9A29A199-FAB6-3342-8B21-0DC9AD4457DF}" type="presParOf" srcId="{9FA700F9-49C3-AF4F-AA7D-8266DBC73BB0}" destId="{1B2CC571-BCE3-3D44-9E9B-B0CF39485BE2}" srcOrd="1" destOrd="0" presId="urn:microsoft.com/office/officeart/2008/layout/LinedList"/>
    <dgm:cxn modelId="{1D9EB060-9802-0147-8747-7835CB1A769C}" type="presParOf" srcId="{C86F46CC-6966-114F-BF2A-CD07B9A06912}" destId="{79D4AE96-2F6E-DA49-8AC2-170BCEFEAF02}" srcOrd="22" destOrd="0" presId="urn:microsoft.com/office/officeart/2008/layout/LinedList"/>
    <dgm:cxn modelId="{F2EA105D-E4E6-8C45-B83A-890E6DE0A094}" type="presParOf" srcId="{C86F46CC-6966-114F-BF2A-CD07B9A06912}" destId="{44371E74-9592-1845-8DB8-A7422EBDFB67}" srcOrd="23" destOrd="0" presId="urn:microsoft.com/office/officeart/2008/layout/LinedList"/>
    <dgm:cxn modelId="{972DD707-7A67-CC43-97E6-DACF46E969C1}" type="presParOf" srcId="{44371E74-9592-1845-8DB8-A7422EBDFB67}" destId="{751485AC-FDED-6D44-838B-39C5A06ACF40}" srcOrd="0" destOrd="0" presId="urn:microsoft.com/office/officeart/2008/layout/LinedList"/>
    <dgm:cxn modelId="{6A1C387C-DE60-D54F-88C9-2AF6AFDC2928}" type="presParOf" srcId="{44371E74-9592-1845-8DB8-A7422EBDFB67}" destId="{223FD1E6-1426-C647-9BC3-0B133499ECE0}" srcOrd="1" destOrd="0" presId="urn:microsoft.com/office/officeart/2008/layout/LinedList"/>
    <dgm:cxn modelId="{6E37053B-88CC-8043-8E31-D460FEA079AE}" type="presParOf" srcId="{C86F46CC-6966-114F-BF2A-CD07B9A06912}" destId="{FEF045DA-8D27-0041-A876-F739B0BDA303}" srcOrd="24" destOrd="0" presId="urn:microsoft.com/office/officeart/2008/layout/LinedList"/>
    <dgm:cxn modelId="{4CF32396-1D01-7B41-AD89-FEF2292C0E2A}" type="presParOf" srcId="{C86F46CC-6966-114F-BF2A-CD07B9A06912}" destId="{4C862115-51AE-F742-810A-6AAFDA62660F}" srcOrd="25" destOrd="0" presId="urn:microsoft.com/office/officeart/2008/layout/LinedList"/>
    <dgm:cxn modelId="{C826D69E-95FC-F448-A819-AD8EC6186AA7}" type="presParOf" srcId="{4C862115-51AE-F742-810A-6AAFDA62660F}" destId="{FCE4B4EE-E8AB-374F-8DBC-8107ADE628C4}" srcOrd="0" destOrd="0" presId="urn:microsoft.com/office/officeart/2008/layout/LinedList"/>
    <dgm:cxn modelId="{2F25E510-830E-3647-B127-3EAB2AA541A8}" type="presParOf" srcId="{4C862115-51AE-F742-810A-6AAFDA62660F}" destId="{A1EE8BAC-F781-0846-89E5-F5E953765C0B}" srcOrd="1" destOrd="0" presId="urn:microsoft.com/office/officeart/2008/layout/LinedList"/>
    <dgm:cxn modelId="{F53DE7BE-E5E7-1546-92CC-6982FD837936}" type="presParOf" srcId="{C86F46CC-6966-114F-BF2A-CD07B9A06912}" destId="{3CD3DEEF-0AB6-844B-BA94-951C0DD398A6}" srcOrd="26" destOrd="0" presId="urn:microsoft.com/office/officeart/2008/layout/LinedList"/>
    <dgm:cxn modelId="{7334B196-8A46-AF41-A899-A548C718FFF4}" type="presParOf" srcId="{C86F46CC-6966-114F-BF2A-CD07B9A06912}" destId="{D4F29455-9EB2-2C4F-A8F2-2AC978E4921C}" srcOrd="27" destOrd="0" presId="urn:microsoft.com/office/officeart/2008/layout/LinedList"/>
    <dgm:cxn modelId="{98FA0ABC-45B1-354B-8E92-B56D9951152F}" type="presParOf" srcId="{D4F29455-9EB2-2C4F-A8F2-2AC978E4921C}" destId="{8B3059DB-9FE9-B74A-B93B-DDD9204F3FF2}" srcOrd="0" destOrd="0" presId="urn:microsoft.com/office/officeart/2008/layout/LinedList"/>
    <dgm:cxn modelId="{A95DC646-4744-374A-B1FD-E2DA540827BF}" type="presParOf" srcId="{D4F29455-9EB2-2C4F-A8F2-2AC978E4921C}" destId="{61D196FE-113A-4B41-BAC1-B5511366517D}" srcOrd="1" destOrd="0" presId="urn:microsoft.com/office/officeart/2008/layout/LinedList"/>
    <dgm:cxn modelId="{091B5671-E9A0-484F-A0BF-66541288C7DB}" type="presParOf" srcId="{C86F46CC-6966-114F-BF2A-CD07B9A06912}" destId="{2174DADE-23B4-0642-88AF-0C7FDAFC9401}" srcOrd="28" destOrd="0" presId="urn:microsoft.com/office/officeart/2008/layout/LinedList"/>
    <dgm:cxn modelId="{3AA944FF-759C-F04D-B143-539535003ADB}" type="presParOf" srcId="{C86F46CC-6966-114F-BF2A-CD07B9A06912}" destId="{48050B74-EC12-AE4D-9ED7-0DE35009082F}" srcOrd="29" destOrd="0" presId="urn:microsoft.com/office/officeart/2008/layout/LinedList"/>
    <dgm:cxn modelId="{F96DDCD3-1FA5-804A-8DDF-4842B501371A}" type="presParOf" srcId="{48050B74-EC12-AE4D-9ED7-0DE35009082F}" destId="{DB7563E7-35E6-A84C-B451-AA7B0FFD4C01}" srcOrd="0" destOrd="0" presId="urn:microsoft.com/office/officeart/2008/layout/LinedList"/>
    <dgm:cxn modelId="{90CCEDC0-79F0-1942-B4C9-98C76AFEC909}" type="presParOf" srcId="{48050B74-EC12-AE4D-9ED7-0DE35009082F}" destId="{0F472701-EAE0-FE44-989D-3CE5D051CA74}" srcOrd="1" destOrd="0" presId="urn:microsoft.com/office/officeart/2008/layout/LinedList"/>
    <dgm:cxn modelId="{8382E89C-A708-0B47-A460-DFB335D51614}" type="presParOf" srcId="{C86F46CC-6966-114F-BF2A-CD07B9A06912}" destId="{10071535-100D-3249-9F6E-0E8C274943EA}" srcOrd="30" destOrd="0" presId="urn:microsoft.com/office/officeart/2008/layout/LinedList"/>
    <dgm:cxn modelId="{E445391E-FBC5-CE48-8CBE-2A03912FFB61}" type="presParOf" srcId="{C86F46CC-6966-114F-BF2A-CD07B9A06912}" destId="{42B9B0BF-7271-BE4E-808F-8324D15E65EA}" srcOrd="31" destOrd="0" presId="urn:microsoft.com/office/officeart/2008/layout/LinedList"/>
    <dgm:cxn modelId="{FAA3E512-F3B3-E542-AD28-1320D33BB56F}" type="presParOf" srcId="{42B9B0BF-7271-BE4E-808F-8324D15E65EA}" destId="{EAF522B0-AAF5-7E45-A336-92C4F90ECC6B}" srcOrd="0" destOrd="0" presId="urn:microsoft.com/office/officeart/2008/layout/LinedList"/>
    <dgm:cxn modelId="{8D8697CD-EC22-4B47-97A5-D2E43A19E110}" type="presParOf" srcId="{42B9B0BF-7271-BE4E-808F-8324D15E65EA}" destId="{AA768F3E-BCEE-6F46-9D0D-FC1977353E6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D4B5A6B-0277-B34B-937A-7CE3B3814CDE}" type="doc">
      <dgm:prSet loTypeId="urn:microsoft.com/office/officeart/2005/8/layout/vProcess5" loCatId="" qsTypeId="urn:microsoft.com/office/officeart/2005/8/quickstyle/3D2" qsCatId="3D" csTypeId="urn:microsoft.com/office/officeart/2005/8/colors/accent0_2" csCatId="mainScheme"/>
      <dgm:spPr/>
      <dgm:t>
        <a:bodyPr/>
        <a:lstStyle/>
        <a:p>
          <a:endParaRPr lang="it-IT"/>
        </a:p>
      </dgm:t>
    </dgm:pt>
    <dgm:pt modelId="{A9D85E98-BC87-C54C-BFE9-0E98AC25AB76}">
      <dgm:prSet custT="1"/>
      <dgm:spPr/>
      <dgm:t>
        <a:bodyPr/>
        <a:lstStyle/>
        <a:p>
          <a:pPr rtl="0"/>
          <a:r>
            <a:rPr lang="it-IT" sz="2000">
              <a:solidFill>
                <a:srgbClr val="262673"/>
              </a:solidFill>
              <a:latin typeface="Calibri"/>
              <a:cs typeface="Calibri"/>
            </a:rPr>
            <a:t>Rimborso Debiti</a:t>
          </a:r>
        </a:p>
      </dgm:t>
    </dgm:pt>
    <dgm:pt modelId="{8B3F6756-065E-E240-AD90-5DB1EF93FE0C}" type="parTrans" cxnId="{2B851BE4-2D29-874E-9B1C-F8F9AADDA70B}">
      <dgm:prSet/>
      <dgm:spPr/>
      <dgm:t>
        <a:bodyPr/>
        <a:lstStyle/>
        <a:p>
          <a:endParaRPr lang="it-IT" sz="1800">
            <a:solidFill>
              <a:srgbClr val="262673"/>
            </a:solidFill>
            <a:latin typeface="Calibri"/>
            <a:cs typeface="Calibri"/>
          </a:endParaRPr>
        </a:p>
      </dgm:t>
    </dgm:pt>
    <dgm:pt modelId="{3DFD86AF-B739-FC42-85F5-D9194A921186}" type="sibTrans" cxnId="{2B851BE4-2D29-874E-9B1C-F8F9AADDA70B}">
      <dgm:prSet custT="1"/>
      <dgm:spPr/>
      <dgm:t>
        <a:bodyPr/>
        <a:lstStyle/>
        <a:p>
          <a:endParaRPr lang="it-IT" sz="2400">
            <a:solidFill>
              <a:srgbClr val="262673"/>
            </a:solidFill>
            <a:latin typeface="Calibri"/>
            <a:cs typeface="Calibri"/>
          </a:endParaRPr>
        </a:p>
      </dgm:t>
    </dgm:pt>
    <dgm:pt modelId="{071A5581-1DC1-464A-8C49-367B10914FA5}">
      <dgm:prSet custT="1"/>
      <dgm:spPr/>
      <dgm:t>
        <a:bodyPr/>
        <a:lstStyle/>
        <a:p>
          <a:pPr rtl="0"/>
          <a:r>
            <a:rPr lang="it-IT" sz="2000">
              <a:solidFill>
                <a:srgbClr val="262673"/>
              </a:solidFill>
              <a:latin typeface="Calibri"/>
              <a:cs typeface="Calibri"/>
            </a:rPr>
            <a:t>Nuovi Finanziamenti</a:t>
          </a:r>
        </a:p>
      </dgm:t>
    </dgm:pt>
    <dgm:pt modelId="{8D1EF58B-B132-104A-952B-1B898F45D26F}" type="parTrans" cxnId="{CAD072BB-38B9-A04F-BB12-B0CF3E105874}">
      <dgm:prSet/>
      <dgm:spPr/>
      <dgm:t>
        <a:bodyPr/>
        <a:lstStyle/>
        <a:p>
          <a:endParaRPr lang="it-IT" sz="1800">
            <a:solidFill>
              <a:srgbClr val="262673"/>
            </a:solidFill>
            <a:latin typeface="Calibri"/>
            <a:cs typeface="Calibri"/>
          </a:endParaRPr>
        </a:p>
      </dgm:t>
    </dgm:pt>
    <dgm:pt modelId="{8AD627BC-AF91-0F49-8F59-600F17FC7380}" type="sibTrans" cxnId="{CAD072BB-38B9-A04F-BB12-B0CF3E105874}">
      <dgm:prSet custT="1"/>
      <dgm:spPr/>
      <dgm:t>
        <a:bodyPr/>
        <a:lstStyle/>
        <a:p>
          <a:endParaRPr lang="it-IT" sz="2400">
            <a:solidFill>
              <a:srgbClr val="262673"/>
            </a:solidFill>
            <a:latin typeface="Calibri"/>
            <a:cs typeface="Calibri"/>
          </a:endParaRPr>
        </a:p>
      </dgm:t>
    </dgm:pt>
    <dgm:pt modelId="{D3FA567A-9E55-004C-8C69-13E20ED16B2A}">
      <dgm:prSet custT="1"/>
      <dgm:spPr/>
      <dgm:t>
        <a:bodyPr/>
        <a:lstStyle/>
        <a:p>
          <a:pPr rtl="0"/>
          <a:r>
            <a:rPr lang="it-IT" sz="2000" dirty="0">
              <a:solidFill>
                <a:srgbClr val="262673"/>
              </a:solidFill>
              <a:latin typeface="Calibri"/>
              <a:cs typeface="Calibri"/>
            </a:rPr>
            <a:t>Riduzione Disponibilità, Titoli negoziabili, Crediti commerciali</a:t>
          </a:r>
        </a:p>
      </dgm:t>
    </dgm:pt>
    <dgm:pt modelId="{D2ECDAF5-5C12-F342-90DE-AC9953BF971F}" type="parTrans" cxnId="{6626FF62-9DCD-CF42-AE1A-6F24F85969F9}">
      <dgm:prSet/>
      <dgm:spPr/>
      <dgm:t>
        <a:bodyPr/>
        <a:lstStyle/>
        <a:p>
          <a:endParaRPr lang="it-IT" sz="1800">
            <a:solidFill>
              <a:srgbClr val="262673"/>
            </a:solidFill>
            <a:latin typeface="Calibri"/>
            <a:cs typeface="Calibri"/>
          </a:endParaRPr>
        </a:p>
      </dgm:t>
    </dgm:pt>
    <dgm:pt modelId="{AD678686-AAA2-6C4C-BDB1-B4069F5D2FD4}" type="sibTrans" cxnId="{6626FF62-9DCD-CF42-AE1A-6F24F85969F9}">
      <dgm:prSet custT="1"/>
      <dgm:spPr/>
      <dgm:t>
        <a:bodyPr/>
        <a:lstStyle/>
        <a:p>
          <a:endParaRPr lang="it-IT" sz="2400">
            <a:solidFill>
              <a:srgbClr val="262673"/>
            </a:solidFill>
            <a:latin typeface="Calibri"/>
            <a:cs typeface="Calibri"/>
          </a:endParaRPr>
        </a:p>
      </dgm:t>
    </dgm:pt>
    <dgm:pt modelId="{7EE8FD1E-C8E9-F542-B0DA-BBDA7BC8ACF0}">
      <dgm:prSet custT="1"/>
      <dgm:spPr/>
      <dgm:t>
        <a:bodyPr/>
        <a:lstStyle/>
        <a:p>
          <a:pPr rtl="0"/>
          <a:r>
            <a:rPr lang="it-IT" sz="2000">
              <a:solidFill>
                <a:srgbClr val="262673"/>
              </a:solidFill>
              <a:latin typeface="Calibri"/>
              <a:cs typeface="Calibri"/>
            </a:rPr>
            <a:t>Incremento Disponibilità, Titoli negoziabili, Crediti commerciali</a:t>
          </a:r>
        </a:p>
      </dgm:t>
    </dgm:pt>
    <dgm:pt modelId="{F98217AC-6153-6641-84C4-C5A6B04AC05A}" type="parTrans" cxnId="{B7FEE3A6-4125-5B44-89DB-962FF7B8D313}">
      <dgm:prSet/>
      <dgm:spPr/>
      <dgm:t>
        <a:bodyPr/>
        <a:lstStyle/>
        <a:p>
          <a:endParaRPr lang="it-IT" sz="1800">
            <a:solidFill>
              <a:srgbClr val="262673"/>
            </a:solidFill>
            <a:latin typeface="Calibri"/>
            <a:cs typeface="Calibri"/>
          </a:endParaRPr>
        </a:p>
      </dgm:t>
    </dgm:pt>
    <dgm:pt modelId="{1FD43C96-F680-164B-B0D4-45203B647BFD}" type="sibTrans" cxnId="{B7FEE3A6-4125-5B44-89DB-962FF7B8D313}">
      <dgm:prSet/>
      <dgm:spPr/>
      <dgm:t>
        <a:bodyPr/>
        <a:lstStyle/>
        <a:p>
          <a:endParaRPr lang="it-IT" sz="1800">
            <a:solidFill>
              <a:srgbClr val="262673"/>
            </a:solidFill>
            <a:latin typeface="Calibri"/>
            <a:cs typeface="Calibri"/>
          </a:endParaRPr>
        </a:p>
      </dgm:t>
    </dgm:pt>
    <dgm:pt modelId="{5E80ED75-E213-8240-B923-76B64C196B59}" type="pres">
      <dgm:prSet presAssocID="{BD4B5A6B-0277-B34B-937A-7CE3B3814CDE}" presName="outerComposite" presStyleCnt="0">
        <dgm:presLayoutVars>
          <dgm:chMax val="5"/>
          <dgm:dir/>
          <dgm:resizeHandles val="exact"/>
        </dgm:presLayoutVars>
      </dgm:prSet>
      <dgm:spPr/>
    </dgm:pt>
    <dgm:pt modelId="{CBBA741F-2419-C54E-82E1-6681612CC31C}" type="pres">
      <dgm:prSet presAssocID="{BD4B5A6B-0277-B34B-937A-7CE3B3814CDE}" presName="dummyMaxCanvas" presStyleCnt="0">
        <dgm:presLayoutVars/>
      </dgm:prSet>
      <dgm:spPr/>
    </dgm:pt>
    <dgm:pt modelId="{D375A7C4-D460-1947-8E51-DE4C5FB78DC9}" type="pres">
      <dgm:prSet presAssocID="{BD4B5A6B-0277-B34B-937A-7CE3B3814CDE}" presName="FourNodes_1" presStyleLbl="node1" presStyleIdx="0" presStyleCnt="4">
        <dgm:presLayoutVars>
          <dgm:bulletEnabled val="1"/>
        </dgm:presLayoutVars>
      </dgm:prSet>
      <dgm:spPr/>
    </dgm:pt>
    <dgm:pt modelId="{C84CE789-141E-7346-9031-E3D1274B18A2}" type="pres">
      <dgm:prSet presAssocID="{BD4B5A6B-0277-B34B-937A-7CE3B3814CDE}" presName="FourNodes_2" presStyleLbl="node1" presStyleIdx="1" presStyleCnt="4">
        <dgm:presLayoutVars>
          <dgm:bulletEnabled val="1"/>
        </dgm:presLayoutVars>
      </dgm:prSet>
      <dgm:spPr/>
    </dgm:pt>
    <dgm:pt modelId="{0E9ECDA1-9B44-5144-BAB9-48D0C8B58455}" type="pres">
      <dgm:prSet presAssocID="{BD4B5A6B-0277-B34B-937A-7CE3B3814CDE}" presName="FourNodes_3" presStyleLbl="node1" presStyleIdx="2" presStyleCnt="4">
        <dgm:presLayoutVars>
          <dgm:bulletEnabled val="1"/>
        </dgm:presLayoutVars>
      </dgm:prSet>
      <dgm:spPr/>
    </dgm:pt>
    <dgm:pt modelId="{EE1CD869-F785-3842-83A8-69CD581FDF81}" type="pres">
      <dgm:prSet presAssocID="{BD4B5A6B-0277-B34B-937A-7CE3B3814CDE}" presName="FourNodes_4" presStyleLbl="node1" presStyleIdx="3" presStyleCnt="4">
        <dgm:presLayoutVars>
          <dgm:bulletEnabled val="1"/>
        </dgm:presLayoutVars>
      </dgm:prSet>
      <dgm:spPr/>
    </dgm:pt>
    <dgm:pt modelId="{8B99C60C-0B41-B94A-8A19-DF44A0CC5ECC}" type="pres">
      <dgm:prSet presAssocID="{BD4B5A6B-0277-B34B-937A-7CE3B3814CDE}" presName="FourConn_1-2" presStyleLbl="fgAccFollowNode1" presStyleIdx="0" presStyleCnt="3">
        <dgm:presLayoutVars>
          <dgm:bulletEnabled val="1"/>
        </dgm:presLayoutVars>
      </dgm:prSet>
      <dgm:spPr/>
    </dgm:pt>
    <dgm:pt modelId="{DEFF39E5-20B6-4841-BA3C-BF1F6ABD09B3}" type="pres">
      <dgm:prSet presAssocID="{BD4B5A6B-0277-B34B-937A-7CE3B3814CDE}" presName="FourConn_2-3" presStyleLbl="fgAccFollowNode1" presStyleIdx="1" presStyleCnt="3">
        <dgm:presLayoutVars>
          <dgm:bulletEnabled val="1"/>
        </dgm:presLayoutVars>
      </dgm:prSet>
      <dgm:spPr/>
    </dgm:pt>
    <dgm:pt modelId="{C2F112F2-8CCA-454A-B31B-10D2F02EAF37}" type="pres">
      <dgm:prSet presAssocID="{BD4B5A6B-0277-B34B-937A-7CE3B3814CDE}" presName="FourConn_3-4" presStyleLbl="fgAccFollowNode1" presStyleIdx="2" presStyleCnt="3">
        <dgm:presLayoutVars>
          <dgm:bulletEnabled val="1"/>
        </dgm:presLayoutVars>
      </dgm:prSet>
      <dgm:spPr/>
    </dgm:pt>
    <dgm:pt modelId="{5C1ABC70-C06C-6C4F-BCA7-DC86B650FF82}" type="pres">
      <dgm:prSet presAssocID="{BD4B5A6B-0277-B34B-937A-7CE3B3814CDE}" presName="FourNodes_1_text" presStyleLbl="node1" presStyleIdx="3" presStyleCnt="4">
        <dgm:presLayoutVars>
          <dgm:bulletEnabled val="1"/>
        </dgm:presLayoutVars>
      </dgm:prSet>
      <dgm:spPr/>
    </dgm:pt>
    <dgm:pt modelId="{C1A5A4DF-1EAA-2D41-85C2-A4D5856B429A}" type="pres">
      <dgm:prSet presAssocID="{BD4B5A6B-0277-B34B-937A-7CE3B3814CDE}" presName="FourNodes_2_text" presStyleLbl="node1" presStyleIdx="3" presStyleCnt="4">
        <dgm:presLayoutVars>
          <dgm:bulletEnabled val="1"/>
        </dgm:presLayoutVars>
      </dgm:prSet>
      <dgm:spPr/>
    </dgm:pt>
    <dgm:pt modelId="{B31D9404-8DCE-724F-A35A-C3B2A4E18E72}" type="pres">
      <dgm:prSet presAssocID="{BD4B5A6B-0277-B34B-937A-7CE3B3814CDE}" presName="FourNodes_3_text" presStyleLbl="node1" presStyleIdx="3" presStyleCnt="4">
        <dgm:presLayoutVars>
          <dgm:bulletEnabled val="1"/>
        </dgm:presLayoutVars>
      </dgm:prSet>
      <dgm:spPr/>
    </dgm:pt>
    <dgm:pt modelId="{007BD820-20C9-8A41-9573-8EED1C13F346}" type="pres">
      <dgm:prSet presAssocID="{BD4B5A6B-0277-B34B-937A-7CE3B3814CD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99DD306-1D02-0E4A-A8C8-0D9C4DDE9385}" type="presOf" srcId="{D3FA567A-9E55-004C-8C69-13E20ED16B2A}" destId="{0E9ECDA1-9B44-5144-BAB9-48D0C8B58455}" srcOrd="0" destOrd="0" presId="urn:microsoft.com/office/officeart/2005/8/layout/vProcess5"/>
    <dgm:cxn modelId="{08AECB1E-47C4-ED4A-BD45-9FF59FC06D58}" type="presOf" srcId="{8AD627BC-AF91-0F49-8F59-600F17FC7380}" destId="{DEFF39E5-20B6-4841-BA3C-BF1F6ABD09B3}" srcOrd="0" destOrd="0" presId="urn:microsoft.com/office/officeart/2005/8/layout/vProcess5"/>
    <dgm:cxn modelId="{F3ADBD33-0761-F144-9E1E-24083E77ECE9}" type="presOf" srcId="{7EE8FD1E-C8E9-F542-B0DA-BBDA7BC8ACF0}" destId="{EE1CD869-F785-3842-83A8-69CD581FDF81}" srcOrd="0" destOrd="0" presId="urn:microsoft.com/office/officeart/2005/8/layout/vProcess5"/>
    <dgm:cxn modelId="{91798844-22ED-EE46-B0FD-17D4DD85B128}" type="presOf" srcId="{3DFD86AF-B739-FC42-85F5-D9194A921186}" destId="{8B99C60C-0B41-B94A-8A19-DF44A0CC5ECC}" srcOrd="0" destOrd="0" presId="urn:microsoft.com/office/officeart/2005/8/layout/vProcess5"/>
    <dgm:cxn modelId="{39B85860-F9F4-D54B-BE40-842083E5E5C3}" type="presOf" srcId="{A9D85E98-BC87-C54C-BFE9-0E98AC25AB76}" destId="{5C1ABC70-C06C-6C4F-BCA7-DC86B650FF82}" srcOrd="1" destOrd="0" presId="urn:microsoft.com/office/officeart/2005/8/layout/vProcess5"/>
    <dgm:cxn modelId="{6626FF62-9DCD-CF42-AE1A-6F24F85969F9}" srcId="{BD4B5A6B-0277-B34B-937A-7CE3B3814CDE}" destId="{D3FA567A-9E55-004C-8C69-13E20ED16B2A}" srcOrd="2" destOrd="0" parTransId="{D2ECDAF5-5C12-F342-90DE-AC9953BF971F}" sibTransId="{AD678686-AAA2-6C4C-BDB1-B4069F5D2FD4}"/>
    <dgm:cxn modelId="{8D1F4663-E3FE-D548-9175-EF19DD986A19}" type="presOf" srcId="{D3FA567A-9E55-004C-8C69-13E20ED16B2A}" destId="{B31D9404-8DCE-724F-A35A-C3B2A4E18E72}" srcOrd="1" destOrd="0" presId="urn:microsoft.com/office/officeart/2005/8/layout/vProcess5"/>
    <dgm:cxn modelId="{73432685-D104-564E-A363-2ADCED7C4F4A}" type="presOf" srcId="{AD678686-AAA2-6C4C-BDB1-B4069F5D2FD4}" destId="{C2F112F2-8CCA-454A-B31B-10D2F02EAF37}" srcOrd="0" destOrd="0" presId="urn:microsoft.com/office/officeart/2005/8/layout/vProcess5"/>
    <dgm:cxn modelId="{F6B79E85-AFCA-1D4B-AC66-F8181F12FD92}" type="presOf" srcId="{BD4B5A6B-0277-B34B-937A-7CE3B3814CDE}" destId="{5E80ED75-E213-8240-B923-76B64C196B59}" srcOrd="0" destOrd="0" presId="urn:microsoft.com/office/officeart/2005/8/layout/vProcess5"/>
    <dgm:cxn modelId="{61EE4F8F-6DFB-5540-8AAA-778F90014E92}" type="presOf" srcId="{071A5581-1DC1-464A-8C49-367B10914FA5}" destId="{C1A5A4DF-1EAA-2D41-85C2-A4D5856B429A}" srcOrd="1" destOrd="0" presId="urn:microsoft.com/office/officeart/2005/8/layout/vProcess5"/>
    <dgm:cxn modelId="{B7FEE3A6-4125-5B44-89DB-962FF7B8D313}" srcId="{BD4B5A6B-0277-B34B-937A-7CE3B3814CDE}" destId="{7EE8FD1E-C8E9-F542-B0DA-BBDA7BC8ACF0}" srcOrd="3" destOrd="0" parTransId="{F98217AC-6153-6641-84C4-C5A6B04AC05A}" sibTransId="{1FD43C96-F680-164B-B0D4-45203B647BFD}"/>
    <dgm:cxn modelId="{CAD072BB-38B9-A04F-BB12-B0CF3E105874}" srcId="{BD4B5A6B-0277-B34B-937A-7CE3B3814CDE}" destId="{071A5581-1DC1-464A-8C49-367B10914FA5}" srcOrd="1" destOrd="0" parTransId="{8D1EF58B-B132-104A-952B-1B898F45D26F}" sibTransId="{8AD627BC-AF91-0F49-8F59-600F17FC7380}"/>
    <dgm:cxn modelId="{59C774BC-5808-E044-8128-05335C75C158}" type="presOf" srcId="{7EE8FD1E-C8E9-F542-B0DA-BBDA7BC8ACF0}" destId="{007BD820-20C9-8A41-9573-8EED1C13F346}" srcOrd="1" destOrd="0" presId="urn:microsoft.com/office/officeart/2005/8/layout/vProcess5"/>
    <dgm:cxn modelId="{5EEC7ED4-CA42-E44B-A772-C9D7AD4FCB78}" type="presOf" srcId="{071A5581-1DC1-464A-8C49-367B10914FA5}" destId="{C84CE789-141E-7346-9031-E3D1274B18A2}" srcOrd="0" destOrd="0" presId="urn:microsoft.com/office/officeart/2005/8/layout/vProcess5"/>
    <dgm:cxn modelId="{2B851BE4-2D29-874E-9B1C-F8F9AADDA70B}" srcId="{BD4B5A6B-0277-B34B-937A-7CE3B3814CDE}" destId="{A9D85E98-BC87-C54C-BFE9-0E98AC25AB76}" srcOrd="0" destOrd="0" parTransId="{8B3F6756-065E-E240-AD90-5DB1EF93FE0C}" sibTransId="{3DFD86AF-B739-FC42-85F5-D9194A921186}"/>
    <dgm:cxn modelId="{489BB4F0-4925-1E4D-9836-3D79B0616C2C}" type="presOf" srcId="{A9D85E98-BC87-C54C-BFE9-0E98AC25AB76}" destId="{D375A7C4-D460-1947-8E51-DE4C5FB78DC9}" srcOrd="0" destOrd="0" presId="urn:microsoft.com/office/officeart/2005/8/layout/vProcess5"/>
    <dgm:cxn modelId="{9C80936C-EFA9-B44B-AFFA-3152C0432BF5}" type="presParOf" srcId="{5E80ED75-E213-8240-B923-76B64C196B59}" destId="{CBBA741F-2419-C54E-82E1-6681612CC31C}" srcOrd="0" destOrd="0" presId="urn:microsoft.com/office/officeart/2005/8/layout/vProcess5"/>
    <dgm:cxn modelId="{EA1C1C3F-FBA7-0A4B-A8F2-6767C7BF25B5}" type="presParOf" srcId="{5E80ED75-E213-8240-B923-76B64C196B59}" destId="{D375A7C4-D460-1947-8E51-DE4C5FB78DC9}" srcOrd="1" destOrd="0" presId="urn:microsoft.com/office/officeart/2005/8/layout/vProcess5"/>
    <dgm:cxn modelId="{2E764450-8604-D044-B835-AF068C44CA91}" type="presParOf" srcId="{5E80ED75-E213-8240-B923-76B64C196B59}" destId="{C84CE789-141E-7346-9031-E3D1274B18A2}" srcOrd="2" destOrd="0" presId="urn:microsoft.com/office/officeart/2005/8/layout/vProcess5"/>
    <dgm:cxn modelId="{80DC7A40-B2A2-0446-B9D9-B61441992A38}" type="presParOf" srcId="{5E80ED75-E213-8240-B923-76B64C196B59}" destId="{0E9ECDA1-9B44-5144-BAB9-48D0C8B58455}" srcOrd="3" destOrd="0" presId="urn:microsoft.com/office/officeart/2005/8/layout/vProcess5"/>
    <dgm:cxn modelId="{45704C83-FAFA-D04C-A13C-436AFAEFA228}" type="presParOf" srcId="{5E80ED75-E213-8240-B923-76B64C196B59}" destId="{EE1CD869-F785-3842-83A8-69CD581FDF81}" srcOrd="4" destOrd="0" presId="urn:microsoft.com/office/officeart/2005/8/layout/vProcess5"/>
    <dgm:cxn modelId="{DF65B56A-C7EA-5644-97E1-4FE1A8946098}" type="presParOf" srcId="{5E80ED75-E213-8240-B923-76B64C196B59}" destId="{8B99C60C-0B41-B94A-8A19-DF44A0CC5ECC}" srcOrd="5" destOrd="0" presId="urn:microsoft.com/office/officeart/2005/8/layout/vProcess5"/>
    <dgm:cxn modelId="{ED01654E-94DF-4742-85B8-BBD584264834}" type="presParOf" srcId="{5E80ED75-E213-8240-B923-76B64C196B59}" destId="{DEFF39E5-20B6-4841-BA3C-BF1F6ABD09B3}" srcOrd="6" destOrd="0" presId="urn:microsoft.com/office/officeart/2005/8/layout/vProcess5"/>
    <dgm:cxn modelId="{FB0FC457-3083-584B-8FCA-931B9FEA290C}" type="presParOf" srcId="{5E80ED75-E213-8240-B923-76B64C196B59}" destId="{C2F112F2-8CCA-454A-B31B-10D2F02EAF37}" srcOrd="7" destOrd="0" presId="urn:microsoft.com/office/officeart/2005/8/layout/vProcess5"/>
    <dgm:cxn modelId="{C2D3A821-7A84-7349-9FA7-E1002B3C05E8}" type="presParOf" srcId="{5E80ED75-E213-8240-B923-76B64C196B59}" destId="{5C1ABC70-C06C-6C4F-BCA7-DC86B650FF82}" srcOrd="8" destOrd="0" presId="urn:microsoft.com/office/officeart/2005/8/layout/vProcess5"/>
    <dgm:cxn modelId="{71575EB1-EC56-DD46-8123-94F4F8F37DF9}" type="presParOf" srcId="{5E80ED75-E213-8240-B923-76B64C196B59}" destId="{C1A5A4DF-1EAA-2D41-85C2-A4D5856B429A}" srcOrd="9" destOrd="0" presId="urn:microsoft.com/office/officeart/2005/8/layout/vProcess5"/>
    <dgm:cxn modelId="{8AD7B562-D925-034A-AFC1-9EB08B3463F3}" type="presParOf" srcId="{5E80ED75-E213-8240-B923-76B64C196B59}" destId="{B31D9404-8DCE-724F-A35A-C3B2A4E18E72}" srcOrd="10" destOrd="0" presId="urn:microsoft.com/office/officeart/2005/8/layout/vProcess5"/>
    <dgm:cxn modelId="{79679BC2-AE32-6843-A195-D75A412F1E66}" type="presParOf" srcId="{5E80ED75-E213-8240-B923-76B64C196B59}" destId="{007BD820-20C9-8A41-9573-8EED1C13F34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659E5-3CE3-4839-9645-959163EC9812}" type="doc">
      <dgm:prSet loTypeId="urn:microsoft.com/office/officeart/2005/8/layout/hList1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4FB484D-D58C-45A1-BEC2-A2FA575EC843}">
      <dgm:prSet phldrT="[Tes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it-IT" sz="3600" dirty="0"/>
            <a:t>Impieghi</a:t>
          </a:r>
        </a:p>
      </dgm:t>
    </dgm:pt>
    <dgm:pt modelId="{94F48096-D2AB-43A5-8694-B176630FC954}" type="parTrans" cxnId="{5FF63809-AC43-48E8-8F80-33896ADFFE63}">
      <dgm:prSet/>
      <dgm:spPr/>
      <dgm:t>
        <a:bodyPr/>
        <a:lstStyle/>
        <a:p>
          <a:endParaRPr lang="it-IT" sz="2000"/>
        </a:p>
      </dgm:t>
    </dgm:pt>
    <dgm:pt modelId="{739177FF-B635-452D-AFEA-0728EF957A71}" type="sibTrans" cxnId="{5FF63809-AC43-48E8-8F80-33896ADFFE63}">
      <dgm:prSet/>
      <dgm:spPr/>
      <dgm:t>
        <a:bodyPr/>
        <a:lstStyle/>
        <a:p>
          <a:endParaRPr lang="it-IT" sz="2000"/>
        </a:p>
      </dgm:t>
    </dgm:pt>
    <dgm:pt modelId="{AC703322-73B1-4959-89F9-E6D11D68D8A9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Nuovi Investimenti</a:t>
          </a:r>
        </a:p>
      </dgm:t>
    </dgm:pt>
    <dgm:pt modelId="{EB75EF3A-4C96-4E10-983A-AE1A9B310A80}" type="parTrans" cxnId="{D24A88B2-5A90-494B-8C0A-693540BE5990}">
      <dgm:prSet/>
      <dgm:spPr/>
      <dgm:t>
        <a:bodyPr/>
        <a:lstStyle/>
        <a:p>
          <a:endParaRPr lang="it-IT" sz="2000"/>
        </a:p>
      </dgm:t>
    </dgm:pt>
    <dgm:pt modelId="{234037DF-EA79-4A3F-8FBA-732548489581}" type="sibTrans" cxnId="{D24A88B2-5A90-494B-8C0A-693540BE5990}">
      <dgm:prSet/>
      <dgm:spPr/>
      <dgm:t>
        <a:bodyPr/>
        <a:lstStyle/>
        <a:p>
          <a:endParaRPr lang="it-IT" sz="2000"/>
        </a:p>
      </dgm:t>
    </dgm:pt>
    <dgm:pt modelId="{3AD92F3A-6ED5-4ADC-BC22-EE830044D5F9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Diminuzione di Debiti</a:t>
          </a:r>
        </a:p>
      </dgm:t>
    </dgm:pt>
    <dgm:pt modelId="{9F4E4538-E494-4B10-BE4F-B4F02D84EFC5}" type="parTrans" cxnId="{6E148DA7-F0FC-4C1E-A2B2-841351EC6B16}">
      <dgm:prSet/>
      <dgm:spPr/>
      <dgm:t>
        <a:bodyPr/>
        <a:lstStyle/>
        <a:p>
          <a:endParaRPr lang="it-IT" sz="2000"/>
        </a:p>
      </dgm:t>
    </dgm:pt>
    <dgm:pt modelId="{08C3488A-6F49-4592-8178-3CD645CAC51C}" type="sibTrans" cxnId="{6E148DA7-F0FC-4C1E-A2B2-841351EC6B16}">
      <dgm:prSet/>
      <dgm:spPr/>
      <dgm:t>
        <a:bodyPr/>
        <a:lstStyle/>
        <a:p>
          <a:endParaRPr lang="it-IT" sz="2000"/>
        </a:p>
      </dgm:t>
    </dgm:pt>
    <dgm:pt modelId="{498D0D78-D8D3-43D3-B49F-A7A4286FF084}">
      <dgm:prSet phldrT="[Tes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it-IT" sz="3600" dirty="0"/>
            <a:t>Fonti</a:t>
          </a:r>
        </a:p>
      </dgm:t>
    </dgm:pt>
    <dgm:pt modelId="{663F1D0F-CEF3-4547-9675-AD3556A0C710}" type="parTrans" cxnId="{795F524B-B1A4-4635-9A94-B9C010B15146}">
      <dgm:prSet/>
      <dgm:spPr/>
      <dgm:t>
        <a:bodyPr/>
        <a:lstStyle/>
        <a:p>
          <a:endParaRPr lang="it-IT" sz="2000"/>
        </a:p>
      </dgm:t>
    </dgm:pt>
    <dgm:pt modelId="{4A210E82-A4F5-46A3-B758-859DA967CF03}" type="sibTrans" cxnId="{795F524B-B1A4-4635-9A94-B9C010B15146}">
      <dgm:prSet/>
      <dgm:spPr/>
      <dgm:t>
        <a:bodyPr/>
        <a:lstStyle/>
        <a:p>
          <a:endParaRPr lang="it-IT" sz="2000"/>
        </a:p>
      </dgm:t>
    </dgm:pt>
    <dgm:pt modelId="{1108CB89-5717-423A-A30E-4E1F87F19070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Disinvestimenti</a:t>
          </a:r>
        </a:p>
      </dgm:t>
    </dgm:pt>
    <dgm:pt modelId="{410981AF-3A80-44E4-93A8-9A68016EF8CB}" type="parTrans" cxnId="{99D4A4F0-C51E-41A4-ADEC-C8CA1A252268}">
      <dgm:prSet/>
      <dgm:spPr/>
      <dgm:t>
        <a:bodyPr/>
        <a:lstStyle/>
        <a:p>
          <a:endParaRPr lang="it-IT" sz="2000"/>
        </a:p>
      </dgm:t>
    </dgm:pt>
    <dgm:pt modelId="{927BD633-CF75-4814-9CE7-37A1088AE231}" type="sibTrans" cxnId="{99D4A4F0-C51E-41A4-ADEC-C8CA1A252268}">
      <dgm:prSet/>
      <dgm:spPr/>
      <dgm:t>
        <a:bodyPr/>
        <a:lstStyle/>
        <a:p>
          <a:endParaRPr lang="it-IT" sz="2000"/>
        </a:p>
      </dgm:t>
    </dgm:pt>
    <dgm:pt modelId="{F3B3B611-8163-4057-91E6-AE7BD0490FE3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Aumento di Debiti</a:t>
          </a:r>
        </a:p>
      </dgm:t>
    </dgm:pt>
    <dgm:pt modelId="{16599361-A1E8-43AA-94E4-3588177A76DA}" type="parTrans" cxnId="{8A84161C-A52E-489E-B703-CFE9E28E980F}">
      <dgm:prSet/>
      <dgm:spPr/>
      <dgm:t>
        <a:bodyPr/>
        <a:lstStyle/>
        <a:p>
          <a:endParaRPr lang="it-IT" sz="2000"/>
        </a:p>
      </dgm:t>
    </dgm:pt>
    <dgm:pt modelId="{8E39AFDD-3541-4FD9-9CC6-89FB2E9A41B6}" type="sibTrans" cxnId="{8A84161C-A52E-489E-B703-CFE9E28E980F}">
      <dgm:prSet/>
      <dgm:spPr/>
      <dgm:t>
        <a:bodyPr/>
        <a:lstStyle/>
        <a:p>
          <a:endParaRPr lang="it-IT" sz="2000"/>
        </a:p>
      </dgm:t>
    </dgm:pt>
    <dgm:pt modelId="{22DAF761-6E68-4F02-A52D-383E26559932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Diminuzione di Netto</a:t>
          </a:r>
        </a:p>
      </dgm:t>
    </dgm:pt>
    <dgm:pt modelId="{1DA104E3-6538-48A1-AA06-DB021447CDCF}" type="parTrans" cxnId="{2FB1717A-C89C-4202-9D95-D6E74B10DE71}">
      <dgm:prSet/>
      <dgm:spPr/>
      <dgm:t>
        <a:bodyPr/>
        <a:lstStyle/>
        <a:p>
          <a:endParaRPr lang="it-IT" sz="2000"/>
        </a:p>
      </dgm:t>
    </dgm:pt>
    <dgm:pt modelId="{46DC82EF-5551-40E9-83A1-170F1AB88C03}" type="sibTrans" cxnId="{2FB1717A-C89C-4202-9D95-D6E74B10DE71}">
      <dgm:prSet/>
      <dgm:spPr/>
      <dgm:t>
        <a:bodyPr/>
        <a:lstStyle/>
        <a:p>
          <a:endParaRPr lang="it-IT" sz="2000"/>
        </a:p>
      </dgm:t>
    </dgm:pt>
    <dgm:pt modelId="{0E0249BD-081D-43B1-99EB-3A659EADF59E}">
      <dgm:prSet phldrT="[Tes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>
            <a:lnSpc>
              <a:spcPct val="150000"/>
            </a:lnSpc>
          </a:pPr>
          <a:r>
            <a:rPr lang="it-IT" sz="2000" dirty="0"/>
            <a:t>Aumento di Netto</a:t>
          </a:r>
        </a:p>
      </dgm:t>
    </dgm:pt>
    <dgm:pt modelId="{F0865720-4F6D-4D75-8798-5E35A8822D66}" type="parTrans" cxnId="{00897DB0-315E-42C7-B2DD-CC554C5F4EDE}">
      <dgm:prSet/>
      <dgm:spPr/>
      <dgm:t>
        <a:bodyPr/>
        <a:lstStyle/>
        <a:p>
          <a:endParaRPr lang="it-IT" sz="2000"/>
        </a:p>
      </dgm:t>
    </dgm:pt>
    <dgm:pt modelId="{B86929E8-98F0-4A14-8C7D-D1514C7DED84}" type="sibTrans" cxnId="{00897DB0-315E-42C7-B2DD-CC554C5F4EDE}">
      <dgm:prSet/>
      <dgm:spPr/>
      <dgm:t>
        <a:bodyPr/>
        <a:lstStyle/>
        <a:p>
          <a:endParaRPr lang="it-IT" sz="2000"/>
        </a:p>
      </dgm:t>
    </dgm:pt>
    <dgm:pt modelId="{F4352393-2C74-497F-9B9C-37B2DB659A3B}" type="pres">
      <dgm:prSet presAssocID="{4CA659E5-3CE3-4839-9645-959163EC9812}" presName="Name0" presStyleCnt="0">
        <dgm:presLayoutVars>
          <dgm:dir/>
          <dgm:animLvl val="lvl"/>
          <dgm:resizeHandles val="exact"/>
        </dgm:presLayoutVars>
      </dgm:prSet>
      <dgm:spPr/>
    </dgm:pt>
    <dgm:pt modelId="{94E592E0-72CB-414C-BF4E-1EF1EC876A57}" type="pres">
      <dgm:prSet presAssocID="{94FB484D-D58C-45A1-BEC2-A2FA575EC843}" presName="composite" presStyleCnt="0"/>
      <dgm:spPr/>
    </dgm:pt>
    <dgm:pt modelId="{354CA384-74A1-4930-B741-C455B8C01C7C}" type="pres">
      <dgm:prSet presAssocID="{94FB484D-D58C-45A1-BEC2-A2FA575EC84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35743F0-683F-4F1C-B789-150C156134A4}" type="pres">
      <dgm:prSet presAssocID="{94FB484D-D58C-45A1-BEC2-A2FA575EC843}" presName="desTx" presStyleLbl="alignAccFollowNode1" presStyleIdx="0" presStyleCnt="2">
        <dgm:presLayoutVars>
          <dgm:bulletEnabled val="1"/>
        </dgm:presLayoutVars>
      </dgm:prSet>
      <dgm:spPr/>
    </dgm:pt>
    <dgm:pt modelId="{541153E6-B810-41B7-9F99-219DDAF48253}" type="pres">
      <dgm:prSet presAssocID="{739177FF-B635-452D-AFEA-0728EF957A71}" presName="space" presStyleCnt="0"/>
      <dgm:spPr/>
    </dgm:pt>
    <dgm:pt modelId="{13007202-2449-4A1D-86A3-C344D5DFAA78}" type="pres">
      <dgm:prSet presAssocID="{498D0D78-D8D3-43D3-B49F-A7A4286FF084}" presName="composite" presStyleCnt="0"/>
      <dgm:spPr/>
    </dgm:pt>
    <dgm:pt modelId="{86A7DB13-E493-462E-BFC7-E95499186868}" type="pres">
      <dgm:prSet presAssocID="{498D0D78-D8D3-43D3-B49F-A7A4286FF08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E51B7A1-6313-4D7F-A544-97EDDCC3F3E9}" type="pres">
      <dgm:prSet presAssocID="{498D0D78-D8D3-43D3-B49F-A7A4286FF084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E16F304-A334-4A47-91C2-CFE01B04DF8F}" type="presOf" srcId="{4CA659E5-3CE3-4839-9645-959163EC9812}" destId="{F4352393-2C74-497F-9B9C-37B2DB659A3B}" srcOrd="0" destOrd="0" presId="urn:microsoft.com/office/officeart/2005/8/layout/hList1"/>
    <dgm:cxn modelId="{5FF63809-AC43-48E8-8F80-33896ADFFE63}" srcId="{4CA659E5-3CE3-4839-9645-959163EC9812}" destId="{94FB484D-D58C-45A1-BEC2-A2FA575EC843}" srcOrd="0" destOrd="0" parTransId="{94F48096-D2AB-43A5-8694-B176630FC954}" sibTransId="{739177FF-B635-452D-AFEA-0728EF957A71}"/>
    <dgm:cxn modelId="{8A84161C-A52E-489E-B703-CFE9E28E980F}" srcId="{498D0D78-D8D3-43D3-B49F-A7A4286FF084}" destId="{F3B3B611-8163-4057-91E6-AE7BD0490FE3}" srcOrd="1" destOrd="0" parTransId="{16599361-A1E8-43AA-94E4-3588177A76DA}" sibTransId="{8E39AFDD-3541-4FD9-9CC6-89FB2E9A41B6}"/>
    <dgm:cxn modelId="{5A35992D-7415-9343-8F9D-32DB26CC74D7}" type="presOf" srcId="{AC703322-73B1-4959-89F9-E6D11D68D8A9}" destId="{035743F0-683F-4F1C-B789-150C156134A4}" srcOrd="0" destOrd="0" presId="urn:microsoft.com/office/officeart/2005/8/layout/hList1"/>
    <dgm:cxn modelId="{88B00549-F231-E540-972F-691485C716B8}" type="presOf" srcId="{F3B3B611-8163-4057-91E6-AE7BD0490FE3}" destId="{1E51B7A1-6313-4D7F-A544-97EDDCC3F3E9}" srcOrd="0" destOrd="1" presId="urn:microsoft.com/office/officeart/2005/8/layout/hList1"/>
    <dgm:cxn modelId="{795F524B-B1A4-4635-9A94-B9C010B15146}" srcId="{4CA659E5-3CE3-4839-9645-959163EC9812}" destId="{498D0D78-D8D3-43D3-B49F-A7A4286FF084}" srcOrd="1" destOrd="0" parTransId="{663F1D0F-CEF3-4547-9675-AD3556A0C710}" sibTransId="{4A210E82-A4F5-46A3-B758-859DA967CF03}"/>
    <dgm:cxn modelId="{020F504C-3E5E-3740-9600-EFDE367A578C}" type="presOf" srcId="{22DAF761-6E68-4F02-A52D-383E26559932}" destId="{035743F0-683F-4F1C-B789-150C156134A4}" srcOrd="0" destOrd="2" presId="urn:microsoft.com/office/officeart/2005/8/layout/hList1"/>
    <dgm:cxn modelId="{2FB1717A-C89C-4202-9D95-D6E74B10DE71}" srcId="{94FB484D-D58C-45A1-BEC2-A2FA575EC843}" destId="{22DAF761-6E68-4F02-A52D-383E26559932}" srcOrd="2" destOrd="0" parTransId="{1DA104E3-6538-48A1-AA06-DB021447CDCF}" sibTransId="{46DC82EF-5551-40E9-83A1-170F1AB88C03}"/>
    <dgm:cxn modelId="{0B79C599-4047-A146-B1E6-6639A06F07CD}" type="presOf" srcId="{498D0D78-D8D3-43D3-B49F-A7A4286FF084}" destId="{86A7DB13-E493-462E-BFC7-E95499186868}" srcOrd="0" destOrd="0" presId="urn:microsoft.com/office/officeart/2005/8/layout/hList1"/>
    <dgm:cxn modelId="{49FC2B9B-82F1-4B4D-B5F6-E5B5E36B0C00}" type="presOf" srcId="{1108CB89-5717-423A-A30E-4E1F87F19070}" destId="{1E51B7A1-6313-4D7F-A544-97EDDCC3F3E9}" srcOrd="0" destOrd="0" presId="urn:microsoft.com/office/officeart/2005/8/layout/hList1"/>
    <dgm:cxn modelId="{6E148DA7-F0FC-4C1E-A2B2-841351EC6B16}" srcId="{94FB484D-D58C-45A1-BEC2-A2FA575EC843}" destId="{3AD92F3A-6ED5-4ADC-BC22-EE830044D5F9}" srcOrd="1" destOrd="0" parTransId="{9F4E4538-E494-4B10-BE4F-B4F02D84EFC5}" sibTransId="{08C3488A-6F49-4592-8178-3CD645CAC51C}"/>
    <dgm:cxn modelId="{00897DB0-315E-42C7-B2DD-CC554C5F4EDE}" srcId="{498D0D78-D8D3-43D3-B49F-A7A4286FF084}" destId="{0E0249BD-081D-43B1-99EB-3A659EADF59E}" srcOrd="2" destOrd="0" parTransId="{F0865720-4F6D-4D75-8798-5E35A8822D66}" sibTransId="{B86929E8-98F0-4A14-8C7D-D1514C7DED84}"/>
    <dgm:cxn modelId="{D24A88B2-5A90-494B-8C0A-693540BE5990}" srcId="{94FB484D-D58C-45A1-BEC2-A2FA575EC843}" destId="{AC703322-73B1-4959-89F9-E6D11D68D8A9}" srcOrd="0" destOrd="0" parTransId="{EB75EF3A-4C96-4E10-983A-AE1A9B310A80}" sibTransId="{234037DF-EA79-4A3F-8FBA-732548489581}"/>
    <dgm:cxn modelId="{C609A5DF-7D25-A14E-9C63-42EA91DE790A}" type="presOf" srcId="{94FB484D-D58C-45A1-BEC2-A2FA575EC843}" destId="{354CA384-74A1-4930-B741-C455B8C01C7C}" srcOrd="0" destOrd="0" presId="urn:microsoft.com/office/officeart/2005/8/layout/hList1"/>
    <dgm:cxn modelId="{64281DEC-37EF-6A46-8F00-C9B251FF71A6}" type="presOf" srcId="{3AD92F3A-6ED5-4ADC-BC22-EE830044D5F9}" destId="{035743F0-683F-4F1C-B789-150C156134A4}" srcOrd="0" destOrd="1" presId="urn:microsoft.com/office/officeart/2005/8/layout/hList1"/>
    <dgm:cxn modelId="{99D4A4F0-C51E-41A4-ADEC-C8CA1A252268}" srcId="{498D0D78-D8D3-43D3-B49F-A7A4286FF084}" destId="{1108CB89-5717-423A-A30E-4E1F87F19070}" srcOrd="0" destOrd="0" parTransId="{410981AF-3A80-44E4-93A8-9A68016EF8CB}" sibTransId="{927BD633-CF75-4814-9CE7-37A1088AE231}"/>
    <dgm:cxn modelId="{477EFEF9-AED1-9549-95AD-A8B4492E7F00}" type="presOf" srcId="{0E0249BD-081D-43B1-99EB-3A659EADF59E}" destId="{1E51B7A1-6313-4D7F-A544-97EDDCC3F3E9}" srcOrd="0" destOrd="2" presId="urn:microsoft.com/office/officeart/2005/8/layout/hList1"/>
    <dgm:cxn modelId="{F680EB1B-2523-A248-B248-6E84D9AFBF76}" type="presParOf" srcId="{F4352393-2C74-497F-9B9C-37B2DB659A3B}" destId="{94E592E0-72CB-414C-BF4E-1EF1EC876A57}" srcOrd="0" destOrd="0" presId="urn:microsoft.com/office/officeart/2005/8/layout/hList1"/>
    <dgm:cxn modelId="{65AFF183-3EA3-D345-B959-9811DA262592}" type="presParOf" srcId="{94E592E0-72CB-414C-BF4E-1EF1EC876A57}" destId="{354CA384-74A1-4930-B741-C455B8C01C7C}" srcOrd="0" destOrd="0" presId="urn:microsoft.com/office/officeart/2005/8/layout/hList1"/>
    <dgm:cxn modelId="{D64DE734-1CC6-AB4C-98D7-4EFF72F4BB58}" type="presParOf" srcId="{94E592E0-72CB-414C-BF4E-1EF1EC876A57}" destId="{035743F0-683F-4F1C-B789-150C156134A4}" srcOrd="1" destOrd="0" presId="urn:microsoft.com/office/officeart/2005/8/layout/hList1"/>
    <dgm:cxn modelId="{85ADB367-4B23-BB42-9BB9-F9683005ADC6}" type="presParOf" srcId="{F4352393-2C74-497F-9B9C-37B2DB659A3B}" destId="{541153E6-B810-41B7-9F99-219DDAF48253}" srcOrd="1" destOrd="0" presId="urn:microsoft.com/office/officeart/2005/8/layout/hList1"/>
    <dgm:cxn modelId="{FB9A2071-6E6F-FA4B-AC9C-1D9B32F51DAC}" type="presParOf" srcId="{F4352393-2C74-497F-9B9C-37B2DB659A3B}" destId="{13007202-2449-4A1D-86A3-C344D5DFAA78}" srcOrd="2" destOrd="0" presId="urn:microsoft.com/office/officeart/2005/8/layout/hList1"/>
    <dgm:cxn modelId="{EA485C4D-C575-E54E-AEF8-2CC29DC49D0E}" type="presParOf" srcId="{13007202-2449-4A1D-86A3-C344D5DFAA78}" destId="{86A7DB13-E493-462E-BFC7-E95499186868}" srcOrd="0" destOrd="0" presId="urn:microsoft.com/office/officeart/2005/8/layout/hList1"/>
    <dgm:cxn modelId="{18F2C4D1-8D07-C441-B5BB-B7295223A567}" type="presParOf" srcId="{13007202-2449-4A1D-86A3-C344D5DFAA78}" destId="{1E51B7A1-6313-4D7F-A544-97EDDCC3F3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5E28CD-058D-D341-9027-BBFABC54B983}" type="doc">
      <dgm:prSet loTypeId="urn:microsoft.com/office/officeart/2008/layout/LinedList" loCatId="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it-IT"/>
        </a:p>
      </dgm:t>
    </dgm:pt>
    <dgm:pt modelId="{2130409E-59F3-364C-848B-9A0408F2337A}">
      <dgm:prSet custT="1"/>
      <dgm:spPr/>
      <dgm:t>
        <a:bodyPr anchor="ctr"/>
        <a:lstStyle/>
        <a:p>
          <a:pPr algn="ctr" rtl="0">
            <a:lnSpc>
              <a:spcPct val="120000"/>
            </a:lnSpc>
          </a:pPr>
          <a:r>
            <a:rPr lang="it-IT" sz="1800" b="1" dirty="0"/>
            <a:t>Il risultato netto </a:t>
          </a:r>
          <a:r>
            <a:rPr lang="it-IT" sz="1800" b="1" dirty="0">
              <a:solidFill>
                <a:srgbClr val="FF0000"/>
              </a:solidFill>
            </a:rPr>
            <a:t>NON</a:t>
          </a:r>
          <a:r>
            <a:rPr lang="it-IT" sz="1800" b="1" dirty="0"/>
            <a:t> corrisponde al saldo di cassa generato dall’impresa.</a:t>
          </a:r>
        </a:p>
      </dgm:t>
    </dgm:pt>
    <dgm:pt modelId="{44385B9F-22B4-1C40-868F-8297AD68F898}" type="parTrans" cxnId="{D904F0BB-E0BA-4049-B1C3-B4A904B464AE}">
      <dgm:prSet/>
      <dgm:spPr/>
      <dgm:t>
        <a:bodyPr/>
        <a:lstStyle/>
        <a:p>
          <a:endParaRPr lang="it-IT" sz="1600"/>
        </a:p>
      </dgm:t>
    </dgm:pt>
    <dgm:pt modelId="{799811A0-D598-334F-9955-C52349474A78}" type="sibTrans" cxnId="{D904F0BB-E0BA-4049-B1C3-B4A904B464AE}">
      <dgm:prSet/>
      <dgm:spPr/>
      <dgm:t>
        <a:bodyPr/>
        <a:lstStyle/>
        <a:p>
          <a:endParaRPr lang="it-IT" sz="1600"/>
        </a:p>
      </dgm:t>
    </dgm:pt>
    <dgm:pt modelId="{3C767E5C-9AA2-AA4A-A2A0-47056ED6234C}">
      <dgm:prSet custT="1"/>
      <dgm:spPr/>
      <dgm:t>
        <a:bodyPr anchor="ctr"/>
        <a:lstStyle/>
        <a:p>
          <a:pPr algn="ctr" rtl="0"/>
          <a:r>
            <a:rPr lang="it-IT" sz="2000"/>
            <a:t>Movimenti </a:t>
          </a:r>
        </a:p>
        <a:p>
          <a:pPr algn="ctr" rtl="0"/>
          <a:r>
            <a:rPr lang="it-IT" sz="2000" b="1"/>
            <a:t>non</a:t>
          </a:r>
          <a:r>
            <a:rPr lang="it-IT" sz="2000"/>
            <a:t> </a:t>
          </a:r>
        </a:p>
        <a:p>
          <a:pPr algn="ctr" rtl="0"/>
          <a:r>
            <a:rPr lang="it-IT" sz="2000"/>
            <a:t>di cassa</a:t>
          </a:r>
          <a:endParaRPr lang="it-IT" sz="2000" dirty="0"/>
        </a:p>
      </dgm:t>
    </dgm:pt>
    <dgm:pt modelId="{AD6B871D-FBD3-5E46-B687-8FFAC3DE8F68}" type="parTrans" cxnId="{2C948CC2-5A7B-AB4F-AEEF-9E4D7649F09E}">
      <dgm:prSet/>
      <dgm:spPr/>
      <dgm:t>
        <a:bodyPr/>
        <a:lstStyle/>
        <a:p>
          <a:endParaRPr lang="it-IT" sz="1600"/>
        </a:p>
      </dgm:t>
    </dgm:pt>
    <dgm:pt modelId="{A926193B-18BC-F041-9914-20DD5E718F7F}" type="sibTrans" cxnId="{2C948CC2-5A7B-AB4F-AEEF-9E4D7649F09E}">
      <dgm:prSet/>
      <dgm:spPr/>
      <dgm:t>
        <a:bodyPr/>
        <a:lstStyle/>
        <a:p>
          <a:endParaRPr lang="it-IT" sz="1600"/>
        </a:p>
      </dgm:t>
    </dgm:pt>
    <dgm:pt modelId="{21433D84-B62A-CC4E-8CF7-F2C09F06F7D1}">
      <dgm:prSet custT="1"/>
      <dgm:spPr/>
      <dgm:t>
        <a:bodyPr anchor="ctr"/>
        <a:lstStyle/>
        <a:p>
          <a:pPr algn="ctr" rtl="0"/>
          <a:r>
            <a:rPr lang="it-IT" sz="2000"/>
            <a:t>Ammortamenti</a:t>
          </a:r>
          <a:endParaRPr lang="it-IT" sz="2000" dirty="0"/>
        </a:p>
      </dgm:t>
    </dgm:pt>
    <dgm:pt modelId="{FAB26F6A-6417-5046-B327-1D80ED85F144}" type="parTrans" cxnId="{71E8FDE5-0693-164D-9CB0-2DEFA982F943}">
      <dgm:prSet/>
      <dgm:spPr/>
      <dgm:t>
        <a:bodyPr/>
        <a:lstStyle/>
        <a:p>
          <a:endParaRPr lang="it-IT" sz="1600"/>
        </a:p>
      </dgm:t>
    </dgm:pt>
    <dgm:pt modelId="{6E6D13C5-CEF7-D749-AC11-C808B4A8D38D}" type="sibTrans" cxnId="{71E8FDE5-0693-164D-9CB0-2DEFA982F943}">
      <dgm:prSet/>
      <dgm:spPr/>
      <dgm:t>
        <a:bodyPr/>
        <a:lstStyle/>
        <a:p>
          <a:endParaRPr lang="it-IT" sz="1600"/>
        </a:p>
      </dgm:t>
    </dgm:pt>
    <dgm:pt modelId="{9C8A62B6-B5A2-E94D-B5D2-BF9CF66F1566}">
      <dgm:prSet custT="1"/>
      <dgm:spPr/>
      <dgm:t>
        <a:bodyPr anchor="ctr"/>
        <a:lstStyle/>
        <a:p>
          <a:pPr algn="ctr" rtl="0"/>
          <a:r>
            <a:rPr lang="it-IT" sz="2000"/>
            <a:t>Uscite di cassa</a:t>
          </a:r>
        </a:p>
        <a:p>
          <a:pPr algn="ctr" rtl="0"/>
          <a:r>
            <a:rPr lang="it-IT" sz="2000" b="1"/>
            <a:t>non riportate</a:t>
          </a:r>
          <a:r>
            <a:rPr lang="it-IT" sz="2000"/>
            <a:t> </a:t>
          </a:r>
        </a:p>
        <a:p>
          <a:pPr algn="ctr" rtl="0"/>
          <a:r>
            <a:rPr lang="it-IT" sz="2000"/>
            <a:t>nel conto economico</a:t>
          </a:r>
          <a:endParaRPr lang="it-IT" sz="2000" dirty="0"/>
        </a:p>
      </dgm:t>
    </dgm:pt>
    <dgm:pt modelId="{90092846-3685-2C49-85A2-87E23FD993DF}" type="parTrans" cxnId="{A75B5CE9-D8CC-F349-9401-70F7AA53989D}">
      <dgm:prSet/>
      <dgm:spPr/>
      <dgm:t>
        <a:bodyPr/>
        <a:lstStyle/>
        <a:p>
          <a:endParaRPr lang="it-IT" sz="1600"/>
        </a:p>
      </dgm:t>
    </dgm:pt>
    <dgm:pt modelId="{50C7BF1F-2F6B-0543-BDD7-463A23E940C6}" type="sibTrans" cxnId="{A75B5CE9-D8CC-F349-9401-70F7AA53989D}">
      <dgm:prSet/>
      <dgm:spPr/>
      <dgm:t>
        <a:bodyPr/>
        <a:lstStyle/>
        <a:p>
          <a:endParaRPr lang="it-IT" sz="1600"/>
        </a:p>
      </dgm:t>
    </dgm:pt>
    <dgm:pt modelId="{7588DC37-0BC7-8E40-BD99-5875BA47D095}">
      <dgm:prSet custT="1"/>
      <dgm:spPr/>
      <dgm:t>
        <a:bodyPr anchor="ctr"/>
        <a:lstStyle/>
        <a:p>
          <a:pPr algn="ctr" rtl="0"/>
          <a:r>
            <a:rPr lang="it-IT" sz="2000"/>
            <a:t>Investimenti in immobili, impianti e macchinari</a:t>
          </a:r>
          <a:endParaRPr lang="it-IT" sz="2000" dirty="0"/>
        </a:p>
      </dgm:t>
    </dgm:pt>
    <dgm:pt modelId="{7879019B-CE9D-8C4C-9949-8AC5A9BF1CDC}" type="parTrans" cxnId="{B25073B7-79EA-9D42-9E76-B4542804D339}">
      <dgm:prSet/>
      <dgm:spPr/>
      <dgm:t>
        <a:bodyPr/>
        <a:lstStyle/>
        <a:p>
          <a:endParaRPr lang="it-IT" sz="1600"/>
        </a:p>
      </dgm:t>
    </dgm:pt>
    <dgm:pt modelId="{81BE0C6C-D4AF-234B-AF3E-071EECC1C707}" type="sibTrans" cxnId="{B25073B7-79EA-9D42-9E76-B4542804D339}">
      <dgm:prSet/>
      <dgm:spPr/>
      <dgm:t>
        <a:bodyPr/>
        <a:lstStyle/>
        <a:p>
          <a:endParaRPr lang="it-IT" sz="1600"/>
        </a:p>
      </dgm:t>
    </dgm:pt>
    <dgm:pt modelId="{9A96BBBD-DBF3-D040-B8C7-9892F579A9F7}" type="pres">
      <dgm:prSet presAssocID="{435E28CD-058D-D341-9027-BBFABC54B983}" presName="vert0" presStyleCnt="0">
        <dgm:presLayoutVars>
          <dgm:dir/>
          <dgm:animOne val="branch"/>
          <dgm:animLvl val="lvl"/>
        </dgm:presLayoutVars>
      </dgm:prSet>
      <dgm:spPr/>
    </dgm:pt>
    <dgm:pt modelId="{978448B9-B93F-5F4B-A5B0-757BA4F1EC3F}" type="pres">
      <dgm:prSet presAssocID="{2130409E-59F3-364C-848B-9A0408F2337A}" presName="thickLine" presStyleLbl="alignNode1" presStyleIdx="0" presStyleCnt="1"/>
      <dgm:spPr/>
    </dgm:pt>
    <dgm:pt modelId="{4F8E17D9-94C6-3D44-839B-3ABF9EE58D4E}" type="pres">
      <dgm:prSet presAssocID="{2130409E-59F3-364C-848B-9A0408F2337A}" presName="horz1" presStyleCnt="0"/>
      <dgm:spPr/>
    </dgm:pt>
    <dgm:pt modelId="{376F7E0E-D683-094A-ADBB-F7D34E2F8F1E}" type="pres">
      <dgm:prSet presAssocID="{2130409E-59F3-364C-848B-9A0408F2337A}" presName="tx1" presStyleLbl="revTx" presStyleIdx="0" presStyleCnt="5" custScaleX="174406"/>
      <dgm:spPr/>
    </dgm:pt>
    <dgm:pt modelId="{76FCFBF2-71C0-4340-B373-070E75FB83E4}" type="pres">
      <dgm:prSet presAssocID="{2130409E-59F3-364C-848B-9A0408F2337A}" presName="vert1" presStyleCnt="0"/>
      <dgm:spPr/>
    </dgm:pt>
    <dgm:pt modelId="{65B284F1-A43E-2E46-B842-951ABB11522D}" type="pres">
      <dgm:prSet presAssocID="{3C767E5C-9AA2-AA4A-A2A0-47056ED6234C}" presName="vertSpace2a" presStyleCnt="0"/>
      <dgm:spPr/>
    </dgm:pt>
    <dgm:pt modelId="{58996810-6020-324B-9225-87DA15E7C566}" type="pres">
      <dgm:prSet presAssocID="{3C767E5C-9AA2-AA4A-A2A0-47056ED6234C}" presName="horz2" presStyleCnt="0"/>
      <dgm:spPr/>
    </dgm:pt>
    <dgm:pt modelId="{76B3AC83-8DF5-634D-8E56-3C259F1189F0}" type="pres">
      <dgm:prSet presAssocID="{3C767E5C-9AA2-AA4A-A2A0-47056ED6234C}" presName="horzSpace2" presStyleCnt="0"/>
      <dgm:spPr/>
    </dgm:pt>
    <dgm:pt modelId="{5BF14C22-040F-004E-ACFC-94AE1E53E303}" type="pres">
      <dgm:prSet presAssocID="{3C767E5C-9AA2-AA4A-A2A0-47056ED6234C}" presName="tx2" presStyleLbl="revTx" presStyleIdx="1" presStyleCnt="5"/>
      <dgm:spPr/>
    </dgm:pt>
    <dgm:pt modelId="{1EF67DB1-5AAD-E448-AB85-998118E37005}" type="pres">
      <dgm:prSet presAssocID="{3C767E5C-9AA2-AA4A-A2A0-47056ED6234C}" presName="vert2" presStyleCnt="0"/>
      <dgm:spPr/>
    </dgm:pt>
    <dgm:pt modelId="{030A3AEA-2450-634C-AA52-A33A160EF986}" type="pres">
      <dgm:prSet presAssocID="{21433D84-B62A-CC4E-8CF7-F2C09F06F7D1}" presName="horz3" presStyleCnt="0"/>
      <dgm:spPr/>
    </dgm:pt>
    <dgm:pt modelId="{21674C85-AB50-8440-A6E2-1F234C718C1C}" type="pres">
      <dgm:prSet presAssocID="{21433D84-B62A-CC4E-8CF7-F2C09F06F7D1}" presName="horzSpace3" presStyleCnt="0"/>
      <dgm:spPr/>
    </dgm:pt>
    <dgm:pt modelId="{612692C0-B3AD-F34B-8E88-4F695E59B4A7}" type="pres">
      <dgm:prSet presAssocID="{21433D84-B62A-CC4E-8CF7-F2C09F06F7D1}" presName="tx3" presStyleLbl="revTx" presStyleIdx="2" presStyleCnt="5"/>
      <dgm:spPr/>
    </dgm:pt>
    <dgm:pt modelId="{19A27DC2-1491-7949-A36A-1DB2A791ADD1}" type="pres">
      <dgm:prSet presAssocID="{21433D84-B62A-CC4E-8CF7-F2C09F06F7D1}" presName="vert3" presStyleCnt="0"/>
      <dgm:spPr/>
    </dgm:pt>
    <dgm:pt modelId="{FE267530-BD76-0E44-B098-B3F77DDEE929}" type="pres">
      <dgm:prSet presAssocID="{3C767E5C-9AA2-AA4A-A2A0-47056ED6234C}" presName="thinLine2b" presStyleLbl="callout" presStyleIdx="0" presStyleCnt="2"/>
      <dgm:spPr/>
    </dgm:pt>
    <dgm:pt modelId="{E4DD5335-8CDC-CD4A-B64D-DD9E2031A909}" type="pres">
      <dgm:prSet presAssocID="{3C767E5C-9AA2-AA4A-A2A0-47056ED6234C}" presName="vertSpace2b" presStyleCnt="0"/>
      <dgm:spPr/>
    </dgm:pt>
    <dgm:pt modelId="{976C6E0B-8331-C647-8329-19D60FB905C3}" type="pres">
      <dgm:prSet presAssocID="{9C8A62B6-B5A2-E94D-B5D2-BF9CF66F1566}" presName="horz2" presStyleCnt="0"/>
      <dgm:spPr/>
    </dgm:pt>
    <dgm:pt modelId="{20FDD802-0F1E-A449-AB2C-A100C9D474E3}" type="pres">
      <dgm:prSet presAssocID="{9C8A62B6-B5A2-E94D-B5D2-BF9CF66F1566}" presName="horzSpace2" presStyleCnt="0"/>
      <dgm:spPr/>
    </dgm:pt>
    <dgm:pt modelId="{F2776766-7F08-D14F-AC2B-3CD18867FF74}" type="pres">
      <dgm:prSet presAssocID="{9C8A62B6-B5A2-E94D-B5D2-BF9CF66F1566}" presName="tx2" presStyleLbl="revTx" presStyleIdx="3" presStyleCnt="5"/>
      <dgm:spPr/>
    </dgm:pt>
    <dgm:pt modelId="{5BD3CA1D-E5EA-B54B-853E-1B5E6EDF45FD}" type="pres">
      <dgm:prSet presAssocID="{9C8A62B6-B5A2-E94D-B5D2-BF9CF66F1566}" presName="vert2" presStyleCnt="0"/>
      <dgm:spPr/>
    </dgm:pt>
    <dgm:pt modelId="{AE373618-13C1-2B49-B6D8-430E1DDAD17F}" type="pres">
      <dgm:prSet presAssocID="{7588DC37-0BC7-8E40-BD99-5875BA47D095}" presName="horz3" presStyleCnt="0"/>
      <dgm:spPr/>
    </dgm:pt>
    <dgm:pt modelId="{6F2D11F2-D362-EA43-8D07-94D650329319}" type="pres">
      <dgm:prSet presAssocID="{7588DC37-0BC7-8E40-BD99-5875BA47D095}" presName="horzSpace3" presStyleCnt="0"/>
      <dgm:spPr/>
    </dgm:pt>
    <dgm:pt modelId="{AA85BC2A-53CF-FF41-902A-EDE997EC1279}" type="pres">
      <dgm:prSet presAssocID="{7588DC37-0BC7-8E40-BD99-5875BA47D095}" presName="tx3" presStyleLbl="revTx" presStyleIdx="4" presStyleCnt="5"/>
      <dgm:spPr/>
    </dgm:pt>
    <dgm:pt modelId="{541FDC66-ECC1-F14B-A67C-ADB879A8FAB3}" type="pres">
      <dgm:prSet presAssocID="{7588DC37-0BC7-8E40-BD99-5875BA47D095}" presName="vert3" presStyleCnt="0"/>
      <dgm:spPr/>
    </dgm:pt>
    <dgm:pt modelId="{0D2D7F76-19D0-5F45-96BA-D8C1EEBA023D}" type="pres">
      <dgm:prSet presAssocID="{9C8A62B6-B5A2-E94D-B5D2-BF9CF66F1566}" presName="thinLine2b" presStyleLbl="callout" presStyleIdx="1" presStyleCnt="2"/>
      <dgm:spPr/>
    </dgm:pt>
    <dgm:pt modelId="{F1237FCB-3214-4D4F-8A36-24C241DEEC12}" type="pres">
      <dgm:prSet presAssocID="{9C8A62B6-B5A2-E94D-B5D2-BF9CF66F1566}" presName="vertSpace2b" presStyleCnt="0"/>
      <dgm:spPr/>
    </dgm:pt>
  </dgm:ptLst>
  <dgm:cxnLst>
    <dgm:cxn modelId="{868F5B0B-2B2C-AE4F-AFAE-0A62255CDA91}" type="presOf" srcId="{21433D84-B62A-CC4E-8CF7-F2C09F06F7D1}" destId="{612692C0-B3AD-F34B-8E88-4F695E59B4A7}" srcOrd="0" destOrd="0" presId="urn:microsoft.com/office/officeart/2008/layout/LinedList"/>
    <dgm:cxn modelId="{79C38C37-2555-664B-95E6-111413319056}" type="presOf" srcId="{2130409E-59F3-364C-848B-9A0408F2337A}" destId="{376F7E0E-D683-094A-ADBB-F7D34E2F8F1E}" srcOrd="0" destOrd="0" presId="urn:microsoft.com/office/officeart/2008/layout/LinedList"/>
    <dgm:cxn modelId="{B07A2E99-188F-D540-8A39-A71674367A90}" type="presOf" srcId="{7588DC37-0BC7-8E40-BD99-5875BA47D095}" destId="{AA85BC2A-53CF-FF41-902A-EDE997EC1279}" srcOrd="0" destOrd="0" presId="urn:microsoft.com/office/officeart/2008/layout/LinedList"/>
    <dgm:cxn modelId="{DA59BB9D-DD2A-0545-9689-2F1E5D927C3B}" type="presOf" srcId="{9C8A62B6-B5A2-E94D-B5D2-BF9CF66F1566}" destId="{F2776766-7F08-D14F-AC2B-3CD18867FF74}" srcOrd="0" destOrd="0" presId="urn:microsoft.com/office/officeart/2008/layout/LinedList"/>
    <dgm:cxn modelId="{DA1D88A3-00AE-BB44-AF0C-F545D610CB00}" type="presOf" srcId="{3C767E5C-9AA2-AA4A-A2A0-47056ED6234C}" destId="{5BF14C22-040F-004E-ACFC-94AE1E53E303}" srcOrd="0" destOrd="0" presId="urn:microsoft.com/office/officeart/2008/layout/LinedList"/>
    <dgm:cxn modelId="{B25073B7-79EA-9D42-9E76-B4542804D339}" srcId="{9C8A62B6-B5A2-E94D-B5D2-BF9CF66F1566}" destId="{7588DC37-0BC7-8E40-BD99-5875BA47D095}" srcOrd="0" destOrd="0" parTransId="{7879019B-CE9D-8C4C-9949-8AC5A9BF1CDC}" sibTransId="{81BE0C6C-D4AF-234B-AF3E-071EECC1C707}"/>
    <dgm:cxn modelId="{D904F0BB-E0BA-4049-B1C3-B4A904B464AE}" srcId="{435E28CD-058D-D341-9027-BBFABC54B983}" destId="{2130409E-59F3-364C-848B-9A0408F2337A}" srcOrd="0" destOrd="0" parTransId="{44385B9F-22B4-1C40-868F-8297AD68F898}" sibTransId="{799811A0-D598-334F-9955-C52349474A78}"/>
    <dgm:cxn modelId="{2C948CC2-5A7B-AB4F-AEEF-9E4D7649F09E}" srcId="{2130409E-59F3-364C-848B-9A0408F2337A}" destId="{3C767E5C-9AA2-AA4A-A2A0-47056ED6234C}" srcOrd="0" destOrd="0" parTransId="{AD6B871D-FBD3-5E46-B687-8FFAC3DE8F68}" sibTransId="{A926193B-18BC-F041-9914-20DD5E718F7F}"/>
    <dgm:cxn modelId="{71E8FDE5-0693-164D-9CB0-2DEFA982F943}" srcId="{3C767E5C-9AA2-AA4A-A2A0-47056ED6234C}" destId="{21433D84-B62A-CC4E-8CF7-F2C09F06F7D1}" srcOrd="0" destOrd="0" parTransId="{FAB26F6A-6417-5046-B327-1D80ED85F144}" sibTransId="{6E6D13C5-CEF7-D749-AC11-C808B4A8D38D}"/>
    <dgm:cxn modelId="{A75B5CE9-D8CC-F349-9401-70F7AA53989D}" srcId="{2130409E-59F3-364C-848B-9A0408F2337A}" destId="{9C8A62B6-B5A2-E94D-B5D2-BF9CF66F1566}" srcOrd="1" destOrd="0" parTransId="{90092846-3685-2C49-85A2-87E23FD993DF}" sibTransId="{50C7BF1F-2F6B-0543-BDD7-463A23E940C6}"/>
    <dgm:cxn modelId="{45F75DF9-707F-6444-B822-98E89D230F0B}" type="presOf" srcId="{435E28CD-058D-D341-9027-BBFABC54B983}" destId="{9A96BBBD-DBF3-D040-B8C7-9892F579A9F7}" srcOrd="0" destOrd="0" presId="urn:microsoft.com/office/officeart/2008/layout/LinedList"/>
    <dgm:cxn modelId="{B1FED006-5617-B746-A668-2FDCC1E3731E}" type="presParOf" srcId="{9A96BBBD-DBF3-D040-B8C7-9892F579A9F7}" destId="{978448B9-B93F-5F4B-A5B0-757BA4F1EC3F}" srcOrd="0" destOrd="0" presId="urn:microsoft.com/office/officeart/2008/layout/LinedList"/>
    <dgm:cxn modelId="{A30B84C3-8BAC-9248-87CA-FF9C6650FD10}" type="presParOf" srcId="{9A96BBBD-DBF3-D040-B8C7-9892F579A9F7}" destId="{4F8E17D9-94C6-3D44-839B-3ABF9EE58D4E}" srcOrd="1" destOrd="0" presId="urn:microsoft.com/office/officeart/2008/layout/LinedList"/>
    <dgm:cxn modelId="{6A7BFCBD-4B10-A747-A1C5-A4CC06023334}" type="presParOf" srcId="{4F8E17D9-94C6-3D44-839B-3ABF9EE58D4E}" destId="{376F7E0E-D683-094A-ADBB-F7D34E2F8F1E}" srcOrd="0" destOrd="0" presId="urn:microsoft.com/office/officeart/2008/layout/LinedList"/>
    <dgm:cxn modelId="{0B498F95-3D15-0042-A7F6-414ED5B9DBA0}" type="presParOf" srcId="{4F8E17D9-94C6-3D44-839B-3ABF9EE58D4E}" destId="{76FCFBF2-71C0-4340-B373-070E75FB83E4}" srcOrd="1" destOrd="0" presId="urn:microsoft.com/office/officeart/2008/layout/LinedList"/>
    <dgm:cxn modelId="{7ACB329E-9DCB-AB48-A4E4-203AD2DF6C5C}" type="presParOf" srcId="{76FCFBF2-71C0-4340-B373-070E75FB83E4}" destId="{65B284F1-A43E-2E46-B842-951ABB11522D}" srcOrd="0" destOrd="0" presId="urn:microsoft.com/office/officeart/2008/layout/LinedList"/>
    <dgm:cxn modelId="{9D1E15A9-AE14-124D-BCED-D7B360A13E8E}" type="presParOf" srcId="{76FCFBF2-71C0-4340-B373-070E75FB83E4}" destId="{58996810-6020-324B-9225-87DA15E7C566}" srcOrd="1" destOrd="0" presId="urn:microsoft.com/office/officeart/2008/layout/LinedList"/>
    <dgm:cxn modelId="{E238044F-9287-7D4A-8FF4-1D8658FA030B}" type="presParOf" srcId="{58996810-6020-324B-9225-87DA15E7C566}" destId="{76B3AC83-8DF5-634D-8E56-3C259F1189F0}" srcOrd="0" destOrd="0" presId="urn:microsoft.com/office/officeart/2008/layout/LinedList"/>
    <dgm:cxn modelId="{7368934F-0462-5241-BA49-BC2B3902C113}" type="presParOf" srcId="{58996810-6020-324B-9225-87DA15E7C566}" destId="{5BF14C22-040F-004E-ACFC-94AE1E53E303}" srcOrd="1" destOrd="0" presId="urn:microsoft.com/office/officeart/2008/layout/LinedList"/>
    <dgm:cxn modelId="{A8D641CF-06BE-7244-B7A9-28BE3E897CF3}" type="presParOf" srcId="{58996810-6020-324B-9225-87DA15E7C566}" destId="{1EF67DB1-5AAD-E448-AB85-998118E37005}" srcOrd="2" destOrd="0" presId="urn:microsoft.com/office/officeart/2008/layout/LinedList"/>
    <dgm:cxn modelId="{DCF1FC6E-6213-3141-A3B4-EC3FCA41B596}" type="presParOf" srcId="{1EF67DB1-5AAD-E448-AB85-998118E37005}" destId="{030A3AEA-2450-634C-AA52-A33A160EF986}" srcOrd="0" destOrd="0" presId="urn:microsoft.com/office/officeart/2008/layout/LinedList"/>
    <dgm:cxn modelId="{932197A2-7E16-8840-96EF-BD739D82DE5D}" type="presParOf" srcId="{030A3AEA-2450-634C-AA52-A33A160EF986}" destId="{21674C85-AB50-8440-A6E2-1F234C718C1C}" srcOrd="0" destOrd="0" presId="urn:microsoft.com/office/officeart/2008/layout/LinedList"/>
    <dgm:cxn modelId="{DAB14512-B797-AE4E-8DE9-86579B36A57D}" type="presParOf" srcId="{030A3AEA-2450-634C-AA52-A33A160EF986}" destId="{612692C0-B3AD-F34B-8E88-4F695E59B4A7}" srcOrd="1" destOrd="0" presId="urn:microsoft.com/office/officeart/2008/layout/LinedList"/>
    <dgm:cxn modelId="{12661F32-D3B4-064A-9B02-A8D56B7D6458}" type="presParOf" srcId="{030A3AEA-2450-634C-AA52-A33A160EF986}" destId="{19A27DC2-1491-7949-A36A-1DB2A791ADD1}" srcOrd="2" destOrd="0" presId="urn:microsoft.com/office/officeart/2008/layout/LinedList"/>
    <dgm:cxn modelId="{10FAC43B-BFC4-BC46-B02D-B0823B9FBE53}" type="presParOf" srcId="{76FCFBF2-71C0-4340-B373-070E75FB83E4}" destId="{FE267530-BD76-0E44-B098-B3F77DDEE929}" srcOrd="2" destOrd="0" presId="urn:microsoft.com/office/officeart/2008/layout/LinedList"/>
    <dgm:cxn modelId="{EE19B3CD-D390-D145-A1BB-272CBB11AD8C}" type="presParOf" srcId="{76FCFBF2-71C0-4340-B373-070E75FB83E4}" destId="{E4DD5335-8CDC-CD4A-B64D-DD9E2031A909}" srcOrd="3" destOrd="0" presId="urn:microsoft.com/office/officeart/2008/layout/LinedList"/>
    <dgm:cxn modelId="{86C59A29-9E8A-4C41-A822-4318DA9F296E}" type="presParOf" srcId="{76FCFBF2-71C0-4340-B373-070E75FB83E4}" destId="{976C6E0B-8331-C647-8329-19D60FB905C3}" srcOrd="4" destOrd="0" presId="urn:microsoft.com/office/officeart/2008/layout/LinedList"/>
    <dgm:cxn modelId="{99B17D23-D1A1-E149-ADE0-0C058BE81A35}" type="presParOf" srcId="{976C6E0B-8331-C647-8329-19D60FB905C3}" destId="{20FDD802-0F1E-A449-AB2C-A100C9D474E3}" srcOrd="0" destOrd="0" presId="urn:microsoft.com/office/officeart/2008/layout/LinedList"/>
    <dgm:cxn modelId="{E9BDBBBA-F192-0F4B-B6E0-5FD4EFAC0661}" type="presParOf" srcId="{976C6E0B-8331-C647-8329-19D60FB905C3}" destId="{F2776766-7F08-D14F-AC2B-3CD18867FF74}" srcOrd="1" destOrd="0" presId="urn:microsoft.com/office/officeart/2008/layout/LinedList"/>
    <dgm:cxn modelId="{C42BEEB5-813E-FC44-ABB3-03F7DAC73E53}" type="presParOf" srcId="{976C6E0B-8331-C647-8329-19D60FB905C3}" destId="{5BD3CA1D-E5EA-B54B-853E-1B5E6EDF45FD}" srcOrd="2" destOrd="0" presId="urn:microsoft.com/office/officeart/2008/layout/LinedList"/>
    <dgm:cxn modelId="{BF0E17E6-30E7-6646-87C6-32F1070B0F91}" type="presParOf" srcId="{5BD3CA1D-E5EA-B54B-853E-1B5E6EDF45FD}" destId="{AE373618-13C1-2B49-B6D8-430E1DDAD17F}" srcOrd="0" destOrd="0" presId="urn:microsoft.com/office/officeart/2008/layout/LinedList"/>
    <dgm:cxn modelId="{2BA097D1-866C-7D4B-A7A5-64C5AD7E0495}" type="presParOf" srcId="{AE373618-13C1-2B49-B6D8-430E1DDAD17F}" destId="{6F2D11F2-D362-EA43-8D07-94D650329319}" srcOrd="0" destOrd="0" presId="urn:microsoft.com/office/officeart/2008/layout/LinedList"/>
    <dgm:cxn modelId="{F69B7F68-CFEA-5242-8C31-35C393A449E1}" type="presParOf" srcId="{AE373618-13C1-2B49-B6D8-430E1DDAD17F}" destId="{AA85BC2A-53CF-FF41-902A-EDE997EC1279}" srcOrd="1" destOrd="0" presId="urn:microsoft.com/office/officeart/2008/layout/LinedList"/>
    <dgm:cxn modelId="{CF05B664-16AF-6B49-88F2-9D4E374712F6}" type="presParOf" srcId="{AE373618-13C1-2B49-B6D8-430E1DDAD17F}" destId="{541FDC66-ECC1-F14B-A67C-ADB879A8FAB3}" srcOrd="2" destOrd="0" presId="urn:microsoft.com/office/officeart/2008/layout/LinedList"/>
    <dgm:cxn modelId="{FB77A439-D184-234A-9325-F74F968F9FD8}" type="presParOf" srcId="{76FCFBF2-71C0-4340-B373-070E75FB83E4}" destId="{0D2D7F76-19D0-5F45-96BA-D8C1EEBA023D}" srcOrd="5" destOrd="0" presId="urn:microsoft.com/office/officeart/2008/layout/LinedList"/>
    <dgm:cxn modelId="{90969159-8B5B-6F45-A06B-F0FADCF9C2B2}" type="presParOf" srcId="{76FCFBF2-71C0-4340-B373-070E75FB83E4}" destId="{F1237FCB-3214-4D4F-8A36-24C241DEEC12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5BEC07-6253-694D-A759-9CA07249B7E5}" type="doc">
      <dgm:prSet loTypeId="urn:microsoft.com/office/officeart/2008/layout/VerticalCurvedList" loCatId="" qsTypeId="urn:microsoft.com/office/officeart/2005/8/quickstyle/3D6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E9910276-47EB-A347-AED4-201A77214FEF}">
      <dgm:prSet custT="1"/>
      <dgm:spPr/>
      <dgm:t>
        <a:bodyPr/>
        <a:lstStyle/>
        <a:p>
          <a:pPr rtl="0"/>
          <a:r>
            <a:rPr lang="it-IT" sz="2800" b="0" noProof="0">
              <a:latin typeface="Calibri"/>
              <a:cs typeface="Calibri"/>
            </a:rPr>
            <a:t>Attività operativa </a:t>
          </a:r>
        </a:p>
      </dgm:t>
    </dgm:pt>
    <dgm:pt modelId="{6EA8B60A-EFBD-3C46-9EA9-3693B3442A1E}" type="parTrans" cxnId="{DCE69EE9-F81B-8C41-8002-C3D560DE4E7F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26D3999D-2A66-1948-9E87-9D2FB7DC8F15}" type="sibTrans" cxnId="{DCE69EE9-F81B-8C41-8002-C3D560DE4E7F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7D7DAF9D-CCFD-9D44-8DD9-CBA675B702B9}">
      <dgm:prSet custT="1"/>
      <dgm:spPr/>
      <dgm:t>
        <a:bodyPr/>
        <a:lstStyle/>
        <a:p>
          <a:pPr rtl="0"/>
          <a:r>
            <a:rPr lang="it-IT" sz="2800" b="0" noProof="0" dirty="0">
              <a:latin typeface="Calibri"/>
              <a:cs typeface="Calibri"/>
            </a:rPr>
            <a:t>Attività di investimento</a:t>
          </a:r>
        </a:p>
      </dgm:t>
    </dgm:pt>
    <dgm:pt modelId="{2631B4DB-99C6-EA46-B734-7C1C9A6C8982}" type="parTrans" cxnId="{1EB9523F-0CBA-3B49-BF99-C44EC52BA660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F0FA4949-BF91-904E-AFB9-CCE96B573816}" type="sibTrans" cxnId="{1EB9523F-0CBA-3B49-BF99-C44EC52BA660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BB8BB3EF-3431-1242-8B99-88E52DEBEBFF}">
      <dgm:prSet custT="1"/>
      <dgm:spPr/>
      <dgm:t>
        <a:bodyPr/>
        <a:lstStyle/>
        <a:p>
          <a:pPr rtl="0"/>
          <a:r>
            <a:rPr lang="it-IT" sz="2800" b="0" noProof="0">
              <a:latin typeface="Calibri"/>
              <a:cs typeface="Calibri"/>
            </a:rPr>
            <a:t>Attività di finanziamento</a:t>
          </a:r>
          <a:endParaRPr lang="it-IT" sz="2800" b="0" noProof="0" dirty="0">
            <a:latin typeface="Calibri"/>
            <a:cs typeface="Calibri"/>
          </a:endParaRPr>
        </a:p>
      </dgm:t>
    </dgm:pt>
    <dgm:pt modelId="{511575C4-62A1-784B-BE37-53844040743F}" type="parTrans" cxnId="{187D08B9-17C6-BC47-896B-DCD294724972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1E96C867-E28C-9A4D-8A50-8090D5A224B7}" type="sibTrans" cxnId="{187D08B9-17C6-BC47-896B-DCD294724972}">
      <dgm:prSet/>
      <dgm:spPr/>
      <dgm:t>
        <a:bodyPr/>
        <a:lstStyle/>
        <a:p>
          <a:endParaRPr lang="it-IT" sz="2800" b="0" noProof="0">
            <a:solidFill>
              <a:srgbClr val="660066"/>
            </a:solidFill>
            <a:latin typeface="Calibri"/>
            <a:cs typeface="Calibri"/>
          </a:endParaRPr>
        </a:p>
      </dgm:t>
    </dgm:pt>
    <dgm:pt modelId="{DC593A30-56AF-CE4D-AB16-A4EACF4A4987}" type="pres">
      <dgm:prSet presAssocID="{7B5BEC07-6253-694D-A759-9CA07249B7E5}" presName="Name0" presStyleCnt="0">
        <dgm:presLayoutVars>
          <dgm:chMax val="7"/>
          <dgm:chPref val="7"/>
          <dgm:dir/>
        </dgm:presLayoutVars>
      </dgm:prSet>
      <dgm:spPr/>
    </dgm:pt>
    <dgm:pt modelId="{E4C53FC6-AF53-5D45-A48D-8085AFF9C07F}" type="pres">
      <dgm:prSet presAssocID="{7B5BEC07-6253-694D-A759-9CA07249B7E5}" presName="Name1" presStyleCnt="0"/>
      <dgm:spPr/>
    </dgm:pt>
    <dgm:pt modelId="{328D11C3-6F2E-E245-9412-FD03FDE0268D}" type="pres">
      <dgm:prSet presAssocID="{7B5BEC07-6253-694D-A759-9CA07249B7E5}" presName="cycle" presStyleCnt="0"/>
      <dgm:spPr/>
    </dgm:pt>
    <dgm:pt modelId="{49D65C1A-A593-F24A-8A90-BC84E4B8C6AD}" type="pres">
      <dgm:prSet presAssocID="{7B5BEC07-6253-694D-A759-9CA07249B7E5}" presName="srcNode" presStyleLbl="node1" presStyleIdx="0" presStyleCnt="3"/>
      <dgm:spPr/>
    </dgm:pt>
    <dgm:pt modelId="{C14C4EC1-7AD4-294B-B06D-68726595CC72}" type="pres">
      <dgm:prSet presAssocID="{7B5BEC07-6253-694D-A759-9CA07249B7E5}" presName="conn" presStyleLbl="parChTrans1D2" presStyleIdx="0" presStyleCnt="1"/>
      <dgm:spPr/>
    </dgm:pt>
    <dgm:pt modelId="{51E1B1CD-5148-8F4C-8D09-35AFBD2EF8B8}" type="pres">
      <dgm:prSet presAssocID="{7B5BEC07-6253-694D-A759-9CA07249B7E5}" presName="extraNode" presStyleLbl="node1" presStyleIdx="0" presStyleCnt="3"/>
      <dgm:spPr/>
    </dgm:pt>
    <dgm:pt modelId="{B5D42E5E-491A-6243-A355-6A3E5697A544}" type="pres">
      <dgm:prSet presAssocID="{7B5BEC07-6253-694D-A759-9CA07249B7E5}" presName="dstNode" presStyleLbl="node1" presStyleIdx="0" presStyleCnt="3"/>
      <dgm:spPr/>
    </dgm:pt>
    <dgm:pt modelId="{F103A25B-76B1-E048-BD8A-2F8D35417028}" type="pres">
      <dgm:prSet presAssocID="{E9910276-47EB-A347-AED4-201A77214FEF}" presName="text_1" presStyleLbl="node1" presStyleIdx="0" presStyleCnt="3">
        <dgm:presLayoutVars>
          <dgm:bulletEnabled val="1"/>
        </dgm:presLayoutVars>
      </dgm:prSet>
      <dgm:spPr/>
    </dgm:pt>
    <dgm:pt modelId="{F7C15A45-96DA-D543-9A40-1EE1F0F6F82B}" type="pres">
      <dgm:prSet presAssocID="{E9910276-47EB-A347-AED4-201A77214FEF}" presName="accent_1" presStyleCnt="0"/>
      <dgm:spPr/>
    </dgm:pt>
    <dgm:pt modelId="{13A25DF4-A184-C54B-8E16-0193A412A567}" type="pres">
      <dgm:prSet presAssocID="{E9910276-47EB-A347-AED4-201A77214FEF}" presName="accentRepeatNode" presStyleLbl="solidFgAcc1" presStyleIdx="0" presStyleCnt="3"/>
      <dgm:spPr/>
    </dgm:pt>
    <dgm:pt modelId="{8124C8A6-FABD-F64C-9CB3-0D94ED585FC5}" type="pres">
      <dgm:prSet presAssocID="{7D7DAF9D-CCFD-9D44-8DD9-CBA675B702B9}" presName="text_2" presStyleLbl="node1" presStyleIdx="1" presStyleCnt="3">
        <dgm:presLayoutVars>
          <dgm:bulletEnabled val="1"/>
        </dgm:presLayoutVars>
      </dgm:prSet>
      <dgm:spPr/>
    </dgm:pt>
    <dgm:pt modelId="{55AD17B3-D763-DC49-8297-2E5BA08093A0}" type="pres">
      <dgm:prSet presAssocID="{7D7DAF9D-CCFD-9D44-8DD9-CBA675B702B9}" presName="accent_2" presStyleCnt="0"/>
      <dgm:spPr/>
    </dgm:pt>
    <dgm:pt modelId="{B33F801A-18FD-5849-BDCB-AA96B2E47AEA}" type="pres">
      <dgm:prSet presAssocID="{7D7DAF9D-CCFD-9D44-8DD9-CBA675B702B9}" presName="accentRepeatNode" presStyleLbl="solidFgAcc1" presStyleIdx="1" presStyleCnt="3"/>
      <dgm:spPr/>
    </dgm:pt>
    <dgm:pt modelId="{44B2E354-4FD9-1944-82AD-0DB768733660}" type="pres">
      <dgm:prSet presAssocID="{BB8BB3EF-3431-1242-8B99-88E52DEBEBFF}" presName="text_3" presStyleLbl="node1" presStyleIdx="2" presStyleCnt="3">
        <dgm:presLayoutVars>
          <dgm:bulletEnabled val="1"/>
        </dgm:presLayoutVars>
      </dgm:prSet>
      <dgm:spPr/>
    </dgm:pt>
    <dgm:pt modelId="{7E5696C8-3487-474B-BF1E-958A7D9D311A}" type="pres">
      <dgm:prSet presAssocID="{BB8BB3EF-3431-1242-8B99-88E52DEBEBFF}" presName="accent_3" presStyleCnt="0"/>
      <dgm:spPr/>
    </dgm:pt>
    <dgm:pt modelId="{AA290498-80BD-834F-BE6E-50926EBC47C7}" type="pres">
      <dgm:prSet presAssocID="{BB8BB3EF-3431-1242-8B99-88E52DEBEBFF}" presName="accentRepeatNode" presStyleLbl="solidFgAcc1" presStyleIdx="2" presStyleCnt="3"/>
      <dgm:spPr/>
    </dgm:pt>
  </dgm:ptLst>
  <dgm:cxnLst>
    <dgm:cxn modelId="{E1AEF702-0C4F-FB4E-A049-936A856F8206}" type="presOf" srcId="{7B5BEC07-6253-694D-A759-9CA07249B7E5}" destId="{DC593A30-56AF-CE4D-AB16-A4EACF4A4987}" srcOrd="0" destOrd="0" presId="urn:microsoft.com/office/officeart/2008/layout/VerticalCurvedList"/>
    <dgm:cxn modelId="{FCBB4419-9918-DA40-A763-652D918CC0EC}" type="presOf" srcId="{7D7DAF9D-CCFD-9D44-8DD9-CBA675B702B9}" destId="{8124C8A6-FABD-F64C-9CB3-0D94ED585FC5}" srcOrd="0" destOrd="0" presId="urn:microsoft.com/office/officeart/2008/layout/VerticalCurvedList"/>
    <dgm:cxn modelId="{1EB9523F-0CBA-3B49-BF99-C44EC52BA660}" srcId="{7B5BEC07-6253-694D-A759-9CA07249B7E5}" destId="{7D7DAF9D-CCFD-9D44-8DD9-CBA675B702B9}" srcOrd="1" destOrd="0" parTransId="{2631B4DB-99C6-EA46-B734-7C1C9A6C8982}" sibTransId="{F0FA4949-BF91-904E-AFB9-CCE96B573816}"/>
    <dgm:cxn modelId="{1A3F2B4C-820B-7940-A025-49B3FFF53457}" type="presOf" srcId="{BB8BB3EF-3431-1242-8B99-88E52DEBEBFF}" destId="{44B2E354-4FD9-1944-82AD-0DB768733660}" srcOrd="0" destOrd="0" presId="urn:microsoft.com/office/officeart/2008/layout/VerticalCurvedList"/>
    <dgm:cxn modelId="{786D1D56-A86A-FB4C-82FA-77445B9624C0}" type="presOf" srcId="{26D3999D-2A66-1948-9E87-9D2FB7DC8F15}" destId="{C14C4EC1-7AD4-294B-B06D-68726595CC72}" srcOrd="0" destOrd="0" presId="urn:microsoft.com/office/officeart/2008/layout/VerticalCurvedList"/>
    <dgm:cxn modelId="{C5223772-A59B-9640-A5D3-5D68B047AE61}" type="presOf" srcId="{E9910276-47EB-A347-AED4-201A77214FEF}" destId="{F103A25B-76B1-E048-BD8A-2F8D35417028}" srcOrd="0" destOrd="0" presId="urn:microsoft.com/office/officeart/2008/layout/VerticalCurvedList"/>
    <dgm:cxn modelId="{187D08B9-17C6-BC47-896B-DCD294724972}" srcId="{7B5BEC07-6253-694D-A759-9CA07249B7E5}" destId="{BB8BB3EF-3431-1242-8B99-88E52DEBEBFF}" srcOrd="2" destOrd="0" parTransId="{511575C4-62A1-784B-BE37-53844040743F}" sibTransId="{1E96C867-E28C-9A4D-8A50-8090D5A224B7}"/>
    <dgm:cxn modelId="{DCE69EE9-F81B-8C41-8002-C3D560DE4E7F}" srcId="{7B5BEC07-6253-694D-A759-9CA07249B7E5}" destId="{E9910276-47EB-A347-AED4-201A77214FEF}" srcOrd="0" destOrd="0" parTransId="{6EA8B60A-EFBD-3C46-9EA9-3693B3442A1E}" sibTransId="{26D3999D-2A66-1948-9E87-9D2FB7DC8F15}"/>
    <dgm:cxn modelId="{158BA9BA-1D5E-874A-975C-163CCFBBDCE4}" type="presParOf" srcId="{DC593A30-56AF-CE4D-AB16-A4EACF4A4987}" destId="{E4C53FC6-AF53-5D45-A48D-8085AFF9C07F}" srcOrd="0" destOrd="0" presId="urn:microsoft.com/office/officeart/2008/layout/VerticalCurvedList"/>
    <dgm:cxn modelId="{68DB0FB4-2D04-0343-BBA5-318B352299D4}" type="presParOf" srcId="{E4C53FC6-AF53-5D45-A48D-8085AFF9C07F}" destId="{328D11C3-6F2E-E245-9412-FD03FDE0268D}" srcOrd="0" destOrd="0" presId="urn:microsoft.com/office/officeart/2008/layout/VerticalCurvedList"/>
    <dgm:cxn modelId="{F357D117-BE23-8444-99D1-405803DC7B11}" type="presParOf" srcId="{328D11C3-6F2E-E245-9412-FD03FDE0268D}" destId="{49D65C1A-A593-F24A-8A90-BC84E4B8C6AD}" srcOrd="0" destOrd="0" presId="urn:microsoft.com/office/officeart/2008/layout/VerticalCurvedList"/>
    <dgm:cxn modelId="{15BA23C6-B3E4-7440-A132-2016619457A6}" type="presParOf" srcId="{328D11C3-6F2E-E245-9412-FD03FDE0268D}" destId="{C14C4EC1-7AD4-294B-B06D-68726595CC72}" srcOrd="1" destOrd="0" presId="urn:microsoft.com/office/officeart/2008/layout/VerticalCurvedList"/>
    <dgm:cxn modelId="{E83F5243-E936-5542-B8FF-FE2E38BF2BE6}" type="presParOf" srcId="{328D11C3-6F2E-E245-9412-FD03FDE0268D}" destId="{51E1B1CD-5148-8F4C-8D09-35AFBD2EF8B8}" srcOrd="2" destOrd="0" presId="urn:microsoft.com/office/officeart/2008/layout/VerticalCurvedList"/>
    <dgm:cxn modelId="{4B2A230A-A7CF-5148-90F7-D747B700F960}" type="presParOf" srcId="{328D11C3-6F2E-E245-9412-FD03FDE0268D}" destId="{B5D42E5E-491A-6243-A355-6A3E5697A544}" srcOrd="3" destOrd="0" presId="urn:microsoft.com/office/officeart/2008/layout/VerticalCurvedList"/>
    <dgm:cxn modelId="{20449169-8F66-CC41-80BC-22281B2DD2CC}" type="presParOf" srcId="{E4C53FC6-AF53-5D45-A48D-8085AFF9C07F}" destId="{F103A25B-76B1-E048-BD8A-2F8D35417028}" srcOrd="1" destOrd="0" presId="urn:microsoft.com/office/officeart/2008/layout/VerticalCurvedList"/>
    <dgm:cxn modelId="{29CD36CC-F3AC-8F49-94C0-6B6BC74F2FE9}" type="presParOf" srcId="{E4C53FC6-AF53-5D45-A48D-8085AFF9C07F}" destId="{F7C15A45-96DA-D543-9A40-1EE1F0F6F82B}" srcOrd="2" destOrd="0" presId="urn:microsoft.com/office/officeart/2008/layout/VerticalCurvedList"/>
    <dgm:cxn modelId="{A8713C28-3351-944A-9E30-2A95504D2DB6}" type="presParOf" srcId="{F7C15A45-96DA-D543-9A40-1EE1F0F6F82B}" destId="{13A25DF4-A184-C54B-8E16-0193A412A567}" srcOrd="0" destOrd="0" presId="urn:microsoft.com/office/officeart/2008/layout/VerticalCurvedList"/>
    <dgm:cxn modelId="{BDF762E6-82B9-E448-9FF3-19F0878FEF63}" type="presParOf" srcId="{E4C53FC6-AF53-5D45-A48D-8085AFF9C07F}" destId="{8124C8A6-FABD-F64C-9CB3-0D94ED585FC5}" srcOrd="3" destOrd="0" presId="urn:microsoft.com/office/officeart/2008/layout/VerticalCurvedList"/>
    <dgm:cxn modelId="{81A23807-5E0B-B94D-AA8E-BB77E01D14DA}" type="presParOf" srcId="{E4C53FC6-AF53-5D45-A48D-8085AFF9C07F}" destId="{55AD17B3-D763-DC49-8297-2E5BA08093A0}" srcOrd="4" destOrd="0" presId="urn:microsoft.com/office/officeart/2008/layout/VerticalCurvedList"/>
    <dgm:cxn modelId="{5B38338A-A42C-6744-89DC-2D91D6DE121F}" type="presParOf" srcId="{55AD17B3-D763-DC49-8297-2E5BA08093A0}" destId="{B33F801A-18FD-5849-BDCB-AA96B2E47AEA}" srcOrd="0" destOrd="0" presId="urn:microsoft.com/office/officeart/2008/layout/VerticalCurvedList"/>
    <dgm:cxn modelId="{126FDEA5-757D-DC47-A30D-8F0B4046D97F}" type="presParOf" srcId="{E4C53FC6-AF53-5D45-A48D-8085AFF9C07F}" destId="{44B2E354-4FD9-1944-82AD-0DB768733660}" srcOrd="5" destOrd="0" presId="urn:microsoft.com/office/officeart/2008/layout/VerticalCurvedList"/>
    <dgm:cxn modelId="{50B2B81D-6CB3-1345-8711-9FD899F9B19A}" type="presParOf" srcId="{E4C53FC6-AF53-5D45-A48D-8085AFF9C07F}" destId="{7E5696C8-3487-474B-BF1E-958A7D9D311A}" srcOrd="6" destOrd="0" presId="urn:microsoft.com/office/officeart/2008/layout/VerticalCurvedList"/>
    <dgm:cxn modelId="{7B91B220-7287-D543-9B62-35D6CC46F222}" type="presParOf" srcId="{7E5696C8-3487-474B-BF1E-958A7D9D311A}" destId="{AA290498-80BD-834F-BE6E-50926EBC47C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B832D1-57B8-174D-A81C-7859C1C60698}" type="doc">
      <dgm:prSet loTypeId="urn:microsoft.com/office/officeart/2005/8/layout/radial4" loCatId="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C8588FDA-0714-D848-AF93-98AE30769076}">
      <dgm:prSet custT="1"/>
      <dgm:spPr/>
      <dgm:t>
        <a:bodyPr/>
        <a:lstStyle/>
        <a:p>
          <a:pPr rtl="0"/>
          <a:r>
            <a:rPr lang="it-IT" sz="1800" dirty="0">
              <a:solidFill>
                <a:srgbClr val="000000"/>
              </a:solidFill>
              <a:latin typeface="Calibri"/>
              <a:cs typeface="Calibri"/>
            </a:rPr>
            <a:t>Corregge il risultato netto con tutti gli elementi non monetari relativi all’attività caratteristica e alle variazioni di C.C.N.</a:t>
          </a:r>
        </a:p>
      </dgm:t>
    </dgm:pt>
    <dgm:pt modelId="{60939B8B-47F3-0A48-8609-C0FD53F93453}" type="parTrans" cxnId="{A65E2724-E336-FE45-B391-974F713E7BC0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CDCAAC00-B3DB-0447-B206-ED5B43668DA1}" type="sibTrans" cxnId="{A65E2724-E336-FE45-B391-974F713E7BC0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D5F1F885-A77C-4642-AC8A-30746CC582D3}">
      <dgm:prSet custT="1"/>
      <dgm:spPr/>
      <dgm:t>
        <a:bodyPr/>
        <a:lstStyle/>
        <a:p>
          <a:pPr rtl="0"/>
          <a:r>
            <a:rPr lang="it-IT" sz="1800" dirty="0">
              <a:latin typeface="Calibri"/>
              <a:cs typeface="Calibri"/>
            </a:rPr>
            <a:t>Crediti commerciali</a:t>
          </a:r>
        </a:p>
        <a:p>
          <a:pPr rtl="0"/>
          <a:r>
            <a:rPr lang="it-IT" sz="1800" dirty="0">
              <a:latin typeface="Calibri"/>
              <a:cs typeface="Calibri"/>
            </a:rPr>
            <a:t>dedurre gli aumenti</a:t>
          </a:r>
        </a:p>
      </dgm:t>
    </dgm:pt>
    <dgm:pt modelId="{4F23D577-7C01-684B-8C5C-0F21B5F511E4}" type="parTrans" cxnId="{778187E0-033F-2B40-AE0E-2CD39A767DEF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A9839D2C-E8B4-A74C-842C-AF1F04065551}" type="sibTrans" cxnId="{778187E0-033F-2B40-AE0E-2CD39A767DEF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835143EA-0EE5-2B4F-AE59-FE19351FB86D}">
      <dgm:prSet custT="1"/>
      <dgm:spPr/>
      <dgm:t>
        <a:bodyPr/>
        <a:lstStyle/>
        <a:p>
          <a:pPr rtl="0"/>
          <a:r>
            <a:rPr lang="it-IT" sz="1800" dirty="0">
              <a:latin typeface="Calibri"/>
              <a:cs typeface="Calibri"/>
            </a:rPr>
            <a:t>Debiti commerciali</a:t>
          </a:r>
        </a:p>
        <a:p>
          <a:pPr rtl="0"/>
          <a:r>
            <a:rPr lang="it-IT" sz="1800" dirty="0">
              <a:latin typeface="Calibri"/>
              <a:cs typeface="Calibri"/>
            </a:rPr>
            <a:t>aggiungere gli aumenti</a:t>
          </a:r>
        </a:p>
      </dgm:t>
    </dgm:pt>
    <dgm:pt modelId="{A04F03A2-C280-1E4B-A837-2B4122F98A35}" type="parTrans" cxnId="{0DF8C4B5-240D-B949-B5E3-BE07723D6442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1D138BE1-28BD-A04F-AADA-1CD37A70F699}" type="sibTrans" cxnId="{0DF8C4B5-240D-B949-B5E3-BE07723D6442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3FC5D3DB-1BCA-4641-A9BB-416D9DAEAF61}">
      <dgm:prSet custT="1"/>
      <dgm:spPr/>
      <dgm:t>
        <a:bodyPr/>
        <a:lstStyle/>
        <a:p>
          <a:pPr rtl="0"/>
          <a:r>
            <a:rPr lang="it-IT" sz="1800" dirty="0">
              <a:latin typeface="Calibri"/>
              <a:cs typeface="Calibri"/>
            </a:rPr>
            <a:t>Rimanenze</a:t>
          </a:r>
        </a:p>
        <a:p>
          <a:pPr rtl="0"/>
          <a:r>
            <a:rPr lang="it-IT" sz="1800" dirty="0">
              <a:latin typeface="Calibri"/>
              <a:cs typeface="Calibri"/>
            </a:rPr>
            <a:t>dedurre gli aumenti</a:t>
          </a:r>
        </a:p>
      </dgm:t>
    </dgm:pt>
    <dgm:pt modelId="{98F146F0-0BF1-CE4F-AF05-EA1315A7847F}" type="parTrans" cxnId="{5F3EFF63-1E57-5240-9414-E4CC55B78943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263F1AB7-BCAD-E04B-8D54-8389BD832EF3}" type="sibTrans" cxnId="{5F3EFF63-1E57-5240-9414-E4CC55B78943}">
      <dgm:prSet/>
      <dgm:spPr/>
      <dgm:t>
        <a:bodyPr/>
        <a:lstStyle/>
        <a:p>
          <a:endParaRPr lang="it-IT" sz="1600">
            <a:latin typeface="Calibri"/>
            <a:cs typeface="Calibri"/>
          </a:endParaRPr>
        </a:p>
      </dgm:t>
    </dgm:pt>
    <dgm:pt modelId="{3F9F5A9C-0190-F744-96CA-EB914111F86E}" type="pres">
      <dgm:prSet presAssocID="{39B832D1-57B8-174D-A81C-7859C1C6069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9BE1B39-554B-3143-8530-FD1FD5B65EFE}" type="pres">
      <dgm:prSet presAssocID="{C8588FDA-0714-D848-AF93-98AE30769076}" presName="centerShape" presStyleLbl="node0" presStyleIdx="0" presStyleCnt="1" custScaleX="207722" custScaleY="72150" custLinFactNeighborX="-912" custLinFactNeighborY="-57845"/>
      <dgm:spPr>
        <a:prstGeom prst="frame">
          <a:avLst/>
        </a:prstGeom>
      </dgm:spPr>
    </dgm:pt>
    <dgm:pt modelId="{3944CDC2-7810-C949-8F96-EE24EB6340F6}" type="pres">
      <dgm:prSet presAssocID="{4F23D577-7C01-684B-8C5C-0F21B5F511E4}" presName="parTrans" presStyleLbl="bgSibTrans2D1" presStyleIdx="0" presStyleCnt="3"/>
      <dgm:spPr/>
    </dgm:pt>
    <dgm:pt modelId="{40078985-B311-344C-824C-387693749F28}" type="pres">
      <dgm:prSet presAssocID="{D5F1F885-A77C-4642-AC8A-30746CC582D3}" presName="node" presStyleLbl="node1" presStyleIdx="0" presStyleCnt="3" custScaleX="114987" custScaleY="63654" custRadScaleRad="105646" custRadScaleInc="-55439">
        <dgm:presLayoutVars>
          <dgm:bulletEnabled val="1"/>
        </dgm:presLayoutVars>
      </dgm:prSet>
      <dgm:spPr/>
    </dgm:pt>
    <dgm:pt modelId="{437E32AE-59D2-8C4D-8FB7-F8CDFCCFCAFF}" type="pres">
      <dgm:prSet presAssocID="{A04F03A2-C280-1E4B-A837-2B4122F98A35}" presName="parTrans" presStyleLbl="bgSibTrans2D1" presStyleIdx="1" presStyleCnt="3"/>
      <dgm:spPr/>
    </dgm:pt>
    <dgm:pt modelId="{ADF98951-9C66-9D4B-BC2C-7FD17C99D904}" type="pres">
      <dgm:prSet presAssocID="{835143EA-0EE5-2B4F-AE59-FE19351FB86D}" presName="node" presStyleLbl="node1" presStyleIdx="1" presStyleCnt="3" custScaleX="114987" custScaleY="63654" custRadScaleRad="18242" custRadScaleInc="-295421">
        <dgm:presLayoutVars>
          <dgm:bulletEnabled val="1"/>
        </dgm:presLayoutVars>
      </dgm:prSet>
      <dgm:spPr/>
    </dgm:pt>
    <dgm:pt modelId="{3F5F6039-4F79-E64C-89DD-57A0B110EF3D}" type="pres">
      <dgm:prSet presAssocID="{98F146F0-0BF1-CE4F-AF05-EA1315A7847F}" presName="parTrans" presStyleLbl="bgSibTrans2D1" presStyleIdx="2" presStyleCnt="3"/>
      <dgm:spPr/>
    </dgm:pt>
    <dgm:pt modelId="{5AC74D29-F992-3F4D-A2EE-9F8C1066DC31}" type="pres">
      <dgm:prSet presAssocID="{3FC5D3DB-1BCA-4641-A9BB-416D9DAEAF61}" presName="node" presStyleLbl="node1" presStyleIdx="2" presStyleCnt="3" custScaleX="114987" custScaleY="63654" custRadScaleRad="105646" custRadScaleInc="55439">
        <dgm:presLayoutVars>
          <dgm:bulletEnabled val="1"/>
        </dgm:presLayoutVars>
      </dgm:prSet>
      <dgm:spPr/>
    </dgm:pt>
  </dgm:ptLst>
  <dgm:cxnLst>
    <dgm:cxn modelId="{7076520C-FFFB-3040-9B92-945247109649}" type="presOf" srcId="{98F146F0-0BF1-CE4F-AF05-EA1315A7847F}" destId="{3F5F6039-4F79-E64C-89DD-57A0B110EF3D}" srcOrd="0" destOrd="0" presId="urn:microsoft.com/office/officeart/2005/8/layout/radial4"/>
    <dgm:cxn modelId="{A65E2724-E336-FE45-B391-974F713E7BC0}" srcId="{39B832D1-57B8-174D-A81C-7859C1C60698}" destId="{C8588FDA-0714-D848-AF93-98AE30769076}" srcOrd="0" destOrd="0" parTransId="{60939B8B-47F3-0A48-8609-C0FD53F93453}" sibTransId="{CDCAAC00-B3DB-0447-B206-ED5B43668DA1}"/>
    <dgm:cxn modelId="{93A40339-1C6A-D747-80F5-D772B1430398}" type="presOf" srcId="{4F23D577-7C01-684B-8C5C-0F21B5F511E4}" destId="{3944CDC2-7810-C949-8F96-EE24EB6340F6}" srcOrd="0" destOrd="0" presId="urn:microsoft.com/office/officeart/2005/8/layout/radial4"/>
    <dgm:cxn modelId="{A147DB4B-E2EA-744B-8165-CE82DB47A24B}" type="presOf" srcId="{C8588FDA-0714-D848-AF93-98AE30769076}" destId="{F9BE1B39-554B-3143-8530-FD1FD5B65EFE}" srcOrd="0" destOrd="0" presId="urn:microsoft.com/office/officeart/2005/8/layout/radial4"/>
    <dgm:cxn modelId="{DD46EC52-EBFE-5540-8FBC-5AC2A4BBAEC8}" type="presOf" srcId="{39B832D1-57B8-174D-A81C-7859C1C60698}" destId="{3F9F5A9C-0190-F744-96CA-EB914111F86E}" srcOrd="0" destOrd="0" presId="urn:microsoft.com/office/officeart/2005/8/layout/radial4"/>
    <dgm:cxn modelId="{5F3EFF63-1E57-5240-9414-E4CC55B78943}" srcId="{C8588FDA-0714-D848-AF93-98AE30769076}" destId="{3FC5D3DB-1BCA-4641-A9BB-416D9DAEAF61}" srcOrd="2" destOrd="0" parTransId="{98F146F0-0BF1-CE4F-AF05-EA1315A7847F}" sibTransId="{263F1AB7-BCAD-E04B-8D54-8389BD832EF3}"/>
    <dgm:cxn modelId="{32142391-25E0-424F-AD78-3D53A87993AC}" type="presOf" srcId="{3FC5D3DB-1BCA-4641-A9BB-416D9DAEAF61}" destId="{5AC74D29-F992-3F4D-A2EE-9F8C1066DC31}" srcOrd="0" destOrd="0" presId="urn:microsoft.com/office/officeart/2005/8/layout/radial4"/>
    <dgm:cxn modelId="{A1533E95-951B-C645-9308-5DBE03D39C48}" type="presOf" srcId="{835143EA-0EE5-2B4F-AE59-FE19351FB86D}" destId="{ADF98951-9C66-9D4B-BC2C-7FD17C99D904}" srcOrd="0" destOrd="0" presId="urn:microsoft.com/office/officeart/2005/8/layout/radial4"/>
    <dgm:cxn modelId="{0DF8C4B5-240D-B949-B5E3-BE07723D6442}" srcId="{C8588FDA-0714-D848-AF93-98AE30769076}" destId="{835143EA-0EE5-2B4F-AE59-FE19351FB86D}" srcOrd="1" destOrd="0" parTransId="{A04F03A2-C280-1E4B-A837-2B4122F98A35}" sibTransId="{1D138BE1-28BD-A04F-AADA-1CD37A70F699}"/>
    <dgm:cxn modelId="{01B947D1-8A0F-FB4F-9E67-A3530FC3412A}" type="presOf" srcId="{A04F03A2-C280-1E4B-A837-2B4122F98A35}" destId="{437E32AE-59D2-8C4D-8FB7-F8CDFCCFCAFF}" srcOrd="0" destOrd="0" presId="urn:microsoft.com/office/officeart/2005/8/layout/radial4"/>
    <dgm:cxn modelId="{778187E0-033F-2B40-AE0E-2CD39A767DEF}" srcId="{C8588FDA-0714-D848-AF93-98AE30769076}" destId="{D5F1F885-A77C-4642-AC8A-30746CC582D3}" srcOrd="0" destOrd="0" parTransId="{4F23D577-7C01-684B-8C5C-0F21B5F511E4}" sibTransId="{A9839D2C-E8B4-A74C-842C-AF1F04065551}"/>
    <dgm:cxn modelId="{1274B9E0-7863-E940-A63D-DE45EA361CC5}" type="presOf" srcId="{D5F1F885-A77C-4642-AC8A-30746CC582D3}" destId="{40078985-B311-344C-824C-387693749F28}" srcOrd="0" destOrd="0" presId="urn:microsoft.com/office/officeart/2005/8/layout/radial4"/>
    <dgm:cxn modelId="{E8464F6E-7BA7-F247-B0F0-D359E9482559}" type="presParOf" srcId="{3F9F5A9C-0190-F744-96CA-EB914111F86E}" destId="{F9BE1B39-554B-3143-8530-FD1FD5B65EFE}" srcOrd="0" destOrd="0" presId="urn:microsoft.com/office/officeart/2005/8/layout/radial4"/>
    <dgm:cxn modelId="{146E4FC1-BCEA-7B42-AD93-27725697676F}" type="presParOf" srcId="{3F9F5A9C-0190-F744-96CA-EB914111F86E}" destId="{3944CDC2-7810-C949-8F96-EE24EB6340F6}" srcOrd="1" destOrd="0" presId="urn:microsoft.com/office/officeart/2005/8/layout/radial4"/>
    <dgm:cxn modelId="{9846C7E7-10BD-DC49-9355-8F028A5F7BC0}" type="presParOf" srcId="{3F9F5A9C-0190-F744-96CA-EB914111F86E}" destId="{40078985-B311-344C-824C-387693749F28}" srcOrd="2" destOrd="0" presId="urn:microsoft.com/office/officeart/2005/8/layout/radial4"/>
    <dgm:cxn modelId="{2B5E0B6C-D08F-6B48-9156-326D5C943D68}" type="presParOf" srcId="{3F9F5A9C-0190-F744-96CA-EB914111F86E}" destId="{437E32AE-59D2-8C4D-8FB7-F8CDFCCFCAFF}" srcOrd="3" destOrd="0" presId="urn:microsoft.com/office/officeart/2005/8/layout/radial4"/>
    <dgm:cxn modelId="{859C6522-52BD-5943-85C6-D2D68E23EF71}" type="presParOf" srcId="{3F9F5A9C-0190-F744-96CA-EB914111F86E}" destId="{ADF98951-9C66-9D4B-BC2C-7FD17C99D904}" srcOrd="4" destOrd="0" presId="urn:microsoft.com/office/officeart/2005/8/layout/radial4"/>
    <dgm:cxn modelId="{3070D773-69BA-AA42-B97B-EA14EA25325A}" type="presParOf" srcId="{3F9F5A9C-0190-F744-96CA-EB914111F86E}" destId="{3F5F6039-4F79-E64C-89DD-57A0B110EF3D}" srcOrd="5" destOrd="0" presId="urn:microsoft.com/office/officeart/2005/8/layout/radial4"/>
    <dgm:cxn modelId="{635D5B04-22E3-874B-83C7-BC5E9B46F918}" type="presParOf" srcId="{3F9F5A9C-0190-F744-96CA-EB914111F86E}" destId="{5AC74D29-F992-3F4D-A2EE-9F8C1066DC3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4CA19D-6269-5740-BDAA-FC09ABC62B00}" type="doc">
      <dgm:prSet loTypeId="urn:microsoft.com/office/officeart/2005/8/layout/lProcess2" loCatId="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6D79110D-9757-1649-B22F-43D1F185DE00}">
      <dgm:prSet custT="1"/>
      <dgm:spPr/>
      <dgm:t>
        <a:bodyPr/>
        <a:lstStyle/>
        <a:p>
          <a:pPr rtl="0"/>
          <a:r>
            <a:rPr lang="it-IT" sz="2400" dirty="0"/>
            <a:t>Attività di investimento</a:t>
          </a:r>
        </a:p>
      </dgm:t>
    </dgm:pt>
    <dgm:pt modelId="{D2E16EB0-0A34-8745-9E9D-F7361FFF41A0}" type="parTrans" cxnId="{2C71AFFB-86DF-5647-92EE-B20AA9BAD64C}">
      <dgm:prSet/>
      <dgm:spPr/>
      <dgm:t>
        <a:bodyPr/>
        <a:lstStyle/>
        <a:p>
          <a:endParaRPr lang="it-IT" sz="1200"/>
        </a:p>
      </dgm:t>
    </dgm:pt>
    <dgm:pt modelId="{055DA68F-775D-A045-9EE4-D8E9A7409AAB}" type="sibTrans" cxnId="{2C71AFFB-86DF-5647-92EE-B20AA9BAD64C}">
      <dgm:prSet/>
      <dgm:spPr/>
      <dgm:t>
        <a:bodyPr/>
        <a:lstStyle/>
        <a:p>
          <a:endParaRPr lang="it-IT" sz="1200"/>
        </a:p>
      </dgm:t>
    </dgm:pt>
    <dgm:pt modelId="{DBB5A21F-894B-5347-9386-D741DA755849}">
      <dgm:prSet custT="1"/>
      <dgm:spPr/>
      <dgm:t>
        <a:bodyPr anchor="ctr"/>
        <a:lstStyle/>
        <a:p>
          <a:pPr algn="ctr" rtl="0"/>
          <a:r>
            <a:rPr lang="it-IT" sz="1800"/>
            <a:t>Spese in conto capitale</a:t>
          </a:r>
        </a:p>
      </dgm:t>
    </dgm:pt>
    <dgm:pt modelId="{92793081-0072-CE49-BEA9-26263C036F8C}" type="parTrans" cxnId="{628C42D4-C3BF-AA4C-B48F-4AF8B19B6610}">
      <dgm:prSet/>
      <dgm:spPr/>
      <dgm:t>
        <a:bodyPr/>
        <a:lstStyle/>
        <a:p>
          <a:endParaRPr lang="it-IT" sz="1200"/>
        </a:p>
      </dgm:t>
    </dgm:pt>
    <dgm:pt modelId="{F504C978-BB35-CE43-B033-C89746483ED4}" type="sibTrans" cxnId="{628C42D4-C3BF-AA4C-B48F-4AF8B19B6610}">
      <dgm:prSet/>
      <dgm:spPr/>
      <dgm:t>
        <a:bodyPr/>
        <a:lstStyle/>
        <a:p>
          <a:endParaRPr lang="it-IT" sz="1200"/>
        </a:p>
      </dgm:t>
    </dgm:pt>
    <dgm:pt modelId="{75174C4B-812C-774A-AD01-FD3C15094ED9}">
      <dgm:prSet custT="1"/>
      <dgm:spPr/>
      <dgm:t>
        <a:bodyPr/>
        <a:lstStyle/>
        <a:p>
          <a:pPr rtl="0"/>
          <a:r>
            <a:rPr lang="it-IT" sz="1800" dirty="0"/>
            <a:t>Vendita o acquisto </a:t>
          </a:r>
        </a:p>
        <a:p>
          <a:pPr rtl="0"/>
          <a:r>
            <a:rPr lang="it-IT" sz="1800" dirty="0"/>
            <a:t>di titoli negoziabili</a:t>
          </a:r>
        </a:p>
      </dgm:t>
    </dgm:pt>
    <dgm:pt modelId="{7816DDEC-1123-9F43-81E4-BE07816D4663}" type="parTrans" cxnId="{FD74F6B9-7D48-194C-AC8D-F2528CEAF919}">
      <dgm:prSet/>
      <dgm:spPr/>
      <dgm:t>
        <a:bodyPr/>
        <a:lstStyle/>
        <a:p>
          <a:endParaRPr lang="it-IT" sz="1200"/>
        </a:p>
      </dgm:t>
    </dgm:pt>
    <dgm:pt modelId="{D6F3AAD3-AEB3-9D49-B955-698FEA780FA9}" type="sibTrans" cxnId="{FD74F6B9-7D48-194C-AC8D-F2528CEAF919}">
      <dgm:prSet/>
      <dgm:spPr/>
      <dgm:t>
        <a:bodyPr/>
        <a:lstStyle/>
        <a:p>
          <a:endParaRPr lang="it-IT" sz="1200"/>
        </a:p>
      </dgm:t>
    </dgm:pt>
    <dgm:pt modelId="{07D321A4-B5C1-D549-8252-EF2568C66AA8}">
      <dgm:prSet custT="1"/>
      <dgm:spPr/>
      <dgm:t>
        <a:bodyPr/>
        <a:lstStyle/>
        <a:p>
          <a:pPr rtl="0"/>
          <a:r>
            <a:rPr lang="it-IT" sz="2400" dirty="0"/>
            <a:t>Attività di finanziamento</a:t>
          </a:r>
        </a:p>
      </dgm:t>
    </dgm:pt>
    <dgm:pt modelId="{75425656-B884-7542-ACAD-98837BCC38A6}" type="parTrans" cxnId="{D1FC6D73-D092-4C43-94AD-4002F483D196}">
      <dgm:prSet/>
      <dgm:spPr/>
      <dgm:t>
        <a:bodyPr/>
        <a:lstStyle/>
        <a:p>
          <a:endParaRPr lang="it-IT" sz="1200"/>
        </a:p>
      </dgm:t>
    </dgm:pt>
    <dgm:pt modelId="{C483D653-2ABA-CF48-AA8C-7AE73E1CFFBD}" type="sibTrans" cxnId="{D1FC6D73-D092-4C43-94AD-4002F483D196}">
      <dgm:prSet/>
      <dgm:spPr/>
      <dgm:t>
        <a:bodyPr/>
        <a:lstStyle/>
        <a:p>
          <a:endParaRPr lang="it-IT" sz="1200"/>
        </a:p>
      </dgm:t>
    </dgm:pt>
    <dgm:pt modelId="{50A3888B-F685-4D44-8F7C-653CE79CBB66}">
      <dgm:prSet custT="1"/>
      <dgm:spPr/>
      <dgm:t>
        <a:bodyPr anchor="ctr"/>
        <a:lstStyle/>
        <a:p>
          <a:pPr algn="ctr" rtl="0"/>
          <a:r>
            <a:rPr lang="it-IT" sz="1800"/>
            <a:t>Pagamento di dividendi</a:t>
          </a:r>
        </a:p>
      </dgm:t>
    </dgm:pt>
    <dgm:pt modelId="{000A88A4-8F01-0845-BD63-B474971E24BF}" type="parTrans" cxnId="{6A73CDEA-D12E-1745-8EED-94B9E1DDA8BC}">
      <dgm:prSet/>
      <dgm:spPr/>
      <dgm:t>
        <a:bodyPr/>
        <a:lstStyle/>
        <a:p>
          <a:endParaRPr lang="it-IT" sz="1200"/>
        </a:p>
      </dgm:t>
    </dgm:pt>
    <dgm:pt modelId="{E263B676-550C-4041-8F1A-1D1059595C21}" type="sibTrans" cxnId="{6A73CDEA-D12E-1745-8EED-94B9E1DDA8BC}">
      <dgm:prSet/>
      <dgm:spPr/>
      <dgm:t>
        <a:bodyPr/>
        <a:lstStyle/>
        <a:p>
          <a:endParaRPr lang="it-IT" sz="1200"/>
        </a:p>
      </dgm:t>
    </dgm:pt>
    <dgm:pt modelId="{A8BD0A78-252E-EC43-B2AF-BF2234D04A5D}">
      <dgm:prSet custT="1"/>
      <dgm:spPr/>
      <dgm:t>
        <a:bodyPr anchor="ctr"/>
        <a:lstStyle/>
        <a:p>
          <a:pPr algn="ctr" rtl="0"/>
          <a:r>
            <a:rPr lang="it-IT" sz="1600" dirty="0"/>
            <a:t>Utile non distribuito</a:t>
          </a:r>
        </a:p>
      </dgm:t>
    </dgm:pt>
    <dgm:pt modelId="{A8F26516-07E3-B64C-8794-02D9FCAD44E7}" type="parTrans" cxnId="{21E9446B-C755-3B41-ACC3-F71C3A3336D0}">
      <dgm:prSet/>
      <dgm:spPr/>
      <dgm:t>
        <a:bodyPr/>
        <a:lstStyle/>
        <a:p>
          <a:endParaRPr lang="it-IT" sz="1200"/>
        </a:p>
      </dgm:t>
    </dgm:pt>
    <dgm:pt modelId="{DB85F7F1-ED07-AE45-BDA4-455E73F41145}" type="sibTrans" cxnId="{21E9446B-C755-3B41-ACC3-F71C3A3336D0}">
      <dgm:prSet/>
      <dgm:spPr/>
      <dgm:t>
        <a:bodyPr/>
        <a:lstStyle/>
        <a:p>
          <a:endParaRPr lang="it-IT" sz="1200"/>
        </a:p>
      </dgm:t>
    </dgm:pt>
    <dgm:pt modelId="{2CFF0E68-1635-B84E-8325-AEB03AEEDF98}">
      <dgm:prSet custT="1"/>
      <dgm:spPr/>
      <dgm:t>
        <a:bodyPr/>
        <a:lstStyle/>
        <a:p>
          <a:pPr rtl="0"/>
          <a:r>
            <a:rPr lang="it-IT" sz="1800"/>
            <a:t>Variazioni nei prestiti</a:t>
          </a:r>
        </a:p>
      </dgm:t>
    </dgm:pt>
    <dgm:pt modelId="{6BFC72B7-C3A0-C141-89F6-F4C09D35340A}" type="parTrans" cxnId="{B5355FD1-1C0C-4B42-85FE-4BC098D9C936}">
      <dgm:prSet/>
      <dgm:spPr/>
      <dgm:t>
        <a:bodyPr/>
        <a:lstStyle/>
        <a:p>
          <a:endParaRPr lang="it-IT" sz="1200"/>
        </a:p>
      </dgm:t>
    </dgm:pt>
    <dgm:pt modelId="{CAF1D0D5-46D2-0842-9467-FD2B5918516B}" type="sibTrans" cxnId="{B5355FD1-1C0C-4B42-85FE-4BC098D9C936}">
      <dgm:prSet/>
      <dgm:spPr/>
      <dgm:t>
        <a:bodyPr/>
        <a:lstStyle/>
        <a:p>
          <a:endParaRPr lang="it-IT" sz="1200"/>
        </a:p>
      </dgm:t>
    </dgm:pt>
    <dgm:pt modelId="{F75CE2F8-FFCE-C94C-9BC7-5F43E80BD17A}" type="pres">
      <dgm:prSet presAssocID="{584CA19D-6269-5740-BDAA-FC09ABC62B00}" presName="theList" presStyleCnt="0">
        <dgm:presLayoutVars>
          <dgm:dir/>
          <dgm:animLvl val="lvl"/>
          <dgm:resizeHandles val="exact"/>
        </dgm:presLayoutVars>
      </dgm:prSet>
      <dgm:spPr/>
    </dgm:pt>
    <dgm:pt modelId="{870FB348-163C-0B44-AEB8-00867FDB7C3B}" type="pres">
      <dgm:prSet presAssocID="{6D79110D-9757-1649-B22F-43D1F185DE00}" presName="compNode" presStyleCnt="0"/>
      <dgm:spPr/>
    </dgm:pt>
    <dgm:pt modelId="{C2FC8B1C-CF67-D74A-892C-F111D694D364}" type="pres">
      <dgm:prSet presAssocID="{6D79110D-9757-1649-B22F-43D1F185DE00}" presName="aNode" presStyleLbl="bgShp" presStyleIdx="0" presStyleCnt="2"/>
      <dgm:spPr/>
    </dgm:pt>
    <dgm:pt modelId="{5C036B23-E412-AC44-B56F-64413165AC2D}" type="pres">
      <dgm:prSet presAssocID="{6D79110D-9757-1649-B22F-43D1F185DE00}" presName="textNode" presStyleLbl="bgShp" presStyleIdx="0" presStyleCnt="2"/>
      <dgm:spPr/>
    </dgm:pt>
    <dgm:pt modelId="{F7EC16EC-6A81-AB40-9E2F-0043BB42A69F}" type="pres">
      <dgm:prSet presAssocID="{6D79110D-9757-1649-B22F-43D1F185DE00}" presName="compChildNode" presStyleCnt="0"/>
      <dgm:spPr/>
    </dgm:pt>
    <dgm:pt modelId="{35AB9799-923F-1746-BEDD-E59E996ABF06}" type="pres">
      <dgm:prSet presAssocID="{6D79110D-9757-1649-B22F-43D1F185DE00}" presName="theInnerList" presStyleCnt="0"/>
      <dgm:spPr/>
    </dgm:pt>
    <dgm:pt modelId="{6A7436AE-2162-324D-B6EA-C05FBF635A7D}" type="pres">
      <dgm:prSet presAssocID="{DBB5A21F-894B-5347-9386-D741DA755849}" presName="childNode" presStyleLbl="node1" presStyleIdx="0" presStyleCnt="4" custScaleY="37182" custLinFactNeighborY="-82776">
        <dgm:presLayoutVars>
          <dgm:bulletEnabled val="1"/>
        </dgm:presLayoutVars>
      </dgm:prSet>
      <dgm:spPr/>
    </dgm:pt>
    <dgm:pt modelId="{B901CFB4-C75A-3E40-A65D-7C950811C442}" type="pres">
      <dgm:prSet presAssocID="{DBB5A21F-894B-5347-9386-D741DA755849}" presName="aSpace2" presStyleCnt="0"/>
      <dgm:spPr/>
    </dgm:pt>
    <dgm:pt modelId="{947861D9-2DAD-EC40-A00A-2D1D64A725C3}" type="pres">
      <dgm:prSet presAssocID="{75174C4B-812C-774A-AD01-FD3C15094ED9}" presName="childNode" presStyleLbl="node1" presStyleIdx="1" presStyleCnt="4" custScaleY="37182">
        <dgm:presLayoutVars>
          <dgm:bulletEnabled val="1"/>
        </dgm:presLayoutVars>
      </dgm:prSet>
      <dgm:spPr/>
    </dgm:pt>
    <dgm:pt modelId="{C36ECFCD-EA33-C445-9659-2B3571906C59}" type="pres">
      <dgm:prSet presAssocID="{6D79110D-9757-1649-B22F-43D1F185DE00}" presName="aSpace" presStyleCnt="0"/>
      <dgm:spPr/>
    </dgm:pt>
    <dgm:pt modelId="{AC0FCB73-ABE5-D341-8EFE-FB933BACA259}" type="pres">
      <dgm:prSet presAssocID="{07D321A4-B5C1-D549-8252-EF2568C66AA8}" presName="compNode" presStyleCnt="0"/>
      <dgm:spPr/>
    </dgm:pt>
    <dgm:pt modelId="{29A690E6-9A35-DE47-B615-518CEB68E696}" type="pres">
      <dgm:prSet presAssocID="{07D321A4-B5C1-D549-8252-EF2568C66AA8}" presName="aNode" presStyleLbl="bgShp" presStyleIdx="1" presStyleCnt="2"/>
      <dgm:spPr/>
    </dgm:pt>
    <dgm:pt modelId="{AA4B04EB-5E2C-2643-AECC-E27EA48ED9AE}" type="pres">
      <dgm:prSet presAssocID="{07D321A4-B5C1-D549-8252-EF2568C66AA8}" presName="textNode" presStyleLbl="bgShp" presStyleIdx="1" presStyleCnt="2"/>
      <dgm:spPr/>
    </dgm:pt>
    <dgm:pt modelId="{CCE11D0F-050E-164E-A6CD-83F206521D67}" type="pres">
      <dgm:prSet presAssocID="{07D321A4-B5C1-D549-8252-EF2568C66AA8}" presName="compChildNode" presStyleCnt="0"/>
      <dgm:spPr/>
    </dgm:pt>
    <dgm:pt modelId="{6912B46A-46FB-8C45-A469-0F17EB7BD425}" type="pres">
      <dgm:prSet presAssocID="{07D321A4-B5C1-D549-8252-EF2568C66AA8}" presName="theInnerList" presStyleCnt="0"/>
      <dgm:spPr/>
    </dgm:pt>
    <dgm:pt modelId="{904DFFD8-1EDF-0C4B-9F06-CB2B19ECEBFA}" type="pres">
      <dgm:prSet presAssocID="{50A3888B-F685-4D44-8F7C-653CE79CBB66}" presName="childNode" presStyleLbl="node1" presStyleIdx="2" presStyleCnt="4" custScaleY="37182" custLinFactNeighborY="-82776">
        <dgm:presLayoutVars>
          <dgm:bulletEnabled val="1"/>
        </dgm:presLayoutVars>
      </dgm:prSet>
      <dgm:spPr/>
    </dgm:pt>
    <dgm:pt modelId="{200B29E2-F215-854A-A591-D708EFADBB76}" type="pres">
      <dgm:prSet presAssocID="{50A3888B-F685-4D44-8F7C-653CE79CBB66}" presName="aSpace2" presStyleCnt="0"/>
      <dgm:spPr/>
    </dgm:pt>
    <dgm:pt modelId="{168AF50F-8DD3-A34F-BB3B-E58625BD9B02}" type="pres">
      <dgm:prSet presAssocID="{2CFF0E68-1635-B84E-8325-AEB03AEEDF98}" presName="childNode" presStyleLbl="node1" presStyleIdx="3" presStyleCnt="4" custScaleY="37182">
        <dgm:presLayoutVars>
          <dgm:bulletEnabled val="1"/>
        </dgm:presLayoutVars>
      </dgm:prSet>
      <dgm:spPr/>
    </dgm:pt>
  </dgm:ptLst>
  <dgm:cxnLst>
    <dgm:cxn modelId="{56A31804-F1A3-9440-948D-4C79EF3E34ED}" type="presOf" srcId="{50A3888B-F685-4D44-8F7C-653CE79CBB66}" destId="{904DFFD8-1EDF-0C4B-9F06-CB2B19ECEBFA}" srcOrd="0" destOrd="0" presId="urn:microsoft.com/office/officeart/2005/8/layout/lProcess2"/>
    <dgm:cxn modelId="{7D57CD06-E659-7C42-B0DD-77AD80E1EC20}" type="presOf" srcId="{584CA19D-6269-5740-BDAA-FC09ABC62B00}" destId="{F75CE2F8-FFCE-C94C-9BC7-5F43E80BD17A}" srcOrd="0" destOrd="0" presId="urn:microsoft.com/office/officeart/2005/8/layout/lProcess2"/>
    <dgm:cxn modelId="{C1E92412-DA6D-A74B-92A7-725EA1A9D070}" type="presOf" srcId="{DBB5A21F-894B-5347-9386-D741DA755849}" destId="{6A7436AE-2162-324D-B6EA-C05FBF635A7D}" srcOrd="0" destOrd="0" presId="urn:microsoft.com/office/officeart/2005/8/layout/lProcess2"/>
    <dgm:cxn modelId="{CD4C6128-1150-4348-88E6-7287AE66BE1D}" type="presOf" srcId="{75174C4B-812C-774A-AD01-FD3C15094ED9}" destId="{947861D9-2DAD-EC40-A00A-2D1D64A725C3}" srcOrd="0" destOrd="0" presId="urn:microsoft.com/office/officeart/2005/8/layout/lProcess2"/>
    <dgm:cxn modelId="{60DBF544-B3C4-5A48-BBB1-7442EC219A96}" type="presOf" srcId="{6D79110D-9757-1649-B22F-43D1F185DE00}" destId="{5C036B23-E412-AC44-B56F-64413165AC2D}" srcOrd="1" destOrd="0" presId="urn:microsoft.com/office/officeart/2005/8/layout/lProcess2"/>
    <dgm:cxn modelId="{4A5B1859-E8A8-9740-AAB0-FDA83AFCBE04}" type="presOf" srcId="{6D79110D-9757-1649-B22F-43D1F185DE00}" destId="{C2FC8B1C-CF67-D74A-892C-F111D694D364}" srcOrd="0" destOrd="0" presId="urn:microsoft.com/office/officeart/2005/8/layout/lProcess2"/>
    <dgm:cxn modelId="{7BF1055B-C16D-1647-A1CC-882CB895D1FD}" type="presOf" srcId="{2CFF0E68-1635-B84E-8325-AEB03AEEDF98}" destId="{168AF50F-8DD3-A34F-BB3B-E58625BD9B02}" srcOrd="0" destOrd="0" presId="urn:microsoft.com/office/officeart/2005/8/layout/lProcess2"/>
    <dgm:cxn modelId="{21E9446B-C755-3B41-ACC3-F71C3A3336D0}" srcId="{50A3888B-F685-4D44-8F7C-653CE79CBB66}" destId="{A8BD0A78-252E-EC43-B2AF-BF2234D04A5D}" srcOrd="0" destOrd="0" parTransId="{A8F26516-07E3-B64C-8794-02D9FCAD44E7}" sibTransId="{DB85F7F1-ED07-AE45-BDA4-455E73F41145}"/>
    <dgm:cxn modelId="{B235DA6E-F1B2-794C-9653-899506045D34}" type="presOf" srcId="{07D321A4-B5C1-D549-8252-EF2568C66AA8}" destId="{AA4B04EB-5E2C-2643-AECC-E27EA48ED9AE}" srcOrd="1" destOrd="0" presId="urn:microsoft.com/office/officeart/2005/8/layout/lProcess2"/>
    <dgm:cxn modelId="{D1FC6D73-D092-4C43-94AD-4002F483D196}" srcId="{584CA19D-6269-5740-BDAA-FC09ABC62B00}" destId="{07D321A4-B5C1-D549-8252-EF2568C66AA8}" srcOrd="1" destOrd="0" parTransId="{75425656-B884-7542-ACAD-98837BCC38A6}" sibTransId="{C483D653-2ABA-CF48-AA8C-7AE73E1CFFBD}"/>
    <dgm:cxn modelId="{FD74F6B9-7D48-194C-AC8D-F2528CEAF919}" srcId="{6D79110D-9757-1649-B22F-43D1F185DE00}" destId="{75174C4B-812C-774A-AD01-FD3C15094ED9}" srcOrd="1" destOrd="0" parTransId="{7816DDEC-1123-9F43-81E4-BE07816D4663}" sibTransId="{D6F3AAD3-AEB3-9D49-B955-698FEA780FA9}"/>
    <dgm:cxn modelId="{B1A6C3BF-3BA3-C846-98B2-04ECE4D84A95}" type="presOf" srcId="{A8BD0A78-252E-EC43-B2AF-BF2234D04A5D}" destId="{904DFFD8-1EDF-0C4B-9F06-CB2B19ECEBFA}" srcOrd="0" destOrd="1" presId="urn:microsoft.com/office/officeart/2005/8/layout/lProcess2"/>
    <dgm:cxn modelId="{B5355FD1-1C0C-4B42-85FE-4BC098D9C936}" srcId="{07D321A4-B5C1-D549-8252-EF2568C66AA8}" destId="{2CFF0E68-1635-B84E-8325-AEB03AEEDF98}" srcOrd="1" destOrd="0" parTransId="{6BFC72B7-C3A0-C141-89F6-F4C09D35340A}" sibTransId="{CAF1D0D5-46D2-0842-9467-FD2B5918516B}"/>
    <dgm:cxn modelId="{628C42D4-C3BF-AA4C-B48F-4AF8B19B6610}" srcId="{6D79110D-9757-1649-B22F-43D1F185DE00}" destId="{DBB5A21F-894B-5347-9386-D741DA755849}" srcOrd="0" destOrd="0" parTransId="{92793081-0072-CE49-BEA9-26263C036F8C}" sibTransId="{F504C978-BB35-CE43-B033-C89746483ED4}"/>
    <dgm:cxn modelId="{6A73CDEA-D12E-1745-8EED-94B9E1DDA8BC}" srcId="{07D321A4-B5C1-D549-8252-EF2568C66AA8}" destId="{50A3888B-F685-4D44-8F7C-653CE79CBB66}" srcOrd="0" destOrd="0" parTransId="{000A88A4-8F01-0845-BD63-B474971E24BF}" sibTransId="{E263B676-550C-4041-8F1A-1D1059595C21}"/>
    <dgm:cxn modelId="{E2F3DCEE-C0A7-D145-9B75-8FEAA2BDBFDD}" type="presOf" srcId="{07D321A4-B5C1-D549-8252-EF2568C66AA8}" destId="{29A690E6-9A35-DE47-B615-518CEB68E696}" srcOrd="0" destOrd="0" presId="urn:microsoft.com/office/officeart/2005/8/layout/lProcess2"/>
    <dgm:cxn modelId="{2C71AFFB-86DF-5647-92EE-B20AA9BAD64C}" srcId="{584CA19D-6269-5740-BDAA-FC09ABC62B00}" destId="{6D79110D-9757-1649-B22F-43D1F185DE00}" srcOrd="0" destOrd="0" parTransId="{D2E16EB0-0A34-8745-9E9D-F7361FFF41A0}" sibTransId="{055DA68F-775D-A045-9EE4-D8E9A7409AAB}"/>
    <dgm:cxn modelId="{ACA7842B-2635-054C-B29E-22865251A20A}" type="presParOf" srcId="{F75CE2F8-FFCE-C94C-9BC7-5F43E80BD17A}" destId="{870FB348-163C-0B44-AEB8-00867FDB7C3B}" srcOrd="0" destOrd="0" presId="urn:microsoft.com/office/officeart/2005/8/layout/lProcess2"/>
    <dgm:cxn modelId="{A2F8BF7E-F070-0849-8247-E74CD26CEA08}" type="presParOf" srcId="{870FB348-163C-0B44-AEB8-00867FDB7C3B}" destId="{C2FC8B1C-CF67-D74A-892C-F111D694D364}" srcOrd="0" destOrd="0" presId="urn:microsoft.com/office/officeart/2005/8/layout/lProcess2"/>
    <dgm:cxn modelId="{BF2B7F32-7749-3445-89FD-EEAE8E7AD82B}" type="presParOf" srcId="{870FB348-163C-0B44-AEB8-00867FDB7C3B}" destId="{5C036B23-E412-AC44-B56F-64413165AC2D}" srcOrd="1" destOrd="0" presId="urn:microsoft.com/office/officeart/2005/8/layout/lProcess2"/>
    <dgm:cxn modelId="{C57F689E-5004-4347-A0CE-04AF7504C933}" type="presParOf" srcId="{870FB348-163C-0B44-AEB8-00867FDB7C3B}" destId="{F7EC16EC-6A81-AB40-9E2F-0043BB42A69F}" srcOrd="2" destOrd="0" presId="urn:microsoft.com/office/officeart/2005/8/layout/lProcess2"/>
    <dgm:cxn modelId="{FF2F2993-F8B8-2D4E-84ED-0E4BDC2D9A86}" type="presParOf" srcId="{F7EC16EC-6A81-AB40-9E2F-0043BB42A69F}" destId="{35AB9799-923F-1746-BEDD-E59E996ABF06}" srcOrd="0" destOrd="0" presId="urn:microsoft.com/office/officeart/2005/8/layout/lProcess2"/>
    <dgm:cxn modelId="{EEAB6154-2B8B-0246-85B4-6FCEB2B721BB}" type="presParOf" srcId="{35AB9799-923F-1746-BEDD-E59E996ABF06}" destId="{6A7436AE-2162-324D-B6EA-C05FBF635A7D}" srcOrd="0" destOrd="0" presId="urn:microsoft.com/office/officeart/2005/8/layout/lProcess2"/>
    <dgm:cxn modelId="{38B2607F-3C55-3847-B18F-558B83513906}" type="presParOf" srcId="{35AB9799-923F-1746-BEDD-E59E996ABF06}" destId="{B901CFB4-C75A-3E40-A65D-7C950811C442}" srcOrd="1" destOrd="0" presId="urn:microsoft.com/office/officeart/2005/8/layout/lProcess2"/>
    <dgm:cxn modelId="{2E88CEF8-30A8-ED4E-AFC6-0DF40A523CAD}" type="presParOf" srcId="{35AB9799-923F-1746-BEDD-E59E996ABF06}" destId="{947861D9-2DAD-EC40-A00A-2D1D64A725C3}" srcOrd="2" destOrd="0" presId="urn:microsoft.com/office/officeart/2005/8/layout/lProcess2"/>
    <dgm:cxn modelId="{C24A588C-B5A3-7A4E-B595-A4677891DCD8}" type="presParOf" srcId="{F75CE2F8-FFCE-C94C-9BC7-5F43E80BD17A}" destId="{C36ECFCD-EA33-C445-9659-2B3571906C59}" srcOrd="1" destOrd="0" presId="urn:microsoft.com/office/officeart/2005/8/layout/lProcess2"/>
    <dgm:cxn modelId="{41BC3FE4-EA0F-1143-954E-9EFCCA51D3F4}" type="presParOf" srcId="{F75CE2F8-FFCE-C94C-9BC7-5F43E80BD17A}" destId="{AC0FCB73-ABE5-D341-8EFE-FB933BACA259}" srcOrd="2" destOrd="0" presId="urn:microsoft.com/office/officeart/2005/8/layout/lProcess2"/>
    <dgm:cxn modelId="{54CE5F36-7B17-004C-8B13-28FAB2A3964E}" type="presParOf" srcId="{AC0FCB73-ABE5-D341-8EFE-FB933BACA259}" destId="{29A690E6-9A35-DE47-B615-518CEB68E696}" srcOrd="0" destOrd="0" presId="urn:microsoft.com/office/officeart/2005/8/layout/lProcess2"/>
    <dgm:cxn modelId="{BBED3012-2FDF-A24A-83A1-1D7A45EACF2F}" type="presParOf" srcId="{AC0FCB73-ABE5-D341-8EFE-FB933BACA259}" destId="{AA4B04EB-5E2C-2643-AECC-E27EA48ED9AE}" srcOrd="1" destOrd="0" presId="urn:microsoft.com/office/officeart/2005/8/layout/lProcess2"/>
    <dgm:cxn modelId="{6894FDE1-A798-D442-B8CC-8C17298A55CB}" type="presParOf" srcId="{AC0FCB73-ABE5-D341-8EFE-FB933BACA259}" destId="{CCE11D0F-050E-164E-A6CD-83F206521D67}" srcOrd="2" destOrd="0" presId="urn:microsoft.com/office/officeart/2005/8/layout/lProcess2"/>
    <dgm:cxn modelId="{42882080-FBC9-6040-B799-73998DBBBA70}" type="presParOf" srcId="{CCE11D0F-050E-164E-A6CD-83F206521D67}" destId="{6912B46A-46FB-8C45-A469-0F17EB7BD425}" srcOrd="0" destOrd="0" presId="urn:microsoft.com/office/officeart/2005/8/layout/lProcess2"/>
    <dgm:cxn modelId="{3C242A18-4DB7-D24F-81D6-B79E805DBD39}" type="presParOf" srcId="{6912B46A-46FB-8C45-A469-0F17EB7BD425}" destId="{904DFFD8-1EDF-0C4B-9F06-CB2B19ECEBFA}" srcOrd="0" destOrd="0" presId="urn:microsoft.com/office/officeart/2005/8/layout/lProcess2"/>
    <dgm:cxn modelId="{907ECA3D-2F9E-8743-8995-41161F03C372}" type="presParOf" srcId="{6912B46A-46FB-8C45-A469-0F17EB7BD425}" destId="{200B29E2-F215-854A-A591-D708EFADBB76}" srcOrd="1" destOrd="0" presId="urn:microsoft.com/office/officeart/2005/8/layout/lProcess2"/>
    <dgm:cxn modelId="{431C4228-F34D-6541-B975-955AC0B4A8E5}" type="presParOf" srcId="{6912B46A-46FB-8C45-A469-0F17EB7BD425}" destId="{168AF50F-8DD3-A34F-BB3B-E58625BD9B0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73DFDD-04BA-7F4F-9F1E-8F89EC390F64}" type="doc">
      <dgm:prSet loTypeId="urn:microsoft.com/office/officeart/2008/layout/LinedList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it-IT"/>
        </a:p>
      </dgm:t>
    </dgm:pt>
    <dgm:pt modelId="{BDCA551C-A6B7-3B46-BC1B-F9CF901E33B1}">
      <dgm:prSet custT="1"/>
      <dgm:spPr/>
      <dgm:t>
        <a:bodyPr anchor="ctr"/>
        <a:lstStyle/>
        <a:p>
          <a:pPr marL="0" indent="0" algn="l" rtl="0"/>
          <a:r>
            <a:rPr lang="it-IT" sz="2000" dirty="0">
              <a:latin typeface="Calibri"/>
              <a:cs typeface="Calibri"/>
            </a:rPr>
            <a:t>Schema Sintetico</a:t>
          </a:r>
        </a:p>
      </dgm:t>
    </dgm:pt>
    <dgm:pt modelId="{87125370-7DE3-1247-AE01-F987A4290E99}" type="parTrans" cxnId="{F68D24C6-F0DF-934B-AB09-3215CD5BDB74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67A7631C-B6E8-F04A-91D2-CBD7AC7851BE}" type="sibTrans" cxnId="{F68D24C6-F0DF-934B-AB09-3215CD5BDB74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AF4F5C61-6D6A-B240-9290-C82550E91C0E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+ Ricavi netti</a:t>
          </a:r>
          <a:endParaRPr lang="it-IT" sz="1600" dirty="0">
            <a:latin typeface="Calibri"/>
            <a:cs typeface="Calibri"/>
          </a:endParaRPr>
        </a:p>
      </dgm:t>
    </dgm:pt>
    <dgm:pt modelId="{2ACD4AF5-BE71-484E-84B1-1BCD52B9C5B4}" type="parTrans" cxnId="{8F35C553-FC7A-A040-AAD3-B30153AC2A34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3ADA1058-C397-9145-9B7C-776656D8BD42}" type="sibTrans" cxnId="{8F35C553-FC7A-A040-AAD3-B30153AC2A34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7DFD9C3B-2952-5C43-A9D0-F51A42FE5717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- Costo monetario del venduto</a:t>
          </a:r>
        </a:p>
      </dgm:t>
    </dgm:pt>
    <dgm:pt modelId="{AE96D5A0-006E-4D4E-88B2-6798B8CC49F1}" type="parTrans" cxnId="{A555E535-1B2C-9B49-85D9-63DCC080155D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763A5014-CD53-FF42-946B-44E3A4D39E0E}" type="sibTrans" cxnId="{A555E535-1B2C-9B49-85D9-63DCC080155D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683C589A-E1FC-5547-AF96-B17084199827}">
      <dgm:prSet custT="1"/>
      <dgm:spPr/>
      <dgm:t>
        <a:bodyPr/>
        <a:lstStyle/>
        <a:p>
          <a:pPr rtl="0"/>
          <a:r>
            <a:rPr lang="it-IT" sz="1600" b="1" dirty="0">
              <a:latin typeface="Calibri"/>
              <a:cs typeface="Calibri"/>
            </a:rPr>
            <a:t>= Margine Operativo Lordo</a:t>
          </a:r>
          <a:endParaRPr lang="it-IT" sz="1600" dirty="0">
            <a:latin typeface="Calibri"/>
            <a:cs typeface="Calibri"/>
          </a:endParaRPr>
        </a:p>
      </dgm:t>
    </dgm:pt>
    <dgm:pt modelId="{B837EA9E-C398-CE44-8495-F70A879A59C0}" type="parTrans" cxnId="{2FBE3B26-7260-404C-9AA8-47BA0F40CE5C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95137A04-72FC-1144-8956-3D9A1E7091BE}" type="sibTrans" cxnId="{2FBE3B26-7260-404C-9AA8-47BA0F40CE5C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3DAC3EB9-0EED-6B41-9815-65C4324F9B44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- Ammortamenti</a:t>
          </a:r>
        </a:p>
      </dgm:t>
    </dgm:pt>
    <dgm:pt modelId="{06005CBA-E87C-FC4C-AECF-D21509731C34}" type="parTrans" cxnId="{A88A1069-A05B-4A44-A45F-809EF305DCC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23185973-8C9B-924D-AEA0-4F6B8D4173DE}" type="sibTrans" cxnId="{A88A1069-A05B-4A44-A45F-809EF305DCC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337665CE-C5F4-3049-8AF4-AAA92222E8A2}">
      <dgm:prSet custT="1"/>
      <dgm:spPr/>
      <dgm:t>
        <a:bodyPr/>
        <a:lstStyle/>
        <a:p>
          <a:pPr rtl="0"/>
          <a:r>
            <a:rPr lang="it-IT" sz="1600" b="1">
              <a:latin typeface="Calibri"/>
              <a:cs typeface="Calibri"/>
            </a:rPr>
            <a:t>= Margine Operativo Netto</a:t>
          </a:r>
          <a:endParaRPr lang="it-IT" sz="1600">
            <a:latin typeface="Calibri"/>
            <a:cs typeface="Calibri"/>
          </a:endParaRPr>
        </a:p>
      </dgm:t>
    </dgm:pt>
    <dgm:pt modelId="{B410CD30-93FE-B449-A377-2CBEAFB78D4A}" type="parTrans" cxnId="{751FED2D-E963-F445-B1EC-CAF004A2D0A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1930BDAB-CA63-ED47-A67C-846479FFD73D}" type="sibTrans" cxnId="{751FED2D-E963-F445-B1EC-CAF004A2D0A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D285FB28-6BDC-B449-8882-3AAB98B64613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+ Risultato netto della gestione accessoria</a:t>
          </a:r>
        </a:p>
      </dgm:t>
    </dgm:pt>
    <dgm:pt modelId="{EEBF3582-F8E9-AB40-B971-CE751E9D73D0}" type="parTrans" cxnId="{381E7986-A4CC-C24A-9F4A-792A4FC84A5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EA8C3D00-7113-E54C-8B27-587EE98A1B79}" type="sibTrans" cxnId="{381E7986-A4CC-C24A-9F4A-792A4FC84A58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DB9C82A1-C591-6B4A-8A13-856AEEFBAF39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- Oneri finanziari netti</a:t>
          </a:r>
        </a:p>
      </dgm:t>
    </dgm:pt>
    <dgm:pt modelId="{3BB7046C-926B-7D40-9012-3C303ACB3ABE}" type="parTrans" cxnId="{C9696A9F-9235-AD49-9AEA-378BC61F6230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20A6B366-8B86-5841-BCC4-5ED9F4280EBF}" type="sibTrans" cxnId="{C9696A9F-9235-AD49-9AEA-378BC61F6230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CDC4A58E-61C9-6A40-926B-AB3FE0ED2607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+/- Componenti straordinarie</a:t>
          </a:r>
        </a:p>
      </dgm:t>
    </dgm:pt>
    <dgm:pt modelId="{F814C2AE-4C1B-3546-AF6C-6771F8117C9C}" type="parTrans" cxnId="{10F7BAA1-791D-6545-AAE6-605CAA24C1CB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E985EB10-AA53-2145-BB6F-B75DA3D5418A}" type="sibTrans" cxnId="{10F7BAA1-791D-6545-AAE6-605CAA24C1CB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805B7290-C368-0F41-8227-0A147B45A084}">
      <dgm:prSet custT="1"/>
      <dgm:spPr/>
      <dgm:t>
        <a:bodyPr/>
        <a:lstStyle/>
        <a:p>
          <a:pPr rtl="0"/>
          <a:r>
            <a:rPr lang="it-IT" sz="1600" b="1">
              <a:latin typeface="Calibri"/>
              <a:cs typeface="Calibri"/>
            </a:rPr>
            <a:t>= Risultato ante imposte</a:t>
          </a:r>
          <a:endParaRPr lang="it-IT" sz="1600">
            <a:latin typeface="Calibri"/>
            <a:cs typeface="Calibri"/>
          </a:endParaRPr>
        </a:p>
      </dgm:t>
    </dgm:pt>
    <dgm:pt modelId="{FCCC1FAD-F7A3-4D4B-BCCE-AE838F8D2E0A}" type="parTrans" cxnId="{9AAAB2A9-4FB8-7A40-AA77-DECAF8F87BD5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795C04B1-F7DD-0446-8E8C-C011625212B0}" type="sibTrans" cxnId="{9AAAB2A9-4FB8-7A40-AA77-DECAF8F87BD5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795D3F84-1255-EA4B-9C07-909768C2EA1C}">
      <dgm:prSet custT="1"/>
      <dgm:spPr/>
      <dgm:t>
        <a:bodyPr/>
        <a:lstStyle/>
        <a:p>
          <a:pPr rtl="0"/>
          <a:r>
            <a:rPr lang="it-IT" sz="1600">
              <a:latin typeface="Calibri"/>
              <a:cs typeface="Calibri"/>
            </a:rPr>
            <a:t>- Imposte</a:t>
          </a:r>
        </a:p>
      </dgm:t>
    </dgm:pt>
    <dgm:pt modelId="{BD4CEB6D-A1FF-5F48-91F9-EB23C837DAB7}" type="parTrans" cxnId="{B8815B71-0D19-DD48-941B-F3F1BDEFEDA5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0C57BFCC-91EF-244E-B90D-185DE5DA989D}" type="sibTrans" cxnId="{B8815B71-0D19-DD48-941B-F3F1BDEFEDA5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61B57F95-6FFD-0E49-8AD7-7378118B8D14}">
      <dgm:prSet custT="1"/>
      <dgm:spPr/>
      <dgm:t>
        <a:bodyPr/>
        <a:lstStyle/>
        <a:p>
          <a:pPr rtl="0"/>
          <a:r>
            <a:rPr lang="it-IT" sz="1600" b="1">
              <a:latin typeface="Calibri"/>
              <a:cs typeface="Calibri"/>
            </a:rPr>
            <a:t>= Risultato Netto</a:t>
          </a:r>
          <a:endParaRPr lang="it-IT" sz="1600">
            <a:latin typeface="Calibri"/>
            <a:cs typeface="Calibri"/>
          </a:endParaRPr>
        </a:p>
      </dgm:t>
    </dgm:pt>
    <dgm:pt modelId="{FC9FD631-F3EB-7542-94BF-4CEA5A1DE17C}" type="parTrans" cxnId="{8CC368BF-7FE5-624D-AB98-B43E1281E38A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199391AF-A967-8544-B0CD-7C9480B88B4A}" type="sibTrans" cxnId="{8CC368BF-7FE5-624D-AB98-B43E1281E38A}">
      <dgm:prSet/>
      <dgm:spPr/>
      <dgm:t>
        <a:bodyPr/>
        <a:lstStyle/>
        <a:p>
          <a:endParaRPr lang="it-IT" sz="1400">
            <a:solidFill>
              <a:schemeClr val="accent2">
                <a:lumMod val="75000"/>
              </a:schemeClr>
            </a:solidFill>
            <a:latin typeface="Calibri"/>
            <a:cs typeface="Calibri"/>
          </a:endParaRPr>
        </a:p>
      </dgm:t>
    </dgm:pt>
    <dgm:pt modelId="{2C7332FC-67B2-8144-9F21-47B09E94CC73}" type="pres">
      <dgm:prSet presAssocID="{0573DFDD-04BA-7F4F-9F1E-8F89EC390F64}" presName="vert0" presStyleCnt="0">
        <dgm:presLayoutVars>
          <dgm:dir/>
          <dgm:animOne val="branch"/>
          <dgm:animLvl val="lvl"/>
        </dgm:presLayoutVars>
      </dgm:prSet>
      <dgm:spPr/>
    </dgm:pt>
    <dgm:pt modelId="{9531B046-2B90-894A-98AB-2EFCDBCF69BF}" type="pres">
      <dgm:prSet presAssocID="{BDCA551C-A6B7-3B46-BC1B-F9CF901E33B1}" presName="thickLine" presStyleLbl="alignNode1" presStyleIdx="0" presStyleCnt="1"/>
      <dgm:spPr/>
    </dgm:pt>
    <dgm:pt modelId="{F2F338C9-611F-CB4E-9623-1F1910FAFDF1}" type="pres">
      <dgm:prSet presAssocID="{BDCA551C-A6B7-3B46-BC1B-F9CF901E33B1}" presName="horz1" presStyleCnt="0"/>
      <dgm:spPr/>
    </dgm:pt>
    <dgm:pt modelId="{8C93FE14-B1ED-8F4A-8EB6-5AF831A71031}" type="pres">
      <dgm:prSet presAssocID="{BDCA551C-A6B7-3B46-BC1B-F9CF901E33B1}" presName="tx1" presStyleLbl="revTx" presStyleIdx="0" presStyleCnt="12" custScaleX="157378"/>
      <dgm:spPr/>
    </dgm:pt>
    <dgm:pt modelId="{A60AA3DD-0C5A-DF45-B0C8-BB9B5F334FCF}" type="pres">
      <dgm:prSet presAssocID="{BDCA551C-A6B7-3B46-BC1B-F9CF901E33B1}" presName="vert1" presStyleCnt="0"/>
      <dgm:spPr/>
    </dgm:pt>
    <dgm:pt modelId="{869F0E37-1C31-5C4F-9D98-17115B9CB6DB}" type="pres">
      <dgm:prSet presAssocID="{AF4F5C61-6D6A-B240-9290-C82550E91C0E}" presName="vertSpace2a" presStyleCnt="0"/>
      <dgm:spPr/>
    </dgm:pt>
    <dgm:pt modelId="{3FFD9CCF-73F0-4D43-A2A9-ACBBAD843298}" type="pres">
      <dgm:prSet presAssocID="{AF4F5C61-6D6A-B240-9290-C82550E91C0E}" presName="horz2" presStyleCnt="0"/>
      <dgm:spPr/>
    </dgm:pt>
    <dgm:pt modelId="{C26D3D2F-3090-1A4E-A878-53A75D5BF224}" type="pres">
      <dgm:prSet presAssocID="{AF4F5C61-6D6A-B240-9290-C82550E91C0E}" presName="horzSpace2" presStyleCnt="0"/>
      <dgm:spPr/>
    </dgm:pt>
    <dgm:pt modelId="{A32C9CC9-CDD1-3D4A-8634-AD4B1C2753FE}" type="pres">
      <dgm:prSet presAssocID="{AF4F5C61-6D6A-B240-9290-C82550E91C0E}" presName="tx2" presStyleLbl="revTx" presStyleIdx="1" presStyleCnt="12"/>
      <dgm:spPr/>
    </dgm:pt>
    <dgm:pt modelId="{CFA80C6A-09A9-D44A-A949-F160858175D7}" type="pres">
      <dgm:prSet presAssocID="{AF4F5C61-6D6A-B240-9290-C82550E91C0E}" presName="vert2" presStyleCnt="0"/>
      <dgm:spPr/>
    </dgm:pt>
    <dgm:pt modelId="{C04A3090-D49C-E346-9788-93179126BCA5}" type="pres">
      <dgm:prSet presAssocID="{AF4F5C61-6D6A-B240-9290-C82550E91C0E}" presName="thinLine2b" presStyleLbl="callout" presStyleIdx="0" presStyleCnt="11"/>
      <dgm:spPr/>
    </dgm:pt>
    <dgm:pt modelId="{02717206-FE5C-6A49-A8A8-E54A445EA255}" type="pres">
      <dgm:prSet presAssocID="{AF4F5C61-6D6A-B240-9290-C82550E91C0E}" presName="vertSpace2b" presStyleCnt="0"/>
      <dgm:spPr/>
    </dgm:pt>
    <dgm:pt modelId="{21F5A572-1262-2540-ABC8-763176D2DCF0}" type="pres">
      <dgm:prSet presAssocID="{7DFD9C3B-2952-5C43-A9D0-F51A42FE5717}" presName="horz2" presStyleCnt="0"/>
      <dgm:spPr/>
    </dgm:pt>
    <dgm:pt modelId="{1A233F05-710D-DF45-BD4D-8B2F68941075}" type="pres">
      <dgm:prSet presAssocID="{7DFD9C3B-2952-5C43-A9D0-F51A42FE5717}" presName="horzSpace2" presStyleCnt="0"/>
      <dgm:spPr/>
    </dgm:pt>
    <dgm:pt modelId="{BCC433EB-0000-724E-80CB-C7A872E91278}" type="pres">
      <dgm:prSet presAssocID="{7DFD9C3B-2952-5C43-A9D0-F51A42FE5717}" presName="tx2" presStyleLbl="revTx" presStyleIdx="2" presStyleCnt="12"/>
      <dgm:spPr/>
    </dgm:pt>
    <dgm:pt modelId="{BEC68BA9-0B96-474A-8EDB-48FDFD062DF4}" type="pres">
      <dgm:prSet presAssocID="{7DFD9C3B-2952-5C43-A9D0-F51A42FE5717}" presName="vert2" presStyleCnt="0"/>
      <dgm:spPr/>
    </dgm:pt>
    <dgm:pt modelId="{EAF525F0-9025-6843-9993-744C93CEC641}" type="pres">
      <dgm:prSet presAssocID="{7DFD9C3B-2952-5C43-A9D0-F51A42FE5717}" presName="thinLine2b" presStyleLbl="callout" presStyleIdx="1" presStyleCnt="11"/>
      <dgm:spPr/>
    </dgm:pt>
    <dgm:pt modelId="{13EEE614-0EAF-DA49-92BD-C21D2F3E3E84}" type="pres">
      <dgm:prSet presAssocID="{7DFD9C3B-2952-5C43-A9D0-F51A42FE5717}" presName="vertSpace2b" presStyleCnt="0"/>
      <dgm:spPr/>
    </dgm:pt>
    <dgm:pt modelId="{B838714A-1424-9847-BD6D-973E613FD0CD}" type="pres">
      <dgm:prSet presAssocID="{683C589A-E1FC-5547-AF96-B17084199827}" presName="horz2" presStyleCnt="0"/>
      <dgm:spPr/>
    </dgm:pt>
    <dgm:pt modelId="{5F052C3F-6F79-B64F-965F-DB2948CA743C}" type="pres">
      <dgm:prSet presAssocID="{683C589A-E1FC-5547-AF96-B17084199827}" presName="horzSpace2" presStyleCnt="0"/>
      <dgm:spPr/>
    </dgm:pt>
    <dgm:pt modelId="{FC76C026-2276-4F43-8C2A-D44904C52BC0}" type="pres">
      <dgm:prSet presAssocID="{683C589A-E1FC-5547-AF96-B17084199827}" presName="tx2" presStyleLbl="revTx" presStyleIdx="3" presStyleCnt="12"/>
      <dgm:spPr/>
    </dgm:pt>
    <dgm:pt modelId="{032FADC0-0A44-3949-9B92-ADE1B92482A1}" type="pres">
      <dgm:prSet presAssocID="{683C589A-E1FC-5547-AF96-B17084199827}" presName="vert2" presStyleCnt="0"/>
      <dgm:spPr/>
    </dgm:pt>
    <dgm:pt modelId="{58ED37E4-FB7C-3041-B2AF-DC63D6E5284A}" type="pres">
      <dgm:prSet presAssocID="{683C589A-E1FC-5547-AF96-B17084199827}" presName="thinLine2b" presStyleLbl="callout" presStyleIdx="2" presStyleCnt="11"/>
      <dgm:spPr/>
    </dgm:pt>
    <dgm:pt modelId="{B33CB104-BE05-DD47-B1C0-F546BEE1120F}" type="pres">
      <dgm:prSet presAssocID="{683C589A-E1FC-5547-AF96-B17084199827}" presName="vertSpace2b" presStyleCnt="0"/>
      <dgm:spPr/>
    </dgm:pt>
    <dgm:pt modelId="{B34897F7-6526-4F49-8EDA-8806E09202F8}" type="pres">
      <dgm:prSet presAssocID="{3DAC3EB9-0EED-6B41-9815-65C4324F9B44}" presName="horz2" presStyleCnt="0"/>
      <dgm:spPr/>
    </dgm:pt>
    <dgm:pt modelId="{5F4B2D20-3541-1C49-9BA5-880D7DF76D65}" type="pres">
      <dgm:prSet presAssocID="{3DAC3EB9-0EED-6B41-9815-65C4324F9B44}" presName="horzSpace2" presStyleCnt="0"/>
      <dgm:spPr/>
    </dgm:pt>
    <dgm:pt modelId="{9A2AB5EB-A5F3-5F4A-9F69-0ECD6AA43962}" type="pres">
      <dgm:prSet presAssocID="{3DAC3EB9-0EED-6B41-9815-65C4324F9B44}" presName="tx2" presStyleLbl="revTx" presStyleIdx="4" presStyleCnt="12"/>
      <dgm:spPr/>
    </dgm:pt>
    <dgm:pt modelId="{551FFDDB-9785-6E4C-86B0-8C1050E2096B}" type="pres">
      <dgm:prSet presAssocID="{3DAC3EB9-0EED-6B41-9815-65C4324F9B44}" presName="vert2" presStyleCnt="0"/>
      <dgm:spPr/>
    </dgm:pt>
    <dgm:pt modelId="{7D9AC00E-3206-124F-95CD-F4B18286EBC3}" type="pres">
      <dgm:prSet presAssocID="{3DAC3EB9-0EED-6B41-9815-65C4324F9B44}" presName="thinLine2b" presStyleLbl="callout" presStyleIdx="3" presStyleCnt="11"/>
      <dgm:spPr/>
    </dgm:pt>
    <dgm:pt modelId="{2F180747-14E9-C347-BB21-A765BB3C5020}" type="pres">
      <dgm:prSet presAssocID="{3DAC3EB9-0EED-6B41-9815-65C4324F9B44}" presName="vertSpace2b" presStyleCnt="0"/>
      <dgm:spPr/>
    </dgm:pt>
    <dgm:pt modelId="{F801C04F-B64B-EE47-9A63-F9447B5E78D6}" type="pres">
      <dgm:prSet presAssocID="{337665CE-C5F4-3049-8AF4-AAA92222E8A2}" presName="horz2" presStyleCnt="0"/>
      <dgm:spPr/>
    </dgm:pt>
    <dgm:pt modelId="{43819970-8D17-D54B-9022-A34F7FBBF6F4}" type="pres">
      <dgm:prSet presAssocID="{337665CE-C5F4-3049-8AF4-AAA92222E8A2}" presName="horzSpace2" presStyleCnt="0"/>
      <dgm:spPr/>
    </dgm:pt>
    <dgm:pt modelId="{E96E08EF-4403-3942-828B-A3A53F830399}" type="pres">
      <dgm:prSet presAssocID="{337665CE-C5F4-3049-8AF4-AAA92222E8A2}" presName="tx2" presStyleLbl="revTx" presStyleIdx="5" presStyleCnt="12"/>
      <dgm:spPr/>
    </dgm:pt>
    <dgm:pt modelId="{2B0CB0D1-9FB7-E74E-8F39-E309B2CDB907}" type="pres">
      <dgm:prSet presAssocID="{337665CE-C5F4-3049-8AF4-AAA92222E8A2}" presName="vert2" presStyleCnt="0"/>
      <dgm:spPr/>
    </dgm:pt>
    <dgm:pt modelId="{969AEC2D-1A08-EA4A-95CF-ABBBC0B106C9}" type="pres">
      <dgm:prSet presAssocID="{337665CE-C5F4-3049-8AF4-AAA92222E8A2}" presName="thinLine2b" presStyleLbl="callout" presStyleIdx="4" presStyleCnt="11"/>
      <dgm:spPr/>
    </dgm:pt>
    <dgm:pt modelId="{8203777A-51FC-FF4F-B5E7-EFE3659A6B7E}" type="pres">
      <dgm:prSet presAssocID="{337665CE-C5F4-3049-8AF4-AAA92222E8A2}" presName="vertSpace2b" presStyleCnt="0"/>
      <dgm:spPr/>
    </dgm:pt>
    <dgm:pt modelId="{4478452A-0EF7-DC4B-8553-4DCCC8A48933}" type="pres">
      <dgm:prSet presAssocID="{D285FB28-6BDC-B449-8882-3AAB98B64613}" presName="horz2" presStyleCnt="0"/>
      <dgm:spPr/>
    </dgm:pt>
    <dgm:pt modelId="{BFE116B0-AFF5-2442-B460-C7663907C4E0}" type="pres">
      <dgm:prSet presAssocID="{D285FB28-6BDC-B449-8882-3AAB98B64613}" presName="horzSpace2" presStyleCnt="0"/>
      <dgm:spPr/>
    </dgm:pt>
    <dgm:pt modelId="{ED5A5FA9-506C-9948-BAE3-2705775892F3}" type="pres">
      <dgm:prSet presAssocID="{D285FB28-6BDC-B449-8882-3AAB98B64613}" presName="tx2" presStyleLbl="revTx" presStyleIdx="6" presStyleCnt="12"/>
      <dgm:spPr/>
    </dgm:pt>
    <dgm:pt modelId="{10926A64-8CBF-B541-A28E-C6258FB6318A}" type="pres">
      <dgm:prSet presAssocID="{D285FB28-6BDC-B449-8882-3AAB98B64613}" presName="vert2" presStyleCnt="0"/>
      <dgm:spPr/>
    </dgm:pt>
    <dgm:pt modelId="{E0AFB0DF-828F-AF47-89D4-6738B4BD0A85}" type="pres">
      <dgm:prSet presAssocID="{D285FB28-6BDC-B449-8882-3AAB98B64613}" presName="thinLine2b" presStyleLbl="callout" presStyleIdx="5" presStyleCnt="11"/>
      <dgm:spPr/>
    </dgm:pt>
    <dgm:pt modelId="{9EECFBD7-DCC3-3F40-BB41-F35668B49138}" type="pres">
      <dgm:prSet presAssocID="{D285FB28-6BDC-B449-8882-3AAB98B64613}" presName="vertSpace2b" presStyleCnt="0"/>
      <dgm:spPr/>
    </dgm:pt>
    <dgm:pt modelId="{50E36CFD-05E4-7A45-9B5A-6AEB838956DA}" type="pres">
      <dgm:prSet presAssocID="{DB9C82A1-C591-6B4A-8A13-856AEEFBAF39}" presName="horz2" presStyleCnt="0"/>
      <dgm:spPr/>
    </dgm:pt>
    <dgm:pt modelId="{C94CF7BD-0824-654B-B204-A96951032DAE}" type="pres">
      <dgm:prSet presAssocID="{DB9C82A1-C591-6B4A-8A13-856AEEFBAF39}" presName="horzSpace2" presStyleCnt="0"/>
      <dgm:spPr/>
    </dgm:pt>
    <dgm:pt modelId="{6E6D2B6A-6774-5C4C-9598-DFE576BBD3B3}" type="pres">
      <dgm:prSet presAssocID="{DB9C82A1-C591-6B4A-8A13-856AEEFBAF39}" presName="tx2" presStyleLbl="revTx" presStyleIdx="7" presStyleCnt="12"/>
      <dgm:spPr/>
    </dgm:pt>
    <dgm:pt modelId="{4AC8EEE0-E904-AE46-8ABD-394811EB4BD3}" type="pres">
      <dgm:prSet presAssocID="{DB9C82A1-C591-6B4A-8A13-856AEEFBAF39}" presName="vert2" presStyleCnt="0"/>
      <dgm:spPr/>
    </dgm:pt>
    <dgm:pt modelId="{B67B1058-129F-5845-922E-A6022F1F9EFD}" type="pres">
      <dgm:prSet presAssocID="{DB9C82A1-C591-6B4A-8A13-856AEEFBAF39}" presName="thinLine2b" presStyleLbl="callout" presStyleIdx="6" presStyleCnt="11"/>
      <dgm:spPr/>
    </dgm:pt>
    <dgm:pt modelId="{D37A8295-7E16-FB49-9D9E-42AB77F315A1}" type="pres">
      <dgm:prSet presAssocID="{DB9C82A1-C591-6B4A-8A13-856AEEFBAF39}" presName="vertSpace2b" presStyleCnt="0"/>
      <dgm:spPr/>
    </dgm:pt>
    <dgm:pt modelId="{AAD1CCAD-0BDA-1247-AF4A-C632D17C3F35}" type="pres">
      <dgm:prSet presAssocID="{CDC4A58E-61C9-6A40-926B-AB3FE0ED2607}" presName="horz2" presStyleCnt="0"/>
      <dgm:spPr/>
    </dgm:pt>
    <dgm:pt modelId="{840E702A-55D2-484A-B116-ECD1D093AC05}" type="pres">
      <dgm:prSet presAssocID="{CDC4A58E-61C9-6A40-926B-AB3FE0ED2607}" presName="horzSpace2" presStyleCnt="0"/>
      <dgm:spPr/>
    </dgm:pt>
    <dgm:pt modelId="{73FA32F5-2B15-0546-8DCF-EC02E5C080DE}" type="pres">
      <dgm:prSet presAssocID="{CDC4A58E-61C9-6A40-926B-AB3FE0ED2607}" presName="tx2" presStyleLbl="revTx" presStyleIdx="8" presStyleCnt="12"/>
      <dgm:spPr/>
    </dgm:pt>
    <dgm:pt modelId="{16D3028A-AE64-2148-9612-ADC356D07AB1}" type="pres">
      <dgm:prSet presAssocID="{CDC4A58E-61C9-6A40-926B-AB3FE0ED2607}" presName="vert2" presStyleCnt="0"/>
      <dgm:spPr/>
    </dgm:pt>
    <dgm:pt modelId="{89C575ED-11A4-C94F-9330-99272C368B44}" type="pres">
      <dgm:prSet presAssocID="{CDC4A58E-61C9-6A40-926B-AB3FE0ED2607}" presName="thinLine2b" presStyleLbl="callout" presStyleIdx="7" presStyleCnt="11"/>
      <dgm:spPr/>
    </dgm:pt>
    <dgm:pt modelId="{FEC67753-B07A-4A43-B04E-9F7BCC06C87F}" type="pres">
      <dgm:prSet presAssocID="{CDC4A58E-61C9-6A40-926B-AB3FE0ED2607}" presName="vertSpace2b" presStyleCnt="0"/>
      <dgm:spPr/>
    </dgm:pt>
    <dgm:pt modelId="{062B3A0D-044F-8446-8A02-960993DF3DBD}" type="pres">
      <dgm:prSet presAssocID="{805B7290-C368-0F41-8227-0A147B45A084}" presName="horz2" presStyleCnt="0"/>
      <dgm:spPr/>
    </dgm:pt>
    <dgm:pt modelId="{20D900A7-40F0-4241-81C2-7A2A209CA039}" type="pres">
      <dgm:prSet presAssocID="{805B7290-C368-0F41-8227-0A147B45A084}" presName="horzSpace2" presStyleCnt="0"/>
      <dgm:spPr/>
    </dgm:pt>
    <dgm:pt modelId="{58E1028F-3173-C44D-A8F3-A9112E78FD23}" type="pres">
      <dgm:prSet presAssocID="{805B7290-C368-0F41-8227-0A147B45A084}" presName="tx2" presStyleLbl="revTx" presStyleIdx="9" presStyleCnt="12"/>
      <dgm:spPr/>
    </dgm:pt>
    <dgm:pt modelId="{93E0EF59-9607-C346-8362-62F9E7504E75}" type="pres">
      <dgm:prSet presAssocID="{805B7290-C368-0F41-8227-0A147B45A084}" presName="vert2" presStyleCnt="0"/>
      <dgm:spPr/>
    </dgm:pt>
    <dgm:pt modelId="{2C622B49-6576-764F-84B4-C2597E539098}" type="pres">
      <dgm:prSet presAssocID="{805B7290-C368-0F41-8227-0A147B45A084}" presName="thinLine2b" presStyleLbl="callout" presStyleIdx="8" presStyleCnt="11"/>
      <dgm:spPr/>
    </dgm:pt>
    <dgm:pt modelId="{EEFDA2A7-7937-2347-8BCE-432F4AD7DE7A}" type="pres">
      <dgm:prSet presAssocID="{805B7290-C368-0F41-8227-0A147B45A084}" presName="vertSpace2b" presStyleCnt="0"/>
      <dgm:spPr/>
    </dgm:pt>
    <dgm:pt modelId="{EF3E9D3D-0378-2548-B916-524B0642CEB9}" type="pres">
      <dgm:prSet presAssocID="{795D3F84-1255-EA4B-9C07-909768C2EA1C}" presName="horz2" presStyleCnt="0"/>
      <dgm:spPr/>
    </dgm:pt>
    <dgm:pt modelId="{F7758153-636B-864A-9880-925F00AE080F}" type="pres">
      <dgm:prSet presAssocID="{795D3F84-1255-EA4B-9C07-909768C2EA1C}" presName="horzSpace2" presStyleCnt="0"/>
      <dgm:spPr/>
    </dgm:pt>
    <dgm:pt modelId="{3EA0ABE9-70F7-5144-BD4A-7D1C0036E07C}" type="pres">
      <dgm:prSet presAssocID="{795D3F84-1255-EA4B-9C07-909768C2EA1C}" presName="tx2" presStyleLbl="revTx" presStyleIdx="10" presStyleCnt="12"/>
      <dgm:spPr/>
    </dgm:pt>
    <dgm:pt modelId="{74710EB5-FEF8-A040-BF3E-A9CC8C05EE3C}" type="pres">
      <dgm:prSet presAssocID="{795D3F84-1255-EA4B-9C07-909768C2EA1C}" presName="vert2" presStyleCnt="0"/>
      <dgm:spPr/>
    </dgm:pt>
    <dgm:pt modelId="{794CB8CE-F253-8841-A17B-86F03A9734A5}" type="pres">
      <dgm:prSet presAssocID="{795D3F84-1255-EA4B-9C07-909768C2EA1C}" presName="thinLine2b" presStyleLbl="callout" presStyleIdx="9" presStyleCnt="11"/>
      <dgm:spPr/>
    </dgm:pt>
    <dgm:pt modelId="{B0E94736-DEF8-534A-9F4E-514F4296D6C2}" type="pres">
      <dgm:prSet presAssocID="{795D3F84-1255-EA4B-9C07-909768C2EA1C}" presName="vertSpace2b" presStyleCnt="0"/>
      <dgm:spPr/>
    </dgm:pt>
    <dgm:pt modelId="{83BCACA1-17A2-CD40-A572-4A1DF3A7D241}" type="pres">
      <dgm:prSet presAssocID="{61B57F95-6FFD-0E49-8AD7-7378118B8D14}" presName="horz2" presStyleCnt="0"/>
      <dgm:spPr/>
    </dgm:pt>
    <dgm:pt modelId="{B52E2503-0149-4E4E-B57E-6BFFFDCBF666}" type="pres">
      <dgm:prSet presAssocID="{61B57F95-6FFD-0E49-8AD7-7378118B8D14}" presName="horzSpace2" presStyleCnt="0"/>
      <dgm:spPr/>
    </dgm:pt>
    <dgm:pt modelId="{D835F7F9-B7B2-BC4D-A12E-69E8A6FDA5CA}" type="pres">
      <dgm:prSet presAssocID="{61B57F95-6FFD-0E49-8AD7-7378118B8D14}" presName="tx2" presStyleLbl="revTx" presStyleIdx="11" presStyleCnt="12"/>
      <dgm:spPr/>
    </dgm:pt>
    <dgm:pt modelId="{F595B337-15CB-694B-BADD-AE0AEF30B1B6}" type="pres">
      <dgm:prSet presAssocID="{61B57F95-6FFD-0E49-8AD7-7378118B8D14}" presName="vert2" presStyleCnt="0"/>
      <dgm:spPr/>
    </dgm:pt>
    <dgm:pt modelId="{85B9A87A-5498-504A-9FF8-DD915EC4422A}" type="pres">
      <dgm:prSet presAssocID="{61B57F95-6FFD-0E49-8AD7-7378118B8D14}" presName="thinLine2b" presStyleLbl="callout" presStyleIdx="10" presStyleCnt="11"/>
      <dgm:spPr/>
    </dgm:pt>
    <dgm:pt modelId="{353A6E9D-A986-C146-81F4-A0B1109F5681}" type="pres">
      <dgm:prSet presAssocID="{61B57F95-6FFD-0E49-8AD7-7378118B8D14}" presName="vertSpace2b" presStyleCnt="0"/>
      <dgm:spPr/>
    </dgm:pt>
  </dgm:ptLst>
  <dgm:cxnLst>
    <dgm:cxn modelId="{16BE1213-B4B3-0B4A-B419-720D764FBC45}" type="presOf" srcId="{AF4F5C61-6D6A-B240-9290-C82550E91C0E}" destId="{A32C9CC9-CDD1-3D4A-8634-AD4B1C2753FE}" srcOrd="0" destOrd="0" presId="urn:microsoft.com/office/officeart/2008/layout/LinedList"/>
    <dgm:cxn modelId="{2FBE3B26-7260-404C-9AA8-47BA0F40CE5C}" srcId="{BDCA551C-A6B7-3B46-BC1B-F9CF901E33B1}" destId="{683C589A-E1FC-5547-AF96-B17084199827}" srcOrd="2" destOrd="0" parTransId="{B837EA9E-C398-CE44-8495-F70A879A59C0}" sibTransId="{95137A04-72FC-1144-8956-3D9A1E7091BE}"/>
    <dgm:cxn modelId="{751FED2D-E963-F445-B1EC-CAF004A2D0A8}" srcId="{BDCA551C-A6B7-3B46-BC1B-F9CF901E33B1}" destId="{337665CE-C5F4-3049-8AF4-AAA92222E8A2}" srcOrd="4" destOrd="0" parTransId="{B410CD30-93FE-B449-A377-2CBEAFB78D4A}" sibTransId="{1930BDAB-CA63-ED47-A67C-846479FFD73D}"/>
    <dgm:cxn modelId="{A555E535-1B2C-9B49-85D9-63DCC080155D}" srcId="{BDCA551C-A6B7-3B46-BC1B-F9CF901E33B1}" destId="{7DFD9C3B-2952-5C43-A9D0-F51A42FE5717}" srcOrd="1" destOrd="0" parTransId="{AE96D5A0-006E-4D4E-88B2-6798B8CC49F1}" sibTransId="{763A5014-CD53-FF42-946B-44E3A4D39E0E}"/>
    <dgm:cxn modelId="{5EC2654B-F02A-9746-AEEE-E1D0B6A3A29F}" type="presOf" srcId="{CDC4A58E-61C9-6A40-926B-AB3FE0ED2607}" destId="{73FA32F5-2B15-0546-8DCF-EC02E5C080DE}" srcOrd="0" destOrd="0" presId="urn:microsoft.com/office/officeart/2008/layout/LinedList"/>
    <dgm:cxn modelId="{8F35C553-FC7A-A040-AAD3-B30153AC2A34}" srcId="{BDCA551C-A6B7-3B46-BC1B-F9CF901E33B1}" destId="{AF4F5C61-6D6A-B240-9290-C82550E91C0E}" srcOrd="0" destOrd="0" parTransId="{2ACD4AF5-BE71-484E-84B1-1BCD52B9C5B4}" sibTransId="{3ADA1058-C397-9145-9B7C-776656D8BD42}"/>
    <dgm:cxn modelId="{CD574064-67EA-B140-B49D-91B59ADA78FD}" type="presOf" srcId="{D285FB28-6BDC-B449-8882-3AAB98B64613}" destId="{ED5A5FA9-506C-9948-BAE3-2705775892F3}" srcOrd="0" destOrd="0" presId="urn:microsoft.com/office/officeart/2008/layout/LinedList"/>
    <dgm:cxn modelId="{A88A1069-A05B-4A44-A45F-809EF305DCC8}" srcId="{BDCA551C-A6B7-3B46-BC1B-F9CF901E33B1}" destId="{3DAC3EB9-0EED-6B41-9815-65C4324F9B44}" srcOrd="3" destOrd="0" parTransId="{06005CBA-E87C-FC4C-AECF-D21509731C34}" sibTransId="{23185973-8C9B-924D-AEA0-4F6B8D4173DE}"/>
    <dgm:cxn modelId="{B8815B71-0D19-DD48-941B-F3F1BDEFEDA5}" srcId="{BDCA551C-A6B7-3B46-BC1B-F9CF901E33B1}" destId="{795D3F84-1255-EA4B-9C07-909768C2EA1C}" srcOrd="9" destOrd="0" parTransId="{BD4CEB6D-A1FF-5F48-91F9-EB23C837DAB7}" sibTransId="{0C57BFCC-91EF-244E-B90D-185DE5DA989D}"/>
    <dgm:cxn modelId="{2205DC77-A30A-8943-89C2-B62C86E436ED}" type="presOf" srcId="{683C589A-E1FC-5547-AF96-B17084199827}" destId="{FC76C026-2276-4F43-8C2A-D44904C52BC0}" srcOrd="0" destOrd="0" presId="urn:microsoft.com/office/officeart/2008/layout/LinedList"/>
    <dgm:cxn modelId="{44791C78-E10A-9A43-86A1-0672B6F479A7}" type="presOf" srcId="{805B7290-C368-0F41-8227-0A147B45A084}" destId="{58E1028F-3173-C44D-A8F3-A9112E78FD23}" srcOrd="0" destOrd="0" presId="urn:microsoft.com/office/officeart/2008/layout/LinedList"/>
    <dgm:cxn modelId="{381E7986-A4CC-C24A-9F4A-792A4FC84A58}" srcId="{BDCA551C-A6B7-3B46-BC1B-F9CF901E33B1}" destId="{D285FB28-6BDC-B449-8882-3AAB98B64613}" srcOrd="5" destOrd="0" parTransId="{EEBF3582-F8E9-AB40-B971-CE751E9D73D0}" sibTransId="{EA8C3D00-7113-E54C-8B27-587EE98A1B79}"/>
    <dgm:cxn modelId="{05CF9D8C-5F2A-634D-8ED3-0C988A3B70D1}" type="presOf" srcId="{61B57F95-6FFD-0E49-8AD7-7378118B8D14}" destId="{D835F7F9-B7B2-BC4D-A12E-69E8A6FDA5CA}" srcOrd="0" destOrd="0" presId="urn:microsoft.com/office/officeart/2008/layout/LinedList"/>
    <dgm:cxn modelId="{A8105B99-0992-EE4A-9CB6-8C56BA2C9E3D}" type="presOf" srcId="{0573DFDD-04BA-7F4F-9F1E-8F89EC390F64}" destId="{2C7332FC-67B2-8144-9F21-47B09E94CC73}" srcOrd="0" destOrd="0" presId="urn:microsoft.com/office/officeart/2008/layout/LinedList"/>
    <dgm:cxn modelId="{C9696A9F-9235-AD49-9AEA-378BC61F6230}" srcId="{BDCA551C-A6B7-3B46-BC1B-F9CF901E33B1}" destId="{DB9C82A1-C591-6B4A-8A13-856AEEFBAF39}" srcOrd="6" destOrd="0" parTransId="{3BB7046C-926B-7D40-9012-3C303ACB3ABE}" sibTransId="{20A6B366-8B86-5841-BCC4-5ED9F4280EBF}"/>
    <dgm:cxn modelId="{10F7BAA1-791D-6545-AAE6-605CAA24C1CB}" srcId="{BDCA551C-A6B7-3B46-BC1B-F9CF901E33B1}" destId="{CDC4A58E-61C9-6A40-926B-AB3FE0ED2607}" srcOrd="7" destOrd="0" parTransId="{F814C2AE-4C1B-3546-AF6C-6771F8117C9C}" sibTransId="{E985EB10-AA53-2145-BB6F-B75DA3D5418A}"/>
    <dgm:cxn modelId="{9AAAB2A9-4FB8-7A40-AA77-DECAF8F87BD5}" srcId="{BDCA551C-A6B7-3B46-BC1B-F9CF901E33B1}" destId="{805B7290-C368-0F41-8227-0A147B45A084}" srcOrd="8" destOrd="0" parTransId="{FCCC1FAD-F7A3-4D4B-BCCE-AE838F8D2E0A}" sibTransId="{795C04B1-F7DD-0446-8E8C-C011625212B0}"/>
    <dgm:cxn modelId="{812A50AF-D127-5C4D-96A7-C4481D0A2440}" type="presOf" srcId="{BDCA551C-A6B7-3B46-BC1B-F9CF901E33B1}" destId="{8C93FE14-B1ED-8F4A-8EB6-5AF831A71031}" srcOrd="0" destOrd="0" presId="urn:microsoft.com/office/officeart/2008/layout/LinedList"/>
    <dgm:cxn modelId="{2D971DB4-1412-B044-AD37-AD015CEF2022}" type="presOf" srcId="{3DAC3EB9-0EED-6B41-9815-65C4324F9B44}" destId="{9A2AB5EB-A5F3-5F4A-9F69-0ECD6AA43962}" srcOrd="0" destOrd="0" presId="urn:microsoft.com/office/officeart/2008/layout/LinedList"/>
    <dgm:cxn modelId="{8CC368BF-7FE5-624D-AB98-B43E1281E38A}" srcId="{BDCA551C-A6B7-3B46-BC1B-F9CF901E33B1}" destId="{61B57F95-6FFD-0E49-8AD7-7378118B8D14}" srcOrd="10" destOrd="0" parTransId="{FC9FD631-F3EB-7542-94BF-4CEA5A1DE17C}" sibTransId="{199391AF-A967-8544-B0CD-7C9480B88B4A}"/>
    <dgm:cxn modelId="{3422EAC3-E8C5-034C-AE6B-17CEFC697841}" type="presOf" srcId="{DB9C82A1-C591-6B4A-8A13-856AEEFBAF39}" destId="{6E6D2B6A-6774-5C4C-9598-DFE576BBD3B3}" srcOrd="0" destOrd="0" presId="urn:microsoft.com/office/officeart/2008/layout/LinedList"/>
    <dgm:cxn modelId="{F68D24C6-F0DF-934B-AB09-3215CD5BDB74}" srcId="{0573DFDD-04BA-7F4F-9F1E-8F89EC390F64}" destId="{BDCA551C-A6B7-3B46-BC1B-F9CF901E33B1}" srcOrd="0" destOrd="0" parTransId="{87125370-7DE3-1247-AE01-F987A4290E99}" sibTransId="{67A7631C-B6E8-F04A-91D2-CBD7AC7851BE}"/>
    <dgm:cxn modelId="{C262EAD8-9F64-8B4F-A41B-E7C6B6AE067B}" type="presOf" srcId="{7DFD9C3B-2952-5C43-A9D0-F51A42FE5717}" destId="{BCC433EB-0000-724E-80CB-C7A872E91278}" srcOrd="0" destOrd="0" presId="urn:microsoft.com/office/officeart/2008/layout/LinedList"/>
    <dgm:cxn modelId="{00AE59EE-A22D-4944-860F-17911923F7DD}" type="presOf" srcId="{795D3F84-1255-EA4B-9C07-909768C2EA1C}" destId="{3EA0ABE9-70F7-5144-BD4A-7D1C0036E07C}" srcOrd="0" destOrd="0" presId="urn:microsoft.com/office/officeart/2008/layout/LinedList"/>
    <dgm:cxn modelId="{71A87EF7-273A-2849-82AB-3CDB1B824E4A}" type="presOf" srcId="{337665CE-C5F4-3049-8AF4-AAA92222E8A2}" destId="{E96E08EF-4403-3942-828B-A3A53F830399}" srcOrd="0" destOrd="0" presId="urn:microsoft.com/office/officeart/2008/layout/LinedList"/>
    <dgm:cxn modelId="{E9365C27-4DCF-5C40-9AD1-DD3D4535BB5F}" type="presParOf" srcId="{2C7332FC-67B2-8144-9F21-47B09E94CC73}" destId="{9531B046-2B90-894A-98AB-2EFCDBCF69BF}" srcOrd="0" destOrd="0" presId="urn:microsoft.com/office/officeart/2008/layout/LinedList"/>
    <dgm:cxn modelId="{35E2033E-8EFC-CB46-BB88-AB6066C08E87}" type="presParOf" srcId="{2C7332FC-67B2-8144-9F21-47B09E94CC73}" destId="{F2F338C9-611F-CB4E-9623-1F1910FAFDF1}" srcOrd="1" destOrd="0" presId="urn:microsoft.com/office/officeart/2008/layout/LinedList"/>
    <dgm:cxn modelId="{7778F25A-DAEE-6A45-AEBC-09931DD5A544}" type="presParOf" srcId="{F2F338C9-611F-CB4E-9623-1F1910FAFDF1}" destId="{8C93FE14-B1ED-8F4A-8EB6-5AF831A71031}" srcOrd="0" destOrd="0" presId="urn:microsoft.com/office/officeart/2008/layout/LinedList"/>
    <dgm:cxn modelId="{29F35BCE-3B32-8749-ABA1-C97E8A032AE5}" type="presParOf" srcId="{F2F338C9-611F-CB4E-9623-1F1910FAFDF1}" destId="{A60AA3DD-0C5A-DF45-B0C8-BB9B5F334FCF}" srcOrd="1" destOrd="0" presId="urn:microsoft.com/office/officeart/2008/layout/LinedList"/>
    <dgm:cxn modelId="{450288E1-532E-F949-88BC-1EE88F6E9EF4}" type="presParOf" srcId="{A60AA3DD-0C5A-DF45-B0C8-BB9B5F334FCF}" destId="{869F0E37-1C31-5C4F-9D98-17115B9CB6DB}" srcOrd="0" destOrd="0" presId="urn:microsoft.com/office/officeart/2008/layout/LinedList"/>
    <dgm:cxn modelId="{5AF076E0-0BC4-A941-B7AA-551F53B4E046}" type="presParOf" srcId="{A60AA3DD-0C5A-DF45-B0C8-BB9B5F334FCF}" destId="{3FFD9CCF-73F0-4D43-A2A9-ACBBAD843298}" srcOrd="1" destOrd="0" presId="urn:microsoft.com/office/officeart/2008/layout/LinedList"/>
    <dgm:cxn modelId="{663FDB82-347B-0745-9E83-21B77D8B9B7C}" type="presParOf" srcId="{3FFD9CCF-73F0-4D43-A2A9-ACBBAD843298}" destId="{C26D3D2F-3090-1A4E-A878-53A75D5BF224}" srcOrd="0" destOrd="0" presId="urn:microsoft.com/office/officeart/2008/layout/LinedList"/>
    <dgm:cxn modelId="{28D36863-593F-8543-991A-19366FC08FDC}" type="presParOf" srcId="{3FFD9CCF-73F0-4D43-A2A9-ACBBAD843298}" destId="{A32C9CC9-CDD1-3D4A-8634-AD4B1C2753FE}" srcOrd="1" destOrd="0" presId="urn:microsoft.com/office/officeart/2008/layout/LinedList"/>
    <dgm:cxn modelId="{AEFB16C5-DE60-BB4E-B093-AE0D31AAD361}" type="presParOf" srcId="{3FFD9CCF-73F0-4D43-A2A9-ACBBAD843298}" destId="{CFA80C6A-09A9-D44A-A949-F160858175D7}" srcOrd="2" destOrd="0" presId="urn:microsoft.com/office/officeart/2008/layout/LinedList"/>
    <dgm:cxn modelId="{7B1F9F44-5209-5D4E-B149-538B1638C1D3}" type="presParOf" srcId="{A60AA3DD-0C5A-DF45-B0C8-BB9B5F334FCF}" destId="{C04A3090-D49C-E346-9788-93179126BCA5}" srcOrd="2" destOrd="0" presId="urn:microsoft.com/office/officeart/2008/layout/LinedList"/>
    <dgm:cxn modelId="{E7E51CDB-6ECC-CF46-911F-98EAE566B2B9}" type="presParOf" srcId="{A60AA3DD-0C5A-DF45-B0C8-BB9B5F334FCF}" destId="{02717206-FE5C-6A49-A8A8-E54A445EA255}" srcOrd="3" destOrd="0" presId="urn:microsoft.com/office/officeart/2008/layout/LinedList"/>
    <dgm:cxn modelId="{D2042BAA-A671-394E-BE65-91AF0DC226A2}" type="presParOf" srcId="{A60AA3DD-0C5A-DF45-B0C8-BB9B5F334FCF}" destId="{21F5A572-1262-2540-ABC8-763176D2DCF0}" srcOrd="4" destOrd="0" presId="urn:microsoft.com/office/officeart/2008/layout/LinedList"/>
    <dgm:cxn modelId="{3A73E8E8-326B-924D-B58E-188C34A76112}" type="presParOf" srcId="{21F5A572-1262-2540-ABC8-763176D2DCF0}" destId="{1A233F05-710D-DF45-BD4D-8B2F68941075}" srcOrd="0" destOrd="0" presId="urn:microsoft.com/office/officeart/2008/layout/LinedList"/>
    <dgm:cxn modelId="{F550D913-4B08-4043-A004-2B1BD06CD7CF}" type="presParOf" srcId="{21F5A572-1262-2540-ABC8-763176D2DCF0}" destId="{BCC433EB-0000-724E-80CB-C7A872E91278}" srcOrd="1" destOrd="0" presId="urn:microsoft.com/office/officeart/2008/layout/LinedList"/>
    <dgm:cxn modelId="{9B2B1D89-1C48-9547-8692-BE505E26F1F0}" type="presParOf" srcId="{21F5A572-1262-2540-ABC8-763176D2DCF0}" destId="{BEC68BA9-0B96-474A-8EDB-48FDFD062DF4}" srcOrd="2" destOrd="0" presId="urn:microsoft.com/office/officeart/2008/layout/LinedList"/>
    <dgm:cxn modelId="{27FE1E0F-71A0-4643-8558-93E6C0DF39F5}" type="presParOf" srcId="{A60AA3DD-0C5A-DF45-B0C8-BB9B5F334FCF}" destId="{EAF525F0-9025-6843-9993-744C93CEC641}" srcOrd="5" destOrd="0" presId="urn:microsoft.com/office/officeart/2008/layout/LinedList"/>
    <dgm:cxn modelId="{5161ABFF-446D-4246-AD55-C01AF825A49F}" type="presParOf" srcId="{A60AA3DD-0C5A-DF45-B0C8-BB9B5F334FCF}" destId="{13EEE614-0EAF-DA49-92BD-C21D2F3E3E84}" srcOrd="6" destOrd="0" presId="urn:microsoft.com/office/officeart/2008/layout/LinedList"/>
    <dgm:cxn modelId="{C3AB8D1F-8858-F243-A9F0-A36A31843187}" type="presParOf" srcId="{A60AA3DD-0C5A-DF45-B0C8-BB9B5F334FCF}" destId="{B838714A-1424-9847-BD6D-973E613FD0CD}" srcOrd="7" destOrd="0" presId="urn:microsoft.com/office/officeart/2008/layout/LinedList"/>
    <dgm:cxn modelId="{044D45B3-5728-8047-AB19-8AFF70AADBE5}" type="presParOf" srcId="{B838714A-1424-9847-BD6D-973E613FD0CD}" destId="{5F052C3F-6F79-B64F-965F-DB2948CA743C}" srcOrd="0" destOrd="0" presId="urn:microsoft.com/office/officeart/2008/layout/LinedList"/>
    <dgm:cxn modelId="{FFEDF2D8-F51F-AB42-8AB7-A18F22186986}" type="presParOf" srcId="{B838714A-1424-9847-BD6D-973E613FD0CD}" destId="{FC76C026-2276-4F43-8C2A-D44904C52BC0}" srcOrd="1" destOrd="0" presId="urn:microsoft.com/office/officeart/2008/layout/LinedList"/>
    <dgm:cxn modelId="{44C93AB8-84A1-B247-89BC-E58D4FEEB8BB}" type="presParOf" srcId="{B838714A-1424-9847-BD6D-973E613FD0CD}" destId="{032FADC0-0A44-3949-9B92-ADE1B92482A1}" srcOrd="2" destOrd="0" presId="urn:microsoft.com/office/officeart/2008/layout/LinedList"/>
    <dgm:cxn modelId="{80B82616-1A37-BF4C-BA35-55157546F5F5}" type="presParOf" srcId="{A60AA3DD-0C5A-DF45-B0C8-BB9B5F334FCF}" destId="{58ED37E4-FB7C-3041-B2AF-DC63D6E5284A}" srcOrd="8" destOrd="0" presId="urn:microsoft.com/office/officeart/2008/layout/LinedList"/>
    <dgm:cxn modelId="{E0FFE40B-6AB3-9342-BCA1-EBC7CFC5D47A}" type="presParOf" srcId="{A60AA3DD-0C5A-DF45-B0C8-BB9B5F334FCF}" destId="{B33CB104-BE05-DD47-B1C0-F546BEE1120F}" srcOrd="9" destOrd="0" presId="urn:microsoft.com/office/officeart/2008/layout/LinedList"/>
    <dgm:cxn modelId="{75A85C4F-C88F-A940-B04E-B63A94D9D476}" type="presParOf" srcId="{A60AA3DD-0C5A-DF45-B0C8-BB9B5F334FCF}" destId="{B34897F7-6526-4F49-8EDA-8806E09202F8}" srcOrd="10" destOrd="0" presId="urn:microsoft.com/office/officeart/2008/layout/LinedList"/>
    <dgm:cxn modelId="{21CEC302-5077-EC44-AF33-9430E607FC18}" type="presParOf" srcId="{B34897F7-6526-4F49-8EDA-8806E09202F8}" destId="{5F4B2D20-3541-1C49-9BA5-880D7DF76D65}" srcOrd="0" destOrd="0" presId="urn:microsoft.com/office/officeart/2008/layout/LinedList"/>
    <dgm:cxn modelId="{9EB4B000-1774-7346-9CE1-82E12225E25B}" type="presParOf" srcId="{B34897F7-6526-4F49-8EDA-8806E09202F8}" destId="{9A2AB5EB-A5F3-5F4A-9F69-0ECD6AA43962}" srcOrd="1" destOrd="0" presId="urn:microsoft.com/office/officeart/2008/layout/LinedList"/>
    <dgm:cxn modelId="{4F79D7CB-3FBA-D34E-8E61-D6AA5E823CED}" type="presParOf" srcId="{B34897F7-6526-4F49-8EDA-8806E09202F8}" destId="{551FFDDB-9785-6E4C-86B0-8C1050E2096B}" srcOrd="2" destOrd="0" presId="urn:microsoft.com/office/officeart/2008/layout/LinedList"/>
    <dgm:cxn modelId="{F75C7D39-0734-C84A-A41E-42F9131EEF1D}" type="presParOf" srcId="{A60AA3DD-0C5A-DF45-B0C8-BB9B5F334FCF}" destId="{7D9AC00E-3206-124F-95CD-F4B18286EBC3}" srcOrd="11" destOrd="0" presId="urn:microsoft.com/office/officeart/2008/layout/LinedList"/>
    <dgm:cxn modelId="{DE73CFF8-8540-F14F-960D-AC37AFDB4A70}" type="presParOf" srcId="{A60AA3DD-0C5A-DF45-B0C8-BB9B5F334FCF}" destId="{2F180747-14E9-C347-BB21-A765BB3C5020}" srcOrd="12" destOrd="0" presId="urn:microsoft.com/office/officeart/2008/layout/LinedList"/>
    <dgm:cxn modelId="{6E14C2F5-9AF7-4242-888F-81773CDEB87A}" type="presParOf" srcId="{A60AA3DD-0C5A-DF45-B0C8-BB9B5F334FCF}" destId="{F801C04F-B64B-EE47-9A63-F9447B5E78D6}" srcOrd="13" destOrd="0" presId="urn:microsoft.com/office/officeart/2008/layout/LinedList"/>
    <dgm:cxn modelId="{9CA454BE-FBDF-B944-B0A7-6BFB98071320}" type="presParOf" srcId="{F801C04F-B64B-EE47-9A63-F9447B5E78D6}" destId="{43819970-8D17-D54B-9022-A34F7FBBF6F4}" srcOrd="0" destOrd="0" presId="urn:microsoft.com/office/officeart/2008/layout/LinedList"/>
    <dgm:cxn modelId="{3CE5FCA5-8484-C741-B739-24524B0EF9D6}" type="presParOf" srcId="{F801C04F-B64B-EE47-9A63-F9447B5E78D6}" destId="{E96E08EF-4403-3942-828B-A3A53F830399}" srcOrd="1" destOrd="0" presId="urn:microsoft.com/office/officeart/2008/layout/LinedList"/>
    <dgm:cxn modelId="{1571F161-7D0C-A746-A8F3-2BA40194BBC3}" type="presParOf" srcId="{F801C04F-B64B-EE47-9A63-F9447B5E78D6}" destId="{2B0CB0D1-9FB7-E74E-8F39-E309B2CDB907}" srcOrd="2" destOrd="0" presId="urn:microsoft.com/office/officeart/2008/layout/LinedList"/>
    <dgm:cxn modelId="{F11350BD-BF42-0043-A1B9-AE8A32DFB3B0}" type="presParOf" srcId="{A60AA3DD-0C5A-DF45-B0C8-BB9B5F334FCF}" destId="{969AEC2D-1A08-EA4A-95CF-ABBBC0B106C9}" srcOrd="14" destOrd="0" presId="urn:microsoft.com/office/officeart/2008/layout/LinedList"/>
    <dgm:cxn modelId="{C2AC06CF-FF56-4C49-960B-7FCD043A06AF}" type="presParOf" srcId="{A60AA3DD-0C5A-DF45-B0C8-BB9B5F334FCF}" destId="{8203777A-51FC-FF4F-B5E7-EFE3659A6B7E}" srcOrd="15" destOrd="0" presId="urn:microsoft.com/office/officeart/2008/layout/LinedList"/>
    <dgm:cxn modelId="{2FC0EC2B-1022-D64A-89C1-BC0882BF23B0}" type="presParOf" srcId="{A60AA3DD-0C5A-DF45-B0C8-BB9B5F334FCF}" destId="{4478452A-0EF7-DC4B-8553-4DCCC8A48933}" srcOrd="16" destOrd="0" presId="urn:microsoft.com/office/officeart/2008/layout/LinedList"/>
    <dgm:cxn modelId="{7A290DDC-D12D-5A48-B52A-7B930ADC1110}" type="presParOf" srcId="{4478452A-0EF7-DC4B-8553-4DCCC8A48933}" destId="{BFE116B0-AFF5-2442-B460-C7663907C4E0}" srcOrd="0" destOrd="0" presId="urn:microsoft.com/office/officeart/2008/layout/LinedList"/>
    <dgm:cxn modelId="{0A227D90-D069-7E41-B184-73774C5ADF22}" type="presParOf" srcId="{4478452A-0EF7-DC4B-8553-4DCCC8A48933}" destId="{ED5A5FA9-506C-9948-BAE3-2705775892F3}" srcOrd="1" destOrd="0" presId="urn:microsoft.com/office/officeart/2008/layout/LinedList"/>
    <dgm:cxn modelId="{F77AE1BC-774F-C849-899C-DFA6B1627CD1}" type="presParOf" srcId="{4478452A-0EF7-DC4B-8553-4DCCC8A48933}" destId="{10926A64-8CBF-B541-A28E-C6258FB6318A}" srcOrd="2" destOrd="0" presId="urn:microsoft.com/office/officeart/2008/layout/LinedList"/>
    <dgm:cxn modelId="{305EBF79-6BF2-0247-A66D-EA4540525F96}" type="presParOf" srcId="{A60AA3DD-0C5A-DF45-B0C8-BB9B5F334FCF}" destId="{E0AFB0DF-828F-AF47-89D4-6738B4BD0A85}" srcOrd="17" destOrd="0" presId="urn:microsoft.com/office/officeart/2008/layout/LinedList"/>
    <dgm:cxn modelId="{ECA66D09-8ACF-0143-9799-F885AE605BDC}" type="presParOf" srcId="{A60AA3DD-0C5A-DF45-B0C8-BB9B5F334FCF}" destId="{9EECFBD7-DCC3-3F40-BB41-F35668B49138}" srcOrd="18" destOrd="0" presId="urn:microsoft.com/office/officeart/2008/layout/LinedList"/>
    <dgm:cxn modelId="{A09A8FB4-17D2-F844-B678-F608D3AB584D}" type="presParOf" srcId="{A60AA3DD-0C5A-DF45-B0C8-BB9B5F334FCF}" destId="{50E36CFD-05E4-7A45-9B5A-6AEB838956DA}" srcOrd="19" destOrd="0" presId="urn:microsoft.com/office/officeart/2008/layout/LinedList"/>
    <dgm:cxn modelId="{329171F5-D608-2F43-9C6C-F37907CC4669}" type="presParOf" srcId="{50E36CFD-05E4-7A45-9B5A-6AEB838956DA}" destId="{C94CF7BD-0824-654B-B204-A96951032DAE}" srcOrd="0" destOrd="0" presId="urn:microsoft.com/office/officeart/2008/layout/LinedList"/>
    <dgm:cxn modelId="{74762505-3900-254E-A933-9FACF7FB1CA4}" type="presParOf" srcId="{50E36CFD-05E4-7A45-9B5A-6AEB838956DA}" destId="{6E6D2B6A-6774-5C4C-9598-DFE576BBD3B3}" srcOrd="1" destOrd="0" presId="urn:microsoft.com/office/officeart/2008/layout/LinedList"/>
    <dgm:cxn modelId="{246C384A-C3C7-6541-9C44-941E51AC27B5}" type="presParOf" srcId="{50E36CFD-05E4-7A45-9B5A-6AEB838956DA}" destId="{4AC8EEE0-E904-AE46-8ABD-394811EB4BD3}" srcOrd="2" destOrd="0" presId="urn:microsoft.com/office/officeart/2008/layout/LinedList"/>
    <dgm:cxn modelId="{836B4964-1184-9149-95DF-7877D3342E8F}" type="presParOf" srcId="{A60AA3DD-0C5A-DF45-B0C8-BB9B5F334FCF}" destId="{B67B1058-129F-5845-922E-A6022F1F9EFD}" srcOrd="20" destOrd="0" presId="urn:microsoft.com/office/officeart/2008/layout/LinedList"/>
    <dgm:cxn modelId="{E326FA59-FAB0-E847-86BB-6D49623C14F4}" type="presParOf" srcId="{A60AA3DD-0C5A-DF45-B0C8-BB9B5F334FCF}" destId="{D37A8295-7E16-FB49-9D9E-42AB77F315A1}" srcOrd="21" destOrd="0" presId="urn:microsoft.com/office/officeart/2008/layout/LinedList"/>
    <dgm:cxn modelId="{F7522E61-E316-E640-9BC2-5F6A72ADE894}" type="presParOf" srcId="{A60AA3DD-0C5A-DF45-B0C8-BB9B5F334FCF}" destId="{AAD1CCAD-0BDA-1247-AF4A-C632D17C3F35}" srcOrd="22" destOrd="0" presId="urn:microsoft.com/office/officeart/2008/layout/LinedList"/>
    <dgm:cxn modelId="{856E7CE8-D8A9-184D-9E67-05B7B0A6B120}" type="presParOf" srcId="{AAD1CCAD-0BDA-1247-AF4A-C632D17C3F35}" destId="{840E702A-55D2-484A-B116-ECD1D093AC05}" srcOrd="0" destOrd="0" presId="urn:microsoft.com/office/officeart/2008/layout/LinedList"/>
    <dgm:cxn modelId="{56284163-8C1D-5443-BE9D-94B2F1617246}" type="presParOf" srcId="{AAD1CCAD-0BDA-1247-AF4A-C632D17C3F35}" destId="{73FA32F5-2B15-0546-8DCF-EC02E5C080DE}" srcOrd="1" destOrd="0" presId="urn:microsoft.com/office/officeart/2008/layout/LinedList"/>
    <dgm:cxn modelId="{B097704A-5D4D-E441-8AEA-35F3EF2A563C}" type="presParOf" srcId="{AAD1CCAD-0BDA-1247-AF4A-C632D17C3F35}" destId="{16D3028A-AE64-2148-9612-ADC356D07AB1}" srcOrd="2" destOrd="0" presId="urn:microsoft.com/office/officeart/2008/layout/LinedList"/>
    <dgm:cxn modelId="{CF89AF81-633F-5A4D-BE40-76C5AFA15529}" type="presParOf" srcId="{A60AA3DD-0C5A-DF45-B0C8-BB9B5F334FCF}" destId="{89C575ED-11A4-C94F-9330-99272C368B44}" srcOrd="23" destOrd="0" presId="urn:microsoft.com/office/officeart/2008/layout/LinedList"/>
    <dgm:cxn modelId="{3FCE9480-0DAD-D14F-9EB0-010D8FABDD13}" type="presParOf" srcId="{A60AA3DD-0C5A-DF45-B0C8-BB9B5F334FCF}" destId="{FEC67753-B07A-4A43-B04E-9F7BCC06C87F}" srcOrd="24" destOrd="0" presId="urn:microsoft.com/office/officeart/2008/layout/LinedList"/>
    <dgm:cxn modelId="{7662BD07-F9D3-A84F-8841-3B30D56AC8DD}" type="presParOf" srcId="{A60AA3DD-0C5A-DF45-B0C8-BB9B5F334FCF}" destId="{062B3A0D-044F-8446-8A02-960993DF3DBD}" srcOrd="25" destOrd="0" presId="urn:microsoft.com/office/officeart/2008/layout/LinedList"/>
    <dgm:cxn modelId="{56B37690-54DB-9441-9361-9A6D7F0C9FBB}" type="presParOf" srcId="{062B3A0D-044F-8446-8A02-960993DF3DBD}" destId="{20D900A7-40F0-4241-81C2-7A2A209CA039}" srcOrd="0" destOrd="0" presId="urn:microsoft.com/office/officeart/2008/layout/LinedList"/>
    <dgm:cxn modelId="{180E28EA-8A3E-834D-90C6-2A6A92E09AEB}" type="presParOf" srcId="{062B3A0D-044F-8446-8A02-960993DF3DBD}" destId="{58E1028F-3173-C44D-A8F3-A9112E78FD23}" srcOrd="1" destOrd="0" presId="urn:microsoft.com/office/officeart/2008/layout/LinedList"/>
    <dgm:cxn modelId="{7CDBDFF3-9DC8-0648-818B-13525CE96472}" type="presParOf" srcId="{062B3A0D-044F-8446-8A02-960993DF3DBD}" destId="{93E0EF59-9607-C346-8362-62F9E7504E75}" srcOrd="2" destOrd="0" presId="urn:microsoft.com/office/officeart/2008/layout/LinedList"/>
    <dgm:cxn modelId="{2355D39C-2248-6C4E-83A1-B793A6D75B35}" type="presParOf" srcId="{A60AA3DD-0C5A-DF45-B0C8-BB9B5F334FCF}" destId="{2C622B49-6576-764F-84B4-C2597E539098}" srcOrd="26" destOrd="0" presId="urn:microsoft.com/office/officeart/2008/layout/LinedList"/>
    <dgm:cxn modelId="{CDAD1A2E-0944-D349-A332-A101AAC2A5EE}" type="presParOf" srcId="{A60AA3DD-0C5A-DF45-B0C8-BB9B5F334FCF}" destId="{EEFDA2A7-7937-2347-8BCE-432F4AD7DE7A}" srcOrd="27" destOrd="0" presId="urn:microsoft.com/office/officeart/2008/layout/LinedList"/>
    <dgm:cxn modelId="{03FACF3E-3DBB-5E45-A786-F42656971BFC}" type="presParOf" srcId="{A60AA3DD-0C5A-DF45-B0C8-BB9B5F334FCF}" destId="{EF3E9D3D-0378-2548-B916-524B0642CEB9}" srcOrd="28" destOrd="0" presId="urn:microsoft.com/office/officeart/2008/layout/LinedList"/>
    <dgm:cxn modelId="{A8969BD5-72CA-1344-A840-544EC1767599}" type="presParOf" srcId="{EF3E9D3D-0378-2548-B916-524B0642CEB9}" destId="{F7758153-636B-864A-9880-925F00AE080F}" srcOrd="0" destOrd="0" presId="urn:microsoft.com/office/officeart/2008/layout/LinedList"/>
    <dgm:cxn modelId="{034F52AF-1ECB-194F-BAE1-BFAE4E882860}" type="presParOf" srcId="{EF3E9D3D-0378-2548-B916-524B0642CEB9}" destId="{3EA0ABE9-70F7-5144-BD4A-7D1C0036E07C}" srcOrd="1" destOrd="0" presId="urn:microsoft.com/office/officeart/2008/layout/LinedList"/>
    <dgm:cxn modelId="{B1A98D96-EB01-DD43-8D24-8B9DFDFD498A}" type="presParOf" srcId="{EF3E9D3D-0378-2548-B916-524B0642CEB9}" destId="{74710EB5-FEF8-A040-BF3E-A9CC8C05EE3C}" srcOrd="2" destOrd="0" presId="urn:microsoft.com/office/officeart/2008/layout/LinedList"/>
    <dgm:cxn modelId="{60D1A734-0FE6-1E4F-BDDD-9ACFF00D507D}" type="presParOf" srcId="{A60AA3DD-0C5A-DF45-B0C8-BB9B5F334FCF}" destId="{794CB8CE-F253-8841-A17B-86F03A9734A5}" srcOrd="29" destOrd="0" presId="urn:microsoft.com/office/officeart/2008/layout/LinedList"/>
    <dgm:cxn modelId="{C0790245-7A32-C741-AD08-7599AFE9303F}" type="presParOf" srcId="{A60AA3DD-0C5A-DF45-B0C8-BB9B5F334FCF}" destId="{B0E94736-DEF8-534A-9F4E-514F4296D6C2}" srcOrd="30" destOrd="0" presId="urn:microsoft.com/office/officeart/2008/layout/LinedList"/>
    <dgm:cxn modelId="{AE3C2886-3F69-5F48-82E9-F1E2F0DB078A}" type="presParOf" srcId="{A60AA3DD-0C5A-DF45-B0C8-BB9B5F334FCF}" destId="{83BCACA1-17A2-CD40-A572-4A1DF3A7D241}" srcOrd="31" destOrd="0" presId="urn:microsoft.com/office/officeart/2008/layout/LinedList"/>
    <dgm:cxn modelId="{5D8DEF0A-8002-3A4F-81F0-29C83CC41DA6}" type="presParOf" srcId="{83BCACA1-17A2-CD40-A572-4A1DF3A7D241}" destId="{B52E2503-0149-4E4E-B57E-6BFFFDCBF666}" srcOrd="0" destOrd="0" presId="urn:microsoft.com/office/officeart/2008/layout/LinedList"/>
    <dgm:cxn modelId="{0EE53C88-B882-E74D-B3E7-3EC9F48CF40C}" type="presParOf" srcId="{83BCACA1-17A2-CD40-A572-4A1DF3A7D241}" destId="{D835F7F9-B7B2-BC4D-A12E-69E8A6FDA5CA}" srcOrd="1" destOrd="0" presId="urn:microsoft.com/office/officeart/2008/layout/LinedList"/>
    <dgm:cxn modelId="{E11D37FB-2DD5-0546-80C7-188C883C9BBB}" type="presParOf" srcId="{83BCACA1-17A2-CD40-A572-4A1DF3A7D241}" destId="{F595B337-15CB-694B-BADD-AE0AEF30B1B6}" srcOrd="2" destOrd="0" presId="urn:microsoft.com/office/officeart/2008/layout/LinedList"/>
    <dgm:cxn modelId="{2F2D8683-4279-774C-9C42-B6C71860D36F}" type="presParOf" srcId="{A60AA3DD-0C5A-DF45-B0C8-BB9B5F334FCF}" destId="{85B9A87A-5498-504A-9FF8-DD915EC4422A}" srcOrd="32" destOrd="0" presId="urn:microsoft.com/office/officeart/2008/layout/LinedList"/>
    <dgm:cxn modelId="{B5544CA4-91D1-704F-BB6C-87107D7203B1}" type="presParOf" srcId="{A60AA3DD-0C5A-DF45-B0C8-BB9B5F334FCF}" destId="{353A6E9D-A986-C146-81F4-A0B1109F5681}" srcOrd="3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7E90017-EC68-9C47-9565-EDB3A640ED3D}" type="doc">
      <dgm:prSet loTypeId="urn:microsoft.com/office/officeart/2008/layout/LinedList" loCatId="" qsTypeId="urn:microsoft.com/office/officeart/2005/8/quickstyle/simple4" qsCatId="simple" csTypeId="urn:microsoft.com/office/officeart/2005/8/colors/accent0_2" csCatId="mainScheme"/>
      <dgm:spPr/>
      <dgm:t>
        <a:bodyPr/>
        <a:lstStyle/>
        <a:p>
          <a:endParaRPr lang="it-IT"/>
        </a:p>
      </dgm:t>
    </dgm:pt>
    <dgm:pt modelId="{39A5C4BA-51CA-AD49-B88C-AAA856074E36}">
      <dgm:prSet custT="1"/>
      <dgm:spPr/>
      <dgm:t>
        <a:bodyPr/>
        <a:lstStyle/>
        <a:p>
          <a:pPr rtl="0"/>
          <a:r>
            <a:rPr lang="it-IT" sz="1800" dirty="0"/>
            <a:t>+ 	Margine Operativo Lordo</a:t>
          </a:r>
        </a:p>
      </dgm:t>
    </dgm:pt>
    <dgm:pt modelId="{8030A85C-A61E-F846-8146-F334516C2FDE}" type="parTrans" cxnId="{9AFDB84C-9A22-D045-A5E3-C0A70258DFF5}">
      <dgm:prSet/>
      <dgm:spPr/>
      <dgm:t>
        <a:bodyPr/>
        <a:lstStyle/>
        <a:p>
          <a:endParaRPr lang="it-IT" sz="1200"/>
        </a:p>
      </dgm:t>
    </dgm:pt>
    <dgm:pt modelId="{6749F778-4720-F34C-B761-595992648BD3}" type="sibTrans" cxnId="{9AFDB84C-9A22-D045-A5E3-C0A70258DFF5}">
      <dgm:prSet/>
      <dgm:spPr/>
      <dgm:t>
        <a:bodyPr/>
        <a:lstStyle/>
        <a:p>
          <a:endParaRPr lang="it-IT" sz="1200"/>
        </a:p>
      </dgm:t>
    </dgm:pt>
    <dgm:pt modelId="{D59D214F-5BA4-BB4B-BA30-9347A8D93246}">
      <dgm:prSet custT="1"/>
      <dgm:spPr/>
      <dgm:t>
        <a:bodyPr/>
        <a:lstStyle/>
        <a:p>
          <a:pPr rtl="0"/>
          <a:r>
            <a:rPr lang="it-IT" sz="1800" dirty="0"/>
            <a:t>±</a:t>
          </a:r>
          <a:r>
            <a:rPr lang="it-IT" sz="1800" dirty="0" err="1"/>
            <a:t>Δ</a:t>
          </a:r>
          <a:r>
            <a:rPr lang="it-IT" sz="1800" dirty="0"/>
            <a:t>	Capitale Circolante Commerciale</a:t>
          </a:r>
        </a:p>
      </dgm:t>
    </dgm:pt>
    <dgm:pt modelId="{D05A0F47-4868-AE48-A475-6F06D3679107}" type="parTrans" cxnId="{48DF8023-E8D0-5743-81BF-3BE69FE52C3D}">
      <dgm:prSet/>
      <dgm:spPr/>
      <dgm:t>
        <a:bodyPr/>
        <a:lstStyle/>
        <a:p>
          <a:endParaRPr lang="it-IT" sz="1200"/>
        </a:p>
      </dgm:t>
    </dgm:pt>
    <dgm:pt modelId="{07CA5292-7649-C748-8962-D1EC2D105580}" type="sibTrans" cxnId="{48DF8023-E8D0-5743-81BF-3BE69FE52C3D}">
      <dgm:prSet/>
      <dgm:spPr/>
      <dgm:t>
        <a:bodyPr/>
        <a:lstStyle/>
        <a:p>
          <a:endParaRPr lang="it-IT" sz="1200"/>
        </a:p>
      </dgm:t>
    </dgm:pt>
    <dgm:pt modelId="{3CB88F7F-7592-924D-B2FB-B641B94ABEA0}">
      <dgm:prSet custT="1"/>
      <dgm:spPr/>
      <dgm:t>
        <a:bodyPr/>
        <a:lstStyle/>
        <a:p>
          <a:pPr rtl="0"/>
          <a:r>
            <a:rPr lang="it-IT" sz="1800" b="1" dirty="0"/>
            <a:t>= 	Flusso Monetario della Gestione Corrente</a:t>
          </a:r>
          <a:endParaRPr lang="it-IT" sz="1800" dirty="0"/>
        </a:p>
      </dgm:t>
    </dgm:pt>
    <dgm:pt modelId="{DCABF936-FDBB-984E-8D87-92F79D9010C3}" type="parTrans" cxnId="{AED69B3F-A86D-684D-82E8-7ECE56E948F7}">
      <dgm:prSet/>
      <dgm:spPr/>
      <dgm:t>
        <a:bodyPr/>
        <a:lstStyle/>
        <a:p>
          <a:endParaRPr lang="it-IT" sz="1200"/>
        </a:p>
      </dgm:t>
    </dgm:pt>
    <dgm:pt modelId="{90931A5B-F33E-C744-86C7-65D546F96058}" type="sibTrans" cxnId="{AED69B3F-A86D-684D-82E8-7ECE56E948F7}">
      <dgm:prSet/>
      <dgm:spPr/>
      <dgm:t>
        <a:bodyPr/>
        <a:lstStyle/>
        <a:p>
          <a:endParaRPr lang="it-IT" sz="1200"/>
        </a:p>
      </dgm:t>
    </dgm:pt>
    <dgm:pt modelId="{D1A7B2B7-7F38-F544-8B34-890E1CEAEE92}">
      <dgm:prSet custT="1"/>
      <dgm:spPr/>
      <dgm:t>
        <a:bodyPr/>
        <a:lstStyle/>
        <a:p>
          <a:pPr rtl="0"/>
          <a:r>
            <a:rPr lang="it-IT" sz="1800"/>
            <a:t>±	Variazione TFR</a:t>
          </a:r>
        </a:p>
      </dgm:t>
    </dgm:pt>
    <dgm:pt modelId="{02D1FA1E-4CCD-6740-96E4-9567AD6B5CC8}" type="parTrans" cxnId="{4389ECBB-F6FD-2040-9078-25456CCF88E9}">
      <dgm:prSet/>
      <dgm:spPr/>
      <dgm:t>
        <a:bodyPr/>
        <a:lstStyle/>
        <a:p>
          <a:endParaRPr lang="it-IT" sz="1200"/>
        </a:p>
      </dgm:t>
    </dgm:pt>
    <dgm:pt modelId="{0106E3FB-2194-7149-B8FD-68E24A2BCAB1}" type="sibTrans" cxnId="{4389ECBB-F6FD-2040-9078-25456CCF88E9}">
      <dgm:prSet/>
      <dgm:spPr/>
      <dgm:t>
        <a:bodyPr/>
        <a:lstStyle/>
        <a:p>
          <a:endParaRPr lang="it-IT" sz="1200"/>
        </a:p>
      </dgm:t>
    </dgm:pt>
    <dgm:pt modelId="{D06FF302-048A-0044-A68D-6A890E28B23D}">
      <dgm:prSet custT="1"/>
      <dgm:spPr/>
      <dgm:t>
        <a:bodyPr/>
        <a:lstStyle/>
        <a:p>
          <a:pPr rtl="0"/>
          <a:r>
            <a:rPr lang="it-IT" sz="1800"/>
            <a:t>-	Nuovi Investimenti Area Operativa</a:t>
          </a:r>
        </a:p>
      </dgm:t>
    </dgm:pt>
    <dgm:pt modelId="{A02B062E-FF97-6C4D-998C-4FD072C8C983}" type="parTrans" cxnId="{22EAF8BE-588D-2140-8C8D-7CC8F8959187}">
      <dgm:prSet/>
      <dgm:spPr/>
      <dgm:t>
        <a:bodyPr/>
        <a:lstStyle/>
        <a:p>
          <a:endParaRPr lang="it-IT" sz="1200"/>
        </a:p>
      </dgm:t>
    </dgm:pt>
    <dgm:pt modelId="{F0212ED3-3202-3249-905B-1FC533F2ED74}" type="sibTrans" cxnId="{22EAF8BE-588D-2140-8C8D-7CC8F8959187}">
      <dgm:prSet/>
      <dgm:spPr/>
      <dgm:t>
        <a:bodyPr/>
        <a:lstStyle/>
        <a:p>
          <a:endParaRPr lang="it-IT" sz="1200"/>
        </a:p>
      </dgm:t>
    </dgm:pt>
    <dgm:pt modelId="{0C44A803-E438-B743-BDD0-751DD5222ECE}">
      <dgm:prSet custT="1"/>
      <dgm:spPr/>
      <dgm:t>
        <a:bodyPr/>
        <a:lstStyle/>
        <a:p>
          <a:pPr rtl="0"/>
          <a:r>
            <a:rPr lang="it-IT" sz="1800" b="1"/>
            <a:t>= 	Flusso Monetario della Gestione Operativa</a:t>
          </a:r>
          <a:endParaRPr lang="it-IT" sz="1800"/>
        </a:p>
      </dgm:t>
    </dgm:pt>
    <dgm:pt modelId="{E90E5D0B-B4BE-144C-9B7C-D21D8E1F20B9}" type="parTrans" cxnId="{906BB1F2-804D-7A4A-B265-366C83EAC251}">
      <dgm:prSet/>
      <dgm:spPr/>
      <dgm:t>
        <a:bodyPr/>
        <a:lstStyle/>
        <a:p>
          <a:endParaRPr lang="it-IT" sz="1200"/>
        </a:p>
      </dgm:t>
    </dgm:pt>
    <dgm:pt modelId="{991C2FC2-B54A-0E44-8ED2-1D68581C4D44}" type="sibTrans" cxnId="{906BB1F2-804D-7A4A-B265-366C83EAC251}">
      <dgm:prSet/>
      <dgm:spPr/>
      <dgm:t>
        <a:bodyPr/>
        <a:lstStyle/>
        <a:p>
          <a:endParaRPr lang="it-IT" sz="1200"/>
        </a:p>
      </dgm:t>
    </dgm:pt>
    <dgm:pt modelId="{549484B8-C3EC-9145-9467-383C467A413F}">
      <dgm:prSet custT="1"/>
      <dgm:spPr/>
      <dgm:t>
        <a:bodyPr/>
        <a:lstStyle/>
        <a:p>
          <a:pPr algn="ctr" rtl="0"/>
          <a:r>
            <a:rPr lang="it-IT" sz="1800" b="1" u="sng"/>
            <a:t>- Imposte (IRES + IRAP) = FCFO</a:t>
          </a:r>
          <a:endParaRPr lang="it-IT" sz="1800" dirty="0"/>
        </a:p>
      </dgm:t>
    </dgm:pt>
    <dgm:pt modelId="{C35BEBE3-1623-9144-BB0C-ABB76BA71EE0}" type="parTrans" cxnId="{40EC0637-4366-B744-AA7D-CB0700117EE6}">
      <dgm:prSet/>
      <dgm:spPr/>
      <dgm:t>
        <a:bodyPr/>
        <a:lstStyle/>
        <a:p>
          <a:endParaRPr lang="it-IT" sz="1200"/>
        </a:p>
      </dgm:t>
    </dgm:pt>
    <dgm:pt modelId="{32232FB2-B152-A74B-807D-CE321A67B447}" type="sibTrans" cxnId="{40EC0637-4366-B744-AA7D-CB0700117EE6}">
      <dgm:prSet/>
      <dgm:spPr/>
      <dgm:t>
        <a:bodyPr/>
        <a:lstStyle/>
        <a:p>
          <a:endParaRPr lang="it-IT" sz="1200"/>
        </a:p>
      </dgm:t>
    </dgm:pt>
    <dgm:pt modelId="{DA36E85E-339B-6341-8109-04E7D1FF20D9}" type="pres">
      <dgm:prSet presAssocID="{77E90017-EC68-9C47-9565-EDB3A640ED3D}" presName="vert0" presStyleCnt="0">
        <dgm:presLayoutVars>
          <dgm:dir/>
          <dgm:animOne val="branch"/>
          <dgm:animLvl val="lvl"/>
        </dgm:presLayoutVars>
      </dgm:prSet>
      <dgm:spPr/>
    </dgm:pt>
    <dgm:pt modelId="{A6FA37A6-4547-734E-8FFE-37F0E0C55A17}" type="pres">
      <dgm:prSet presAssocID="{39A5C4BA-51CA-AD49-B88C-AAA856074E36}" presName="thickLine" presStyleLbl="alignNode1" presStyleIdx="0" presStyleCnt="7" custLinFactNeighborX="5232" custLinFactNeighborY="-85"/>
      <dgm:spPr/>
    </dgm:pt>
    <dgm:pt modelId="{1B4FAB62-1BEF-4745-95BA-26FE7CCC2072}" type="pres">
      <dgm:prSet presAssocID="{39A5C4BA-51CA-AD49-B88C-AAA856074E36}" presName="horz1" presStyleCnt="0"/>
      <dgm:spPr/>
    </dgm:pt>
    <dgm:pt modelId="{30B32D4A-BB91-8F48-A4D3-B1B7F43BA99D}" type="pres">
      <dgm:prSet presAssocID="{39A5C4BA-51CA-AD49-B88C-AAA856074E36}" presName="tx1" presStyleLbl="revTx" presStyleIdx="0" presStyleCnt="7"/>
      <dgm:spPr/>
    </dgm:pt>
    <dgm:pt modelId="{892E6747-9CC9-194D-8C81-DF3B1D2D6E56}" type="pres">
      <dgm:prSet presAssocID="{39A5C4BA-51CA-AD49-B88C-AAA856074E36}" presName="vert1" presStyleCnt="0"/>
      <dgm:spPr/>
    </dgm:pt>
    <dgm:pt modelId="{90942FF7-0AC2-4F41-9500-EFF5BA91BAA0}" type="pres">
      <dgm:prSet presAssocID="{D59D214F-5BA4-BB4B-BA30-9347A8D93246}" presName="thickLine" presStyleLbl="alignNode1" presStyleIdx="1" presStyleCnt="7"/>
      <dgm:spPr/>
    </dgm:pt>
    <dgm:pt modelId="{340C8DC2-5295-E946-87F1-B719F78F2134}" type="pres">
      <dgm:prSet presAssocID="{D59D214F-5BA4-BB4B-BA30-9347A8D93246}" presName="horz1" presStyleCnt="0"/>
      <dgm:spPr/>
    </dgm:pt>
    <dgm:pt modelId="{19586669-5595-A742-BF2D-CC1231B64C69}" type="pres">
      <dgm:prSet presAssocID="{D59D214F-5BA4-BB4B-BA30-9347A8D93246}" presName="tx1" presStyleLbl="revTx" presStyleIdx="1" presStyleCnt="7"/>
      <dgm:spPr/>
    </dgm:pt>
    <dgm:pt modelId="{5EC15224-DCAF-0341-A535-D1B473969B9B}" type="pres">
      <dgm:prSet presAssocID="{D59D214F-5BA4-BB4B-BA30-9347A8D93246}" presName="vert1" presStyleCnt="0"/>
      <dgm:spPr/>
    </dgm:pt>
    <dgm:pt modelId="{2CC1E20B-83D4-F54C-86A0-6B389F2E719C}" type="pres">
      <dgm:prSet presAssocID="{3CB88F7F-7592-924D-B2FB-B641B94ABEA0}" presName="thickLine" presStyleLbl="alignNode1" presStyleIdx="2" presStyleCnt="7"/>
      <dgm:spPr/>
    </dgm:pt>
    <dgm:pt modelId="{7B09BD31-C60F-0946-A735-4EBA0D6DE47C}" type="pres">
      <dgm:prSet presAssocID="{3CB88F7F-7592-924D-B2FB-B641B94ABEA0}" presName="horz1" presStyleCnt="0"/>
      <dgm:spPr/>
    </dgm:pt>
    <dgm:pt modelId="{D2A089A3-3636-664A-A7B8-4531FBC8683B}" type="pres">
      <dgm:prSet presAssocID="{3CB88F7F-7592-924D-B2FB-B641B94ABEA0}" presName="tx1" presStyleLbl="revTx" presStyleIdx="2" presStyleCnt="7"/>
      <dgm:spPr/>
    </dgm:pt>
    <dgm:pt modelId="{184BE3D6-3B39-6843-AC6B-F5F329075835}" type="pres">
      <dgm:prSet presAssocID="{3CB88F7F-7592-924D-B2FB-B641B94ABEA0}" presName="vert1" presStyleCnt="0"/>
      <dgm:spPr/>
    </dgm:pt>
    <dgm:pt modelId="{BEC22353-07CC-084F-821C-9EB865B966EA}" type="pres">
      <dgm:prSet presAssocID="{D1A7B2B7-7F38-F544-8B34-890E1CEAEE92}" presName="thickLine" presStyleLbl="alignNode1" presStyleIdx="3" presStyleCnt="7"/>
      <dgm:spPr/>
    </dgm:pt>
    <dgm:pt modelId="{ED91F4FA-10D5-2D40-BEC1-FD38305FCBE2}" type="pres">
      <dgm:prSet presAssocID="{D1A7B2B7-7F38-F544-8B34-890E1CEAEE92}" presName="horz1" presStyleCnt="0"/>
      <dgm:spPr/>
    </dgm:pt>
    <dgm:pt modelId="{D8A73E56-C08B-B145-B62A-29E3890F7CCC}" type="pres">
      <dgm:prSet presAssocID="{D1A7B2B7-7F38-F544-8B34-890E1CEAEE92}" presName="tx1" presStyleLbl="revTx" presStyleIdx="3" presStyleCnt="7"/>
      <dgm:spPr/>
    </dgm:pt>
    <dgm:pt modelId="{1C73323A-4218-4049-94AA-B871BAEC1065}" type="pres">
      <dgm:prSet presAssocID="{D1A7B2B7-7F38-F544-8B34-890E1CEAEE92}" presName="vert1" presStyleCnt="0"/>
      <dgm:spPr/>
    </dgm:pt>
    <dgm:pt modelId="{D51B598F-E3D8-BE45-B0C0-963616E88CBF}" type="pres">
      <dgm:prSet presAssocID="{D06FF302-048A-0044-A68D-6A890E28B23D}" presName="thickLine" presStyleLbl="alignNode1" presStyleIdx="4" presStyleCnt="7"/>
      <dgm:spPr/>
    </dgm:pt>
    <dgm:pt modelId="{72704930-0D3F-C24B-A45A-253E0801312D}" type="pres">
      <dgm:prSet presAssocID="{D06FF302-048A-0044-A68D-6A890E28B23D}" presName="horz1" presStyleCnt="0"/>
      <dgm:spPr/>
    </dgm:pt>
    <dgm:pt modelId="{C0BFD936-A69A-4F41-8985-068E6B72169A}" type="pres">
      <dgm:prSet presAssocID="{D06FF302-048A-0044-A68D-6A890E28B23D}" presName="tx1" presStyleLbl="revTx" presStyleIdx="4" presStyleCnt="7"/>
      <dgm:spPr/>
    </dgm:pt>
    <dgm:pt modelId="{4369AE73-828C-2F43-8F27-291CB9595948}" type="pres">
      <dgm:prSet presAssocID="{D06FF302-048A-0044-A68D-6A890E28B23D}" presName="vert1" presStyleCnt="0"/>
      <dgm:spPr/>
    </dgm:pt>
    <dgm:pt modelId="{0C049988-B50C-BA4A-A45E-C1982F2D7987}" type="pres">
      <dgm:prSet presAssocID="{0C44A803-E438-B743-BDD0-751DD5222ECE}" presName="thickLine" presStyleLbl="alignNode1" presStyleIdx="5" presStyleCnt="7"/>
      <dgm:spPr/>
    </dgm:pt>
    <dgm:pt modelId="{18DDB180-DF0C-8E41-93A8-E71595D1BB85}" type="pres">
      <dgm:prSet presAssocID="{0C44A803-E438-B743-BDD0-751DD5222ECE}" presName="horz1" presStyleCnt="0"/>
      <dgm:spPr/>
    </dgm:pt>
    <dgm:pt modelId="{CD224B84-AF7E-8347-A0A7-69B60EA451B1}" type="pres">
      <dgm:prSet presAssocID="{0C44A803-E438-B743-BDD0-751DD5222ECE}" presName="tx1" presStyleLbl="revTx" presStyleIdx="5" presStyleCnt="7"/>
      <dgm:spPr/>
    </dgm:pt>
    <dgm:pt modelId="{F5D45AFB-A9B6-AE43-8098-DE11E7006AAD}" type="pres">
      <dgm:prSet presAssocID="{0C44A803-E438-B743-BDD0-751DD5222ECE}" presName="vert1" presStyleCnt="0"/>
      <dgm:spPr/>
    </dgm:pt>
    <dgm:pt modelId="{93724635-8257-494F-B413-562A0168B4DA}" type="pres">
      <dgm:prSet presAssocID="{549484B8-C3EC-9145-9467-383C467A413F}" presName="thickLine" presStyleLbl="alignNode1" presStyleIdx="6" presStyleCnt="7"/>
      <dgm:spPr/>
    </dgm:pt>
    <dgm:pt modelId="{19B922E8-700C-6C4A-9400-AB9CF6FDCD9D}" type="pres">
      <dgm:prSet presAssocID="{549484B8-C3EC-9145-9467-383C467A413F}" presName="horz1" presStyleCnt="0"/>
      <dgm:spPr/>
    </dgm:pt>
    <dgm:pt modelId="{6E4CB4D0-4DE5-D647-BB04-AA217F91D23C}" type="pres">
      <dgm:prSet presAssocID="{549484B8-C3EC-9145-9467-383C467A413F}" presName="tx1" presStyleLbl="revTx" presStyleIdx="6" presStyleCnt="7"/>
      <dgm:spPr/>
    </dgm:pt>
    <dgm:pt modelId="{B1F44B5D-A97C-F44F-B921-6AC8133671E5}" type="pres">
      <dgm:prSet presAssocID="{549484B8-C3EC-9145-9467-383C467A413F}" presName="vert1" presStyleCnt="0"/>
      <dgm:spPr/>
    </dgm:pt>
  </dgm:ptLst>
  <dgm:cxnLst>
    <dgm:cxn modelId="{C7A8E404-4DD2-A54A-8962-8AC830C05089}" type="presOf" srcId="{D1A7B2B7-7F38-F544-8B34-890E1CEAEE92}" destId="{D8A73E56-C08B-B145-B62A-29E3890F7CCC}" srcOrd="0" destOrd="0" presId="urn:microsoft.com/office/officeart/2008/layout/LinedList"/>
    <dgm:cxn modelId="{CEB21205-EAB1-D94E-905D-6EF575920CCF}" type="presOf" srcId="{39A5C4BA-51CA-AD49-B88C-AAA856074E36}" destId="{30B32D4A-BB91-8F48-A4D3-B1B7F43BA99D}" srcOrd="0" destOrd="0" presId="urn:microsoft.com/office/officeart/2008/layout/LinedList"/>
    <dgm:cxn modelId="{48DF8023-E8D0-5743-81BF-3BE69FE52C3D}" srcId="{77E90017-EC68-9C47-9565-EDB3A640ED3D}" destId="{D59D214F-5BA4-BB4B-BA30-9347A8D93246}" srcOrd="1" destOrd="0" parTransId="{D05A0F47-4868-AE48-A475-6F06D3679107}" sibTransId="{07CA5292-7649-C748-8962-D1EC2D105580}"/>
    <dgm:cxn modelId="{AF8CFF29-9FCE-4D46-92AC-DAE7873ABE9E}" type="presOf" srcId="{3CB88F7F-7592-924D-B2FB-B641B94ABEA0}" destId="{D2A089A3-3636-664A-A7B8-4531FBC8683B}" srcOrd="0" destOrd="0" presId="urn:microsoft.com/office/officeart/2008/layout/LinedList"/>
    <dgm:cxn modelId="{E7CAC32C-4285-DC48-B48A-10CC51DFD929}" type="presOf" srcId="{0C44A803-E438-B743-BDD0-751DD5222ECE}" destId="{CD224B84-AF7E-8347-A0A7-69B60EA451B1}" srcOrd="0" destOrd="0" presId="urn:microsoft.com/office/officeart/2008/layout/LinedList"/>
    <dgm:cxn modelId="{40EC0637-4366-B744-AA7D-CB0700117EE6}" srcId="{77E90017-EC68-9C47-9565-EDB3A640ED3D}" destId="{549484B8-C3EC-9145-9467-383C467A413F}" srcOrd="6" destOrd="0" parTransId="{C35BEBE3-1623-9144-BB0C-ABB76BA71EE0}" sibTransId="{32232FB2-B152-A74B-807D-CE321A67B447}"/>
    <dgm:cxn modelId="{AED69B3F-A86D-684D-82E8-7ECE56E948F7}" srcId="{77E90017-EC68-9C47-9565-EDB3A640ED3D}" destId="{3CB88F7F-7592-924D-B2FB-B641B94ABEA0}" srcOrd="2" destOrd="0" parTransId="{DCABF936-FDBB-984E-8D87-92F79D9010C3}" sibTransId="{90931A5B-F33E-C744-86C7-65D546F96058}"/>
    <dgm:cxn modelId="{9AFDB84C-9A22-D045-A5E3-C0A70258DFF5}" srcId="{77E90017-EC68-9C47-9565-EDB3A640ED3D}" destId="{39A5C4BA-51CA-AD49-B88C-AAA856074E36}" srcOrd="0" destOrd="0" parTransId="{8030A85C-A61E-F846-8146-F334516C2FDE}" sibTransId="{6749F778-4720-F34C-B761-595992648BD3}"/>
    <dgm:cxn modelId="{C7B69970-C3A1-3B4F-849D-90273079DEFC}" type="presOf" srcId="{77E90017-EC68-9C47-9565-EDB3A640ED3D}" destId="{DA36E85E-339B-6341-8109-04E7D1FF20D9}" srcOrd="0" destOrd="0" presId="urn:microsoft.com/office/officeart/2008/layout/LinedList"/>
    <dgm:cxn modelId="{22614AAB-5A80-E943-BE76-71FE61F7FADD}" type="presOf" srcId="{549484B8-C3EC-9145-9467-383C467A413F}" destId="{6E4CB4D0-4DE5-D647-BB04-AA217F91D23C}" srcOrd="0" destOrd="0" presId="urn:microsoft.com/office/officeart/2008/layout/LinedList"/>
    <dgm:cxn modelId="{4389ECBB-F6FD-2040-9078-25456CCF88E9}" srcId="{77E90017-EC68-9C47-9565-EDB3A640ED3D}" destId="{D1A7B2B7-7F38-F544-8B34-890E1CEAEE92}" srcOrd="3" destOrd="0" parTransId="{02D1FA1E-4CCD-6740-96E4-9567AD6B5CC8}" sibTransId="{0106E3FB-2194-7149-B8FD-68E24A2BCAB1}"/>
    <dgm:cxn modelId="{22EAF8BE-588D-2140-8C8D-7CC8F8959187}" srcId="{77E90017-EC68-9C47-9565-EDB3A640ED3D}" destId="{D06FF302-048A-0044-A68D-6A890E28B23D}" srcOrd="4" destOrd="0" parTransId="{A02B062E-FF97-6C4D-998C-4FD072C8C983}" sibTransId="{F0212ED3-3202-3249-905B-1FC533F2ED74}"/>
    <dgm:cxn modelId="{F5787DC9-A5AE-1643-96A2-055445A1E171}" type="presOf" srcId="{D59D214F-5BA4-BB4B-BA30-9347A8D93246}" destId="{19586669-5595-A742-BF2D-CC1231B64C69}" srcOrd="0" destOrd="0" presId="urn:microsoft.com/office/officeart/2008/layout/LinedList"/>
    <dgm:cxn modelId="{BF3251D1-AE5C-2644-96CD-0A3D7D364C94}" type="presOf" srcId="{D06FF302-048A-0044-A68D-6A890E28B23D}" destId="{C0BFD936-A69A-4F41-8985-068E6B72169A}" srcOrd="0" destOrd="0" presId="urn:microsoft.com/office/officeart/2008/layout/LinedList"/>
    <dgm:cxn modelId="{906BB1F2-804D-7A4A-B265-366C83EAC251}" srcId="{77E90017-EC68-9C47-9565-EDB3A640ED3D}" destId="{0C44A803-E438-B743-BDD0-751DD5222ECE}" srcOrd="5" destOrd="0" parTransId="{E90E5D0B-B4BE-144C-9B7C-D21D8E1F20B9}" sibTransId="{991C2FC2-B54A-0E44-8ED2-1D68581C4D44}"/>
    <dgm:cxn modelId="{6A8ADE37-7AAF-014F-A49A-1826F90B763B}" type="presParOf" srcId="{DA36E85E-339B-6341-8109-04E7D1FF20D9}" destId="{A6FA37A6-4547-734E-8FFE-37F0E0C55A17}" srcOrd="0" destOrd="0" presId="urn:microsoft.com/office/officeart/2008/layout/LinedList"/>
    <dgm:cxn modelId="{783D2F46-A5D6-7548-8F30-0E9B05622484}" type="presParOf" srcId="{DA36E85E-339B-6341-8109-04E7D1FF20D9}" destId="{1B4FAB62-1BEF-4745-95BA-26FE7CCC2072}" srcOrd="1" destOrd="0" presId="urn:microsoft.com/office/officeart/2008/layout/LinedList"/>
    <dgm:cxn modelId="{A24B1CFE-558D-5F41-ACD4-FC659B64ADCA}" type="presParOf" srcId="{1B4FAB62-1BEF-4745-95BA-26FE7CCC2072}" destId="{30B32D4A-BB91-8F48-A4D3-B1B7F43BA99D}" srcOrd="0" destOrd="0" presId="urn:microsoft.com/office/officeart/2008/layout/LinedList"/>
    <dgm:cxn modelId="{461D62C0-C414-E44B-A4FD-60D6380C8727}" type="presParOf" srcId="{1B4FAB62-1BEF-4745-95BA-26FE7CCC2072}" destId="{892E6747-9CC9-194D-8C81-DF3B1D2D6E56}" srcOrd="1" destOrd="0" presId="urn:microsoft.com/office/officeart/2008/layout/LinedList"/>
    <dgm:cxn modelId="{B092BA13-1AA5-5F4C-AE0E-C0A57EDF8A22}" type="presParOf" srcId="{DA36E85E-339B-6341-8109-04E7D1FF20D9}" destId="{90942FF7-0AC2-4F41-9500-EFF5BA91BAA0}" srcOrd="2" destOrd="0" presId="urn:microsoft.com/office/officeart/2008/layout/LinedList"/>
    <dgm:cxn modelId="{FAD52CAB-F17C-3D46-9113-F9D30AB813BF}" type="presParOf" srcId="{DA36E85E-339B-6341-8109-04E7D1FF20D9}" destId="{340C8DC2-5295-E946-87F1-B719F78F2134}" srcOrd="3" destOrd="0" presId="urn:microsoft.com/office/officeart/2008/layout/LinedList"/>
    <dgm:cxn modelId="{BE8090D4-6628-0E4F-A68C-BE9D9CE87FE0}" type="presParOf" srcId="{340C8DC2-5295-E946-87F1-B719F78F2134}" destId="{19586669-5595-A742-BF2D-CC1231B64C69}" srcOrd="0" destOrd="0" presId="urn:microsoft.com/office/officeart/2008/layout/LinedList"/>
    <dgm:cxn modelId="{A110D87D-77DC-3A46-B6C9-2C632C3F9B92}" type="presParOf" srcId="{340C8DC2-5295-E946-87F1-B719F78F2134}" destId="{5EC15224-DCAF-0341-A535-D1B473969B9B}" srcOrd="1" destOrd="0" presId="urn:microsoft.com/office/officeart/2008/layout/LinedList"/>
    <dgm:cxn modelId="{903F5854-67D9-A846-B40E-2A848A5593FE}" type="presParOf" srcId="{DA36E85E-339B-6341-8109-04E7D1FF20D9}" destId="{2CC1E20B-83D4-F54C-86A0-6B389F2E719C}" srcOrd="4" destOrd="0" presId="urn:microsoft.com/office/officeart/2008/layout/LinedList"/>
    <dgm:cxn modelId="{9C56B17F-B716-E747-877B-814B968F8B0C}" type="presParOf" srcId="{DA36E85E-339B-6341-8109-04E7D1FF20D9}" destId="{7B09BD31-C60F-0946-A735-4EBA0D6DE47C}" srcOrd="5" destOrd="0" presId="urn:microsoft.com/office/officeart/2008/layout/LinedList"/>
    <dgm:cxn modelId="{760C16E6-3277-5B4E-9FFA-E0371DAF292B}" type="presParOf" srcId="{7B09BD31-C60F-0946-A735-4EBA0D6DE47C}" destId="{D2A089A3-3636-664A-A7B8-4531FBC8683B}" srcOrd="0" destOrd="0" presId="urn:microsoft.com/office/officeart/2008/layout/LinedList"/>
    <dgm:cxn modelId="{BC7984C3-5C31-6047-8847-62524F114B4C}" type="presParOf" srcId="{7B09BD31-C60F-0946-A735-4EBA0D6DE47C}" destId="{184BE3D6-3B39-6843-AC6B-F5F329075835}" srcOrd="1" destOrd="0" presId="urn:microsoft.com/office/officeart/2008/layout/LinedList"/>
    <dgm:cxn modelId="{196B93D2-9743-A248-A810-A3419225D063}" type="presParOf" srcId="{DA36E85E-339B-6341-8109-04E7D1FF20D9}" destId="{BEC22353-07CC-084F-821C-9EB865B966EA}" srcOrd="6" destOrd="0" presId="urn:microsoft.com/office/officeart/2008/layout/LinedList"/>
    <dgm:cxn modelId="{DC1DE075-B38A-764F-8B36-89195238F8BA}" type="presParOf" srcId="{DA36E85E-339B-6341-8109-04E7D1FF20D9}" destId="{ED91F4FA-10D5-2D40-BEC1-FD38305FCBE2}" srcOrd="7" destOrd="0" presId="urn:microsoft.com/office/officeart/2008/layout/LinedList"/>
    <dgm:cxn modelId="{A13259BD-F12F-F340-BE2C-DEDEE67AD5DE}" type="presParOf" srcId="{ED91F4FA-10D5-2D40-BEC1-FD38305FCBE2}" destId="{D8A73E56-C08B-B145-B62A-29E3890F7CCC}" srcOrd="0" destOrd="0" presId="urn:microsoft.com/office/officeart/2008/layout/LinedList"/>
    <dgm:cxn modelId="{DE1E0B3E-0399-C244-9439-CFE7238B5143}" type="presParOf" srcId="{ED91F4FA-10D5-2D40-BEC1-FD38305FCBE2}" destId="{1C73323A-4218-4049-94AA-B871BAEC1065}" srcOrd="1" destOrd="0" presId="urn:microsoft.com/office/officeart/2008/layout/LinedList"/>
    <dgm:cxn modelId="{4D6DCB52-C623-CF44-B7F1-86AD1B9DCF2D}" type="presParOf" srcId="{DA36E85E-339B-6341-8109-04E7D1FF20D9}" destId="{D51B598F-E3D8-BE45-B0C0-963616E88CBF}" srcOrd="8" destOrd="0" presId="urn:microsoft.com/office/officeart/2008/layout/LinedList"/>
    <dgm:cxn modelId="{FF0A4579-4422-A141-BF5D-1B3E9A3F31E5}" type="presParOf" srcId="{DA36E85E-339B-6341-8109-04E7D1FF20D9}" destId="{72704930-0D3F-C24B-A45A-253E0801312D}" srcOrd="9" destOrd="0" presId="urn:microsoft.com/office/officeart/2008/layout/LinedList"/>
    <dgm:cxn modelId="{AFD00031-E886-4247-AF60-497C282F3170}" type="presParOf" srcId="{72704930-0D3F-C24B-A45A-253E0801312D}" destId="{C0BFD936-A69A-4F41-8985-068E6B72169A}" srcOrd="0" destOrd="0" presId="urn:microsoft.com/office/officeart/2008/layout/LinedList"/>
    <dgm:cxn modelId="{697BC215-8EA1-0A4B-A094-68859DAD0FC2}" type="presParOf" srcId="{72704930-0D3F-C24B-A45A-253E0801312D}" destId="{4369AE73-828C-2F43-8F27-291CB9595948}" srcOrd="1" destOrd="0" presId="urn:microsoft.com/office/officeart/2008/layout/LinedList"/>
    <dgm:cxn modelId="{85C6851C-5CD0-7E4B-A519-7DF9C55ABFC6}" type="presParOf" srcId="{DA36E85E-339B-6341-8109-04E7D1FF20D9}" destId="{0C049988-B50C-BA4A-A45E-C1982F2D7987}" srcOrd="10" destOrd="0" presId="urn:microsoft.com/office/officeart/2008/layout/LinedList"/>
    <dgm:cxn modelId="{B9B0FC13-9DCA-DC4D-8047-47A6E1FC738E}" type="presParOf" srcId="{DA36E85E-339B-6341-8109-04E7D1FF20D9}" destId="{18DDB180-DF0C-8E41-93A8-E71595D1BB85}" srcOrd="11" destOrd="0" presId="urn:microsoft.com/office/officeart/2008/layout/LinedList"/>
    <dgm:cxn modelId="{C3BD612A-35E4-3543-90F7-8190D4E25032}" type="presParOf" srcId="{18DDB180-DF0C-8E41-93A8-E71595D1BB85}" destId="{CD224B84-AF7E-8347-A0A7-69B60EA451B1}" srcOrd="0" destOrd="0" presId="urn:microsoft.com/office/officeart/2008/layout/LinedList"/>
    <dgm:cxn modelId="{82C2B0A1-D003-9A4A-9A72-6F0815BF149E}" type="presParOf" srcId="{18DDB180-DF0C-8E41-93A8-E71595D1BB85}" destId="{F5D45AFB-A9B6-AE43-8098-DE11E7006AAD}" srcOrd="1" destOrd="0" presId="urn:microsoft.com/office/officeart/2008/layout/LinedList"/>
    <dgm:cxn modelId="{5DDDAB9B-5314-C641-892F-859CFD229C3D}" type="presParOf" srcId="{DA36E85E-339B-6341-8109-04E7D1FF20D9}" destId="{93724635-8257-494F-B413-562A0168B4DA}" srcOrd="12" destOrd="0" presId="urn:microsoft.com/office/officeart/2008/layout/LinedList"/>
    <dgm:cxn modelId="{F841532C-33FF-F942-9E91-88D097EBCAAD}" type="presParOf" srcId="{DA36E85E-339B-6341-8109-04E7D1FF20D9}" destId="{19B922E8-700C-6C4A-9400-AB9CF6FDCD9D}" srcOrd="13" destOrd="0" presId="urn:microsoft.com/office/officeart/2008/layout/LinedList"/>
    <dgm:cxn modelId="{C9032B1E-1546-8B45-9A9A-880C2CA97C82}" type="presParOf" srcId="{19B922E8-700C-6C4A-9400-AB9CF6FDCD9D}" destId="{6E4CB4D0-4DE5-D647-BB04-AA217F91D23C}" srcOrd="0" destOrd="0" presId="urn:microsoft.com/office/officeart/2008/layout/LinedList"/>
    <dgm:cxn modelId="{9F45FAC1-946E-5042-8AE4-77170B14DBF7}" type="presParOf" srcId="{19B922E8-700C-6C4A-9400-AB9CF6FDCD9D}" destId="{B1F44B5D-A97C-F44F-B921-6AC8133671E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4D21DD-9D7E-8540-97ED-A95D2E536B56}" type="doc">
      <dgm:prSet loTypeId="urn:microsoft.com/office/officeart/2008/layout/LinedList" loCatId="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it-IT"/>
        </a:p>
      </dgm:t>
    </dgm:pt>
    <dgm:pt modelId="{A9D0E79A-506C-4F49-A99D-EBD1A00ACFAD}">
      <dgm:prSet custT="1"/>
      <dgm:spPr/>
      <dgm:t>
        <a:bodyPr/>
        <a:lstStyle/>
        <a:p>
          <a:pPr rtl="0"/>
          <a:r>
            <a:rPr lang="it-IT" sz="2000"/>
            <a:t>+	Margine Operativo Lordo</a:t>
          </a:r>
        </a:p>
      </dgm:t>
    </dgm:pt>
    <dgm:pt modelId="{13521039-D6EA-3C45-B78D-0FB871ECCEBA}" type="parTrans" cxnId="{B0F56CD3-12BD-BA41-9398-819A88820874}">
      <dgm:prSet/>
      <dgm:spPr/>
      <dgm:t>
        <a:bodyPr/>
        <a:lstStyle/>
        <a:p>
          <a:endParaRPr lang="it-IT" sz="1600"/>
        </a:p>
      </dgm:t>
    </dgm:pt>
    <dgm:pt modelId="{043D908E-7B91-BE40-A68F-CA5BD40B2242}" type="sibTrans" cxnId="{B0F56CD3-12BD-BA41-9398-819A88820874}">
      <dgm:prSet/>
      <dgm:spPr/>
      <dgm:t>
        <a:bodyPr/>
        <a:lstStyle/>
        <a:p>
          <a:endParaRPr lang="it-IT" sz="1600"/>
        </a:p>
      </dgm:t>
    </dgm:pt>
    <dgm:pt modelId="{8EFFBBA2-D428-8340-A28A-B586F01CFF4B}">
      <dgm:prSet custT="1"/>
      <dgm:spPr/>
      <dgm:t>
        <a:bodyPr/>
        <a:lstStyle/>
        <a:p>
          <a:pPr rtl="0"/>
          <a:r>
            <a:rPr lang="it-IT" sz="2000"/>
            <a:t>±	Δ Capitale Circolante Commerciale</a:t>
          </a:r>
        </a:p>
      </dgm:t>
    </dgm:pt>
    <dgm:pt modelId="{AE7EF662-868F-CD40-8D3D-AEA56A1B902D}" type="parTrans" cxnId="{28A049DD-1DE8-EC45-A91A-435C970A068F}">
      <dgm:prSet/>
      <dgm:spPr/>
      <dgm:t>
        <a:bodyPr/>
        <a:lstStyle/>
        <a:p>
          <a:endParaRPr lang="it-IT" sz="1600"/>
        </a:p>
      </dgm:t>
    </dgm:pt>
    <dgm:pt modelId="{9D8E9752-773F-7545-A8DF-2A24E1C8552E}" type="sibTrans" cxnId="{28A049DD-1DE8-EC45-A91A-435C970A068F}">
      <dgm:prSet/>
      <dgm:spPr/>
      <dgm:t>
        <a:bodyPr/>
        <a:lstStyle/>
        <a:p>
          <a:endParaRPr lang="it-IT" sz="1600"/>
        </a:p>
      </dgm:t>
    </dgm:pt>
    <dgm:pt modelId="{30D0D627-97B6-2C40-87DD-C76EE5F1DF00}">
      <dgm:prSet custT="1"/>
      <dgm:spPr/>
      <dgm:t>
        <a:bodyPr/>
        <a:lstStyle/>
        <a:p>
          <a:pPr rtl="0"/>
          <a:r>
            <a:rPr lang="it-IT" sz="2000"/>
            <a:t>±	Variazione TFR</a:t>
          </a:r>
        </a:p>
      </dgm:t>
    </dgm:pt>
    <dgm:pt modelId="{ACEFD424-A016-934E-8E2B-086A8C312185}" type="parTrans" cxnId="{3BE91BC7-0511-9F48-8E43-37F1624A1ADB}">
      <dgm:prSet/>
      <dgm:spPr/>
      <dgm:t>
        <a:bodyPr/>
        <a:lstStyle/>
        <a:p>
          <a:endParaRPr lang="it-IT" sz="1600"/>
        </a:p>
      </dgm:t>
    </dgm:pt>
    <dgm:pt modelId="{C0D9EB45-849E-0542-85AC-E6D16382E0FB}" type="sibTrans" cxnId="{3BE91BC7-0511-9F48-8E43-37F1624A1ADB}">
      <dgm:prSet/>
      <dgm:spPr/>
      <dgm:t>
        <a:bodyPr/>
        <a:lstStyle/>
        <a:p>
          <a:endParaRPr lang="it-IT" sz="1600"/>
        </a:p>
      </dgm:t>
    </dgm:pt>
    <dgm:pt modelId="{B478AD3E-9AA4-744D-8A59-9CD884053D49}">
      <dgm:prSet custT="1"/>
      <dgm:spPr/>
      <dgm:t>
        <a:bodyPr/>
        <a:lstStyle/>
        <a:p>
          <a:pPr rtl="0"/>
          <a:r>
            <a:rPr lang="it-IT" sz="2000" dirty="0"/>
            <a:t>-	Investimenti Operativi</a:t>
          </a:r>
        </a:p>
      </dgm:t>
    </dgm:pt>
    <dgm:pt modelId="{0997D0B0-B771-364C-923C-EEB9C8ACE221}" type="parTrans" cxnId="{D5E944AC-392D-2F4A-B375-95BA813FAD78}">
      <dgm:prSet/>
      <dgm:spPr/>
      <dgm:t>
        <a:bodyPr/>
        <a:lstStyle/>
        <a:p>
          <a:endParaRPr lang="it-IT" sz="1600"/>
        </a:p>
      </dgm:t>
    </dgm:pt>
    <dgm:pt modelId="{3CD5A19D-13CD-804F-9542-DBD37C9E119C}" type="sibTrans" cxnId="{D5E944AC-392D-2F4A-B375-95BA813FAD78}">
      <dgm:prSet/>
      <dgm:spPr/>
      <dgm:t>
        <a:bodyPr/>
        <a:lstStyle/>
        <a:p>
          <a:endParaRPr lang="it-IT" sz="1600"/>
        </a:p>
      </dgm:t>
    </dgm:pt>
    <dgm:pt modelId="{3C4B1F30-A2FB-894F-83E2-F8598B6AA790}">
      <dgm:prSet custT="1"/>
      <dgm:spPr/>
      <dgm:t>
        <a:bodyPr/>
        <a:lstStyle/>
        <a:p>
          <a:pPr rtl="0"/>
          <a:r>
            <a:rPr lang="it-IT" sz="2000"/>
            <a:t>+	Disinvestimenti Operativi</a:t>
          </a:r>
        </a:p>
      </dgm:t>
    </dgm:pt>
    <dgm:pt modelId="{C2742D44-ECA4-1742-84E7-E33269A797BA}" type="parTrans" cxnId="{8A8E0EC0-8284-8749-827B-B05C3CF98884}">
      <dgm:prSet/>
      <dgm:spPr/>
      <dgm:t>
        <a:bodyPr/>
        <a:lstStyle/>
        <a:p>
          <a:endParaRPr lang="it-IT" sz="1600"/>
        </a:p>
      </dgm:t>
    </dgm:pt>
    <dgm:pt modelId="{BD380FD6-9ECE-484D-822D-F69F528C6ADC}" type="sibTrans" cxnId="{8A8E0EC0-8284-8749-827B-B05C3CF98884}">
      <dgm:prSet/>
      <dgm:spPr/>
      <dgm:t>
        <a:bodyPr/>
        <a:lstStyle/>
        <a:p>
          <a:endParaRPr lang="it-IT" sz="1600"/>
        </a:p>
      </dgm:t>
    </dgm:pt>
    <dgm:pt modelId="{F3CD31E3-75AF-7B4E-A87D-8A29DACE28E0}">
      <dgm:prSet custT="1"/>
      <dgm:spPr/>
      <dgm:t>
        <a:bodyPr/>
        <a:lstStyle/>
        <a:p>
          <a:pPr rtl="0"/>
          <a:r>
            <a:rPr lang="it-IT" sz="2000" b="1"/>
            <a:t>=	Flusso Monetario Ante Imposte </a:t>
          </a:r>
          <a:r>
            <a:rPr lang="it-IT" sz="2000"/>
            <a:t>EBITDA</a:t>
          </a:r>
        </a:p>
      </dgm:t>
    </dgm:pt>
    <dgm:pt modelId="{587490CD-0C3A-AE44-BA06-26B33AB2576F}" type="parTrans" cxnId="{7DD99836-2C2E-0340-BE95-B083A9544D1E}">
      <dgm:prSet/>
      <dgm:spPr/>
      <dgm:t>
        <a:bodyPr/>
        <a:lstStyle/>
        <a:p>
          <a:endParaRPr lang="it-IT" sz="1600"/>
        </a:p>
      </dgm:t>
    </dgm:pt>
    <dgm:pt modelId="{1EF7D786-226D-4543-973D-D5B5CCC4AEF8}" type="sibTrans" cxnId="{7DD99836-2C2E-0340-BE95-B083A9544D1E}">
      <dgm:prSet/>
      <dgm:spPr/>
      <dgm:t>
        <a:bodyPr/>
        <a:lstStyle/>
        <a:p>
          <a:endParaRPr lang="it-IT" sz="1600"/>
        </a:p>
      </dgm:t>
    </dgm:pt>
    <dgm:pt modelId="{35C63A3A-74EE-FF4C-9CAF-E370AE08762B}">
      <dgm:prSet custT="1"/>
      <dgm:spPr/>
      <dgm:t>
        <a:bodyPr/>
        <a:lstStyle/>
        <a:p>
          <a:pPr rtl="0"/>
          <a:r>
            <a:rPr lang="it-IT" sz="2000"/>
            <a:t>-	Interessi Passivi Netti</a:t>
          </a:r>
        </a:p>
      </dgm:t>
    </dgm:pt>
    <dgm:pt modelId="{6358F3DF-70A3-BF4B-B238-871B0F15A3BE}" type="parTrans" cxnId="{7F4C7371-EB27-D741-A213-D4B808E43905}">
      <dgm:prSet/>
      <dgm:spPr/>
      <dgm:t>
        <a:bodyPr/>
        <a:lstStyle/>
        <a:p>
          <a:endParaRPr lang="it-IT" sz="1600"/>
        </a:p>
      </dgm:t>
    </dgm:pt>
    <dgm:pt modelId="{ADA10C8B-5100-CE49-BE2E-B007D5142ED6}" type="sibTrans" cxnId="{7F4C7371-EB27-D741-A213-D4B808E43905}">
      <dgm:prSet/>
      <dgm:spPr/>
      <dgm:t>
        <a:bodyPr/>
        <a:lstStyle/>
        <a:p>
          <a:endParaRPr lang="it-IT" sz="1600"/>
        </a:p>
      </dgm:t>
    </dgm:pt>
    <dgm:pt modelId="{D73F8D5B-9CD9-3642-B0F8-CE5E3DD84E61}">
      <dgm:prSet custT="1"/>
      <dgm:spPr/>
      <dgm:t>
        <a:bodyPr/>
        <a:lstStyle/>
        <a:p>
          <a:pPr rtl="0"/>
          <a:r>
            <a:rPr lang="it-IT" sz="2000"/>
            <a:t>-	Imposte sul Reddito</a:t>
          </a:r>
        </a:p>
      </dgm:t>
    </dgm:pt>
    <dgm:pt modelId="{247AFF4D-397F-404D-A3E4-063355F2E417}" type="parTrans" cxnId="{B7CB4694-BB1F-BA45-ADA5-854B1D99516E}">
      <dgm:prSet/>
      <dgm:spPr/>
      <dgm:t>
        <a:bodyPr/>
        <a:lstStyle/>
        <a:p>
          <a:endParaRPr lang="it-IT" sz="1600"/>
        </a:p>
      </dgm:t>
    </dgm:pt>
    <dgm:pt modelId="{B3770E47-FD2C-B340-A066-B99B1A0C4371}" type="sibTrans" cxnId="{B7CB4694-BB1F-BA45-ADA5-854B1D99516E}">
      <dgm:prSet/>
      <dgm:spPr/>
      <dgm:t>
        <a:bodyPr/>
        <a:lstStyle/>
        <a:p>
          <a:endParaRPr lang="it-IT" sz="1600"/>
        </a:p>
      </dgm:t>
    </dgm:pt>
    <dgm:pt modelId="{5E533D38-F528-924A-AD15-54F41E15BC61}">
      <dgm:prSet custT="1"/>
      <dgm:spPr/>
      <dgm:t>
        <a:bodyPr/>
        <a:lstStyle/>
        <a:p>
          <a:pPr rtl="0"/>
          <a:r>
            <a:rPr lang="it-IT" sz="2000"/>
            <a:t>±	Variazione (</a:t>
          </a:r>
          <a:r>
            <a:rPr lang="it-IT" sz="2000" i="1"/>
            <a:t>programmata</a:t>
          </a:r>
          <a:r>
            <a:rPr lang="it-IT" sz="2000"/>
            <a:t>) Indebitamento</a:t>
          </a:r>
        </a:p>
      </dgm:t>
    </dgm:pt>
    <dgm:pt modelId="{5F27600C-7909-BF46-9C46-57C9AC1CF068}" type="parTrans" cxnId="{8042C72D-BF0D-BA41-AB37-30AC521B3AB4}">
      <dgm:prSet/>
      <dgm:spPr/>
      <dgm:t>
        <a:bodyPr/>
        <a:lstStyle/>
        <a:p>
          <a:endParaRPr lang="it-IT" sz="1600"/>
        </a:p>
      </dgm:t>
    </dgm:pt>
    <dgm:pt modelId="{2272BA2A-E6BE-8842-A131-E3E104C7590A}" type="sibTrans" cxnId="{8042C72D-BF0D-BA41-AB37-30AC521B3AB4}">
      <dgm:prSet/>
      <dgm:spPr/>
      <dgm:t>
        <a:bodyPr/>
        <a:lstStyle/>
        <a:p>
          <a:endParaRPr lang="it-IT" sz="1600"/>
        </a:p>
      </dgm:t>
    </dgm:pt>
    <dgm:pt modelId="{69A714A4-3C5E-F94B-982F-FDCAB5DF7274}">
      <dgm:prSet custT="1"/>
      <dgm:spPr/>
      <dgm:t>
        <a:bodyPr/>
        <a:lstStyle/>
        <a:p>
          <a:pPr algn="ctr" rtl="0"/>
          <a:r>
            <a:rPr lang="it-IT" sz="2000" b="1" u="sng" dirty="0">
              <a:solidFill>
                <a:srgbClr val="224B50"/>
              </a:solidFill>
            </a:rPr>
            <a:t>Flusso Monetario per gli Azionisti</a:t>
          </a:r>
          <a:endParaRPr lang="it-IT" sz="2000" dirty="0">
            <a:solidFill>
              <a:srgbClr val="224B50"/>
            </a:solidFill>
          </a:endParaRPr>
        </a:p>
      </dgm:t>
    </dgm:pt>
    <dgm:pt modelId="{190CBAAC-C091-524A-92F9-59EF9A66063A}" type="parTrans" cxnId="{47CA55EA-C16F-F74F-95E3-7E65C266EE47}">
      <dgm:prSet/>
      <dgm:spPr/>
      <dgm:t>
        <a:bodyPr/>
        <a:lstStyle/>
        <a:p>
          <a:endParaRPr lang="it-IT" sz="1600"/>
        </a:p>
      </dgm:t>
    </dgm:pt>
    <dgm:pt modelId="{D110D4F2-EBD1-BB44-9167-24F9BA8DFFFD}" type="sibTrans" cxnId="{47CA55EA-C16F-F74F-95E3-7E65C266EE47}">
      <dgm:prSet/>
      <dgm:spPr/>
      <dgm:t>
        <a:bodyPr/>
        <a:lstStyle/>
        <a:p>
          <a:endParaRPr lang="it-IT" sz="1600"/>
        </a:p>
      </dgm:t>
    </dgm:pt>
    <dgm:pt modelId="{16CC2F98-7FF3-E84A-953C-71660855C3F2}" type="pres">
      <dgm:prSet presAssocID="{934D21DD-9D7E-8540-97ED-A95D2E536B56}" presName="vert0" presStyleCnt="0">
        <dgm:presLayoutVars>
          <dgm:dir/>
          <dgm:animOne val="branch"/>
          <dgm:animLvl val="lvl"/>
        </dgm:presLayoutVars>
      </dgm:prSet>
      <dgm:spPr/>
    </dgm:pt>
    <dgm:pt modelId="{6B2059AD-8DFF-174C-A707-E1D0C341B9BC}" type="pres">
      <dgm:prSet presAssocID="{A9D0E79A-506C-4F49-A99D-EBD1A00ACFAD}" presName="thickLine" presStyleLbl="alignNode1" presStyleIdx="0" presStyleCnt="10"/>
      <dgm:spPr/>
    </dgm:pt>
    <dgm:pt modelId="{765626AA-63F3-D249-BEB3-DE71C841281C}" type="pres">
      <dgm:prSet presAssocID="{A9D0E79A-506C-4F49-A99D-EBD1A00ACFAD}" presName="horz1" presStyleCnt="0"/>
      <dgm:spPr/>
    </dgm:pt>
    <dgm:pt modelId="{DAC52D1C-22D3-C640-AA3A-2D678239A8E1}" type="pres">
      <dgm:prSet presAssocID="{A9D0E79A-506C-4F49-A99D-EBD1A00ACFAD}" presName="tx1" presStyleLbl="revTx" presStyleIdx="0" presStyleCnt="10"/>
      <dgm:spPr/>
    </dgm:pt>
    <dgm:pt modelId="{E1FB874F-3B3E-5B41-AB3A-70A67A61D593}" type="pres">
      <dgm:prSet presAssocID="{A9D0E79A-506C-4F49-A99D-EBD1A00ACFAD}" presName="vert1" presStyleCnt="0"/>
      <dgm:spPr/>
    </dgm:pt>
    <dgm:pt modelId="{0745DAE7-69E2-A24E-A660-C1BB873E8FD0}" type="pres">
      <dgm:prSet presAssocID="{8EFFBBA2-D428-8340-A28A-B586F01CFF4B}" presName="thickLine" presStyleLbl="alignNode1" presStyleIdx="1" presStyleCnt="10"/>
      <dgm:spPr/>
    </dgm:pt>
    <dgm:pt modelId="{6E86A5E8-BCE6-CD4E-B60A-F9A2B5BDB5C1}" type="pres">
      <dgm:prSet presAssocID="{8EFFBBA2-D428-8340-A28A-B586F01CFF4B}" presName="horz1" presStyleCnt="0"/>
      <dgm:spPr/>
    </dgm:pt>
    <dgm:pt modelId="{B2DDBC50-3DB3-FE46-A118-9B26C3677E31}" type="pres">
      <dgm:prSet presAssocID="{8EFFBBA2-D428-8340-A28A-B586F01CFF4B}" presName="tx1" presStyleLbl="revTx" presStyleIdx="1" presStyleCnt="10"/>
      <dgm:spPr/>
    </dgm:pt>
    <dgm:pt modelId="{651C7A0F-896C-AE47-966C-D6A2770CC673}" type="pres">
      <dgm:prSet presAssocID="{8EFFBBA2-D428-8340-A28A-B586F01CFF4B}" presName="vert1" presStyleCnt="0"/>
      <dgm:spPr/>
    </dgm:pt>
    <dgm:pt modelId="{29668FAD-5A60-044E-8FD5-B796F70543A3}" type="pres">
      <dgm:prSet presAssocID="{30D0D627-97B6-2C40-87DD-C76EE5F1DF00}" presName="thickLine" presStyleLbl="alignNode1" presStyleIdx="2" presStyleCnt="10"/>
      <dgm:spPr/>
    </dgm:pt>
    <dgm:pt modelId="{18105106-4448-5A4D-BAB9-77D735BAFD4E}" type="pres">
      <dgm:prSet presAssocID="{30D0D627-97B6-2C40-87DD-C76EE5F1DF00}" presName="horz1" presStyleCnt="0"/>
      <dgm:spPr/>
    </dgm:pt>
    <dgm:pt modelId="{F0EED4B4-1E42-C841-8F97-8D360FF675F8}" type="pres">
      <dgm:prSet presAssocID="{30D0D627-97B6-2C40-87DD-C76EE5F1DF00}" presName="tx1" presStyleLbl="revTx" presStyleIdx="2" presStyleCnt="10"/>
      <dgm:spPr/>
    </dgm:pt>
    <dgm:pt modelId="{A3856246-90EA-894A-8983-F92B9E5C17AF}" type="pres">
      <dgm:prSet presAssocID="{30D0D627-97B6-2C40-87DD-C76EE5F1DF00}" presName="vert1" presStyleCnt="0"/>
      <dgm:spPr/>
    </dgm:pt>
    <dgm:pt modelId="{32A436A6-F9BE-A246-B5B4-F2EAC466F08F}" type="pres">
      <dgm:prSet presAssocID="{B478AD3E-9AA4-744D-8A59-9CD884053D49}" presName="thickLine" presStyleLbl="alignNode1" presStyleIdx="3" presStyleCnt="10"/>
      <dgm:spPr/>
    </dgm:pt>
    <dgm:pt modelId="{A968EF15-A495-D744-86D1-890A8E9C85A5}" type="pres">
      <dgm:prSet presAssocID="{B478AD3E-9AA4-744D-8A59-9CD884053D49}" presName="horz1" presStyleCnt="0"/>
      <dgm:spPr/>
    </dgm:pt>
    <dgm:pt modelId="{334DAC58-C87D-3B47-903C-27E5217CEA6F}" type="pres">
      <dgm:prSet presAssocID="{B478AD3E-9AA4-744D-8A59-9CD884053D49}" presName="tx1" presStyleLbl="revTx" presStyleIdx="3" presStyleCnt="10"/>
      <dgm:spPr/>
    </dgm:pt>
    <dgm:pt modelId="{FCED665C-7188-EA40-82AB-9D69D1D06CE3}" type="pres">
      <dgm:prSet presAssocID="{B478AD3E-9AA4-744D-8A59-9CD884053D49}" presName="vert1" presStyleCnt="0"/>
      <dgm:spPr/>
    </dgm:pt>
    <dgm:pt modelId="{7CB3F813-8F71-3A4A-A79C-F7D931BC78DD}" type="pres">
      <dgm:prSet presAssocID="{3C4B1F30-A2FB-894F-83E2-F8598B6AA790}" presName="thickLine" presStyleLbl="alignNode1" presStyleIdx="4" presStyleCnt="10"/>
      <dgm:spPr/>
    </dgm:pt>
    <dgm:pt modelId="{9AAF4A4D-95CE-D54B-8C8A-CE5C9C0C97F4}" type="pres">
      <dgm:prSet presAssocID="{3C4B1F30-A2FB-894F-83E2-F8598B6AA790}" presName="horz1" presStyleCnt="0"/>
      <dgm:spPr/>
    </dgm:pt>
    <dgm:pt modelId="{7AC50432-7D53-884C-AF7F-1ED2B1CA387D}" type="pres">
      <dgm:prSet presAssocID="{3C4B1F30-A2FB-894F-83E2-F8598B6AA790}" presName="tx1" presStyleLbl="revTx" presStyleIdx="4" presStyleCnt="10"/>
      <dgm:spPr/>
    </dgm:pt>
    <dgm:pt modelId="{EE989A12-4550-CF43-A97E-432F8419FE48}" type="pres">
      <dgm:prSet presAssocID="{3C4B1F30-A2FB-894F-83E2-F8598B6AA790}" presName="vert1" presStyleCnt="0"/>
      <dgm:spPr/>
    </dgm:pt>
    <dgm:pt modelId="{6DCF9647-05A3-C44F-99D7-C15D7F57C0F9}" type="pres">
      <dgm:prSet presAssocID="{F3CD31E3-75AF-7B4E-A87D-8A29DACE28E0}" presName="thickLine" presStyleLbl="alignNode1" presStyleIdx="5" presStyleCnt="10"/>
      <dgm:spPr/>
    </dgm:pt>
    <dgm:pt modelId="{F8323AA3-843B-FA4E-896A-3759C75AAFE6}" type="pres">
      <dgm:prSet presAssocID="{F3CD31E3-75AF-7B4E-A87D-8A29DACE28E0}" presName="horz1" presStyleCnt="0"/>
      <dgm:spPr/>
    </dgm:pt>
    <dgm:pt modelId="{80E644D7-FCE1-0F48-BCF3-8F9681A8BDDA}" type="pres">
      <dgm:prSet presAssocID="{F3CD31E3-75AF-7B4E-A87D-8A29DACE28E0}" presName="tx1" presStyleLbl="revTx" presStyleIdx="5" presStyleCnt="10"/>
      <dgm:spPr/>
    </dgm:pt>
    <dgm:pt modelId="{72EA0003-F306-D54C-A469-64A70E3AAB90}" type="pres">
      <dgm:prSet presAssocID="{F3CD31E3-75AF-7B4E-A87D-8A29DACE28E0}" presName="vert1" presStyleCnt="0"/>
      <dgm:spPr/>
    </dgm:pt>
    <dgm:pt modelId="{3515594B-76F7-C84B-B478-24A745BD451D}" type="pres">
      <dgm:prSet presAssocID="{35C63A3A-74EE-FF4C-9CAF-E370AE08762B}" presName="thickLine" presStyleLbl="alignNode1" presStyleIdx="6" presStyleCnt="10"/>
      <dgm:spPr/>
    </dgm:pt>
    <dgm:pt modelId="{BC0C044D-305F-C741-AF0F-F09B12DD7691}" type="pres">
      <dgm:prSet presAssocID="{35C63A3A-74EE-FF4C-9CAF-E370AE08762B}" presName="horz1" presStyleCnt="0"/>
      <dgm:spPr/>
    </dgm:pt>
    <dgm:pt modelId="{ADE8B675-0830-B04E-9246-7EE60106FB4D}" type="pres">
      <dgm:prSet presAssocID="{35C63A3A-74EE-FF4C-9CAF-E370AE08762B}" presName="tx1" presStyleLbl="revTx" presStyleIdx="6" presStyleCnt="10"/>
      <dgm:spPr/>
    </dgm:pt>
    <dgm:pt modelId="{5E0930C5-C690-4F46-A66D-690317E211FE}" type="pres">
      <dgm:prSet presAssocID="{35C63A3A-74EE-FF4C-9CAF-E370AE08762B}" presName="vert1" presStyleCnt="0"/>
      <dgm:spPr/>
    </dgm:pt>
    <dgm:pt modelId="{4711E540-87A5-3940-B61F-6942D192F39A}" type="pres">
      <dgm:prSet presAssocID="{D73F8D5B-9CD9-3642-B0F8-CE5E3DD84E61}" presName="thickLine" presStyleLbl="alignNode1" presStyleIdx="7" presStyleCnt="10"/>
      <dgm:spPr/>
    </dgm:pt>
    <dgm:pt modelId="{073C205D-F70C-B44C-AB4F-CC1C118A6BB0}" type="pres">
      <dgm:prSet presAssocID="{D73F8D5B-9CD9-3642-B0F8-CE5E3DD84E61}" presName="horz1" presStyleCnt="0"/>
      <dgm:spPr/>
    </dgm:pt>
    <dgm:pt modelId="{06B4DBED-550C-B74E-8015-BF245ED4CCAF}" type="pres">
      <dgm:prSet presAssocID="{D73F8D5B-9CD9-3642-B0F8-CE5E3DD84E61}" presName="tx1" presStyleLbl="revTx" presStyleIdx="7" presStyleCnt="10"/>
      <dgm:spPr/>
    </dgm:pt>
    <dgm:pt modelId="{A3CB631E-9FE3-7541-92DB-4448C07D88C8}" type="pres">
      <dgm:prSet presAssocID="{D73F8D5B-9CD9-3642-B0F8-CE5E3DD84E61}" presName="vert1" presStyleCnt="0"/>
      <dgm:spPr/>
    </dgm:pt>
    <dgm:pt modelId="{15FAFC63-C869-ED4C-800D-D79D3B5D02E1}" type="pres">
      <dgm:prSet presAssocID="{5E533D38-F528-924A-AD15-54F41E15BC61}" presName="thickLine" presStyleLbl="alignNode1" presStyleIdx="8" presStyleCnt="10"/>
      <dgm:spPr/>
    </dgm:pt>
    <dgm:pt modelId="{2A6DB937-AA8B-684D-9263-73D25B699C0C}" type="pres">
      <dgm:prSet presAssocID="{5E533D38-F528-924A-AD15-54F41E15BC61}" presName="horz1" presStyleCnt="0"/>
      <dgm:spPr/>
    </dgm:pt>
    <dgm:pt modelId="{50C3C294-D355-AD45-BDD4-78B5CE36F8CD}" type="pres">
      <dgm:prSet presAssocID="{5E533D38-F528-924A-AD15-54F41E15BC61}" presName="tx1" presStyleLbl="revTx" presStyleIdx="8" presStyleCnt="10"/>
      <dgm:spPr/>
    </dgm:pt>
    <dgm:pt modelId="{AF1FEC55-D37F-614C-95D8-2A0260A50EDB}" type="pres">
      <dgm:prSet presAssocID="{5E533D38-F528-924A-AD15-54F41E15BC61}" presName="vert1" presStyleCnt="0"/>
      <dgm:spPr/>
    </dgm:pt>
    <dgm:pt modelId="{4E2B208C-D8C4-FA42-A9D6-170744810882}" type="pres">
      <dgm:prSet presAssocID="{69A714A4-3C5E-F94B-982F-FDCAB5DF7274}" presName="thickLine" presStyleLbl="alignNode1" presStyleIdx="9" presStyleCnt="10"/>
      <dgm:spPr/>
    </dgm:pt>
    <dgm:pt modelId="{48453067-B067-5949-B05F-54BDFAC37AA7}" type="pres">
      <dgm:prSet presAssocID="{69A714A4-3C5E-F94B-982F-FDCAB5DF7274}" presName="horz1" presStyleCnt="0"/>
      <dgm:spPr/>
    </dgm:pt>
    <dgm:pt modelId="{EBD24336-7EF2-CB47-B7B0-B21B7632415D}" type="pres">
      <dgm:prSet presAssocID="{69A714A4-3C5E-F94B-982F-FDCAB5DF7274}" presName="tx1" presStyleLbl="revTx" presStyleIdx="9" presStyleCnt="10"/>
      <dgm:spPr/>
    </dgm:pt>
    <dgm:pt modelId="{EC1BCB28-87FF-9D43-98CE-CEF1ECD5E090}" type="pres">
      <dgm:prSet presAssocID="{69A714A4-3C5E-F94B-982F-FDCAB5DF7274}" presName="vert1" presStyleCnt="0"/>
      <dgm:spPr/>
    </dgm:pt>
  </dgm:ptLst>
  <dgm:cxnLst>
    <dgm:cxn modelId="{8042C72D-BF0D-BA41-AB37-30AC521B3AB4}" srcId="{934D21DD-9D7E-8540-97ED-A95D2E536B56}" destId="{5E533D38-F528-924A-AD15-54F41E15BC61}" srcOrd="8" destOrd="0" parTransId="{5F27600C-7909-BF46-9C46-57C9AC1CF068}" sibTransId="{2272BA2A-E6BE-8842-A131-E3E104C7590A}"/>
    <dgm:cxn modelId="{510EE835-C210-B94D-8A42-31E10F0B5220}" type="presOf" srcId="{A9D0E79A-506C-4F49-A99D-EBD1A00ACFAD}" destId="{DAC52D1C-22D3-C640-AA3A-2D678239A8E1}" srcOrd="0" destOrd="0" presId="urn:microsoft.com/office/officeart/2008/layout/LinedList"/>
    <dgm:cxn modelId="{7DD99836-2C2E-0340-BE95-B083A9544D1E}" srcId="{934D21DD-9D7E-8540-97ED-A95D2E536B56}" destId="{F3CD31E3-75AF-7B4E-A87D-8A29DACE28E0}" srcOrd="5" destOrd="0" parTransId="{587490CD-0C3A-AE44-BA06-26B33AB2576F}" sibTransId="{1EF7D786-226D-4543-973D-D5B5CCC4AEF8}"/>
    <dgm:cxn modelId="{7C1EE44A-3BBC-C848-BC28-3CAD27ED3ED3}" type="presOf" srcId="{3C4B1F30-A2FB-894F-83E2-F8598B6AA790}" destId="{7AC50432-7D53-884C-AF7F-1ED2B1CA387D}" srcOrd="0" destOrd="0" presId="urn:microsoft.com/office/officeart/2008/layout/LinedList"/>
    <dgm:cxn modelId="{5E76456F-7F6C-6D4A-A3B5-3C0041D1A1A8}" type="presOf" srcId="{8EFFBBA2-D428-8340-A28A-B586F01CFF4B}" destId="{B2DDBC50-3DB3-FE46-A118-9B26C3677E31}" srcOrd="0" destOrd="0" presId="urn:microsoft.com/office/officeart/2008/layout/LinedList"/>
    <dgm:cxn modelId="{7F4C7371-EB27-D741-A213-D4B808E43905}" srcId="{934D21DD-9D7E-8540-97ED-A95D2E536B56}" destId="{35C63A3A-74EE-FF4C-9CAF-E370AE08762B}" srcOrd="6" destOrd="0" parTransId="{6358F3DF-70A3-BF4B-B238-871B0F15A3BE}" sibTransId="{ADA10C8B-5100-CE49-BE2E-B007D5142ED6}"/>
    <dgm:cxn modelId="{3C866574-DEA2-FA4B-95EF-A297F1C1B276}" type="presOf" srcId="{D73F8D5B-9CD9-3642-B0F8-CE5E3DD84E61}" destId="{06B4DBED-550C-B74E-8015-BF245ED4CCAF}" srcOrd="0" destOrd="0" presId="urn:microsoft.com/office/officeart/2008/layout/LinedList"/>
    <dgm:cxn modelId="{95F0C276-46C0-8241-9585-9A10F3671CB8}" type="presOf" srcId="{5E533D38-F528-924A-AD15-54F41E15BC61}" destId="{50C3C294-D355-AD45-BDD4-78B5CE36F8CD}" srcOrd="0" destOrd="0" presId="urn:microsoft.com/office/officeart/2008/layout/LinedList"/>
    <dgm:cxn modelId="{EF578A82-76A1-374B-8437-4F12465AF313}" type="presOf" srcId="{35C63A3A-74EE-FF4C-9CAF-E370AE08762B}" destId="{ADE8B675-0830-B04E-9246-7EE60106FB4D}" srcOrd="0" destOrd="0" presId="urn:microsoft.com/office/officeart/2008/layout/LinedList"/>
    <dgm:cxn modelId="{B7CB4694-BB1F-BA45-ADA5-854B1D99516E}" srcId="{934D21DD-9D7E-8540-97ED-A95D2E536B56}" destId="{D73F8D5B-9CD9-3642-B0F8-CE5E3DD84E61}" srcOrd="7" destOrd="0" parTransId="{247AFF4D-397F-404D-A3E4-063355F2E417}" sibTransId="{B3770E47-FD2C-B340-A066-B99B1A0C4371}"/>
    <dgm:cxn modelId="{E84BC6A6-4F30-174A-9AC7-EC1900E7AE93}" type="presOf" srcId="{934D21DD-9D7E-8540-97ED-A95D2E536B56}" destId="{16CC2F98-7FF3-E84A-953C-71660855C3F2}" srcOrd="0" destOrd="0" presId="urn:microsoft.com/office/officeart/2008/layout/LinedList"/>
    <dgm:cxn modelId="{E7F90FAA-655F-774B-BE5E-7E7FDF9669CE}" type="presOf" srcId="{69A714A4-3C5E-F94B-982F-FDCAB5DF7274}" destId="{EBD24336-7EF2-CB47-B7B0-B21B7632415D}" srcOrd="0" destOrd="0" presId="urn:microsoft.com/office/officeart/2008/layout/LinedList"/>
    <dgm:cxn modelId="{D5E944AC-392D-2F4A-B375-95BA813FAD78}" srcId="{934D21DD-9D7E-8540-97ED-A95D2E536B56}" destId="{B478AD3E-9AA4-744D-8A59-9CD884053D49}" srcOrd="3" destOrd="0" parTransId="{0997D0B0-B771-364C-923C-EEB9C8ACE221}" sibTransId="{3CD5A19D-13CD-804F-9542-DBD37C9E119C}"/>
    <dgm:cxn modelId="{155066B4-5ADB-7542-9DB9-B040E652D368}" type="presOf" srcId="{F3CD31E3-75AF-7B4E-A87D-8A29DACE28E0}" destId="{80E644D7-FCE1-0F48-BCF3-8F9681A8BDDA}" srcOrd="0" destOrd="0" presId="urn:microsoft.com/office/officeart/2008/layout/LinedList"/>
    <dgm:cxn modelId="{8A8E0EC0-8284-8749-827B-B05C3CF98884}" srcId="{934D21DD-9D7E-8540-97ED-A95D2E536B56}" destId="{3C4B1F30-A2FB-894F-83E2-F8598B6AA790}" srcOrd="4" destOrd="0" parTransId="{C2742D44-ECA4-1742-84E7-E33269A797BA}" sibTransId="{BD380FD6-9ECE-484D-822D-F69F528C6ADC}"/>
    <dgm:cxn modelId="{3BE91BC7-0511-9F48-8E43-37F1624A1ADB}" srcId="{934D21DD-9D7E-8540-97ED-A95D2E536B56}" destId="{30D0D627-97B6-2C40-87DD-C76EE5F1DF00}" srcOrd="2" destOrd="0" parTransId="{ACEFD424-A016-934E-8E2B-086A8C312185}" sibTransId="{C0D9EB45-849E-0542-85AC-E6D16382E0FB}"/>
    <dgm:cxn modelId="{B0F56CD3-12BD-BA41-9398-819A88820874}" srcId="{934D21DD-9D7E-8540-97ED-A95D2E536B56}" destId="{A9D0E79A-506C-4F49-A99D-EBD1A00ACFAD}" srcOrd="0" destOrd="0" parTransId="{13521039-D6EA-3C45-B78D-0FB871ECCEBA}" sibTransId="{043D908E-7B91-BE40-A68F-CA5BD40B2242}"/>
    <dgm:cxn modelId="{B64AC0D4-D3F5-D14F-B507-5711AA30A837}" type="presOf" srcId="{30D0D627-97B6-2C40-87DD-C76EE5F1DF00}" destId="{F0EED4B4-1E42-C841-8F97-8D360FF675F8}" srcOrd="0" destOrd="0" presId="urn:microsoft.com/office/officeart/2008/layout/LinedList"/>
    <dgm:cxn modelId="{28A049DD-1DE8-EC45-A91A-435C970A068F}" srcId="{934D21DD-9D7E-8540-97ED-A95D2E536B56}" destId="{8EFFBBA2-D428-8340-A28A-B586F01CFF4B}" srcOrd="1" destOrd="0" parTransId="{AE7EF662-868F-CD40-8D3D-AEA56A1B902D}" sibTransId="{9D8E9752-773F-7545-A8DF-2A24E1C8552E}"/>
    <dgm:cxn modelId="{00DA7BE3-9EC1-E84D-B73A-44715E11DBDD}" type="presOf" srcId="{B478AD3E-9AA4-744D-8A59-9CD884053D49}" destId="{334DAC58-C87D-3B47-903C-27E5217CEA6F}" srcOrd="0" destOrd="0" presId="urn:microsoft.com/office/officeart/2008/layout/LinedList"/>
    <dgm:cxn modelId="{47CA55EA-C16F-F74F-95E3-7E65C266EE47}" srcId="{934D21DD-9D7E-8540-97ED-A95D2E536B56}" destId="{69A714A4-3C5E-F94B-982F-FDCAB5DF7274}" srcOrd="9" destOrd="0" parTransId="{190CBAAC-C091-524A-92F9-59EF9A66063A}" sibTransId="{D110D4F2-EBD1-BB44-9167-24F9BA8DFFFD}"/>
    <dgm:cxn modelId="{8EE6EBCF-720B-954B-95A9-5E293576143F}" type="presParOf" srcId="{16CC2F98-7FF3-E84A-953C-71660855C3F2}" destId="{6B2059AD-8DFF-174C-A707-E1D0C341B9BC}" srcOrd="0" destOrd="0" presId="urn:microsoft.com/office/officeart/2008/layout/LinedList"/>
    <dgm:cxn modelId="{9510EB0A-AE0F-6246-9C96-0712FECA9C32}" type="presParOf" srcId="{16CC2F98-7FF3-E84A-953C-71660855C3F2}" destId="{765626AA-63F3-D249-BEB3-DE71C841281C}" srcOrd="1" destOrd="0" presId="urn:microsoft.com/office/officeart/2008/layout/LinedList"/>
    <dgm:cxn modelId="{E2B2940D-652C-904D-ABB1-55567C7A3CA3}" type="presParOf" srcId="{765626AA-63F3-D249-BEB3-DE71C841281C}" destId="{DAC52D1C-22D3-C640-AA3A-2D678239A8E1}" srcOrd="0" destOrd="0" presId="urn:microsoft.com/office/officeart/2008/layout/LinedList"/>
    <dgm:cxn modelId="{522E7FE1-6513-9A41-B029-DC74D5AC1958}" type="presParOf" srcId="{765626AA-63F3-D249-BEB3-DE71C841281C}" destId="{E1FB874F-3B3E-5B41-AB3A-70A67A61D593}" srcOrd="1" destOrd="0" presId="urn:microsoft.com/office/officeart/2008/layout/LinedList"/>
    <dgm:cxn modelId="{C53CB62F-202E-5548-9252-DF3D208E7C98}" type="presParOf" srcId="{16CC2F98-7FF3-E84A-953C-71660855C3F2}" destId="{0745DAE7-69E2-A24E-A660-C1BB873E8FD0}" srcOrd="2" destOrd="0" presId="urn:microsoft.com/office/officeart/2008/layout/LinedList"/>
    <dgm:cxn modelId="{8131B4EB-B6F4-E945-8155-C944B4D76AB4}" type="presParOf" srcId="{16CC2F98-7FF3-E84A-953C-71660855C3F2}" destId="{6E86A5E8-BCE6-CD4E-B60A-F9A2B5BDB5C1}" srcOrd="3" destOrd="0" presId="urn:microsoft.com/office/officeart/2008/layout/LinedList"/>
    <dgm:cxn modelId="{47905517-2ABA-FC41-BBA6-21EA0FE47773}" type="presParOf" srcId="{6E86A5E8-BCE6-CD4E-B60A-F9A2B5BDB5C1}" destId="{B2DDBC50-3DB3-FE46-A118-9B26C3677E31}" srcOrd="0" destOrd="0" presId="urn:microsoft.com/office/officeart/2008/layout/LinedList"/>
    <dgm:cxn modelId="{AA72A4A9-2E04-5848-A5D3-9C7EF41B03BF}" type="presParOf" srcId="{6E86A5E8-BCE6-CD4E-B60A-F9A2B5BDB5C1}" destId="{651C7A0F-896C-AE47-966C-D6A2770CC673}" srcOrd="1" destOrd="0" presId="urn:microsoft.com/office/officeart/2008/layout/LinedList"/>
    <dgm:cxn modelId="{61D590C9-4779-FB4D-86E7-385E2EC8CB9D}" type="presParOf" srcId="{16CC2F98-7FF3-E84A-953C-71660855C3F2}" destId="{29668FAD-5A60-044E-8FD5-B796F70543A3}" srcOrd="4" destOrd="0" presId="urn:microsoft.com/office/officeart/2008/layout/LinedList"/>
    <dgm:cxn modelId="{40D53264-5876-A345-B6FD-FD18C5E8BDFF}" type="presParOf" srcId="{16CC2F98-7FF3-E84A-953C-71660855C3F2}" destId="{18105106-4448-5A4D-BAB9-77D735BAFD4E}" srcOrd="5" destOrd="0" presId="urn:microsoft.com/office/officeart/2008/layout/LinedList"/>
    <dgm:cxn modelId="{C7549D31-04B5-2B4B-9730-9855D299BC15}" type="presParOf" srcId="{18105106-4448-5A4D-BAB9-77D735BAFD4E}" destId="{F0EED4B4-1E42-C841-8F97-8D360FF675F8}" srcOrd="0" destOrd="0" presId="urn:microsoft.com/office/officeart/2008/layout/LinedList"/>
    <dgm:cxn modelId="{2E439658-51A5-AC46-9F9B-6B1F8A196A01}" type="presParOf" srcId="{18105106-4448-5A4D-BAB9-77D735BAFD4E}" destId="{A3856246-90EA-894A-8983-F92B9E5C17AF}" srcOrd="1" destOrd="0" presId="urn:microsoft.com/office/officeart/2008/layout/LinedList"/>
    <dgm:cxn modelId="{24446AC9-95EE-8E4F-BBE1-2E01909C63EA}" type="presParOf" srcId="{16CC2F98-7FF3-E84A-953C-71660855C3F2}" destId="{32A436A6-F9BE-A246-B5B4-F2EAC466F08F}" srcOrd="6" destOrd="0" presId="urn:microsoft.com/office/officeart/2008/layout/LinedList"/>
    <dgm:cxn modelId="{56F87DEF-AF8B-4D44-A2E6-80A5E986E82A}" type="presParOf" srcId="{16CC2F98-7FF3-E84A-953C-71660855C3F2}" destId="{A968EF15-A495-D744-86D1-890A8E9C85A5}" srcOrd="7" destOrd="0" presId="urn:microsoft.com/office/officeart/2008/layout/LinedList"/>
    <dgm:cxn modelId="{194D7AA2-4654-DA4F-BAA2-9941EB6F790C}" type="presParOf" srcId="{A968EF15-A495-D744-86D1-890A8E9C85A5}" destId="{334DAC58-C87D-3B47-903C-27E5217CEA6F}" srcOrd="0" destOrd="0" presId="urn:microsoft.com/office/officeart/2008/layout/LinedList"/>
    <dgm:cxn modelId="{5EAB58AF-2421-E643-81EB-D789798A2C82}" type="presParOf" srcId="{A968EF15-A495-D744-86D1-890A8E9C85A5}" destId="{FCED665C-7188-EA40-82AB-9D69D1D06CE3}" srcOrd="1" destOrd="0" presId="urn:microsoft.com/office/officeart/2008/layout/LinedList"/>
    <dgm:cxn modelId="{EFF148DC-41E1-3D43-B621-FBB934A4AB96}" type="presParOf" srcId="{16CC2F98-7FF3-E84A-953C-71660855C3F2}" destId="{7CB3F813-8F71-3A4A-A79C-F7D931BC78DD}" srcOrd="8" destOrd="0" presId="urn:microsoft.com/office/officeart/2008/layout/LinedList"/>
    <dgm:cxn modelId="{058043C7-8E65-6648-906E-B6D3C3B0CD23}" type="presParOf" srcId="{16CC2F98-7FF3-E84A-953C-71660855C3F2}" destId="{9AAF4A4D-95CE-D54B-8C8A-CE5C9C0C97F4}" srcOrd="9" destOrd="0" presId="urn:microsoft.com/office/officeart/2008/layout/LinedList"/>
    <dgm:cxn modelId="{55FB3572-522B-CF41-99EA-A0A8B2639CB6}" type="presParOf" srcId="{9AAF4A4D-95CE-D54B-8C8A-CE5C9C0C97F4}" destId="{7AC50432-7D53-884C-AF7F-1ED2B1CA387D}" srcOrd="0" destOrd="0" presId="urn:microsoft.com/office/officeart/2008/layout/LinedList"/>
    <dgm:cxn modelId="{DF1CBE9B-7EDD-1245-B86E-42301DFEA387}" type="presParOf" srcId="{9AAF4A4D-95CE-D54B-8C8A-CE5C9C0C97F4}" destId="{EE989A12-4550-CF43-A97E-432F8419FE48}" srcOrd="1" destOrd="0" presId="urn:microsoft.com/office/officeart/2008/layout/LinedList"/>
    <dgm:cxn modelId="{C51198D5-ADDE-9548-B1EF-96D19F77E5A4}" type="presParOf" srcId="{16CC2F98-7FF3-E84A-953C-71660855C3F2}" destId="{6DCF9647-05A3-C44F-99D7-C15D7F57C0F9}" srcOrd="10" destOrd="0" presId="urn:microsoft.com/office/officeart/2008/layout/LinedList"/>
    <dgm:cxn modelId="{E2F7D2DD-EBDB-5F4F-86D9-CC1C9B2CEEBE}" type="presParOf" srcId="{16CC2F98-7FF3-E84A-953C-71660855C3F2}" destId="{F8323AA3-843B-FA4E-896A-3759C75AAFE6}" srcOrd="11" destOrd="0" presId="urn:microsoft.com/office/officeart/2008/layout/LinedList"/>
    <dgm:cxn modelId="{91456553-51D4-6240-81C8-530C26A6E88A}" type="presParOf" srcId="{F8323AA3-843B-FA4E-896A-3759C75AAFE6}" destId="{80E644D7-FCE1-0F48-BCF3-8F9681A8BDDA}" srcOrd="0" destOrd="0" presId="urn:microsoft.com/office/officeart/2008/layout/LinedList"/>
    <dgm:cxn modelId="{6DABDA9F-8CAB-2F42-9341-4E9E73C15540}" type="presParOf" srcId="{F8323AA3-843B-FA4E-896A-3759C75AAFE6}" destId="{72EA0003-F306-D54C-A469-64A70E3AAB90}" srcOrd="1" destOrd="0" presId="urn:microsoft.com/office/officeart/2008/layout/LinedList"/>
    <dgm:cxn modelId="{2194A89A-54D3-5A41-AD1B-EF5ACA9C4B07}" type="presParOf" srcId="{16CC2F98-7FF3-E84A-953C-71660855C3F2}" destId="{3515594B-76F7-C84B-B478-24A745BD451D}" srcOrd="12" destOrd="0" presId="urn:microsoft.com/office/officeart/2008/layout/LinedList"/>
    <dgm:cxn modelId="{190BFFE8-7CDE-F949-8F0C-FF61021B5060}" type="presParOf" srcId="{16CC2F98-7FF3-E84A-953C-71660855C3F2}" destId="{BC0C044D-305F-C741-AF0F-F09B12DD7691}" srcOrd="13" destOrd="0" presId="urn:microsoft.com/office/officeart/2008/layout/LinedList"/>
    <dgm:cxn modelId="{5E2D6F9F-1A12-7549-BF83-55A956816C23}" type="presParOf" srcId="{BC0C044D-305F-C741-AF0F-F09B12DD7691}" destId="{ADE8B675-0830-B04E-9246-7EE60106FB4D}" srcOrd="0" destOrd="0" presId="urn:microsoft.com/office/officeart/2008/layout/LinedList"/>
    <dgm:cxn modelId="{B2302C69-0AA4-B14C-9546-5053D98452AB}" type="presParOf" srcId="{BC0C044D-305F-C741-AF0F-F09B12DD7691}" destId="{5E0930C5-C690-4F46-A66D-690317E211FE}" srcOrd="1" destOrd="0" presId="urn:microsoft.com/office/officeart/2008/layout/LinedList"/>
    <dgm:cxn modelId="{AEEEB11D-A8BE-B342-B0E8-12E048A27A51}" type="presParOf" srcId="{16CC2F98-7FF3-E84A-953C-71660855C3F2}" destId="{4711E540-87A5-3940-B61F-6942D192F39A}" srcOrd="14" destOrd="0" presId="urn:microsoft.com/office/officeart/2008/layout/LinedList"/>
    <dgm:cxn modelId="{A5EA6098-9CB2-BA40-9FF8-9D061A5E6653}" type="presParOf" srcId="{16CC2F98-7FF3-E84A-953C-71660855C3F2}" destId="{073C205D-F70C-B44C-AB4F-CC1C118A6BB0}" srcOrd="15" destOrd="0" presId="urn:microsoft.com/office/officeart/2008/layout/LinedList"/>
    <dgm:cxn modelId="{DC250DE6-9030-A840-891F-DE5040A37D17}" type="presParOf" srcId="{073C205D-F70C-B44C-AB4F-CC1C118A6BB0}" destId="{06B4DBED-550C-B74E-8015-BF245ED4CCAF}" srcOrd="0" destOrd="0" presId="urn:microsoft.com/office/officeart/2008/layout/LinedList"/>
    <dgm:cxn modelId="{EAF6F8DA-DF4B-DD46-A87B-7FAB16512A5F}" type="presParOf" srcId="{073C205D-F70C-B44C-AB4F-CC1C118A6BB0}" destId="{A3CB631E-9FE3-7541-92DB-4448C07D88C8}" srcOrd="1" destOrd="0" presId="urn:microsoft.com/office/officeart/2008/layout/LinedList"/>
    <dgm:cxn modelId="{2A82B81C-E075-D74F-8CD4-9AB20B834AE4}" type="presParOf" srcId="{16CC2F98-7FF3-E84A-953C-71660855C3F2}" destId="{15FAFC63-C869-ED4C-800D-D79D3B5D02E1}" srcOrd="16" destOrd="0" presId="urn:microsoft.com/office/officeart/2008/layout/LinedList"/>
    <dgm:cxn modelId="{14901E49-DFE9-D946-83AC-E0FFCDB5D518}" type="presParOf" srcId="{16CC2F98-7FF3-E84A-953C-71660855C3F2}" destId="{2A6DB937-AA8B-684D-9263-73D25B699C0C}" srcOrd="17" destOrd="0" presId="urn:microsoft.com/office/officeart/2008/layout/LinedList"/>
    <dgm:cxn modelId="{EDA56086-A730-9D44-A193-282BBE013306}" type="presParOf" srcId="{2A6DB937-AA8B-684D-9263-73D25B699C0C}" destId="{50C3C294-D355-AD45-BDD4-78B5CE36F8CD}" srcOrd="0" destOrd="0" presId="urn:microsoft.com/office/officeart/2008/layout/LinedList"/>
    <dgm:cxn modelId="{DB64E65A-3107-FB43-A515-A4819CFA3100}" type="presParOf" srcId="{2A6DB937-AA8B-684D-9263-73D25B699C0C}" destId="{AF1FEC55-D37F-614C-95D8-2A0260A50EDB}" srcOrd="1" destOrd="0" presId="urn:microsoft.com/office/officeart/2008/layout/LinedList"/>
    <dgm:cxn modelId="{56AB9BA5-6353-D642-B948-1CA4F91FE69F}" type="presParOf" srcId="{16CC2F98-7FF3-E84A-953C-71660855C3F2}" destId="{4E2B208C-D8C4-FA42-A9D6-170744810882}" srcOrd="18" destOrd="0" presId="urn:microsoft.com/office/officeart/2008/layout/LinedList"/>
    <dgm:cxn modelId="{D700832A-FDE5-4940-A985-86A4891BB0AA}" type="presParOf" srcId="{16CC2F98-7FF3-E84A-953C-71660855C3F2}" destId="{48453067-B067-5949-B05F-54BDFAC37AA7}" srcOrd="19" destOrd="0" presId="urn:microsoft.com/office/officeart/2008/layout/LinedList"/>
    <dgm:cxn modelId="{D5FA7CD1-0DF2-3747-9F3C-BCAC1D57D328}" type="presParOf" srcId="{48453067-B067-5949-B05F-54BDFAC37AA7}" destId="{EBD24336-7EF2-CB47-B7B0-B21B7632415D}" srcOrd="0" destOrd="0" presId="urn:microsoft.com/office/officeart/2008/layout/LinedList"/>
    <dgm:cxn modelId="{5B2DA896-AFB0-9044-8D32-659D978DB792}" type="presParOf" srcId="{48453067-B067-5949-B05F-54BDFAC37AA7}" destId="{EC1BCB28-87FF-9D43-98CE-CEF1ECD5E09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48E73-676F-AF41-93C6-0EA4151BEA49}">
      <dsp:nvSpPr>
        <dsp:cNvPr id="0" name=""/>
        <dsp:cNvSpPr/>
      </dsp:nvSpPr>
      <dsp:spPr>
        <a:xfrm>
          <a:off x="1963033" y="156506"/>
          <a:ext cx="4111174" cy="3772992"/>
        </a:xfrm>
        <a:prstGeom prst="ellipse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Riflette la cassa che un’impresa ha generato con le sue attività operative</a:t>
          </a:r>
        </a:p>
      </dsp:txBody>
      <dsp:txXfrm>
        <a:off x="2565100" y="709048"/>
        <a:ext cx="2907040" cy="2667908"/>
      </dsp:txXfrm>
    </dsp:sp>
    <dsp:sp modelId="{8FD2E687-0971-544F-B73B-D599B708DAC9}">
      <dsp:nvSpPr>
        <dsp:cNvPr id="0" name=""/>
        <dsp:cNvSpPr/>
      </dsp:nvSpPr>
      <dsp:spPr>
        <a:xfrm>
          <a:off x="5388072" y="169162"/>
          <a:ext cx="419577" cy="419613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FAD1C9-7DFA-844D-88E8-67A742F3A7BD}">
      <dsp:nvSpPr>
        <dsp:cNvPr id="0" name=""/>
        <dsp:cNvSpPr/>
      </dsp:nvSpPr>
      <dsp:spPr>
        <a:xfrm>
          <a:off x="3091439" y="3856791"/>
          <a:ext cx="304097" cy="304131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46551"/>
                <a:satOff val="-888"/>
                <a:lumOff val="907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46551"/>
                <a:satOff val="-888"/>
                <a:lumOff val="907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46551"/>
                <a:satOff val="-888"/>
                <a:lumOff val="90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78ECF4-1010-C84B-A4CD-A1A2F309E474}">
      <dsp:nvSpPr>
        <dsp:cNvPr id="0" name=""/>
        <dsp:cNvSpPr/>
      </dsp:nvSpPr>
      <dsp:spPr>
        <a:xfrm>
          <a:off x="5740022" y="1841542"/>
          <a:ext cx="304097" cy="304131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93101"/>
                <a:satOff val="-1776"/>
                <a:lumOff val="1814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3101"/>
                <a:satOff val="-1776"/>
                <a:lumOff val="1814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3101"/>
                <a:satOff val="-1776"/>
                <a:lumOff val="181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824767-A79A-A64D-BE2F-A49997F377A1}">
      <dsp:nvSpPr>
        <dsp:cNvPr id="0" name=""/>
        <dsp:cNvSpPr/>
      </dsp:nvSpPr>
      <dsp:spPr>
        <a:xfrm>
          <a:off x="5531802" y="3542114"/>
          <a:ext cx="419577" cy="419613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39652"/>
                <a:satOff val="-2665"/>
                <a:lumOff val="2721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39652"/>
                <a:satOff val="-2665"/>
                <a:lumOff val="2721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39652"/>
                <a:satOff val="-2665"/>
                <a:lumOff val="272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01B64B-C9B4-EF47-8AA2-B1A717D4C0F5}">
      <dsp:nvSpPr>
        <dsp:cNvPr id="0" name=""/>
        <dsp:cNvSpPr/>
      </dsp:nvSpPr>
      <dsp:spPr>
        <a:xfrm>
          <a:off x="3169533" y="596361"/>
          <a:ext cx="304097" cy="304131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86203"/>
                <a:satOff val="-3553"/>
                <a:lumOff val="3628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6203"/>
                <a:satOff val="-3553"/>
                <a:lumOff val="3628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6203"/>
                <a:satOff val="-3553"/>
                <a:lumOff val="362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D30BCF-5F80-6348-99CC-E0C358075D92}">
      <dsp:nvSpPr>
        <dsp:cNvPr id="0" name=""/>
        <dsp:cNvSpPr/>
      </dsp:nvSpPr>
      <dsp:spPr>
        <a:xfrm>
          <a:off x="2665841" y="2920463"/>
          <a:ext cx="304097" cy="304131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86203"/>
                <a:satOff val="-3553"/>
                <a:lumOff val="3628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6203"/>
                <a:satOff val="-3553"/>
                <a:lumOff val="3628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6203"/>
                <a:satOff val="-3553"/>
                <a:lumOff val="362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C14320-54C3-5F4C-A492-88304800C900}">
      <dsp:nvSpPr>
        <dsp:cNvPr id="0" name=""/>
        <dsp:cNvSpPr/>
      </dsp:nvSpPr>
      <dsp:spPr>
        <a:xfrm>
          <a:off x="0" y="0"/>
          <a:ext cx="1702221" cy="1686798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39652"/>
                <a:satOff val="-2665"/>
                <a:lumOff val="2721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39652"/>
                <a:satOff val="-2665"/>
                <a:lumOff val="2721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39652"/>
                <a:satOff val="-2665"/>
                <a:lumOff val="272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EBITDA</a:t>
          </a:r>
        </a:p>
      </dsp:txBody>
      <dsp:txXfrm>
        <a:off x="249284" y="247026"/>
        <a:ext cx="1203653" cy="1192746"/>
      </dsp:txXfrm>
    </dsp:sp>
    <dsp:sp modelId="{DA20204D-D15B-C544-8357-EC35C1892846}">
      <dsp:nvSpPr>
        <dsp:cNvPr id="0" name=""/>
        <dsp:cNvSpPr/>
      </dsp:nvSpPr>
      <dsp:spPr>
        <a:xfrm>
          <a:off x="4152180" y="363528"/>
          <a:ext cx="419577" cy="419613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93101"/>
                <a:satOff val="-1776"/>
                <a:lumOff val="1814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3101"/>
                <a:satOff val="-1776"/>
                <a:lumOff val="1814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3101"/>
                <a:satOff val="-1776"/>
                <a:lumOff val="181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1D34D8-EEFB-634F-BF2F-EDAE4AD2EB0B}">
      <dsp:nvSpPr>
        <dsp:cNvPr id="0" name=""/>
        <dsp:cNvSpPr/>
      </dsp:nvSpPr>
      <dsp:spPr>
        <a:xfrm>
          <a:off x="889078" y="2835914"/>
          <a:ext cx="758868" cy="758565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46551"/>
                <a:satOff val="-888"/>
                <a:lumOff val="907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46551"/>
                <a:satOff val="-888"/>
                <a:lumOff val="907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46551"/>
                <a:satOff val="-888"/>
                <a:lumOff val="90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2B956-303B-9048-BD50-8AE64339A305}">
      <dsp:nvSpPr>
        <dsp:cNvPr id="0" name=""/>
        <dsp:cNvSpPr/>
      </dsp:nvSpPr>
      <dsp:spPr>
        <a:xfrm>
          <a:off x="0" y="457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F7A112-395A-2842-A9A0-5C90510D5DF4}">
      <dsp:nvSpPr>
        <dsp:cNvPr id="0" name=""/>
        <dsp:cNvSpPr/>
      </dsp:nvSpPr>
      <dsp:spPr>
        <a:xfrm>
          <a:off x="0" y="457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- 	Pagamento Oneri Finanziari</a:t>
          </a:r>
        </a:p>
      </dsp:txBody>
      <dsp:txXfrm>
        <a:off x="0" y="457"/>
        <a:ext cx="6135777" cy="535633"/>
      </dsp:txXfrm>
    </dsp:sp>
    <dsp:sp modelId="{AB129317-A7FE-9E41-A80D-46AF4973692B}">
      <dsp:nvSpPr>
        <dsp:cNvPr id="0" name=""/>
        <dsp:cNvSpPr/>
      </dsp:nvSpPr>
      <dsp:spPr>
        <a:xfrm>
          <a:off x="0" y="536091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882"/>
                <a:lumOff val="457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882"/>
                <a:lumOff val="457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82"/>
                <a:lumOff val="45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1882"/>
              <a:lumOff val="45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CA3454-E0D0-3B40-9840-42111FE61DC9}">
      <dsp:nvSpPr>
        <dsp:cNvPr id="0" name=""/>
        <dsp:cNvSpPr/>
      </dsp:nvSpPr>
      <dsp:spPr>
        <a:xfrm>
          <a:off x="0" y="536091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-	Pagamento Dividendi</a:t>
          </a:r>
        </a:p>
      </dsp:txBody>
      <dsp:txXfrm>
        <a:off x="0" y="536091"/>
        <a:ext cx="6135777" cy="535633"/>
      </dsp:txXfrm>
    </dsp:sp>
    <dsp:sp modelId="{097A6164-69E6-E341-B65F-6CBE6BC9F495}">
      <dsp:nvSpPr>
        <dsp:cNvPr id="0" name=""/>
        <dsp:cNvSpPr/>
      </dsp:nvSpPr>
      <dsp:spPr>
        <a:xfrm>
          <a:off x="0" y="1071724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3763"/>
                <a:lumOff val="9155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3763"/>
                <a:lumOff val="9155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3763"/>
                <a:lumOff val="915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3763"/>
              <a:lumOff val="91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0B8934-CB84-1E44-B739-482A9BBA42AA}">
      <dsp:nvSpPr>
        <dsp:cNvPr id="0" name=""/>
        <dsp:cNvSpPr/>
      </dsp:nvSpPr>
      <dsp:spPr>
        <a:xfrm>
          <a:off x="0" y="1071724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+ 	Nuovi Debiti</a:t>
          </a:r>
        </a:p>
      </dsp:txBody>
      <dsp:txXfrm>
        <a:off x="0" y="1071724"/>
        <a:ext cx="6135777" cy="535633"/>
      </dsp:txXfrm>
    </dsp:sp>
    <dsp:sp modelId="{90596791-3D61-2642-8098-0E9D18522C39}">
      <dsp:nvSpPr>
        <dsp:cNvPr id="0" name=""/>
        <dsp:cNvSpPr/>
      </dsp:nvSpPr>
      <dsp:spPr>
        <a:xfrm>
          <a:off x="0" y="1607358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5645"/>
                <a:lumOff val="13733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5645"/>
                <a:lumOff val="13733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5645"/>
                <a:lumOff val="1373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5645"/>
              <a:lumOff val="1373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82227B-B7B9-654C-BA23-4F788A3AE9E3}">
      <dsp:nvSpPr>
        <dsp:cNvPr id="0" name=""/>
        <dsp:cNvSpPr/>
      </dsp:nvSpPr>
      <dsp:spPr>
        <a:xfrm>
          <a:off x="0" y="1607358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-	Diminuzione dei Debiti</a:t>
          </a:r>
        </a:p>
      </dsp:txBody>
      <dsp:txXfrm>
        <a:off x="0" y="1607358"/>
        <a:ext cx="6135777" cy="535633"/>
      </dsp:txXfrm>
    </dsp:sp>
    <dsp:sp modelId="{B31A99C5-E8D6-1B4E-BC12-DCCFD4A48B89}">
      <dsp:nvSpPr>
        <dsp:cNvPr id="0" name=""/>
        <dsp:cNvSpPr/>
      </dsp:nvSpPr>
      <dsp:spPr>
        <a:xfrm>
          <a:off x="0" y="2142991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7527"/>
                <a:lumOff val="18311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7527"/>
                <a:lumOff val="18311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527"/>
                <a:lumOff val="1831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7527"/>
              <a:lumOff val="1831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3BFE1F-CAC5-6948-B620-EBCB759C89A6}">
      <dsp:nvSpPr>
        <dsp:cNvPr id="0" name=""/>
        <dsp:cNvSpPr/>
      </dsp:nvSpPr>
      <dsp:spPr>
        <a:xfrm>
          <a:off x="0" y="2142991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+	Aumenti a pagamento di Capitale Sociale</a:t>
          </a:r>
        </a:p>
      </dsp:txBody>
      <dsp:txXfrm>
        <a:off x="0" y="2142991"/>
        <a:ext cx="6135777" cy="535633"/>
      </dsp:txXfrm>
    </dsp:sp>
    <dsp:sp modelId="{A152A82A-E09C-4B41-A9ED-A41B85547C3C}">
      <dsp:nvSpPr>
        <dsp:cNvPr id="0" name=""/>
        <dsp:cNvSpPr/>
      </dsp:nvSpPr>
      <dsp:spPr>
        <a:xfrm>
          <a:off x="0" y="2678625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9408"/>
                <a:lumOff val="2288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9408"/>
                <a:lumOff val="2288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9408"/>
                <a:lumOff val="2288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9408"/>
              <a:lumOff val="2288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F437B4-EC07-A944-84DD-EF5510E73144}">
      <dsp:nvSpPr>
        <dsp:cNvPr id="0" name=""/>
        <dsp:cNvSpPr/>
      </dsp:nvSpPr>
      <dsp:spPr>
        <a:xfrm>
          <a:off x="0" y="2678625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-	Rimborsi di Capitale Sociale</a:t>
          </a:r>
        </a:p>
      </dsp:txBody>
      <dsp:txXfrm>
        <a:off x="0" y="2678625"/>
        <a:ext cx="6135777" cy="535633"/>
      </dsp:txXfrm>
    </dsp:sp>
    <dsp:sp modelId="{2A319FC0-77EB-9D43-8637-A4EF338DED84}">
      <dsp:nvSpPr>
        <dsp:cNvPr id="0" name=""/>
        <dsp:cNvSpPr/>
      </dsp:nvSpPr>
      <dsp:spPr>
        <a:xfrm>
          <a:off x="0" y="3214258"/>
          <a:ext cx="6135777" cy="0"/>
        </a:xfrm>
        <a:prstGeom prst="lin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1290"/>
                <a:lumOff val="2746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1290"/>
                <a:lumOff val="2746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1290"/>
                <a:lumOff val="2746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-11290"/>
              <a:lumOff val="2746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D6C818-F062-9548-93E7-131944675C40}">
      <dsp:nvSpPr>
        <dsp:cNvPr id="0" name=""/>
        <dsp:cNvSpPr/>
      </dsp:nvSpPr>
      <dsp:spPr>
        <a:xfrm>
          <a:off x="0" y="3214258"/>
          <a:ext cx="6135777" cy="535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accent2">
                  <a:lumMod val="75000"/>
                </a:schemeClr>
              </a:solidFill>
            </a:rPr>
            <a:t>= 	Flusso Monetario dell’Area Finanziaria</a:t>
          </a:r>
          <a:endParaRPr lang="it-IT" sz="2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0" y="3214258"/>
        <a:ext cx="6135777" cy="53563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0CFA2-3134-AD41-9FC5-C9BE27E48B6C}">
      <dsp:nvSpPr>
        <dsp:cNvPr id="0" name=""/>
        <dsp:cNvSpPr/>
      </dsp:nvSpPr>
      <dsp:spPr>
        <a:xfrm>
          <a:off x="0" y="0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FDA1E2-685E-6046-8A44-2B0E8F50A395}">
      <dsp:nvSpPr>
        <dsp:cNvPr id="0" name=""/>
        <dsp:cNvSpPr/>
      </dsp:nvSpPr>
      <dsp:spPr>
        <a:xfrm>
          <a:off x="0" y="0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+ 	Margine Operativo Lordo</a:t>
          </a:r>
        </a:p>
      </dsp:txBody>
      <dsp:txXfrm>
        <a:off x="0" y="0"/>
        <a:ext cx="5366170" cy="302447"/>
      </dsp:txXfrm>
    </dsp:sp>
    <dsp:sp modelId="{1D0B4CAB-FD59-F54C-899B-DCC7DCBB6D9E}">
      <dsp:nvSpPr>
        <dsp:cNvPr id="0" name=""/>
        <dsp:cNvSpPr/>
      </dsp:nvSpPr>
      <dsp:spPr>
        <a:xfrm>
          <a:off x="0" y="302447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614ED9-2097-A840-8F9A-D08A567B6C79}">
      <dsp:nvSpPr>
        <dsp:cNvPr id="0" name=""/>
        <dsp:cNvSpPr/>
      </dsp:nvSpPr>
      <dsp:spPr>
        <a:xfrm>
          <a:off x="0" y="302447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±Δ	Capitale Circolante Commerciale</a:t>
          </a:r>
        </a:p>
      </dsp:txBody>
      <dsp:txXfrm>
        <a:off x="0" y="302447"/>
        <a:ext cx="5366170" cy="302447"/>
      </dsp:txXfrm>
    </dsp:sp>
    <dsp:sp modelId="{F69647F3-7D5C-0C4B-8CE9-54C993D1DF98}">
      <dsp:nvSpPr>
        <dsp:cNvPr id="0" name=""/>
        <dsp:cNvSpPr/>
      </dsp:nvSpPr>
      <dsp:spPr>
        <a:xfrm>
          <a:off x="0" y="604895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BB45A-40B4-844E-851D-0D27A20B0303}">
      <dsp:nvSpPr>
        <dsp:cNvPr id="0" name=""/>
        <dsp:cNvSpPr/>
      </dsp:nvSpPr>
      <dsp:spPr>
        <a:xfrm>
          <a:off x="0" y="604895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= 	Flusso Monetario della Gestione Corrente</a:t>
          </a:r>
          <a:endParaRPr lang="it-IT" sz="1400" kern="1200"/>
        </a:p>
      </dsp:txBody>
      <dsp:txXfrm>
        <a:off x="0" y="604895"/>
        <a:ext cx="5366170" cy="302447"/>
      </dsp:txXfrm>
    </dsp:sp>
    <dsp:sp modelId="{2A3150DA-1648-1B4D-92F1-0AFF8FED65DB}">
      <dsp:nvSpPr>
        <dsp:cNvPr id="0" name=""/>
        <dsp:cNvSpPr/>
      </dsp:nvSpPr>
      <dsp:spPr>
        <a:xfrm>
          <a:off x="0" y="907343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BFDD1A-C786-744D-83A7-AD87723A9A76}">
      <dsp:nvSpPr>
        <dsp:cNvPr id="0" name=""/>
        <dsp:cNvSpPr/>
      </dsp:nvSpPr>
      <dsp:spPr>
        <a:xfrm>
          <a:off x="0" y="907343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	Variazione TFR</a:t>
          </a:r>
        </a:p>
      </dsp:txBody>
      <dsp:txXfrm>
        <a:off x="0" y="907343"/>
        <a:ext cx="5366170" cy="302447"/>
      </dsp:txXfrm>
    </dsp:sp>
    <dsp:sp modelId="{A35B6AC2-047B-2643-A9E3-DCD05949A162}">
      <dsp:nvSpPr>
        <dsp:cNvPr id="0" name=""/>
        <dsp:cNvSpPr/>
      </dsp:nvSpPr>
      <dsp:spPr>
        <a:xfrm>
          <a:off x="0" y="1209791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F30B80-6662-AA4E-815A-98F11A20BBD7}">
      <dsp:nvSpPr>
        <dsp:cNvPr id="0" name=""/>
        <dsp:cNvSpPr/>
      </dsp:nvSpPr>
      <dsp:spPr>
        <a:xfrm>
          <a:off x="0" y="1209791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-	Nuovi Investimenti Area Operativa</a:t>
          </a:r>
        </a:p>
      </dsp:txBody>
      <dsp:txXfrm>
        <a:off x="0" y="1209791"/>
        <a:ext cx="5366170" cy="302447"/>
      </dsp:txXfrm>
    </dsp:sp>
    <dsp:sp modelId="{7C81F02D-BEF2-A042-8958-824A6504A74F}">
      <dsp:nvSpPr>
        <dsp:cNvPr id="0" name=""/>
        <dsp:cNvSpPr/>
      </dsp:nvSpPr>
      <dsp:spPr>
        <a:xfrm>
          <a:off x="0" y="1512238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326434-E08C-7D43-9F1A-DD55969EB431}">
      <dsp:nvSpPr>
        <dsp:cNvPr id="0" name=""/>
        <dsp:cNvSpPr/>
      </dsp:nvSpPr>
      <dsp:spPr>
        <a:xfrm>
          <a:off x="0" y="1512238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/>
            <a:t>= 	Flusso Monetario della Gestione Operativa</a:t>
          </a:r>
          <a:endParaRPr lang="it-IT" sz="1400" kern="1200" dirty="0"/>
        </a:p>
      </dsp:txBody>
      <dsp:txXfrm>
        <a:off x="0" y="1512238"/>
        <a:ext cx="5366170" cy="302447"/>
      </dsp:txXfrm>
    </dsp:sp>
    <dsp:sp modelId="{F663A53C-DE71-7F40-832A-904CAE3EB5DE}">
      <dsp:nvSpPr>
        <dsp:cNvPr id="0" name=""/>
        <dsp:cNvSpPr/>
      </dsp:nvSpPr>
      <dsp:spPr>
        <a:xfrm>
          <a:off x="0" y="1814686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358194-50CE-B745-8397-6D89E7EECE6E}">
      <dsp:nvSpPr>
        <dsp:cNvPr id="0" name=""/>
        <dsp:cNvSpPr/>
      </dsp:nvSpPr>
      <dsp:spPr>
        <a:xfrm>
          <a:off x="0" y="1814686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	Flusso Netto Gestioni Accessorie</a:t>
          </a:r>
        </a:p>
      </dsp:txBody>
      <dsp:txXfrm>
        <a:off x="0" y="1814686"/>
        <a:ext cx="5366170" cy="302447"/>
      </dsp:txXfrm>
    </dsp:sp>
    <dsp:sp modelId="{FF4237A7-B6E4-9540-A121-AD8E8F0557E8}">
      <dsp:nvSpPr>
        <dsp:cNvPr id="0" name=""/>
        <dsp:cNvSpPr/>
      </dsp:nvSpPr>
      <dsp:spPr>
        <a:xfrm>
          <a:off x="0" y="2117134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AFAD47-51AE-344D-8F48-AACE92780C2B}">
      <dsp:nvSpPr>
        <dsp:cNvPr id="0" name=""/>
        <dsp:cNvSpPr/>
      </dsp:nvSpPr>
      <dsp:spPr>
        <a:xfrm>
          <a:off x="0" y="2117134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	Interessi (attivi/passivi)</a:t>
          </a:r>
        </a:p>
      </dsp:txBody>
      <dsp:txXfrm>
        <a:off x="0" y="2117134"/>
        <a:ext cx="5366170" cy="302447"/>
      </dsp:txXfrm>
    </dsp:sp>
    <dsp:sp modelId="{B3F7FE38-D1ED-174D-A4E4-447364C4E5AA}">
      <dsp:nvSpPr>
        <dsp:cNvPr id="0" name=""/>
        <dsp:cNvSpPr/>
      </dsp:nvSpPr>
      <dsp:spPr>
        <a:xfrm>
          <a:off x="0" y="2419582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3D8B5E-DE23-C740-95E9-0414258F3D1D}">
      <dsp:nvSpPr>
        <dsp:cNvPr id="0" name=""/>
        <dsp:cNvSpPr/>
      </dsp:nvSpPr>
      <dsp:spPr>
        <a:xfrm>
          <a:off x="0" y="2419582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-	Pagamento Dividendi</a:t>
          </a:r>
        </a:p>
      </dsp:txBody>
      <dsp:txXfrm>
        <a:off x="0" y="2419582"/>
        <a:ext cx="5366170" cy="302447"/>
      </dsp:txXfrm>
    </dsp:sp>
    <dsp:sp modelId="{7BE678C6-25A0-394B-93E5-28659B860C85}">
      <dsp:nvSpPr>
        <dsp:cNvPr id="0" name=""/>
        <dsp:cNvSpPr/>
      </dsp:nvSpPr>
      <dsp:spPr>
        <a:xfrm>
          <a:off x="0" y="2722029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BEDB79-47BF-F14B-A201-C8F1C758E795}">
      <dsp:nvSpPr>
        <dsp:cNvPr id="0" name=""/>
        <dsp:cNvSpPr/>
      </dsp:nvSpPr>
      <dsp:spPr>
        <a:xfrm>
          <a:off x="0" y="2722029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	Aumenti/Diminuzioni di Capitale Sociale</a:t>
          </a:r>
        </a:p>
      </dsp:txBody>
      <dsp:txXfrm>
        <a:off x="0" y="2722029"/>
        <a:ext cx="5366170" cy="302447"/>
      </dsp:txXfrm>
    </dsp:sp>
    <dsp:sp modelId="{FD8988BB-166E-5642-8C7F-DDA4B06168F4}">
      <dsp:nvSpPr>
        <dsp:cNvPr id="0" name=""/>
        <dsp:cNvSpPr/>
      </dsp:nvSpPr>
      <dsp:spPr>
        <a:xfrm>
          <a:off x="0" y="3024477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746C2F-FF37-E943-BCC5-3FB59C3C700E}">
      <dsp:nvSpPr>
        <dsp:cNvPr id="0" name=""/>
        <dsp:cNvSpPr/>
      </dsp:nvSpPr>
      <dsp:spPr>
        <a:xfrm>
          <a:off x="0" y="3024477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-	Imposte</a:t>
          </a:r>
        </a:p>
      </dsp:txBody>
      <dsp:txXfrm>
        <a:off x="0" y="3024477"/>
        <a:ext cx="5366170" cy="302447"/>
      </dsp:txXfrm>
    </dsp:sp>
    <dsp:sp modelId="{79D4AE96-2F6E-DA49-8AC2-170BCEFEAF02}">
      <dsp:nvSpPr>
        <dsp:cNvPr id="0" name=""/>
        <dsp:cNvSpPr/>
      </dsp:nvSpPr>
      <dsp:spPr>
        <a:xfrm>
          <a:off x="0" y="3326925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1485AC-FDED-6D44-838B-39C5A06ACF40}">
      <dsp:nvSpPr>
        <dsp:cNvPr id="0" name=""/>
        <dsp:cNvSpPr/>
      </dsp:nvSpPr>
      <dsp:spPr>
        <a:xfrm>
          <a:off x="0" y="3326925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±	Variazione F.do Imposte</a:t>
          </a:r>
        </a:p>
      </dsp:txBody>
      <dsp:txXfrm>
        <a:off x="0" y="3326925"/>
        <a:ext cx="5366170" cy="302447"/>
      </dsp:txXfrm>
    </dsp:sp>
    <dsp:sp modelId="{FEF045DA-8D27-0041-A876-F739B0BDA303}">
      <dsp:nvSpPr>
        <dsp:cNvPr id="0" name=""/>
        <dsp:cNvSpPr/>
      </dsp:nvSpPr>
      <dsp:spPr>
        <a:xfrm>
          <a:off x="0" y="3629373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B4EE-E8AB-374F-8DBC-8107ADE628C4}">
      <dsp:nvSpPr>
        <dsp:cNvPr id="0" name=""/>
        <dsp:cNvSpPr/>
      </dsp:nvSpPr>
      <dsp:spPr>
        <a:xfrm>
          <a:off x="0" y="3629373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+ 	Nuovi Debiti</a:t>
          </a:r>
        </a:p>
      </dsp:txBody>
      <dsp:txXfrm>
        <a:off x="0" y="3629373"/>
        <a:ext cx="5366170" cy="302447"/>
      </dsp:txXfrm>
    </dsp:sp>
    <dsp:sp modelId="{3CD3DEEF-0AB6-844B-BA94-951C0DD398A6}">
      <dsp:nvSpPr>
        <dsp:cNvPr id="0" name=""/>
        <dsp:cNvSpPr/>
      </dsp:nvSpPr>
      <dsp:spPr>
        <a:xfrm>
          <a:off x="0" y="3931820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3059DB-9FE9-B74A-B93B-DDD9204F3FF2}">
      <dsp:nvSpPr>
        <dsp:cNvPr id="0" name=""/>
        <dsp:cNvSpPr/>
      </dsp:nvSpPr>
      <dsp:spPr>
        <a:xfrm>
          <a:off x="0" y="3931820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-	Diminuzione dei Debiti</a:t>
          </a:r>
        </a:p>
      </dsp:txBody>
      <dsp:txXfrm>
        <a:off x="0" y="3931820"/>
        <a:ext cx="5366170" cy="302447"/>
      </dsp:txXfrm>
    </dsp:sp>
    <dsp:sp modelId="{2174DADE-23B4-0642-88AF-0C7FDAFC9401}">
      <dsp:nvSpPr>
        <dsp:cNvPr id="0" name=""/>
        <dsp:cNvSpPr/>
      </dsp:nvSpPr>
      <dsp:spPr>
        <a:xfrm>
          <a:off x="0" y="4234268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7563E7-35E6-A84C-B451-AA7B0FFD4C01}">
      <dsp:nvSpPr>
        <dsp:cNvPr id="0" name=""/>
        <dsp:cNvSpPr/>
      </dsp:nvSpPr>
      <dsp:spPr>
        <a:xfrm>
          <a:off x="0" y="4234268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= 	Flusso Monetario dell’Area Finanziaria</a:t>
          </a:r>
          <a:endParaRPr lang="it-IT" sz="1400" kern="1200"/>
        </a:p>
      </dsp:txBody>
      <dsp:txXfrm>
        <a:off x="0" y="4234268"/>
        <a:ext cx="5366170" cy="302447"/>
      </dsp:txXfrm>
    </dsp:sp>
    <dsp:sp modelId="{10071535-100D-3249-9F6E-0E8C274943EA}">
      <dsp:nvSpPr>
        <dsp:cNvPr id="0" name=""/>
        <dsp:cNvSpPr/>
      </dsp:nvSpPr>
      <dsp:spPr>
        <a:xfrm>
          <a:off x="0" y="4536716"/>
          <a:ext cx="536617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F522B0-AAF5-7E45-A336-92C4F90ECC6B}">
      <dsp:nvSpPr>
        <dsp:cNvPr id="0" name=""/>
        <dsp:cNvSpPr/>
      </dsp:nvSpPr>
      <dsp:spPr>
        <a:xfrm>
          <a:off x="0" y="4536716"/>
          <a:ext cx="5366170" cy="3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u="sng" kern="1200" dirty="0"/>
            <a:t>Variazione Esposizione Finanziaria Netta</a:t>
          </a:r>
          <a:endParaRPr lang="it-IT" sz="1400" kern="1200" dirty="0"/>
        </a:p>
      </dsp:txBody>
      <dsp:txXfrm>
        <a:off x="0" y="4536716"/>
        <a:ext cx="5366170" cy="30244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5A7C4-D460-1947-8E51-DE4C5FB78DC9}">
      <dsp:nvSpPr>
        <dsp:cNvPr id="0" name=""/>
        <dsp:cNvSpPr/>
      </dsp:nvSpPr>
      <dsp:spPr>
        <a:xfrm>
          <a:off x="0" y="0"/>
          <a:ext cx="5177560" cy="924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>
              <a:solidFill>
                <a:srgbClr val="262673"/>
              </a:solidFill>
              <a:latin typeface="Calibri"/>
              <a:cs typeface="Calibri"/>
            </a:rPr>
            <a:t>Rimborso Debiti</a:t>
          </a:r>
        </a:p>
      </dsp:txBody>
      <dsp:txXfrm>
        <a:off x="27089" y="27089"/>
        <a:ext cx="4101385" cy="870706"/>
      </dsp:txXfrm>
    </dsp:sp>
    <dsp:sp modelId="{C84CE789-141E-7346-9031-E3D1274B18A2}">
      <dsp:nvSpPr>
        <dsp:cNvPr id="0" name=""/>
        <dsp:cNvSpPr/>
      </dsp:nvSpPr>
      <dsp:spPr>
        <a:xfrm>
          <a:off x="433620" y="1093045"/>
          <a:ext cx="5177560" cy="924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>
              <a:solidFill>
                <a:srgbClr val="262673"/>
              </a:solidFill>
              <a:latin typeface="Calibri"/>
              <a:cs typeface="Calibri"/>
            </a:rPr>
            <a:t>Nuovi Finanziamenti</a:t>
          </a:r>
        </a:p>
      </dsp:txBody>
      <dsp:txXfrm>
        <a:off x="460709" y="1120134"/>
        <a:ext cx="4088586" cy="870706"/>
      </dsp:txXfrm>
    </dsp:sp>
    <dsp:sp modelId="{0E9ECDA1-9B44-5144-BAB9-48D0C8B58455}">
      <dsp:nvSpPr>
        <dsp:cNvPr id="0" name=""/>
        <dsp:cNvSpPr/>
      </dsp:nvSpPr>
      <dsp:spPr>
        <a:xfrm>
          <a:off x="860769" y="2186091"/>
          <a:ext cx="5177560" cy="924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solidFill>
                <a:srgbClr val="262673"/>
              </a:solidFill>
              <a:latin typeface="Calibri"/>
              <a:cs typeface="Calibri"/>
            </a:rPr>
            <a:t>Riduzione Disponibilità, Titoli negoziabili, Crediti commerciali</a:t>
          </a:r>
        </a:p>
      </dsp:txBody>
      <dsp:txXfrm>
        <a:off x="887858" y="2213180"/>
        <a:ext cx="4095058" cy="870706"/>
      </dsp:txXfrm>
    </dsp:sp>
    <dsp:sp modelId="{EE1CD869-F785-3842-83A8-69CD581FDF81}">
      <dsp:nvSpPr>
        <dsp:cNvPr id="0" name=""/>
        <dsp:cNvSpPr/>
      </dsp:nvSpPr>
      <dsp:spPr>
        <a:xfrm>
          <a:off x="1294390" y="3279137"/>
          <a:ext cx="5177560" cy="924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>
              <a:solidFill>
                <a:srgbClr val="262673"/>
              </a:solidFill>
              <a:latin typeface="Calibri"/>
              <a:cs typeface="Calibri"/>
            </a:rPr>
            <a:t>Incremento Disponibilità, Titoli negoziabili, Crediti commerciali</a:t>
          </a:r>
        </a:p>
      </dsp:txBody>
      <dsp:txXfrm>
        <a:off x="1321479" y="3306226"/>
        <a:ext cx="4088586" cy="870706"/>
      </dsp:txXfrm>
    </dsp:sp>
    <dsp:sp modelId="{8B99C60C-0B41-B94A-8A19-DF44A0CC5ECC}">
      <dsp:nvSpPr>
        <dsp:cNvPr id="0" name=""/>
        <dsp:cNvSpPr/>
      </dsp:nvSpPr>
      <dsp:spPr>
        <a:xfrm>
          <a:off x="4576385" y="708377"/>
          <a:ext cx="601175" cy="60117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400" kern="1200">
            <a:solidFill>
              <a:srgbClr val="262673"/>
            </a:solidFill>
            <a:latin typeface="Calibri"/>
            <a:cs typeface="Calibri"/>
          </a:endParaRPr>
        </a:p>
      </dsp:txBody>
      <dsp:txXfrm>
        <a:off x="4711649" y="708377"/>
        <a:ext cx="330647" cy="452384"/>
      </dsp:txXfrm>
    </dsp:sp>
    <dsp:sp modelId="{DEFF39E5-20B6-4841-BA3C-BF1F6ABD09B3}">
      <dsp:nvSpPr>
        <dsp:cNvPr id="0" name=""/>
        <dsp:cNvSpPr/>
      </dsp:nvSpPr>
      <dsp:spPr>
        <a:xfrm>
          <a:off x="5010006" y="1801423"/>
          <a:ext cx="601175" cy="60117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400" kern="1200">
            <a:solidFill>
              <a:srgbClr val="262673"/>
            </a:solidFill>
            <a:latin typeface="Calibri"/>
            <a:cs typeface="Calibri"/>
          </a:endParaRPr>
        </a:p>
      </dsp:txBody>
      <dsp:txXfrm>
        <a:off x="5145270" y="1801423"/>
        <a:ext cx="330647" cy="452384"/>
      </dsp:txXfrm>
    </dsp:sp>
    <dsp:sp modelId="{C2F112F2-8CCA-454A-B31B-10D2F02EAF37}">
      <dsp:nvSpPr>
        <dsp:cNvPr id="0" name=""/>
        <dsp:cNvSpPr/>
      </dsp:nvSpPr>
      <dsp:spPr>
        <a:xfrm>
          <a:off x="5437155" y="2894469"/>
          <a:ext cx="601175" cy="60117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400" kern="1200">
            <a:solidFill>
              <a:srgbClr val="262673"/>
            </a:solidFill>
            <a:latin typeface="Calibri"/>
            <a:cs typeface="Calibri"/>
          </a:endParaRPr>
        </a:p>
      </dsp:txBody>
      <dsp:txXfrm>
        <a:off x="5572419" y="2894469"/>
        <a:ext cx="330647" cy="452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CA384-74A1-4930-B741-C455B8C01C7C}">
      <dsp:nvSpPr>
        <dsp:cNvPr id="0" name=""/>
        <dsp:cNvSpPr/>
      </dsp:nvSpPr>
      <dsp:spPr>
        <a:xfrm>
          <a:off x="40" y="5318"/>
          <a:ext cx="3845569" cy="1538227"/>
        </a:xfrm>
        <a:prstGeom prst="rect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dirty="0"/>
            <a:t>Impieghi</a:t>
          </a:r>
        </a:p>
      </dsp:txBody>
      <dsp:txXfrm>
        <a:off x="40" y="5318"/>
        <a:ext cx="3845569" cy="1538227"/>
      </dsp:txXfrm>
    </dsp:sp>
    <dsp:sp modelId="{035743F0-683F-4F1C-B789-150C156134A4}">
      <dsp:nvSpPr>
        <dsp:cNvPr id="0" name=""/>
        <dsp:cNvSpPr/>
      </dsp:nvSpPr>
      <dsp:spPr>
        <a:xfrm>
          <a:off x="40" y="1543546"/>
          <a:ext cx="3845569" cy="263520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ctr" anchorCtr="0">
          <a:noAutofit/>
        </a:bodyPr>
        <a:lstStyle/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Nuovi Investimenti</a:t>
          </a:r>
        </a:p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Diminuzione di Debiti</a:t>
          </a:r>
        </a:p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Diminuzione di Netto</a:t>
          </a:r>
        </a:p>
      </dsp:txBody>
      <dsp:txXfrm>
        <a:off x="40" y="1543546"/>
        <a:ext cx="3845569" cy="2635200"/>
      </dsp:txXfrm>
    </dsp:sp>
    <dsp:sp modelId="{86A7DB13-E493-462E-BFC7-E95499186868}">
      <dsp:nvSpPr>
        <dsp:cNvPr id="0" name=""/>
        <dsp:cNvSpPr/>
      </dsp:nvSpPr>
      <dsp:spPr>
        <a:xfrm>
          <a:off x="4383989" y="5318"/>
          <a:ext cx="3845569" cy="1538227"/>
        </a:xfrm>
        <a:prstGeom prst="rect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dirty="0"/>
            <a:t>Fonti</a:t>
          </a:r>
        </a:p>
      </dsp:txBody>
      <dsp:txXfrm>
        <a:off x="4383989" y="5318"/>
        <a:ext cx="3845569" cy="1538227"/>
      </dsp:txXfrm>
    </dsp:sp>
    <dsp:sp modelId="{1E51B7A1-6313-4D7F-A544-97EDDCC3F3E9}">
      <dsp:nvSpPr>
        <dsp:cNvPr id="0" name=""/>
        <dsp:cNvSpPr/>
      </dsp:nvSpPr>
      <dsp:spPr>
        <a:xfrm>
          <a:off x="4383989" y="1543546"/>
          <a:ext cx="3845569" cy="263520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ctr" anchorCtr="0">
          <a:noAutofit/>
        </a:bodyPr>
        <a:lstStyle/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Disinvestimenti</a:t>
          </a:r>
        </a:p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Aumento di Debiti</a:t>
          </a:r>
        </a:p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Aumento di Netto</a:t>
          </a:r>
        </a:p>
      </dsp:txBody>
      <dsp:txXfrm>
        <a:off x="4383989" y="1543546"/>
        <a:ext cx="3845569" cy="2635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8448B9-B93F-5F4B-A5B0-757BA4F1EC3F}">
      <dsp:nvSpPr>
        <dsp:cNvPr id="0" name=""/>
        <dsp:cNvSpPr/>
      </dsp:nvSpPr>
      <dsp:spPr>
        <a:xfrm>
          <a:off x="0" y="0"/>
          <a:ext cx="8324561" cy="0"/>
        </a:xfrm>
        <a:prstGeom prst="lin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6F7E0E-D683-094A-ADBB-F7D34E2F8F1E}">
      <dsp:nvSpPr>
        <dsp:cNvPr id="0" name=""/>
        <dsp:cNvSpPr/>
      </dsp:nvSpPr>
      <dsp:spPr>
        <a:xfrm>
          <a:off x="0" y="0"/>
          <a:ext cx="2526565" cy="3947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Il risultato netto </a:t>
          </a:r>
          <a:r>
            <a:rPr lang="it-IT" sz="1800" b="1" kern="1200" dirty="0">
              <a:solidFill>
                <a:srgbClr val="FF0000"/>
              </a:solidFill>
            </a:rPr>
            <a:t>NON</a:t>
          </a:r>
          <a:r>
            <a:rPr lang="it-IT" sz="1800" b="1" kern="1200" dirty="0"/>
            <a:t> corrisponde al saldo di cassa generato dall’impresa.</a:t>
          </a:r>
        </a:p>
      </dsp:txBody>
      <dsp:txXfrm>
        <a:off x="0" y="0"/>
        <a:ext cx="2526565" cy="3947048"/>
      </dsp:txXfrm>
    </dsp:sp>
    <dsp:sp modelId="{5BF14C22-040F-004E-ACFC-94AE1E53E303}">
      <dsp:nvSpPr>
        <dsp:cNvPr id="0" name=""/>
        <dsp:cNvSpPr/>
      </dsp:nvSpPr>
      <dsp:spPr>
        <a:xfrm>
          <a:off x="2635215" y="91738"/>
          <a:ext cx="2788687" cy="1834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Movimenti 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/>
            <a:t>non</a:t>
          </a:r>
          <a:r>
            <a:rPr lang="it-IT" sz="2000" kern="1200"/>
            <a:t> 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di cassa</a:t>
          </a:r>
          <a:endParaRPr lang="it-IT" sz="2000" kern="1200" dirty="0"/>
        </a:p>
      </dsp:txBody>
      <dsp:txXfrm>
        <a:off x="2635215" y="91738"/>
        <a:ext cx="2788687" cy="1834760"/>
      </dsp:txXfrm>
    </dsp:sp>
    <dsp:sp modelId="{612692C0-B3AD-F34B-8E88-4F695E59B4A7}">
      <dsp:nvSpPr>
        <dsp:cNvPr id="0" name=""/>
        <dsp:cNvSpPr/>
      </dsp:nvSpPr>
      <dsp:spPr>
        <a:xfrm>
          <a:off x="5532552" y="91738"/>
          <a:ext cx="2788687" cy="1834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Ammortamenti</a:t>
          </a:r>
          <a:endParaRPr lang="it-IT" sz="2000" kern="1200" dirty="0"/>
        </a:p>
      </dsp:txBody>
      <dsp:txXfrm>
        <a:off x="5532552" y="91738"/>
        <a:ext cx="2788687" cy="1834760"/>
      </dsp:txXfrm>
    </dsp:sp>
    <dsp:sp modelId="{FE267530-BD76-0E44-B098-B3F77DDEE929}">
      <dsp:nvSpPr>
        <dsp:cNvPr id="0" name=""/>
        <dsp:cNvSpPr/>
      </dsp:nvSpPr>
      <dsp:spPr>
        <a:xfrm>
          <a:off x="2526565" y="1926498"/>
          <a:ext cx="579467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2776766-7F08-D14F-AC2B-3CD18867FF74}">
      <dsp:nvSpPr>
        <dsp:cNvPr id="0" name=""/>
        <dsp:cNvSpPr/>
      </dsp:nvSpPr>
      <dsp:spPr>
        <a:xfrm>
          <a:off x="2635215" y="2018236"/>
          <a:ext cx="2788687" cy="1834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Uscite di cassa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/>
            <a:t>non riportate</a:t>
          </a:r>
          <a:r>
            <a:rPr lang="it-IT" sz="2000" kern="1200"/>
            <a:t> 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nel conto economico</a:t>
          </a:r>
          <a:endParaRPr lang="it-IT" sz="2000" kern="1200" dirty="0"/>
        </a:p>
      </dsp:txBody>
      <dsp:txXfrm>
        <a:off x="2635215" y="2018236"/>
        <a:ext cx="2788687" cy="1834760"/>
      </dsp:txXfrm>
    </dsp:sp>
    <dsp:sp modelId="{AA85BC2A-53CF-FF41-902A-EDE997EC1279}">
      <dsp:nvSpPr>
        <dsp:cNvPr id="0" name=""/>
        <dsp:cNvSpPr/>
      </dsp:nvSpPr>
      <dsp:spPr>
        <a:xfrm>
          <a:off x="5532552" y="2018236"/>
          <a:ext cx="2788687" cy="1834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Investimenti in immobili, impianti e macchinari</a:t>
          </a:r>
          <a:endParaRPr lang="it-IT" sz="2000" kern="1200" dirty="0"/>
        </a:p>
      </dsp:txBody>
      <dsp:txXfrm>
        <a:off x="5532552" y="2018236"/>
        <a:ext cx="2788687" cy="1834760"/>
      </dsp:txXfrm>
    </dsp:sp>
    <dsp:sp modelId="{0D2D7F76-19D0-5F45-96BA-D8C1EEBA023D}">
      <dsp:nvSpPr>
        <dsp:cNvPr id="0" name=""/>
        <dsp:cNvSpPr/>
      </dsp:nvSpPr>
      <dsp:spPr>
        <a:xfrm>
          <a:off x="2526565" y="3852997"/>
          <a:ext cx="579467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C4EC1-7AD4-294B-B06D-68726595CC72}">
      <dsp:nvSpPr>
        <dsp:cNvPr id="0" name=""/>
        <dsp:cNvSpPr/>
      </dsp:nvSpPr>
      <dsp:spPr>
        <a:xfrm>
          <a:off x="-4525179" y="-693894"/>
          <a:ext cx="5390664" cy="5390664"/>
        </a:xfrm>
        <a:prstGeom prst="blockArc">
          <a:avLst>
            <a:gd name="adj1" fmla="val 18900000"/>
            <a:gd name="adj2" fmla="val 2700000"/>
            <a:gd name="adj3" fmla="val 401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103A25B-76B1-E048-BD8A-2F8D35417028}">
      <dsp:nvSpPr>
        <dsp:cNvPr id="0" name=""/>
        <dsp:cNvSpPr/>
      </dsp:nvSpPr>
      <dsp:spPr>
        <a:xfrm>
          <a:off x="556617" y="400287"/>
          <a:ext cx="5721726" cy="800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456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kern="1200" noProof="0">
              <a:latin typeface="Calibri"/>
              <a:cs typeface="Calibri"/>
            </a:rPr>
            <a:t>Attività operativa </a:t>
          </a:r>
        </a:p>
      </dsp:txBody>
      <dsp:txXfrm>
        <a:off x="556617" y="400287"/>
        <a:ext cx="5721726" cy="800575"/>
      </dsp:txXfrm>
    </dsp:sp>
    <dsp:sp modelId="{13A25DF4-A184-C54B-8E16-0193A412A567}">
      <dsp:nvSpPr>
        <dsp:cNvPr id="0" name=""/>
        <dsp:cNvSpPr/>
      </dsp:nvSpPr>
      <dsp:spPr>
        <a:xfrm>
          <a:off x="56258" y="300215"/>
          <a:ext cx="1000718" cy="1000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24C8A6-FABD-F64C-9CB3-0D94ED585FC5}">
      <dsp:nvSpPr>
        <dsp:cNvPr id="0" name=""/>
        <dsp:cNvSpPr/>
      </dsp:nvSpPr>
      <dsp:spPr>
        <a:xfrm>
          <a:off x="847626" y="1601150"/>
          <a:ext cx="5430717" cy="800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456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kern="1200" noProof="0" dirty="0">
              <a:latin typeface="Calibri"/>
              <a:cs typeface="Calibri"/>
            </a:rPr>
            <a:t>Attività di investimento</a:t>
          </a:r>
        </a:p>
      </dsp:txBody>
      <dsp:txXfrm>
        <a:off x="847626" y="1601150"/>
        <a:ext cx="5430717" cy="800575"/>
      </dsp:txXfrm>
    </dsp:sp>
    <dsp:sp modelId="{B33F801A-18FD-5849-BDCB-AA96B2E47AEA}">
      <dsp:nvSpPr>
        <dsp:cNvPr id="0" name=""/>
        <dsp:cNvSpPr/>
      </dsp:nvSpPr>
      <dsp:spPr>
        <a:xfrm>
          <a:off x="347267" y="1501078"/>
          <a:ext cx="1000718" cy="1000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B2E354-4FD9-1944-82AD-0DB768733660}">
      <dsp:nvSpPr>
        <dsp:cNvPr id="0" name=""/>
        <dsp:cNvSpPr/>
      </dsp:nvSpPr>
      <dsp:spPr>
        <a:xfrm>
          <a:off x="556617" y="2802012"/>
          <a:ext cx="5721726" cy="800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456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kern="1200" noProof="0">
              <a:latin typeface="Calibri"/>
              <a:cs typeface="Calibri"/>
            </a:rPr>
            <a:t>Attività di finanziamento</a:t>
          </a:r>
          <a:endParaRPr lang="it-IT" sz="2800" b="0" kern="1200" noProof="0" dirty="0">
            <a:latin typeface="Calibri"/>
            <a:cs typeface="Calibri"/>
          </a:endParaRPr>
        </a:p>
      </dsp:txBody>
      <dsp:txXfrm>
        <a:off x="556617" y="2802012"/>
        <a:ext cx="5721726" cy="800575"/>
      </dsp:txXfrm>
    </dsp:sp>
    <dsp:sp modelId="{AA290498-80BD-834F-BE6E-50926EBC47C7}">
      <dsp:nvSpPr>
        <dsp:cNvPr id="0" name=""/>
        <dsp:cNvSpPr/>
      </dsp:nvSpPr>
      <dsp:spPr>
        <a:xfrm>
          <a:off x="56258" y="2701940"/>
          <a:ext cx="1000718" cy="1000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BE1B39-554B-3143-8530-FD1FD5B65EFE}">
      <dsp:nvSpPr>
        <dsp:cNvPr id="0" name=""/>
        <dsp:cNvSpPr/>
      </dsp:nvSpPr>
      <dsp:spPr>
        <a:xfrm>
          <a:off x="2041955" y="0"/>
          <a:ext cx="4275884" cy="1485182"/>
        </a:xfrm>
        <a:prstGeom prst="fram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rgbClr val="000000"/>
              </a:solidFill>
              <a:latin typeface="Calibri"/>
              <a:cs typeface="Calibri"/>
            </a:rPr>
            <a:t>Corregge il risultato netto con tutti gli elementi non monetari relativi all’attività caratteristica e alle variazioni di C.C.N.</a:t>
          </a:r>
        </a:p>
      </dsp:txBody>
      <dsp:txXfrm>
        <a:off x="2227603" y="185648"/>
        <a:ext cx="3904588" cy="1113886"/>
      </dsp:txXfrm>
    </dsp:sp>
    <dsp:sp modelId="{3944CDC2-7810-C949-8F96-EE24EB6340F6}">
      <dsp:nvSpPr>
        <dsp:cNvPr id="0" name=""/>
        <dsp:cNvSpPr/>
      </dsp:nvSpPr>
      <dsp:spPr>
        <a:xfrm rot="8191865">
          <a:off x="1012110" y="2178462"/>
          <a:ext cx="2687213" cy="5866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078985-B311-344C-824C-387693749F28}">
      <dsp:nvSpPr>
        <dsp:cNvPr id="0" name=""/>
        <dsp:cNvSpPr/>
      </dsp:nvSpPr>
      <dsp:spPr>
        <a:xfrm>
          <a:off x="256288" y="2898230"/>
          <a:ext cx="2248618" cy="995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Crediti commerciali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dedurre gli aumenti</a:t>
          </a:r>
        </a:p>
      </dsp:txBody>
      <dsp:txXfrm>
        <a:off x="285455" y="2927397"/>
        <a:ext cx="2190284" cy="937490"/>
      </dsp:txXfrm>
    </dsp:sp>
    <dsp:sp modelId="{437E32AE-59D2-8C4D-8FB7-F8CDFCCFCAFF}">
      <dsp:nvSpPr>
        <dsp:cNvPr id="0" name=""/>
        <dsp:cNvSpPr/>
      </dsp:nvSpPr>
      <dsp:spPr>
        <a:xfrm rot="5372749">
          <a:off x="3020177" y="2504711"/>
          <a:ext cx="2352027" cy="5866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F98951-9C66-9D4B-BC2C-7FD17C99D904}">
      <dsp:nvSpPr>
        <dsp:cNvPr id="0" name=""/>
        <dsp:cNvSpPr/>
      </dsp:nvSpPr>
      <dsp:spPr>
        <a:xfrm>
          <a:off x="3081203" y="3476107"/>
          <a:ext cx="2248618" cy="995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Debiti commerciali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aggiungere gli aumenti</a:t>
          </a:r>
        </a:p>
      </dsp:txBody>
      <dsp:txXfrm>
        <a:off x="3110370" y="3505274"/>
        <a:ext cx="2190284" cy="937490"/>
      </dsp:txXfrm>
    </dsp:sp>
    <dsp:sp modelId="{3F5F6039-4F79-E64C-89DD-57A0B110EF3D}">
      <dsp:nvSpPr>
        <dsp:cNvPr id="0" name=""/>
        <dsp:cNvSpPr/>
      </dsp:nvSpPr>
      <dsp:spPr>
        <a:xfrm rot="2548899">
          <a:off x="4695950" y="2177076"/>
          <a:ext cx="2741480" cy="5866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C74D29-F992-3F4D-A2EE-9F8C1066DC31}">
      <dsp:nvSpPr>
        <dsp:cNvPr id="0" name=""/>
        <dsp:cNvSpPr/>
      </dsp:nvSpPr>
      <dsp:spPr>
        <a:xfrm>
          <a:off x="5953293" y="2898230"/>
          <a:ext cx="2248618" cy="995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Rimanenze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/>
              <a:cs typeface="Calibri"/>
            </a:rPr>
            <a:t>dedurre gli aumenti</a:t>
          </a:r>
        </a:p>
      </dsp:txBody>
      <dsp:txXfrm>
        <a:off x="5982460" y="2927397"/>
        <a:ext cx="2190284" cy="9374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8B1C-CF67-D74A-892C-F111D694D364}">
      <dsp:nvSpPr>
        <dsp:cNvPr id="0" name=""/>
        <dsp:cNvSpPr/>
      </dsp:nvSpPr>
      <dsp:spPr>
        <a:xfrm>
          <a:off x="4118" y="0"/>
          <a:ext cx="3962102" cy="43781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Attività di investimento</a:t>
          </a:r>
        </a:p>
      </dsp:txBody>
      <dsp:txXfrm>
        <a:off x="4118" y="0"/>
        <a:ext cx="3962102" cy="1313448"/>
      </dsp:txXfrm>
    </dsp:sp>
    <dsp:sp modelId="{6A7436AE-2162-324D-B6EA-C05FBF635A7D}">
      <dsp:nvSpPr>
        <dsp:cNvPr id="0" name=""/>
        <dsp:cNvSpPr/>
      </dsp:nvSpPr>
      <dsp:spPr>
        <a:xfrm>
          <a:off x="400329" y="1096909"/>
          <a:ext cx="3169681" cy="1058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Spese in conto capitale</a:t>
          </a:r>
        </a:p>
      </dsp:txBody>
      <dsp:txXfrm>
        <a:off x="431320" y="1127900"/>
        <a:ext cx="3107699" cy="996145"/>
      </dsp:txXfrm>
    </dsp:sp>
    <dsp:sp modelId="{947861D9-2DAD-EC40-A00A-2D1D64A725C3}">
      <dsp:nvSpPr>
        <dsp:cNvPr id="0" name=""/>
        <dsp:cNvSpPr/>
      </dsp:nvSpPr>
      <dsp:spPr>
        <a:xfrm>
          <a:off x="400329" y="2955260"/>
          <a:ext cx="3169681" cy="1058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Vendita o acquisto 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di titoli negoziabili</a:t>
          </a:r>
        </a:p>
      </dsp:txBody>
      <dsp:txXfrm>
        <a:off x="431320" y="2986251"/>
        <a:ext cx="3107699" cy="996145"/>
      </dsp:txXfrm>
    </dsp:sp>
    <dsp:sp modelId="{29A690E6-9A35-DE47-B615-518CEB68E696}">
      <dsp:nvSpPr>
        <dsp:cNvPr id="0" name=""/>
        <dsp:cNvSpPr/>
      </dsp:nvSpPr>
      <dsp:spPr>
        <a:xfrm>
          <a:off x="4263378" y="0"/>
          <a:ext cx="3962102" cy="43781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Attività di finanziamento</a:t>
          </a:r>
        </a:p>
      </dsp:txBody>
      <dsp:txXfrm>
        <a:off x="4263378" y="0"/>
        <a:ext cx="3962102" cy="1313448"/>
      </dsp:txXfrm>
    </dsp:sp>
    <dsp:sp modelId="{904DFFD8-1EDF-0C4B-9F06-CB2B19ECEBFA}">
      <dsp:nvSpPr>
        <dsp:cNvPr id="0" name=""/>
        <dsp:cNvSpPr/>
      </dsp:nvSpPr>
      <dsp:spPr>
        <a:xfrm>
          <a:off x="4659589" y="1096909"/>
          <a:ext cx="3169681" cy="1058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Pagamento di dividendi</a:t>
          </a:r>
        </a:p>
        <a:p>
          <a:pPr marL="171450" lvl="1" indent="-171450" algn="ct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/>
            <a:t>Utile non distribuito</a:t>
          </a:r>
        </a:p>
      </dsp:txBody>
      <dsp:txXfrm>
        <a:off x="4690580" y="1127900"/>
        <a:ext cx="3107699" cy="996145"/>
      </dsp:txXfrm>
    </dsp:sp>
    <dsp:sp modelId="{168AF50F-8DD3-A34F-BB3B-E58625BD9B02}">
      <dsp:nvSpPr>
        <dsp:cNvPr id="0" name=""/>
        <dsp:cNvSpPr/>
      </dsp:nvSpPr>
      <dsp:spPr>
        <a:xfrm>
          <a:off x="4659589" y="2955260"/>
          <a:ext cx="3169681" cy="1058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Variazioni nei prestiti</a:t>
          </a:r>
        </a:p>
      </dsp:txBody>
      <dsp:txXfrm>
        <a:off x="4690580" y="2986251"/>
        <a:ext cx="3107699" cy="9961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1B046-2B90-894A-98AB-2EFCDBCF69BF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93FE14-B1ED-8F4A-8EB6-5AF831A71031}">
      <dsp:nvSpPr>
        <dsp:cNvPr id="0" name=""/>
        <dsp:cNvSpPr/>
      </dsp:nvSpPr>
      <dsp:spPr>
        <a:xfrm>
          <a:off x="0" y="0"/>
          <a:ext cx="2322177" cy="472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Calibri"/>
              <a:cs typeface="Calibri"/>
            </a:rPr>
            <a:t>Schema Sintetico</a:t>
          </a:r>
        </a:p>
      </dsp:txBody>
      <dsp:txXfrm>
        <a:off x="0" y="0"/>
        <a:ext cx="2322177" cy="4726192"/>
      </dsp:txXfrm>
    </dsp:sp>
    <dsp:sp modelId="{A32C9CC9-CDD1-3D4A-8634-AD4B1C2753FE}">
      <dsp:nvSpPr>
        <dsp:cNvPr id="0" name=""/>
        <dsp:cNvSpPr/>
      </dsp:nvSpPr>
      <dsp:spPr>
        <a:xfrm>
          <a:off x="2432843" y="20365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+ Ricavi netti</a:t>
          </a:r>
          <a:endParaRPr lang="it-IT" sz="1600" kern="1200" dirty="0">
            <a:latin typeface="Calibri"/>
            <a:cs typeface="Calibri"/>
          </a:endParaRPr>
        </a:p>
      </dsp:txBody>
      <dsp:txXfrm>
        <a:off x="2432843" y="20365"/>
        <a:ext cx="5791500" cy="407310"/>
      </dsp:txXfrm>
    </dsp:sp>
    <dsp:sp modelId="{C04A3090-D49C-E346-9788-93179126BCA5}">
      <dsp:nvSpPr>
        <dsp:cNvPr id="0" name=""/>
        <dsp:cNvSpPr/>
      </dsp:nvSpPr>
      <dsp:spPr>
        <a:xfrm>
          <a:off x="2322177" y="427676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CC433EB-0000-724E-80CB-C7A872E91278}">
      <dsp:nvSpPr>
        <dsp:cNvPr id="0" name=""/>
        <dsp:cNvSpPr/>
      </dsp:nvSpPr>
      <dsp:spPr>
        <a:xfrm>
          <a:off x="2432843" y="448042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- Costo monetario del venduto</a:t>
          </a:r>
        </a:p>
      </dsp:txBody>
      <dsp:txXfrm>
        <a:off x="2432843" y="448042"/>
        <a:ext cx="5791500" cy="407310"/>
      </dsp:txXfrm>
    </dsp:sp>
    <dsp:sp modelId="{EAF525F0-9025-6843-9993-744C93CEC641}">
      <dsp:nvSpPr>
        <dsp:cNvPr id="0" name=""/>
        <dsp:cNvSpPr/>
      </dsp:nvSpPr>
      <dsp:spPr>
        <a:xfrm>
          <a:off x="2322177" y="855353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76C026-2276-4F43-8C2A-D44904C52BC0}">
      <dsp:nvSpPr>
        <dsp:cNvPr id="0" name=""/>
        <dsp:cNvSpPr/>
      </dsp:nvSpPr>
      <dsp:spPr>
        <a:xfrm>
          <a:off x="2432843" y="875718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latin typeface="Calibri"/>
              <a:cs typeface="Calibri"/>
            </a:rPr>
            <a:t>= Margine Operativo Lordo</a:t>
          </a:r>
          <a:endParaRPr lang="it-IT" sz="1600" kern="1200" dirty="0">
            <a:latin typeface="Calibri"/>
            <a:cs typeface="Calibri"/>
          </a:endParaRPr>
        </a:p>
      </dsp:txBody>
      <dsp:txXfrm>
        <a:off x="2432843" y="875718"/>
        <a:ext cx="5791500" cy="407310"/>
      </dsp:txXfrm>
    </dsp:sp>
    <dsp:sp modelId="{58ED37E4-FB7C-3041-B2AF-DC63D6E5284A}">
      <dsp:nvSpPr>
        <dsp:cNvPr id="0" name=""/>
        <dsp:cNvSpPr/>
      </dsp:nvSpPr>
      <dsp:spPr>
        <a:xfrm>
          <a:off x="2322177" y="1283029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A2AB5EB-A5F3-5F4A-9F69-0ECD6AA43962}">
      <dsp:nvSpPr>
        <dsp:cNvPr id="0" name=""/>
        <dsp:cNvSpPr/>
      </dsp:nvSpPr>
      <dsp:spPr>
        <a:xfrm>
          <a:off x="2432843" y="1303395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- Ammortamenti</a:t>
          </a:r>
        </a:p>
      </dsp:txBody>
      <dsp:txXfrm>
        <a:off x="2432843" y="1303395"/>
        <a:ext cx="5791500" cy="407310"/>
      </dsp:txXfrm>
    </dsp:sp>
    <dsp:sp modelId="{7D9AC00E-3206-124F-95CD-F4B18286EBC3}">
      <dsp:nvSpPr>
        <dsp:cNvPr id="0" name=""/>
        <dsp:cNvSpPr/>
      </dsp:nvSpPr>
      <dsp:spPr>
        <a:xfrm>
          <a:off x="2322177" y="1710706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6E08EF-4403-3942-828B-A3A53F830399}">
      <dsp:nvSpPr>
        <dsp:cNvPr id="0" name=""/>
        <dsp:cNvSpPr/>
      </dsp:nvSpPr>
      <dsp:spPr>
        <a:xfrm>
          <a:off x="2432843" y="1731071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Calibri"/>
              <a:cs typeface="Calibri"/>
            </a:rPr>
            <a:t>= Margine Operativo Netto</a:t>
          </a:r>
          <a:endParaRPr lang="it-IT" sz="1600" kern="1200">
            <a:latin typeface="Calibri"/>
            <a:cs typeface="Calibri"/>
          </a:endParaRPr>
        </a:p>
      </dsp:txBody>
      <dsp:txXfrm>
        <a:off x="2432843" y="1731071"/>
        <a:ext cx="5791500" cy="407310"/>
      </dsp:txXfrm>
    </dsp:sp>
    <dsp:sp modelId="{969AEC2D-1A08-EA4A-95CF-ABBBC0B106C9}">
      <dsp:nvSpPr>
        <dsp:cNvPr id="0" name=""/>
        <dsp:cNvSpPr/>
      </dsp:nvSpPr>
      <dsp:spPr>
        <a:xfrm>
          <a:off x="2322177" y="2138382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D5A5FA9-506C-9948-BAE3-2705775892F3}">
      <dsp:nvSpPr>
        <dsp:cNvPr id="0" name=""/>
        <dsp:cNvSpPr/>
      </dsp:nvSpPr>
      <dsp:spPr>
        <a:xfrm>
          <a:off x="2432843" y="2158748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+ Risultato netto della gestione accessoria</a:t>
          </a:r>
        </a:p>
      </dsp:txBody>
      <dsp:txXfrm>
        <a:off x="2432843" y="2158748"/>
        <a:ext cx="5791500" cy="407310"/>
      </dsp:txXfrm>
    </dsp:sp>
    <dsp:sp modelId="{E0AFB0DF-828F-AF47-89D4-6738B4BD0A85}">
      <dsp:nvSpPr>
        <dsp:cNvPr id="0" name=""/>
        <dsp:cNvSpPr/>
      </dsp:nvSpPr>
      <dsp:spPr>
        <a:xfrm>
          <a:off x="2322177" y="2566059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E6D2B6A-6774-5C4C-9598-DFE576BBD3B3}">
      <dsp:nvSpPr>
        <dsp:cNvPr id="0" name=""/>
        <dsp:cNvSpPr/>
      </dsp:nvSpPr>
      <dsp:spPr>
        <a:xfrm>
          <a:off x="2432843" y="2586424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- Oneri finanziari netti</a:t>
          </a:r>
        </a:p>
      </dsp:txBody>
      <dsp:txXfrm>
        <a:off x="2432843" y="2586424"/>
        <a:ext cx="5791500" cy="407310"/>
      </dsp:txXfrm>
    </dsp:sp>
    <dsp:sp modelId="{B67B1058-129F-5845-922E-A6022F1F9EFD}">
      <dsp:nvSpPr>
        <dsp:cNvPr id="0" name=""/>
        <dsp:cNvSpPr/>
      </dsp:nvSpPr>
      <dsp:spPr>
        <a:xfrm>
          <a:off x="2322177" y="2993735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3FA32F5-2B15-0546-8DCF-EC02E5C080DE}">
      <dsp:nvSpPr>
        <dsp:cNvPr id="0" name=""/>
        <dsp:cNvSpPr/>
      </dsp:nvSpPr>
      <dsp:spPr>
        <a:xfrm>
          <a:off x="2432843" y="3014101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+/- Componenti straordinarie</a:t>
          </a:r>
        </a:p>
      </dsp:txBody>
      <dsp:txXfrm>
        <a:off x="2432843" y="3014101"/>
        <a:ext cx="5791500" cy="407310"/>
      </dsp:txXfrm>
    </dsp:sp>
    <dsp:sp modelId="{89C575ED-11A4-C94F-9330-99272C368B44}">
      <dsp:nvSpPr>
        <dsp:cNvPr id="0" name=""/>
        <dsp:cNvSpPr/>
      </dsp:nvSpPr>
      <dsp:spPr>
        <a:xfrm>
          <a:off x="2322177" y="3421412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8E1028F-3173-C44D-A8F3-A9112E78FD23}">
      <dsp:nvSpPr>
        <dsp:cNvPr id="0" name=""/>
        <dsp:cNvSpPr/>
      </dsp:nvSpPr>
      <dsp:spPr>
        <a:xfrm>
          <a:off x="2432843" y="3441777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Calibri"/>
              <a:cs typeface="Calibri"/>
            </a:rPr>
            <a:t>= Risultato ante imposte</a:t>
          </a:r>
          <a:endParaRPr lang="it-IT" sz="1600" kern="1200">
            <a:latin typeface="Calibri"/>
            <a:cs typeface="Calibri"/>
          </a:endParaRPr>
        </a:p>
      </dsp:txBody>
      <dsp:txXfrm>
        <a:off x="2432843" y="3441777"/>
        <a:ext cx="5791500" cy="407310"/>
      </dsp:txXfrm>
    </dsp:sp>
    <dsp:sp modelId="{2C622B49-6576-764F-84B4-C2597E539098}">
      <dsp:nvSpPr>
        <dsp:cNvPr id="0" name=""/>
        <dsp:cNvSpPr/>
      </dsp:nvSpPr>
      <dsp:spPr>
        <a:xfrm>
          <a:off x="2322177" y="3849088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A0ABE9-70F7-5144-BD4A-7D1C0036E07C}">
      <dsp:nvSpPr>
        <dsp:cNvPr id="0" name=""/>
        <dsp:cNvSpPr/>
      </dsp:nvSpPr>
      <dsp:spPr>
        <a:xfrm>
          <a:off x="2432843" y="3869454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>
              <a:latin typeface="Calibri"/>
              <a:cs typeface="Calibri"/>
            </a:rPr>
            <a:t>- Imposte</a:t>
          </a:r>
        </a:p>
      </dsp:txBody>
      <dsp:txXfrm>
        <a:off x="2432843" y="3869454"/>
        <a:ext cx="5791500" cy="407310"/>
      </dsp:txXfrm>
    </dsp:sp>
    <dsp:sp modelId="{794CB8CE-F253-8841-A17B-86F03A9734A5}">
      <dsp:nvSpPr>
        <dsp:cNvPr id="0" name=""/>
        <dsp:cNvSpPr/>
      </dsp:nvSpPr>
      <dsp:spPr>
        <a:xfrm>
          <a:off x="2322177" y="4276765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35F7F9-B7B2-BC4D-A12E-69E8A6FDA5CA}">
      <dsp:nvSpPr>
        <dsp:cNvPr id="0" name=""/>
        <dsp:cNvSpPr/>
      </dsp:nvSpPr>
      <dsp:spPr>
        <a:xfrm>
          <a:off x="2432843" y="4297130"/>
          <a:ext cx="5791500" cy="40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Calibri"/>
              <a:cs typeface="Calibri"/>
            </a:rPr>
            <a:t>= Risultato Netto</a:t>
          </a:r>
          <a:endParaRPr lang="it-IT" sz="1600" kern="1200">
            <a:latin typeface="Calibri"/>
            <a:cs typeface="Calibri"/>
          </a:endParaRPr>
        </a:p>
      </dsp:txBody>
      <dsp:txXfrm>
        <a:off x="2432843" y="4297130"/>
        <a:ext cx="5791500" cy="407310"/>
      </dsp:txXfrm>
    </dsp:sp>
    <dsp:sp modelId="{85B9A87A-5498-504A-9FF8-DD915EC4422A}">
      <dsp:nvSpPr>
        <dsp:cNvPr id="0" name=""/>
        <dsp:cNvSpPr/>
      </dsp:nvSpPr>
      <dsp:spPr>
        <a:xfrm>
          <a:off x="2322177" y="4704441"/>
          <a:ext cx="590216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37A6-4547-734E-8FFE-37F0E0C55A17}">
      <dsp:nvSpPr>
        <dsp:cNvPr id="0" name=""/>
        <dsp:cNvSpPr/>
      </dsp:nvSpPr>
      <dsp:spPr>
        <a:xfrm>
          <a:off x="0" y="2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B32D4A-BB91-8F48-A4D3-B1B7F43BA99D}">
      <dsp:nvSpPr>
        <dsp:cNvPr id="0" name=""/>
        <dsp:cNvSpPr/>
      </dsp:nvSpPr>
      <dsp:spPr>
        <a:xfrm>
          <a:off x="0" y="464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+ 	Margine Operativo Lordo</a:t>
          </a:r>
        </a:p>
      </dsp:txBody>
      <dsp:txXfrm>
        <a:off x="0" y="464"/>
        <a:ext cx="5991174" cy="543228"/>
      </dsp:txXfrm>
    </dsp:sp>
    <dsp:sp modelId="{90942FF7-0AC2-4F41-9500-EFF5BA91BAA0}">
      <dsp:nvSpPr>
        <dsp:cNvPr id="0" name=""/>
        <dsp:cNvSpPr/>
      </dsp:nvSpPr>
      <dsp:spPr>
        <a:xfrm>
          <a:off x="0" y="543692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586669-5595-A742-BF2D-CC1231B64C69}">
      <dsp:nvSpPr>
        <dsp:cNvPr id="0" name=""/>
        <dsp:cNvSpPr/>
      </dsp:nvSpPr>
      <dsp:spPr>
        <a:xfrm>
          <a:off x="0" y="543692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±</a:t>
          </a:r>
          <a:r>
            <a:rPr lang="it-IT" sz="1800" kern="1200" dirty="0" err="1"/>
            <a:t>Δ</a:t>
          </a:r>
          <a:r>
            <a:rPr lang="it-IT" sz="1800" kern="1200" dirty="0"/>
            <a:t>	Capitale Circolante Commerciale</a:t>
          </a:r>
        </a:p>
      </dsp:txBody>
      <dsp:txXfrm>
        <a:off x="0" y="543692"/>
        <a:ext cx="5991174" cy="543228"/>
      </dsp:txXfrm>
    </dsp:sp>
    <dsp:sp modelId="{2CC1E20B-83D4-F54C-86A0-6B389F2E719C}">
      <dsp:nvSpPr>
        <dsp:cNvPr id="0" name=""/>
        <dsp:cNvSpPr/>
      </dsp:nvSpPr>
      <dsp:spPr>
        <a:xfrm>
          <a:off x="0" y="1086921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A089A3-3636-664A-A7B8-4531FBC8683B}">
      <dsp:nvSpPr>
        <dsp:cNvPr id="0" name=""/>
        <dsp:cNvSpPr/>
      </dsp:nvSpPr>
      <dsp:spPr>
        <a:xfrm>
          <a:off x="0" y="1086921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= 	Flusso Monetario della Gestione Corrente</a:t>
          </a:r>
          <a:endParaRPr lang="it-IT" sz="1800" kern="1200" dirty="0"/>
        </a:p>
      </dsp:txBody>
      <dsp:txXfrm>
        <a:off x="0" y="1086921"/>
        <a:ext cx="5991174" cy="543228"/>
      </dsp:txXfrm>
    </dsp:sp>
    <dsp:sp modelId="{BEC22353-07CC-084F-821C-9EB865B966EA}">
      <dsp:nvSpPr>
        <dsp:cNvPr id="0" name=""/>
        <dsp:cNvSpPr/>
      </dsp:nvSpPr>
      <dsp:spPr>
        <a:xfrm>
          <a:off x="0" y="1630149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A73E56-C08B-B145-B62A-29E3890F7CCC}">
      <dsp:nvSpPr>
        <dsp:cNvPr id="0" name=""/>
        <dsp:cNvSpPr/>
      </dsp:nvSpPr>
      <dsp:spPr>
        <a:xfrm>
          <a:off x="0" y="1630149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±	Variazione TFR</a:t>
          </a:r>
        </a:p>
      </dsp:txBody>
      <dsp:txXfrm>
        <a:off x="0" y="1630149"/>
        <a:ext cx="5991174" cy="543228"/>
      </dsp:txXfrm>
    </dsp:sp>
    <dsp:sp modelId="{D51B598F-E3D8-BE45-B0C0-963616E88CBF}">
      <dsp:nvSpPr>
        <dsp:cNvPr id="0" name=""/>
        <dsp:cNvSpPr/>
      </dsp:nvSpPr>
      <dsp:spPr>
        <a:xfrm>
          <a:off x="0" y="2173378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BFD936-A69A-4F41-8985-068E6B72169A}">
      <dsp:nvSpPr>
        <dsp:cNvPr id="0" name=""/>
        <dsp:cNvSpPr/>
      </dsp:nvSpPr>
      <dsp:spPr>
        <a:xfrm>
          <a:off x="0" y="2173378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-	Nuovi Investimenti Area Operativa</a:t>
          </a:r>
        </a:p>
      </dsp:txBody>
      <dsp:txXfrm>
        <a:off x="0" y="2173378"/>
        <a:ext cx="5991174" cy="543228"/>
      </dsp:txXfrm>
    </dsp:sp>
    <dsp:sp modelId="{0C049988-B50C-BA4A-A45E-C1982F2D7987}">
      <dsp:nvSpPr>
        <dsp:cNvPr id="0" name=""/>
        <dsp:cNvSpPr/>
      </dsp:nvSpPr>
      <dsp:spPr>
        <a:xfrm>
          <a:off x="0" y="2716606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224B84-AF7E-8347-A0A7-69B60EA451B1}">
      <dsp:nvSpPr>
        <dsp:cNvPr id="0" name=""/>
        <dsp:cNvSpPr/>
      </dsp:nvSpPr>
      <dsp:spPr>
        <a:xfrm>
          <a:off x="0" y="2716606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/>
            <a:t>= 	Flusso Monetario della Gestione Operativa</a:t>
          </a:r>
          <a:endParaRPr lang="it-IT" sz="1800" kern="1200"/>
        </a:p>
      </dsp:txBody>
      <dsp:txXfrm>
        <a:off x="0" y="2716606"/>
        <a:ext cx="5991174" cy="543228"/>
      </dsp:txXfrm>
    </dsp:sp>
    <dsp:sp modelId="{93724635-8257-494F-B413-562A0168B4DA}">
      <dsp:nvSpPr>
        <dsp:cNvPr id="0" name=""/>
        <dsp:cNvSpPr/>
      </dsp:nvSpPr>
      <dsp:spPr>
        <a:xfrm>
          <a:off x="0" y="3259835"/>
          <a:ext cx="599117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4CB4D0-4DE5-D647-BB04-AA217F91D23C}">
      <dsp:nvSpPr>
        <dsp:cNvPr id="0" name=""/>
        <dsp:cNvSpPr/>
      </dsp:nvSpPr>
      <dsp:spPr>
        <a:xfrm>
          <a:off x="0" y="3259835"/>
          <a:ext cx="5991174" cy="54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u="sng" kern="1200"/>
            <a:t>- Imposte (IRES + IRAP) = FCFO</a:t>
          </a:r>
          <a:endParaRPr lang="it-IT" sz="1800" kern="1200" dirty="0"/>
        </a:p>
      </dsp:txBody>
      <dsp:txXfrm>
        <a:off x="0" y="3259835"/>
        <a:ext cx="5991174" cy="5432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059AD-8DFF-174C-A707-E1D0C341B9BC}">
      <dsp:nvSpPr>
        <dsp:cNvPr id="0" name=""/>
        <dsp:cNvSpPr/>
      </dsp:nvSpPr>
      <dsp:spPr>
        <a:xfrm>
          <a:off x="0" y="526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AC52D1C-22D3-C640-AA3A-2D678239A8E1}">
      <dsp:nvSpPr>
        <dsp:cNvPr id="0" name=""/>
        <dsp:cNvSpPr/>
      </dsp:nvSpPr>
      <dsp:spPr>
        <a:xfrm>
          <a:off x="0" y="526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+	Margine Operativo Lordo</a:t>
          </a:r>
        </a:p>
      </dsp:txBody>
      <dsp:txXfrm>
        <a:off x="0" y="526"/>
        <a:ext cx="5960945" cy="431236"/>
      </dsp:txXfrm>
    </dsp:sp>
    <dsp:sp modelId="{0745DAE7-69E2-A24E-A660-C1BB873E8FD0}">
      <dsp:nvSpPr>
        <dsp:cNvPr id="0" name=""/>
        <dsp:cNvSpPr/>
      </dsp:nvSpPr>
      <dsp:spPr>
        <a:xfrm>
          <a:off x="0" y="431763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2899"/>
                <a:lumOff val="973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2899"/>
                <a:lumOff val="973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2899"/>
                <a:lumOff val="973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2899"/>
              <a:lumOff val="973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DBC50-3DB3-FE46-A118-9B26C3677E31}">
      <dsp:nvSpPr>
        <dsp:cNvPr id="0" name=""/>
        <dsp:cNvSpPr/>
      </dsp:nvSpPr>
      <dsp:spPr>
        <a:xfrm>
          <a:off x="0" y="431763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±	Δ Capitale Circolante Commerciale</a:t>
          </a:r>
        </a:p>
      </dsp:txBody>
      <dsp:txXfrm>
        <a:off x="0" y="431763"/>
        <a:ext cx="5960945" cy="431236"/>
      </dsp:txXfrm>
    </dsp:sp>
    <dsp:sp modelId="{29668FAD-5A60-044E-8FD5-B796F70543A3}">
      <dsp:nvSpPr>
        <dsp:cNvPr id="0" name=""/>
        <dsp:cNvSpPr/>
      </dsp:nvSpPr>
      <dsp:spPr>
        <a:xfrm>
          <a:off x="0" y="862999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5798"/>
                <a:lumOff val="1946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5798"/>
                <a:lumOff val="1946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5798"/>
                <a:lumOff val="1946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5798"/>
              <a:lumOff val="1946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0EED4B4-1E42-C841-8F97-8D360FF675F8}">
      <dsp:nvSpPr>
        <dsp:cNvPr id="0" name=""/>
        <dsp:cNvSpPr/>
      </dsp:nvSpPr>
      <dsp:spPr>
        <a:xfrm>
          <a:off x="0" y="862999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±	Variazione TFR</a:t>
          </a:r>
        </a:p>
      </dsp:txBody>
      <dsp:txXfrm>
        <a:off x="0" y="862999"/>
        <a:ext cx="5960945" cy="431236"/>
      </dsp:txXfrm>
    </dsp:sp>
    <dsp:sp modelId="{32A436A6-F9BE-A246-B5B4-F2EAC466F08F}">
      <dsp:nvSpPr>
        <dsp:cNvPr id="0" name=""/>
        <dsp:cNvSpPr/>
      </dsp:nvSpPr>
      <dsp:spPr>
        <a:xfrm>
          <a:off x="0" y="1294236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8696"/>
                <a:lumOff val="2919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8696"/>
                <a:lumOff val="2919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8696"/>
                <a:lumOff val="2919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8696"/>
              <a:lumOff val="2919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4DAC58-C87D-3B47-903C-27E5217CEA6F}">
      <dsp:nvSpPr>
        <dsp:cNvPr id="0" name=""/>
        <dsp:cNvSpPr/>
      </dsp:nvSpPr>
      <dsp:spPr>
        <a:xfrm>
          <a:off x="0" y="1294236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-	Investimenti Operativi</a:t>
          </a:r>
        </a:p>
      </dsp:txBody>
      <dsp:txXfrm>
        <a:off x="0" y="1294236"/>
        <a:ext cx="5960945" cy="431236"/>
      </dsp:txXfrm>
    </dsp:sp>
    <dsp:sp modelId="{7CB3F813-8F71-3A4A-A79C-F7D931BC78DD}">
      <dsp:nvSpPr>
        <dsp:cNvPr id="0" name=""/>
        <dsp:cNvSpPr/>
      </dsp:nvSpPr>
      <dsp:spPr>
        <a:xfrm>
          <a:off x="0" y="1725472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1595"/>
                <a:lumOff val="3892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11595"/>
                <a:lumOff val="3892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11595"/>
                <a:lumOff val="3892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11595"/>
              <a:lumOff val="3892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C50432-7D53-884C-AF7F-1ED2B1CA387D}">
      <dsp:nvSpPr>
        <dsp:cNvPr id="0" name=""/>
        <dsp:cNvSpPr/>
      </dsp:nvSpPr>
      <dsp:spPr>
        <a:xfrm>
          <a:off x="0" y="1725472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+	Disinvestimenti Operativi</a:t>
          </a:r>
        </a:p>
      </dsp:txBody>
      <dsp:txXfrm>
        <a:off x="0" y="1725472"/>
        <a:ext cx="5960945" cy="431236"/>
      </dsp:txXfrm>
    </dsp:sp>
    <dsp:sp modelId="{6DCF9647-05A3-C44F-99D7-C15D7F57C0F9}">
      <dsp:nvSpPr>
        <dsp:cNvPr id="0" name=""/>
        <dsp:cNvSpPr/>
      </dsp:nvSpPr>
      <dsp:spPr>
        <a:xfrm>
          <a:off x="0" y="2156709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4494"/>
                <a:lumOff val="4865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14494"/>
                <a:lumOff val="4865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14494"/>
                <a:lumOff val="4865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14494"/>
              <a:lumOff val="4865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0E644D7-FCE1-0F48-BCF3-8F9681A8BDDA}">
      <dsp:nvSpPr>
        <dsp:cNvPr id="0" name=""/>
        <dsp:cNvSpPr/>
      </dsp:nvSpPr>
      <dsp:spPr>
        <a:xfrm>
          <a:off x="0" y="2156709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/>
            <a:t>=	Flusso Monetario Ante Imposte </a:t>
          </a:r>
          <a:r>
            <a:rPr lang="it-IT" sz="2000" kern="1200"/>
            <a:t>EBITDA</a:t>
          </a:r>
        </a:p>
      </dsp:txBody>
      <dsp:txXfrm>
        <a:off x="0" y="2156709"/>
        <a:ext cx="5960945" cy="431236"/>
      </dsp:txXfrm>
    </dsp:sp>
    <dsp:sp modelId="{3515594B-76F7-C84B-B478-24A745BD451D}">
      <dsp:nvSpPr>
        <dsp:cNvPr id="0" name=""/>
        <dsp:cNvSpPr/>
      </dsp:nvSpPr>
      <dsp:spPr>
        <a:xfrm>
          <a:off x="0" y="2587946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1595"/>
                <a:lumOff val="3892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11595"/>
                <a:lumOff val="3892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11595"/>
                <a:lumOff val="3892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11595"/>
              <a:lumOff val="3892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DE8B675-0830-B04E-9246-7EE60106FB4D}">
      <dsp:nvSpPr>
        <dsp:cNvPr id="0" name=""/>
        <dsp:cNvSpPr/>
      </dsp:nvSpPr>
      <dsp:spPr>
        <a:xfrm>
          <a:off x="0" y="2587946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-	Interessi Passivi Netti</a:t>
          </a:r>
        </a:p>
      </dsp:txBody>
      <dsp:txXfrm>
        <a:off x="0" y="2587946"/>
        <a:ext cx="5960945" cy="431236"/>
      </dsp:txXfrm>
    </dsp:sp>
    <dsp:sp modelId="{4711E540-87A5-3940-B61F-6942D192F39A}">
      <dsp:nvSpPr>
        <dsp:cNvPr id="0" name=""/>
        <dsp:cNvSpPr/>
      </dsp:nvSpPr>
      <dsp:spPr>
        <a:xfrm>
          <a:off x="0" y="3019182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8696"/>
                <a:lumOff val="2919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8696"/>
                <a:lumOff val="2919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8696"/>
                <a:lumOff val="2919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8696"/>
              <a:lumOff val="2919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B4DBED-550C-B74E-8015-BF245ED4CCAF}">
      <dsp:nvSpPr>
        <dsp:cNvPr id="0" name=""/>
        <dsp:cNvSpPr/>
      </dsp:nvSpPr>
      <dsp:spPr>
        <a:xfrm>
          <a:off x="0" y="3019182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-	Imposte sul Reddito</a:t>
          </a:r>
        </a:p>
      </dsp:txBody>
      <dsp:txXfrm>
        <a:off x="0" y="3019182"/>
        <a:ext cx="5960945" cy="431236"/>
      </dsp:txXfrm>
    </dsp:sp>
    <dsp:sp modelId="{15FAFC63-C869-ED4C-800D-D79D3B5D02E1}">
      <dsp:nvSpPr>
        <dsp:cNvPr id="0" name=""/>
        <dsp:cNvSpPr/>
      </dsp:nvSpPr>
      <dsp:spPr>
        <a:xfrm>
          <a:off x="0" y="3450419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5798"/>
                <a:lumOff val="1946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5798"/>
                <a:lumOff val="1946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5798"/>
                <a:lumOff val="1946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5798"/>
              <a:lumOff val="1946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0C3C294-D355-AD45-BDD4-78B5CE36F8CD}">
      <dsp:nvSpPr>
        <dsp:cNvPr id="0" name=""/>
        <dsp:cNvSpPr/>
      </dsp:nvSpPr>
      <dsp:spPr>
        <a:xfrm>
          <a:off x="0" y="3450419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±	Variazione (</a:t>
          </a:r>
          <a:r>
            <a:rPr lang="it-IT" sz="2000" i="1" kern="1200"/>
            <a:t>programmata</a:t>
          </a:r>
          <a:r>
            <a:rPr lang="it-IT" sz="2000" kern="1200"/>
            <a:t>) Indebitamento</a:t>
          </a:r>
        </a:p>
      </dsp:txBody>
      <dsp:txXfrm>
        <a:off x="0" y="3450419"/>
        <a:ext cx="5960945" cy="431236"/>
      </dsp:txXfrm>
    </dsp:sp>
    <dsp:sp modelId="{4E2B208C-D8C4-FA42-A9D6-170744810882}">
      <dsp:nvSpPr>
        <dsp:cNvPr id="0" name=""/>
        <dsp:cNvSpPr/>
      </dsp:nvSpPr>
      <dsp:spPr>
        <a:xfrm>
          <a:off x="0" y="3881655"/>
          <a:ext cx="5960945" cy="0"/>
        </a:xfrm>
        <a:prstGeom prst="lin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2899"/>
                <a:lumOff val="973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-2899"/>
                <a:lumOff val="973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-2899"/>
                <a:lumOff val="973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50000"/>
              <a:hueOff val="0"/>
              <a:satOff val="-2899"/>
              <a:lumOff val="973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BD24336-7EF2-CB47-B7B0-B21B7632415D}">
      <dsp:nvSpPr>
        <dsp:cNvPr id="0" name=""/>
        <dsp:cNvSpPr/>
      </dsp:nvSpPr>
      <dsp:spPr>
        <a:xfrm>
          <a:off x="0" y="3881655"/>
          <a:ext cx="5960945" cy="43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u="sng" kern="1200" dirty="0">
              <a:solidFill>
                <a:srgbClr val="224B50"/>
              </a:solidFill>
            </a:rPr>
            <a:t>Flusso Monetario per gli Azionisti</a:t>
          </a:r>
          <a:endParaRPr lang="it-IT" sz="2000" kern="1200" dirty="0">
            <a:solidFill>
              <a:srgbClr val="224B50"/>
            </a:solidFill>
          </a:endParaRPr>
        </a:p>
      </dsp:txBody>
      <dsp:txXfrm>
        <a:off x="0" y="3881655"/>
        <a:ext cx="5960945" cy="431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16/07/20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.jp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jp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.jp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.jp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.jpg"/><Relationship Id="rId4" Type="http://schemas.openxmlformats.org/officeDocument/2006/relationships/diagramLayout" Target="../diagrams/layout6.xml"/><Relationship Id="rId9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jp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2007775"/>
            <a:ext cx="8189176" cy="2197906"/>
          </a:xfrm>
        </p:spPr>
        <p:txBody>
          <a:bodyPr anchor="t"/>
          <a:lstStyle/>
          <a:p>
            <a:pPr>
              <a:spcBef>
                <a:spcPts val="2400"/>
              </a:spcBef>
            </a:pPr>
            <a:r>
              <a:rPr lang="it-IT" sz="7200" dirty="0"/>
              <a:t>Finanza Aziendale</a:t>
            </a:r>
            <a:br>
              <a:rPr lang="it-IT" sz="7200" dirty="0"/>
            </a:br>
            <a:br>
              <a:rPr lang="it-IT" sz="1000" dirty="0"/>
            </a:br>
            <a:br>
              <a:rPr lang="it-IT" sz="1000" dirty="0"/>
            </a:br>
            <a:r>
              <a:rPr lang="it-IT" sz="2000" dirty="0"/>
              <a:t>prof. Luca Piras</a:t>
            </a:r>
            <a:endParaRPr lang="it-IT" sz="18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532706"/>
            <a:ext cx="7642973" cy="1338518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3366FF"/>
                </a:solidFill>
              </a:rPr>
              <a:t>Slides di Allineamento 02</a:t>
            </a:r>
          </a:p>
          <a:p>
            <a:r>
              <a:rPr lang="it-IT" dirty="0">
                <a:solidFill>
                  <a:srgbClr val="3366FF"/>
                </a:solidFill>
              </a:rPr>
              <a:t>Dinamica Finanziaria e Flussi Rilevanti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FCFO</a:t>
            </a:r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224632"/>
              </p:ext>
            </p:extLst>
          </p:nvPr>
        </p:nvGraphicFramePr>
        <p:xfrm>
          <a:off x="1665484" y="1927293"/>
          <a:ext cx="5991174" cy="3803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129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FA37A6-4547-734E-8FFE-37F0E0C55A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A6FA37A6-4547-734E-8FFE-37F0E0C55A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0B32D4A-BB91-8F48-A4D3-B1B7F43BA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graphicEl>
                                              <a:dgm id="{30B32D4A-BB91-8F48-A4D3-B1B7F43BA9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0942FF7-0AC2-4F41-9500-EFF5BA91B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90942FF7-0AC2-4F41-9500-EFF5BA91BA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9586669-5595-A742-BF2D-CC1231B64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19586669-5595-A742-BF2D-CC1231B64C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CC1E20B-83D4-F54C-86A0-6B389F2E7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2CC1E20B-83D4-F54C-86A0-6B389F2E71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2A089A3-3636-664A-A7B8-4531FBC86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graphicEl>
                                              <a:dgm id="{D2A089A3-3636-664A-A7B8-4531FBC868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C22353-07CC-084F-821C-9EB865B96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BEC22353-07CC-084F-821C-9EB865B966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A73E56-C08B-B145-B62A-29E3890F7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graphicEl>
                                              <a:dgm id="{D8A73E56-C08B-B145-B62A-29E3890F7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51B598F-E3D8-BE45-B0C0-963616E88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D51B598F-E3D8-BE45-B0C0-963616E88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0BFD936-A69A-4F41-8985-068E6B721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graphicEl>
                                              <a:dgm id="{C0BFD936-A69A-4F41-8985-068E6B721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C049988-B50C-BA4A-A45E-C1982F2D79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0C049988-B50C-BA4A-A45E-C1982F2D79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D224B84-AF7E-8347-A0A7-69B60EA451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">
                                            <p:graphicEl>
                                              <a:dgm id="{CD224B84-AF7E-8347-A0A7-69B60EA451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724635-8257-494F-B413-562A0168B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93724635-8257-494F-B413-562A0168B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4CB4D0-4DE5-D647-BB04-AA217F91D2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">
                                            <p:graphicEl>
                                              <a:dgm id="{6E4CB4D0-4DE5-D647-BB04-AA217F91D2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/>
              <a:t>Il FCFE</a:t>
            </a:r>
            <a:endParaRPr lang="it-IT" sz="4000" dirty="0"/>
          </a:p>
        </p:txBody>
      </p:sp>
      <p:graphicFrame>
        <p:nvGraphicFramePr>
          <p:cNvPr id="7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144116"/>
              </p:ext>
            </p:extLst>
          </p:nvPr>
        </p:nvGraphicFramePr>
        <p:xfrm>
          <a:off x="1508488" y="1905417"/>
          <a:ext cx="5960945" cy="4313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uppo 7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81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2059AD-8DFF-174C-A707-E1D0C341B9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6B2059AD-8DFF-174C-A707-E1D0C341B9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C52D1C-22D3-C640-AA3A-2D678239A8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DAC52D1C-22D3-C640-AA3A-2D678239A8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45DAE7-69E2-A24E-A660-C1BB873E8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0745DAE7-69E2-A24E-A660-C1BB873E8F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DDBC50-3DB3-FE46-A118-9B26C3677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B2DDBC50-3DB3-FE46-A118-9B26C3677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668FAD-5A60-044E-8FD5-B796F7054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29668FAD-5A60-044E-8FD5-B796F70543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0EED4B4-1E42-C841-8F97-8D360FF675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F0EED4B4-1E42-C841-8F97-8D360FF675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A436A6-F9BE-A246-B5B4-F2EAC466F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32A436A6-F9BE-A246-B5B4-F2EAC466F0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34DAC58-C87D-3B47-903C-27E5217CEA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334DAC58-C87D-3B47-903C-27E5217CEA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B3F813-8F71-3A4A-A79C-F7D931BC7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7CB3F813-8F71-3A4A-A79C-F7D931BC78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C50432-7D53-884C-AF7F-1ED2B1CA38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dgm id="{7AC50432-7D53-884C-AF7F-1ED2B1CA38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CF9647-05A3-C44F-99D7-C15D7F57C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6DCF9647-05A3-C44F-99D7-C15D7F57C0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E644D7-FCE1-0F48-BCF3-8F9681A8B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">
                                            <p:graphicEl>
                                              <a:dgm id="{80E644D7-FCE1-0F48-BCF3-8F9681A8B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515594B-76F7-C84B-B478-24A745BD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3515594B-76F7-C84B-B478-24A745BD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DE8B675-0830-B04E-9246-7EE60106FB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7">
                                            <p:graphicEl>
                                              <a:dgm id="{ADE8B675-0830-B04E-9246-7EE60106FB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11E540-87A5-3940-B61F-6942D192F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4711E540-87A5-3940-B61F-6942D192F3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B4DBED-550C-B74E-8015-BF245ED4CC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7">
                                            <p:graphicEl>
                                              <a:dgm id="{06B4DBED-550C-B74E-8015-BF245ED4CC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5FAFC63-C869-ED4C-800D-D79D3B5D0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dgm id="{15FAFC63-C869-ED4C-800D-D79D3B5D02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C3C294-D355-AD45-BDD4-78B5CE36F8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7">
                                            <p:graphicEl>
                                              <a:dgm id="{50C3C294-D355-AD45-BDD4-78B5CE36F8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2B208C-D8C4-FA42-A9D6-170744810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">
                                            <p:graphicEl>
                                              <a:dgm id="{4E2B208C-D8C4-FA42-A9D6-1707448108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D24336-7EF2-CB47-B7B0-B21B763241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7">
                                            <p:graphicEl>
                                              <a:dgm id="{EBD24336-7EF2-CB47-B7B0-B21B763241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Flusso dell’area Finanziaria</a:t>
            </a:r>
          </a:p>
        </p:txBody>
      </p:sp>
      <p:graphicFrame>
        <p:nvGraphicFramePr>
          <p:cNvPr id="8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450087"/>
              </p:ext>
            </p:extLst>
          </p:nvPr>
        </p:nvGraphicFramePr>
        <p:xfrm>
          <a:off x="1424372" y="2177625"/>
          <a:ext cx="6135777" cy="375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602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La dinamica finanziaria</a:t>
            </a:r>
          </a:p>
        </p:txBody>
      </p:sp>
      <p:graphicFrame>
        <p:nvGraphicFramePr>
          <p:cNvPr id="9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88881"/>
              </p:ext>
            </p:extLst>
          </p:nvPr>
        </p:nvGraphicFramePr>
        <p:xfrm>
          <a:off x="2193980" y="1754194"/>
          <a:ext cx="5366170" cy="4839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95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Flusso dell’area Finanziaria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116688"/>
              </p:ext>
            </p:extLst>
          </p:nvPr>
        </p:nvGraphicFramePr>
        <p:xfrm>
          <a:off x="1665484" y="1996154"/>
          <a:ext cx="6471951" cy="4204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uppo 7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176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375A7C4-D460-1947-8E51-DE4C5FB78D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375A7C4-D460-1947-8E51-DE4C5FB78D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>
                                            <p:graphicEl>
                                              <a:dgm id="{D375A7C4-D460-1947-8E51-DE4C5FB78D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99C60C-0B41-B94A-8A19-DF44A0CC5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8B99C60C-0B41-B94A-8A19-DF44A0CC5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dgm id="{8B99C60C-0B41-B94A-8A19-DF44A0CC5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4CE789-141E-7346-9031-E3D1274B18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C84CE789-141E-7346-9031-E3D1274B18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C84CE789-141E-7346-9031-E3D1274B18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FF39E5-20B6-4841-BA3C-BF1F6ABD0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DEFF39E5-20B6-4841-BA3C-BF1F6ABD0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dgm id="{DEFF39E5-20B6-4841-BA3C-BF1F6ABD09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9ECDA1-9B44-5144-BAB9-48D0C8B58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0E9ECDA1-9B44-5144-BAB9-48D0C8B58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">
                                            <p:graphicEl>
                                              <a:dgm id="{0E9ECDA1-9B44-5144-BAB9-48D0C8B58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F112F2-8CCA-454A-B31B-10D2F02EA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C2F112F2-8CCA-454A-B31B-10D2F02EA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C2F112F2-8CCA-454A-B31B-10D2F02EA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1CD869-F785-3842-83A8-69CD581FD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dgm id="{EE1CD869-F785-3842-83A8-69CD581FD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>
                                            <p:graphicEl>
                                              <a:dgm id="{EE1CD869-F785-3842-83A8-69CD581FD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egnaposto contenuto 9"/>
          <p:cNvSpPr>
            <a:spLocks noGrp="1"/>
          </p:cNvSpPr>
          <p:nvPr>
            <p:ph sz="quarter" idx="4"/>
          </p:nvPr>
        </p:nvSpPr>
        <p:spPr>
          <a:xfrm>
            <a:off x="4648200" y="1196752"/>
            <a:ext cx="4100264" cy="2599928"/>
          </a:xfrm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Times" charset="0"/>
              <a:buNone/>
            </a:pPr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Calibri"/>
                <a:ea typeface="ＭＳ Ｐゴシック" charset="0"/>
                <a:cs typeface="Calibri"/>
              </a:rPr>
              <a:t>La dinamica finanziaria</a:t>
            </a:r>
          </a:p>
          <a:p>
            <a:pPr algn="ctr" eaLnBrk="1" hangingPunct="1">
              <a:lnSpc>
                <a:spcPct val="120000"/>
              </a:lnSpc>
              <a:buFont typeface="Times" charset="0"/>
              <a:buNone/>
            </a:pPr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Calibri"/>
                <a:ea typeface="ＭＳ Ｐゴシック" charset="0"/>
                <a:cs typeface="Calibri"/>
              </a:rPr>
              <a:t>I flussi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3547A18-801A-E64D-BE66-BD145F5D4C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1512" y="935492"/>
            <a:ext cx="3546508" cy="4929411"/>
          </a:xfrm>
        </p:spPr>
      </p:pic>
      <p:pic>
        <p:nvPicPr>
          <p:cNvPr id="4" name="Segnaposto contenuto 4">
            <a:extLst>
              <a:ext uri="{FF2B5EF4-FFF2-40B4-BE49-F238E27FC236}">
                <a16:creationId xmlns:a16="http://schemas.microsoft.com/office/drawing/2014/main" id="{D3DF8BCF-F913-F141-BE5A-21CC45AA1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12" y="1087892"/>
            <a:ext cx="3546508" cy="492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4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Ripartiamo dal CE: l’EBITDA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222208676"/>
              </p:ext>
            </p:extLst>
          </p:nvPr>
        </p:nvGraphicFramePr>
        <p:xfrm>
          <a:off x="1211658" y="2043896"/>
          <a:ext cx="6904787" cy="4407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uppo 7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374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La dinamica finanziaria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81093185"/>
              </p:ext>
            </p:extLst>
          </p:nvPr>
        </p:nvGraphicFramePr>
        <p:xfrm>
          <a:off x="457200" y="2673958"/>
          <a:ext cx="8229600" cy="4184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llout con freccia in giù 2"/>
          <p:cNvSpPr/>
          <p:nvPr/>
        </p:nvSpPr>
        <p:spPr>
          <a:xfrm>
            <a:off x="2428253" y="2101743"/>
            <a:ext cx="4325786" cy="1144429"/>
          </a:xfrm>
          <a:prstGeom prst="downArrowCallout">
            <a:avLst>
              <a:gd name="adj1" fmla="val 16024"/>
              <a:gd name="adj2" fmla="val 14352"/>
              <a:gd name="adj3" fmla="val 25000"/>
              <a:gd name="adj4" fmla="val 31972"/>
            </a:avLst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it-IT" dirty="0">
                <a:solidFill>
                  <a:schemeClr val="bg1"/>
                </a:solidFill>
              </a:rPr>
              <a:t>Si esprime in termini di Impieghi e Fonti</a:t>
            </a:r>
            <a:endParaRPr lang="it-IT" dirty="0"/>
          </a:p>
        </p:txBody>
      </p:sp>
      <p:grpSp>
        <p:nvGrpSpPr>
          <p:cNvPr id="9" name="Gruppo 8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48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54CA384-74A1-4930-B741-C455B8C01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354CA384-74A1-4930-B741-C455B8C01C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35743F0-683F-4F1C-B789-150C15613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035743F0-683F-4F1C-B789-150C156134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6A7DB13-E493-462E-BFC7-E95499186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86A7DB13-E493-462E-BFC7-E95499186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E51B7A1-6313-4D7F-A544-97EDDCC3F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dgm id="{1E51B7A1-6313-4D7F-A544-97EDDCC3F3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Costruire il prospetto</a:t>
            </a:r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682819"/>
              </p:ext>
            </p:extLst>
          </p:nvPr>
        </p:nvGraphicFramePr>
        <p:xfrm>
          <a:off x="457200" y="1970724"/>
          <a:ext cx="8324561" cy="3947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021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Costruire il prospetto</a:t>
            </a:r>
          </a:p>
        </p:txBody>
      </p:sp>
      <p:graphicFrame>
        <p:nvGraphicFramePr>
          <p:cNvPr id="8" name="Segnaposto contenut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115391"/>
              </p:ext>
            </p:extLst>
          </p:nvPr>
        </p:nvGraphicFramePr>
        <p:xfrm>
          <a:off x="1538213" y="1845218"/>
          <a:ext cx="6332565" cy="4002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123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7896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 flussi: area operativa</a:t>
            </a:r>
          </a:p>
        </p:txBody>
      </p:sp>
      <p:graphicFrame>
        <p:nvGraphicFramePr>
          <p:cNvPr id="20" name="Segnaposto contenut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2750410"/>
              </p:ext>
            </p:extLst>
          </p:nvPr>
        </p:nvGraphicFramePr>
        <p:xfrm>
          <a:off x="304800" y="1812420"/>
          <a:ext cx="8458200" cy="4512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91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F9BE1B39-554B-3143-8530-FD1FD5B65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900"/>
                                        <p:tgtEl>
                                          <p:spTgt spid="20">
                                            <p:graphicEl>
                                              <a:dgm id="{F9BE1B39-554B-3143-8530-FD1FD5B65E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3944CDC2-7810-C949-8F96-EE24EB6340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900"/>
                                        <p:tgtEl>
                                          <p:spTgt spid="20">
                                            <p:graphicEl>
                                              <a:dgm id="{3944CDC2-7810-C949-8F96-EE24EB6340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40078985-B311-344C-824C-387693749F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900"/>
                                        <p:tgtEl>
                                          <p:spTgt spid="20">
                                            <p:graphicEl>
                                              <a:dgm id="{40078985-B311-344C-824C-387693749F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437E32AE-59D2-8C4D-8FB7-F8CDFCCFCA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900"/>
                                        <p:tgtEl>
                                          <p:spTgt spid="20">
                                            <p:graphicEl>
                                              <a:dgm id="{437E32AE-59D2-8C4D-8FB7-F8CDFCCFCA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ADF98951-9C66-9D4B-BC2C-7FD17C99D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900"/>
                                        <p:tgtEl>
                                          <p:spTgt spid="20">
                                            <p:graphicEl>
                                              <a:dgm id="{ADF98951-9C66-9D4B-BC2C-7FD17C99D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3F5F6039-4F79-E64C-89DD-57A0B110EF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900"/>
                                        <p:tgtEl>
                                          <p:spTgt spid="20">
                                            <p:graphicEl>
                                              <a:dgm id="{3F5F6039-4F79-E64C-89DD-57A0B110EF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5AC74D29-F992-3F4D-A2EE-9F8C1066D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900"/>
                                        <p:tgtEl>
                                          <p:spTgt spid="20">
                                            <p:graphicEl>
                                              <a:dgm id="{5AC74D29-F992-3F4D-A2EE-9F8C1066DC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Elementi di SP</a:t>
            </a:r>
          </a:p>
        </p:txBody>
      </p:sp>
      <p:graphicFrame>
        <p:nvGraphicFramePr>
          <p:cNvPr id="10" name="Segnaposto contenut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616628"/>
              </p:ext>
            </p:extLst>
          </p:nvPr>
        </p:nvGraphicFramePr>
        <p:xfrm>
          <a:off x="457200" y="1946436"/>
          <a:ext cx="8229600" cy="4378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865426"/>
              </p:ext>
            </p:extLst>
          </p:nvPr>
        </p:nvGraphicFramePr>
        <p:xfrm>
          <a:off x="2278209" y="4257645"/>
          <a:ext cx="4970517" cy="436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8" imgW="2425700" imgH="165100" progId="Equation.3">
                  <p:embed/>
                </p:oleObj>
              </mc:Choice>
              <mc:Fallback>
                <p:oleObj name="Equation" r:id="rId8" imgW="24257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209" y="4257645"/>
                        <a:ext cx="4970517" cy="436777"/>
                      </a:xfrm>
                      <a:prstGeom prst="rect">
                        <a:avLst/>
                      </a:prstGeom>
                      <a:solidFill>
                        <a:srgbClr val="E3F2C7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po 7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10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CasellaDiTesto 11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87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Riclassifichiamo il CE</a:t>
            </a:r>
          </a:p>
        </p:txBody>
      </p:sp>
      <p:graphicFrame>
        <p:nvGraphicFramePr>
          <p:cNvPr id="10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532645"/>
              </p:ext>
            </p:extLst>
          </p:nvPr>
        </p:nvGraphicFramePr>
        <p:xfrm>
          <a:off x="457200" y="1818802"/>
          <a:ext cx="8229600" cy="472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Economia e Finanza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988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531B046-2B90-894A-98AB-2EFCDBCF6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531B046-2B90-894A-98AB-2EFCDBCF6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C93FE14-B1ED-8F4A-8EB6-5AF831A710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C93FE14-B1ED-8F4A-8EB6-5AF831A710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04A3090-D49C-E346-9788-93179126BC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C04A3090-D49C-E346-9788-93179126BC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32C9CC9-CDD1-3D4A-8634-AD4B1C275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graphicEl>
                                              <a:dgm id="{A32C9CC9-CDD1-3D4A-8634-AD4B1C2753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AF525F0-9025-6843-9993-744C93CEC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EAF525F0-9025-6843-9993-744C93CEC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CC433EB-0000-724E-80CB-C7A872E91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graphicEl>
                                              <a:dgm id="{BCC433EB-0000-724E-80CB-C7A872E912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8ED37E4-FB7C-3041-B2AF-DC63D6E52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58ED37E4-FB7C-3041-B2AF-DC63D6E52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C76C026-2276-4F43-8C2A-D44904C52B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graphicEl>
                                              <a:dgm id="{FC76C026-2276-4F43-8C2A-D44904C52B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D9AC00E-3206-124F-95CD-F4B18286EB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dgm id="{7D9AC00E-3206-124F-95CD-F4B18286EB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A2AB5EB-A5F3-5F4A-9F69-0ECD6AA43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graphicEl>
                                              <a:dgm id="{9A2AB5EB-A5F3-5F4A-9F69-0ECD6AA439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69AEC2D-1A08-EA4A-95CF-ABBBC0B106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graphicEl>
                                              <a:dgm id="{969AEC2D-1A08-EA4A-95CF-ABBBC0B106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96E08EF-4403-3942-828B-A3A53F8303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graphicEl>
                                              <a:dgm id="{E96E08EF-4403-3942-828B-A3A53F8303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0AFB0DF-828F-AF47-89D4-6738B4BD0A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graphicEl>
                                              <a:dgm id="{E0AFB0DF-828F-AF47-89D4-6738B4BD0A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D5A5FA9-506C-9948-BAE3-270577589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graphicEl>
                                              <a:dgm id="{ED5A5FA9-506C-9948-BAE3-270577589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67B1058-129F-5845-922E-A6022F1F9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graphicEl>
                                              <a:dgm id="{B67B1058-129F-5845-922E-A6022F1F9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E6D2B6A-6774-5C4C-9598-DFE576BBD3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graphicEl>
                                              <a:dgm id="{6E6D2B6A-6774-5C4C-9598-DFE576BBD3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9C575ED-11A4-C94F-9330-99272C368B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10">
                                            <p:graphicEl>
                                              <a:dgm id="{89C575ED-11A4-C94F-9330-99272C368B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3FA32F5-2B15-0546-8DCF-EC02E5C08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0">
                                            <p:graphicEl>
                                              <a:dgm id="{73FA32F5-2B15-0546-8DCF-EC02E5C08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C622B49-6576-764F-84B4-C2597E539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0">
                                            <p:graphicEl>
                                              <a:dgm id="{2C622B49-6576-764F-84B4-C2597E5390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8E1028F-3173-C44D-A8F3-A9112E78F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10">
                                            <p:graphicEl>
                                              <a:dgm id="{58E1028F-3173-C44D-A8F3-A9112E78FD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94CB8CE-F253-8841-A17B-86F03A973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10">
                                            <p:graphicEl>
                                              <a:dgm id="{794CB8CE-F253-8841-A17B-86F03A9734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EA0ABE9-70F7-5144-BD4A-7D1C0036E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10">
                                            <p:graphicEl>
                                              <a:dgm id="{3EA0ABE9-70F7-5144-BD4A-7D1C0036E0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B9A87A-5498-504A-9FF8-DD915EC44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10">
                                            <p:graphicEl>
                                              <a:dgm id="{85B9A87A-5498-504A-9FF8-DD915EC442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835F7F9-B7B2-BC4D-A12E-69E8A6FDA5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10">
                                            <p:graphicEl>
                                              <a:dgm id="{D835F7F9-B7B2-BC4D-A12E-69E8A6FDA5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8137</TotalTime>
  <Words>579</Words>
  <Application>Microsoft Macintosh PowerPoint</Application>
  <PresentationFormat>Presentazione su schermo (4:3)</PresentationFormat>
  <Paragraphs>125</Paragraphs>
  <Slides>14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2" baseType="lpstr">
      <vt:lpstr>Arial</vt:lpstr>
      <vt:lpstr>Calibri</vt:lpstr>
      <vt:lpstr>Century Gothic</vt:lpstr>
      <vt:lpstr>Courier New</vt:lpstr>
      <vt:lpstr>Palatino Linotype</vt:lpstr>
      <vt:lpstr>Times</vt:lpstr>
      <vt:lpstr>Stilografica</vt:lpstr>
      <vt:lpstr>Equation</vt:lpstr>
      <vt:lpstr>Finanza Aziendale   prof. Luca Piras</vt:lpstr>
      <vt:lpstr>Presentazione standard di PowerPoint</vt:lpstr>
      <vt:lpstr>Ripartiamo dal CE: l’EBITDA</vt:lpstr>
      <vt:lpstr>La dinamica finanziaria</vt:lpstr>
      <vt:lpstr>Costruire il prospetto</vt:lpstr>
      <vt:lpstr>Costruire il prospetto</vt:lpstr>
      <vt:lpstr>I flussi: area operativa</vt:lpstr>
      <vt:lpstr>Elementi di SP</vt:lpstr>
      <vt:lpstr>Riclassifichiamo il CE</vt:lpstr>
      <vt:lpstr>Il FCFO</vt:lpstr>
      <vt:lpstr>Il FCFE</vt:lpstr>
      <vt:lpstr>Flusso dell’area Finanziaria</vt:lpstr>
      <vt:lpstr>La dinamica finanziaria</vt:lpstr>
      <vt:lpstr>Flusso dell’area Finanziaria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66</cp:revision>
  <dcterms:created xsi:type="dcterms:W3CDTF">2016-05-13T14:44:39Z</dcterms:created>
  <dcterms:modified xsi:type="dcterms:W3CDTF">2020-07-16T09:47:00Z</dcterms:modified>
</cp:coreProperties>
</file>