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7" r:id="rId10"/>
    <p:sldId id="266" r:id="rId11"/>
    <p:sldId id="265" r:id="rId12"/>
    <p:sldId id="292" r:id="rId13"/>
    <p:sldId id="269" r:id="rId14"/>
    <p:sldId id="293" r:id="rId15"/>
    <p:sldId id="275" r:id="rId16"/>
    <p:sldId id="268" r:id="rId17"/>
    <p:sldId id="270" r:id="rId18"/>
    <p:sldId id="271" r:id="rId19"/>
    <p:sldId id="272" r:id="rId20"/>
    <p:sldId id="273" r:id="rId21"/>
    <p:sldId id="274" r:id="rId22"/>
    <p:sldId id="276" r:id="rId23"/>
    <p:sldId id="277" r:id="rId24"/>
    <p:sldId id="278" r:id="rId25"/>
    <p:sldId id="279" r:id="rId26"/>
    <p:sldId id="285" r:id="rId27"/>
    <p:sldId id="286" r:id="rId28"/>
    <p:sldId id="280" r:id="rId29"/>
    <p:sldId id="281" r:id="rId30"/>
    <p:sldId id="287" r:id="rId31"/>
    <p:sldId id="288" r:id="rId32"/>
    <p:sldId id="289" r:id="rId33"/>
    <p:sldId id="290" r:id="rId34"/>
    <p:sldId id="291" r:id="rId35"/>
    <p:sldId id="29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94" autoAdjust="0"/>
    <p:restoredTop sz="94428" autoAdjust="0"/>
  </p:normalViewPr>
  <p:slideViewPr>
    <p:cSldViewPr snapToGrid="0" snapToObjects="1">
      <p:cViewPr varScale="1">
        <p:scale>
          <a:sx n="110" d="100"/>
          <a:sy n="110" d="100"/>
        </p:scale>
        <p:origin x="10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79" d="100"/>
        <a:sy n="279" d="100"/>
      </p:scale>
      <p:origin x="0" y="29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C72B32-12E5-B44D-8780-1A843F7B01D9}" type="doc">
      <dgm:prSet loTypeId="urn:microsoft.com/office/officeart/2005/8/layout/StepDownProcess" loCatId="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A22002-E438-3848-BC05-ADAD5AABB441}">
      <dgm:prSet custT="1"/>
      <dgm:spPr/>
      <dgm:t>
        <a:bodyPr/>
        <a:lstStyle/>
        <a:p>
          <a:pPr rtl="0"/>
          <a:r>
            <a:rPr lang="it-IT" sz="2400" i="0" dirty="0">
              <a:latin typeface="Calibri"/>
              <a:cs typeface="Calibri"/>
            </a:rPr>
            <a:t>Documenti aziendali e informazioni essenziali</a:t>
          </a:r>
        </a:p>
      </dgm:t>
    </dgm:pt>
    <dgm:pt modelId="{B4B7FBB1-A45E-A142-A318-6D2ADC67E49C}" type="parTrans" cxnId="{8908B707-A5FB-6E4C-B420-CF69AC56F529}">
      <dgm:prSet/>
      <dgm:spPr/>
      <dgm:t>
        <a:bodyPr/>
        <a:lstStyle/>
        <a:p>
          <a:endParaRPr lang="en-US" sz="2400" i="0">
            <a:latin typeface="Calibri"/>
            <a:cs typeface="Calibri"/>
          </a:endParaRPr>
        </a:p>
      </dgm:t>
    </dgm:pt>
    <dgm:pt modelId="{F7F56651-698A-1241-B772-E1FABB86C0FE}" type="sibTrans" cxnId="{8908B707-A5FB-6E4C-B420-CF69AC56F529}">
      <dgm:prSet/>
      <dgm:spPr/>
      <dgm:t>
        <a:bodyPr/>
        <a:lstStyle/>
        <a:p>
          <a:endParaRPr lang="en-US" sz="2400" i="0">
            <a:latin typeface="Calibri"/>
            <a:cs typeface="Calibri"/>
          </a:endParaRPr>
        </a:p>
      </dgm:t>
    </dgm:pt>
    <dgm:pt modelId="{C54C0F07-E42B-A44C-8918-9052FC1E45CA}">
      <dgm:prSet custT="1"/>
      <dgm:spPr/>
      <dgm:t>
        <a:bodyPr/>
        <a:lstStyle/>
        <a:p>
          <a:pPr rtl="0"/>
          <a:r>
            <a:rPr lang="it-IT" sz="2400" i="0" dirty="0">
              <a:latin typeface="Calibri"/>
              <a:cs typeface="Calibri"/>
            </a:rPr>
            <a:t>Riclassificazione dei dati aziendali</a:t>
          </a:r>
        </a:p>
      </dgm:t>
    </dgm:pt>
    <dgm:pt modelId="{5B417BE6-46A7-2F4F-B1DE-EB3B883399E6}" type="parTrans" cxnId="{A30CBCD9-65EE-DF4E-80B5-F8A4591D8967}">
      <dgm:prSet/>
      <dgm:spPr/>
      <dgm:t>
        <a:bodyPr/>
        <a:lstStyle/>
        <a:p>
          <a:endParaRPr lang="en-US" sz="2400" i="0">
            <a:latin typeface="Calibri"/>
            <a:cs typeface="Calibri"/>
          </a:endParaRPr>
        </a:p>
      </dgm:t>
    </dgm:pt>
    <dgm:pt modelId="{D1B0966A-8372-3042-B53A-BFB658DA14BB}" type="sibTrans" cxnId="{A30CBCD9-65EE-DF4E-80B5-F8A4591D8967}">
      <dgm:prSet/>
      <dgm:spPr/>
      <dgm:t>
        <a:bodyPr/>
        <a:lstStyle/>
        <a:p>
          <a:endParaRPr lang="en-US" sz="2400" i="0">
            <a:latin typeface="Calibri"/>
            <a:cs typeface="Calibri"/>
          </a:endParaRPr>
        </a:p>
      </dgm:t>
    </dgm:pt>
    <dgm:pt modelId="{DE77768F-6A07-5548-BE13-BEAC0F7B0282}">
      <dgm:prSet custT="1"/>
      <dgm:spPr/>
      <dgm:t>
        <a:bodyPr/>
        <a:lstStyle/>
        <a:p>
          <a:pPr rtl="0"/>
          <a:r>
            <a:rPr lang="it-IT" sz="2400" i="0" dirty="0">
              <a:latin typeface="Calibri"/>
              <a:cs typeface="Calibri"/>
            </a:rPr>
            <a:t>Dinamica finanziaria</a:t>
          </a:r>
        </a:p>
      </dgm:t>
    </dgm:pt>
    <dgm:pt modelId="{E7DA2AF2-6700-FD46-88F8-2A1D27DB64A4}" type="parTrans" cxnId="{CA4B8004-EF7B-9A4F-A387-ECDEE8AF6D48}">
      <dgm:prSet/>
      <dgm:spPr/>
      <dgm:t>
        <a:bodyPr/>
        <a:lstStyle/>
        <a:p>
          <a:endParaRPr lang="en-US" sz="2400" i="0">
            <a:latin typeface="Calibri"/>
            <a:cs typeface="Calibri"/>
          </a:endParaRPr>
        </a:p>
      </dgm:t>
    </dgm:pt>
    <dgm:pt modelId="{D608FB81-CF22-BD45-9ECB-1D6C5D8A1231}" type="sibTrans" cxnId="{CA4B8004-EF7B-9A4F-A387-ECDEE8AF6D48}">
      <dgm:prSet/>
      <dgm:spPr/>
      <dgm:t>
        <a:bodyPr/>
        <a:lstStyle/>
        <a:p>
          <a:endParaRPr lang="en-US" sz="2400" i="0">
            <a:latin typeface="Calibri"/>
            <a:cs typeface="Calibri"/>
          </a:endParaRPr>
        </a:p>
      </dgm:t>
    </dgm:pt>
    <dgm:pt modelId="{EA598478-61D2-9B43-9849-E76F2C6612A3}" type="pres">
      <dgm:prSet presAssocID="{88C72B32-12E5-B44D-8780-1A843F7B01D9}" presName="rootnode" presStyleCnt="0">
        <dgm:presLayoutVars>
          <dgm:chMax/>
          <dgm:chPref/>
          <dgm:dir/>
          <dgm:animLvl val="lvl"/>
        </dgm:presLayoutVars>
      </dgm:prSet>
      <dgm:spPr/>
    </dgm:pt>
    <dgm:pt modelId="{E7F8490E-788F-1040-A93C-2413C9A2A3FC}" type="pres">
      <dgm:prSet presAssocID="{40A22002-E438-3848-BC05-ADAD5AABB441}" presName="composite" presStyleCnt="0"/>
      <dgm:spPr/>
    </dgm:pt>
    <dgm:pt modelId="{9D64537D-AAB4-384A-B5C4-53A727AF1621}" type="pres">
      <dgm:prSet presAssocID="{40A22002-E438-3848-BC05-ADAD5AABB441}" presName="bentUpArrow1" presStyleLbl="alignImgPlace1" presStyleIdx="0" presStyleCnt="2" custScaleX="177336" custLinFactNeighborX="-57611" custLinFactNeighborY="-1143"/>
      <dgm:spPr/>
    </dgm:pt>
    <dgm:pt modelId="{3403CB85-E262-7F4E-A203-5046FB33F1DC}" type="pres">
      <dgm:prSet presAssocID="{40A22002-E438-3848-BC05-ADAD5AABB441}" presName="ParentText" presStyleLbl="node1" presStyleIdx="0" presStyleCnt="3" custScaleX="165057" custLinFactNeighborX="-77345" custLinFactNeighborY="-1882">
        <dgm:presLayoutVars>
          <dgm:chMax val="1"/>
          <dgm:chPref val="1"/>
          <dgm:bulletEnabled val="1"/>
        </dgm:presLayoutVars>
      </dgm:prSet>
      <dgm:spPr/>
    </dgm:pt>
    <dgm:pt modelId="{54A3BCF4-3996-BB4F-BFF8-6A7E20DBC23D}" type="pres">
      <dgm:prSet presAssocID="{40A22002-E438-3848-BC05-ADAD5AABB441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B1FB44B5-2F8B-9A4A-99F7-41F12E66706C}" type="pres">
      <dgm:prSet presAssocID="{F7F56651-698A-1241-B772-E1FABB86C0FE}" presName="sibTrans" presStyleCnt="0"/>
      <dgm:spPr/>
    </dgm:pt>
    <dgm:pt modelId="{7BA7DA6C-4A70-DA48-B59D-BD7F064D7A51}" type="pres">
      <dgm:prSet presAssocID="{C54C0F07-E42B-A44C-8918-9052FC1E45CA}" presName="composite" presStyleCnt="0"/>
      <dgm:spPr/>
    </dgm:pt>
    <dgm:pt modelId="{700A6F5D-9E18-6D49-9178-8B065976F366}" type="pres">
      <dgm:prSet presAssocID="{C54C0F07-E42B-A44C-8918-9052FC1E45CA}" presName="bentUpArrow1" presStyleLbl="alignImgPlace1" presStyleIdx="1" presStyleCnt="2" custScaleX="172195" custLinFactNeighborX="-16976" custLinFactNeighborY="2147"/>
      <dgm:spPr/>
    </dgm:pt>
    <dgm:pt modelId="{5F051DD2-36F2-4349-87D6-C08F5BEBD5CD}" type="pres">
      <dgm:prSet presAssocID="{C54C0F07-E42B-A44C-8918-9052FC1E45CA}" presName="ParentText" presStyleLbl="node1" presStyleIdx="1" presStyleCnt="3" custScaleX="165057">
        <dgm:presLayoutVars>
          <dgm:chMax val="1"/>
          <dgm:chPref val="1"/>
          <dgm:bulletEnabled val="1"/>
        </dgm:presLayoutVars>
      </dgm:prSet>
      <dgm:spPr/>
    </dgm:pt>
    <dgm:pt modelId="{977E6D80-13E0-984D-B4B8-6CD7DD4270DC}" type="pres">
      <dgm:prSet presAssocID="{C54C0F07-E42B-A44C-8918-9052FC1E45CA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937E4E3E-8F0C-AA40-8A0A-6A7E52A5344F}" type="pres">
      <dgm:prSet presAssocID="{D1B0966A-8372-3042-B53A-BFB658DA14BB}" presName="sibTrans" presStyleCnt="0"/>
      <dgm:spPr/>
    </dgm:pt>
    <dgm:pt modelId="{8D2A1F6A-FD43-B746-BB96-3AF2F0940C1C}" type="pres">
      <dgm:prSet presAssocID="{DE77768F-6A07-5548-BE13-BEAC0F7B0282}" presName="composite" presStyleCnt="0"/>
      <dgm:spPr/>
    </dgm:pt>
    <dgm:pt modelId="{68DABFBC-F901-FC48-ABB5-4C365CE486A0}" type="pres">
      <dgm:prSet presAssocID="{DE77768F-6A07-5548-BE13-BEAC0F7B0282}" presName="ParentText" presStyleLbl="node1" presStyleIdx="2" presStyleCnt="3" custScaleX="165057" custLinFactNeighborX="70715" custLinFactNeighborY="1882">
        <dgm:presLayoutVars>
          <dgm:chMax val="1"/>
          <dgm:chPref val="1"/>
          <dgm:bulletEnabled val="1"/>
        </dgm:presLayoutVars>
      </dgm:prSet>
      <dgm:spPr/>
    </dgm:pt>
  </dgm:ptLst>
  <dgm:cxnLst>
    <dgm:cxn modelId="{CA4B8004-EF7B-9A4F-A387-ECDEE8AF6D48}" srcId="{88C72B32-12E5-B44D-8780-1A843F7B01D9}" destId="{DE77768F-6A07-5548-BE13-BEAC0F7B0282}" srcOrd="2" destOrd="0" parTransId="{E7DA2AF2-6700-FD46-88F8-2A1D27DB64A4}" sibTransId="{D608FB81-CF22-BD45-9ECB-1D6C5D8A1231}"/>
    <dgm:cxn modelId="{8908B707-A5FB-6E4C-B420-CF69AC56F529}" srcId="{88C72B32-12E5-B44D-8780-1A843F7B01D9}" destId="{40A22002-E438-3848-BC05-ADAD5AABB441}" srcOrd="0" destOrd="0" parTransId="{B4B7FBB1-A45E-A142-A318-6D2ADC67E49C}" sibTransId="{F7F56651-698A-1241-B772-E1FABB86C0FE}"/>
    <dgm:cxn modelId="{4D855B13-A0A4-6D40-B818-AC916FF7D4AE}" type="presOf" srcId="{DE77768F-6A07-5548-BE13-BEAC0F7B0282}" destId="{68DABFBC-F901-FC48-ABB5-4C365CE486A0}" srcOrd="0" destOrd="0" presId="urn:microsoft.com/office/officeart/2005/8/layout/StepDownProcess"/>
    <dgm:cxn modelId="{5B76E83E-1223-754D-899B-282AFCA26CEA}" type="presOf" srcId="{C54C0F07-E42B-A44C-8918-9052FC1E45CA}" destId="{5F051DD2-36F2-4349-87D6-C08F5BEBD5CD}" srcOrd="0" destOrd="0" presId="urn:microsoft.com/office/officeart/2005/8/layout/StepDownProcess"/>
    <dgm:cxn modelId="{100B1E47-89D2-BF44-A37A-C873B6F1F9AD}" type="presOf" srcId="{88C72B32-12E5-B44D-8780-1A843F7B01D9}" destId="{EA598478-61D2-9B43-9849-E76F2C6612A3}" srcOrd="0" destOrd="0" presId="urn:microsoft.com/office/officeart/2005/8/layout/StepDownProcess"/>
    <dgm:cxn modelId="{B7A209C9-8315-CD4F-A9FA-781B6F72AFFE}" type="presOf" srcId="{40A22002-E438-3848-BC05-ADAD5AABB441}" destId="{3403CB85-E262-7F4E-A203-5046FB33F1DC}" srcOrd="0" destOrd="0" presId="urn:microsoft.com/office/officeart/2005/8/layout/StepDownProcess"/>
    <dgm:cxn modelId="{A30CBCD9-65EE-DF4E-80B5-F8A4591D8967}" srcId="{88C72B32-12E5-B44D-8780-1A843F7B01D9}" destId="{C54C0F07-E42B-A44C-8918-9052FC1E45CA}" srcOrd="1" destOrd="0" parTransId="{5B417BE6-46A7-2F4F-B1DE-EB3B883399E6}" sibTransId="{D1B0966A-8372-3042-B53A-BFB658DA14BB}"/>
    <dgm:cxn modelId="{89230914-8F69-EC43-A105-C13946FB411B}" type="presParOf" srcId="{EA598478-61D2-9B43-9849-E76F2C6612A3}" destId="{E7F8490E-788F-1040-A93C-2413C9A2A3FC}" srcOrd="0" destOrd="0" presId="urn:microsoft.com/office/officeart/2005/8/layout/StepDownProcess"/>
    <dgm:cxn modelId="{4A5F3596-5D20-8045-AB76-420A26FC3BFD}" type="presParOf" srcId="{E7F8490E-788F-1040-A93C-2413C9A2A3FC}" destId="{9D64537D-AAB4-384A-B5C4-53A727AF1621}" srcOrd="0" destOrd="0" presId="urn:microsoft.com/office/officeart/2005/8/layout/StepDownProcess"/>
    <dgm:cxn modelId="{6E9A5ABB-AC23-BC48-8F0C-ABD12CD752D3}" type="presParOf" srcId="{E7F8490E-788F-1040-A93C-2413C9A2A3FC}" destId="{3403CB85-E262-7F4E-A203-5046FB33F1DC}" srcOrd="1" destOrd="0" presId="urn:microsoft.com/office/officeart/2005/8/layout/StepDownProcess"/>
    <dgm:cxn modelId="{206F7491-7A5B-5145-B7D8-278F0CA6B8C3}" type="presParOf" srcId="{E7F8490E-788F-1040-A93C-2413C9A2A3FC}" destId="{54A3BCF4-3996-BB4F-BFF8-6A7E20DBC23D}" srcOrd="2" destOrd="0" presId="urn:microsoft.com/office/officeart/2005/8/layout/StepDownProcess"/>
    <dgm:cxn modelId="{DCD4505C-D274-6C47-83D7-B0A3A1972DAE}" type="presParOf" srcId="{EA598478-61D2-9B43-9849-E76F2C6612A3}" destId="{B1FB44B5-2F8B-9A4A-99F7-41F12E66706C}" srcOrd="1" destOrd="0" presId="urn:microsoft.com/office/officeart/2005/8/layout/StepDownProcess"/>
    <dgm:cxn modelId="{465D952F-5973-D04F-8D4D-2F0BFF00BC43}" type="presParOf" srcId="{EA598478-61D2-9B43-9849-E76F2C6612A3}" destId="{7BA7DA6C-4A70-DA48-B59D-BD7F064D7A51}" srcOrd="2" destOrd="0" presId="urn:microsoft.com/office/officeart/2005/8/layout/StepDownProcess"/>
    <dgm:cxn modelId="{7E1FFAA7-EC30-EB4C-B9B6-81EC04772AB7}" type="presParOf" srcId="{7BA7DA6C-4A70-DA48-B59D-BD7F064D7A51}" destId="{700A6F5D-9E18-6D49-9178-8B065976F366}" srcOrd="0" destOrd="0" presId="urn:microsoft.com/office/officeart/2005/8/layout/StepDownProcess"/>
    <dgm:cxn modelId="{448EC671-2540-5848-BCA6-9D82F0E8AE1D}" type="presParOf" srcId="{7BA7DA6C-4A70-DA48-B59D-BD7F064D7A51}" destId="{5F051DD2-36F2-4349-87D6-C08F5BEBD5CD}" srcOrd="1" destOrd="0" presId="urn:microsoft.com/office/officeart/2005/8/layout/StepDownProcess"/>
    <dgm:cxn modelId="{40D2D64E-1C1B-F248-96F9-3DFCCFA729FD}" type="presParOf" srcId="{7BA7DA6C-4A70-DA48-B59D-BD7F064D7A51}" destId="{977E6D80-13E0-984D-B4B8-6CD7DD4270DC}" srcOrd="2" destOrd="0" presId="urn:microsoft.com/office/officeart/2005/8/layout/StepDownProcess"/>
    <dgm:cxn modelId="{64FF9B4D-BEDC-F847-B210-C284A7FC3255}" type="presParOf" srcId="{EA598478-61D2-9B43-9849-E76F2C6612A3}" destId="{937E4E3E-8F0C-AA40-8A0A-6A7E52A5344F}" srcOrd="3" destOrd="0" presId="urn:microsoft.com/office/officeart/2005/8/layout/StepDownProcess"/>
    <dgm:cxn modelId="{773D1E53-8795-1640-AEBE-D2D23E07A512}" type="presParOf" srcId="{EA598478-61D2-9B43-9849-E76F2C6612A3}" destId="{8D2A1F6A-FD43-B746-BB96-3AF2F0940C1C}" srcOrd="4" destOrd="0" presId="urn:microsoft.com/office/officeart/2005/8/layout/StepDownProcess"/>
    <dgm:cxn modelId="{FB0A3CD9-D8DB-254E-9DEA-0E2221295C0F}" type="presParOf" srcId="{8D2A1F6A-FD43-B746-BB96-3AF2F0940C1C}" destId="{68DABFBC-F901-FC48-ABB5-4C365CE486A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937079E-18DA-F64E-A1B8-04C061D29D02}" type="doc">
      <dgm:prSet loTypeId="urn:microsoft.com/office/officeart/2008/layout/VerticalCircleList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CA66B9-DAA4-1242-AE1E-9F722C0FA457}">
      <dgm:prSet custT="1"/>
      <dgm:spPr/>
      <dgm:t>
        <a:bodyPr/>
        <a:lstStyle/>
        <a:p>
          <a:pPr algn="dist" rtl="0"/>
          <a:r>
            <a:rPr lang="it-IT" sz="2400" b="0" u="sng" noProof="0" dirty="0"/>
            <a:t>Passività Correnti</a:t>
          </a:r>
        </a:p>
      </dgm:t>
    </dgm:pt>
    <dgm:pt modelId="{B626F327-8E58-E345-9CF1-83393A296C35}" type="parTrans" cxnId="{0AE1E2D5-F330-1C47-8894-4EEFCB31F0BA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64221873-E714-2F43-A842-DA1F88134BD8}" type="sibTrans" cxnId="{0AE1E2D5-F330-1C47-8894-4EEFCB31F0BA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B64152FA-5231-4943-B977-8E3094CFFD84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it-IT" noProof="0" dirty="0"/>
            <a:t>Saranno estinte entro un anno</a:t>
          </a:r>
        </a:p>
      </dgm:t>
    </dgm:pt>
    <dgm:pt modelId="{C9F2BE2C-95F9-F14D-8A32-04DC5B774090}" type="parTrans" cxnId="{E15C52CD-7EFC-8748-AE43-68A38202CC4C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C4BEF474-0A6C-E444-95E2-412E24B0C721}" type="sibTrans" cxnId="{E15C52CD-7EFC-8748-AE43-68A38202CC4C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52F6A72B-633E-0A4C-8FA6-76268C69FD63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it-IT" noProof="0"/>
            <a:t>Debiti verso fornitori</a:t>
          </a:r>
        </a:p>
      </dgm:t>
    </dgm:pt>
    <dgm:pt modelId="{DB7487E4-E732-DB44-9A80-87045763A81E}" type="parTrans" cxnId="{97395EDE-8E13-F04F-9330-853EB22CF40F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A75A5963-0608-2341-B991-4C9A541F59FA}" type="sibTrans" cxnId="{97395EDE-8E13-F04F-9330-853EB22CF40F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10108874-D5D7-DF4F-8B02-F3F4D3B05733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it-IT" noProof="0"/>
            <a:t>Debiti finanziari a breve termine</a:t>
          </a:r>
        </a:p>
      </dgm:t>
    </dgm:pt>
    <dgm:pt modelId="{8016161A-897C-E248-B57C-28689247A621}" type="parTrans" cxnId="{B1273F5E-312D-7242-BD9D-775840E91A05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2F4AFBA6-0886-1046-866F-D77FAE6A5281}" type="sibTrans" cxnId="{B1273F5E-312D-7242-BD9D-775840E91A05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03C4A96E-9216-0844-8286-89C54DE3FCB3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it-IT" noProof="0"/>
            <a:t>Quota corrente di debiti a lungo termine</a:t>
          </a:r>
        </a:p>
      </dgm:t>
    </dgm:pt>
    <dgm:pt modelId="{9874BB8A-A623-864B-AD2A-94752E547065}" type="parTrans" cxnId="{206EB628-8990-C54A-8AE3-8981728C13D6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EA72C909-4893-6D44-A75C-176665B36C03}" type="sibTrans" cxnId="{206EB628-8990-C54A-8AE3-8981728C13D6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ADEEDFF0-E9E0-F942-BCD7-FEA11415DBC8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it-IT" noProof="0"/>
            <a:t>Altre passività correnti</a:t>
          </a:r>
        </a:p>
      </dgm:t>
    </dgm:pt>
    <dgm:pt modelId="{EE47B5B0-FA3A-D444-A8BF-9E5BA4B2AEF7}" type="parTrans" cxnId="{BEBD4C03-A492-9C48-998C-71F86FB5A40C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DA4FEE86-6A76-644E-9D7A-34D960DE210A}" type="sibTrans" cxnId="{BEBD4C03-A492-9C48-998C-71F86FB5A40C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5E2D2C78-83C1-C740-AE56-2A2645EB9E52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it-IT" noProof="0"/>
            <a:t>Imposte</a:t>
          </a:r>
          <a:endParaRPr lang="it-IT" noProof="0" dirty="0"/>
        </a:p>
      </dgm:t>
    </dgm:pt>
    <dgm:pt modelId="{1F3A4396-F98F-7D45-81AB-1B41FC6F799D}" type="parTrans" cxnId="{CDF2F2BF-8C34-AB41-9ACC-D7B88099F9F2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E6EAFC5A-3F84-EB46-A03E-9F28C7FB583B}" type="sibTrans" cxnId="{CDF2F2BF-8C34-AB41-9ACC-D7B88099F9F2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CACB7FAC-DC1B-DA40-A4A4-125637A623B3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it-IT" noProof="0"/>
            <a:t>Stipendi</a:t>
          </a:r>
        </a:p>
      </dgm:t>
    </dgm:pt>
    <dgm:pt modelId="{8A96A3BC-338A-2745-81CE-0F74E17AFE49}" type="parTrans" cxnId="{AAC208B8-F4F1-D14A-87D8-EB4E745DDB0F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43464F00-7223-1E47-BFF4-FD60BF39F67B}" type="sibTrans" cxnId="{AAC208B8-F4F1-D14A-87D8-EB4E745DDB0F}">
      <dgm:prSet/>
      <dgm:spPr/>
      <dgm:t>
        <a:bodyPr/>
        <a:lstStyle/>
        <a:p>
          <a:endParaRPr lang="it-IT" noProof="0">
            <a:solidFill>
              <a:schemeClr val="accent6">
                <a:lumMod val="75000"/>
              </a:schemeClr>
            </a:solidFill>
          </a:endParaRPr>
        </a:p>
      </dgm:t>
    </dgm:pt>
    <dgm:pt modelId="{C9874714-4EE1-AA49-8279-FF4C3C4A6397}" type="pres">
      <dgm:prSet presAssocID="{8937079E-18DA-F64E-A1B8-04C061D29D02}" presName="Name0" presStyleCnt="0">
        <dgm:presLayoutVars>
          <dgm:dir/>
        </dgm:presLayoutVars>
      </dgm:prSet>
      <dgm:spPr/>
    </dgm:pt>
    <dgm:pt modelId="{AF89B186-4A36-A443-9B95-ED2D7EA926F4}" type="pres">
      <dgm:prSet presAssocID="{04CA66B9-DAA4-1242-AE1E-9F722C0FA457}" presName="withChildren" presStyleCnt="0"/>
      <dgm:spPr/>
    </dgm:pt>
    <dgm:pt modelId="{3FD970F0-E9F4-D642-8607-0E66C313A26C}" type="pres">
      <dgm:prSet presAssocID="{04CA66B9-DAA4-1242-AE1E-9F722C0FA457}" presName="bigCircle" presStyleLbl="vennNode1" presStyleIdx="0" presStyleCnt="8" custScaleX="169348"/>
      <dgm:spPr/>
    </dgm:pt>
    <dgm:pt modelId="{6AD81370-35A8-D84A-867C-C01F78C243F3}" type="pres">
      <dgm:prSet presAssocID="{04CA66B9-DAA4-1242-AE1E-9F722C0FA457}" presName="medCircle" presStyleLbl="vennNode1" presStyleIdx="1" presStyleCnt="8" custLinFactNeighborX="-44160" custLinFactNeighborY="-23572"/>
      <dgm:spPr/>
    </dgm:pt>
    <dgm:pt modelId="{D3AA47A4-FE47-9F4F-9F60-70607A59AAA7}" type="pres">
      <dgm:prSet presAssocID="{04CA66B9-DAA4-1242-AE1E-9F722C0FA457}" presName="txLvl1" presStyleLbl="revTx" presStyleIdx="0" presStyleCnt="8" custScaleX="72635" custScaleY="73650" custLinFactNeighborX="-8916" custLinFactNeighborY="-5299"/>
      <dgm:spPr/>
    </dgm:pt>
    <dgm:pt modelId="{3D2CBB51-A5B8-2B47-BB72-6C089CC14B4C}" type="pres">
      <dgm:prSet presAssocID="{04CA66B9-DAA4-1242-AE1E-9F722C0FA457}" presName="lin" presStyleCnt="0"/>
      <dgm:spPr/>
    </dgm:pt>
    <dgm:pt modelId="{02B6E560-DD32-CE4E-A8F9-78C4DAFC402D}" type="pres">
      <dgm:prSet presAssocID="{B64152FA-5231-4943-B977-8E3094CFFD84}" presName="txLvl2" presStyleLbl="revTx" presStyleIdx="1" presStyleCnt="8"/>
      <dgm:spPr/>
    </dgm:pt>
    <dgm:pt modelId="{5A0B6D57-D411-7B4C-80FA-4D487DAE02C8}" type="pres">
      <dgm:prSet presAssocID="{C4BEF474-0A6C-E444-95E2-412E24B0C721}" presName="smCircle" presStyleLbl="vennNode1" presStyleIdx="2" presStyleCnt="8"/>
      <dgm:spPr/>
    </dgm:pt>
    <dgm:pt modelId="{A927DD42-4FAE-444D-B3D1-6CAF39CE4271}" type="pres">
      <dgm:prSet presAssocID="{52F6A72B-633E-0A4C-8FA6-76268C69FD63}" presName="txLvl2" presStyleLbl="revTx" presStyleIdx="2" presStyleCnt="8"/>
      <dgm:spPr/>
    </dgm:pt>
    <dgm:pt modelId="{5B225798-74CC-AF4A-B147-0973DAA11A2E}" type="pres">
      <dgm:prSet presAssocID="{A75A5963-0608-2341-B991-4C9A541F59FA}" presName="smCircle" presStyleLbl="vennNode1" presStyleIdx="3" presStyleCnt="8"/>
      <dgm:spPr/>
    </dgm:pt>
    <dgm:pt modelId="{5FAB7D96-4D46-0F4F-AB71-9A98CFCC03AF}" type="pres">
      <dgm:prSet presAssocID="{10108874-D5D7-DF4F-8B02-F3F4D3B05733}" presName="txLvl2" presStyleLbl="revTx" presStyleIdx="3" presStyleCnt="8"/>
      <dgm:spPr/>
    </dgm:pt>
    <dgm:pt modelId="{5920BE3D-A90A-0C41-9505-1BD3E6AAFCF8}" type="pres">
      <dgm:prSet presAssocID="{2F4AFBA6-0886-1046-866F-D77FAE6A5281}" presName="smCircle" presStyleLbl="vennNode1" presStyleIdx="4" presStyleCnt="8"/>
      <dgm:spPr/>
    </dgm:pt>
    <dgm:pt modelId="{7FD51F81-E3A4-2A45-ADF4-B4EF98D3767A}" type="pres">
      <dgm:prSet presAssocID="{03C4A96E-9216-0844-8286-89C54DE3FCB3}" presName="txLvl2" presStyleLbl="revTx" presStyleIdx="4" presStyleCnt="8"/>
      <dgm:spPr/>
    </dgm:pt>
    <dgm:pt modelId="{114BBDAA-8D7D-0144-A515-06DF6D96A781}" type="pres">
      <dgm:prSet presAssocID="{EA72C909-4893-6D44-A75C-176665B36C03}" presName="smCircle" presStyleLbl="vennNode1" presStyleIdx="5" presStyleCnt="8"/>
      <dgm:spPr/>
    </dgm:pt>
    <dgm:pt modelId="{3127EFFD-125B-4445-B33A-B82D746EECF6}" type="pres">
      <dgm:prSet presAssocID="{ADEEDFF0-E9E0-F942-BCD7-FEA11415DBC8}" presName="txLvl2" presStyleLbl="revTx" presStyleIdx="5" presStyleCnt="8"/>
      <dgm:spPr/>
    </dgm:pt>
    <dgm:pt modelId="{AA86E50A-47F7-0542-912C-1E92A2E05BB2}" type="pres">
      <dgm:prSet presAssocID="{5E2D2C78-83C1-C740-AE56-2A2645EB9E52}" presName="indentDot1" presStyleCnt="0"/>
      <dgm:spPr/>
    </dgm:pt>
    <dgm:pt modelId="{CD235A04-633A-534B-BDF9-025C5798EB5B}" type="pres">
      <dgm:prSet presAssocID="{5E2D2C78-83C1-C740-AE56-2A2645EB9E52}" presName="gap1" presStyleLbl="node3" presStyleIdx="0" presStyleCnt="0"/>
      <dgm:spPr/>
    </dgm:pt>
    <dgm:pt modelId="{D7253E0B-653D-824B-8B6F-C0DD2F42F795}" type="pres">
      <dgm:prSet presAssocID="{5E2D2C78-83C1-C740-AE56-2A2645EB9E52}" presName="smCircle1" presStyleLbl="vennNode1" presStyleIdx="6" presStyleCnt="8"/>
      <dgm:spPr/>
    </dgm:pt>
    <dgm:pt modelId="{64FDF0AA-2AE5-274D-B849-9CA9D46B6143}" type="pres">
      <dgm:prSet presAssocID="{5E2D2C78-83C1-C740-AE56-2A2645EB9E52}" presName="txLvl3" presStyleLbl="revTx" presStyleIdx="6" presStyleCnt="8">
        <dgm:presLayoutVars>
          <dgm:bulletEnabled val="1"/>
        </dgm:presLayoutVars>
      </dgm:prSet>
      <dgm:spPr/>
    </dgm:pt>
    <dgm:pt modelId="{BC772CBA-C7EC-E748-80FD-FCBBE942AE23}" type="pres">
      <dgm:prSet presAssocID="{E6EAFC5A-3F84-EB46-A03E-9F28C7FB583B}" presName="indentDot2" presStyleCnt="0"/>
      <dgm:spPr/>
    </dgm:pt>
    <dgm:pt modelId="{A05A167F-D555-BF43-894B-C507640E0D1D}" type="pres">
      <dgm:prSet presAssocID="{E6EAFC5A-3F84-EB46-A03E-9F28C7FB583B}" presName="gap2" presStyleLbl="sibTrans2D3" presStyleIdx="0" presStyleCnt="0"/>
      <dgm:spPr/>
    </dgm:pt>
    <dgm:pt modelId="{A328344B-C563-0D4B-97E5-6758F4BC858E}" type="pres">
      <dgm:prSet presAssocID="{E6EAFC5A-3F84-EB46-A03E-9F28C7FB583B}" presName="smCircle2" presStyleLbl="vennNode1" presStyleIdx="7" presStyleCnt="8"/>
      <dgm:spPr/>
    </dgm:pt>
    <dgm:pt modelId="{58D09324-4B4E-2F40-9DFF-12B17B9B373F}" type="pres">
      <dgm:prSet presAssocID="{CACB7FAC-DC1B-DA40-A4A4-125637A623B3}" presName="txLvl3" presStyleLbl="revTx" presStyleIdx="7" presStyleCnt="8">
        <dgm:presLayoutVars>
          <dgm:bulletEnabled val="1"/>
        </dgm:presLayoutVars>
      </dgm:prSet>
      <dgm:spPr/>
    </dgm:pt>
  </dgm:ptLst>
  <dgm:cxnLst>
    <dgm:cxn modelId="{9A49B701-27E9-E045-80FA-6F0EF6DA6BFC}" type="presOf" srcId="{ADEEDFF0-E9E0-F942-BCD7-FEA11415DBC8}" destId="{3127EFFD-125B-4445-B33A-B82D746EECF6}" srcOrd="0" destOrd="0" presId="urn:microsoft.com/office/officeart/2008/layout/VerticalCircleList"/>
    <dgm:cxn modelId="{BEBD4C03-A492-9C48-998C-71F86FB5A40C}" srcId="{04CA66B9-DAA4-1242-AE1E-9F722C0FA457}" destId="{ADEEDFF0-E9E0-F942-BCD7-FEA11415DBC8}" srcOrd="4" destOrd="0" parTransId="{EE47B5B0-FA3A-D444-A8BF-9E5BA4B2AEF7}" sibTransId="{DA4FEE86-6A76-644E-9D7A-34D960DE210A}"/>
    <dgm:cxn modelId="{FF45FE05-0B5B-0D44-97BE-8320C373332D}" type="presOf" srcId="{10108874-D5D7-DF4F-8B02-F3F4D3B05733}" destId="{5FAB7D96-4D46-0F4F-AB71-9A98CFCC03AF}" srcOrd="0" destOrd="0" presId="urn:microsoft.com/office/officeart/2008/layout/VerticalCircleList"/>
    <dgm:cxn modelId="{206EB628-8990-C54A-8AE3-8981728C13D6}" srcId="{04CA66B9-DAA4-1242-AE1E-9F722C0FA457}" destId="{03C4A96E-9216-0844-8286-89C54DE3FCB3}" srcOrd="3" destOrd="0" parTransId="{9874BB8A-A623-864B-AD2A-94752E547065}" sibTransId="{EA72C909-4893-6D44-A75C-176665B36C03}"/>
    <dgm:cxn modelId="{325F4E2F-922C-4043-9BF8-B969D51ACA6A}" type="presOf" srcId="{8937079E-18DA-F64E-A1B8-04C061D29D02}" destId="{C9874714-4EE1-AA49-8279-FF4C3C4A6397}" srcOrd="0" destOrd="0" presId="urn:microsoft.com/office/officeart/2008/layout/VerticalCircleList"/>
    <dgm:cxn modelId="{505BFF4F-9F05-E549-863F-C9D571ECE216}" type="presOf" srcId="{03C4A96E-9216-0844-8286-89C54DE3FCB3}" destId="{7FD51F81-E3A4-2A45-ADF4-B4EF98D3767A}" srcOrd="0" destOrd="0" presId="urn:microsoft.com/office/officeart/2008/layout/VerticalCircleList"/>
    <dgm:cxn modelId="{B1273F5E-312D-7242-BD9D-775840E91A05}" srcId="{04CA66B9-DAA4-1242-AE1E-9F722C0FA457}" destId="{10108874-D5D7-DF4F-8B02-F3F4D3B05733}" srcOrd="2" destOrd="0" parTransId="{8016161A-897C-E248-B57C-28689247A621}" sibTransId="{2F4AFBA6-0886-1046-866F-D77FAE6A5281}"/>
    <dgm:cxn modelId="{40EBDF6B-30B1-FD42-A292-7993D35B2990}" type="presOf" srcId="{5E2D2C78-83C1-C740-AE56-2A2645EB9E52}" destId="{64FDF0AA-2AE5-274D-B849-9CA9D46B6143}" srcOrd="0" destOrd="0" presId="urn:microsoft.com/office/officeart/2008/layout/VerticalCircleList"/>
    <dgm:cxn modelId="{A5B0BF8F-3A78-C141-A6A5-F00DFCC06CE7}" type="presOf" srcId="{52F6A72B-633E-0A4C-8FA6-76268C69FD63}" destId="{A927DD42-4FAE-444D-B3D1-6CAF39CE4271}" srcOrd="0" destOrd="0" presId="urn:microsoft.com/office/officeart/2008/layout/VerticalCircleList"/>
    <dgm:cxn modelId="{AAC208B8-F4F1-D14A-87D8-EB4E745DDB0F}" srcId="{ADEEDFF0-E9E0-F942-BCD7-FEA11415DBC8}" destId="{CACB7FAC-DC1B-DA40-A4A4-125637A623B3}" srcOrd="1" destOrd="0" parTransId="{8A96A3BC-338A-2745-81CE-0F74E17AFE49}" sibTransId="{43464F00-7223-1E47-BFF4-FD60BF39F67B}"/>
    <dgm:cxn modelId="{CDF2F2BF-8C34-AB41-9ACC-D7B88099F9F2}" srcId="{ADEEDFF0-E9E0-F942-BCD7-FEA11415DBC8}" destId="{5E2D2C78-83C1-C740-AE56-2A2645EB9E52}" srcOrd="0" destOrd="0" parTransId="{1F3A4396-F98F-7D45-81AB-1B41FC6F799D}" sibTransId="{E6EAFC5A-3F84-EB46-A03E-9F28C7FB583B}"/>
    <dgm:cxn modelId="{604190C8-BDB4-F84B-A8BD-774D966C48B6}" type="presOf" srcId="{04CA66B9-DAA4-1242-AE1E-9F722C0FA457}" destId="{D3AA47A4-FE47-9F4F-9F60-70607A59AAA7}" srcOrd="0" destOrd="0" presId="urn:microsoft.com/office/officeart/2008/layout/VerticalCircleList"/>
    <dgm:cxn modelId="{E15C52CD-7EFC-8748-AE43-68A38202CC4C}" srcId="{04CA66B9-DAA4-1242-AE1E-9F722C0FA457}" destId="{B64152FA-5231-4943-B977-8E3094CFFD84}" srcOrd="0" destOrd="0" parTransId="{C9F2BE2C-95F9-F14D-8A32-04DC5B774090}" sibTransId="{C4BEF474-0A6C-E444-95E2-412E24B0C721}"/>
    <dgm:cxn modelId="{0AE1E2D5-F330-1C47-8894-4EEFCB31F0BA}" srcId="{8937079E-18DA-F64E-A1B8-04C061D29D02}" destId="{04CA66B9-DAA4-1242-AE1E-9F722C0FA457}" srcOrd="0" destOrd="0" parTransId="{B626F327-8E58-E345-9CF1-83393A296C35}" sibTransId="{64221873-E714-2F43-A842-DA1F88134BD8}"/>
    <dgm:cxn modelId="{B794BFD8-F6AD-6B45-A546-EA12E78741CC}" type="presOf" srcId="{B64152FA-5231-4943-B977-8E3094CFFD84}" destId="{02B6E560-DD32-CE4E-A8F9-78C4DAFC402D}" srcOrd="0" destOrd="0" presId="urn:microsoft.com/office/officeart/2008/layout/VerticalCircleList"/>
    <dgm:cxn modelId="{97395EDE-8E13-F04F-9330-853EB22CF40F}" srcId="{04CA66B9-DAA4-1242-AE1E-9F722C0FA457}" destId="{52F6A72B-633E-0A4C-8FA6-76268C69FD63}" srcOrd="1" destOrd="0" parTransId="{DB7487E4-E732-DB44-9A80-87045763A81E}" sibTransId="{A75A5963-0608-2341-B991-4C9A541F59FA}"/>
    <dgm:cxn modelId="{2FEC3BE0-4788-D641-B49F-49788ED6449F}" type="presOf" srcId="{CACB7FAC-DC1B-DA40-A4A4-125637A623B3}" destId="{58D09324-4B4E-2F40-9DFF-12B17B9B373F}" srcOrd="0" destOrd="0" presId="urn:microsoft.com/office/officeart/2008/layout/VerticalCircleList"/>
    <dgm:cxn modelId="{511F4604-EDB6-3348-8564-03000F2D0492}" type="presParOf" srcId="{C9874714-4EE1-AA49-8279-FF4C3C4A6397}" destId="{AF89B186-4A36-A443-9B95-ED2D7EA926F4}" srcOrd="0" destOrd="0" presId="urn:microsoft.com/office/officeart/2008/layout/VerticalCircleList"/>
    <dgm:cxn modelId="{A0D95B03-54EA-DE4C-A3EE-1575D6107901}" type="presParOf" srcId="{AF89B186-4A36-A443-9B95-ED2D7EA926F4}" destId="{3FD970F0-E9F4-D642-8607-0E66C313A26C}" srcOrd="0" destOrd="0" presId="urn:microsoft.com/office/officeart/2008/layout/VerticalCircleList"/>
    <dgm:cxn modelId="{8D7A5664-B1B2-A34C-B49A-8D1355D75B07}" type="presParOf" srcId="{AF89B186-4A36-A443-9B95-ED2D7EA926F4}" destId="{6AD81370-35A8-D84A-867C-C01F78C243F3}" srcOrd="1" destOrd="0" presId="urn:microsoft.com/office/officeart/2008/layout/VerticalCircleList"/>
    <dgm:cxn modelId="{ED7A1A48-B603-5A4E-8D79-AAB89C1AD814}" type="presParOf" srcId="{AF89B186-4A36-A443-9B95-ED2D7EA926F4}" destId="{D3AA47A4-FE47-9F4F-9F60-70607A59AAA7}" srcOrd="2" destOrd="0" presId="urn:microsoft.com/office/officeart/2008/layout/VerticalCircleList"/>
    <dgm:cxn modelId="{2C13A380-E602-D841-9C6D-3E461452C5D9}" type="presParOf" srcId="{AF89B186-4A36-A443-9B95-ED2D7EA926F4}" destId="{3D2CBB51-A5B8-2B47-BB72-6C089CC14B4C}" srcOrd="3" destOrd="0" presId="urn:microsoft.com/office/officeart/2008/layout/VerticalCircleList"/>
    <dgm:cxn modelId="{06885DA4-A38B-D348-88FE-AAA6FB664C0F}" type="presParOf" srcId="{3D2CBB51-A5B8-2B47-BB72-6C089CC14B4C}" destId="{02B6E560-DD32-CE4E-A8F9-78C4DAFC402D}" srcOrd="0" destOrd="0" presId="urn:microsoft.com/office/officeart/2008/layout/VerticalCircleList"/>
    <dgm:cxn modelId="{DA52B4F6-5AB1-E042-8BA8-53647E4E2DD6}" type="presParOf" srcId="{3D2CBB51-A5B8-2B47-BB72-6C089CC14B4C}" destId="{5A0B6D57-D411-7B4C-80FA-4D487DAE02C8}" srcOrd="1" destOrd="0" presId="urn:microsoft.com/office/officeart/2008/layout/VerticalCircleList"/>
    <dgm:cxn modelId="{44E0A6A1-D136-364E-91F3-00888F2E3D25}" type="presParOf" srcId="{3D2CBB51-A5B8-2B47-BB72-6C089CC14B4C}" destId="{A927DD42-4FAE-444D-B3D1-6CAF39CE4271}" srcOrd="2" destOrd="0" presId="urn:microsoft.com/office/officeart/2008/layout/VerticalCircleList"/>
    <dgm:cxn modelId="{E83C0C4F-F6C7-0944-97BB-E74029CF8E59}" type="presParOf" srcId="{3D2CBB51-A5B8-2B47-BB72-6C089CC14B4C}" destId="{5B225798-74CC-AF4A-B147-0973DAA11A2E}" srcOrd="3" destOrd="0" presId="urn:microsoft.com/office/officeart/2008/layout/VerticalCircleList"/>
    <dgm:cxn modelId="{0120A7E1-CC22-B847-BAB1-92FEE0121624}" type="presParOf" srcId="{3D2CBB51-A5B8-2B47-BB72-6C089CC14B4C}" destId="{5FAB7D96-4D46-0F4F-AB71-9A98CFCC03AF}" srcOrd="4" destOrd="0" presId="urn:microsoft.com/office/officeart/2008/layout/VerticalCircleList"/>
    <dgm:cxn modelId="{346C35C6-A30A-3A44-8EFA-AF3C33028155}" type="presParOf" srcId="{3D2CBB51-A5B8-2B47-BB72-6C089CC14B4C}" destId="{5920BE3D-A90A-0C41-9505-1BD3E6AAFCF8}" srcOrd="5" destOrd="0" presId="urn:microsoft.com/office/officeart/2008/layout/VerticalCircleList"/>
    <dgm:cxn modelId="{FA10F17F-7B45-3C42-8FA8-DB374A9C514D}" type="presParOf" srcId="{3D2CBB51-A5B8-2B47-BB72-6C089CC14B4C}" destId="{7FD51F81-E3A4-2A45-ADF4-B4EF98D3767A}" srcOrd="6" destOrd="0" presId="urn:microsoft.com/office/officeart/2008/layout/VerticalCircleList"/>
    <dgm:cxn modelId="{F2725183-6E31-004F-BDD9-49F04F75C3FB}" type="presParOf" srcId="{3D2CBB51-A5B8-2B47-BB72-6C089CC14B4C}" destId="{114BBDAA-8D7D-0144-A515-06DF6D96A781}" srcOrd="7" destOrd="0" presId="urn:microsoft.com/office/officeart/2008/layout/VerticalCircleList"/>
    <dgm:cxn modelId="{8D9D8AB8-1777-FC48-AAF4-585A5B7DC0DC}" type="presParOf" srcId="{3D2CBB51-A5B8-2B47-BB72-6C089CC14B4C}" destId="{3127EFFD-125B-4445-B33A-B82D746EECF6}" srcOrd="8" destOrd="0" presId="urn:microsoft.com/office/officeart/2008/layout/VerticalCircleList"/>
    <dgm:cxn modelId="{3E0119B7-9966-C64F-AC46-39BAE9046DE1}" type="presParOf" srcId="{3D2CBB51-A5B8-2B47-BB72-6C089CC14B4C}" destId="{AA86E50A-47F7-0542-912C-1E92A2E05BB2}" srcOrd="9" destOrd="0" presId="urn:microsoft.com/office/officeart/2008/layout/VerticalCircleList"/>
    <dgm:cxn modelId="{DE4D8959-B969-AF46-BBBF-3B11DD2844E4}" type="presParOf" srcId="{AA86E50A-47F7-0542-912C-1E92A2E05BB2}" destId="{CD235A04-633A-534B-BDF9-025C5798EB5B}" srcOrd="0" destOrd="0" presId="urn:microsoft.com/office/officeart/2008/layout/VerticalCircleList"/>
    <dgm:cxn modelId="{4B48C2F5-0510-FF4A-8ECF-EC5CB524A6BB}" type="presParOf" srcId="{AA86E50A-47F7-0542-912C-1E92A2E05BB2}" destId="{D7253E0B-653D-824B-8B6F-C0DD2F42F795}" srcOrd="1" destOrd="0" presId="urn:microsoft.com/office/officeart/2008/layout/VerticalCircleList"/>
    <dgm:cxn modelId="{A95542D5-99F0-6747-B7D3-5A2671CB9883}" type="presParOf" srcId="{3D2CBB51-A5B8-2B47-BB72-6C089CC14B4C}" destId="{64FDF0AA-2AE5-274D-B849-9CA9D46B6143}" srcOrd="10" destOrd="0" presId="urn:microsoft.com/office/officeart/2008/layout/VerticalCircleList"/>
    <dgm:cxn modelId="{B19605B5-7EA4-9D47-879D-3B9AA45C546B}" type="presParOf" srcId="{3D2CBB51-A5B8-2B47-BB72-6C089CC14B4C}" destId="{BC772CBA-C7EC-E748-80FD-FCBBE942AE23}" srcOrd="11" destOrd="0" presId="urn:microsoft.com/office/officeart/2008/layout/VerticalCircleList"/>
    <dgm:cxn modelId="{E4728F06-8A56-7D48-B359-BC39A010A2B8}" type="presParOf" srcId="{BC772CBA-C7EC-E748-80FD-FCBBE942AE23}" destId="{A05A167F-D555-BF43-894B-C507640E0D1D}" srcOrd="0" destOrd="0" presId="urn:microsoft.com/office/officeart/2008/layout/VerticalCircleList"/>
    <dgm:cxn modelId="{3192A3C3-6B3A-5E49-A061-BE893BC877B0}" type="presParOf" srcId="{BC772CBA-C7EC-E748-80FD-FCBBE942AE23}" destId="{A328344B-C563-0D4B-97E5-6758F4BC858E}" srcOrd="1" destOrd="0" presId="urn:microsoft.com/office/officeart/2008/layout/VerticalCircleList"/>
    <dgm:cxn modelId="{4C8EBBB8-7084-774E-B987-E4FDE1CE4585}" type="presParOf" srcId="{3D2CBB51-A5B8-2B47-BB72-6C089CC14B4C}" destId="{58D09324-4B4E-2F40-9DFF-12B17B9B373F}" srcOrd="1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CC1B913-A2DC-CB4F-87B7-158C60F17E40}" type="doc">
      <dgm:prSet loTypeId="urn:microsoft.com/office/officeart/2005/8/layout/hierarchy3" loCatId="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it-IT"/>
        </a:p>
      </dgm:t>
    </dgm:pt>
    <dgm:pt modelId="{F4EEAF3F-B20C-7A43-9E3B-7247F1080F3B}">
      <dgm:prSet phldrT="[Testo]" custT="1"/>
      <dgm:spPr/>
      <dgm:t>
        <a:bodyPr/>
        <a:lstStyle/>
        <a:p>
          <a:r>
            <a:rPr lang="it-IT" sz="2000" dirty="0">
              <a:latin typeface="Calibri" panose="020F0502020204030204" pitchFamily="34" charset="0"/>
              <a:cs typeface="Calibri" panose="020F0502020204030204" pitchFamily="34" charset="0"/>
            </a:rPr>
            <a:t>Stato Patrimoniale</a:t>
          </a:r>
        </a:p>
      </dgm:t>
    </dgm:pt>
    <dgm:pt modelId="{1FE8C801-B6BD-A641-9BAD-EF1FFAB80909}" type="parTrans" cxnId="{35EE0A71-BE90-6441-B42A-3A46D7DEF586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1D2099E-F673-2943-BA47-9999DCF76D97}" type="sibTrans" cxnId="{35EE0A71-BE90-6441-B42A-3A46D7DEF586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6381394-BA4C-F241-8457-2E473D25D87B}">
      <dgm:prSet phldrT="[Testo]" custT="1"/>
      <dgm:spPr/>
      <dgm:t>
        <a:bodyPr/>
        <a:lstStyle/>
        <a:p>
          <a:r>
            <a:rPr lang="it-IT" sz="1800" dirty="0">
              <a:latin typeface="Calibri" panose="020F0502020204030204" pitchFamily="34" charset="0"/>
              <a:cs typeface="Calibri" panose="020F0502020204030204" pitchFamily="34" charset="0"/>
            </a:rPr>
            <a:t>Liquidità Esigibilità</a:t>
          </a:r>
        </a:p>
      </dgm:t>
    </dgm:pt>
    <dgm:pt modelId="{77986030-2321-E242-802D-27687CC40707}" type="parTrans" cxnId="{F46B9F7E-C3B7-0440-8309-DFB1EA8CA5C4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D06345F-4C30-1142-B699-95D4E85237FF}" type="sibTrans" cxnId="{F46B9F7E-C3B7-0440-8309-DFB1EA8CA5C4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AE0AA0D-FAB5-A74B-A484-A4D07973665B}">
      <dgm:prSet phldrT="[Testo]" custT="1"/>
      <dgm:spPr/>
      <dgm:t>
        <a:bodyPr/>
        <a:lstStyle/>
        <a:p>
          <a:r>
            <a:rPr lang="it-IT" sz="1800" dirty="0">
              <a:latin typeface="Calibri" panose="020F0502020204030204" pitchFamily="34" charset="0"/>
              <a:cs typeface="Calibri" panose="020F0502020204030204" pitchFamily="34" charset="0"/>
            </a:rPr>
            <a:t>Pertinenza Gestionale</a:t>
          </a:r>
        </a:p>
      </dgm:t>
    </dgm:pt>
    <dgm:pt modelId="{8DC1E1C6-1523-594A-954B-39DB30894B14}" type="parTrans" cxnId="{B39FD6D4-38E7-3248-BE0D-94AF7E87CF73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9AEDCEE-D8AB-B44C-A50F-0A074B27E580}" type="sibTrans" cxnId="{B39FD6D4-38E7-3248-BE0D-94AF7E87CF73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3693CDF-13A2-D448-BAB5-5664B2B9B7C6}">
      <dgm:prSet phldrT="[Testo]" custT="1"/>
      <dgm:spPr/>
      <dgm:t>
        <a:bodyPr/>
        <a:lstStyle/>
        <a:p>
          <a:r>
            <a:rPr lang="it-IT" sz="2000" dirty="0">
              <a:latin typeface="Calibri" panose="020F0502020204030204" pitchFamily="34" charset="0"/>
              <a:cs typeface="Calibri" panose="020F0502020204030204" pitchFamily="34" charset="0"/>
            </a:rPr>
            <a:t>Conto Economico</a:t>
          </a:r>
        </a:p>
      </dgm:t>
    </dgm:pt>
    <dgm:pt modelId="{7419D6D9-F88B-7342-948F-7A0BC829EEED}" type="parTrans" cxnId="{15987C00-9EF6-BA4D-8DF8-B19CE42E5D96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D0CD6AA-0DAA-194C-A018-FACEE4863E40}" type="sibTrans" cxnId="{15987C00-9EF6-BA4D-8DF8-B19CE42E5D96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8237C4-F5E7-8A40-924F-2219B87CE66D}">
      <dgm:prSet phldrT="[Testo]" custT="1"/>
      <dgm:spPr/>
      <dgm:t>
        <a:bodyPr/>
        <a:lstStyle/>
        <a:p>
          <a:r>
            <a:rPr lang="it-IT" sz="1800" dirty="0">
              <a:latin typeface="Calibri" panose="020F0502020204030204" pitchFamily="34" charset="0"/>
              <a:cs typeface="Calibri" panose="020F0502020204030204" pitchFamily="34" charset="0"/>
            </a:rPr>
            <a:t>Fatturato e Costo del Venduto</a:t>
          </a:r>
        </a:p>
      </dgm:t>
    </dgm:pt>
    <dgm:pt modelId="{85E6F6EE-5930-0642-9866-7AE435A161BD}" type="parTrans" cxnId="{100E7992-A398-5144-B6E0-7D918C1E7A23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1A15A0D-3EF0-4E4D-909F-A92AB851EEBE}" type="sibTrans" cxnId="{100E7992-A398-5144-B6E0-7D918C1E7A23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459F7CF-493B-8446-81B9-93A361B350F0}">
      <dgm:prSet phldrT="[Testo]" custT="1"/>
      <dgm:spPr/>
      <dgm:t>
        <a:bodyPr/>
        <a:lstStyle/>
        <a:p>
          <a:r>
            <a:rPr lang="it-IT" sz="1800" dirty="0">
              <a:latin typeface="Calibri" panose="020F0502020204030204" pitchFamily="34" charset="0"/>
              <a:cs typeface="Calibri" panose="020F0502020204030204" pitchFamily="34" charset="0"/>
            </a:rPr>
            <a:t>Produzione e Valore Aggiunto</a:t>
          </a:r>
        </a:p>
      </dgm:t>
    </dgm:pt>
    <dgm:pt modelId="{8AF943A9-5539-1D46-AC1D-B715FE016AEB}" type="parTrans" cxnId="{AE887B64-4B66-A042-AC33-246B151623AD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BFAB551-16CD-FA49-B152-362C250974AD}" type="sibTrans" cxnId="{AE887B64-4B66-A042-AC33-246B151623AD}">
      <dgm:prSet/>
      <dgm:spPr/>
      <dgm:t>
        <a:bodyPr/>
        <a:lstStyle/>
        <a:p>
          <a:endParaRPr lang="it-IT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CFA258E-C38A-8A4D-918C-FE64F04E97C6}" type="pres">
      <dgm:prSet presAssocID="{0CC1B913-A2DC-CB4F-87B7-158C60F17E4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E435738-8A55-3241-9EA1-535E2D3D56A7}" type="pres">
      <dgm:prSet presAssocID="{F4EEAF3F-B20C-7A43-9E3B-7247F1080F3B}" presName="root" presStyleCnt="0"/>
      <dgm:spPr/>
    </dgm:pt>
    <dgm:pt modelId="{1A6265E9-2C9D-1C44-87DA-B0E64FC7C462}" type="pres">
      <dgm:prSet presAssocID="{F4EEAF3F-B20C-7A43-9E3B-7247F1080F3B}" presName="rootComposite" presStyleCnt="0"/>
      <dgm:spPr/>
    </dgm:pt>
    <dgm:pt modelId="{4D6D3C85-8AC0-B04D-906A-44DAE8573AEF}" type="pres">
      <dgm:prSet presAssocID="{F4EEAF3F-B20C-7A43-9E3B-7247F1080F3B}" presName="rootText" presStyleLbl="node1" presStyleIdx="0" presStyleCnt="2" custScaleX="121000" custLinFactNeighborX="-40009" custLinFactNeighborY="3133"/>
      <dgm:spPr/>
    </dgm:pt>
    <dgm:pt modelId="{74E1C4B2-8AA9-A243-BE0F-B50A17B946F6}" type="pres">
      <dgm:prSet presAssocID="{F4EEAF3F-B20C-7A43-9E3B-7247F1080F3B}" presName="rootConnector" presStyleLbl="node1" presStyleIdx="0" presStyleCnt="2"/>
      <dgm:spPr/>
    </dgm:pt>
    <dgm:pt modelId="{8B9D674C-76A5-2741-BB90-205E0BBCA1DA}" type="pres">
      <dgm:prSet presAssocID="{F4EEAF3F-B20C-7A43-9E3B-7247F1080F3B}" presName="childShape" presStyleCnt="0"/>
      <dgm:spPr/>
    </dgm:pt>
    <dgm:pt modelId="{7A62D339-E356-264C-84B3-5340A7533448}" type="pres">
      <dgm:prSet presAssocID="{77986030-2321-E242-802D-27687CC40707}" presName="Name13" presStyleLbl="parChTrans1D2" presStyleIdx="0" presStyleCnt="4"/>
      <dgm:spPr/>
    </dgm:pt>
    <dgm:pt modelId="{DE57AB4D-EF42-DA4C-B0AE-DF7C1ECBE450}" type="pres">
      <dgm:prSet presAssocID="{D6381394-BA4C-F241-8457-2E473D25D87B}" presName="childText" presStyleLbl="bgAcc1" presStyleIdx="0" presStyleCnt="4" custScaleX="121000" custLinFactNeighborX="-52443" custLinFactNeighborY="3133">
        <dgm:presLayoutVars>
          <dgm:bulletEnabled val="1"/>
        </dgm:presLayoutVars>
      </dgm:prSet>
      <dgm:spPr/>
    </dgm:pt>
    <dgm:pt modelId="{A031931F-EB1C-4049-8D51-5C38CCB2FAF4}" type="pres">
      <dgm:prSet presAssocID="{8DC1E1C6-1523-594A-954B-39DB30894B14}" presName="Name13" presStyleLbl="parChTrans1D2" presStyleIdx="1" presStyleCnt="4"/>
      <dgm:spPr/>
    </dgm:pt>
    <dgm:pt modelId="{C576790A-0D06-6845-97C1-CA1207411ABF}" type="pres">
      <dgm:prSet presAssocID="{9AE0AA0D-FAB5-A74B-A484-A4D07973665B}" presName="childText" presStyleLbl="bgAcc1" presStyleIdx="1" presStyleCnt="4" custScaleX="121000" custLinFactNeighborX="-52443" custLinFactNeighborY="-1157">
        <dgm:presLayoutVars>
          <dgm:bulletEnabled val="1"/>
        </dgm:presLayoutVars>
      </dgm:prSet>
      <dgm:spPr/>
    </dgm:pt>
    <dgm:pt modelId="{58B8B1ED-2646-8540-9306-CC1BF922E20C}" type="pres">
      <dgm:prSet presAssocID="{93693CDF-13A2-D448-BAB5-5664B2B9B7C6}" presName="root" presStyleCnt="0"/>
      <dgm:spPr/>
    </dgm:pt>
    <dgm:pt modelId="{D3CC1962-14EF-B74C-BF20-25C96D5D8FC3}" type="pres">
      <dgm:prSet presAssocID="{93693CDF-13A2-D448-BAB5-5664B2B9B7C6}" presName="rootComposite" presStyleCnt="0"/>
      <dgm:spPr/>
    </dgm:pt>
    <dgm:pt modelId="{B350599F-EAA1-A24B-B908-9BC2A24F22B7}" type="pres">
      <dgm:prSet presAssocID="{93693CDF-13A2-D448-BAB5-5664B2B9B7C6}" presName="rootText" presStyleLbl="node1" presStyleIdx="1" presStyleCnt="2" custScaleX="121000" custLinFactNeighborX="37675" custLinFactNeighborY="-262"/>
      <dgm:spPr/>
    </dgm:pt>
    <dgm:pt modelId="{F27136C8-7C27-B04E-A91B-10C6C499030D}" type="pres">
      <dgm:prSet presAssocID="{93693CDF-13A2-D448-BAB5-5664B2B9B7C6}" presName="rootConnector" presStyleLbl="node1" presStyleIdx="1" presStyleCnt="2"/>
      <dgm:spPr/>
    </dgm:pt>
    <dgm:pt modelId="{1F2636C3-A502-7B4B-BED9-ACAE0662DFDE}" type="pres">
      <dgm:prSet presAssocID="{93693CDF-13A2-D448-BAB5-5664B2B9B7C6}" presName="childShape" presStyleCnt="0"/>
      <dgm:spPr/>
    </dgm:pt>
    <dgm:pt modelId="{B51DC5A1-4EF2-864E-A363-2E23DF0B2783}" type="pres">
      <dgm:prSet presAssocID="{85E6F6EE-5930-0642-9866-7AE435A161BD}" presName="Name13" presStyleLbl="parChTrans1D2" presStyleIdx="2" presStyleCnt="4"/>
      <dgm:spPr/>
    </dgm:pt>
    <dgm:pt modelId="{CF73B60D-9091-9E42-B10F-9D247DE11710}" type="pres">
      <dgm:prSet presAssocID="{3A8237C4-F5E7-8A40-924F-2219B87CE66D}" presName="childText" presStyleLbl="bgAcc1" presStyleIdx="2" presStyleCnt="4" custScaleX="121000" custLinFactNeighborX="47105" custLinFactNeighborY="-626">
        <dgm:presLayoutVars>
          <dgm:bulletEnabled val="1"/>
        </dgm:presLayoutVars>
      </dgm:prSet>
      <dgm:spPr/>
    </dgm:pt>
    <dgm:pt modelId="{8E4C01A8-A682-994C-9F51-5BBF579C341A}" type="pres">
      <dgm:prSet presAssocID="{8AF943A9-5539-1D46-AC1D-B715FE016AEB}" presName="Name13" presStyleLbl="parChTrans1D2" presStyleIdx="3" presStyleCnt="4"/>
      <dgm:spPr/>
    </dgm:pt>
    <dgm:pt modelId="{D972A629-EF59-E844-ABE5-D03AF2496317}" type="pres">
      <dgm:prSet presAssocID="{5459F7CF-493B-8446-81B9-93A361B350F0}" presName="childText" presStyleLbl="bgAcc1" presStyleIdx="3" presStyleCnt="4" custScaleX="121000" custLinFactNeighborX="47105" custLinFactNeighborY="-626">
        <dgm:presLayoutVars>
          <dgm:bulletEnabled val="1"/>
        </dgm:presLayoutVars>
      </dgm:prSet>
      <dgm:spPr/>
    </dgm:pt>
  </dgm:ptLst>
  <dgm:cxnLst>
    <dgm:cxn modelId="{15987C00-9EF6-BA4D-8DF8-B19CE42E5D96}" srcId="{0CC1B913-A2DC-CB4F-87B7-158C60F17E40}" destId="{93693CDF-13A2-D448-BAB5-5664B2B9B7C6}" srcOrd="1" destOrd="0" parTransId="{7419D6D9-F88B-7342-948F-7A0BC829EEED}" sibTransId="{ED0CD6AA-0DAA-194C-A018-FACEE4863E40}"/>
    <dgm:cxn modelId="{AF849337-3183-8945-B83B-22A4D0B0C73E}" type="presOf" srcId="{93693CDF-13A2-D448-BAB5-5664B2B9B7C6}" destId="{F27136C8-7C27-B04E-A91B-10C6C499030D}" srcOrd="1" destOrd="0" presId="urn:microsoft.com/office/officeart/2005/8/layout/hierarchy3"/>
    <dgm:cxn modelId="{17FD763A-34EC-074D-932A-F5785C574B01}" type="presOf" srcId="{9AE0AA0D-FAB5-A74B-A484-A4D07973665B}" destId="{C576790A-0D06-6845-97C1-CA1207411ABF}" srcOrd="0" destOrd="0" presId="urn:microsoft.com/office/officeart/2005/8/layout/hierarchy3"/>
    <dgm:cxn modelId="{78BE0741-AF0C-F84B-934B-0A5E843E8223}" type="presOf" srcId="{93693CDF-13A2-D448-BAB5-5664B2B9B7C6}" destId="{B350599F-EAA1-A24B-B908-9BC2A24F22B7}" srcOrd="0" destOrd="0" presId="urn:microsoft.com/office/officeart/2005/8/layout/hierarchy3"/>
    <dgm:cxn modelId="{1BEA9355-7D79-2046-B67B-438C24B109A3}" type="presOf" srcId="{77986030-2321-E242-802D-27687CC40707}" destId="{7A62D339-E356-264C-84B3-5340A7533448}" srcOrd="0" destOrd="0" presId="urn:microsoft.com/office/officeart/2005/8/layout/hierarchy3"/>
    <dgm:cxn modelId="{289DCE5A-6505-E04F-9DD1-44A03CDC1741}" type="presOf" srcId="{F4EEAF3F-B20C-7A43-9E3B-7247F1080F3B}" destId="{74E1C4B2-8AA9-A243-BE0F-B50A17B946F6}" srcOrd="1" destOrd="0" presId="urn:microsoft.com/office/officeart/2005/8/layout/hierarchy3"/>
    <dgm:cxn modelId="{AE887B64-4B66-A042-AC33-246B151623AD}" srcId="{93693CDF-13A2-D448-BAB5-5664B2B9B7C6}" destId="{5459F7CF-493B-8446-81B9-93A361B350F0}" srcOrd="1" destOrd="0" parTransId="{8AF943A9-5539-1D46-AC1D-B715FE016AEB}" sibTransId="{7BFAB551-16CD-FA49-B152-362C250974AD}"/>
    <dgm:cxn modelId="{B7CC806F-2718-8D47-9B44-9519E631D792}" type="presOf" srcId="{0CC1B913-A2DC-CB4F-87B7-158C60F17E40}" destId="{ACFA258E-C38A-8A4D-918C-FE64F04E97C6}" srcOrd="0" destOrd="0" presId="urn:microsoft.com/office/officeart/2005/8/layout/hierarchy3"/>
    <dgm:cxn modelId="{35EE0A71-BE90-6441-B42A-3A46D7DEF586}" srcId="{0CC1B913-A2DC-CB4F-87B7-158C60F17E40}" destId="{F4EEAF3F-B20C-7A43-9E3B-7247F1080F3B}" srcOrd="0" destOrd="0" parTransId="{1FE8C801-B6BD-A641-9BAD-EF1FFAB80909}" sibTransId="{A1D2099E-F673-2943-BA47-9999DCF76D97}"/>
    <dgm:cxn modelId="{F46B9F7E-C3B7-0440-8309-DFB1EA8CA5C4}" srcId="{F4EEAF3F-B20C-7A43-9E3B-7247F1080F3B}" destId="{D6381394-BA4C-F241-8457-2E473D25D87B}" srcOrd="0" destOrd="0" parTransId="{77986030-2321-E242-802D-27687CC40707}" sibTransId="{CD06345F-4C30-1142-B699-95D4E85237FF}"/>
    <dgm:cxn modelId="{4BAEA28B-A564-244E-8C03-6BEDDCB9C72D}" type="presOf" srcId="{8AF943A9-5539-1D46-AC1D-B715FE016AEB}" destId="{8E4C01A8-A682-994C-9F51-5BBF579C341A}" srcOrd="0" destOrd="0" presId="urn:microsoft.com/office/officeart/2005/8/layout/hierarchy3"/>
    <dgm:cxn modelId="{3E1F718E-AA78-B44C-969C-3E34814CC40C}" type="presOf" srcId="{85E6F6EE-5930-0642-9866-7AE435A161BD}" destId="{B51DC5A1-4EF2-864E-A363-2E23DF0B2783}" srcOrd="0" destOrd="0" presId="urn:microsoft.com/office/officeart/2005/8/layout/hierarchy3"/>
    <dgm:cxn modelId="{100E7992-A398-5144-B6E0-7D918C1E7A23}" srcId="{93693CDF-13A2-D448-BAB5-5664B2B9B7C6}" destId="{3A8237C4-F5E7-8A40-924F-2219B87CE66D}" srcOrd="0" destOrd="0" parTransId="{85E6F6EE-5930-0642-9866-7AE435A161BD}" sibTransId="{61A15A0D-3EF0-4E4D-909F-A92AB851EEBE}"/>
    <dgm:cxn modelId="{C8634A96-5510-3D45-85D9-ADB404D01007}" type="presOf" srcId="{5459F7CF-493B-8446-81B9-93A361B350F0}" destId="{D972A629-EF59-E844-ABE5-D03AF2496317}" srcOrd="0" destOrd="0" presId="urn:microsoft.com/office/officeart/2005/8/layout/hierarchy3"/>
    <dgm:cxn modelId="{2CF7A198-1DE2-2C45-83DD-C20492EB6E44}" type="presOf" srcId="{F4EEAF3F-B20C-7A43-9E3B-7247F1080F3B}" destId="{4D6D3C85-8AC0-B04D-906A-44DAE8573AEF}" srcOrd="0" destOrd="0" presId="urn:microsoft.com/office/officeart/2005/8/layout/hierarchy3"/>
    <dgm:cxn modelId="{601648AC-6E5F-474E-8B0E-EB53FE4BB2C5}" type="presOf" srcId="{3A8237C4-F5E7-8A40-924F-2219B87CE66D}" destId="{CF73B60D-9091-9E42-B10F-9D247DE11710}" srcOrd="0" destOrd="0" presId="urn:microsoft.com/office/officeart/2005/8/layout/hierarchy3"/>
    <dgm:cxn modelId="{037537C0-6106-3D4D-AE7F-19AA62479A53}" type="presOf" srcId="{8DC1E1C6-1523-594A-954B-39DB30894B14}" destId="{A031931F-EB1C-4049-8D51-5C38CCB2FAF4}" srcOrd="0" destOrd="0" presId="urn:microsoft.com/office/officeart/2005/8/layout/hierarchy3"/>
    <dgm:cxn modelId="{B39FD6D4-38E7-3248-BE0D-94AF7E87CF73}" srcId="{F4EEAF3F-B20C-7A43-9E3B-7247F1080F3B}" destId="{9AE0AA0D-FAB5-A74B-A484-A4D07973665B}" srcOrd="1" destOrd="0" parTransId="{8DC1E1C6-1523-594A-954B-39DB30894B14}" sibTransId="{09AEDCEE-D8AB-B44C-A50F-0A074B27E580}"/>
    <dgm:cxn modelId="{1EBD40FF-789F-BB48-8053-844CB13D9469}" type="presOf" srcId="{D6381394-BA4C-F241-8457-2E473D25D87B}" destId="{DE57AB4D-EF42-DA4C-B0AE-DF7C1ECBE450}" srcOrd="0" destOrd="0" presId="urn:microsoft.com/office/officeart/2005/8/layout/hierarchy3"/>
    <dgm:cxn modelId="{81FCF5E7-0655-8249-9E47-5D140E411C1C}" type="presParOf" srcId="{ACFA258E-C38A-8A4D-918C-FE64F04E97C6}" destId="{4E435738-8A55-3241-9EA1-535E2D3D56A7}" srcOrd="0" destOrd="0" presId="urn:microsoft.com/office/officeart/2005/8/layout/hierarchy3"/>
    <dgm:cxn modelId="{D9D5DFF5-0DB6-AD4D-B89E-3744C5B0D40C}" type="presParOf" srcId="{4E435738-8A55-3241-9EA1-535E2D3D56A7}" destId="{1A6265E9-2C9D-1C44-87DA-B0E64FC7C462}" srcOrd="0" destOrd="0" presId="urn:microsoft.com/office/officeart/2005/8/layout/hierarchy3"/>
    <dgm:cxn modelId="{69D1FA72-A9F6-D94C-B8C4-0BF0184C9130}" type="presParOf" srcId="{1A6265E9-2C9D-1C44-87DA-B0E64FC7C462}" destId="{4D6D3C85-8AC0-B04D-906A-44DAE8573AEF}" srcOrd="0" destOrd="0" presId="urn:microsoft.com/office/officeart/2005/8/layout/hierarchy3"/>
    <dgm:cxn modelId="{6E11D7FB-E9A4-3644-990B-0F91B6B5ED22}" type="presParOf" srcId="{1A6265E9-2C9D-1C44-87DA-B0E64FC7C462}" destId="{74E1C4B2-8AA9-A243-BE0F-B50A17B946F6}" srcOrd="1" destOrd="0" presId="urn:microsoft.com/office/officeart/2005/8/layout/hierarchy3"/>
    <dgm:cxn modelId="{B4E470C4-E0C6-1B48-85CB-04ABE8CA71F2}" type="presParOf" srcId="{4E435738-8A55-3241-9EA1-535E2D3D56A7}" destId="{8B9D674C-76A5-2741-BB90-205E0BBCA1DA}" srcOrd="1" destOrd="0" presId="urn:microsoft.com/office/officeart/2005/8/layout/hierarchy3"/>
    <dgm:cxn modelId="{43C380E0-1630-2042-97DF-8D6EBAB45FA1}" type="presParOf" srcId="{8B9D674C-76A5-2741-BB90-205E0BBCA1DA}" destId="{7A62D339-E356-264C-84B3-5340A7533448}" srcOrd="0" destOrd="0" presId="urn:microsoft.com/office/officeart/2005/8/layout/hierarchy3"/>
    <dgm:cxn modelId="{4C477263-4437-F64E-B0B8-DFECE9D85A7F}" type="presParOf" srcId="{8B9D674C-76A5-2741-BB90-205E0BBCA1DA}" destId="{DE57AB4D-EF42-DA4C-B0AE-DF7C1ECBE450}" srcOrd="1" destOrd="0" presId="urn:microsoft.com/office/officeart/2005/8/layout/hierarchy3"/>
    <dgm:cxn modelId="{CFAF0128-4516-C14E-AC8C-B92014313B4A}" type="presParOf" srcId="{8B9D674C-76A5-2741-BB90-205E0BBCA1DA}" destId="{A031931F-EB1C-4049-8D51-5C38CCB2FAF4}" srcOrd="2" destOrd="0" presId="urn:microsoft.com/office/officeart/2005/8/layout/hierarchy3"/>
    <dgm:cxn modelId="{0DF17AC9-BF2D-D14A-93A7-DDFD9CE9CE54}" type="presParOf" srcId="{8B9D674C-76A5-2741-BB90-205E0BBCA1DA}" destId="{C576790A-0D06-6845-97C1-CA1207411ABF}" srcOrd="3" destOrd="0" presId="urn:microsoft.com/office/officeart/2005/8/layout/hierarchy3"/>
    <dgm:cxn modelId="{763F0B25-D67D-BC4E-BCBD-FDCDBAD66299}" type="presParOf" srcId="{ACFA258E-C38A-8A4D-918C-FE64F04E97C6}" destId="{58B8B1ED-2646-8540-9306-CC1BF922E20C}" srcOrd="1" destOrd="0" presId="urn:microsoft.com/office/officeart/2005/8/layout/hierarchy3"/>
    <dgm:cxn modelId="{5075314E-096E-4849-812D-822F6663BCAD}" type="presParOf" srcId="{58B8B1ED-2646-8540-9306-CC1BF922E20C}" destId="{D3CC1962-14EF-B74C-BF20-25C96D5D8FC3}" srcOrd="0" destOrd="0" presId="urn:microsoft.com/office/officeart/2005/8/layout/hierarchy3"/>
    <dgm:cxn modelId="{C058F230-3990-C648-BDBF-078953D07136}" type="presParOf" srcId="{D3CC1962-14EF-B74C-BF20-25C96D5D8FC3}" destId="{B350599F-EAA1-A24B-B908-9BC2A24F22B7}" srcOrd="0" destOrd="0" presId="urn:microsoft.com/office/officeart/2005/8/layout/hierarchy3"/>
    <dgm:cxn modelId="{DD278779-460F-984F-9EB6-28B688E04BA4}" type="presParOf" srcId="{D3CC1962-14EF-B74C-BF20-25C96D5D8FC3}" destId="{F27136C8-7C27-B04E-A91B-10C6C499030D}" srcOrd="1" destOrd="0" presId="urn:microsoft.com/office/officeart/2005/8/layout/hierarchy3"/>
    <dgm:cxn modelId="{A589CC96-8FE3-504A-9C00-114C7A885B82}" type="presParOf" srcId="{58B8B1ED-2646-8540-9306-CC1BF922E20C}" destId="{1F2636C3-A502-7B4B-BED9-ACAE0662DFDE}" srcOrd="1" destOrd="0" presId="urn:microsoft.com/office/officeart/2005/8/layout/hierarchy3"/>
    <dgm:cxn modelId="{3F97E182-AAA4-2E44-9293-42AD26E3418E}" type="presParOf" srcId="{1F2636C3-A502-7B4B-BED9-ACAE0662DFDE}" destId="{B51DC5A1-4EF2-864E-A363-2E23DF0B2783}" srcOrd="0" destOrd="0" presId="urn:microsoft.com/office/officeart/2005/8/layout/hierarchy3"/>
    <dgm:cxn modelId="{40333EBA-E200-F44B-82A9-C0569E939B9C}" type="presParOf" srcId="{1F2636C3-A502-7B4B-BED9-ACAE0662DFDE}" destId="{CF73B60D-9091-9E42-B10F-9D247DE11710}" srcOrd="1" destOrd="0" presId="urn:microsoft.com/office/officeart/2005/8/layout/hierarchy3"/>
    <dgm:cxn modelId="{315242FA-2EAC-C840-B6EF-70C3DAE7E6C0}" type="presParOf" srcId="{1F2636C3-A502-7B4B-BED9-ACAE0662DFDE}" destId="{8E4C01A8-A682-994C-9F51-5BBF579C341A}" srcOrd="2" destOrd="0" presId="urn:microsoft.com/office/officeart/2005/8/layout/hierarchy3"/>
    <dgm:cxn modelId="{28EBE260-E3B9-2947-8248-C097EF016193}" type="presParOf" srcId="{1F2636C3-A502-7B4B-BED9-ACAE0662DFDE}" destId="{D972A629-EF59-E844-ABE5-D03AF2496317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5ED9780-CA10-CB41-AAA5-152A8C1654D7}" type="doc">
      <dgm:prSet loTypeId="urn:microsoft.com/office/officeart/2005/8/layout/arrow4" loCatId="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9DFE9A6-04DC-604D-B815-49BE506139FE}">
      <dgm:prSet/>
      <dgm:spPr/>
      <dgm:t>
        <a:bodyPr/>
        <a:lstStyle/>
        <a:p>
          <a:pPr rtl="0"/>
          <a:r>
            <a:rPr lang="it-IT" i="1"/>
            <a:t>Value stock</a:t>
          </a:r>
          <a:endParaRPr lang="it-IT"/>
        </a:p>
      </dgm:t>
    </dgm:pt>
    <dgm:pt modelId="{436944AB-169D-0741-9898-E7CFA3F092A9}" type="parTrans" cxnId="{2214A376-84A3-DA45-B730-2D08BD0FBD48}">
      <dgm:prSet/>
      <dgm:spPr/>
      <dgm:t>
        <a:bodyPr/>
        <a:lstStyle/>
        <a:p>
          <a:endParaRPr lang="en-US"/>
        </a:p>
      </dgm:t>
    </dgm:pt>
    <dgm:pt modelId="{94B08D2E-7FE9-114E-8C1D-3DCE51249D8A}" type="sibTrans" cxnId="{2214A376-84A3-DA45-B730-2D08BD0FBD48}">
      <dgm:prSet/>
      <dgm:spPr/>
      <dgm:t>
        <a:bodyPr/>
        <a:lstStyle/>
        <a:p>
          <a:endParaRPr lang="en-US"/>
        </a:p>
      </dgm:t>
    </dgm:pt>
    <dgm:pt modelId="{71A45C68-8F97-3349-9098-0A153D53025C}">
      <dgm:prSet/>
      <dgm:spPr/>
      <dgm:t>
        <a:bodyPr/>
        <a:lstStyle/>
        <a:p>
          <a:pPr rtl="0"/>
          <a:r>
            <a:rPr lang="it-IT" i="1" dirty="0"/>
            <a:t>Market-to-book ratio</a:t>
          </a:r>
          <a:r>
            <a:rPr lang="it-IT" dirty="0"/>
            <a:t> basso</a:t>
          </a:r>
        </a:p>
      </dgm:t>
    </dgm:pt>
    <dgm:pt modelId="{3A6D0681-ECBC-AE4D-90AC-CDFDD2B68C39}" type="parTrans" cxnId="{F7C7F719-85E9-6740-A734-7CCBBB9DDF6B}">
      <dgm:prSet/>
      <dgm:spPr/>
      <dgm:t>
        <a:bodyPr/>
        <a:lstStyle/>
        <a:p>
          <a:endParaRPr lang="en-US"/>
        </a:p>
      </dgm:t>
    </dgm:pt>
    <dgm:pt modelId="{5A033DF6-A83E-4E49-A7F2-FFEC45B5407D}" type="sibTrans" cxnId="{F7C7F719-85E9-6740-A734-7CCBBB9DDF6B}">
      <dgm:prSet/>
      <dgm:spPr/>
      <dgm:t>
        <a:bodyPr/>
        <a:lstStyle/>
        <a:p>
          <a:endParaRPr lang="en-US"/>
        </a:p>
      </dgm:t>
    </dgm:pt>
    <dgm:pt modelId="{22682CF0-73F1-124E-98ED-452E2CD9115A}">
      <dgm:prSet/>
      <dgm:spPr/>
      <dgm:t>
        <a:bodyPr/>
        <a:lstStyle/>
        <a:p>
          <a:pPr algn="r" rtl="0"/>
          <a:r>
            <a:rPr lang="it-IT" i="1"/>
            <a:t>Growth stock</a:t>
          </a:r>
          <a:endParaRPr lang="it-IT"/>
        </a:p>
      </dgm:t>
    </dgm:pt>
    <dgm:pt modelId="{5D0BF7BE-245C-AA4E-9ABB-9A348A90A5A2}" type="parTrans" cxnId="{CD9CB02F-7878-A040-BECC-857B2D58C196}">
      <dgm:prSet/>
      <dgm:spPr/>
      <dgm:t>
        <a:bodyPr/>
        <a:lstStyle/>
        <a:p>
          <a:endParaRPr lang="en-US"/>
        </a:p>
      </dgm:t>
    </dgm:pt>
    <dgm:pt modelId="{481E9B86-8DA2-0644-A48B-959C5025547A}" type="sibTrans" cxnId="{CD9CB02F-7878-A040-BECC-857B2D58C196}">
      <dgm:prSet/>
      <dgm:spPr/>
      <dgm:t>
        <a:bodyPr/>
        <a:lstStyle/>
        <a:p>
          <a:endParaRPr lang="en-US"/>
        </a:p>
      </dgm:t>
    </dgm:pt>
    <dgm:pt modelId="{90D3C5CA-4B37-994E-946A-25456D8B4000}">
      <dgm:prSet/>
      <dgm:spPr/>
      <dgm:t>
        <a:bodyPr/>
        <a:lstStyle/>
        <a:p>
          <a:pPr algn="r" rtl="0"/>
          <a:r>
            <a:rPr lang="it-IT" i="1" dirty="0"/>
            <a:t>Market-to-book ratio</a:t>
          </a:r>
          <a:r>
            <a:rPr lang="it-IT" dirty="0"/>
            <a:t> alto</a:t>
          </a:r>
        </a:p>
      </dgm:t>
    </dgm:pt>
    <dgm:pt modelId="{9DFEB9F1-9287-DA40-871B-8ABA34F207BE}" type="parTrans" cxnId="{6C7685D9-B90F-4347-BB71-ACC414398217}">
      <dgm:prSet/>
      <dgm:spPr/>
      <dgm:t>
        <a:bodyPr/>
        <a:lstStyle/>
        <a:p>
          <a:endParaRPr lang="en-US"/>
        </a:p>
      </dgm:t>
    </dgm:pt>
    <dgm:pt modelId="{21EC2DAB-095D-7240-BF29-137F2B9442D7}" type="sibTrans" cxnId="{6C7685D9-B90F-4347-BB71-ACC414398217}">
      <dgm:prSet/>
      <dgm:spPr/>
      <dgm:t>
        <a:bodyPr/>
        <a:lstStyle/>
        <a:p>
          <a:endParaRPr lang="en-US"/>
        </a:p>
      </dgm:t>
    </dgm:pt>
    <dgm:pt modelId="{8EDAA3A8-FD56-BC46-A675-2A853F132C8B}" type="pres">
      <dgm:prSet presAssocID="{D5ED9780-CA10-CB41-AAA5-152A8C1654D7}" presName="compositeShape" presStyleCnt="0">
        <dgm:presLayoutVars>
          <dgm:chMax val="2"/>
          <dgm:dir/>
          <dgm:resizeHandles val="exact"/>
        </dgm:presLayoutVars>
      </dgm:prSet>
      <dgm:spPr/>
    </dgm:pt>
    <dgm:pt modelId="{FD0D24AF-4260-B14F-B2A7-27F4AEE8F2D0}" type="pres">
      <dgm:prSet presAssocID="{49DFE9A6-04DC-604D-B815-49BE506139FE}" presName="upArrow" presStyleLbl="node1" presStyleIdx="0" presStyleCnt="2" custScaleX="74999" custScaleY="208333" custLinFactX="219115" custLinFactNeighborX="300000" custLinFactNeighborY="91667"/>
      <dgm:spPr>
        <a:solidFill>
          <a:schemeClr val="tx2">
            <a:lumMod val="75000"/>
          </a:schemeClr>
        </a:solidFill>
      </dgm:spPr>
    </dgm:pt>
    <dgm:pt modelId="{885F7C19-EE85-D14C-BD5F-F708709AF405}" type="pres">
      <dgm:prSet presAssocID="{49DFE9A6-04DC-604D-B815-49BE506139FE}" presName="upArrowText" presStyleLbl="revTx" presStyleIdx="0" presStyleCnt="2" custLinFactNeighborX="-27368">
        <dgm:presLayoutVars>
          <dgm:chMax val="0"/>
          <dgm:bulletEnabled val="1"/>
        </dgm:presLayoutVars>
      </dgm:prSet>
      <dgm:spPr/>
    </dgm:pt>
    <dgm:pt modelId="{5DEB1079-C648-0B44-909B-25ADB49B380A}" type="pres">
      <dgm:prSet presAssocID="{22682CF0-73F1-124E-98ED-452E2CD9115A}" presName="downArrow" presStyleLbl="node1" presStyleIdx="1" presStyleCnt="2" custScaleX="74999" custScaleY="207954" custLinFactNeighborX="-98385" custLinFactNeighborY="-64583"/>
      <dgm:spPr/>
    </dgm:pt>
    <dgm:pt modelId="{13C16AAA-DF01-C542-BE08-B3828683FE41}" type="pres">
      <dgm:prSet presAssocID="{22682CF0-73F1-124E-98ED-452E2CD9115A}" presName="downArrowText" presStyleLbl="revTx" presStyleIdx="1" presStyleCnt="2" custLinFactNeighborX="5842">
        <dgm:presLayoutVars>
          <dgm:chMax val="0"/>
          <dgm:bulletEnabled val="1"/>
        </dgm:presLayoutVars>
      </dgm:prSet>
      <dgm:spPr/>
    </dgm:pt>
  </dgm:ptLst>
  <dgm:cxnLst>
    <dgm:cxn modelId="{F7C7F719-85E9-6740-A734-7CCBBB9DDF6B}" srcId="{49DFE9A6-04DC-604D-B815-49BE506139FE}" destId="{71A45C68-8F97-3349-9098-0A153D53025C}" srcOrd="0" destOrd="0" parTransId="{3A6D0681-ECBC-AE4D-90AC-CDFDD2B68C39}" sibTransId="{5A033DF6-A83E-4E49-A7F2-FFEC45B5407D}"/>
    <dgm:cxn modelId="{CD9CB02F-7878-A040-BECC-857B2D58C196}" srcId="{D5ED9780-CA10-CB41-AAA5-152A8C1654D7}" destId="{22682CF0-73F1-124E-98ED-452E2CD9115A}" srcOrd="1" destOrd="0" parTransId="{5D0BF7BE-245C-AA4E-9ABB-9A348A90A5A2}" sibTransId="{481E9B86-8DA2-0644-A48B-959C5025547A}"/>
    <dgm:cxn modelId="{0ED1CC5E-8CE2-6649-AA92-920865DB880D}" type="presOf" srcId="{22682CF0-73F1-124E-98ED-452E2CD9115A}" destId="{13C16AAA-DF01-C542-BE08-B3828683FE41}" srcOrd="0" destOrd="0" presId="urn:microsoft.com/office/officeart/2005/8/layout/arrow4"/>
    <dgm:cxn modelId="{B6D58570-5340-FB44-AEDA-4BEEA96727D9}" type="presOf" srcId="{90D3C5CA-4B37-994E-946A-25456D8B4000}" destId="{13C16AAA-DF01-C542-BE08-B3828683FE41}" srcOrd="0" destOrd="1" presId="urn:microsoft.com/office/officeart/2005/8/layout/arrow4"/>
    <dgm:cxn modelId="{2214A376-84A3-DA45-B730-2D08BD0FBD48}" srcId="{D5ED9780-CA10-CB41-AAA5-152A8C1654D7}" destId="{49DFE9A6-04DC-604D-B815-49BE506139FE}" srcOrd="0" destOrd="0" parTransId="{436944AB-169D-0741-9898-E7CFA3F092A9}" sibTransId="{94B08D2E-7FE9-114E-8C1D-3DCE51249D8A}"/>
    <dgm:cxn modelId="{B827BDC5-84D6-D54C-AF49-4672EC9DE016}" type="presOf" srcId="{49DFE9A6-04DC-604D-B815-49BE506139FE}" destId="{885F7C19-EE85-D14C-BD5F-F708709AF405}" srcOrd="0" destOrd="0" presId="urn:microsoft.com/office/officeart/2005/8/layout/arrow4"/>
    <dgm:cxn modelId="{7B05DED3-F876-9D43-8E9B-31960A8DDB7B}" type="presOf" srcId="{D5ED9780-CA10-CB41-AAA5-152A8C1654D7}" destId="{8EDAA3A8-FD56-BC46-A675-2A853F132C8B}" srcOrd="0" destOrd="0" presId="urn:microsoft.com/office/officeart/2005/8/layout/arrow4"/>
    <dgm:cxn modelId="{6C7685D9-B90F-4347-BB71-ACC414398217}" srcId="{22682CF0-73F1-124E-98ED-452E2CD9115A}" destId="{90D3C5CA-4B37-994E-946A-25456D8B4000}" srcOrd="0" destOrd="0" parTransId="{9DFEB9F1-9287-DA40-871B-8ABA34F207BE}" sibTransId="{21EC2DAB-095D-7240-BF29-137F2B9442D7}"/>
    <dgm:cxn modelId="{A590AEE0-03C3-804F-AF30-5E17E2A2587C}" type="presOf" srcId="{71A45C68-8F97-3349-9098-0A153D53025C}" destId="{885F7C19-EE85-D14C-BD5F-F708709AF405}" srcOrd="0" destOrd="1" presId="urn:microsoft.com/office/officeart/2005/8/layout/arrow4"/>
    <dgm:cxn modelId="{0A5A617E-53FC-5744-BD0B-ED7FD9D994FB}" type="presParOf" srcId="{8EDAA3A8-FD56-BC46-A675-2A853F132C8B}" destId="{FD0D24AF-4260-B14F-B2A7-27F4AEE8F2D0}" srcOrd="0" destOrd="0" presId="urn:microsoft.com/office/officeart/2005/8/layout/arrow4"/>
    <dgm:cxn modelId="{23E6E76A-6890-E04A-BDEC-C24A3019AFAD}" type="presParOf" srcId="{8EDAA3A8-FD56-BC46-A675-2A853F132C8B}" destId="{885F7C19-EE85-D14C-BD5F-F708709AF405}" srcOrd="1" destOrd="0" presId="urn:microsoft.com/office/officeart/2005/8/layout/arrow4"/>
    <dgm:cxn modelId="{8DC12591-884C-AC45-A5A3-804FCCCCED13}" type="presParOf" srcId="{8EDAA3A8-FD56-BC46-A675-2A853F132C8B}" destId="{5DEB1079-C648-0B44-909B-25ADB49B380A}" srcOrd="2" destOrd="0" presId="urn:microsoft.com/office/officeart/2005/8/layout/arrow4"/>
    <dgm:cxn modelId="{704B9D44-00FE-AF46-9B50-139D4D4DADE4}" type="presParOf" srcId="{8EDAA3A8-FD56-BC46-A675-2A853F132C8B}" destId="{13C16AAA-DF01-C542-BE08-B3828683FE41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1DF6B77-007D-A640-BF9F-383EC8FFF392}" type="doc">
      <dgm:prSet loTypeId="urn:microsoft.com/office/officeart/2005/8/layout/process3" loCatId="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it-IT"/>
        </a:p>
      </dgm:t>
    </dgm:pt>
    <dgm:pt modelId="{E62B410E-AF82-C44F-A13C-581135176B6E}">
      <dgm:prSet custT="1"/>
      <dgm:spPr/>
      <dgm:t>
        <a:bodyPr/>
        <a:lstStyle/>
        <a:p>
          <a:pPr algn="ctr" rtl="0"/>
          <a:r>
            <a:rPr lang="it-IT" sz="1200" dirty="0" err="1"/>
            <a:t>Debt</a:t>
          </a:r>
          <a:r>
            <a:rPr lang="it-IT" sz="1200" dirty="0"/>
            <a:t> </a:t>
          </a:r>
        </a:p>
        <a:p>
          <a:pPr algn="ctr" rtl="0"/>
          <a:r>
            <a:rPr lang="it-IT" sz="1200" dirty="0" err="1"/>
            <a:t>Coverage</a:t>
          </a:r>
          <a:r>
            <a:rPr lang="it-IT" sz="1200" dirty="0"/>
            <a:t> Ratio</a:t>
          </a:r>
        </a:p>
      </dgm:t>
    </dgm:pt>
    <dgm:pt modelId="{26F7CB98-22D6-F049-B77E-46EE777C42C9}" type="parTrans" cxnId="{82C492A8-E202-D84C-B5AC-B28163D5FC26}">
      <dgm:prSet/>
      <dgm:spPr/>
      <dgm:t>
        <a:bodyPr/>
        <a:lstStyle/>
        <a:p>
          <a:endParaRPr lang="it-IT" sz="1200"/>
        </a:p>
      </dgm:t>
    </dgm:pt>
    <dgm:pt modelId="{51CDC337-3FAA-A44A-9340-8275A4B864E3}" type="sibTrans" cxnId="{82C492A8-E202-D84C-B5AC-B28163D5FC26}">
      <dgm:prSet/>
      <dgm:spPr/>
      <dgm:t>
        <a:bodyPr/>
        <a:lstStyle/>
        <a:p>
          <a:endParaRPr lang="it-IT" sz="1200" dirty="0"/>
        </a:p>
      </dgm:t>
    </dgm:pt>
    <dgm:pt modelId="{11A7D652-189E-244C-AB4D-72DFBFE1B73C}">
      <dgm:prSet custT="1"/>
      <dgm:spPr/>
      <dgm:t>
        <a:bodyPr/>
        <a:lstStyle/>
        <a:p>
          <a:pPr algn="ctr" rtl="0"/>
          <a:r>
            <a:rPr lang="it-IT" sz="1200" dirty="0" err="1"/>
            <a:t>Interest</a:t>
          </a:r>
          <a:r>
            <a:rPr lang="it-IT" sz="1200" dirty="0"/>
            <a:t> </a:t>
          </a:r>
        </a:p>
        <a:p>
          <a:pPr algn="ctr" rtl="0"/>
          <a:r>
            <a:rPr lang="it-IT" sz="1200" dirty="0" err="1"/>
            <a:t>Coverage</a:t>
          </a:r>
          <a:r>
            <a:rPr lang="it-IT" sz="1200" dirty="0"/>
            <a:t> Ratio</a:t>
          </a:r>
        </a:p>
      </dgm:t>
    </dgm:pt>
    <dgm:pt modelId="{60815F75-96A6-C346-A89C-E57BEFF3E3E9}" type="parTrans" cxnId="{CCA5DC1D-DE0C-634E-8BB6-554CA2D82F20}">
      <dgm:prSet/>
      <dgm:spPr/>
      <dgm:t>
        <a:bodyPr/>
        <a:lstStyle/>
        <a:p>
          <a:endParaRPr lang="it-IT" sz="1200"/>
        </a:p>
      </dgm:t>
    </dgm:pt>
    <dgm:pt modelId="{81690B43-73BA-714F-ADFD-A60E0EA198C6}" type="sibTrans" cxnId="{CCA5DC1D-DE0C-634E-8BB6-554CA2D82F20}">
      <dgm:prSet/>
      <dgm:spPr/>
      <dgm:t>
        <a:bodyPr/>
        <a:lstStyle/>
        <a:p>
          <a:endParaRPr lang="it-IT" sz="1200"/>
        </a:p>
      </dgm:t>
    </dgm:pt>
    <dgm:pt modelId="{D66E17C9-04CD-6C44-BBB6-28591C1D8C9F}">
      <dgm:prSet custT="1"/>
      <dgm:spPr/>
      <dgm:t>
        <a:bodyPr anchor="ctr"/>
        <a:lstStyle/>
        <a:p>
          <a:pPr algn="ctr"/>
          <a:r>
            <a:rPr lang="it-IT" sz="1200" dirty="0"/>
            <a:t>EBIT/Uscite per rimborsi</a:t>
          </a:r>
        </a:p>
      </dgm:t>
    </dgm:pt>
    <dgm:pt modelId="{1CE32091-EFB8-E842-8A39-212232B40055}" type="parTrans" cxnId="{3FA570D4-0678-9744-BDB2-9B42BD279E6C}">
      <dgm:prSet/>
      <dgm:spPr/>
      <dgm:t>
        <a:bodyPr/>
        <a:lstStyle/>
        <a:p>
          <a:endParaRPr lang="it-IT"/>
        </a:p>
      </dgm:t>
    </dgm:pt>
    <dgm:pt modelId="{A4254FCC-9AF0-5F4B-9015-4812C1278528}" type="sibTrans" cxnId="{3FA570D4-0678-9744-BDB2-9B42BD279E6C}">
      <dgm:prSet/>
      <dgm:spPr/>
      <dgm:t>
        <a:bodyPr/>
        <a:lstStyle/>
        <a:p>
          <a:endParaRPr lang="it-IT"/>
        </a:p>
      </dgm:t>
    </dgm:pt>
    <dgm:pt modelId="{BB62FF0C-43BD-064C-954C-1A248EE2D228}">
      <dgm:prSet custT="1"/>
      <dgm:spPr/>
      <dgm:t>
        <a:bodyPr anchor="ctr"/>
        <a:lstStyle/>
        <a:p>
          <a:pPr algn="ctr"/>
          <a:r>
            <a:rPr lang="it-IT" sz="1200" dirty="0"/>
            <a:t>EBIT/Oneri Finanziari</a:t>
          </a:r>
        </a:p>
      </dgm:t>
    </dgm:pt>
    <dgm:pt modelId="{F3D90F93-3E58-3746-BE6C-CD4849F7DDBC}" type="parTrans" cxnId="{A28DE0E7-2CB9-CB45-A56A-0987D6065DC8}">
      <dgm:prSet/>
      <dgm:spPr/>
      <dgm:t>
        <a:bodyPr/>
        <a:lstStyle/>
        <a:p>
          <a:endParaRPr lang="it-IT"/>
        </a:p>
      </dgm:t>
    </dgm:pt>
    <dgm:pt modelId="{8E039186-061A-D24A-998D-D45C676C0A13}" type="sibTrans" cxnId="{A28DE0E7-2CB9-CB45-A56A-0987D6065DC8}">
      <dgm:prSet/>
      <dgm:spPr/>
      <dgm:t>
        <a:bodyPr/>
        <a:lstStyle/>
        <a:p>
          <a:endParaRPr lang="it-IT"/>
        </a:p>
      </dgm:t>
    </dgm:pt>
    <dgm:pt modelId="{4FBFBBDF-9769-C346-937F-2E768D826250}" type="pres">
      <dgm:prSet presAssocID="{71DF6B77-007D-A640-BF9F-383EC8FFF392}" presName="linearFlow" presStyleCnt="0">
        <dgm:presLayoutVars>
          <dgm:dir/>
          <dgm:animLvl val="lvl"/>
          <dgm:resizeHandles val="exact"/>
        </dgm:presLayoutVars>
      </dgm:prSet>
      <dgm:spPr/>
    </dgm:pt>
    <dgm:pt modelId="{EAC93240-D9C5-D046-B7E8-74AD27A130FE}" type="pres">
      <dgm:prSet presAssocID="{E62B410E-AF82-C44F-A13C-581135176B6E}" presName="composite" presStyleCnt="0"/>
      <dgm:spPr/>
    </dgm:pt>
    <dgm:pt modelId="{1A9CB02D-18DC-9E46-AFF1-B1025FD282FF}" type="pres">
      <dgm:prSet presAssocID="{E62B410E-AF82-C44F-A13C-581135176B6E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E7CA668D-29D4-A243-BDBD-DA546B795AED}" type="pres">
      <dgm:prSet presAssocID="{E62B410E-AF82-C44F-A13C-581135176B6E}" presName="parSh" presStyleLbl="node1" presStyleIdx="0" presStyleCnt="2" custScaleY="94380" custLinFactNeighborX="-116" custLinFactNeighborY="15850"/>
      <dgm:spPr/>
    </dgm:pt>
    <dgm:pt modelId="{1C2C2811-7E4E-B945-907E-F8B99C75F515}" type="pres">
      <dgm:prSet presAssocID="{E62B410E-AF82-C44F-A13C-581135176B6E}" presName="desTx" presStyleLbl="fgAcc1" presStyleIdx="0" presStyleCnt="2" custScaleY="44589" custLinFactNeighborX="117" custLinFactNeighborY="-9551">
        <dgm:presLayoutVars>
          <dgm:bulletEnabled val="1"/>
        </dgm:presLayoutVars>
      </dgm:prSet>
      <dgm:spPr/>
    </dgm:pt>
    <dgm:pt modelId="{5BAF3B2F-541B-CE49-BCC9-6EB59A433A99}" type="pres">
      <dgm:prSet presAssocID="{51CDC337-3FAA-A44A-9340-8275A4B864E3}" presName="sibTrans" presStyleLbl="sibTrans2D1" presStyleIdx="0" presStyleCnt="1" custScaleX="150058" custScaleY="84238" custLinFactNeighborX="1" custLinFactNeighborY="60026"/>
      <dgm:spPr/>
    </dgm:pt>
    <dgm:pt modelId="{73AB9A69-CDAF-B74B-A430-5C4B88E1F557}" type="pres">
      <dgm:prSet presAssocID="{51CDC337-3FAA-A44A-9340-8275A4B864E3}" presName="connTx" presStyleLbl="sibTrans2D1" presStyleIdx="0" presStyleCnt="1"/>
      <dgm:spPr/>
    </dgm:pt>
    <dgm:pt modelId="{E2A4BDA2-1A64-BB4F-83A5-45165C9A14C9}" type="pres">
      <dgm:prSet presAssocID="{11A7D652-189E-244C-AB4D-72DFBFE1B73C}" presName="composite" presStyleCnt="0"/>
      <dgm:spPr/>
    </dgm:pt>
    <dgm:pt modelId="{8277D055-6259-D34E-879D-E2186C79E664}" type="pres">
      <dgm:prSet presAssocID="{11A7D652-189E-244C-AB4D-72DFBFE1B73C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3E5DB1FC-C9F9-734D-BF27-30F69A2D0DCA}" type="pres">
      <dgm:prSet presAssocID="{11A7D652-189E-244C-AB4D-72DFBFE1B73C}" presName="parSh" presStyleLbl="node1" presStyleIdx="1" presStyleCnt="2" custScaleY="94380" custLinFactNeighborX="-116" custLinFactNeighborY="15850"/>
      <dgm:spPr/>
    </dgm:pt>
    <dgm:pt modelId="{94120EE3-D778-734D-9563-3954A36462C0}" type="pres">
      <dgm:prSet presAssocID="{11A7D652-189E-244C-AB4D-72DFBFE1B73C}" presName="desTx" presStyleLbl="fgAcc1" presStyleIdx="1" presStyleCnt="2" custScaleY="44589" custLinFactNeighborX="117" custLinFactNeighborY="-9551">
        <dgm:presLayoutVars>
          <dgm:bulletEnabled val="1"/>
        </dgm:presLayoutVars>
      </dgm:prSet>
      <dgm:spPr/>
    </dgm:pt>
  </dgm:ptLst>
  <dgm:cxnLst>
    <dgm:cxn modelId="{CCA5DC1D-DE0C-634E-8BB6-554CA2D82F20}" srcId="{71DF6B77-007D-A640-BF9F-383EC8FFF392}" destId="{11A7D652-189E-244C-AB4D-72DFBFE1B73C}" srcOrd="1" destOrd="0" parTransId="{60815F75-96A6-C346-A89C-E57BEFF3E3E9}" sibTransId="{81690B43-73BA-714F-ADFD-A60E0EA198C6}"/>
    <dgm:cxn modelId="{6445C227-5C5C-8C48-9D97-21765E437375}" type="presOf" srcId="{BB62FF0C-43BD-064C-954C-1A248EE2D228}" destId="{94120EE3-D778-734D-9563-3954A36462C0}" srcOrd="0" destOrd="0" presId="urn:microsoft.com/office/officeart/2005/8/layout/process3"/>
    <dgm:cxn modelId="{63F2ED33-A662-9846-8F99-D1920B5381BA}" type="presOf" srcId="{11A7D652-189E-244C-AB4D-72DFBFE1B73C}" destId="{3E5DB1FC-C9F9-734D-BF27-30F69A2D0DCA}" srcOrd="1" destOrd="0" presId="urn:microsoft.com/office/officeart/2005/8/layout/process3"/>
    <dgm:cxn modelId="{F3FD1D49-E457-2346-9601-13BFCBA5079C}" type="presOf" srcId="{E62B410E-AF82-C44F-A13C-581135176B6E}" destId="{E7CA668D-29D4-A243-BDBD-DA546B795AED}" srcOrd="1" destOrd="0" presId="urn:microsoft.com/office/officeart/2005/8/layout/process3"/>
    <dgm:cxn modelId="{D788104F-A9F0-654B-BEB2-E0A4FB0FFD2E}" type="presOf" srcId="{71DF6B77-007D-A640-BF9F-383EC8FFF392}" destId="{4FBFBBDF-9769-C346-937F-2E768D826250}" srcOrd="0" destOrd="0" presId="urn:microsoft.com/office/officeart/2005/8/layout/process3"/>
    <dgm:cxn modelId="{64F54C83-E6F5-004E-9629-3DEDEB0B797D}" type="presOf" srcId="{51CDC337-3FAA-A44A-9340-8275A4B864E3}" destId="{73AB9A69-CDAF-B74B-A430-5C4B88E1F557}" srcOrd="1" destOrd="0" presId="urn:microsoft.com/office/officeart/2005/8/layout/process3"/>
    <dgm:cxn modelId="{82C492A8-E202-D84C-B5AC-B28163D5FC26}" srcId="{71DF6B77-007D-A640-BF9F-383EC8FFF392}" destId="{E62B410E-AF82-C44F-A13C-581135176B6E}" srcOrd="0" destOrd="0" parTransId="{26F7CB98-22D6-F049-B77E-46EE777C42C9}" sibTransId="{51CDC337-3FAA-A44A-9340-8275A4B864E3}"/>
    <dgm:cxn modelId="{188A0BC8-9876-634F-A6CB-C46319DB2C1B}" type="presOf" srcId="{11A7D652-189E-244C-AB4D-72DFBFE1B73C}" destId="{8277D055-6259-D34E-879D-E2186C79E664}" srcOrd="0" destOrd="0" presId="urn:microsoft.com/office/officeart/2005/8/layout/process3"/>
    <dgm:cxn modelId="{3FA570D4-0678-9744-BDB2-9B42BD279E6C}" srcId="{E62B410E-AF82-C44F-A13C-581135176B6E}" destId="{D66E17C9-04CD-6C44-BBB6-28591C1D8C9F}" srcOrd="0" destOrd="0" parTransId="{1CE32091-EFB8-E842-8A39-212232B40055}" sibTransId="{A4254FCC-9AF0-5F4B-9015-4812C1278528}"/>
    <dgm:cxn modelId="{C3C144E0-86CA-E84E-8C41-A1BE71E57CD9}" type="presOf" srcId="{D66E17C9-04CD-6C44-BBB6-28591C1D8C9F}" destId="{1C2C2811-7E4E-B945-907E-F8B99C75F515}" srcOrd="0" destOrd="0" presId="urn:microsoft.com/office/officeart/2005/8/layout/process3"/>
    <dgm:cxn modelId="{6706ECE4-65D8-5F4D-A228-A5825447851C}" type="presOf" srcId="{E62B410E-AF82-C44F-A13C-581135176B6E}" destId="{1A9CB02D-18DC-9E46-AFF1-B1025FD282FF}" srcOrd="0" destOrd="0" presId="urn:microsoft.com/office/officeart/2005/8/layout/process3"/>
    <dgm:cxn modelId="{A28DE0E7-2CB9-CB45-A56A-0987D6065DC8}" srcId="{11A7D652-189E-244C-AB4D-72DFBFE1B73C}" destId="{BB62FF0C-43BD-064C-954C-1A248EE2D228}" srcOrd="0" destOrd="0" parTransId="{F3D90F93-3E58-3746-BE6C-CD4849F7DDBC}" sibTransId="{8E039186-061A-D24A-998D-D45C676C0A13}"/>
    <dgm:cxn modelId="{6CF54FF8-5092-D541-9AAE-DA930FE7EDA1}" type="presOf" srcId="{51CDC337-3FAA-A44A-9340-8275A4B864E3}" destId="{5BAF3B2F-541B-CE49-BCC9-6EB59A433A99}" srcOrd="0" destOrd="0" presId="urn:microsoft.com/office/officeart/2005/8/layout/process3"/>
    <dgm:cxn modelId="{5EDB3B88-F6BF-3840-B3A1-3BE6AA1405FC}" type="presParOf" srcId="{4FBFBBDF-9769-C346-937F-2E768D826250}" destId="{EAC93240-D9C5-D046-B7E8-74AD27A130FE}" srcOrd="0" destOrd="0" presId="urn:microsoft.com/office/officeart/2005/8/layout/process3"/>
    <dgm:cxn modelId="{A8324B83-B7F4-2E46-A51C-699A0B7A6EE0}" type="presParOf" srcId="{EAC93240-D9C5-D046-B7E8-74AD27A130FE}" destId="{1A9CB02D-18DC-9E46-AFF1-B1025FD282FF}" srcOrd="0" destOrd="0" presId="urn:microsoft.com/office/officeart/2005/8/layout/process3"/>
    <dgm:cxn modelId="{B3B76A92-4163-0045-9F9C-E70763F361A3}" type="presParOf" srcId="{EAC93240-D9C5-D046-B7E8-74AD27A130FE}" destId="{E7CA668D-29D4-A243-BDBD-DA546B795AED}" srcOrd="1" destOrd="0" presId="urn:microsoft.com/office/officeart/2005/8/layout/process3"/>
    <dgm:cxn modelId="{B4399A45-E86D-1147-BF1C-9D1A514BCBA1}" type="presParOf" srcId="{EAC93240-D9C5-D046-B7E8-74AD27A130FE}" destId="{1C2C2811-7E4E-B945-907E-F8B99C75F515}" srcOrd="2" destOrd="0" presId="urn:microsoft.com/office/officeart/2005/8/layout/process3"/>
    <dgm:cxn modelId="{50CC7480-E79C-F74A-9D70-FFC5CEC52D8C}" type="presParOf" srcId="{4FBFBBDF-9769-C346-937F-2E768D826250}" destId="{5BAF3B2F-541B-CE49-BCC9-6EB59A433A99}" srcOrd="1" destOrd="0" presId="urn:microsoft.com/office/officeart/2005/8/layout/process3"/>
    <dgm:cxn modelId="{C433572F-01DC-8041-9E73-A733F88F9FE6}" type="presParOf" srcId="{5BAF3B2F-541B-CE49-BCC9-6EB59A433A99}" destId="{73AB9A69-CDAF-B74B-A430-5C4B88E1F557}" srcOrd="0" destOrd="0" presId="urn:microsoft.com/office/officeart/2005/8/layout/process3"/>
    <dgm:cxn modelId="{F0317154-ACDC-AD41-B32F-AA553B72CC96}" type="presParOf" srcId="{4FBFBBDF-9769-C346-937F-2E768D826250}" destId="{E2A4BDA2-1A64-BB4F-83A5-45165C9A14C9}" srcOrd="2" destOrd="0" presId="urn:microsoft.com/office/officeart/2005/8/layout/process3"/>
    <dgm:cxn modelId="{B22E7F1D-0450-D041-8ABC-35A657CE8C64}" type="presParOf" srcId="{E2A4BDA2-1A64-BB4F-83A5-45165C9A14C9}" destId="{8277D055-6259-D34E-879D-E2186C79E664}" srcOrd="0" destOrd="0" presId="urn:microsoft.com/office/officeart/2005/8/layout/process3"/>
    <dgm:cxn modelId="{8BBD2D74-AF43-3643-93BF-E1215618B818}" type="presParOf" srcId="{E2A4BDA2-1A64-BB4F-83A5-45165C9A14C9}" destId="{3E5DB1FC-C9F9-734D-BF27-30F69A2D0DCA}" srcOrd="1" destOrd="0" presId="urn:microsoft.com/office/officeart/2005/8/layout/process3"/>
    <dgm:cxn modelId="{849D8365-5F65-B042-8B31-FBA52E61F515}" type="presParOf" srcId="{E2A4BDA2-1A64-BB4F-83A5-45165C9A14C9}" destId="{94120EE3-D778-734D-9563-3954A36462C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584A76F-3EFE-B84D-8296-43DD4F93169E}" type="doc">
      <dgm:prSet loTypeId="urn:microsoft.com/office/officeart/2008/layout/VerticalCircleList" loCatId="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7EE8EF6-EEDF-9342-AC52-4BE54A07E46D}">
      <dgm:prSet/>
      <dgm:spPr/>
      <dgm:t>
        <a:bodyPr/>
        <a:lstStyle/>
        <a:p>
          <a:pPr algn="ctr" rtl="0"/>
          <a:r>
            <a:rPr lang="it-IT" noProof="0" dirty="0">
              <a:solidFill>
                <a:schemeClr val="accent2">
                  <a:lumMod val="75000"/>
                </a:schemeClr>
              </a:solidFill>
              <a:latin typeface="Calibri"/>
              <a:cs typeface="Calibri"/>
            </a:rPr>
            <a:t>Altre informazioni dallo stato patrimoniale</a:t>
          </a:r>
        </a:p>
      </dgm:t>
    </dgm:pt>
    <dgm:pt modelId="{A3F5C103-83D1-5440-BBFE-CD33088A07F6}" type="parTrans" cxnId="{162AD4C1-4A50-754C-8A04-9B05F68EAC13}">
      <dgm:prSet/>
      <dgm:spPr/>
      <dgm:t>
        <a:bodyPr/>
        <a:lstStyle/>
        <a:p>
          <a:endParaRPr lang="it-IT" noProof="0">
            <a:latin typeface="Calibri"/>
            <a:cs typeface="Calibri"/>
          </a:endParaRPr>
        </a:p>
      </dgm:t>
    </dgm:pt>
    <dgm:pt modelId="{61E9FBD7-B363-974A-9507-37AC7A8F4F92}" type="sibTrans" cxnId="{162AD4C1-4A50-754C-8A04-9B05F68EAC13}">
      <dgm:prSet/>
      <dgm:spPr/>
      <dgm:t>
        <a:bodyPr/>
        <a:lstStyle/>
        <a:p>
          <a:endParaRPr lang="it-IT" noProof="0">
            <a:latin typeface="Calibri"/>
            <a:cs typeface="Calibri"/>
          </a:endParaRPr>
        </a:p>
      </dgm:t>
    </dgm:pt>
    <dgm:pt modelId="{DBDF3FF9-C527-B34B-9886-0556605D0015}">
      <dgm:prSet/>
      <dgm:spPr/>
      <dgm:t>
        <a:bodyPr/>
        <a:lstStyle/>
        <a:p>
          <a:pPr rtl="0"/>
          <a:r>
            <a:rPr lang="it-IT" noProof="0" dirty="0">
              <a:latin typeface="Calibri"/>
              <a:cs typeface="Calibri"/>
            </a:rPr>
            <a:t>Indice di liquidità (</a:t>
          </a:r>
          <a:r>
            <a:rPr lang="it-IT" i="1" noProof="0" dirty="0" err="1">
              <a:latin typeface="Calibri"/>
              <a:cs typeface="Calibri"/>
            </a:rPr>
            <a:t>current</a:t>
          </a:r>
          <a:r>
            <a:rPr lang="it-IT" i="1" noProof="0" dirty="0">
              <a:latin typeface="Calibri"/>
              <a:cs typeface="Calibri"/>
            </a:rPr>
            <a:t> ratio</a:t>
          </a:r>
          <a:r>
            <a:rPr lang="it-IT" noProof="0" dirty="0">
              <a:latin typeface="Calibri"/>
              <a:cs typeface="Calibri"/>
            </a:rPr>
            <a:t>)</a:t>
          </a:r>
        </a:p>
      </dgm:t>
    </dgm:pt>
    <dgm:pt modelId="{3B57B35A-EB58-7448-A34D-A029CF4C37FA}" type="parTrans" cxnId="{2F2E256D-20BF-4A44-8530-829AEE00D581}">
      <dgm:prSet/>
      <dgm:spPr/>
      <dgm:t>
        <a:bodyPr/>
        <a:lstStyle/>
        <a:p>
          <a:endParaRPr lang="it-IT" noProof="0">
            <a:latin typeface="Calibri"/>
            <a:cs typeface="Calibri"/>
          </a:endParaRPr>
        </a:p>
      </dgm:t>
    </dgm:pt>
    <dgm:pt modelId="{044EB9CD-B15D-7741-B438-E50B670281BF}" type="sibTrans" cxnId="{2F2E256D-20BF-4A44-8530-829AEE00D581}">
      <dgm:prSet/>
      <dgm:spPr/>
      <dgm:t>
        <a:bodyPr/>
        <a:lstStyle/>
        <a:p>
          <a:endParaRPr lang="it-IT" noProof="0">
            <a:latin typeface="Calibri"/>
            <a:cs typeface="Calibri"/>
          </a:endParaRPr>
        </a:p>
      </dgm:t>
    </dgm:pt>
    <dgm:pt modelId="{4FA68504-BEE9-9041-99B6-CC49C4447E3F}">
      <dgm:prSet/>
      <dgm:spPr/>
      <dgm:t>
        <a:bodyPr/>
        <a:lstStyle/>
        <a:p>
          <a:pPr rtl="0"/>
          <a:r>
            <a:rPr lang="it-IT" noProof="0">
              <a:latin typeface="Calibri"/>
              <a:cs typeface="Calibri"/>
            </a:rPr>
            <a:t>Attività correnti / Passività correnti</a:t>
          </a:r>
        </a:p>
      </dgm:t>
    </dgm:pt>
    <dgm:pt modelId="{3765E034-3C8E-B942-94E1-A6CC96B384B9}" type="parTrans" cxnId="{59354383-1BA4-B74B-B6C7-D58E305A2D92}">
      <dgm:prSet/>
      <dgm:spPr/>
      <dgm:t>
        <a:bodyPr/>
        <a:lstStyle/>
        <a:p>
          <a:endParaRPr lang="it-IT" noProof="0">
            <a:latin typeface="Calibri"/>
            <a:cs typeface="Calibri"/>
          </a:endParaRPr>
        </a:p>
      </dgm:t>
    </dgm:pt>
    <dgm:pt modelId="{062B7F8C-E817-5948-99A1-9B8215F7B407}" type="sibTrans" cxnId="{59354383-1BA4-B74B-B6C7-D58E305A2D92}">
      <dgm:prSet/>
      <dgm:spPr/>
      <dgm:t>
        <a:bodyPr/>
        <a:lstStyle/>
        <a:p>
          <a:endParaRPr lang="it-IT" noProof="0">
            <a:latin typeface="Calibri"/>
            <a:cs typeface="Calibri"/>
          </a:endParaRPr>
        </a:p>
      </dgm:t>
    </dgm:pt>
    <dgm:pt modelId="{AFD12101-593B-5A44-A4D0-E2F43F34A3FA}">
      <dgm:prSet/>
      <dgm:spPr/>
      <dgm:t>
        <a:bodyPr/>
        <a:lstStyle/>
        <a:p>
          <a:pPr rtl="0"/>
          <a:r>
            <a:rPr lang="it-IT" i="1" noProof="0">
              <a:latin typeface="Calibri"/>
              <a:cs typeface="Calibri"/>
            </a:rPr>
            <a:t>Quick ratio</a:t>
          </a:r>
          <a:endParaRPr lang="it-IT" noProof="0">
            <a:latin typeface="Calibri"/>
            <a:cs typeface="Calibri"/>
          </a:endParaRPr>
        </a:p>
      </dgm:t>
    </dgm:pt>
    <dgm:pt modelId="{DDDB9AE5-7E17-E644-BF3D-E3FF2285D666}" type="parTrans" cxnId="{8B0A52C3-58D6-6048-9CA5-1BB1CBC1BC55}">
      <dgm:prSet/>
      <dgm:spPr/>
      <dgm:t>
        <a:bodyPr/>
        <a:lstStyle/>
        <a:p>
          <a:endParaRPr lang="it-IT" noProof="0">
            <a:latin typeface="Calibri"/>
            <a:cs typeface="Calibri"/>
          </a:endParaRPr>
        </a:p>
      </dgm:t>
    </dgm:pt>
    <dgm:pt modelId="{3C441F7B-FFDE-E747-9393-023AF1E54A0B}" type="sibTrans" cxnId="{8B0A52C3-58D6-6048-9CA5-1BB1CBC1BC55}">
      <dgm:prSet/>
      <dgm:spPr/>
      <dgm:t>
        <a:bodyPr/>
        <a:lstStyle/>
        <a:p>
          <a:endParaRPr lang="it-IT" noProof="0">
            <a:latin typeface="Calibri"/>
            <a:cs typeface="Calibri"/>
          </a:endParaRPr>
        </a:p>
      </dgm:t>
    </dgm:pt>
    <dgm:pt modelId="{0BEC6843-450B-D24E-9927-2F906B17A22A}">
      <dgm:prSet/>
      <dgm:spPr/>
      <dgm:t>
        <a:bodyPr/>
        <a:lstStyle/>
        <a:p>
          <a:pPr rtl="0"/>
          <a:r>
            <a:rPr lang="it-IT" noProof="0">
              <a:latin typeface="Calibri"/>
              <a:cs typeface="Calibri"/>
            </a:rPr>
            <a:t>(Attività correnti – Rimanenze) /  Passività correnti</a:t>
          </a:r>
        </a:p>
      </dgm:t>
    </dgm:pt>
    <dgm:pt modelId="{5B37BDF4-37E7-8B45-84E5-4BAB72FEA76E}" type="parTrans" cxnId="{0A36172E-01EC-BA4E-8210-776AEFD9114F}">
      <dgm:prSet/>
      <dgm:spPr/>
      <dgm:t>
        <a:bodyPr/>
        <a:lstStyle/>
        <a:p>
          <a:endParaRPr lang="it-IT" noProof="0">
            <a:latin typeface="Calibri"/>
            <a:cs typeface="Calibri"/>
          </a:endParaRPr>
        </a:p>
      </dgm:t>
    </dgm:pt>
    <dgm:pt modelId="{A2359034-4E56-8642-8986-3FAE115374D8}" type="sibTrans" cxnId="{0A36172E-01EC-BA4E-8210-776AEFD9114F}">
      <dgm:prSet/>
      <dgm:spPr/>
      <dgm:t>
        <a:bodyPr/>
        <a:lstStyle/>
        <a:p>
          <a:endParaRPr lang="it-IT" noProof="0">
            <a:latin typeface="Calibri"/>
            <a:cs typeface="Calibri"/>
          </a:endParaRPr>
        </a:p>
      </dgm:t>
    </dgm:pt>
    <dgm:pt modelId="{BAD51E6D-8AA2-A14D-81EF-7FBA7536943D}" type="pres">
      <dgm:prSet presAssocID="{6584A76F-3EFE-B84D-8296-43DD4F93169E}" presName="Name0" presStyleCnt="0">
        <dgm:presLayoutVars>
          <dgm:dir/>
        </dgm:presLayoutVars>
      </dgm:prSet>
      <dgm:spPr/>
    </dgm:pt>
    <dgm:pt modelId="{EA84EE94-6E3B-374F-B092-A863B210DDBA}" type="pres">
      <dgm:prSet presAssocID="{97EE8EF6-EEDF-9342-AC52-4BE54A07E46D}" presName="withChildren" presStyleCnt="0"/>
      <dgm:spPr/>
    </dgm:pt>
    <dgm:pt modelId="{3F73B6F8-A83F-A94C-8CB8-951B773E8C03}" type="pres">
      <dgm:prSet presAssocID="{97EE8EF6-EEDF-9342-AC52-4BE54A07E46D}" presName="bigCircle" presStyleLbl="vennNode1" presStyleIdx="0" presStyleCnt="5" custScaleX="139764"/>
      <dgm:spPr/>
    </dgm:pt>
    <dgm:pt modelId="{0637931E-1384-2242-8ECC-CD1B0E3CB74C}" type="pres">
      <dgm:prSet presAssocID="{97EE8EF6-EEDF-9342-AC52-4BE54A07E46D}" presName="medCircle" presStyleLbl="vennNode1" presStyleIdx="1" presStyleCnt="5" custLinFactX="-65876" custLinFactNeighborX="-100000" custLinFactNeighborY="-13874"/>
      <dgm:spPr/>
    </dgm:pt>
    <dgm:pt modelId="{20D8B7D1-24CE-C04B-BCCD-DF98D2B43A54}" type="pres">
      <dgm:prSet presAssocID="{97EE8EF6-EEDF-9342-AC52-4BE54A07E46D}" presName="txLvl1" presStyleLbl="revTx" presStyleIdx="0" presStyleCnt="5" custScaleX="85554" custLinFactNeighborX="-12375" custLinFactNeighborY="34223"/>
      <dgm:spPr/>
    </dgm:pt>
    <dgm:pt modelId="{ED2409A1-8AD3-BB45-A96A-6F00B237E8D8}" type="pres">
      <dgm:prSet presAssocID="{97EE8EF6-EEDF-9342-AC52-4BE54A07E46D}" presName="lin" presStyleCnt="0"/>
      <dgm:spPr/>
    </dgm:pt>
    <dgm:pt modelId="{0D045177-CCE3-E045-8DC8-37D92EA41D1A}" type="pres">
      <dgm:prSet presAssocID="{DBDF3FF9-C527-B34B-9886-0556605D0015}" presName="txLvl2" presStyleLbl="revTx" presStyleIdx="1" presStyleCnt="5" custLinFactY="99731" custLinFactNeighborX="-5152" custLinFactNeighborY="100000"/>
      <dgm:spPr/>
    </dgm:pt>
    <dgm:pt modelId="{627ECF04-93CB-094D-BC33-4F769BCBBB5B}" type="pres">
      <dgm:prSet presAssocID="{4FA68504-BEE9-9041-99B6-CC49C4447E3F}" presName="indentDot1" presStyleCnt="0"/>
      <dgm:spPr/>
    </dgm:pt>
    <dgm:pt modelId="{51AF5E95-26E8-C547-A8D4-7FB9147AB3DC}" type="pres">
      <dgm:prSet presAssocID="{4FA68504-BEE9-9041-99B6-CC49C4447E3F}" presName="gap1" presStyleLbl="node3" presStyleIdx="0" presStyleCnt="0"/>
      <dgm:spPr/>
    </dgm:pt>
    <dgm:pt modelId="{3F052CF6-5AD9-6E43-A04F-A0431251A439}" type="pres">
      <dgm:prSet presAssocID="{4FA68504-BEE9-9041-99B6-CC49C4447E3F}" presName="smCircle1" presStyleLbl="vennNode1" presStyleIdx="2" presStyleCnt="5" custLinFactX="-349211" custLinFactY="100000" custLinFactNeighborX="-400000" custLinFactNeighborY="165508"/>
      <dgm:spPr/>
    </dgm:pt>
    <dgm:pt modelId="{667EAF26-AEED-184C-B94F-DB4179969A8A}" type="pres">
      <dgm:prSet presAssocID="{4FA68504-BEE9-9041-99B6-CC49C4447E3F}" presName="txLvl3" presStyleLbl="revTx" presStyleIdx="2" presStyleCnt="5" custLinFactY="99731" custLinFactNeighborX="-5152" custLinFactNeighborY="100000">
        <dgm:presLayoutVars>
          <dgm:bulletEnabled val="1"/>
        </dgm:presLayoutVars>
      </dgm:prSet>
      <dgm:spPr/>
    </dgm:pt>
    <dgm:pt modelId="{806403BE-5FA5-FB41-B0C4-278C760B3681}" type="pres">
      <dgm:prSet presAssocID="{044EB9CD-B15D-7741-B438-E50B670281BF}" presName="indentDot3" presStyleCnt="0"/>
      <dgm:spPr/>
    </dgm:pt>
    <dgm:pt modelId="{B10A4C72-0F4D-F949-8588-BAD54D68CD2C}" type="pres">
      <dgm:prSet presAssocID="{044EB9CD-B15D-7741-B438-E50B670281BF}" presName="gap3" presStyleLbl="sibTrans2D2" presStyleIdx="0" presStyleCnt="0"/>
      <dgm:spPr/>
    </dgm:pt>
    <dgm:pt modelId="{07C24D48-857E-6A4B-A845-CCC5E4DF90B7}" type="pres">
      <dgm:prSet presAssocID="{044EB9CD-B15D-7741-B438-E50B670281BF}" presName="smCircle3" presStyleLbl="vennNode1" presStyleIdx="3" presStyleCnt="5" custLinFactX="-200000" custLinFactY="96365" custLinFactNeighborX="-225692" custLinFactNeighborY="100000"/>
      <dgm:spPr/>
    </dgm:pt>
    <dgm:pt modelId="{2D9B16BE-6739-6D49-87A4-FC16D6B014E0}" type="pres">
      <dgm:prSet presAssocID="{AFD12101-593B-5A44-A4D0-E2F43F34A3FA}" presName="txLvl2" presStyleLbl="revTx" presStyleIdx="3" presStyleCnt="5" custLinFactY="128827" custLinFactNeighborX="-5152" custLinFactNeighborY="200000"/>
      <dgm:spPr/>
    </dgm:pt>
    <dgm:pt modelId="{A7834563-25F5-7748-B1C8-CA424E3A8D38}" type="pres">
      <dgm:prSet presAssocID="{0BEC6843-450B-D24E-9927-2F906B17A22A}" presName="indentDot1" presStyleCnt="0"/>
      <dgm:spPr/>
    </dgm:pt>
    <dgm:pt modelId="{AB7EE69E-37D3-5A44-8604-F8666CD51B64}" type="pres">
      <dgm:prSet presAssocID="{0BEC6843-450B-D24E-9927-2F906B17A22A}" presName="gap1" presStyleLbl="node3" presStyleIdx="0" presStyleCnt="0"/>
      <dgm:spPr/>
    </dgm:pt>
    <dgm:pt modelId="{D7626E4D-91ED-4648-B3A4-D116C71DA296}" type="pres">
      <dgm:prSet presAssocID="{0BEC6843-450B-D24E-9927-2F906B17A22A}" presName="smCircle1" presStyleLbl="vennNode1" presStyleIdx="4" presStyleCnt="5" custLinFactX="400000" custLinFactY="200000" custLinFactNeighborX="420763" custLinFactNeighborY="227702"/>
      <dgm:spPr/>
    </dgm:pt>
    <dgm:pt modelId="{046CE767-B5DB-3742-8EC5-3B923CC600A9}" type="pres">
      <dgm:prSet presAssocID="{0BEC6843-450B-D24E-9927-2F906B17A22A}" presName="txLvl3" presStyleLbl="revTx" presStyleIdx="4" presStyleCnt="5" custLinFactY="86344" custLinFactNeighborX="-5152" custLinFactNeighborY="100000">
        <dgm:presLayoutVars>
          <dgm:bulletEnabled val="1"/>
        </dgm:presLayoutVars>
      </dgm:prSet>
      <dgm:spPr/>
    </dgm:pt>
  </dgm:ptLst>
  <dgm:cxnLst>
    <dgm:cxn modelId="{0A36172E-01EC-BA4E-8210-776AEFD9114F}" srcId="{AFD12101-593B-5A44-A4D0-E2F43F34A3FA}" destId="{0BEC6843-450B-D24E-9927-2F906B17A22A}" srcOrd="0" destOrd="0" parTransId="{5B37BDF4-37E7-8B45-84E5-4BAB72FEA76E}" sibTransId="{A2359034-4E56-8642-8986-3FAE115374D8}"/>
    <dgm:cxn modelId="{2F2E256D-20BF-4A44-8530-829AEE00D581}" srcId="{97EE8EF6-EEDF-9342-AC52-4BE54A07E46D}" destId="{DBDF3FF9-C527-B34B-9886-0556605D0015}" srcOrd="0" destOrd="0" parTransId="{3B57B35A-EB58-7448-A34D-A029CF4C37FA}" sibTransId="{044EB9CD-B15D-7741-B438-E50B670281BF}"/>
    <dgm:cxn modelId="{78ABD775-7EB4-EC4C-AD35-BE33EB828210}" type="presOf" srcId="{4FA68504-BEE9-9041-99B6-CC49C4447E3F}" destId="{667EAF26-AEED-184C-B94F-DB4179969A8A}" srcOrd="0" destOrd="0" presId="urn:microsoft.com/office/officeart/2008/layout/VerticalCircleList"/>
    <dgm:cxn modelId="{59354383-1BA4-B74B-B6C7-D58E305A2D92}" srcId="{DBDF3FF9-C527-B34B-9886-0556605D0015}" destId="{4FA68504-BEE9-9041-99B6-CC49C4447E3F}" srcOrd="0" destOrd="0" parTransId="{3765E034-3C8E-B942-94E1-A6CC96B384B9}" sibTransId="{062B7F8C-E817-5948-99A1-9B8215F7B407}"/>
    <dgm:cxn modelId="{162AD4C1-4A50-754C-8A04-9B05F68EAC13}" srcId="{6584A76F-3EFE-B84D-8296-43DD4F93169E}" destId="{97EE8EF6-EEDF-9342-AC52-4BE54A07E46D}" srcOrd="0" destOrd="0" parTransId="{A3F5C103-83D1-5440-BBFE-CD33088A07F6}" sibTransId="{61E9FBD7-B363-974A-9507-37AC7A8F4F92}"/>
    <dgm:cxn modelId="{8B0A52C3-58D6-6048-9CA5-1BB1CBC1BC55}" srcId="{97EE8EF6-EEDF-9342-AC52-4BE54A07E46D}" destId="{AFD12101-593B-5A44-A4D0-E2F43F34A3FA}" srcOrd="1" destOrd="0" parTransId="{DDDB9AE5-7E17-E644-BF3D-E3FF2285D666}" sibTransId="{3C441F7B-FFDE-E747-9393-023AF1E54A0B}"/>
    <dgm:cxn modelId="{8F1FAFD0-BE55-3D48-9F91-55CD9D9B4B3A}" type="presOf" srcId="{DBDF3FF9-C527-B34B-9886-0556605D0015}" destId="{0D045177-CCE3-E045-8DC8-37D92EA41D1A}" srcOrd="0" destOrd="0" presId="urn:microsoft.com/office/officeart/2008/layout/VerticalCircleList"/>
    <dgm:cxn modelId="{E8C55ED9-E43F-DB4F-8424-1C4B83C1FA75}" type="presOf" srcId="{97EE8EF6-EEDF-9342-AC52-4BE54A07E46D}" destId="{20D8B7D1-24CE-C04B-BCCD-DF98D2B43A54}" srcOrd="0" destOrd="0" presId="urn:microsoft.com/office/officeart/2008/layout/VerticalCircleList"/>
    <dgm:cxn modelId="{990CC2DE-9C43-AB4C-A9B1-D37FE271BF33}" type="presOf" srcId="{AFD12101-593B-5A44-A4D0-E2F43F34A3FA}" destId="{2D9B16BE-6739-6D49-87A4-FC16D6B014E0}" srcOrd="0" destOrd="0" presId="urn:microsoft.com/office/officeart/2008/layout/VerticalCircleList"/>
    <dgm:cxn modelId="{755DE8DF-984B-8448-A61A-0098E7709221}" type="presOf" srcId="{0BEC6843-450B-D24E-9927-2F906B17A22A}" destId="{046CE767-B5DB-3742-8EC5-3B923CC600A9}" srcOrd="0" destOrd="0" presId="urn:microsoft.com/office/officeart/2008/layout/VerticalCircleList"/>
    <dgm:cxn modelId="{7925B5F3-C9D7-C241-A3E6-DE3D5B74C203}" type="presOf" srcId="{6584A76F-3EFE-B84D-8296-43DD4F93169E}" destId="{BAD51E6D-8AA2-A14D-81EF-7FBA7536943D}" srcOrd="0" destOrd="0" presId="urn:microsoft.com/office/officeart/2008/layout/VerticalCircleList"/>
    <dgm:cxn modelId="{262FE177-1811-6F4A-B305-C783947B2F51}" type="presParOf" srcId="{BAD51E6D-8AA2-A14D-81EF-7FBA7536943D}" destId="{EA84EE94-6E3B-374F-B092-A863B210DDBA}" srcOrd="0" destOrd="0" presId="urn:microsoft.com/office/officeart/2008/layout/VerticalCircleList"/>
    <dgm:cxn modelId="{8CA3C195-B161-3B4E-977E-B53479656836}" type="presParOf" srcId="{EA84EE94-6E3B-374F-B092-A863B210DDBA}" destId="{3F73B6F8-A83F-A94C-8CB8-951B773E8C03}" srcOrd="0" destOrd="0" presId="urn:microsoft.com/office/officeart/2008/layout/VerticalCircleList"/>
    <dgm:cxn modelId="{751C72D2-7ACA-8645-B486-D69BB57365B9}" type="presParOf" srcId="{EA84EE94-6E3B-374F-B092-A863B210DDBA}" destId="{0637931E-1384-2242-8ECC-CD1B0E3CB74C}" srcOrd="1" destOrd="0" presId="urn:microsoft.com/office/officeart/2008/layout/VerticalCircleList"/>
    <dgm:cxn modelId="{6E92AC74-18F0-CE46-B22F-0777F3627568}" type="presParOf" srcId="{EA84EE94-6E3B-374F-B092-A863B210DDBA}" destId="{20D8B7D1-24CE-C04B-BCCD-DF98D2B43A54}" srcOrd="2" destOrd="0" presId="urn:microsoft.com/office/officeart/2008/layout/VerticalCircleList"/>
    <dgm:cxn modelId="{57080F21-A413-F340-BC53-E1E2772354C3}" type="presParOf" srcId="{EA84EE94-6E3B-374F-B092-A863B210DDBA}" destId="{ED2409A1-8AD3-BB45-A96A-6F00B237E8D8}" srcOrd="3" destOrd="0" presId="urn:microsoft.com/office/officeart/2008/layout/VerticalCircleList"/>
    <dgm:cxn modelId="{851EDCF5-A799-A04D-A019-1505C0A0197A}" type="presParOf" srcId="{ED2409A1-8AD3-BB45-A96A-6F00B237E8D8}" destId="{0D045177-CCE3-E045-8DC8-37D92EA41D1A}" srcOrd="0" destOrd="0" presId="urn:microsoft.com/office/officeart/2008/layout/VerticalCircleList"/>
    <dgm:cxn modelId="{B7843E43-7EBB-9346-845E-30D59F958796}" type="presParOf" srcId="{ED2409A1-8AD3-BB45-A96A-6F00B237E8D8}" destId="{627ECF04-93CB-094D-BC33-4F769BCBBB5B}" srcOrd="1" destOrd="0" presId="urn:microsoft.com/office/officeart/2008/layout/VerticalCircleList"/>
    <dgm:cxn modelId="{DD00D7B2-46E0-E440-8B3D-4FB7E3D449FC}" type="presParOf" srcId="{627ECF04-93CB-094D-BC33-4F769BCBBB5B}" destId="{51AF5E95-26E8-C547-A8D4-7FB9147AB3DC}" srcOrd="0" destOrd="0" presId="urn:microsoft.com/office/officeart/2008/layout/VerticalCircleList"/>
    <dgm:cxn modelId="{A43CDB78-2074-3444-9876-D45882159986}" type="presParOf" srcId="{627ECF04-93CB-094D-BC33-4F769BCBBB5B}" destId="{3F052CF6-5AD9-6E43-A04F-A0431251A439}" srcOrd="1" destOrd="0" presId="urn:microsoft.com/office/officeart/2008/layout/VerticalCircleList"/>
    <dgm:cxn modelId="{F2ADAA69-9803-CD45-A6E8-5CDBA776B65E}" type="presParOf" srcId="{ED2409A1-8AD3-BB45-A96A-6F00B237E8D8}" destId="{667EAF26-AEED-184C-B94F-DB4179969A8A}" srcOrd="2" destOrd="0" presId="urn:microsoft.com/office/officeart/2008/layout/VerticalCircleList"/>
    <dgm:cxn modelId="{69DEBF0C-1461-164C-9F8B-80F8BED4141D}" type="presParOf" srcId="{ED2409A1-8AD3-BB45-A96A-6F00B237E8D8}" destId="{806403BE-5FA5-FB41-B0C4-278C760B3681}" srcOrd="3" destOrd="0" presId="urn:microsoft.com/office/officeart/2008/layout/VerticalCircleList"/>
    <dgm:cxn modelId="{D8F5C37C-B259-924D-A5B8-1B5CDD44E8F8}" type="presParOf" srcId="{806403BE-5FA5-FB41-B0C4-278C760B3681}" destId="{B10A4C72-0F4D-F949-8588-BAD54D68CD2C}" srcOrd="0" destOrd="0" presId="urn:microsoft.com/office/officeart/2008/layout/VerticalCircleList"/>
    <dgm:cxn modelId="{980527D3-51DA-384A-AD98-3363CF61BBC7}" type="presParOf" srcId="{806403BE-5FA5-FB41-B0C4-278C760B3681}" destId="{07C24D48-857E-6A4B-A845-CCC5E4DF90B7}" srcOrd="1" destOrd="0" presId="urn:microsoft.com/office/officeart/2008/layout/VerticalCircleList"/>
    <dgm:cxn modelId="{A38ED9D2-8310-2847-ACA1-2FA3ADAAC6B1}" type="presParOf" srcId="{ED2409A1-8AD3-BB45-A96A-6F00B237E8D8}" destId="{2D9B16BE-6739-6D49-87A4-FC16D6B014E0}" srcOrd="4" destOrd="0" presId="urn:microsoft.com/office/officeart/2008/layout/VerticalCircleList"/>
    <dgm:cxn modelId="{BBB5B25D-641C-404C-81A0-3C17BCD9C638}" type="presParOf" srcId="{ED2409A1-8AD3-BB45-A96A-6F00B237E8D8}" destId="{A7834563-25F5-7748-B1C8-CA424E3A8D38}" srcOrd="5" destOrd="0" presId="urn:microsoft.com/office/officeart/2008/layout/VerticalCircleList"/>
    <dgm:cxn modelId="{112727B0-544C-354F-AB42-1EDE7838CFBB}" type="presParOf" srcId="{A7834563-25F5-7748-B1C8-CA424E3A8D38}" destId="{AB7EE69E-37D3-5A44-8604-F8666CD51B64}" srcOrd="0" destOrd="0" presId="urn:microsoft.com/office/officeart/2008/layout/VerticalCircleList"/>
    <dgm:cxn modelId="{00A3FD05-B930-B245-A44A-8B70949ADFB3}" type="presParOf" srcId="{A7834563-25F5-7748-B1C8-CA424E3A8D38}" destId="{D7626E4D-91ED-4648-B3A4-D116C71DA296}" srcOrd="1" destOrd="0" presId="urn:microsoft.com/office/officeart/2008/layout/VerticalCircleList"/>
    <dgm:cxn modelId="{48DFC96D-6AA6-574D-9FB7-189E65EE501B}" type="presParOf" srcId="{ED2409A1-8AD3-BB45-A96A-6F00B237E8D8}" destId="{046CE767-B5DB-3742-8EC5-3B923CC600A9}" srcOrd="6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2876C2F-B5EF-A443-9B1B-D0A7724A58E9}" type="doc">
      <dgm:prSet loTypeId="urn:microsoft.com/office/officeart/2005/8/layout/StepDownProcess" loCatId="" qsTypeId="urn:microsoft.com/office/officeart/2005/8/quickstyle/3D1" qsCatId="3D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E773BCD8-C871-0C46-BEA9-90964AE172BE}">
      <dgm:prSet custT="1"/>
      <dgm:spPr/>
      <dgm:t>
        <a:bodyPr/>
        <a:lstStyle/>
        <a:p>
          <a:pPr rtl="0"/>
          <a:r>
            <a:rPr lang="it-IT" sz="2400" noProof="0">
              <a:latin typeface="Calibri"/>
              <a:cs typeface="Calibri"/>
            </a:rPr>
            <a:t>Totale ricavi di vendita</a:t>
          </a:r>
        </a:p>
      </dgm:t>
    </dgm:pt>
    <dgm:pt modelId="{4CCF6026-6858-514D-93D5-CA9EF8DB8AC1}" type="parTrans" cxnId="{73D22B17-D6A9-B646-B9F3-15289C03352A}">
      <dgm:prSet/>
      <dgm:spPr/>
      <dgm:t>
        <a:bodyPr/>
        <a:lstStyle/>
        <a:p>
          <a:endParaRPr lang="it-IT" sz="1600" noProof="0">
            <a:latin typeface="Calibri"/>
            <a:cs typeface="Calibri"/>
          </a:endParaRPr>
        </a:p>
      </dgm:t>
    </dgm:pt>
    <dgm:pt modelId="{47284F15-F0E8-4347-91D6-B5911F71E4CE}" type="sibTrans" cxnId="{73D22B17-D6A9-B646-B9F3-15289C03352A}">
      <dgm:prSet/>
      <dgm:spPr/>
      <dgm:t>
        <a:bodyPr/>
        <a:lstStyle/>
        <a:p>
          <a:endParaRPr lang="it-IT" sz="1600" noProof="0">
            <a:latin typeface="Calibri"/>
            <a:cs typeface="Calibri"/>
          </a:endParaRPr>
        </a:p>
      </dgm:t>
    </dgm:pt>
    <dgm:pt modelId="{BADE34AF-CA2B-884C-85BF-7B3957648E45}">
      <dgm:prSet custT="1"/>
      <dgm:spPr/>
      <dgm:t>
        <a:bodyPr/>
        <a:lstStyle/>
        <a:p>
          <a:pPr algn="ctr" rtl="0"/>
          <a:r>
            <a:rPr lang="it-IT" sz="2400" i="1" noProof="0" dirty="0">
              <a:latin typeface="Calibri"/>
              <a:cs typeface="Calibri"/>
            </a:rPr>
            <a:t>meno</a:t>
          </a:r>
          <a:endParaRPr lang="it-IT" sz="2400" noProof="0" dirty="0">
            <a:latin typeface="Calibri"/>
            <a:cs typeface="Calibri"/>
          </a:endParaRPr>
        </a:p>
      </dgm:t>
    </dgm:pt>
    <dgm:pt modelId="{767469D0-667F-E649-BF4B-52900A0AE1C5}" type="parTrans" cxnId="{10C44B49-683F-694D-A5FA-D9525AC4AAC4}">
      <dgm:prSet/>
      <dgm:spPr/>
      <dgm:t>
        <a:bodyPr/>
        <a:lstStyle/>
        <a:p>
          <a:endParaRPr lang="it-IT" sz="1600" noProof="0">
            <a:latin typeface="Calibri"/>
            <a:cs typeface="Calibri"/>
          </a:endParaRPr>
        </a:p>
      </dgm:t>
    </dgm:pt>
    <dgm:pt modelId="{1612A950-4C38-F745-8F1A-FF96F38ACA5E}" type="sibTrans" cxnId="{10C44B49-683F-694D-A5FA-D9525AC4AAC4}">
      <dgm:prSet/>
      <dgm:spPr/>
      <dgm:t>
        <a:bodyPr/>
        <a:lstStyle/>
        <a:p>
          <a:endParaRPr lang="it-IT" sz="1600" noProof="0">
            <a:latin typeface="Calibri"/>
            <a:cs typeface="Calibri"/>
          </a:endParaRPr>
        </a:p>
      </dgm:t>
    </dgm:pt>
    <dgm:pt modelId="{F24CE2E8-08E5-AC4D-860A-56A9944AC09A}">
      <dgm:prSet custT="1"/>
      <dgm:spPr/>
      <dgm:t>
        <a:bodyPr/>
        <a:lstStyle/>
        <a:p>
          <a:pPr rtl="0"/>
          <a:r>
            <a:rPr lang="it-IT" sz="2400" noProof="0">
              <a:latin typeface="Calibri"/>
              <a:cs typeface="Calibri"/>
            </a:rPr>
            <a:t>Costo del venduto</a:t>
          </a:r>
        </a:p>
      </dgm:t>
    </dgm:pt>
    <dgm:pt modelId="{B6F1AB31-6A87-B74E-8DB1-A49EA05E5010}" type="parTrans" cxnId="{F8345468-3CFE-1440-91AD-8D568047FC23}">
      <dgm:prSet/>
      <dgm:spPr/>
      <dgm:t>
        <a:bodyPr/>
        <a:lstStyle/>
        <a:p>
          <a:endParaRPr lang="it-IT" sz="1600" noProof="0">
            <a:latin typeface="Calibri"/>
            <a:cs typeface="Calibri"/>
          </a:endParaRPr>
        </a:p>
      </dgm:t>
    </dgm:pt>
    <dgm:pt modelId="{118082D8-C7B4-0140-903C-C407E390D1A9}" type="sibTrans" cxnId="{F8345468-3CFE-1440-91AD-8D568047FC23}">
      <dgm:prSet/>
      <dgm:spPr/>
      <dgm:t>
        <a:bodyPr/>
        <a:lstStyle/>
        <a:p>
          <a:endParaRPr lang="it-IT" sz="1600" noProof="0">
            <a:latin typeface="Calibri"/>
            <a:cs typeface="Calibri"/>
          </a:endParaRPr>
        </a:p>
      </dgm:t>
    </dgm:pt>
    <dgm:pt modelId="{35CF7D83-2AC4-5A4A-8612-37515CEE2166}">
      <dgm:prSet custT="1"/>
      <dgm:spPr/>
      <dgm:t>
        <a:bodyPr/>
        <a:lstStyle/>
        <a:p>
          <a:pPr algn="ctr" rtl="0"/>
          <a:r>
            <a:rPr lang="it-IT" sz="2400" i="1" noProof="0" dirty="0">
              <a:latin typeface="Calibri"/>
              <a:cs typeface="Calibri"/>
            </a:rPr>
            <a:t>uguale</a:t>
          </a:r>
          <a:endParaRPr lang="it-IT" sz="2400" noProof="0" dirty="0">
            <a:latin typeface="Calibri"/>
            <a:cs typeface="Calibri"/>
          </a:endParaRPr>
        </a:p>
      </dgm:t>
    </dgm:pt>
    <dgm:pt modelId="{AB767974-0375-1544-B6D7-687D456896C8}" type="parTrans" cxnId="{83160A1E-58A5-7641-9518-02685C53FB1E}">
      <dgm:prSet/>
      <dgm:spPr/>
      <dgm:t>
        <a:bodyPr/>
        <a:lstStyle/>
        <a:p>
          <a:endParaRPr lang="it-IT" sz="1600" noProof="0">
            <a:latin typeface="Calibri"/>
            <a:cs typeface="Calibri"/>
          </a:endParaRPr>
        </a:p>
      </dgm:t>
    </dgm:pt>
    <dgm:pt modelId="{B7CCE6F8-3FD1-264B-81A9-872B319F01C1}" type="sibTrans" cxnId="{83160A1E-58A5-7641-9518-02685C53FB1E}">
      <dgm:prSet/>
      <dgm:spPr/>
      <dgm:t>
        <a:bodyPr/>
        <a:lstStyle/>
        <a:p>
          <a:endParaRPr lang="it-IT" sz="1600" noProof="0">
            <a:latin typeface="Calibri"/>
            <a:cs typeface="Calibri"/>
          </a:endParaRPr>
        </a:p>
      </dgm:t>
    </dgm:pt>
    <dgm:pt modelId="{B20B9223-FF55-CE47-8E69-1B34A55A1F50}">
      <dgm:prSet custT="1"/>
      <dgm:spPr/>
      <dgm:t>
        <a:bodyPr/>
        <a:lstStyle/>
        <a:p>
          <a:pPr rtl="0"/>
          <a:r>
            <a:rPr lang="it-IT" sz="2400" b="1" noProof="0" dirty="0">
              <a:solidFill>
                <a:schemeClr val="accent2">
                  <a:lumMod val="75000"/>
                </a:schemeClr>
              </a:solidFill>
              <a:latin typeface="Calibri"/>
              <a:cs typeface="Calibri"/>
            </a:rPr>
            <a:t>Margine lordo</a:t>
          </a:r>
        </a:p>
      </dgm:t>
    </dgm:pt>
    <dgm:pt modelId="{C988257D-CD1B-D546-BFDF-A4D3DC526555}" type="parTrans" cxnId="{F25360B6-2BEC-8145-BE73-51D0BFF58D53}">
      <dgm:prSet/>
      <dgm:spPr/>
      <dgm:t>
        <a:bodyPr/>
        <a:lstStyle/>
        <a:p>
          <a:endParaRPr lang="it-IT" sz="1600" noProof="0">
            <a:latin typeface="Calibri"/>
            <a:cs typeface="Calibri"/>
          </a:endParaRPr>
        </a:p>
      </dgm:t>
    </dgm:pt>
    <dgm:pt modelId="{CBF4F033-7B64-8140-BE91-2495658BD7E6}" type="sibTrans" cxnId="{F25360B6-2BEC-8145-BE73-51D0BFF58D53}">
      <dgm:prSet/>
      <dgm:spPr/>
      <dgm:t>
        <a:bodyPr/>
        <a:lstStyle/>
        <a:p>
          <a:endParaRPr lang="it-IT" sz="1600" noProof="0">
            <a:latin typeface="Calibri"/>
            <a:cs typeface="Calibri"/>
          </a:endParaRPr>
        </a:p>
      </dgm:t>
    </dgm:pt>
    <dgm:pt modelId="{17D3D29E-6479-E04B-B552-9C79E1C070E9}" type="pres">
      <dgm:prSet presAssocID="{D2876C2F-B5EF-A443-9B1B-D0A7724A58E9}" presName="rootnode" presStyleCnt="0">
        <dgm:presLayoutVars>
          <dgm:chMax/>
          <dgm:chPref/>
          <dgm:dir/>
          <dgm:animLvl val="lvl"/>
        </dgm:presLayoutVars>
      </dgm:prSet>
      <dgm:spPr/>
    </dgm:pt>
    <dgm:pt modelId="{446DD127-367C-EE4E-B9B3-4BECCBB6E8B1}" type="pres">
      <dgm:prSet presAssocID="{E773BCD8-C871-0C46-BEA9-90964AE172BE}" presName="composite" presStyleCnt="0"/>
      <dgm:spPr/>
    </dgm:pt>
    <dgm:pt modelId="{12C1BF66-DD9B-3749-A1FF-2E9FBB91B4DA}" type="pres">
      <dgm:prSet presAssocID="{E773BCD8-C871-0C46-BEA9-90964AE172BE}" presName="bentUpArrow1" presStyleLbl="alignImgPlace1" presStyleIdx="0" presStyleCnt="2" custLinFactNeighborX="-6621"/>
      <dgm:spPr/>
    </dgm:pt>
    <dgm:pt modelId="{2EE6AAEB-1C2E-3648-B208-946E4D55829C}" type="pres">
      <dgm:prSet presAssocID="{E773BCD8-C871-0C46-BEA9-90964AE172BE}" presName="ParentText" presStyleLbl="node1" presStyleIdx="0" presStyleCnt="3" custLinFactNeighborX="-68715">
        <dgm:presLayoutVars>
          <dgm:chMax val="1"/>
          <dgm:chPref val="1"/>
          <dgm:bulletEnabled val="1"/>
        </dgm:presLayoutVars>
      </dgm:prSet>
      <dgm:spPr/>
    </dgm:pt>
    <dgm:pt modelId="{9077F3D7-99DA-6146-8869-DEA49F149A40}" type="pres">
      <dgm:prSet presAssocID="{E773BCD8-C871-0C46-BEA9-90964AE172BE}" presName="ChildText" presStyleLbl="revTx" presStyleIdx="0" presStyleCnt="2" custLinFactNeighborX="-73813" custLinFactNeighborY="-1265">
        <dgm:presLayoutVars>
          <dgm:chMax val="0"/>
          <dgm:chPref val="0"/>
          <dgm:bulletEnabled val="1"/>
        </dgm:presLayoutVars>
      </dgm:prSet>
      <dgm:spPr/>
    </dgm:pt>
    <dgm:pt modelId="{B68C329A-33CD-164B-A6C9-61DD7375D4D0}" type="pres">
      <dgm:prSet presAssocID="{47284F15-F0E8-4347-91D6-B5911F71E4CE}" presName="sibTrans" presStyleCnt="0"/>
      <dgm:spPr/>
    </dgm:pt>
    <dgm:pt modelId="{46B7D2B1-4A09-BE42-8134-352D3894B7BE}" type="pres">
      <dgm:prSet presAssocID="{F24CE2E8-08E5-AC4D-860A-56A9944AC09A}" presName="composite" presStyleCnt="0"/>
      <dgm:spPr/>
    </dgm:pt>
    <dgm:pt modelId="{99D7F269-7AA3-FC48-9CB4-7B05BCEDDCA1}" type="pres">
      <dgm:prSet presAssocID="{F24CE2E8-08E5-AC4D-860A-56A9944AC09A}" presName="bentUpArrow1" presStyleLbl="alignImgPlace1" presStyleIdx="1" presStyleCnt="2" custLinFactNeighborX="71616" custLinFactNeighborY="4385"/>
      <dgm:spPr/>
    </dgm:pt>
    <dgm:pt modelId="{984F6088-328A-294C-B791-2471890E841A}" type="pres">
      <dgm:prSet presAssocID="{F24CE2E8-08E5-AC4D-860A-56A9944AC09A}" presName="ParentText" presStyleLbl="node1" presStyleIdx="1" presStyleCnt="3" custLinFactNeighborX="6997" custLinFactNeighborY="-3591">
        <dgm:presLayoutVars>
          <dgm:chMax val="1"/>
          <dgm:chPref val="1"/>
          <dgm:bulletEnabled val="1"/>
        </dgm:presLayoutVars>
      </dgm:prSet>
      <dgm:spPr/>
    </dgm:pt>
    <dgm:pt modelId="{CC3F6025-8B46-7444-B43D-6FCFAA757880}" type="pres">
      <dgm:prSet presAssocID="{F24CE2E8-08E5-AC4D-860A-56A9944AC09A}" presName="ChildText" presStyleLbl="revTx" presStyleIdx="1" presStyleCnt="2" custLinFactNeighborX="39111">
        <dgm:presLayoutVars>
          <dgm:chMax val="0"/>
          <dgm:chPref val="0"/>
          <dgm:bulletEnabled val="1"/>
        </dgm:presLayoutVars>
      </dgm:prSet>
      <dgm:spPr/>
    </dgm:pt>
    <dgm:pt modelId="{050A28D8-58D7-054F-95D3-7C123BCCE686}" type="pres">
      <dgm:prSet presAssocID="{118082D8-C7B4-0140-903C-C407E390D1A9}" presName="sibTrans" presStyleCnt="0"/>
      <dgm:spPr/>
    </dgm:pt>
    <dgm:pt modelId="{AF6C7136-4B61-0B44-BCF8-133E15B0A6CF}" type="pres">
      <dgm:prSet presAssocID="{B20B9223-FF55-CE47-8E69-1B34A55A1F50}" presName="composite" presStyleCnt="0"/>
      <dgm:spPr/>
    </dgm:pt>
    <dgm:pt modelId="{17B30E55-955A-FD4E-9A09-FF136E2963E1}" type="pres">
      <dgm:prSet presAssocID="{B20B9223-FF55-CE47-8E69-1B34A55A1F50}" presName="ParentText" presStyleLbl="node1" presStyleIdx="2" presStyleCnt="3" custLinFactNeighborX="68915">
        <dgm:presLayoutVars>
          <dgm:chMax val="1"/>
          <dgm:chPref val="1"/>
          <dgm:bulletEnabled val="1"/>
        </dgm:presLayoutVars>
      </dgm:prSet>
      <dgm:spPr/>
    </dgm:pt>
  </dgm:ptLst>
  <dgm:cxnLst>
    <dgm:cxn modelId="{13464507-91D8-3F4D-B7AD-B11B2CF470AA}" type="presOf" srcId="{35CF7D83-2AC4-5A4A-8612-37515CEE2166}" destId="{CC3F6025-8B46-7444-B43D-6FCFAA757880}" srcOrd="0" destOrd="0" presId="urn:microsoft.com/office/officeart/2005/8/layout/StepDownProcess"/>
    <dgm:cxn modelId="{73D22B17-D6A9-B646-B9F3-15289C03352A}" srcId="{D2876C2F-B5EF-A443-9B1B-D0A7724A58E9}" destId="{E773BCD8-C871-0C46-BEA9-90964AE172BE}" srcOrd="0" destOrd="0" parTransId="{4CCF6026-6858-514D-93D5-CA9EF8DB8AC1}" sibTransId="{47284F15-F0E8-4347-91D6-B5911F71E4CE}"/>
    <dgm:cxn modelId="{83160A1E-58A5-7641-9518-02685C53FB1E}" srcId="{F24CE2E8-08E5-AC4D-860A-56A9944AC09A}" destId="{35CF7D83-2AC4-5A4A-8612-37515CEE2166}" srcOrd="0" destOrd="0" parTransId="{AB767974-0375-1544-B6D7-687D456896C8}" sibTransId="{B7CCE6F8-3FD1-264B-81A9-872B319F01C1}"/>
    <dgm:cxn modelId="{A5B58141-4EB9-7942-9BF0-66EDB0AB7BEC}" type="presOf" srcId="{BADE34AF-CA2B-884C-85BF-7B3957648E45}" destId="{9077F3D7-99DA-6146-8869-DEA49F149A40}" srcOrd="0" destOrd="0" presId="urn:microsoft.com/office/officeart/2005/8/layout/StepDownProcess"/>
    <dgm:cxn modelId="{10C44B49-683F-694D-A5FA-D9525AC4AAC4}" srcId="{E773BCD8-C871-0C46-BEA9-90964AE172BE}" destId="{BADE34AF-CA2B-884C-85BF-7B3957648E45}" srcOrd="0" destOrd="0" parTransId="{767469D0-667F-E649-BF4B-52900A0AE1C5}" sibTransId="{1612A950-4C38-F745-8F1A-FF96F38ACA5E}"/>
    <dgm:cxn modelId="{27E45651-30F2-AB40-A1FB-464DB83DC03D}" type="presOf" srcId="{D2876C2F-B5EF-A443-9B1B-D0A7724A58E9}" destId="{17D3D29E-6479-E04B-B552-9C79E1C070E9}" srcOrd="0" destOrd="0" presId="urn:microsoft.com/office/officeart/2005/8/layout/StepDownProcess"/>
    <dgm:cxn modelId="{F8345468-3CFE-1440-91AD-8D568047FC23}" srcId="{D2876C2F-B5EF-A443-9B1B-D0A7724A58E9}" destId="{F24CE2E8-08E5-AC4D-860A-56A9944AC09A}" srcOrd="1" destOrd="0" parTransId="{B6F1AB31-6A87-B74E-8DB1-A49EA05E5010}" sibTransId="{118082D8-C7B4-0140-903C-C407E390D1A9}"/>
    <dgm:cxn modelId="{1F50856C-1558-4941-AB02-C984D20B7A52}" type="presOf" srcId="{B20B9223-FF55-CE47-8E69-1B34A55A1F50}" destId="{17B30E55-955A-FD4E-9A09-FF136E2963E1}" srcOrd="0" destOrd="0" presId="urn:microsoft.com/office/officeart/2005/8/layout/StepDownProcess"/>
    <dgm:cxn modelId="{8614BE99-B7DB-1146-8EA3-F39463EF0CBF}" type="presOf" srcId="{E773BCD8-C871-0C46-BEA9-90964AE172BE}" destId="{2EE6AAEB-1C2E-3648-B208-946E4D55829C}" srcOrd="0" destOrd="0" presId="urn:microsoft.com/office/officeart/2005/8/layout/StepDownProcess"/>
    <dgm:cxn modelId="{F25360B6-2BEC-8145-BE73-51D0BFF58D53}" srcId="{D2876C2F-B5EF-A443-9B1B-D0A7724A58E9}" destId="{B20B9223-FF55-CE47-8E69-1B34A55A1F50}" srcOrd="2" destOrd="0" parTransId="{C988257D-CD1B-D546-BFDF-A4D3DC526555}" sibTransId="{CBF4F033-7B64-8140-BE91-2495658BD7E6}"/>
    <dgm:cxn modelId="{888C19DA-6BF7-FB43-B9D2-8B11BF3C9B70}" type="presOf" srcId="{F24CE2E8-08E5-AC4D-860A-56A9944AC09A}" destId="{984F6088-328A-294C-B791-2471890E841A}" srcOrd="0" destOrd="0" presId="urn:microsoft.com/office/officeart/2005/8/layout/StepDownProcess"/>
    <dgm:cxn modelId="{ABEB6D1F-9FC8-4846-8CFD-CFCE4AAAF45E}" type="presParOf" srcId="{17D3D29E-6479-E04B-B552-9C79E1C070E9}" destId="{446DD127-367C-EE4E-B9B3-4BECCBB6E8B1}" srcOrd="0" destOrd="0" presId="urn:microsoft.com/office/officeart/2005/8/layout/StepDownProcess"/>
    <dgm:cxn modelId="{A3D433EC-A606-9E49-BF53-532B8C54C337}" type="presParOf" srcId="{446DD127-367C-EE4E-B9B3-4BECCBB6E8B1}" destId="{12C1BF66-DD9B-3749-A1FF-2E9FBB91B4DA}" srcOrd="0" destOrd="0" presId="urn:microsoft.com/office/officeart/2005/8/layout/StepDownProcess"/>
    <dgm:cxn modelId="{96625E6E-13F3-274C-B56D-191D0F8390AB}" type="presParOf" srcId="{446DD127-367C-EE4E-B9B3-4BECCBB6E8B1}" destId="{2EE6AAEB-1C2E-3648-B208-946E4D55829C}" srcOrd="1" destOrd="0" presId="urn:microsoft.com/office/officeart/2005/8/layout/StepDownProcess"/>
    <dgm:cxn modelId="{CDC37502-F60D-9C40-BA91-AE38B65787F7}" type="presParOf" srcId="{446DD127-367C-EE4E-B9B3-4BECCBB6E8B1}" destId="{9077F3D7-99DA-6146-8869-DEA49F149A40}" srcOrd="2" destOrd="0" presId="urn:microsoft.com/office/officeart/2005/8/layout/StepDownProcess"/>
    <dgm:cxn modelId="{49118039-0393-1141-8EB0-0DF353B1F046}" type="presParOf" srcId="{17D3D29E-6479-E04B-B552-9C79E1C070E9}" destId="{B68C329A-33CD-164B-A6C9-61DD7375D4D0}" srcOrd="1" destOrd="0" presId="urn:microsoft.com/office/officeart/2005/8/layout/StepDownProcess"/>
    <dgm:cxn modelId="{4D11E377-3859-0845-97C6-8B98F9C251CB}" type="presParOf" srcId="{17D3D29E-6479-E04B-B552-9C79E1C070E9}" destId="{46B7D2B1-4A09-BE42-8134-352D3894B7BE}" srcOrd="2" destOrd="0" presId="urn:microsoft.com/office/officeart/2005/8/layout/StepDownProcess"/>
    <dgm:cxn modelId="{3591DB0B-F610-E24B-9C4A-B9D8226FF6B8}" type="presParOf" srcId="{46B7D2B1-4A09-BE42-8134-352D3894B7BE}" destId="{99D7F269-7AA3-FC48-9CB4-7B05BCEDDCA1}" srcOrd="0" destOrd="0" presId="urn:microsoft.com/office/officeart/2005/8/layout/StepDownProcess"/>
    <dgm:cxn modelId="{38FD8BD9-AC6F-0349-92D7-170187D083AB}" type="presParOf" srcId="{46B7D2B1-4A09-BE42-8134-352D3894B7BE}" destId="{984F6088-328A-294C-B791-2471890E841A}" srcOrd="1" destOrd="0" presId="urn:microsoft.com/office/officeart/2005/8/layout/StepDownProcess"/>
    <dgm:cxn modelId="{DAC51701-2B93-4641-BC48-47968F01464B}" type="presParOf" srcId="{46B7D2B1-4A09-BE42-8134-352D3894B7BE}" destId="{CC3F6025-8B46-7444-B43D-6FCFAA757880}" srcOrd="2" destOrd="0" presId="urn:microsoft.com/office/officeart/2005/8/layout/StepDownProcess"/>
    <dgm:cxn modelId="{14690B41-DC62-2045-9C50-2FBB58D6B11D}" type="presParOf" srcId="{17D3D29E-6479-E04B-B552-9C79E1C070E9}" destId="{050A28D8-58D7-054F-95D3-7C123BCCE686}" srcOrd="3" destOrd="0" presId="urn:microsoft.com/office/officeart/2005/8/layout/StepDownProcess"/>
    <dgm:cxn modelId="{E7C00F22-9033-014B-B6D6-918E324DB040}" type="presParOf" srcId="{17D3D29E-6479-E04B-B552-9C79E1C070E9}" destId="{AF6C7136-4B61-0B44-BCF8-133E15B0A6CF}" srcOrd="4" destOrd="0" presId="urn:microsoft.com/office/officeart/2005/8/layout/StepDownProcess"/>
    <dgm:cxn modelId="{76B5C99B-5672-EB4B-8741-CA176EDBB36F}" type="presParOf" srcId="{AF6C7136-4B61-0B44-BCF8-133E15B0A6CF}" destId="{17B30E55-955A-FD4E-9A09-FF136E2963E1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ED413EB-3159-074B-BBD5-5ECFF5B92AD8}" type="doc">
      <dgm:prSet loTypeId="urn:microsoft.com/office/officeart/2005/8/layout/equation2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C6E8D5-E3EA-2B41-9343-32C5B78F0E62}">
      <dgm:prSet custT="1"/>
      <dgm:spPr/>
      <dgm:t>
        <a:bodyPr/>
        <a:lstStyle/>
        <a:p>
          <a:pPr rtl="0"/>
          <a:r>
            <a:rPr lang="it-IT" sz="2000" noProof="0" dirty="0">
              <a:latin typeface="Calibri"/>
              <a:cs typeface="Calibri"/>
            </a:rPr>
            <a:t>Margine lordo</a:t>
          </a:r>
        </a:p>
      </dgm:t>
    </dgm:pt>
    <dgm:pt modelId="{715FA23F-2B8A-0E45-B19D-3AE2451EEDE2}" type="parTrans" cxnId="{4FFB7570-B120-3B41-810E-D1C6461A8DC7}">
      <dgm:prSet/>
      <dgm:spPr/>
      <dgm:t>
        <a:bodyPr/>
        <a:lstStyle/>
        <a:p>
          <a:endParaRPr lang="it-IT" sz="24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310FBC42-44F0-C942-9709-FAA26F50D566}" type="sibTrans" cxnId="{4FFB7570-B120-3B41-810E-D1C6461A8DC7}">
      <dgm:prSet custT="1"/>
      <dgm:spPr/>
      <dgm:t>
        <a:bodyPr/>
        <a:lstStyle/>
        <a:p>
          <a:endParaRPr lang="it-IT" sz="9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51502936-CB20-0A40-83F1-6864BF50EB5E}">
      <dgm:prSet custT="1"/>
      <dgm:spPr/>
      <dgm:t>
        <a:bodyPr/>
        <a:lstStyle/>
        <a:p>
          <a:pPr marL="273050" indent="0" rtl="0"/>
          <a:r>
            <a:rPr lang="it-IT" sz="2000" noProof="0" dirty="0">
              <a:latin typeface="Calibri"/>
              <a:cs typeface="Calibri"/>
            </a:rPr>
            <a:t>Costi operativi</a:t>
          </a:r>
        </a:p>
      </dgm:t>
    </dgm:pt>
    <dgm:pt modelId="{36EF637E-2241-294C-915A-D3181062EF50}" type="parTrans" cxnId="{7EB8AFB9-0D89-7947-A3EE-0961AA654688}">
      <dgm:prSet/>
      <dgm:spPr/>
      <dgm:t>
        <a:bodyPr/>
        <a:lstStyle/>
        <a:p>
          <a:endParaRPr lang="it-IT" sz="24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C09A88F5-6597-F145-B577-31D5A83F5332}" type="sibTrans" cxnId="{7EB8AFB9-0D89-7947-A3EE-0961AA654688}">
      <dgm:prSet custT="1"/>
      <dgm:spPr/>
      <dgm:t>
        <a:bodyPr/>
        <a:lstStyle/>
        <a:p>
          <a:endParaRPr lang="it-IT" sz="900" noProof="0" dirty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EDB34746-DFFF-A241-A8C5-8563537BA7F9}">
      <dgm:prSet custT="1"/>
      <dgm:spPr/>
      <dgm:t>
        <a:bodyPr/>
        <a:lstStyle/>
        <a:p>
          <a:pPr marL="273050" indent="-273050" rtl="0"/>
          <a:r>
            <a:rPr lang="it-IT" sz="1600" noProof="0" dirty="0">
              <a:latin typeface="Calibri"/>
              <a:cs typeface="Calibri"/>
            </a:rPr>
            <a:t>Costi commerciali, generali e amministrativi</a:t>
          </a:r>
        </a:p>
      </dgm:t>
    </dgm:pt>
    <dgm:pt modelId="{805FA642-2340-8E4E-A2EB-0FBA1157BD5A}" type="parTrans" cxnId="{D2F647E0-104F-D541-A934-12FFE8727C23}">
      <dgm:prSet/>
      <dgm:spPr/>
      <dgm:t>
        <a:bodyPr/>
        <a:lstStyle/>
        <a:p>
          <a:endParaRPr lang="it-IT" sz="24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27B72812-8B9F-9E44-81D3-58F5B8EE4B2D}" type="sibTrans" cxnId="{D2F647E0-104F-D541-A934-12FFE8727C23}">
      <dgm:prSet/>
      <dgm:spPr/>
      <dgm:t>
        <a:bodyPr/>
        <a:lstStyle/>
        <a:p>
          <a:endParaRPr lang="it-IT" sz="24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2DF4547C-EA34-1B4F-B340-556A3F235103}">
      <dgm:prSet custT="1"/>
      <dgm:spPr/>
      <dgm:t>
        <a:bodyPr/>
        <a:lstStyle/>
        <a:p>
          <a:pPr marL="273050" indent="-273050" rtl="0"/>
          <a:r>
            <a:rPr lang="it-IT" sz="1600" noProof="0" dirty="0">
              <a:latin typeface="Calibri"/>
              <a:cs typeface="Calibri"/>
            </a:rPr>
            <a:t>Ricerca e sviluppo</a:t>
          </a:r>
        </a:p>
      </dgm:t>
    </dgm:pt>
    <dgm:pt modelId="{527B7E99-6D38-1349-B0E6-BB7F453B65D4}" type="parTrans" cxnId="{87367A76-7A8B-7B4D-A19E-9422D660B06C}">
      <dgm:prSet/>
      <dgm:spPr/>
      <dgm:t>
        <a:bodyPr/>
        <a:lstStyle/>
        <a:p>
          <a:endParaRPr lang="it-IT" sz="24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7D854DD7-E53C-D140-8795-874CEF8D7293}" type="sibTrans" cxnId="{87367A76-7A8B-7B4D-A19E-9422D660B06C}">
      <dgm:prSet/>
      <dgm:spPr/>
      <dgm:t>
        <a:bodyPr/>
        <a:lstStyle/>
        <a:p>
          <a:endParaRPr lang="it-IT" sz="24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1B48F0F4-3063-A946-851E-0A6ADE6C87B7}">
      <dgm:prSet custT="1"/>
      <dgm:spPr/>
      <dgm:t>
        <a:bodyPr/>
        <a:lstStyle/>
        <a:p>
          <a:pPr marL="273050" indent="-273050" rtl="0"/>
          <a:r>
            <a:rPr lang="it-IT" sz="1600" noProof="0" dirty="0">
              <a:latin typeface="Calibri"/>
              <a:cs typeface="Calibri"/>
            </a:rPr>
            <a:t>Ammortamenti</a:t>
          </a:r>
        </a:p>
      </dgm:t>
    </dgm:pt>
    <dgm:pt modelId="{1AD58467-8762-9E41-94DF-B646E3F12D0F}" type="parTrans" cxnId="{A1BE9F32-716C-9E4E-9504-9C6D96A71382}">
      <dgm:prSet/>
      <dgm:spPr/>
      <dgm:t>
        <a:bodyPr/>
        <a:lstStyle/>
        <a:p>
          <a:endParaRPr lang="it-IT" sz="24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458632ED-B8DC-A140-9F85-3F027B74C36B}" type="sibTrans" cxnId="{A1BE9F32-716C-9E4E-9504-9C6D96A71382}">
      <dgm:prSet/>
      <dgm:spPr/>
      <dgm:t>
        <a:bodyPr/>
        <a:lstStyle/>
        <a:p>
          <a:endParaRPr lang="it-IT" sz="24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327539A9-9BD6-9148-A1D3-E8A46E7709C3}">
      <dgm:prSet custT="1"/>
      <dgm:spPr/>
      <dgm:t>
        <a:bodyPr/>
        <a:lstStyle/>
        <a:p>
          <a:pPr rtl="0"/>
          <a:r>
            <a:rPr lang="it-IT" sz="2400" noProof="0" dirty="0">
              <a:latin typeface="Calibri"/>
              <a:cs typeface="Calibri"/>
            </a:rPr>
            <a:t>Risultato operativo</a:t>
          </a:r>
        </a:p>
      </dgm:t>
    </dgm:pt>
    <dgm:pt modelId="{95FE1B91-4BF4-BD45-B1BE-2BC8FE45A9CE}" type="parTrans" cxnId="{B73F819C-83AF-0645-9E4D-29446011E1FE}">
      <dgm:prSet/>
      <dgm:spPr/>
      <dgm:t>
        <a:bodyPr/>
        <a:lstStyle/>
        <a:p>
          <a:endParaRPr lang="it-IT" sz="24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D4848343-C6C0-4549-B73D-906D8EEB9E54}" type="sibTrans" cxnId="{B73F819C-83AF-0645-9E4D-29446011E1FE}">
      <dgm:prSet/>
      <dgm:spPr/>
      <dgm:t>
        <a:bodyPr/>
        <a:lstStyle/>
        <a:p>
          <a:endParaRPr lang="it-IT" sz="24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gm:t>
    </dgm:pt>
    <dgm:pt modelId="{8FA0055A-993B-1B45-9301-E10805A6387F}" type="pres">
      <dgm:prSet presAssocID="{2ED413EB-3159-074B-BBD5-5ECFF5B92AD8}" presName="Name0" presStyleCnt="0">
        <dgm:presLayoutVars>
          <dgm:dir/>
          <dgm:resizeHandles val="exact"/>
        </dgm:presLayoutVars>
      </dgm:prSet>
      <dgm:spPr/>
    </dgm:pt>
    <dgm:pt modelId="{C682711C-CBA1-F345-A17C-3BA540684985}" type="pres">
      <dgm:prSet presAssocID="{2ED413EB-3159-074B-BBD5-5ECFF5B92AD8}" presName="vNodes" presStyleCnt="0"/>
      <dgm:spPr/>
    </dgm:pt>
    <dgm:pt modelId="{C5B10839-BCA3-CC4B-81F4-F4901CCD776F}" type="pres">
      <dgm:prSet presAssocID="{38C6E8D5-E3EA-2B41-9343-32C5B78F0E62}" presName="node" presStyleLbl="node1" presStyleIdx="0" presStyleCnt="3" custScaleX="203533" custLinFactNeighborX="-32890">
        <dgm:presLayoutVars>
          <dgm:bulletEnabled val="1"/>
        </dgm:presLayoutVars>
      </dgm:prSet>
      <dgm:spPr/>
    </dgm:pt>
    <dgm:pt modelId="{527317A6-7A0D-FF49-B185-EA0992F3956C}" type="pres">
      <dgm:prSet presAssocID="{310FBC42-44F0-C942-9709-FAA26F50D566}" presName="spacerT" presStyleCnt="0"/>
      <dgm:spPr/>
    </dgm:pt>
    <dgm:pt modelId="{20A855E8-1F44-A24E-B725-11FD39302A9C}" type="pres">
      <dgm:prSet presAssocID="{310FBC42-44F0-C942-9709-FAA26F50D566}" presName="sibTrans" presStyleLbl="sibTrans2D1" presStyleIdx="0" presStyleCnt="2" custScaleX="141685" custLinFactY="1082" custLinFactNeighborX="-47961" custLinFactNeighborY="100000"/>
      <dgm:spPr>
        <a:prstGeom prst="mathMinus">
          <a:avLst/>
        </a:prstGeom>
      </dgm:spPr>
    </dgm:pt>
    <dgm:pt modelId="{B951A53C-4E94-B54F-8941-7332C1E69D70}" type="pres">
      <dgm:prSet presAssocID="{310FBC42-44F0-C942-9709-FAA26F50D566}" presName="spacerB" presStyleCnt="0"/>
      <dgm:spPr/>
    </dgm:pt>
    <dgm:pt modelId="{ECDFB864-C9D7-2F44-B8DE-45CD8714938D}" type="pres">
      <dgm:prSet presAssocID="{51502936-CB20-0A40-83F1-6864BF50EB5E}" presName="node" presStyleLbl="node1" presStyleIdx="1" presStyleCnt="3" custScaleX="232530" custScaleY="197929" custLinFactNeighborX="-32890">
        <dgm:presLayoutVars>
          <dgm:bulletEnabled val="1"/>
        </dgm:presLayoutVars>
      </dgm:prSet>
      <dgm:spPr/>
    </dgm:pt>
    <dgm:pt modelId="{6DB6668F-1904-3346-BF6F-5D1E0881C17A}" type="pres">
      <dgm:prSet presAssocID="{2ED413EB-3159-074B-BBD5-5ECFF5B92AD8}" presName="sibTransLast" presStyleLbl="sibTrans2D1" presStyleIdx="1" presStyleCnt="2" custAng="234844" custScaleX="134299" custLinFactNeighborX="-8178" custLinFactNeighborY="-36408"/>
      <dgm:spPr>
        <a:prstGeom prst="mathEqual">
          <a:avLst/>
        </a:prstGeom>
      </dgm:spPr>
    </dgm:pt>
    <dgm:pt modelId="{2039205C-33D4-764A-84B9-A76C9B288F5B}" type="pres">
      <dgm:prSet presAssocID="{2ED413EB-3159-074B-BBD5-5ECFF5B92AD8}" presName="connectorText" presStyleLbl="sibTrans2D1" presStyleIdx="1" presStyleCnt="2"/>
      <dgm:spPr/>
    </dgm:pt>
    <dgm:pt modelId="{9FB48748-A1FD-3A42-B8C4-A4DF934EFD52}" type="pres">
      <dgm:prSet presAssocID="{2ED413EB-3159-074B-BBD5-5ECFF5B92AD8}" presName="lastNode" presStyleLbl="node1" presStyleIdx="2" presStyleCnt="3" custScaleX="85269" custScaleY="53020" custLinFactX="1535" custLinFactNeighborX="100000" custLinFactNeighborY="-11250">
        <dgm:presLayoutVars>
          <dgm:bulletEnabled val="1"/>
        </dgm:presLayoutVars>
      </dgm:prSet>
      <dgm:spPr/>
    </dgm:pt>
  </dgm:ptLst>
  <dgm:cxnLst>
    <dgm:cxn modelId="{2CC6E01A-A52A-0D48-92E4-899C5E0DABEC}" type="presOf" srcId="{51502936-CB20-0A40-83F1-6864BF50EB5E}" destId="{ECDFB864-C9D7-2F44-B8DE-45CD8714938D}" srcOrd="0" destOrd="0" presId="urn:microsoft.com/office/officeart/2005/8/layout/equation2"/>
    <dgm:cxn modelId="{A1BE9F32-716C-9E4E-9504-9C6D96A71382}" srcId="{51502936-CB20-0A40-83F1-6864BF50EB5E}" destId="{1B48F0F4-3063-A946-851E-0A6ADE6C87B7}" srcOrd="2" destOrd="0" parTransId="{1AD58467-8762-9E41-94DF-B646E3F12D0F}" sibTransId="{458632ED-B8DC-A140-9F85-3F027B74C36B}"/>
    <dgm:cxn modelId="{6D77DE43-1B90-2E4A-BBAD-EF07340D1F97}" type="presOf" srcId="{C09A88F5-6597-F145-B577-31D5A83F5332}" destId="{6DB6668F-1904-3346-BF6F-5D1E0881C17A}" srcOrd="0" destOrd="0" presId="urn:microsoft.com/office/officeart/2005/8/layout/equation2"/>
    <dgm:cxn modelId="{4FFB7570-B120-3B41-810E-D1C6461A8DC7}" srcId="{2ED413EB-3159-074B-BBD5-5ECFF5B92AD8}" destId="{38C6E8D5-E3EA-2B41-9343-32C5B78F0E62}" srcOrd="0" destOrd="0" parTransId="{715FA23F-2B8A-0E45-B19D-3AE2451EEDE2}" sibTransId="{310FBC42-44F0-C942-9709-FAA26F50D566}"/>
    <dgm:cxn modelId="{87367A76-7A8B-7B4D-A19E-9422D660B06C}" srcId="{51502936-CB20-0A40-83F1-6864BF50EB5E}" destId="{2DF4547C-EA34-1B4F-B340-556A3F235103}" srcOrd="1" destOrd="0" parTransId="{527B7E99-6D38-1349-B0E6-BB7F453B65D4}" sibTransId="{7D854DD7-E53C-D140-8795-874CEF8D7293}"/>
    <dgm:cxn modelId="{99F5E589-5075-2B41-ABF0-1981DAC60F99}" type="presOf" srcId="{1B48F0F4-3063-A946-851E-0A6ADE6C87B7}" destId="{ECDFB864-C9D7-2F44-B8DE-45CD8714938D}" srcOrd="0" destOrd="3" presId="urn:microsoft.com/office/officeart/2005/8/layout/equation2"/>
    <dgm:cxn modelId="{F094078D-91A8-7047-B2CA-E26DB1E5064D}" type="presOf" srcId="{2ED413EB-3159-074B-BBD5-5ECFF5B92AD8}" destId="{8FA0055A-993B-1B45-9301-E10805A6387F}" srcOrd="0" destOrd="0" presId="urn:microsoft.com/office/officeart/2005/8/layout/equation2"/>
    <dgm:cxn modelId="{3107F793-C843-854B-9C0E-E6A45C18D686}" type="presOf" srcId="{EDB34746-DFFF-A241-A8C5-8563537BA7F9}" destId="{ECDFB864-C9D7-2F44-B8DE-45CD8714938D}" srcOrd="0" destOrd="1" presId="urn:microsoft.com/office/officeart/2005/8/layout/equation2"/>
    <dgm:cxn modelId="{B73F819C-83AF-0645-9E4D-29446011E1FE}" srcId="{2ED413EB-3159-074B-BBD5-5ECFF5B92AD8}" destId="{327539A9-9BD6-9148-A1D3-E8A46E7709C3}" srcOrd="2" destOrd="0" parTransId="{95FE1B91-4BF4-BD45-B1BE-2BC8FE45A9CE}" sibTransId="{D4848343-C6C0-4549-B73D-906D8EEB9E54}"/>
    <dgm:cxn modelId="{7EB8AFB9-0D89-7947-A3EE-0961AA654688}" srcId="{2ED413EB-3159-074B-BBD5-5ECFF5B92AD8}" destId="{51502936-CB20-0A40-83F1-6864BF50EB5E}" srcOrd="1" destOrd="0" parTransId="{36EF637E-2241-294C-915A-D3181062EF50}" sibTransId="{C09A88F5-6597-F145-B577-31D5A83F5332}"/>
    <dgm:cxn modelId="{BDB2ACBB-55C9-3D40-A40E-E30F14F74B7F}" type="presOf" srcId="{310FBC42-44F0-C942-9709-FAA26F50D566}" destId="{20A855E8-1F44-A24E-B725-11FD39302A9C}" srcOrd="0" destOrd="0" presId="urn:microsoft.com/office/officeart/2005/8/layout/equation2"/>
    <dgm:cxn modelId="{695C8ECE-A013-A24B-A091-BBBCB8A59BF4}" type="presOf" srcId="{38C6E8D5-E3EA-2B41-9343-32C5B78F0E62}" destId="{C5B10839-BCA3-CC4B-81F4-F4901CCD776F}" srcOrd="0" destOrd="0" presId="urn:microsoft.com/office/officeart/2005/8/layout/equation2"/>
    <dgm:cxn modelId="{F12D24DA-550A-1F40-9E47-A4BB8C82A467}" type="presOf" srcId="{2DF4547C-EA34-1B4F-B340-556A3F235103}" destId="{ECDFB864-C9D7-2F44-B8DE-45CD8714938D}" srcOrd="0" destOrd="2" presId="urn:microsoft.com/office/officeart/2005/8/layout/equation2"/>
    <dgm:cxn modelId="{195D24DB-27FE-8B46-A597-2DEA3DF020AE}" type="presOf" srcId="{C09A88F5-6597-F145-B577-31D5A83F5332}" destId="{2039205C-33D4-764A-84B9-A76C9B288F5B}" srcOrd="1" destOrd="0" presId="urn:microsoft.com/office/officeart/2005/8/layout/equation2"/>
    <dgm:cxn modelId="{D2F647E0-104F-D541-A934-12FFE8727C23}" srcId="{51502936-CB20-0A40-83F1-6864BF50EB5E}" destId="{EDB34746-DFFF-A241-A8C5-8563537BA7F9}" srcOrd="0" destOrd="0" parTransId="{805FA642-2340-8E4E-A2EB-0FBA1157BD5A}" sibTransId="{27B72812-8B9F-9E44-81D3-58F5B8EE4B2D}"/>
    <dgm:cxn modelId="{A3E2B7E8-7C81-E943-A34D-5C4C602902E6}" type="presOf" srcId="{327539A9-9BD6-9148-A1D3-E8A46E7709C3}" destId="{9FB48748-A1FD-3A42-B8C4-A4DF934EFD52}" srcOrd="0" destOrd="0" presId="urn:microsoft.com/office/officeart/2005/8/layout/equation2"/>
    <dgm:cxn modelId="{41613969-B3D3-5341-930D-8C3E46FCC040}" type="presParOf" srcId="{8FA0055A-993B-1B45-9301-E10805A6387F}" destId="{C682711C-CBA1-F345-A17C-3BA540684985}" srcOrd="0" destOrd="0" presId="urn:microsoft.com/office/officeart/2005/8/layout/equation2"/>
    <dgm:cxn modelId="{40C81E1C-58EA-6740-96C0-961DFC4B9403}" type="presParOf" srcId="{C682711C-CBA1-F345-A17C-3BA540684985}" destId="{C5B10839-BCA3-CC4B-81F4-F4901CCD776F}" srcOrd="0" destOrd="0" presId="urn:microsoft.com/office/officeart/2005/8/layout/equation2"/>
    <dgm:cxn modelId="{DDE3E54C-1657-CB4F-920C-40B29C027A36}" type="presParOf" srcId="{C682711C-CBA1-F345-A17C-3BA540684985}" destId="{527317A6-7A0D-FF49-B185-EA0992F3956C}" srcOrd="1" destOrd="0" presId="urn:microsoft.com/office/officeart/2005/8/layout/equation2"/>
    <dgm:cxn modelId="{BA81B181-8AD7-844A-9F40-A322AD063FEC}" type="presParOf" srcId="{C682711C-CBA1-F345-A17C-3BA540684985}" destId="{20A855E8-1F44-A24E-B725-11FD39302A9C}" srcOrd="2" destOrd="0" presId="urn:microsoft.com/office/officeart/2005/8/layout/equation2"/>
    <dgm:cxn modelId="{A954C9BB-AB60-D04C-9B2A-1A7E77672426}" type="presParOf" srcId="{C682711C-CBA1-F345-A17C-3BA540684985}" destId="{B951A53C-4E94-B54F-8941-7332C1E69D70}" srcOrd="3" destOrd="0" presId="urn:microsoft.com/office/officeart/2005/8/layout/equation2"/>
    <dgm:cxn modelId="{7CE42FA1-B930-674C-9D47-8789CA956DE8}" type="presParOf" srcId="{C682711C-CBA1-F345-A17C-3BA540684985}" destId="{ECDFB864-C9D7-2F44-B8DE-45CD8714938D}" srcOrd="4" destOrd="0" presId="urn:microsoft.com/office/officeart/2005/8/layout/equation2"/>
    <dgm:cxn modelId="{924C3C08-5FEA-A747-A227-79B77A164732}" type="presParOf" srcId="{8FA0055A-993B-1B45-9301-E10805A6387F}" destId="{6DB6668F-1904-3346-BF6F-5D1E0881C17A}" srcOrd="1" destOrd="0" presId="urn:microsoft.com/office/officeart/2005/8/layout/equation2"/>
    <dgm:cxn modelId="{59B649B4-C7F3-8248-B647-7C11C31DBD34}" type="presParOf" srcId="{6DB6668F-1904-3346-BF6F-5D1E0881C17A}" destId="{2039205C-33D4-764A-84B9-A76C9B288F5B}" srcOrd="0" destOrd="0" presId="urn:microsoft.com/office/officeart/2005/8/layout/equation2"/>
    <dgm:cxn modelId="{E2972D9D-6EE2-8746-BFAC-6A5453D6B376}" type="presParOf" srcId="{8FA0055A-993B-1B45-9301-E10805A6387F}" destId="{9FB48748-A1FD-3A42-B8C4-A4DF934EFD52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41717AD-B18F-4440-961E-90D28C6D78F0}" type="doc">
      <dgm:prSet loTypeId="urn:microsoft.com/office/officeart/2005/8/layout/equation1" loCatId="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1D7A35D-C0F3-A147-9215-CA5651330B9A}">
      <dgm:prSet custT="1"/>
      <dgm:spPr/>
      <dgm:t>
        <a:bodyPr/>
        <a:lstStyle/>
        <a:p>
          <a:pPr rtl="0"/>
          <a:r>
            <a:rPr lang="it-IT" sz="1800" noProof="0">
              <a:solidFill>
                <a:srgbClr val="000090"/>
              </a:solidFill>
            </a:rPr>
            <a:t>Risultato operativo</a:t>
          </a:r>
        </a:p>
      </dgm:t>
    </dgm:pt>
    <dgm:pt modelId="{855ECC39-382A-B940-B085-869F85A5E24C}" type="parTrans" cxnId="{4FFA00F1-E0A5-D740-8A10-1626A241DF93}">
      <dgm:prSet/>
      <dgm:spPr/>
      <dgm:t>
        <a:bodyPr/>
        <a:lstStyle/>
        <a:p>
          <a:endParaRPr lang="it-IT" noProof="0">
            <a:solidFill>
              <a:srgbClr val="000090"/>
            </a:solidFill>
          </a:endParaRPr>
        </a:p>
      </dgm:t>
    </dgm:pt>
    <dgm:pt modelId="{277FEBA4-BB50-3F42-8BCC-9D6EE85CDF7C}" type="sibTrans" cxnId="{4FFA00F1-E0A5-D740-8A10-1626A241DF93}">
      <dgm:prSet/>
      <dgm:spPr/>
      <dgm:t>
        <a:bodyPr/>
        <a:lstStyle/>
        <a:p>
          <a:endParaRPr lang="it-IT" noProof="0">
            <a:solidFill>
              <a:srgbClr val="000090"/>
            </a:solidFill>
          </a:endParaRPr>
        </a:p>
      </dgm:t>
    </dgm:pt>
    <dgm:pt modelId="{911644E1-A7CD-AD47-BF38-128E4051328F}">
      <dgm:prSet custT="1"/>
      <dgm:spPr/>
      <dgm:t>
        <a:bodyPr/>
        <a:lstStyle/>
        <a:p>
          <a:pPr rtl="0"/>
          <a:r>
            <a:rPr lang="it-IT" sz="1800" noProof="0" dirty="0">
              <a:solidFill>
                <a:srgbClr val="000090"/>
              </a:solidFill>
            </a:rPr>
            <a:t>Altri proventi /oneri</a:t>
          </a:r>
        </a:p>
      </dgm:t>
    </dgm:pt>
    <dgm:pt modelId="{AA3F56D3-704A-1643-9C2A-79201CC56D00}" type="parTrans" cxnId="{48A1F2AB-7115-0148-B3A3-37C900A5FB6E}">
      <dgm:prSet/>
      <dgm:spPr/>
      <dgm:t>
        <a:bodyPr/>
        <a:lstStyle/>
        <a:p>
          <a:endParaRPr lang="it-IT" noProof="0">
            <a:solidFill>
              <a:srgbClr val="000090"/>
            </a:solidFill>
          </a:endParaRPr>
        </a:p>
      </dgm:t>
    </dgm:pt>
    <dgm:pt modelId="{0CE9051C-677F-0B4B-B3A9-5FB71A47681E}" type="sibTrans" cxnId="{48A1F2AB-7115-0148-B3A3-37C900A5FB6E}">
      <dgm:prSet/>
      <dgm:spPr/>
      <dgm:t>
        <a:bodyPr/>
        <a:lstStyle/>
        <a:p>
          <a:endParaRPr lang="it-IT" noProof="0">
            <a:solidFill>
              <a:srgbClr val="000090"/>
            </a:solidFill>
          </a:endParaRPr>
        </a:p>
      </dgm:t>
    </dgm:pt>
    <dgm:pt modelId="{4EDB86B6-900E-6D4A-B798-A8153F330566}">
      <dgm:prSet custT="1"/>
      <dgm:spPr/>
      <dgm:t>
        <a:bodyPr/>
        <a:lstStyle/>
        <a:p>
          <a:pPr rtl="0"/>
          <a:r>
            <a:rPr lang="it-IT" sz="1800" i="1" noProof="0">
              <a:solidFill>
                <a:srgbClr val="000090"/>
              </a:solidFill>
            </a:rPr>
            <a:t>Earnings Before Interest and Taxes</a:t>
          </a:r>
          <a:r>
            <a:rPr lang="it-IT" sz="1800" noProof="0">
              <a:solidFill>
                <a:srgbClr val="000090"/>
              </a:solidFill>
            </a:rPr>
            <a:t> (EBIT)</a:t>
          </a:r>
        </a:p>
      </dgm:t>
    </dgm:pt>
    <dgm:pt modelId="{B1EA83D8-D47D-B147-AE80-578C80427A98}" type="parTrans" cxnId="{A412098C-C88B-1C44-937C-D933625A876A}">
      <dgm:prSet/>
      <dgm:spPr/>
      <dgm:t>
        <a:bodyPr/>
        <a:lstStyle/>
        <a:p>
          <a:endParaRPr lang="it-IT" noProof="0">
            <a:solidFill>
              <a:srgbClr val="000090"/>
            </a:solidFill>
          </a:endParaRPr>
        </a:p>
      </dgm:t>
    </dgm:pt>
    <dgm:pt modelId="{6B76F932-DFE5-6740-AC4A-780F94481A4F}" type="sibTrans" cxnId="{A412098C-C88B-1C44-937C-D933625A876A}">
      <dgm:prSet/>
      <dgm:spPr/>
      <dgm:t>
        <a:bodyPr/>
        <a:lstStyle/>
        <a:p>
          <a:endParaRPr lang="it-IT" noProof="0">
            <a:solidFill>
              <a:srgbClr val="000090"/>
            </a:solidFill>
          </a:endParaRPr>
        </a:p>
      </dgm:t>
    </dgm:pt>
    <dgm:pt modelId="{72C5DEF7-AEF3-0443-8543-3BB2DA86821D}">
      <dgm:prSet/>
      <dgm:spPr>
        <a:gradFill flip="none" rotWithShape="0">
          <a:gsLst>
            <a:gs pos="0">
              <a:schemeClr val="dk2">
                <a:hueOff val="0"/>
                <a:satOff val="0"/>
                <a:lumOff val="0"/>
                <a:shade val="51000"/>
                <a:satMod val="130000"/>
                <a:alpha val="0"/>
              </a:schemeClr>
            </a:gs>
            <a:gs pos="80000">
              <a:schemeClr val="dk2">
                <a:hueOff val="0"/>
                <a:satOff val="0"/>
                <a:lumOff val="0"/>
                <a:shade val="93000"/>
                <a:satMod val="130000"/>
                <a:alpha val="0"/>
              </a:schemeClr>
            </a:gs>
            <a:gs pos="100000">
              <a:schemeClr val="dk2">
                <a:hueOff val="0"/>
                <a:satOff val="0"/>
                <a:lumOff val="0"/>
                <a:shade val="94000"/>
                <a:satMod val="135000"/>
                <a:alpha val="0"/>
              </a:schemeClr>
            </a:gs>
          </a:gsLst>
          <a:lin ang="16200000" scaled="0"/>
          <a:tileRect/>
        </a:gradFill>
      </dgm:spPr>
      <dgm:t>
        <a:bodyPr/>
        <a:lstStyle/>
        <a:p>
          <a:endParaRPr lang="en-US" dirty="0">
            <a:solidFill>
              <a:srgbClr val="000090"/>
            </a:solidFill>
          </a:endParaRPr>
        </a:p>
      </dgm:t>
    </dgm:pt>
    <dgm:pt modelId="{EC80F693-6880-8E4D-B6BC-10B7AF977ADF}" type="sibTrans" cxnId="{AB1C621A-5508-F94F-99BD-A434EA0FC34B}">
      <dgm:prSet/>
      <dgm:spPr/>
      <dgm:t>
        <a:bodyPr/>
        <a:lstStyle/>
        <a:p>
          <a:endParaRPr lang="en-US" dirty="0">
            <a:solidFill>
              <a:srgbClr val="000090"/>
            </a:solidFill>
          </a:endParaRPr>
        </a:p>
      </dgm:t>
    </dgm:pt>
    <dgm:pt modelId="{E759C8E2-60D3-4E46-B9A3-BCA67E194E32}" type="parTrans" cxnId="{AB1C621A-5508-F94F-99BD-A434EA0FC34B}">
      <dgm:prSet/>
      <dgm:spPr/>
      <dgm:t>
        <a:bodyPr/>
        <a:lstStyle/>
        <a:p>
          <a:endParaRPr lang="en-US">
            <a:solidFill>
              <a:srgbClr val="000090"/>
            </a:solidFill>
          </a:endParaRPr>
        </a:p>
      </dgm:t>
    </dgm:pt>
    <dgm:pt modelId="{0755154A-C4CD-6447-9703-579657A23399}" type="pres">
      <dgm:prSet presAssocID="{A41717AD-B18F-4440-961E-90D28C6D78F0}" presName="linearFlow" presStyleCnt="0">
        <dgm:presLayoutVars>
          <dgm:dir/>
          <dgm:resizeHandles val="exact"/>
        </dgm:presLayoutVars>
      </dgm:prSet>
      <dgm:spPr/>
    </dgm:pt>
    <dgm:pt modelId="{C7AA3487-0321-584A-BA92-B14AD43E3625}" type="pres">
      <dgm:prSet presAssocID="{11D7A35D-C0F3-A147-9215-CA5651330B9A}" presName="node" presStyleLbl="node1" presStyleIdx="0" presStyleCnt="4" custScaleX="574203" custScaleY="344038">
        <dgm:presLayoutVars>
          <dgm:bulletEnabled val="1"/>
        </dgm:presLayoutVars>
      </dgm:prSet>
      <dgm:spPr>
        <a:prstGeom prst="frame">
          <a:avLst/>
        </a:prstGeom>
      </dgm:spPr>
    </dgm:pt>
    <dgm:pt modelId="{A0D968D1-691F-4747-81F0-A2624135E837}" type="pres">
      <dgm:prSet presAssocID="{277FEBA4-BB50-3F42-8BCC-9D6EE85CDF7C}" presName="spacerL" presStyleCnt="0"/>
      <dgm:spPr/>
    </dgm:pt>
    <dgm:pt modelId="{E21092A1-7BCC-A740-B095-6E5835E21028}" type="pres">
      <dgm:prSet presAssocID="{277FEBA4-BB50-3F42-8BCC-9D6EE85CDF7C}" presName="sibTrans" presStyleLbl="sibTrans2D1" presStyleIdx="0" presStyleCnt="3" custLinFactX="60624" custLinFactNeighborX="100000" custLinFactNeighborY="-36420"/>
      <dgm:spPr/>
    </dgm:pt>
    <dgm:pt modelId="{2A8D0EC0-80B2-E047-8298-BB32F702AA0F}" type="pres">
      <dgm:prSet presAssocID="{277FEBA4-BB50-3F42-8BCC-9D6EE85CDF7C}" presName="spacerR" presStyleCnt="0"/>
      <dgm:spPr/>
    </dgm:pt>
    <dgm:pt modelId="{9075AF01-67C0-FD4F-AEF0-31AD3AF1FF5C}" type="pres">
      <dgm:prSet presAssocID="{72C5DEF7-AEF3-0443-8543-3BB2DA86821D}" presName="node" presStyleLbl="node1" presStyleIdx="1" presStyleCnt="4" custLinFactX="300000" custLinFactY="-230464" custLinFactNeighborX="319514" custLinFactNeighborY="-300000">
        <dgm:presLayoutVars>
          <dgm:bulletEnabled val="1"/>
        </dgm:presLayoutVars>
      </dgm:prSet>
      <dgm:spPr>
        <a:prstGeom prst="mathMinus">
          <a:avLst/>
        </a:prstGeom>
      </dgm:spPr>
    </dgm:pt>
    <dgm:pt modelId="{CCAFD545-A1E1-254F-8B5E-33D9C0925301}" type="pres">
      <dgm:prSet presAssocID="{EC80F693-6880-8E4D-B6BC-10B7AF977ADF}" presName="spacerL" presStyleCnt="0"/>
      <dgm:spPr/>
    </dgm:pt>
    <dgm:pt modelId="{412BA09C-C78F-734C-8C62-08461D1B3B91}" type="pres">
      <dgm:prSet presAssocID="{EC80F693-6880-8E4D-B6BC-10B7AF977ADF}" presName="sibTrans" presStyleLbl="sibTrans2D1" presStyleIdx="1" presStyleCnt="3" custAng="0" custLinFactX="-198263" custLinFactNeighborX="-200000" custLinFactNeighborY="22046"/>
      <dgm:spPr>
        <a:prstGeom prst="mathMinus">
          <a:avLst/>
        </a:prstGeom>
      </dgm:spPr>
    </dgm:pt>
    <dgm:pt modelId="{D432A36F-690B-DD40-8536-303B2A574BF8}" type="pres">
      <dgm:prSet presAssocID="{EC80F693-6880-8E4D-B6BC-10B7AF977ADF}" presName="spacerR" presStyleCnt="0"/>
      <dgm:spPr/>
    </dgm:pt>
    <dgm:pt modelId="{B5B11A65-4438-D249-AA80-3BAF41505042}" type="pres">
      <dgm:prSet presAssocID="{911644E1-A7CD-AD47-BF38-128E4051328F}" presName="node" presStyleLbl="node1" presStyleIdx="2" presStyleCnt="4" custScaleX="574203" custScaleY="344038" custLinFactX="-89883" custLinFactNeighborX="-100000">
        <dgm:presLayoutVars>
          <dgm:bulletEnabled val="1"/>
        </dgm:presLayoutVars>
      </dgm:prSet>
      <dgm:spPr>
        <a:prstGeom prst="frame">
          <a:avLst/>
        </a:prstGeom>
      </dgm:spPr>
    </dgm:pt>
    <dgm:pt modelId="{C128A2B8-2BCC-CD4B-881D-687616917606}" type="pres">
      <dgm:prSet presAssocID="{0CE9051C-677F-0B4B-B3A9-5FB71A47681E}" presName="spacerL" presStyleCnt="0"/>
      <dgm:spPr/>
    </dgm:pt>
    <dgm:pt modelId="{86ADFC09-5944-DE45-80F9-985D9645A30C}" type="pres">
      <dgm:prSet presAssocID="{0CE9051C-677F-0B4B-B3A9-5FB71A47681E}" presName="sibTrans" presStyleLbl="sibTrans2D1" presStyleIdx="2" presStyleCnt="3" custLinFactX="-68805" custLinFactNeighborX="-100000"/>
      <dgm:spPr/>
    </dgm:pt>
    <dgm:pt modelId="{5DA074A5-2326-E047-96D1-953C8319EC77}" type="pres">
      <dgm:prSet presAssocID="{0CE9051C-677F-0B4B-B3A9-5FB71A47681E}" presName="spacerR" presStyleCnt="0"/>
      <dgm:spPr/>
    </dgm:pt>
    <dgm:pt modelId="{51784CD6-CCD4-C44D-891D-A82B539D45DC}" type="pres">
      <dgm:prSet presAssocID="{4EDB86B6-900E-6D4A-B798-A8153F330566}" presName="node" presStyleLbl="node1" presStyleIdx="3" presStyleCnt="4" custScaleX="574203" custScaleY="344038">
        <dgm:presLayoutVars>
          <dgm:bulletEnabled val="1"/>
        </dgm:presLayoutVars>
      </dgm:prSet>
      <dgm:spPr>
        <a:prstGeom prst="frame">
          <a:avLst/>
        </a:prstGeom>
      </dgm:spPr>
    </dgm:pt>
  </dgm:ptLst>
  <dgm:cxnLst>
    <dgm:cxn modelId="{5FA29F12-8C75-414F-BC74-A63099AC4F93}" type="presOf" srcId="{EC80F693-6880-8E4D-B6BC-10B7AF977ADF}" destId="{412BA09C-C78F-734C-8C62-08461D1B3B91}" srcOrd="0" destOrd="0" presId="urn:microsoft.com/office/officeart/2005/8/layout/equation1"/>
    <dgm:cxn modelId="{AB1C621A-5508-F94F-99BD-A434EA0FC34B}" srcId="{A41717AD-B18F-4440-961E-90D28C6D78F0}" destId="{72C5DEF7-AEF3-0443-8543-3BB2DA86821D}" srcOrd="1" destOrd="0" parTransId="{E759C8E2-60D3-4E46-B9A3-BCA67E194E32}" sibTransId="{EC80F693-6880-8E4D-B6BC-10B7AF977ADF}"/>
    <dgm:cxn modelId="{AF94BC39-2721-C146-BF98-6A0997F4792B}" type="presOf" srcId="{4EDB86B6-900E-6D4A-B798-A8153F330566}" destId="{51784CD6-CCD4-C44D-891D-A82B539D45DC}" srcOrd="0" destOrd="0" presId="urn:microsoft.com/office/officeart/2005/8/layout/equation1"/>
    <dgm:cxn modelId="{DAF94772-0D71-F249-A3D2-DBCA0FEEDA24}" type="presOf" srcId="{277FEBA4-BB50-3F42-8BCC-9D6EE85CDF7C}" destId="{E21092A1-7BCC-A740-B095-6E5835E21028}" srcOrd="0" destOrd="0" presId="urn:microsoft.com/office/officeart/2005/8/layout/equation1"/>
    <dgm:cxn modelId="{A412098C-C88B-1C44-937C-D933625A876A}" srcId="{A41717AD-B18F-4440-961E-90D28C6D78F0}" destId="{4EDB86B6-900E-6D4A-B798-A8153F330566}" srcOrd="3" destOrd="0" parTransId="{B1EA83D8-D47D-B147-AE80-578C80427A98}" sibTransId="{6B76F932-DFE5-6740-AC4A-780F94481A4F}"/>
    <dgm:cxn modelId="{345F1C8F-7718-1F4D-9D3A-F6BFDF732752}" type="presOf" srcId="{911644E1-A7CD-AD47-BF38-128E4051328F}" destId="{B5B11A65-4438-D249-AA80-3BAF41505042}" srcOrd="0" destOrd="0" presId="urn:microsoft.com/office/officeart/2005/8/layout/equation1"/>
    <dgm:cxn modelId="{48A1F2AB-7115-0148-B3A3-37C900A5FB6E}" srcId="{A41717AD-B18F-4440-961E-90D28C6D78F0}" destId="{911644E1-A7CD-AD47-BF38-128E4051328F}" srcOrd="2" destOrd="0" parTransId="{AA3F56D3-704A-1643-9C2A-79201CC56D00}" sibTransId="{0CE9051C-677F-0B4B-B3A9-5FB71A47681E}"/>
    <dgm:cxn modelId="{4F48CFD4-FB00-BB4F-8721-79DB050700EC}" type="presOf" srcId="{72C5DEF7-AEF3-0443-8543-3BB2DA86821D}" destId="{9075AF01-67C0-FD4F-AEF0-31AD3AF1FF5C}" srcOrd="0" destOrd="0" presId="urn:microsoft.com/office/officeart/2005/8/layout/equation1"/>
    <dgm:cxn modelId="{161D7AE9-2A47-2048-BC4C-EB2A31523AC3}" type="presOf" srcId="{11D7A35D-C0F3-A147-9215-CA5651330B9A}" destId="{C7AA3487-0321-584A-BA92-B14AD43E3625}" srcOrd="0" destOrd="0" presId="urn:microsoft.com/office/officeart/2005/8/layout/equation1"/>
    <dgm:cxn modelId="{BEBFA3EB-9D02-404D-BF83-D0C43C45FBBB}" type="presOf" srcId="{0CE9051C-677F-0B4B-B3A9-5FB71A47681E}" destId="{86ADFC09-5944-DE45-80F9-985D9645A30C}" srcOrd="0" destOrd="0" presId="urn:microsoft.com/office/officeart/2005/8/layout/equation1"/>
    <dgm:cxn modelId="{4FFA00F1-E0A5-D740-8A10-1626A241DF93}" srcId="{A41717AD-B18F-4440-961E-90D28C6D78F0}" destId="{11D7A35D-C0F3-A147-9215-CA5651330B9A}" srcOrd="0" destOrd="0" parTransId="{855ECC39-382A-B940-B085-869F85A5E24C}" sibTransId="{277FEBA4-BB50-3F42-8BCC-9D6EE85CDF7C}"/>
    <dgm:cxn modelId="{1210ABFD-09FE-164E-8D48-6864B1974318}" type="presOf" srcId="{A41717AD-B18F-4440-961E-90D28C6D78F0}" destId="{0755154A-C4CD-6447-9703-579657A23399}" srcOrd="0" destOrd="0" presId="urn:microsoft.com/office/officeart/2005/8/layout/equation1"/>
    <dgm:cxn modelId="{1FC1474E-8F40-E04D-92DD-08EFB1B6C9C9}" type="presParOf" srcId="{0755154A-C4CD-6447-9703-579657A23399}" destId="{C7AA3487-0321-584A-BA92-B14AD43E3625}" srcOrd="0" destOrd="0" presId="urn:microsoft.com/office/officeart/2005/8/layout/equation1"/>
    <dgm:cxn modelId="{DC5C3B99-5A58-3845-8A43-6936BD2C48CA}" type="presParOf" srcId="{0755154A-C4CD-6447-9703-579657A23399}" destId="{A0D968D1-691F-4747-81F0-A2624135E837}" srcOrd="1" destOrd="0" presId="urn:microsoft.com/office/officeart/2005/8/layout/equation1"/>
    <dgm:cxn modelId="{83EC3F5A-326E-334F-ABCA-8A1F94E15F53}" type="presParOf" srcId="{0755154A-C4CD-6447-9703-579657A23399}" destId="{E21092A1-7BCC-A740-B095-6E5835E21028}" srcOrd="2" destOrd="0" presId="urn:microsoft.com/office/officeart/2005/8/layout/equation1"/>
    <dgm:cxn modelId="{16C4DD27-D477-FA49-89FE-ED6DD5FFCF7C}" type="presParOf" srcId="{0755154A-C4CD-6447-9703-579657A23399}" destId="{2A8D0EC0-80B2-E047-8298-BB32F702AA0F}" srcOrd="3" destOrd="0" presId="urn:microsoft.com/office/officeart/2005/8/layout/equation1"/>
    <dgm:cxn modelId="{A8744D04-13EE-9240-B1E8-68405D66B3ED}" type="presParOf" srcId="{0755154A-C4CD-6447-9703-579657A23399}" destId="{9075AF01-67C0-FD4F-AEF0-31AD3AF1FF5C}" srcOrd="4" destOrd="0" presId="urn:microsoft.com/office/officeart/2005/8/layout/equation1"/>
    <dgm:cxn modelId="{7A8AF58C-840B-F149-BE8D-75F795DBB063}" type="presParOf" srcId="{0755154A-C4CD-6447-9703-579657A23399}" destId="{CCAFD545-A1E1-254F-8B5E-33D9C0925301}" srcOrd="5" destOrd="0" presId="urn:microsoft.com/office/officeart/2005/8/layout/equation1"/>
    <dgm:cxn modelId="{2B8A9708-028C-1E45-997C-AEF6D409770E}" type="presParOf" srcId="{0755154A-C4CD-6447-9703-579657A23399}" destId="{412BA09C-C78F-734C-8C62-08461D1B3B91}" srcOrd="6" destOrd="0" presId="urn:microsoft.com/office/officeart/2005/8/layout/equation1"/>
    <dgm:cxn modelId="{3753A16E-18CD-C847-8D9F-B58620624517}" type="presParOf" srcId="{0755154A-C4CD-6447-9703-579657A23399}" destId="{D432A36F-690B-DD40-8536-303B2A574BF8}" srcOrd="7" destOrd="0" presId="urn:microsoft.com/office/officeart/2005/8/layout/equation1"/>
    <dgm:cxn modelId="{669D0299-89E3-B540-B7DA-076792B8D9F2}" type="presParOf" srcId="{0755154A-C4CD-6447-9703-579657A23399}" destId="{B5B11A65-4438-D249-AA80-3BAF41505042}" srcOrd="8" destOrd="0" presId="urn:microsoft.com/office/officeart/2005/8/layout/equation1"/>
    <dgm:cxn modelId="{38195C79-98E5-EE45-9034-AEFB009BB827}" type="presParOf" srcId="{0755154A-C4CD-6447-9703-579657A23399}" destId="{C128A2B8-2BCC-CD4B-881D-687616917606}" srcOrd="9" destOrd="0" presId="urn:microsoft.com/office/officeart/2005/8/layout/equation1"/>
    <dgm:cxn modelId="{92BCEAFF-F130-3949-B3F7-BA3F1ACF2C99}" type="presParOf" srcId="{0755154A-C4CD-6447-9703-579657A23399}" destId="{86ADFC09-5944-DE45-80F9-985D9645A30C}" srcOrd="10" destOrd="0" presId="urn:microsoft.com/office/officeart/2005/8/layout/equation1"/>
    <dgm:cxn modelId="{3896AC86-1864-D749-A327-589EED3F8DE1}" type="presParOf" srcId="{0755154A-C4CD-6447-9703-579657A23399}" destId="{5DA074A5-2326-E047-96D1-953C8319EC77}" srcOrd="11" destOrd="0" presId="urn:microsoft.com/office/officeart/2005/8/layout/equation1"/>
    <dgm:cxn modelId="{8AAF4104-2DFD-234D-BD22-794E896A9961}" type="presParOf" srcId="{0755154A-C4CD-6447-9703-579657A23399}" destId="{51784CD6-CCD4-C44D-891D-A82B539D45DC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CD905EC-DC8C-AC4C-9B86-5E9874C753F4}" type="doc">
      <dgm:prSet loTypeId="urn:microsoft.com/office/officeart/2005/8/layout/equation1" loCatId="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4D795BC-7C65-6E4B-9B70-405777B08CBE}">
      <dgm:prSet/>
      <dgm:spPr/>
      <dgm:t>
        <a:bodyPr/>
        <a:lstStyle/>
        <a:p>
          <a:pPr rtl="0"/>
          <a:r>
            <a:rPr lang="it-IT" noProof="0" dirty="0" err="1"/>
            <a:t>Earnings</a:t>
          </a:r>
          <a:r>
            <a:rPr lang="it-IT" noProof="0" dirty="0"/>
            <a:t> </a:t>
          </a:r>
          <a:r>
            <a:rPr lang="it-IT" noProof="0" dirty="0" err="1"/>
            <a:t>Before</a:t>
          </a:r>
          <a:r>
            <a:rPr lang="it-IT" noProof="0" dirty="0"/>
            <a:t> </a:t>
          </a:r>
          <a:r>
            <a:rPr lang="it-IT" noProof="0" dirty="0" err="1"/>
            <a:t>Interest</a:t>
          </a:r>
          <a:r>
            <a:rPr lang="it-IT" noProof="0" dirty="0"/>
            <a:t> and </a:t>
          </a:r>
          <a:r>
            <a:rPr lang="it-IT" noProof="0" dirty="0" err="1"/>
            <a:t>Taxes</a:t>
          </a:r>
          <a:endParaRPr lang="it-IT" noProof="0" dirty="0"/>
        </a:p>
        <a:p>
          <a:pPr rtl="0"/>
          <a:r>
            <a:rPr lang="it-IT" noProof="0" dirty="0"/>
            <a:t>(E B I T)</a:t>
          </a:r>
        </a:p>
      </dgm:t>
    </dgm:pt>
    <dgm:pt modelId="{BCF377EE-1129-7F48-A046-FD886C1B8625}" type="parTrans" cxnId="{FBE369CC-DFB9-8247-B74B-75B0ECB5019C}">
      <dgm:prSet/>
      <dgm:spPr/>
      <dgm:t>
        <a:bodyPr/>
        <a:lstStyle/>
        <a:p>
          <a:endParaRPr lang="it-IT" noProof="0"/>
        </a:p>
      </dgm:t>
    </dgm:pt>
    <dgm:pt modelId="{ADBB8722-A1B6-AB4E-819B-60D8C4FFFF09}" type="sibTrans" cxnId="{FBE369CC-DFB9-8247-B74B-75B0ECB5019C}">
      <dgm:prSet/>
      <dgm:spPr/>
      <dgm:t>
        <a:bodyPr/>
        <a:lstStyle/>
        <a:p>
          <a:endParaRPr lang="it-IT" noProof="0"/>
        </a:p>
      </dgm:t>
    </dgm:pt>
    <dgm:pt modelId="{E0A545FF-0970-6C46-B0F8-9304F1E82FE6}">
      <dgm:prSet/>
      <dgm:spPr/>
      <dgm:t>
        <a:bodyPr/>
        <a:lstStyle/>
        <a:p>
          <a:pPr rtl="0"/>
          <a:r>
            <a:rPr lang="it-IT" noProof="0" dirty="0"/>
            <a:t>Oneri finanziari</a:t>
          </a:r>
        </a:p>
      </dgm:t>
    </dgm:pt>
    <dgm:pt modelId="{0E6B4DF0-75CC-CB42-BF78-73D120D1D8A0}" type="parTrans" cxnId="{02FE4805-F795-BF4D-BBF8-C795F282755B}">
      <dgm:prSet/>
      <dgm:spPr/>
      <dgm:t>
        <a:bodyPr/>
        <a:lstStyle/>
        <a:p>
          <a:endParaRPr lang="it-IT" noProof="0"/>
        </a:p>
      </dgm:t>
    </dgm:pt>
    <dgm:pt modelId="{602E758A-E561-764A-BAA3-85174950ED4B}" type="sibTrans" cxnId="{02FE4805-F795-BF4D-BBF8-C795F282755B}">
      <dgm:prSet/>
      <dgm:spPr/>
      <dgm:t>
        <a:bodyPr/>
        <a:lstStyle/>
        <a:p>
          <a:endParaRPr lang="it-IT" noProof="0"/>
        </a:p>
      </dgm:t>
    </dgm:pt>
    <dgm:pt modelId="{EE804A6B-91C3-D54B-9245-E5D32A60C7D9}">
      <dgm:prSet/>
      <dgm:spPr/>
      <dgm:t>
        <a:bodyPr/>
        <a:lstStyle/>
        <a:p>
          <a:pPr rtl="0"/>
          <a:r>
            <a:rPr lang="it-IT" noProof="0" dirty="0"/>
            <a:t>Risultato al lordo delle imposte</a:t>
          </a:r>
        </a:p>
      </dgm:t>
    </dgm:pt>
    <dgm:pt modelId="{0F30A8C7-57BC-8443-BA22-7894BBE01B65}" type="parTrans" cxnId="{A1E42E82-553E-5E44-8E46-D75FDF69D702}">
      <dgm:prSet/>
      <dgm:spPr/>
      <dgm:t>
        <a:bodyPr/>
        <a:lstStyle/>
        <a:p>
          <a:endParaRPr lang="it-IT" noProof="0"/>
        </a:p>
      </dgm:t>
    </dgm:pt>
    <dgm:pt modelId="{BFF36454-33E9-694A-B039-BACD92006B4B}" type="sibTrans" cxnId="{A1E42E82-553E-5E44-8E46-D75FDF69D702}">
      <dgm:prSet/>
      <dgm:spPr/>
      <dgm:t>
        <a:bodyPr/>
        <a:lstStyle/>
        <a:p>
          <a:endParaRPr lang="it-IT" noProof="0"/>
        </a:p>
      </dgm:t>
    </dgm:pt>
    <dgm:pt modelId="{63E0BF96-9711-1D40-AE68-7DD620747834}" type="pres">
      <dgm:prSet presAssocID="{0CD905EC-DC8C-AC4C-9B86-5E9874C753F4}" presName="linearFlow" presStyleCnt="0">
        <dgm:presLayoutVars>
          <dgm:dir/>
          <dgm:resizeHandles val="exact"/>
        </dgm:presLayoutVars>
      </dgm:prSet>
      <dgm:spPr/>
    </dgm:pt>
    <dgm:pt modelId="{1EB07AAB-9E30-E84D-AADF-BA643691D9DF}" type="pres">
      <dgm:prSet presAssocID="{54D795BC-7C65-6E4B-9B70-405777B08CBE}" presName="node" presStyleLbl="node1" presStyleIdx="0" presStyleCnt="3" custScaleX="167904" custLinFactNeighborY="-59933">
        <dgm:presLayoutVars>
          <dgm:bulletEnabled val="1"/>
        </dgm:presLayoutVars>
      </dgm:prSet>
      <dgm:spPr>
        <a:prstGeom prst="cloud">
          <a:avLst/>
        </a:prstGeom>
      </dgm:spPr>
    </dgm:pt>
    <dgm:pt modelId="{C64C48B2-5BD8-7046-880E-FEBB9C1C8A07}" type="pres">
      <dgm:prSet presAssocID="{ADBB8722-A1B6-AB4E-819B-60D8C4FFFF09}" presName="spacerL" presStyleCnt="0"/>
      <dgm:spPr/>
    </dgm:pt>
    <dgm:pt modelId="{E562A273-FF4A-CD48-AA68-246646E2A3F5}" type="pres">
      <dgm:prSet presAssocID="{ADBB8722-A1B6-AB4E-819B-60D8C4FFFF09}" presName="sibTrans" presStyleLbl="sibTrans2D1" presStyleIdx="0" presStyleCnt="2" custLinFactNeighborX="-39505" custLinFactNeighborY="-34073"/>
      <dgm:spPr>
        <a:prstGeom prst="mathMinus">
          <a:avLst/>
        </a:prstGeom>
      </dgm:spPr>
    </dgm:pt>
    <dgm:pt modelId="{ED9D2CDB-F73C-9547-856F-008BD3716FAE}" type="pres">
      <dgm:prSet presAssocID="{ADBB8722-A1B6-AB4E-819B-60D8C4FFFF09}" presName="spacerR" presStyleCnt="0"/>
      <dgm:spPr/>
    </dgm:pt>
    <dgm:pt modelId="{CCBA8C80-8A8D-4B4E-AAE4-E7AF63B76A91}" type="pres">
      <dgm:prSet presAssocID="{E0A545FF-0970-6C46-B0F8-9304F1E82FE6}" presName="node" presStyleLbl="node1" presStyleIdx="1" presStyleCnt="3" custScaleX="125899" custLinFactX="-4292" custLinFactNeighborX="-100000" custLinFactNeighborY="10424">
        <dgm:presLayoutVars>
          <dgm:bulletEnabled val="1"/>
        </dgm:presLayoutVars>
      </dgm:prSet>
      <dgm:spPr>
        <a:prstGeom prst="diamond">
          <a:avLst/>
        </a:prstGeom>
      </dgm:spPr>
    </dgm:pt>
    <dgm:pt modelId="{579FA58E-A1D6-B643-B015-3171A16601BE}" type="pres">
      <dgm:prSet presAssocID="{602E758A-E561-764A-BAA3-85174950ED4B}" presName="spacerL" presStyleCnt="0"/>
      <dgm:spPr/>
    </dgm:pt>
    <dgm:pt modelId="{844C7EF3-54AC-4A42-9D67-F8E632A00EAC}" type="pres">
      <dgm:prSet presAssocID="{602E758A-E561-764A-BAA3-85174950ED4B}" presName="sibTrans" presStyleLbl="sibTrans2D1" presStyleIdx="1" presStyleCnt="2" custLinFactNeighborX="-83585" custLinFactNeighborY="53522"/>
      <dgm:spPr/>
    </dgm:pt>
    <dgm:pt modelId="{48E66D42-4F98-1242-8C29-1CB8468ACFD6}" type="pres">
      <dgm:prSet presAssocID="{602E758A-E561-764A-BAA3-85174950ED4B}" presName="spacerR" presStyleCnt="0"/>
      <dgm:spPr/>
    </dgm:pt>
    <dgm:pt modelId="{CF1F2EE3-4AC5-E747-A2FF-E31A64B612D9}" type="pres">
      <dgm:prSet presAssocID="{EE804A6B-91C3-D54B-9245-E5D32A60C7D9}" presName="node" presStyleLbl="node1" presStyleIdx="2" presStyleCnt="3" custLinFactNeighborY="55536">
        <dgm:presLayoutVars>
          <dgm:bulletEnabled val="1"/>
        </dgm:presLayoutVars>
      </dgm:prSet>
      <dgm:spPr/>
    </dgm:pt>
  </dgm:ptLst>
  <dgm:cxnLst>
    <dgm:cxn modelId="{02FE4805-F795-BF4D-BBF8-C795F282755B}" srcId="{0CD905EC-DC8C-AC4C-9B86-5E9874C753F4}" destId="{E0A545FF-0970-6C46-B0F8-9304F1E82FE6}" srcOrd="1" destOrd="0" parTransId="{0E6B4DF0-75CC-CB42-BF78-73D120D1D8A0}" sibTransId="{602E758A-E561-764A-BAA3-85174950ED4B}"/>
    <dgm:cxn modelId="{3DB9E81C-2F10-AF42-B021-9527BAB67ADF}" type="presOf" srcId="{E0A545FF-0970-6C46-B0F8-9304F1E82FE6}" destId="{CCBA8C80-8A8D-4B4E-AAE4-E7AF63B76A91}" srcOrd="0" destOrd="0" presId="urn:microsoft.com/office/officeart/2005/8/layout/equation1"/>
    <dgm:cxn modelId="{CFF58730-EBA5-D846-B72E-C7B5FF7999F7}" type="presOf" srcId="{ADBB8722-A1B6-AB4E-819B-60D8C4FFFF09}" destId="{E562A273-FF4A-CD48-AA68-246646E2A3F5}" srcOrd="0" destOrd="0" presId="urn:microsoft.com/office/officeart/2005/8/layout/equation1"/>
    <dgm:cxn modelId="{81A79232-5CF4-974F-A3A5-755EB256F210}" type="presOf" srcId="{602E758A-E561-764A-BAA3-85174950ED4B}" destId="{844C7EF3-54AC-4A42-9D67-F8E632A00EAC}" srcOrd="0" destOrd="0" presId="urn:microsoft.com/office/officeart/2005/8/layout/equation1"/>
    <dgm:cxn modelId="{E1AA243E-4449-654A-A2D2-7CBB97DAD4E9}" type="presOf" srcId="{EE804A6B-91C3-D54B-9245-E5D32A60C7D9}" destId="{CF1F2EE3-4AC5-E747-A2FF-E31A64B612D9}" srcOrd="0" destOrd="0" presId="urn:microsoft.com/office/officeart/2005/8/layout/equation1"/>
    <dgm:cxn modelId="{A1E42E82-553E-5E44-8E46-D75FDF69D702}" srcId="{0CD905EC-DC8C-AC4C-9B86-5E9874C753F4}" destId="{EE804A6B-91C3-D54B-9245-E5D32A60C7D9}" srcOrd="2" destOrd="0" parTransId="{0F30A8C7-57BC-8443-BA22-7894BBE01B65}" sibTransId="{BFF36454-33E9-694A-B039-BACD92006B4B}"/>
    <dgm:cxn modelId="{34E04CA6-85D7-0643-B2EB-D4EB6CC81A9A}" type="presOf" srcId="{0CD905EC-DC8C-AC4C-9B86-5E9874C753F4}" destId="{63E0BF96-9711-1D40-AE68-7DD620747834}" srcOrd="0" destOrd="0" presId="urn:microsoft.com/office/officeart/2005/8/layout/equation1"/>
    <dgm:cxn modelId="{FBE369CC-DFB9-8247-B74B-75B0ECB5019C}" srcId="{0CD905EC-DC8C-AC4C-9B86-5E9874C753F4}" destId="{54D795BC-7C65-6E4B-9B70-405777B08CBE}" srcOrd="0" destOrd="0" parTransId="{BCF377EE-1129-7F48-A046-FD886C1B8625}" sibTransId="{ADBB8722-A1B6-AB4E-819B-60D8C4FFFF09}"/>
    <dgm:cxn modelId="{BBAB6FEC-11FC-3C44-84AF-8D63A1097A73}" type="presOf" srcId="{54D795BC-7C65-6E4B-9B70-405777B08CBE}" destId="{1EB07AAB-9E30-E84D-AADF-BA643691D9DF}" srcOrd="0" destOrd="0" presId="urn:microsoft.com/office/officeart/2005/8/layout/equation1"/>
    <dgm:cxn modelId="{849CA98E-BD78-BD43-8B9C-9167AFE53679}" type="presParOf" srcId="{63E0BF96-9711-1D40-AE68-7DD620747834}" destId="{1EB07AAB-9E30-E84D-AADF-BA643691D9DF}" srcOrd="0" destOrd="0" presId="urn:microsoft.com/office/officeart/2005/8/layout/equation1"/>
    <dgm:cxn modelId="{AF04A623-83CC-F243-988D-BCC5633A6220}" type="presParOf" srcId="{63E0BF96-9711-1D40-AE68-7DD620747834}" destId="{C64C48B2-5BD8-7046-880E-FEBB9C1C8A07}" srcOrd="1" destOrd="0" presId="urn:microsoft.com/office/officeart/2005/8/layout/equation1"/>
    <dgm:cxn modelId="{E7D9D265-D353-AA4B-A967-C48D144AE493}" type="presParOf" srcId="{63E0BF96-9711-1D40-AE68-7DD620747834}" destId="{E562A273-FF4A-CD48-AA68-246646E2A3F5}" srcOrd="2" destOrd="0" presId="urn:microsoft.com/office/officeart/2005/8/layout/equation1"/>
    <dgm:cxn modelId="{F635D6D4-1625-1A4C-87BE-1C6C883AF47F}" type="presParOf" srcId="{63E0BF96-9711-1D40-AE68-7DD620747834}" destId="{ED9D2CDB-F73C-9547-856F-008BD3716FAE}" srcOrd="3" destOrd="0" presId="urn:microsoft.com/office/officeart/2005/8/layout/equation1"/>
    <dgm:cxn modelId="{7340FF6E-E87C-2E4D-8D4D-F20A1E517A73}" type="presParOf" srcId="{63E0BF96-9711-1D40-AE68-7DD620747834}" destId="{CCBA8C80-8A8D-4B4E-AAE4-E7AF63B76A91}" srcOrd="4" destOrd="0" presId="urn:microsoft.com/office/officeart/2005/8/layout/equation1"/>
    <dgm:cxn modelId="{6559CBC6-A5C9-7849-A173-EA5FDAFCC3EC}" type="presParOf" srcId="{63E0BF96-9711-1D40-AE68-7DD620747834}" destId="{579FA58E-A1D6-B643-B015-3171A16601BE}" srcOrd="5" destOrd="0" presId="urn:microsoft.com/office/officeart/2005/8/layout/equation1"/>
    <dgm:cxn modelId="{80C146F9-4D0D-ED44-8D9C-EE175EE0DC0E}" type="presParOf" srcId="{63E0BF96-9711-1D40-AE68-7DD620747834}" destId="{844C7EF3-54AC-4A42-9D67-F8E632A00EAC}" srcOrd="6" destOrd="0" presId="urn:microsoft.com/office/officeart/2005/8/layout/equation1"/>
    <dgm:cxn modelId="{4B6DCCE6-ECE6-B542-B64A-B66A69C27880}" type="presParOf" srcId="{63E0BF96-9711-1D40-AE68-7DD620747834}" destId="{48E66D42-4F98-1242-8C29-1CB8468ACFD6}" srcOrd="7" destOrd="0" presId="urn:microsoft.com/office/officeart/2005/8/layout/equation1"/>
    <dgm:cxn modelId="{0015EA75-7FB0-C94C-AE54-10D315D0629F}" type="presParOf" srcId="{63E0BF96-9711-1D40-AE68-7DD620747834}" destId="{CF1F2EE3-4AC5-E747-A2FF-E31A64B612D9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602F0AA-DD2A-A14E-85F2-1E0068D4B593}" type="doc">
      <dgm:prSet loTypeId="urn:microsoft.com/office/officeart/2008/layout/CircleAccentTimeline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188A72-20D6-9948-B96D-1546264828C4}">
      <dgm:prSet/>
      <dgm:spPr/>
      <dgm:t>
        <a:bodyPr/>
        <a:lstStyle/>
        <a:p>
          <a:pPr algn="ctr" rtl="0"/>
          <a:r>
            <a:rPr lang="it-IT" dirty="0">
              <a:latin typeface="Calibri"/>
              <a:cs typeface="Calibri"/>
            </a:rPr>
            <a:t>Risultato al lordo delle imposte</a:t>
          </a:r>
        </a:p>
      </dgm:t>
    </dgm:pt>
    <dgm:pt modelId="{D4417BE5-D043-7948-B6BC-CA33D9C7802C}" type="parTrans" cxnId="{199D4337-5764-4749-8E92-1EC826450985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3A1A9562-C8DF-BB48-AF2C-8AA67C441ACD}" type="sibTrans" cxnId="{199D4337-5764-4749-8E92-1EC826450985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E8DB716B-D52C-DE42-A58B-7690E7789025}">
      <dgm:prSet/>
      <dgm:spPr/>
      <dgm:t>
        <a:bodyPr/>
        <a:lstStyle/>
        <a:p>
          <a:pPr algn="ctr" rtl="0"/>
          <a:r>
            <a:rPr lang="it-IT" dirty="0">
              <a:latin typeface="Calibri"/>
              <a:cs typeface="Calibri"/>
            </a:rPr>
            <a:t>Imposte</a:t>
          </a:r>
        </a:p>
      </dgm:t>
    </dgm:pt>
    <dgm:pt modelId="{BF17E2C3-C015-DA49-AA6D-4A0F9121BD77}" type="parTrans" cxnId="{DD1374EF-AD3A-7143-9D09-2DFC79BA2792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9861D104-576F-DC4A-A9C0-382560AF7423}" type="sibTrans" cxnId="{DD1374EF-AD3A-7143-9D09-2DFC79BA2792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D3D7AF59-B0A1-BF46-83A3-E92604DB3C77}">
      <dgm:prSet/>
      <dgm:spPr/>
      <dgm:t>
        <a:bodyPr/>
        <a:lstStyle/>
        <a:p>
          <a:pPr rtl="0"/>
          <a:endParaRPr lang="it-IT" dirty="0">
            <a:latin typeface="Calibri"/>
            <a:cs typeface="Calibri"/>
          </a:endParaRPr>
        </a:p>
      </dgm:t>
    </dgm:pt>
    <dgm:pt modelId="{60C0DA80-2416-7F47-93B7-E05C61B9FB66}" type="parTrans" cxnId="{9C1BADE1-AC25-5F40-9F64-8AB208E5F0AC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8081BEDA-1C9C-754E-93A2-CB012E66FBC2}" type="sibTrans" cxnId="{9C1BADE1-AC25-5F40-9F64-8AB208E5F0AC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D1CA91B1-0D32-1D40-8D0C-CC7E7D68DA13}">
      <dgm:prSet/>
      <dgm:spPr/>
      <dgm:t>
        <a:bodyPr/>
        <a:lstStyle/>
        <a:p>
          <a:pPr algn="ctr" rtl="0"/>
          <a:r>
            <a:rPr lang="it-IT" dirty="0">
              <a:latin typeface="Calibri"/>
              <a:cs typeface="Calibri"/>
            </a:rPr>
            <a:t>Risultato netto</a:t>
          </a:r>
        </a:p>
      </dgm:t>
    </dgm:pt>
    <dgm:pt modelId="{EDC9DDF9-235D-134C-954F-07D8A2C97813}" type="parTrans" cxnId="{E6301848-B78F-E140-AF9E-74934B0B4EE1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7B41B52F-D6F9-A349-B0E2-47AF7686F9AA}" type="sibTrans" cxnId="{E6301848-B78F-E140-AF9E-74934B0B4EE1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23A1AC5D-93BE-0544-9845-147184F2E249}">
      <dgm:prSet/>
      <dgm:spPr/>
      <dgm:t>
        <a:bodyPr/>
        <a:lstStyle/>
        <a:p>
          <a:pPr rtl="0"/>
          <a:endParaRPr lang="it-IT" dirty="0">
            <a:latin typeface="Calibri"/>
            <a:cs typeface="Calibri"/>
          </a:endParaRPr>
        </a:p>
      </dgm:t>
    </dgm:pt>
    <dgm:pt modelId="{39BEA5B9-9654-DE4E-9DD7-337FA8A3EBF0}" type="sibTrans" cxnId="{7813299A-29A0-624A-A2B6-0FEDA4EB8A3D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86A13F88-E3E8-F743-81C0-8DB4E7EC719C}" type="parTrans" cxnId="{7813299A-29A0-624A-A2B6-0FEDA4EB8A3D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88C55A01-D6AD-7049-8B98-F164A476CEC7}" type="pres">
      <dgm:prSet presAssocID="{B602F0AA-DD2A-A14E-85F2-1E0068D4B593}" presName="Name0" presStyleCnt="0">
        <dgm:presLayoutVars>
          <dgm:dir/>
        </dgm:presLayoutVars>
      </dgm:prSet>
      <dgm:spPr/>
    </dgm:pt>
    <dgm:pt modelId="{D0FD61A0-6295-1742-AA9B-4A6E4C2B8C6C}" type="pres">
      <dgm:prSet presAssocID="{83188A72-20D6-9948-B96D-1546264828C4}" presName="parComposite" presStyleCnt="0"/>
      <dgm:spPr/>
    </dgm:pt>
    <dgm:pt modelId="{E316E091-A5E2-7946-BF5A-4BAE146583B4}" type="pres">
      <dgm:prSet presAssocID="{83188A72-20D6-9948-B96D-1546264828C4}" presName="parBigCircle" presStyleLbl="node0" presStyleIdx="0" presStyleCnt="3"/>
      <dgm:spPr>
        <a:prstGeom prst="sun">
          <a:avLst/>
        </a:prstGeom>
      </dgm:spPr>
    </dgm:pt>
    <dgm:pt modelId="{E55EB2AF-9F36-164C-93EF-67C2EAD61F70}" type="pres">
      <dgm:prSet presAssocID="{83188A72-20D6-9948-B96D-1546264828C4}" presName="parTx" presStyleLbl="revTx" presStyleIdx="0" presStyleCnt="7" custAng="2700000" custLinFactNeighborX="-56829" custLinFactNeighborY="14331"/>
      <dgm:spPr/>
    </dgm:pt>
    <dgm:pt modelId="{A4C27738-9AC2-584B-9649-55996A21C1FB}" type="pres">
      <dgm:prSet presAssocID="{83188A72-20D6-9948-B96D-1546264828C4}" presName="bSpace" presStyleCnt="0"/>
      <dgm:spPr/>
    </dgm:pt>
    <dgm:pt modelId="{54A8C13F-859C-2347-AFF7-453C3C7AB8E9}" type="pres">
      <dgm:prSet presAssocID="{83188A72-20D6-9948-B96D-1546264828C4}" presName="parBackupNorm" presStyleCnt="0"/>
      <dgm:spPr/>
    </dgm:pt>
    <dgm:pt modelId="{62BFBFC9-E83B-C54A-95B2-9513F07A84C3}" type="pres">
      <dgm:prSet presAssocID="{3A1A9562-C8DF-BB48-AF2C-8AA67C441ACD}" presName="parSpace" presStyleCnt="0"/>
      <dgm:spPr/>
    </dgm:pt>
    <dgm:pt modelId="{3AE3FBBD-A665-CD41-A5F3-739EE22D5E0D}" type="pres">
      <dgm:prSet presAssocID="{23A1AC5D-93BE-0544-9845-147184F2E249}" presName="desBackupLeftNorm" presStyleCnt="0"/>
      <dgm:spPr/>
    </dgm:pt>
    <dgm:pt modelId="{01D274D0-65BA-0346-A8AD-A5540D1B28A8}" type="pres">
      <dgm:prSet presAssocID="{23A1AC5D-93BE-0544-9845-147184F2E249}" presName="desComposite" presStyleCnt="0"/>
      <dgm:spPr/>
    </dgm:pt>
    <dgm:pt modelId="{5BACD13B-833C-5E40-99D4-DE649B96DAA8}" type="pres">
      <dgm:prSet presAssocID="{23A1AC5D-93BE-0544-9845-147184F2E249}" presName="desCircle" presStyleLbl="node1" presStyleIdx="0" presStyleCnt="2" custLinFactNeighborX="24557" custLinFactNeighborY="-3653"/>
      <dgm:spPr>
        <a:prstGeom prst="mathMinus">
          <a:avLst/>
        </a:prstGeom>
      </dgm:spPr>
    </dgm:pt>
    <dgm:pt modelId="{FE54965F-B290-1445-AF5A-EB0059D6C231}" type="pres">
      <dgm:prSet presAssocID="{23A1AC5D-93BE-0544-9845-147184F2E249}" presName="chTx" presStyleLbl="revTx" presStyleIdx="1" presStyleCnt="7"/>
      <dgm:spPr/>
    </dgm:pt>
    <dgm:pt modelId="{FE4446EB-FD0E-1E4F-AA74-8BB0A7F403E1}" type="pres">
      <dgm:prSet presAssocID="{23A1AC5D-93BE-0544-9845-147184F2E249}" presName="desTx" presStyleLbl="revTx" presStyleIdx="2" presStyleCnt="7">
        <dgm:presLayoutVars>
          <dgm:bulletEnabled val="1"/>
        </dgm:presLayoutVars>
      </dgm:prSet>
      <dgm:spPr/>
    </dgm:pt>
    <dgm:pt modelId="{813D9D46-4B7C-D548-AF96-286A2CD14361}" type="pres">
      <dgm:prSet presAssocID="{23A1AC5D-93BE-0544-9845-147184F2E249}" presName="desBackupRightNorm" presStyleCnt="0"/>
      <dgm:spPr/>
    </dgm:pt>
    <dgm:pt modelId="{4C4FE27D-8F49-CA45-9EEA-652CD196BE89}" type="pres">
      <dgm:prSet presAssocID="{39BEA5B9-9654-DE4E-9DD7-337FA8A3EBF0}" presName="desSpace" presStyleCnt="0"/>
      <dgm:spPr/>
    </dgm:pt>
    <dgm:pt modelId="{B681FD98-9B5E-A548-9695-5A0592A70C9C}" type="pres">
      <dgm:prSet presAssocID="{E8DB716B-D52C-DE42-A58B-7690E7789025}" presName="parComposite" presStyleCnt="0"/>
      <dgm:spPr/>
    </dgm:pt>
    <dgm:pt modelId="{F9E88A0E-E520-CB4A-ABE5-98C2043214E5}" type="pres">
      <dgm:prSet presAssocID="{E8DB716B-D52C-DE42-A58B-7690E7789025}" presName="parBigCircle" presStyleLbl="node0" presStyleIdx="1" presStyleCnt="3" custLinFactNeighborX="11193" custLinFactNeighborY="-3298"/>
      <dgm:spPr>
        <a:prstGeom prst="lightningBolt">
          <a:avLst/>
        </a:prstGeom>
      </dgm:spPr>
    </dgm:pt>
    <dgm:pt modelId="{E72C95B1-E74F-0948-8808-E008B04E8293}" type="pres">
      <dgm:prSet presAssocID="{E8DB716B-D52C-DE42-A58B-7690E7789025}" presName="parTx" presStyleLbl="revTx" presStyleIdx="3" presStyleCnt="7" custAng="7200000" custLinFactNeighborX="-27959" custLinFactNeighborY="69896"/>
      <dgm:spPr/>
    </dgm:pt>
    <dgm:pt modelId="{28E34DAF-D226-0B42-8F66-82A79EFA0C41}" type="pres">
      <dgm:prSet presAssocID="{E8DB716B-D52C-DE42-A58B-7690E7789025}" presName="bSpace" presStyleCnt="0"/>
      <dgm:spPr/>
    </dgm:pt>
    <dgm:pt modelId="{56BF58E7-C922-744E-9C1C-F9F88F207A10}" type="pres">
      <dgm:prSet presAssocID="{E8DB716B-D52C-DE42-A58B-7690E7789025}" presName="parBackupNorm" presStyleCnt="0"/>
      <dgm:spPr/>
    </dgm:pt>
    <dgm:pt modelId="{1C2864D5-850E-684C-A2F1-D5A4536FF610}" type="pres">
      <dgm:prSet presAssocID="{9861D104-576F-DC4A-A9C0-382560AF7423}" presName="parSpace" presStyleCnt="0"/>
      <dgm:spPr/>
    </dgm:pt>
    <dgm:pt modelId="{C1294858-8E5D-0C41-98B6-38A4CBBE95E1}" type="pres">
      <dgm:prSet presAssocID="{D3D7AF59-B0A1-BF46-83A3-E92604DB3C77}" presName="desBackupLeftNorm" presStyleCnt="0"/>
      <dgm:spPr/>
    </dgm:pt>
    <dgm:pt modelId="{D866E269-4972-CB48-9080-8C33F8A8A065}" type="pres">
      <dgm:prSet presAssocID="{D3D7AF59-B0A1-BF46-83A3-E92604DB3C77}" presName="desComposite" presStyleCnt="0"/>
      <dgm:spPr/>
    </dgm:pt>
    <dgm:pt modelId="{BE8CE1F8-F351-CB46-84DC-78D8E8663294}" type="pres">
      <dgm:prSet presAssocID="{D3D7AF59-B0A1-BF46-83A3-E92604DB3C77}" presName="desCircle" presStyleLbl="node1" presStyleIdx="1" presStyleCnt="2" custLinFactNeighborX="38872" custLinFactNeighborY="-3653"/>
      <dgm:spPr>
        <a:prstGeom prst="mathEqual">
          <a:avLst/>
        </a:prstGeom>
      </dgm:spPr>
    </dgm:pt>
    <dgm:pt modelId="{D86736CD-0E92-5447-A104-98F33512E8EC}" type="pres">
      <dgm:prSet presAssocID="{D3D7AF59-B0A1-BF46-83A3-E92604DB3C77}" presName="chTx" presStyleLbl="revTx" presStyleIdx="4" presStyleCnt="7"/>
      <dgm:spPr/>
    </dgm:pt>
    <dgm:pt modelId="{04C3EB37-2C91-D742-BF03-ED3A2948CB59}" type="pres">
      <dgm:prSet presAssocID="{D3D7AF59-B0A1-BF46-83A3-E92604DB3C77}" presName="desTx" presStyleLbl="revTx" presStyleIdx="5" presStyleCnt="7">
        <dgm:presLayoutVars>
          <dgm:bulletEnabled val="1"/>
        </dgm:presLayoutVars>
      </dgm:prSet>
      <dgm:spPr/>
    </dgm:pt>
    <dgm:pt modelId="{4319DD37-3DD3-6F45-B866-D23A36AFE318}" type="pres">
      <dgm:prSet presAssocID="{D3D7AF59-B0A1-BF46-83A3-E92604DB3C77}" presName="desBackupRightNorm" presStyleCnt="0"/>
      <dgm:spPr/>
    </dgm:pt>
    <dgm:pt modelId="{FBF02BC4-7612-3E49-8407-73C22019E3CC}" type="pres">
      <dgm:prSet presAssocID="{8081BEDA-1C9C-754E-93A2-CB012E66FBC2}" presName="desSpace" presStyleCnt="0"/>
      <dgm:spPr/>
    </dgm:pt>
    <dgm:pt modelId="{07662A26-EEE4-6948-ADAA-77DBCA3CB220}" type="pres">
      <dgm:prSet presAssocID="{D1CA91B1-0D32-1D40-8D0C-CC7E7D68DA13}" presName="parComposite" presStyleCnt="0"/>
      <dgm:spPr/>
    </dgm:pt>
    <dgm:pt modelId="{426158A2-A14D-514D-98EB-A2F1039E7170}" type="pres">
      <dgm:prSet presAssocID="{D1CA91B1-0D32-1D40-8D0C-CC7E7D68DA13}" presName="parBigCircle" presStyleLbl="node0" presStyleIdx="2" presStyleCnt="3" custLinFactNeighborX="54211"/>
      <dgm:spPr>
        <a:prstGeom prst="blockArc">
          <a:avLst/>
        </a:prstGeom>
      </dgm:spPr>
    </dgm:pt>
    <dgm:pt modelId="{55F34F02-B3CD-AE44-8C40-905C1CBFE3C4}" type="pres">
      <dgm:prSet presAssocID="{D1CA91B1-0D32-1D40-8D0C-CC7E7D68DA13}" presName="parTx" presStyleLbl="revTx" presStyleIdx="6" presStyleCnt="7" custAng="3900000" custLinFactNeighborX="5007" custLinFactNeighborY="80481"/>
      <dgm:spPr/>
    </dgm:pt>
    <dgm:pt modelId="{2319A013-A87D-844A-8EBB-ECCB25DD705C}" type="pres">
      <dgm:prSet presAssocID="{D1CA91B1-0D32-1D40-8D0C-CC7E7D68DA13}" presName="bSpace" presStyleCnt="0"/>
      <dgm:spPr/>
    </dgm:pt>
    <dgm:pt modelId="{31429977-622C-AB40-B5A6-11B9BD113264}" type="pres">
      <dgm:prSet presAssocID="{D1CA91B1-0D32-1D40-8D0C-CC7E7D68DA13}" presName="parBackupNorm" presStyleCnt="0"/>
      <dgm:spPr/>
    </dgm:pt>
    <dgm:pt modelId="{D6963E16-5CE4-3B4D-AE52-C4D258AE2E9E}" type="pres">
      <dgm:prSet presAssocID="{7B41B52F-D6F9-A349-B0E2-47AF7686F9AA}" presName="parSpace" presStyleCnt="0"/>
      <dgm:spPr/>
    </dgm:pt>
  </dgm:ptLst>
  <dgm:cxnLst>
    <dgm:cxn modelId="{EFB4C818-9C70-9043-9A17-4024598EC3B6}" type="presOf" srcId="{B602F0AA-DD2A-A14E-85F2-1E0068D4B593}" destId="{88C55A01-D6AD-7049-8B98-F164A476CEC7}" srcOrd="0" destOrd="0" presId="urn:microsoft.com/office/officeart/2008/layout/CircleAccentTimeline"/>
    <dgm:cxn modelId="{D2061236-14C0-D34D-8627-6847A0E8DC1A}" type="presOf" srcId="{D3D7AF59-B0A1-BF46-83A3-E92604DB3C77}" destId="{D86736CD-0E92-5447-A104-98F33512E8EC}" srcOrd="0" destOrd="0" presId="urn:microsoft.com/office/officeart/2008/layout/CircleAccentTimeline"/>
    <dgm:cxn modelId="{199D4337-5764-4749-8E92-1EC826450985}" srcId="{B602F0AA-DD2A-A14E-85F2-1E0068D4B593}" destId="{83188A72-20D6-9948-B96D-1546264828C4}" srcOrd="0" destOrd="0" parTransId="{D4417BE5-D043-7948-B6BC-CA33D9C7802C}" sibTransId="{3A1A9562-C8DF-BB48-AF2C-8AA67C441ACD}"/>
    <dgm:cxn modelId="{A154163C-20AD-DF4E-BFCD-E7071FFEABCA}" type="presOf" srcId="{83188A72-20D6-9948-B96D-1546264828C4}" destId="{E55EB2AF-9F36-164C-93EF-67C2EAD61F70}" srcOrd="0" destOrd="0" presId="urn:microsoft.com/office/officeart/2008/layout/CircleAccentTimeline"/>
    <dgm:cxn modelId="{E6301848-B78F-E140-AF9E-74934B0B4EE1}" srcId="{B602F0AA-DD2A-A14E-85F2-1E0068D4B593}" destId="{D1CA91B1-0D32-1D40-8D0C-CC7E7D68DA13}" srcOrd="2" destOrd="0" parTransId="{EDC9DDF9-235D-134C-954F-07D8A2C97813}" sibTransId="{7B41B52F-D6F9-A349-B0E2-47AF7686F9AA}"/>
    <dgm:cxn modelId="{A77E8A82-4858-864E-9848-77F100B95C05}" type="presOf" srcId="{D1CA91B1-0D32-1D40-8D0C-CC7E7D68DA13}" destId="{55F34F02-B3CD-AE44-8C40-905C1CBFE3C4}" srcOrd="0" destOrd="0" presId="urn:microsoft.com/office/officeart/2008/layout/CircleAccentTimeline"/>
    <dgm:cxn modelId="{7813299A-29A0-624A-A2B6-0FEDA4EB8A3D}" srcId="{83188A72-20D6-9948-B96D-1546264828C4}" destId="{23A1AC5D-93BE-0544-9845-147184F2E249}" srcOrd="0" destOrd="0" parTransId="{86A13F88-E3E8-F743-81C0-8DB4E7EC719C}" sibTransId="{39BEA5B9-9654-DE4E-9DD7-337FA8A3EBF0}"/>
    <dgm:cxn modelId="{E0EF7AE1-A986-1047-BE72-538660F6FB28}" type="presOf" srcId="{23A1AC5D-93BE-0544-9845-147184F2E249}" destId="{FE54965F-B290-1445-AF5A-EB0059D6C231}" srcOrd="0" destOrd="0" presId="urn:microsoft.com/office/officeart/2008/layout/CircleAccentTimeline"/>
    <dgm:cxn modelId="{9C1BADE1-AC25-5F40-9F64-8AB208E5F0AC}" srcId="{E8DB716B-D52C-DE42-A58B-7690E7789025}" destId="{D3D7AF59-B0A1-BF46-83A3-E92604DB3C77}" srcOrd="0" destOrd="0" parTransId="{60C0DA80-2416-7F47-93B7-E05C61B9FB66}" sibTransId="{8081BEDA-1C9C-754E-93A2-CB012E66FBC2}"/>
    <dgm:cxn modelId="{CBAD5AEE-A3C8-324D-89FF-96CA9CE31AB3}" type="presOf" srcId="{E8DB716B-D52C-DE42-A58B-7690E7789025}" destId="{E72C95B1-E74F-0948-8808-E008B04E8293}" srcOrd="0" destOrd="0" presId="urn:microsoft.com/office/officeart/2008/layout/CircleAccentTimeline"/>
    <dgm:cxn modelId="{DD1374EF-AD3A-7143-9D09-2DFC79BA2792}" srcId="{B602F0AA-DD2A-A14E-85F2-1E0068D4B593}" destId="{E8DB716B-D52C-DE42-A58B-7690E7789025}" srcOrd="1" destOrd="0" parTransId="{BF17E2C3-C015-DA49-AA6D-4A0F9121BD77}" sibTransId="{9861D104-576F-DC4A-A9C0-382560AF7423}"/>
    <dgm:cxn modelId="{C469558F-0FFF-7143-ADDE-0673E556D6E3}" type="presParOf" srcId="{88C55A01-D6AD-7049-8B98-F164A476CEC7}" destId="{D0FD61A0-6295-1742-AA9B-4A6E4C2B8C6C}" srcOrd="0" destOrd="0" presId="urn:microsoft.com/office/officeart/2008/layout/CircleAccentTimeline"/>
    <dgm:cxn modelId="{E5E59ADB-F8AF-E549-90E5-D33EFAE23C36}" type="presParOf" srcId="{D0FD61A0-6295-1742-AA9B-4A6E4C2B8C6C}" destId="{E316E091-A5E2-7946-BF5A-4BAE146583B4}" srcOrd="0" destOrd="0" presId="urn:microsoft.com/office/officeart/2008/layout/CircleAccentTimeline"/>
    <dgm:cxn modelId="{813B10CB-92D8-5248-A635-E6732CEB4644}" type="presParOf" srcId="{D0FD61A0-6295-1742-AA9B-4A6E4C2B8C6C}" destId="{E55EB2AF-9F36-164C-93EF-67C2EAD61F70}" srcOrd="1" destOrd="0" presId="urn:microsoft.com/office/officeart/2008/layout/CircleAccentTimeline"/>
    <dgm:cxn modelId="{26DEB356-8DA8-A74E-A1E7-CADAA59A80A9}" type="presParOf" srcId="{D0FD61A0-6295-1742-AA9B-4A6E4C2B8C6C}" destId="{A4C27738-9AC2-584B-9649-55996A21C1FB}" srcOrd="2" destOrd="0" presId="urn:microsoft.com/office/officeart/2008/layout/CircleAccentTimeline"/>
    <dgm:cxn modelId="{81C9C9FC-D6FE-1640-B920-7798BD00781A}" type="presParOf" srcId="{88C55A01-D6AD-7049-8B98-F164A476CEC7}" destId="{54A8C13F-859C-2347-AFF7-453C3C7AB8E9}" srcOrd="1" destOrd="0" presId="urn:microsoft.com/office/officeart/2008/layout/CircleAccentTimeline"/>
    <dgm:cxn modelId="{11B72FDF-F5B0-FF4B-81DF-B774D4B42E53}" type="presParOf" srcId="{88C55A01-D6AD-7049-8B98-F164A476CEC7}" destId="{62BFBFC9-E83B-C54A-95B2-9513F07A84C3}" srcOrd="2" destOrd="0" presId="urn:microsoft.com/office/officeart/2008/layout/CircleAccentTimeline"/>
    <dgm:cxn modelId="{26F15E3E-4640-FB49-BBEA-095B2B98E851}" type="presParOf" srcId="{88C55A01-D6AD-7049-8B98-F164A476CEC7}" destId="{3AE3FBBD-A665-CD41-A5F3-739EE22D5E0D}" srcOrd="3" destOrd="0" presId="urn:microsoft.com/office/officeart/2008/layout/CircleAccentTimeline"/>
    <dgm:cxn modelId="{045954D9-C2D0-494F-AC35-E0A518422C02}" type="presParOf" srcId="{88C55A01-D6AD-7049-8B98-F164A476CEC7}" destId="{01D274D0-65BA-0346-A8AD-A5540D1B28A8}" srcOrd="4" destOrd="0" presId="urn:microsoft.com/office/officeart/2008/layout/CircleAccentTimeline"/>
    <dgm:cxn modelId="{CBC67409-37DD-8942-B5D8-6D82C7DEA15A}" type="presParOf" srcId="{01D274D0-65BA-0346-A8AD-A5540D1B28A8}" destId="{5BACD13B-833C-5E40-99D4-DE649B96DAA8}" srcOrd="0" destOrd="0" presId="urn:microsoft.com/office/officeart/2008/layout/CircleAccentTimeline"/>
    <dgm:cxn modelId="{CBE8E750-88C4-3C47-A5B5-3A53DF974A31}" type="presParOf" srcId="{01D274D0-65BA-0346-A8AD-A5540D1B28A8}" destId="{FE54965F-B290-1445-AF5A-EB0059D6C231}" srcOrd="1" destOrd="0" presId="urn:microsoft.com/office/officeart/2008/layout/CircleAccentTimeline"/>
    <dgm:cxn modelId="{FD309FB0-A8AB-6A44-B206-5273D731D485}" type="presParOf" srcId="{01D274D0-65BA-0346-A8AD-A5540D1B28A8}" destId="{FE4446EB-FD0E-1E4F-AA74-8BB0A7F403E1}" srcOrd="2" destOrd="0" presId="urn:microsoft.com/office/officeart/2008/layout/CircleAccentTimeline"/>
    <dgm:cxn modelId="{85D5A5B8-639E-EC47-9B27-A32E22D65D0A}" type="presParOf" srcId="{88C55A01-D6AD-7049-8B98-F164A476CEC7}" destId="{813D9D46-4B7C-D548-AF96-286A2CD14361}" srcOrd="5" destOrd="0" presId="urn:microsoft.com/office/officeart/2008/layout/CircleAccentTimeline"/>
    <dgm:cxn modelId="{9B27C973-D152-7F43-8B37-856E210C7836}" type="presParOf" srcId="{88C55A01-D6AD-7049-8B98-F164A476CEC7}" destId="{4C4FE27D-8F49-CA45-9EEA-652CD196BE89}" srcOrd="6" destOrd="0" presId="urn:microsoft.com/office/officeart/2008/layout/CircleAccentTimeline"/>
    <dgm:cxn modelId="{1ED413E4-5E96-1E4A-9CF4-71E8B04750F0}" type="presParOf" srcId="{88C55A01-D6AD-7049-8B98-F164A476CEC7}" destId="{B681FD98-9B5E-A548-9695-5A0592A70C9C}" srcOrd="7" destOrd="0" presId="urn:microsoft.com/office/officeart/2008/layout/CircleAccentTimeline"/>
    <dgm:cxn modelId="{60FACE29-288A-9D48-9899-3B2BB057D048}" type="presParOf" srcId="{B681FD98-9B5E-A548-9695-5A0592A70C9C}" destId="{F9E88A0E-E520-CB4A-ABE5-98C2043214E5}" srcOrd="0" destOrd="0" presId="urn:microsoft.com/office/officeart/2008/layout/CircleAccentTimeline"/>
    <dgm:cxn modelId="{7EDB1DC9-2E0E-A146-B688-A584BA9E5666}" type="presParOf" srcId="{B681FD98-9B5E-A548-9695-5A0592A70C9C}" destId="{E72C95B1-E74F-0948-8808-E008B04E8293}" srcOrd="1" destOrd="0" presId="urn:microsoft.com/office/officeart/2008/layout/CircleAccentTimeline"/>
    <dgm:cxn modelId="{22AA8EBA-FB8D-5B4D-9D02-4494B4332B0B}" type="presParOf" srcId="{B681FD98-9B5E-A548-9695-5A0592A70C9C}" destId="{28E34DAF-D226-0B42-8F66-82A79EFA0C41}" srcOrd="2" destOrd="0" presId="urn:microsoft.com/office/officeart/2008/layout/CircleAccentTimeline"/>
    <dgm:cxn modelId="{2AEA894F-F8A0-8749-AAEE-7C70FF2E6B7B}" type="presParOf" srcId="{88C55A01-D6AD-7049-8B98-F164A476CEC7}" destId="{56BF58E7-C922-744E-9C1C-F9F88F207A10}" srcOrd="8" destOrd="0" presId="urn:microsoft.com/office/officeart/2008/layout/CircleAccentTimeline"/>
    <dgm:cxn modelId="{C37CC075-57F5-A74A-A8A9-5B0BE5FE6638}" type="presParOf" srcId="{88C55A01-D6AD-7049-8B98-F164A476CEC7}" destId="{1C2864D5-850E-684C-A2F1-D5A4536FF610}" srcOrd="9" destOrd="0" presId="urn:microsoft.com/office/officeart/2008/layout/CircleAccentTimeline"/>
    <dgm:cxn modelId="{376DB831-977B-3640-8FF7-4E9D84FB3CDC}" type="presParOf" srcId="{88C55A01-D6AD-7049-8B98-F164A476CEC7}" destId="{C1294858-8E5D-0C41-98B6-38A4CBBE95E1}" srcOrd="10" destOrd="0" presId="urn:microsoft.com/office/officeart/2008/layout/CircleAccentTimeline"/>
    <dgm:cxn modelId="{FCBC0A47-5296-C246-AF78-AC42CA329B94}" type="presParOf" srcId="{88C55A01-D6AD-7049-8B98-F164A476CEC7}" destId="{D866E269-4972-CB48-9080-8C33F8A8A065}" srcOrd="11" destOrd="0" presId="urn:microsoft.com/office/officeart/2008/layout/CircleAccentTimeline"/>
    <dgm:cxn modelId="{C0BD57C8-95DC-4643-AAD7-E3AB011BECC2}" type="presParOf" srcId="{D866E269-4972-CB48-9080-8C33F8A8A065}" destId="{BE8CE1F8-F351-CB46-84DC-78D8E8663294}" srcOrd="0" destOrd="0" presId="urn:microsoft.com/office/officeart/2008/layout/CircleAccentTimeline"/>
    <dgm:cxn modelId="{657B1E10-DB29-6840-9B03-239FA6A4E956}" type="presParOf" srcId="{D866E269-4972-CB48-9080-8C33F8A8A065}" destId="{D86736CD-0E92-5447-A104-98F33512E8EC}" srcOrd="1" destOrd="0" presId="urn:microsoft.com/office/officeart/2008/layout/CircleAccentTimeline"/>
    <dgm:cxn modelId="{FDE104EC-3222-FF46-A3FD-6F12DF354880}" type="presParOf" srcId="{D866E269-4972-CB48-9080-8C33F8A8A065}" destId="{04C3EB37-2C91-D742-BF03-ED3A2948CB59}" srcOrd="2" destOrd="0" presId="urn:microsoft.com/office/officeart/2008/layout/CircleAccentTimeline"/>
    <dgm:cxn modelId="{6EA4A04E-B429-F045-B337-CFBB390A6936}" type="presParOf" srcId="{88C55A01-D6AD-7049-8B98-F164A476CEC7}" destId="{4319DD37-3DD3-6F45-B866-D23A36AFE318}" srcOrd="12" destOrd="0" presId="urn:microsoft.com/office/officeart/2008/layout/CircleAccentTimeline"/>
    <dgm:cxn modelId="{C7123139-1B4F-0F4A-A272-03B4FB901F43}" type="presParOf" srcId="{88C55A01-D6AD-7049-8B98-F164A476CEC7}" destId="{FBF02BC4-7612-3E49-8407-73C22019E3CC}" srcOrd="13" destOrd="0" presId="urn:microsoft.com/office/officeart/2008/layout/CircleAccentTimeline"/>
    <dgm:cxn modelId="{D81A1EED-C143-624B-BCC9-DEB5D744D266}" type="presParOf" srcId="{88C55A01-D6AD-7049-8B98-F164A476CEC7}" destId="{07662A26-EEE4-6948-ADAA-77DBCA3CB220}" srcOrd="14" destOrd="0" presId="urn:microsoft.com/office/officeart/2008/layout/CircleAccentTimeline"/>
    <dgm:cxn modelId="{87092AD1-7B5D-A34B-9C01-DAA5148462B9}" type="presParOf" srcId="{07662A26-EEE4-6948-ADAA-77DBCA3CB220}" destId="{426158A2-A14D-514D-98EB-A2F1039E7170}" srcOrd="0" destOrd="0" presId="urn:microsoft.com/office/officeart/2008/layout/CircleAccentTimeline"/>
    <dgm:cxn modelId="{E56EC38F-EADD-F44D-83CE-5D622907E4CF}" type="presParOf" srcId="{07662A26-EEE4-6948-ADAA-77DBCA3CB220}" destId="{55F34F02-B3CD-AE44-8C40-905C1CBFE3C4}" srcOrd="1" destOrd="0" presId="urn:microsoft.com/office/officeart/2008/layout/CircleAccentTimeline"/>
    <dgm:cxn modelId="{2947FBDA-592F-8344-9361-4D7B1F42B783}" type="presParOf" srcId="{07662A26-EEE4-6948-ADAA-77DBCA3CB220}" destId="{2319A013-A87D-844A-8EBB-ECCB25DD705C}" srcOrd="2" destOrd="0" presId="urn:microsoft.com/office/officeart/2008/layout/CircleAccentTimeline"/>
    <dgm:cxn modelId="{4836A2D6-DA6E-AE43-B1B9-AD357B7FADDB}" type="presParOf" srcId="{88C55A01-D6AD-7049-8B98-F164A476CEC7}" destId="{31429977-622C-AB40-B5A6-11B9BD113264}" srcOrd="15" destOrd="0" presId="urn:microsoft.com/office/officeart/2008/layout/CircleAccentTimeline"/>
    <dgm:cxn modelId="{FBD74BCB-4843-4045-8E26-79CC1B7AC4D7}" type="presParOf" srcId="{88C55A01-D6AD-7049-8B98-F164A476CEC7}" destId="{D6963E16-5CE4-3B4D-AE52-C4D258AE2E9E}" srcOrd="16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B8AE5A-CB8E-9C4F-99E1-DCD2EF4E6F9A}" type="doc">
      <dgm:prSet loTypeId="urn:microsoft.com/office/officeart/2009/3/layout/RandomtoResultProcess" loCatId="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2323A1-DD2C-A34D-90CE-05C5282022A0}">
      <dgm:prSet custT="1"/>
      <dgm:spPr/>
      <dgm:t>
        <a:bodyPr/>
        <a:lstStyle/>
        <a:p>
          <a:pPr rtl="0"/>
          <a:r>
            <a:rPr lang="it-IT" sz="4800" dirty="0"/>
            <a:t>Bilancio</a:t>
          </a:r>
        </a:p>
      </dgm:t>
    </dgm:pt>
    <dgm:pt modelId="{1830E552-2CF1-9847-AE01-629FEA50C1B4}" type="parTrans" cxnId="{1CBC235A-BDE6-D047-B3E9-B71C7A11A6A8}">
      <dgm:prSet/>
      <dgm:spPr/>
      <dgm:t>
        <a:bodyPr/>
        <a:lstStyle/>
        <a:p>
          <a:endParaRPr lang="en-US"/>
        </a:p>
      </dgm:t>
    </dgm:pt>
    <dgm:pt modelId="{AAFF3A1F-0EB6-9E4B-B2F5-A2F9B0D963AE}" type="sibTrans" cxnId="{1CBC235A-BDE6-D047-B3E9-B71C7A11A6A8}">
      <dgm:prSet/>
      <dgm:spPr/>
      <dgm:t>
        <a:bodyPr/>
        <a:lstStyle/>
        <a:p>
          <a:endParaRPr lang="en-US"/>
        </a:p>
      </dgm:t>
    </dgm:pt>
    <dgm:pt modelId="{F53D0959-FB2C-2046-B537-77D19F9D38F1}">
      <dgm:prSet custT="1"/>
      <dgm:spPr/>
      <dgm:t>
        <a:bodyPr anchor="ctr"/>
        <a:lstStyle/>
        <a:p>
          <a:pPr rtl="0">
            <a:spcBef>
              <a:spcPts val="1200"/>
            </a:spcBef>
            <a:spcAft>
              <a:spcPts val="618"/>
            </a:spcAft>
          </a:pPr>
          <a:r>
            <a:rPr lang="it-IT" sz="2000" dirty="0"/>
            <a:t>Fornisce periodicamente informazioni sulla </a:t>
          </a:r>
          <a:r>
            <a:rPr lang="it-IT" sz="2000" i="1" dirty="0"/>
            <a:t>performance</a:t>
          </a:r>
          <a:r>
            <a:rPr lang="it-IT" sz="2000" dirty="0"/>
            <a:t> del periodo precedente.</a:t>
          </a:r>
        </a:p>
      </dgm:t>
    </dgm:pt>
    <dgm:pt modelId="{B0C23658-65D8-8944-B456-232AACC56468}" type="parTrans" cxnId="{73F7EE26-DB77-DB4C-B468-7C94768276F1}">
      <dgm:prSet/>
      <dgm:spPr/>
      <dgm:t>
        <a:bodyPr/>
        <a:lstStyle/>
        <a:p>
          <a:endParaRPr lang="en-US"/>
        </a:p>
      </dgm:t>
    </dgm:pt>
    <dgm:pt modelId="{5105EC7B-DBEA-264D-B692-D22B1F4611CB}" type="sibTrans" cxnId="{73F7EE26-DB77-DB4C-B468-7C94768276F1}">
      <dgm:prSet/>
      <dgm:spPr/>
      <dgm:t>
        <a:bodyPr/>
        <a:lstStyle/>
        <a:p>
          <a:endParaRPr lang="en-US"/>
        </a:p>
      </dgm:t>
    </dgm:pt>
    <dgm:pt modelId="{2B3A13DC-7B23-8548-A5C4-0EB492ED3914}">
      <dgm:prSet custT="1"/>
      <dgm:spPr/>
      <dgm:t>
        <a:bodyPr anchor="ctr"/>
        <a:lstStyle/>
        <a:p>
          <a:pPr rtl="0">
            <a:spcBef>
              <a:spcPts val="1800"/>
            </a:spcBef>
            <a:spcAft>
              <a:spcPts val="1800"/>
            </a:spcAft>
          </a:pPr>
          <a:r>
            <a:rPr lang="it-IT" sz="2000" dirty="0"/>
            <a:t>Le imprese devono inviare ai loro azionisti, un rendiconto annuale accompagnato dai loro bilanci.</a:t>
          </a:r>
        </a:p>
      </dgm:t>
    </dgm:pt>
    <dgm:pt modelId="{EFE7E8F2-FF95-F94C-91D1-F02466541899}" type="parTrans" cxnId="{06C60980-D4C5-D44A-B5B1-BF5C1E0CC981}">
      <dgm:prSet/>
      <dgm:spPr/>
      <dgm:t>
        <a:bodyPr/>
        <a:lstStyle/>
        <a:p>
          <a:endParaRPr lang="en-US"/>
        </a:p>
      </dgm:t>
    </dgm:pt>
    <dgm:pt modelId="{F610C8E4-7722-9642-BA79-76AE91FE0748}" type="sibTrans" cxnId="{06C60980-D4C5-D44A-B5B1-BF5C1E0CC981}">
      <dgm:prSet/>
      <dgm:spPr/>
      <dgm:t>
        <a:bodyPr/>
        <a:lstStyle/>
        <a:p>
          <a:endParaRPr lang="en-US"/>
        </a:p>
      </dgm:t>
    </dgm:pt>
    <dgm:pt modelId="{C76E2220-6CA8-9E40-AB1A-0162EABF8451}">
      <dgm:prSet custT="1"/>
      <dgm:spPr/>
      <dgm:t>
        <a:bodyPr anchor="ctr"/>
        <a:lstStyle/>
        <a:p>
          <a:pPr rtl="0">
            <a:spcBef>
              <a:spcPct val="0"/>
            </a:spcBef>
            <a:spcAft>
              <a:spcPct val="15000"/>
            </a:spcAft>
          </a:pPr>
          <a:r>
            <a:rPr lang="it-IT" sz="2000" dirty="0"/>
            <a:t>Investitori, analisti finanziari e altre parti interessate (creditori) fanno affidamento sui bilanci per ottenere informazioni su una società. </a:t>
          </a:r>
        </a:p>
      </dgm:t>
    </dgm:pt>
    <dgm:pt modelId="{C70C5433-6495-FE4D-A499-74E7AF1FCB47}" type="parTrans" cxnId="{C17EEF29-41D3-4541-B228-FAEAAC5151F4}">
      <dgm:prSet/>
      <dgm:spPr/>
      <dgm:t>
        <a:bodyPr/>
        <a:lstStyle/>
        <a:p>
          <a:endParaRPr lang="en-US"/>
        </a:p>
      </dgm:t>
    </dgm:pt>
    <dgm:pt modelId="{E2DDD676-1C67-174C-BC28-1DD14E70CC69}" type="sibTrans" cxnId="{C17EEF29-41D3-4541-B228-FAEAAC5151F4}">
      <dgm:prSet/>
      <dgm:spPr/>
      <dgm:t>
        <a:bodyPr/>
        <a:lstStyle/>
        <a:p>
          <a:endParaRPr lang="en-US"/>
        </a:p>
      </dgm:t>
    </dgm:pt>
    <dgm:pt modelId="{6A74477C-B044-B446-8B1B-65636574358C}" type="pres">
      <dgm:prSet presAssocID="{70B8AE5A-CB8E-9C4F-99E1-DCD2EF4E6F9A}" presName="Name0" presStyleCnt="0">
        <dgm:presLayoutVars>
          <dgm:dir/>
          <dgm:animOne val="branch"/>
          <dgm:animLvl val="lvl"/>
        </dgm:presLayoutVars>
      </dgm:prSet>
      <dgm:spPr/>
    </dgm:pt>
    <dgm:pt modelId="{D55F4129-6915-474A-906C-AF365D3915C7}" type="pres">
      <dgm:prSet presAssocID="{6C2323A1-DD2C-A34D-90CE-05C5282022A0}" presName="chaos" presStyleCnt="0"/>
      <dgm:spPr/>
    </dgm:pt>
    <dgm:pt modelId="{6FD66479-C6F9-4542-8C5A-798120BA6B19}" type="pres">
      <dgm:prSet presAssocID="{6C2323A1-DD2C-A34D-90CE-05C5282022A0}" presName="parTx1" presStyleLbl="revTx" presStyleIdx="0" presStyleCnt="2" custLinFactNeighborY="-30315"/>
      <dgm:spPr/>
    </dgm:pt>
    <dgm:pt modelId="{CD7BBD93-DD56-754F-9E2E-71675049CF9A}" type="pres">
      <dgm:prSet presAssocID="{6C2323A1-DD2C-A34D-90CE-05C5282022A0}" presName="desTx1" presStyleLbl="revTx" presStyleIdx="1" presStyleCnt="2" custScaleX="332448" custScaleY="164158" custLinFactNeighborY="-904">
        <dgm:presLayoutVars>
          <dgm:bulletEnabled val="1"/>
        </dgm:presLayoutVars>
      </dgm:prSet>
      <dgm:spPr/>
    </dgm:pt>
    <dgm:pt modelId="{6D45DA26-8D02-4C48-9163-7020E20CC04A}" type="pres">
      <dgm:prSet presAssocID="{6C2323A1-DD2C-A34D-90CE-05C5282022A0}" presName="c1" presStyleLbl="node1" presStyleIdx="0" presStyleCnt="18"/>
      <dgm:spPr/>
    </dgm:pt>
    <dgm:pt modelId="{0D3E6555-B3FC-E441-834A-515CBF7829CA}" type="pres">
      <dgm:prSet presAssocID="{6C2323A1-DD2C-A34D-90CE-05C5282022A0}" presName="c2" presStyleLbl="node1" presStyleIdx="1" presStyleCnt="18"/>
      <dgm:spPr/>
    </dgm:pt>
    <dgm:pt modelId="{22D12829-17BA-8F48-B4C6-DFC49EF03D8C}" type="pres">
      <dgm:prSet presAssocID="{6C2323A1-DD2C-A34D-90CE-05C5282022A0}" presName="c3" presStyleLbl="node1" presStyleIdx="2" presStyleCnt="18"/>
      <dgm:spPr/>
    </dgm:pt>
    <dgm:pt modelId="{79EE4EBE-204D-7A48-BF7E-203F6EEB4794}" type="pres">
      <dgm:prSet presAssocID="{6C2323A1-DD2C-A34D-90CE-05C5282022A0}" presName="c4" presStyleLbl="node1" presStyleIdx="3" presStyleCnt="18"/>
      <dgm:spPr/>
    </dgm:pt>
    <dgm:pt modelId="{34B246CF-1A1C-464E-821C-DE9FB78839E2}" type="pres">
      <dgm:prSet presAssocID="{6C2323A1-DD2C-A34D-90CE-05C5282022A0}" presName="c5" presStyleLbl="node1" presStyleIdx="4" presStyleCnt="18"/>
      <dgm:spPr/>
    </dgm:pt>
    <dgm:pt modelId="{E3C260C3-E3A8-7D40-ACA4-E72655DAA8D8}" type="pres">
      <dgm:prSet presAssocID="{6C2323A1-DD2C-A34D-90CE-05C5282022A0}" presName="c6" presStyleLbl="node1" presStyleIdx="5" presStyleCnt="18"/>
      <dgm:spPr/>
    </dgm:pt>
    <dgm:pt modelId="{42FA8CCE-F578-0944-8DB2-0B9EA8FF51C0}" type="pres">
      <dgm:prSet presAssocID="{6C2323A1-DD2C-A34D-90CE-05C5282022A0}" presName="c7" presStyleLbl="node1" presStyleIdx="6" presStyleCnt="18"/>
      <dgm:spPr/>
    </dgm:pt>
    <dgm:pt modelId="{519D8830-046D-CF40-894C-DAF644CE7067}" type="pres">
      <dgm:prSet presAssocID="{6C2323A1-DD2C-A34D-90CE-05C5282022A0}" presName="c8" presStyleLbl="node1" presStyleIdx="7" presStyleCnt="18"/>
      <dgm:spPr/>
    </dgm:pt>
    <dgm:pt modelId="{24DDCBFD-777B-554E-8876-EF3790BD1A51}" type="pres">
      <dgm:prSet presAssocID="{6C2323A1-DD2C-A34D-90CE-05C5282022A0}" presName="c9" presStyleLbl="node1" presStyleIdx="8" presStyleCnt="18"/>
      <dgm:spPr/>
    </dgm:pt>
    <dgm:pt modelId="{3D317475-5FD6-374F-9597-5A367EEB1938}" type="pres">
      <dgm:prSet presAssocID="{6C2323A1-DD2C-A34D-90CE-05C5282022A0}" presName="c10" presStyleLbl="node1" presStyleIdx="9" presStyleCnt="18"/>
      <dgm:spPr/>
    </dgm:pt>
    <dgm:pt modelId="{CE3F8314-7471-B949-8B60-E299B2A88038}" type="pres">
      <dgm:prSet presAssocID="{6C2323A1-DD2C-A34D-90CE-05C5282022A0}" presName="c11" presStyleLbl="node1" presStyleIdx="10" presStyleCnt="18" custLinFactY="-86362" custLinFactNeighborY="-100000"/>
      <dgm:spPr/>
    </dgm:pt>
    <dgm:pt modelId="{5A71F39D-B083-AF42-B815-2FD554438506}" type="pres">
      <dgm:prSet presAssocID="{6C2323A1-DD2C-A34D-90CE-05C5282022A0}" presName="c12" presStyleLbl="node1" presStyleIdx="11" presStyleCnt="18" custLinFactY="-18595" custLinFactNeighborY="-100000"/>
      <dgm:spPr/>
    </dgm:pt>
    <dgm:pt modelId="{5794A6E5-B919-F142-8046-9F4B358F6B0E}" type="pres">
      <dgm:prSet presAssocID="{6C2323A1-DD2C-A34D-90CE-05C5282022A0}" presName="c13" presStyleLbl="node1" presStyleIdx="12" presStyleCnt="18" custLinFactNeighborY="-81535"/>
      <dgm:spPr/>
    </dgm:pt>
    <dgm:pt modelId="{7E3B2BA6-3B97-324D-B593-165C3B51C9DE}" type="pres">
      <dgm:prSet presAssocID="{6C2323A1-DD2C-A34D-90CE-05C5282022A0}" presName="c14" presStyleLbl="node1" presStyleIdx="13" presStyleCnt="18" custLinFactY="-86362" custLinFactNeighborY="-100000"/>
      <dgm:spPr/>
    </dgm:pt>
    <dgm:pt modelId="{E4EA0F10-1804-A243-A3A9-EBE260729B9B}" type="pres">
      <dgm:prSet presAssocID="{6C2323A1-DD2C-A34D-90CE-05C5282022A0}" presName="c15" presStyleLbl="node1" presStyleIdx="14" presStyleCnt="18" custLinFactY="-18595" custLinFactNeighborY="-100000"/>
      <dgm:spPr/>
    </dgm:pt>
    <dgm:pt modelId="{DAF91813-4073-8F4E-9C26-4E0B91B66380}" type="pres">
      <dgm:prSet presAssocID="{6C2323A1-DD2C-A34D-90CE-05C5282022A0}" presName="c16" presStyleLbl="node1" presStyleIdx="15" presStyleCnt="18" custLinFactY="-86362" custLinFactNeighborY="-100000"/>
      <dgm:spPr/>
    </dgm:pt>
    <dgm:pt modelId="{8F9EB799-950F-5347-BDCB-A5DC95A05E58}" type="pres">
      <dgm:prSet presAssocID="{6C2323A1-DD2C-A34D-90CE-05C5282022A0}" presName="c17" presStyleLbl="node1" presStyleIdx="16" presStyleCnt="18" custLinFactNeighborY="-81535"/>
      <dgm:spPr/>
    </dgm:pt>
    <dgm:pt modelId="{B31FCBD4-9E0C-274E-B4F5-E247B12031A9}" type="pres">
      <dgm:prSet presAssocID="{6C2323A1-DD2C-A34D-90CE-05C5282022A0}" presName="c18" presStyleLbl="node1" presStyleIdx="17" presStyleCnt="18" custLinFactY="-18595" custLinFactNeighborY="-100000"/>
      <dgm:spPr/>
    </dgm:pt>
  </dgm:ptLst>
  <dgm:cxnLst>
    <dgm:cxn modelId="{73F7EE26-DB77-DB4C-B468-7C94768276F1}" srcId="{6C2323A1-DD2C-A34D-90CE-05C5282022A0}" destId="{F53D0959-FB2C-2046-B537-77D19F9D38F1}" srcOrd="0" destOrd="0" parTransId="{B0C23658-65D8-8944-B456-232AACC56468}" sibTransId="{5105EC7B-DBEA-264D-B692-D22B1F4611CB}"/>
    <dgm:cxn modelId="{C17EEF29-41D3-4541-B228-FAEAAC5151F4}" srcId="{6C2323A1-DD2C-A34D-90CE-05C5282022A0}" destId="{C76E2220-6CA8-9E40-AB1A-0162EABF8451}" srcOrd="2" destOrd="0" parTransId="{C70C5433-6495-FE4D-A499-74E7AF1FCB47}" sibTransId="{E2DDD676-1C67-174C-BC28-1DD14E70CC69}"/>
    <dgm:cxn modelId="{1CBC235A-BDE6-D047-B3E9-B71C7A11A6A8}" srcId="{70B8AE5A-CB8E-9C4F-99E1-DCD2EF4E6F9A}" destId="{6C2323A1-DD2C-A34D-90CE-05C5282022A0}" srcOrd="0" destOrd="0" parTransId="{1830E552-2CF1-9847-AE01-629FEA50C1B4}" sibTransId="{AAFF3A1F-0EB6-9E4B-B2F5-A2F9B0D963AE}"/>
    <dgm:cxn modelId="{06C60980-D4C5-D44A-B5B1-BF5C1E0CC981}" srcId="{6C2323A1-DD2C-A34D-90CE-05C5282022A0}" destId="{2B3A13DC-7B23-8548-A5C4-0EB492ED3914}" srcOrd="1" destOrd="0" parTransId="{EFE7E8F2-FF95-F94C-91D1-F02466541899}" sibTransId="{F610C8E4-7722-9642-BA79-76AE91FE0748}"/>
    <dgm:cxn modelId="{C4FCF281-4B56-5945-97D1-C294C0E56F8A}" type="presOf" srcId="{C76E2220-6CA8-9E40-AB1A-0162EABF8451}" destId="{CD7BBD93-DD56-754F-9E2E-71675049CF9A}" srcOrd="0" destOrd="2" presId="urn:microsoft.com/office/officeart/2009/3/layout/RandomtoResultProcess"/>
    <dgm:cxn modelId="{E9208A87-89C4-0149-AEB0-580296034724}" type="presOf" srcId="{70B8AE5A-CB8E-9C4F-99E1-DCD2EF4E6F9A}" destId="{6A74477C-B044-B446-8B1B-65636574358C}" srcOrd="0" destOrd="0" presId="urn:microsoft.com/office/officeart/2009/3/layout/RandomtoResultProcess"/>
    <dgm:cxn modelId="{1FF5DD87-F93A-9D46-AFDA-5FA89EF2B114}" type="presOf" srcId="{2B3A13DC-7B23-8548-A5C4-0EB492ED3914}" destId="{CD7BBD93-DD56-754F-9E2E-71675049CF9A}" srcOrd="0" destOrd="1" presId="urn:microsoft.com/office/officeart/2009/3/layout/RandomtoResultProcess"/>
    <dgm:cxn modelId="{28885AE4-FB35-1B40-9A67-59E4C42D0850}" type="presOf" srcId="{6C2323A1-DD2C-A34D-90CE-05C5282022A0}" destId="{6FD66479-C6F9-4542-8C5A-798120BA6B19}" srcOrd="0" destOrd="0" presId="urn:microsoft.com/office/officeart/2009/3/layout/RandomtoResultProcess"/>
    <dgm:cxn modelId="{151D03E6-90E6-9846-8E7A-DB44E7254000}" type="presOf" srcId="{F53D0959-FB2C-2046-B537-77D19F9D38F1}" destId="{CD7BBD93-DD56-754F-9E2E-71675049CF9A}" srcOrd="0" destOrd="0" presId="urn:microsoft.com/office/officeart/2009/3/layout/RandomtoResultProcess"/>
    <dgm:cxn modelId="{011058CF-385A-C644-959F-94E9699C3E63}" type="presParOf" srcId="{6A74477C-B044-B446-8B1B-65636574358C}" destId="{D55F4129-6915-474A-906C-AF365D3915C7}" srcOrd="0" destOrd="0" presId="urn:microsoft.com/office/officeart/2009/3/layout/RandomtoResultProcess"/>
    <dgm:cxn modelId="{64A51D33-7E51-D34F-BB92-49C9B48BED30}" type="presParOf" srcId="{D55F4129-6915-474A-906C-AF365D3915C7}" destId="{6FD66479-C6F9-4542-8C5A-798120BA6B19}" srcOrd="0" destOrd="0" presId="urn:microsoft.com/office/officeart/2009/3/layout/RandomtoResultProcess"/>
    <dgm:cxn modelId="{52948DEB-4802-3748-8EC5-F7B84243BA39}" type="presParOf" srcId="{D55F4129-6915-474A-906C-AF365D3915C7}" destId="{CD7BBD93-DD56-754F-9E2E-71675049CF9A}" srcOrd="1" destOrd="0" presId="urn:microsoft.com/office/officeart/2009/3/layout/RandomtoResultProcess"/>
    <dgm:cxn modelId="{D9AF769F-918F-4347-890D-2472DAA17A68}" type="presParOf" srcId="{D55F4129-6915-474A-906C-AF365D3915C7}" destId="{6D45DA26-8D02-4C48-9163-7020E20CC04A}" srcOrd="2" destOrd="0" presId="urn:microsoft.com/office/officeart/2009/3/layout/RandomtoResultProcess"/>
    <dgm:cxn modelId="{95F00278-844E-0249-B0FB-16242028749C}" type="presParOf" srcId="{D55F4129-6915-474A-906C-AF365D3915C7}" destId="{0D3E6555-B3FC-E441-834A-515CBF7829CA}" srcOrd="3" destOrd="0" presId="urn:microsoft.com/office/officeart/2009/3/layout/RandomtoResultProcess"/>
    <dgm:cxn modelId="{A76D2E75-E03E-444F-A415-22074C704E99}" type="presParOf" srcId="{D55F4129-6915-474A-906C-AF365D3915C7}" destId="{22D12829-17BA-8F48-B4C6-DFC49EF03D8C}" srcOrd="4" destOrd="0" presId="urn:microsoft.com/office/officeart/2009/3/layout/RandomtoResultProcess"/>
    <dgm:cxn modelId="{7B38AD98-F51E-D54B-A7C0-CBB8633A9694}" type="presParOf" srcId="{D55F4129-6915-474A-906C-AF365D3915C7}" destId="{79EE4EBE-204D-7A48-BF7E-203F6EEB4794}" srcOrd="5" destOrd="0" presId="urn:microsoft.com/office/officeart/2009/3/layout/RandomtoResultProcess"/>
    <dgm:cxn modelId="{73C106B1-FE84-7649-9548-9C0D6FF9522C}" type="presParOf" srcId="{D55F4129-6915-474A-906C-AF365D3915C7}" destId="{34B246CF-1A1C-464E-821C-DE9FB78839E2}" srcOrd="6" destOrd="0" presId="urn:microsoft.com/office/officeart/2009/3/layout/RandomtoResultProcess"/>
    <dgm:cxn modelId="{8B502673-D928-744C-B697-B3D4287694CC}" type="presParOf" srcId="{D55F4129-6915-474A-906C-AF365D3915C7}" destId="{E3C260C3-E3A8-7D40-ACA4-E72655DAA8D8}" srcOrd="7" destOrd="0" presId="urn:microsoft.com/office/officeart/2009/3/layout/RandomtoResultProcess"/>
    <dgm:cxn modelId="{6F857E62-7100-E646-9D10-EB8CF196D8E9}" type="presParOf" srcId="{D55F4129-6915-474A-906C-AF365D3915C7}" destId="{42FA8CCE-F578-0944-8DB2-0B9EA8FF51C0}" srcOrd="8" destOrd="0" presId="urn:microsoft.com/office/officeart/2009/3/layout/RandomtoResultProcess"/>
    <dgm:cxn modelId="{B5604D62-F985-DA41-A89A-4DD2E58C7F4E}" type="presParOf" srcId="{D55F4129-6915-474A-906C-AF365D3915C7}" destId="{519D8830-046D-CF40-894C-DAF644CE7067}" srcOrd="9" destOrd="0" presId="urn:microsoft.com/office/officeart/2009/3/layout/RandomtoResultProcess"/>
    <dgm:cxn modelId="{8FC9F793-306B-714C-B7DE-411910D19420}" type="presParOf" srcId="{D55F4129-6915-474A-906C-AF365D3915C7}" destId="{24DDCBFD-777B-554E-8876-EF3790BD1A51}" srcOrd="10" destOrd="0" presId="urn:microsoft.com/office/officeart/2009/3/layout/RandomtoResultProcess"/>
    <dgm:cxn modelId="{B09B2983-78D3-9941-B38A-A8BD7C9DF13E}" type="presParOf" srcId="{D55F4129-6915-474A-906C-AF365D3915C7}" destId="{3D317475-5FD6-374F-9597-5A367EEB1938}" srcOrd="11" destOrd="0" presId="urn:microsoft.com/office/officeart/2009/3/layout/RandomtoResultProcess"/>
    <dgm:cxn modelId="{7C427773-5E73-6B45-BB2B-3A4CB940264A}" type="presParOf" srcId="{D55F4129-6915-474A-906C-AF365D3915C7}" destId="{CE3F8314-7471-B949-8B60-E299B2A88038}" srcOrd="12" destOrd="0" presId="urn:microsoft.com/office/officeart/2009/3/layout/RandomtoResultProcess"/>
    <dgm:cxn modelId="{75CE8F9B-4E29-6C48-840D-0CE6460E1912}" type="presParOf" srcId="{D55F4129-6915-474A-906C-AF365D3915C7}" destId="{5A71F39D-B083-AF42-B815-2FD554438506}" srcOrd="13" destOrd="0" presId="urn:microsoft.com/office/officeart/2009/3/layout/RandomtoResultProcess"/>
    <dgm:cxn modelId="{A848E182-9D25-6745-9F28-E7E4C1E4591F}" type="presParOf" srcId="{D55F4129-6915-474A-906C-AF365D3915C7}" destId="{5794A6E5-B919-F142-8046-9F4B358F6B0E}" srcOrd="14" destOrd="0" presId="urn:microsoft.com/office/officeart/2009/3/layout/RandomtoResultProcess"/>
    <dgm:cxn modelId="{3274E670-8A76-AA46-8CCC-22EA756AC673}" type="presParOf" srcId="{D55F4129-6915-474A-906C-AF365D3915C7}" destId="{7E3B2BA6-3B97-324D-B593-165C3B51C9DE}" srcOrd="15" destOrd="0" presId="urn:microsoft.com/office/officeart/2009/3/layout/RandomtoResultProcess"/>
    <dgm:cxn modelId="{266CBB3A-45F8-1840-B403-0A6F1D538152}" type="presParOf" srcId="{D55F4129-6915-474A-906C-AF365D3915C7}" destId="{E4EA0F10-1804-A243-A3A9-EBE260729B9B}" srcOrd="16" destOrd="0" presId="urn:microsoft.com/office/officeart/2009/3/layout/RandomtoResultProcess"/>
    <dgm:cxn modelId="{E4C2C70C-DB2D-414A-8CB6-282212BA8F5B}" type="presParOf" srcId="{D55F4129-6915-474A-906C-AF365D3915C7}" destId="{DAF91813-4073-8F4E-9C26-4E0B91B66380}" srcOrd="17" destOrd="0" presId="urn:microsoft.com/office/officeart/2009/3/layout/RandomtoResultProcess"/>
    <dgm:cxn modelId="{E376FE67-812F-9747-AC75-5C1186CDC049}" type="presParOf" srcId="{D55F4129-6915-474A-906C-AF365D3915C7}" destId="{8F9EB799-950F-5347-BDCB-A5DC95A05E58}" srcOrd="18" destOrd="0" presId="urn:microsoft.com/office/officeart/2009/3/layout/RandomtoResultProcess"/>
    <dgm:cxn modelId="{5BB29EE7-3748-CC42-9602-0D91EEA5BECE}" type="presParOf" srcId="{D55F4129-6915-474A-906C-AF365D3915C7}" destId="{B31FCBD4-9E0C-274E-B4F5-E247B12031A9}" srcOrd="19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33DC76E-210D-BB42-ACFE-5DB0BFF0EBF3}" type="doc">
      <dgm:prSet loTypeId="urn:microsoft.com/office/officeart/2005/8/layout/hList7" loCatId="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2924B87E-2AC1-3F4B-8544-03670988F7B2}">
      <dgm:prSet custT="1"/>
      <dgm:spPr/>
      <dgm:t>
        <a:bodyPr/>
        <a:lstStyle/>
        <a:p>
          <a:pPr rtl="0"/>
          <a:r>
            <a:rPr lang="en-US" sz="2800" dirty="0" err="1"/>
            <a:t>Indici</a:t>
          </a:r>
          <a:r>
            <a:rPr lang="en-US" sz="2800" dirty="0"/>
            <a:t> di </a:t>
          </a:r>
          <a:r>
            <a:rPr lang="en-US" sz="2800" dirty="0" err="1"/>
            <a:t>indebitamento</a:t>
          </a:r>
          <a:endParaRPr lang="en-US" sz="2800" dirty="0"/>
        </a:p>
      </dgm:t>
    </dgm:pt>
    <dgm:pt modelId="{5C3B2981-C07E-4E40-A404-F2CCD4771416}" type="parTrans" cxnId="{4C3F9E8F-D9AD-4A4D-B9F8-02365358ABD9}">
      <dgm:prSet/>
      <dgm:spPr/>
      <dgm:t>
        <a:bodyPr/>
        <a:lstStyle/>
        <a:p>
          <a:endParaRPr lang="en-US"/>
        </a:p>
      </dgm:t>
    </dgm:pt>
    <dgm:pt modelId="{20875AB8-B21A-3A49-854D-68BC76B8AE8E}" type="sibTrans" cxnId="{4C3F9E8F-D9AD-4A4D-B9F8-02365358ABD9}">
      <dgm:prSet/>
      <dgm:spPr/>
      <dgm:t>
        <a:bodyPr/>
        <a:lstStyle/>
        <a:p>
          <a:endParaRPr lang="en-US"/>
        </a:p>
      </dgm:t>
    </dgm:pt>
    <dgm:pt modelId="{0E9BBAFB-F37F-FC41-B655-D6B4E7326EBE}">
      <dgm:prSet custT="1"/>
      <dgm:spPr/>
      <dgm:t>
        <a:bodyPr/>
        <a:lstStyle/>
        <a:p>
          <a:pPr rtl="0"/>
          <a:r>
            <a:rPr lang="en-US" sz="2400"/>
            <a:t>EBIT / Oneri finanziari</a:t>
          </a:r>
        </a:p>
      </dgm:t>
    </dgm:pt>
    <dgm:pt modelId="{1F7EE00C-B79A-DB4F-8719-29F86A625FDC}" type="parTrans" cxnId="{D02C3F3E-E78E-0E45-A6C7-44F984D32510}">
      <dgm:prSet/>
      <dgm:spPr/>
      <dgm:t>
        <a:bodyPr/>
        <a:lstStyle/>
        <a:p>
          <a:endParaRPr lang="en-US"/>
        </a:p>
      </dgm:t>
    </dgm:pt>
    <dgm:pt modelId="{1B792076-4499-E54C-BCBB-469232C2A678}" type="sibTrans" cxnId="{D02C3F3E-E78E-0E45-A6C7-44F984D32510}">
      <dgm:prSet/>
      <dgm:spPr/>
      <dgm:t>
        <a:bodyPr/>
        <a:lstStyle/>
        <a:p>
          <a:endParaRPr lang="en-US"/>
        </a:p>
      </dgm:t>
    </dgm:pt>
    <dgm:pt modelId="{2A315610-1BFD-ED4E-AD1F-E4C6AF82FD28}">
      <dgm:prSet custT="1"/>
      <dgm:spPr/>
      <dgm:t>
        <a:bodyPr/>
        <a:lstStyle/>
        <a:p>
          <a:pPr rtl="0"/>
          <a:r>
            <a:rPr lang="en-US" sz="2400"/>
            <a:t>Risultato operativo / Oneri finanziari</a:t>
          </a:r>
        </a:p>
      </dgm:t>
    </dgm:pt>
    <dgm:pt modelId="{F482A20F-1448-D546-A8B7-BDC3C342090F}" type="parTrans" cxnId="{547A212A-3C69-9540-A2CF-1BDC729F5AAF}">
      <dgm:prSet/>
      <dgm:spPr/>
      <dgm:t>
        <a:bodyPr/>
        <a:lstStyle/>
        <a:p>
          <a:endParaRPr lang="en-US"/>
        </a:p>
      </dgm:t>
    </dgm:pt>
    <dgm:pt modelId="{73FB616E-3598-8540-BABA-44E5E120657D}" type="sibTrans" cxnId="{547A212A-3C69-9540-A2CF-1BDC729F5AAF}">
      <dgm:prSet/>
      <dgm:spPr/>
      <dgm:t>
        <a:bodyPr/>
        <a:lstStyle/>
        <a:p>
          <a:endParaRPr lang="en-US"/>
        </a:p>
      </dgm:t>
    </dgm:pt>
    <dgm:pt modelId="{0FF1A7C6-7ACC-DB4E-98A1-F09FD6C58498}">
      <dgm:prSet custT="1"/>
      <dgm:spPr/>
      <dgm:t>
        <a:bodyPr/>
        <a:lstStyle/>
        <a:p>
          <a:pPr rtl="0"/>
          <a:r>
            <a:rPr lang="en-US" sz="2400"/>
            <a:t>EBITDA / Oneri finanziari</a:t>
          </a:r>
        </a:p>
      </dgm:t>
    </dgm:pt>
    <dgm:pt modelId="{857DB01E-E8F1-3C4D-9E73-4720D8AA55C8}" type="parTrans" cxnId="{D41FF88F-FA09-A24E-8AB6-E8AC1E3F6ADD}">
      <dgm:prSet/>
      <dgm:spPr/>
      <dgm:t>
        <a:bodyPr/>
        <a:lstStyle/>
        <a:p>
          <a:endParaRPr lang="en-US"/>
        </a:p>
      </dgm:t>
    </dgm:pt>
    <dgm:pt modelId="{41DD8AF8-6F52-0647-B52D-5AEB2E772170}" type="sibTrans" cxnId="{D41FF88F-FA09-A24E-8AB6-E8AC1E3F6ADD}">
      <dgm:prSet/>
      <dgm:spPr/>
      <dgm:t>
        <a:bodyPr/>
        <a:lstStyle/>
        <a:p>
          <a:endParaRPr lang="en-US"/>
        </a:p>
      </dgm:t>
    </dgm:pt>
    <dgm:pt modelId="{06A6FE2C-5862-274C-8387-855266788823}" type="pres">
      <dgm:prSet presAssocID="{033DC76E-210D-BB42-ACFE-5DB0BFF0EBF3}" presName="Name0" presStyleCnt="0">
        <dgm:presLayoutVars>
          <dgm:dir/>
          <dgm:resizeHandles val="exact"/>
        </dgm:presLayoutVars>
      </dgm:prSet>
      <dgm:spPr/>
    </dgm:pt>
    <dgm:pt modelId="{EE266E0D-015A-7744-8576-5F719C86F376}" type="pres">
      <dgm:prSet presAssocID="{033DC76E-210D-BB42-ACFE-5DB0BFF0EBF3}" presName="fgShape" presStyleLbl="fgShp" presStyleIdx="0" presStyleCnt="1"/>
      <dgm:spPr/>
    </dgm:pt>
    <dgm:pt modelId="{1F3B18C2-6F6A-5843-B365-92D0FC694638}" type="pres">
      <dgm:prSet presAssocID="{033DC76E-210D-BB42-ACFE-5DB0BFF0EBF3}" presName="linComp" presStyleCnt="0"/>
      <dgm:spPr/>
    </dgm:pt>
    <dgm:pt modelId="{FAD02AD4-00B2-F540-AA2E-BCE173E48727}" type="pres">
      <dgm:prSet presAssocID="{2924B87E-2AC1-3F4B-8544-03670988F7B2}" presName="compNode" presStyleCnt="0"/>
      <dgm:spPr/>
    </dgm:pt>
    <dgm:pt modelId="{A8FCAD08-F99D-CE4A-9636-76855636E485}" type="pres">
      <dgm:prSet presAssocID="{2924B87E-2AC1-3F4B-8544-03670988F7B2}" presName="bkgdShape" presStyleLbl="node1" presStyleIdx="0" presStyleCnt="1"/>
      <dgm:spPr/>
    </dgm:pt>
    <dgm:pt modelId="{CC39F578-E397-F444-A8DF-D7F5FC4FA50C}" type="pres">
      <dgm:prSet presAssocID="{2924B87E-2AC1-3F4B-8544-03670988F7B2}" presName="nodeTx" presStyleLbl="node1" presStyleIdx="0" presStyleCnt="1">
        <dgm:presLayoutVars>
          <dgm:bulletEnabled val="1"/>
        </dgm:presLayoutVars>
      </dgm:prSet>
      <dgm:spPr/>
    </dgm:pt>
    <dgm:pt modelId="{47BC6D23-8775-8B43-991C-5AF19DA50CD4}" type="pres">
      <dgm:prSet presAssocID="{2924B87E-2AC1-3F4B-8544-03670988F7B2}" presName="invisiNode" presStyleLbl="node1" presStyleIdx="0" presStyleCnt="1"/>
      <dgm:spPr/>
    </dgm:pt>
    <dgm:pt modelId="{ABC6CC04-6814-3645-A0A4-0A13D36D07F3}" type="pres">
      <dgm:prSet presAssocID="{2924B87E-2AC1-3F4B-8544-03670988F7B2}" presName="imagNode" presStyleLbl="fgImgPlace1" presStyleIdx="0" presStyleCnt="1"/>
      <dgm:spPr/>
    </dgm:pt>
  </dgm:ptLst>
  <dgm:cxnLst>
    <dgm:cxn modelId="{80B10B0A-E162-2E4B-807D-22994E49C801}" type="presOf" srcId="{2924B87E-2AC1-3F4B-8544-03670988F7B2}" destId="{A8FCAD08-F99D-CE4A-9636-76855636E485}" srcOrd="0" destOrd="0" presId="urn:microsoft.com/office/officeart/2005/8/layout/hList7"/>
    <dgm:cxn modelId="{3F68270A-663B-3C4C-BEC2-AC7CA3628823}" type="presOf" srcId="{2924B87E-2AC1-3F4B-8544-03670988F7B2}" destId="{CC39F578-E397-F444-A8DF-D7F5FC4FA50C}" srcOrd="1" destOrd="0" presId="urn:microsoft.com/office/officeart/2005/8/layout/hList7"/>
    <dgm:cxn modelId="{F4FBEE1E-B626-E945-B51E-6250F8884243}" type="presOf" srcId="{2A315610-1BFD-ED4E-AD1F-E4C6AF82FD28}" destId="{A8FCAD08-F99D-CE4A-9636-76855636E485}" srcOrd="0" destOrd="2" presId="urn:microsoft.com/office/officeart/2005/8/layout/hList7"/>
    <dgm:cxn modelId="{547A212A-3C69-9540-A2CF-1BDC729F5AAF}" srcId="{2924B87E-2AC1-3F4B-8544-03670988F7B2}" destId="{2A315610-1BFD-ED4E-AD1F-E4C6AF82FD28}" srcOrd="1" destOrd="0" parTransId="{F482A20F-1448-D546-A8B7-BDC3C342090F}" sibTransId="{73FB616E-3598-8540-BABA-44E5E120657D}"/>
    <dgm:cxn modelId="{4FDFD22B-635A-F040-8FBC-8D9833F28A1E}" type="presOf" srcId="{0E9BBAFB-F37F-FC41-B655-D6B4E7326EBE}" destId="{A8FCAD08-F99D-CE4A-9636-76855636E485}" srcOrd="0" destOrd="1" presId="urn:microsoft.com/office/officeart/2005/8/layout/hList7"/>
    <dgm:cxn modelId="{D02C3F3E-E78E-0E45-A6C7-44F984D32510}" srcId="{2924B87E-2AC1-3F4B-8544-03670988F7B2}" destId="{0E9BBAFB-F37F-FC41-B655-D6B4E7326EBE}" srcOrd="0" destOrd="0" parTransId="{1F7EE00C-B79A-DB4F-8719-29F86A625FDC}" sibTransId="{1B792076-4499-E54C-BCBB-469232C2A678}"/>
    <dgm:cxn modelId="{8E875A73-7492-994F-B527-3220D21E22A9}" type="presOf" srcId="{0FF1A7C6-7ACC-DB4E-98A1-F09FD6C58498}" destId="{A8FCAD08-F99D-CE4A-9636-76855636E485}" srcOrd="0" destOrd="3" presId="urn:microsoft.com/office/officeart/2005/8/layout/hList7"/>
    <dgm:cxn modelId="{4C3F9E8F-D9AD-4A4D-B9F8-02365358ABD9}" srcId="{033DC76E-210D-BB42-ACFE-5DB0BFF0EBF3}" destId="{2924B87E-2AC1-3F4B-8544-03670988F7B2}" srcOrd="0" destOrd="0" parTransId="{5C3B2981-C07E-4E40-A404-F2CCD4771416}" sibTransId="{20875AB8-B21A-3A49-854D-68BC76B8AE8E}"/>
    <dgm:cxn modelId="{D41FF88F-FA09-A24E-8AB6-E8AC1E3F6ADD}" srcId="{2924B87E-2AC1-3F4B-8544-03670988F7B2}" destId="{0FF1A7C6-7ACC-DB4E-98A1-F09FD6C58498}" srcOrd="2" destOrd="0" parTransId="{857DB01E-E8F1-3C4D-9E73-4720D8AA55C8}" sibTransId="{41DD8AF8-6F52-0647-B52D-5AEB2E772170}"/>
    <dgm:cxn modelId="{C65452A6-00B7-5B4B-B090-ED7F2FD10CB1}" type="presOf" srcId="{033DC76E-210D-BB42-ACFE-5DB0BFF0EBF3}" destId="{06A6FE2C-5862-274C-8387-855266788823}" srcOrd="0" destOrd="0" presId="urn:microsoft.com/office/officeart/2005/8/layout/hList7"/>
    <dgm:cxn modelId="{5F626FAF-56A2-8C46-8828-72442BF0989B}" type="presOf" srcId="{0FF1A7C6-7ACC-DB4E-98A1-F09FD6C58498}" destId="{CC39F578-E397-F444-A8DF-D7F5FC4FA50C}" srcOrd="1" destOrd="3" presId="urn:microsoft.com/office/officeart/2005/8/layout/hList7"/>
    <dgm:cxn modelId="{5951C0CD-8B8A-2145-A1BF-AE275090B65F}" type="presOf" srcId="{2A315610-1BFD-ED4E-AD1F-E4C6AF82FD28}" destId="{CC39F578-E397-F444-A8DF-D7F5FC4FA50C}" srcOrd="1" destOrd="2" presId="urn:microsoft.com/office/officeart/2005/8/layout/hList7"/>
    <dgm:cxn modelId="{16D0B9F3-53FE-334D-ADBB-5C41A0C732F7}" type="presOf" srcId="{0E9BBAFB-F37F-FC41-B655-D6B4E7326EBE}" destId="{CC39F578-E397-F444-A8DF-D7F5FC4FA50C}" srcOrd="1" destOrd="1" presId="urn:microsoft.com/office/officeart/2005/8/layout/hList7"/>
    <dgm:cxn modelId="{AE31697D-B903-AA46-BE38-9E52D4D59C96}" type="presParOf" srcId="{06A6FE2C-5862-274C-8387-855266788823}" destId="{EE266E0D-015A-7744-8576-5F719C86F376}" srcOrd="0" destOrd="0" presId="urn:microsoft.com/office/officeart/2005/8/layout/hList7"/>
    <dgm:cxn modelId="{EB342D8F-C8B4-8846-9E60-16876141CAB9}" type="presParOf" srcId="{06A6FE2C-5862-274C-8387-855266788823}" destId="{1F3B18C2-6F6A-5843-B365-92D0FC694638}" srcOrd="1" destOrd="0" presId="urn:microsoft.com/office/officeart/2005/8/layout/hList7"/>
    <dgm:cxn modelId="{58B405C6-1F62-F345-BD53-FCED43AE23FB}" type="presParOf" srcId="{1F3B18C2-6F6A-5843-B365-92D0FC694638}" destId="{FAD02AD4-00B2-F540-AA2E-BCE173E48727}" srcOrd="0" destOrd="0" presId="urn:microsoft.com/office/officeart/2005/8/layout/hList7"/>
    <dgm:cxn modelId="{2BC63CF2-44C4-4346-B826-89AB17936C3D}" type="presParOf" srcId="{FAD02AD4-00B2-F540-AA2E-BCE173E48727}" destId="{A8FCAD08-F99D-CE4A-9636-76855636E485}" srcOrd="0" destOrd="0" presId="urn:microsoft.com/office/officeart/2005/8/layout/hList7"/>
    <dgm:cxn modelId="{DAC734A2-5232-BF4A-971C-632517ABB8EC}" type="presParOf" srcId="{FAD02AD4-00B2-F540-AA2E-BCE173E48727}" destId="{CC39F578-E397-F444-A8DF-D7F5FC4FA50C}" srcOrd="1" destOrd="0" presId="urn:microsoft.com/office/officeart/2005/8/layout/hList7"/>
    <dgm:cxn modelId="{62523704-C46B-AD4F-AE93-11FE55656286}" type="presParOf" srcId="{FAD02AD4-00B2-F540-AA2E-BCE173E48727}" destId="{47BC6D23-8775-8B43-991C-5AF19DA50CD4}" srcOrd="2" destOrd="0" presId="urn:microsoft.com/office/officeart/2005/8/layout/hList7"/>
    <dgm:cxn modelId="{07F5A566-E771-0D4B-8259-D4CF76F86A21}" type="presParOf" srcId="{FAD02AD4-00B2-F540-AA2E-BCE173E48727}" destId="{ABC6CC04-6814-3645-A0A4-0A13D36D07F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9F59CA-77B8-B547-BD74-AABB6E3A7823}" type="doc">
      <dgm:prSet loTypeId="urn:microsoft.com/office/officeart/2009/3/layout/SubStepProcess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8A4767-76C4-2C44-9D04-21358C0B703C}">
      <dgm:prSet custT="1"/>
      <dgm:spPr/>
      <dgm:t>
        <a:bodyPr/>
        <a:lstStyle/>
        <a:p>
          <a:pPr rtl="0">
            <a:lnSpc>
              <a:spcPct val="140000"/>
            </a:lnSpc>
            <a:spcAft>
              <a:spcPts val="0"/>
            </a:spcAft>
          </a:pPr>
          <a:r>
            <a:rPr lang="it-IT" sz="2800" dirty="0"/>
            <a:t>Prospetti del Bilancio</a:t>
          </a:r>
        </a:p>
      </dgm:t>
    </dgm:pt>
    <dgm:pt modelId="{A4BC6F4F-430D-C04B-B56C-FC310B1929ED}" type="parTrans" cxnId="{0A2AF76D-5A3E-6644-AA2A-F82205BD5FE3}">
      <dgm:prSet/>
      <dgm:spPr/>
      <dgm:t>
        <a:bodyPr/>
        <a:lstStyle/>
        <a:p>
          <a:endParaRPr lang="en-US"/>
        </a:p>
      </dgm:t>
    </dgm:pt>
    <dgm:pt modelId="{653DCCA5-5F5E-0E4C-B0EE-AD037D8F7B09}" type="sibTrans" cxnId="{0A2AF76D-5A3E-6644-AA2A-F82205BD5FE3}">
      <dgm:prSet/>
      <dgm:spPr/>
      <dgm:t>
        <a:bodyPr/>
        <a:lstStyle/>
        <a:p>
          <a:endParaRPr lang="en-US"/>
        </a:p>
      </dgm:t>
    </dgm:pt>
    <dgm:pt modelId="{969C17CD-55ED-DD44-8363-D86F64715043}">
      <dgm:prSet/>
      <dgm:spPr/>
      <dgm:t>
        <a:bodyPr/>
        <a:lstStyle/>
        <a:p>
          <a:pPr rtl="0"/>
          <a:r>
            <a:rPr lang="it-IT"/>
            <a:t>Stato patrimoniale</a:t>
          </a:r>
        </a:p>
      </dgm:t>
    </dgm:pt>
    <dgm:pt modelId="{70963892-EC6E-2F4C-A776-5CC95E965437}" type="parTrans" cxnId="{D0AD7655-B81E-CB4A-8C11-28776A269EDE}">
      <dgm:prSet/>
      <dgm:spPr/>
      <dgm:t>
        <a:bodyPr/>
        <a:lstStyle/>
        <a:p>
          <a:endParaRPr lang="en-US"/>
        </a:p>
      </dgm:t>
    </dgm:pt>
    <dgm:pt modelId="{0DC07D8A-52EF-5447-814E-D6FFB34F7873}" type="sibTrans" cxnId="{D0AD7655-B81E-CB4A-8C11-28776A269EDE}">
      <dgm:prSet/>
      <dgm:spPr/>
      <dgm:t>
        <a:bodyPr/>
        <a:lstStyle/>
        <a:p>
          <a:endParaRPr lang="en-US"/>
        </a:p>
      </dgm:t>
    </dgm:pt>
    <dgm:pt modelId="{F4F754DC-D00D-204F-BA22-6C6222C12BCE}">
      <dgm:prSet/>
      <dgm:spPr/>
      <dgm:t>
        <a:bodyPr/>
        <a:lstStyle/>
        <a:p>
          <a:pPr rtl="0"/>
          <a:r>
            <a:rPr lang="it-IT"/>
            <a:t>Conto economico</a:t>
          </a:r>
        </a:p>
      </dgm:t>
    </dgm:pt>
    <dgm:pt modelId="{739AD355-2FA6-B243-9CB1-EAEA835679FC}" type="parTrans" cxnId="{C5E43ACF-1887-6A4D-B1E1-FD88E02461A9}">
      <dgm:prSet/>
      <dgm:spPr/>
      <dgm:t>
        <a:bodyPr/>
        <a:lstStyle/>
        <a:p>
          <a:endParaRPr lang="en-US"/>
        </a:p>
      </dgm:t>
    </dgm:pt>
    <dgm:pt modelId="{57C477A0-9222-D14C-809D-F9BBB937597B}" type="sibTrans" cxnId="{C5E43ACF-1887-6A4D-B1E1-FD88E02461A9}">
      <dgm:prSet/>
      <dgm:spPr/>
      <dgm:t>
        <a:bodyPr/>
        <a:lstStyle/>
        <a:p>
          <a:endParaRPr lang="en-US"/>
        </a:p>
      </dgm:t>
    </dgm:pt>
    <dgm:pt modelId="{2E2F89E9-E224-1641-8C38-3D7A34F18494}">
      <dgm:prSet/>
      <dgm:spPr/>
      <dgm:t>
        <a:bodyPr/>
        <a:lstStyle/>
        <a:p>
          <a:pPr rtl="0"/>
          <a:r>
            <a:rPr lang="it-IT" dirty="0"/>
            <a:t>Prospetto dei flussi di cassa</a:t>
          </a:r>
        </a:p>
      </dgm:t>
    </dgm:pt>
    <dgm:pt modelId="{A02754F9-156C-184F-8F9D-48FCE5F8A0B0}" type="parTrans" cxnId="{74F2D69A-CC1A-274B-AECA-C6DBAF57744C}">
      <dgm:prSet/>
      <dgm:spPr/>
      <dgm:t>
        <a:bodyPr/>
        <a:lstStyle/>
        <a:p>
          <a:endParaRPr lang="en-US"/>
        </a:p>
      </dgm:t>
    </dgm:pt>
    <dgm:pt modelId="{A342036F-29C9-7D46-B94A-34A0831FC441}" type="sibTrans" cxnId="{74F2D69A-CC1A-274B-AECA-C6DBAF57744C}">
      <dgm:prSet/>
      <dgm:spPr/>
      <dgm:t>
        <a:bodyPr/>
        <a:lstStyle/>
        <a:p>
          <a:endParaRPr lang="en-US"/>
        </a:p>
      </dgm:t>
    </dgm:pt>
    <dgm:pt modelId="{721BF361-1BD0-4048-9E4E-83E5993E95E7}">
      <dgm:prSet/>
      <dgm:spPr/>
      <dgm:t>
        <a:bodyPr/>
        <a:lstStyle/>
        <a:p>
          <a:pPr rtl="0"/>
          <a:r>
            <a:rPr lang="it-IT"/>
            <a:t>Prospetto delle variazioni del capitale netto</a:t>
          </a:r>
        </a:p>
      </dgm:t>
    </dgm:pt>
    <dgm:pt modelId="{D572DDC2-2337-6542-A53A-515443AA26DA}" type="parTrans" cxnId="{C743F133-77EF-DE42-A1A8-6A088E518D10}">
      <dgm:prSet/>
      <dgm:spPr/>
      <dgm:t>
        <a:bodyPr/>
        <a:lstStyle/>
        <a:p>
          <a:endParaRPr lang="en-US"/>
        </a:p>
      </dgm:t>
    </dgm:pt>
    <dgm:pt modelId="{7D8EA42A-CCB9-5C4D-9536-CD80653DB654}" type="sibTrans" cxnId="{C743F133-77EF-DE42-A1A8-6A088E518D10}">
      <dgm:prSet/>
      <dgm:spPr/>
      <dgm:t>
        <a:bodyPr/>
        <a:lstStyle/>
        <a:p>
          <a:endParaRPr lang="en-US"/>
        </a:p>
      </dgm:t>
    </dgm:pt>
    <dgm:pt modelId="{B4E207EB-8FF4-B548-BED6-81413CFE52AF}" type="pres">
      <dgm:prSet presAssocID="{9D9F59CA-77B8-B547-BD74-AABB6E3A7823}" presName="Name0" presStyleCnt="0">
        <dgm:presLayoutVars>
          <dgm:chMax val="7"/>
          <dgm:dir/>
          <dgm:animOne val="branch"/>
        </dgm:presLayoutVars>
      </dgm:prSet>
      <dgm:spPr/>
    </dgm:pt>
    <dgm:pt modelId="{5860B999-5B57-2A43-9ACA-7D03EE2D27A3}" type="pres">
      <dgm:prSet presAssocID="{E18A4767-76C4-2C44-9D04-21358C0B703C}" presName="parTx1" presStyleLbl="node1" presStyleIdx="0" presStyleCnt="1" custScaleX="71361" custScaleY="68973"/>
      <dgm:spPr/>
    </dgm:pt>
    <dgm:pt modelId="{838928F1-FE08-8642-973E-1D83E01D0CB6}" type="pres">
      <dgm:prSet presAssocID="{E18A4767-76C4-2C44-9D04-21358C0B703C}" presName="spPre1" presStyleCnt="0"/>
      <dgm:spPr/>
    </dgm:pt>
    <dgm:pt modelId="{0E86BEA9-88FD-E647-9520-6FCE26694A4A}" type="pres">
      <dgm:prSet presAssocID="{E18A4767-76C4-2C44-9D04-21358C0B703C}" presName="chLin1" presStyleCnt="0"/>
      <dgm:spPr/>
    </dgm:pt>
    <dgm:pt modelId="{A8DEB80E-BC48-644E-B008-53176EF5DC00}" type="pres">
      <dgm:prSet presAssocID="{70963892-EC6E-2F4C-A776-5CC95E965437}" presName="Name11" presStyleLbl="parChTrans1D1" presStyleIdx="0" presStyleCnt="8"/>
      <dgm:spPr/>
    </dgm:pt>
    <dgm:pt modelId="{B195CCBC-8CD0-E94A-94C4-796CEFB83B73}" type="pres">
      <dgm:prSet presAssocID="{969C17CD-55ED-DD44-8363-D86F64715043}" presName="txAndLines1" presStyleCnt="0"/>
      <dgm:spPr/>
    </dgm:pt>
    <dgm:pt modelId="{2C8799F8-361D-6948-920A-6D8B1D0A39DF}" type="pres">
      <dgm:prSet presAssocID="{969C17CD-55ED-DD44-8363-D86F64715043}" presName="anchor1" presStyleCnt="0"/>
      <dgm:spPr/>
    </dgm:pt>
    <dgm:pt modelId="{362626FF-4F20-8649-BA6C-6B23E2F45EF6}" type="pres">
      <dgm:prSet presAssocID="{969C17CD-55ED-DD44-8363-D86F64715043}" presName="backup1" presStyleCnt="0"/>
      <dgm:spPr/>
    </dgm:pt>
    <dgm:pt modelId="{DA85439D-2565-1448-9246-135A4092C81F}" type="pres">
      <dgm:prSet presAssocID="{969C17CD-55ED-DD44-8363-D86F64715043}" presName="preLine1" presStyleLbl="parChTrans1D1" presStyleIdx="1" presStyleCnt="8"/>
      <dgm:spPr/>
    </dgm:pt>
    <dgm:pt modelId="{563DD50C-9B4C-D147-A01A-FD38B1FB217A}" type="pres">
      <dgm:prSet presAssocID="{969C17CD-55ED-DD44-8363-D86F64715043}" presName="desTx1" presStyleLbl="revTx" presStyleIdx="0" presStyleCnt="0">
        <dgm:presLayoutVars>
          <dgm:bulletEnabled val="1"/>
        </dgm:presLayoutVars>
      </dgm:prSet>
      <dgm:spPr/>
    </dgm:pt>
    <dgm:pt modelId="{D7A1B4A7-EF12-C846-99ED-66C16A1C74AC}" type="pres">
      <dgm:prSet presAssocID="{739AD355-2FA6-B243-9CB1-EAEA835679FC}" presName="Name11" presStyleLbl="parChTrans1D1" presStyleIdx="2" presStyleCnt="8"/>
      <dgm:spPr/>
    </dgm:pt>
    <dgm:pt modelId="{5D977F71-447A-D24F-9328-50E670BB52AE}" type="pres">
      <dgm:prSet presAssocID="{F4F754DC-D00D-204F-BA22-6C6222C12BCE}" presName="txAndLines1" presStyleCnt="0"/>
      <dgm:spPr/>
    </dgm:pt>
    <dgm:pt modelId="{333A9BE0-84B1-4A4D-A6F9-F94EE0735DCA}" type="pres">
      <dgm:prSet presAssocID="{F4F754DC-D00D-204F-BA22-6C6222C12BCE}" presName="anchor1" presStyleCnt="0"/>
      <dgm:spPr/>
    </dgm:pt>
    <dgm:pt modelId="{2E050372-2AAD-9340-8DBD-90F29DCA297E}" type="pres">
      <dgm:prSet presAssocID="{F4F754DC-D00D-204F-BA22-6C6222C12BCE}" presName="backup1" presStyleCnt="0"/>
      <dgm:spPr/>
    </dgm:pt>
    <dgm:pt modelId="{13392C85-401E-9247-9852-6B447BCF8113}" type="pres">
      <dgm:prSet presAssocID="{F4F754DC-D00D-204F-BA22-6C6222C12BCE}" presName="preLine1" presStyleLbl="parChTrans1D1" presStyleIdx="3" presStyleCnt="8"/>
      <dgm:spPr/>
    </dgm:pt>
    <dgm:pt modelId="{4AD2B33E-A197-AF47-830A-04585E71C591}" type="pres">
      <dgm:prSet presAssocID="{F4F754DC-D00D-204F-BA22-6C6222C12BCE}" presName="desTx1" presStyleLbl="revTx" presStyleIdx="0" presStyleCnt="0">
        <dgm:presLayoutVars>
          <dgm:bulletEnabled val="1"/>
        </dgm:presLayoutVars>
      </dgm:prSet>
      <dgm:spPr/>
    </dgm:pt>
    <dgm:pt modelId="{8ECB00CD-ECC2-0148-ACE5-FC01BFD8D89E}" type="pres">
      <dgm:prSet presAssocID="{A02754F9-156C-184F-8F9D-48FCE5F8A0B0}" presName="Name11" presStyleLbl="parChTrans1D1" presStyleIdx="4" presStyleCnt="8"/>
      <dgm:spPr/>
    </dgm:pt>
    <dgm:pt modelId="{D63443D0-B7C8-584A-A5E3-F7BF7D2C5D79}" type="pres">
      <dgm:prSet presAssocID="{2E2F89E9-E224-1641-8C38-3D7A34F18494}" presName="txAndLines1" presStyleCnt="0"/>
      <dgm:spPr/>
    </dgm:pt>
    <dgm:pt modelId="{D819E983-4A6E-9C45-A7A3-2C4C5FA649B9}" type="pres">
      <dgm:prSet presAssocID="{2E2F89E9-E224-1641-8C38-3D7A34F18494}" presName="anchor1" presStyleCnt="0"/>
      <dgm:spPr/>
    </dgm:pt>
    <dgm:pt modelId="{137B5F79-D2F9-3940-ABE5-6D1925A7076D}" type="pres">
      <dgm:prSet presAssocID="{2E2F89E9-E224-1641-8C38-3D7A34F18494}" presName="backup1" presStyleCnt="0"/>
      <dgm:spPr/>
    </dgm:pt>
    <dgm:pt modelId="{1E926C3C-1974-FC48-88CE-414C3F8CFAE5}" type="pres">
      <dgm:prSet presAssocID="{2E2F89E9-E224-1641-8C38-3D7A34F18494}" presName="preLine1" presStyleLbl="parChTrans1D1" presStyleIdx="5" presStyleCnt="8"/>
      <dgm:spPr/>
    </dgm:pt>
    <dgm:pt modelId="{55291D32-582E-2B44-8454-66C7F17C1AD6}" type="pres">
      <dgm:prSet presAssocID="{2E2F89E9-E224-1641-8C38-3D7A34F18494}" presName="desTx1" presStyleLbl="revTx" presStyleIdx="0" presStyleCnt="0">
        <dgm:presLayoutVars>
          <dgm:bulletEnabled val="1"/>
        </dgm:presLayoutVars>
      </dgm:prSet>
      <dgm:spPr/>
    </dgm:pt>
    <dgm:pt modelId="{AAFC351D-6688-DC4B-8843-A8766A34B8BB}" type="pres">
      <dgm:prSet presAssocID="{D572DDC2-2337-6542-A53A-515443AA26DA}" presName="Name11" presStyleLbl="parChTrans1D1" presStyleIdx="6" presStyleCnt="8"/>
      <dgm:spPr/>
    </dgm:pt>
    <dgm:pt modelId="{0E63600B-F5B2-3F4D-9EFC-B0CDDE5CCB9F}" type="pres">
      <dgm:prSet presAssocID="{721BF361-1BD0-4048-9E4E-83E5993E95E7}" presName="txAndLines1" presStyleCnt="0"/>
      <dgm:spPr/>
    </dgm:pt>
    <dgm:pt modelId="{4ABCA3A5-330A-8544-8D53-22E6EEE6105A}" type="pres">
      <dgm:prSet presAssocID="{721BF361-1BD0-4048-9E4E-83E5993E95E7}" presName="anchor1" presStyleCnt="0"/>
      <dgm:spPr/>
    </dgm:pt>
    <dgm:pt modelId="{DDF52958-8447-A945-B189-5BEC14E8CB93}" type="pres">
      <dgm:prSet presAssocID="{721BF361-1BD0-4048-9E4E-83E5993E95E7}" presName="backup1" presStyleCnt="0"/>
      <dgm:spPr/>
    </dgm:pt>
    <dgm:pt modelId="{BF2334BB-6C0E-624E-B3CC-2A350F1F7F0A}" type="pres">
      <dgm:prSet presAssocID="{721BF361-1BD0-4048-9E4E-83E5993E95E7}" presName="preLine1" presStyleLbl="parChTrans1D1" presStyleIdx="7" presStyleCnt="8"/>
      <dgm:spPr/>
    </dgm:pt>
    <dgm:pt modelId="{0DB90149-B2E9-3640-AD9C-1ABE70D8C4A9}" type="pres">
      <dgm:prSet presAssocID="{721BF361-1BD0-4048-9E4E-83E5993E95E7}" presName="desTx1" presStyleLbl="revTx" presStyleIdx="0" presStyleCnt="0">
        <dgm:presLayoutVars>
          <dgm:bulletEnabled val="1"/>
        </dgm:presLayoutVars>
      </dgm:prSet>
      <dgm:spPr/>
    </dgm:pt>
  </dgm:ptLst>
  <dgm:cxnLst>
    <dgm:cxn modelId="{7721D70A-5931-4642-8240-72489515F41D}" type="presOf" srcId="{969C17CD-55ED-DD44-8363-D86F64715043}" destId="{563DD50C-9B4C-D147-A01A-FD38B1FB217A}" srcOrd="0" destOrd="0" presId="urn:microsoft.com/office/officeart/2009/3/layout/SubStepProcess"/>
    <dgm:cxn modelId="{C743F133-77EF-DE42-A1A8-6A088E518D10}" srcId="{E18A4767-76C4-2C44-9D04-21358C0B703C}" destId="{721BF361-1BD0-4048-9E4E-83E5993E95E7}" srcOrd="3" destOrd="0" parTransId="{D572DDC2-2337-6542-A53A-515443AA26DA}" sibTransId="{7D8EA42A-CCB9-5C4D-9536-CD80653DB654}"/>
    <dgm:cxn modelId="{61E6A948-3EA0-5C42-ACA2-8038A3592575}" type="presOf" srcId="{E18A4767-76C4-2C44-9D04-21358C0B703C}" destId="{5860B999-5B57-2A43-9ACA-7D03EE2D27A3}" srcOrd="0" destOrd="0" presId="urn:microsoft.com/office/officeart/2009/3/layout/SubStepProcess"/>
    <dgm:cxn modelId="{D0AD7655-B81E-CB4A-8C11-28776A269EDE}" srcId="{E18A4767-76C4-2C44-9D04-21358C0B703C}" destId="{969C17CD-55ED-DD44-8363-D86F64715043}" srcOrd="0" destOrd="0" parTransId="{70963892-EC6E-2F4C-A776-5CC95E965437}" sibTransId="{0DC07D8A-52EF-5447-814E-D6FFB34F7873}"/>
    <dgm:cxn modelId="{0A2AF76D-5A3E-6644-AA2A-F82205BD5FE3}" srcId="{9D9F59CA-77B8-B547-BD74-AABB6E3A7823}" destId="{E18A4767-76C4-2C44-9D04-21358C0B703C}" srcOrd="0" destOrd="0" parTransId="{A4BC6F4F-430D-C04B-B56C-FC310B1929ED}" sibTransId="{653DCCA5-5F5E-0E4C-B0EE-AD037D8F7B09}"/>
    <dgm:cxn modelId="{74F2D69A-CC1A-274B-AECA-C6DBAF57744C}" srcId="{E18A4767-76C4-2C44-9D04-21358C0B703C}" destId="{2E2F89E9-E224-1641-8C38-3D7A34F18494}" srcOrd="2" destOrd="0" parTransId="{A02754F9-156C-184F-8F9D-48FCE5F8A0B0}" sibTransId="{A342036F-29C9-7D46-B94A-34A0831FC441}"/>
    <dgm:cxn modelId="{767593BC-9DE5-4642-BD2A-222D07B009F6}" type="presOf" srcId="{9D9F59CA-77B8-B547-BD74-AABB6E3A7823}" destId="{B4E207EB-8FF4-B548-BED6-81413CFE52AF}" srcOrd="0" destOrd="0" presId="urn:microsoft.com/office/officeart/2009/3/layout/SubStepProcess"/>
    <dgm:cxn modelId="{1B28E4C7-1A5B-FF4F-8F85-17A299828CA4}" type="presOf" srcId="{F4F754DC-D00D-204F-BA22-6C6222C12BCE}" destId="{4AD2B33E-A197-AF47-830A-04585E71C591}" srcOrd="0" destOrd="0" presId="urn:microsoft.com/office/officeart/2009/3/layout/SubStepProcess"/>
    <dgm:cxn modelId="{C5E43ACF-1887-6A4D-B1E1-FD88E02461A9}" srcId="{E18A4767-76C4-2C44-9D04-21358C0B703C}" destId="{F4F754DC-D00D-204F-BA22-6C6222C12BCE}" srcOrd="1" destOrd="0" parTransId="{739AD355-2FA6-B243-9CB1-EAEA835679FC}" sibTransId="{57C477A0-9222-D14C-809D-F9BBB937597B}"/>
    <dgm:cxn modelId="{56BB15D7-6854-B84A-940E-475E68051D5B}" type="presOf" srcId="{721BF361-1BD0-4048-9E4E-83E5993E95E7}" destId="{0DB90149-B2E9-3640-AD9C-1ABE70D8C4A9}" srcOrd="0" destOrd="0" presId="urn:microsoft.com/office/officeart/2009/3/layout/SubStepProcess"/>
    <dgm:cxn modelId="{944BF3F0-9C22-1741-94FD-D78B948D70AB}" type="presOf" srcId="{2E2F89E9-E224-1641-8C38-3D7A34F18494}" destId="{55291D32-582E-2B44-8454-66C7F17C1AD6}" srcOrd="0" destOrd="0" presId="urn:microsoft.com/office/officeart/2009/3/layout/SubStepProcess"/>
    <dgm:cxn modelId="{1C4A6C82-C813-0B41-B8E3-DFD5304A0C58}" type="presParOf" srcId="{B4E207EB-8FF4-B548-BED6-81413CFE52AF}" destId="{5860B999-5B57-2A43-9ACA-7D03EE2D27A3}" srcOrd="0" destOrd="0" presId="urn:microsoft.com/office/officeart/2009/3/layout/SubStepProcess"/>
    <dgm:cxn modelId="{E505E93B-164D-344F-947D-52DBF18A9EF1}" type="presParOf" srcId="{B4E207EB-8FF4-B548-BED6-81413CFE52AF}" destId="{838928F1-FE08-8642-973E-1D83E01D0CB6}" srcOrd="1" destOrd="0" presId="urn:microsoft.com/office/officeart/2009/3/layout/SubStepProcess"/>
    <dgm:cxn modelId="{F3E411B5-F796-BA48-88D6-6B4B4A978737}" type="presParOf" srcId="{B4E207EB-8FF4-B548-BED6-81413CFE52AF}" destId="{0E86BEA9-88FD-E647-9520-6FCE26694A4A}" srcOrd="2" destOrd="0" presId="urn:microsoft.com/office/officeart/2009/3/layout/SubStepProcess"/>
    <dgm:cxn modelId="{051F2C16-F508-D644-97D7-CD0C5EF47ACD}" type="presParOf" srcId="{0E86BEA9-88FD-E647-9520-6FCE26694A4A}" destId="{A8DEB80E-BC48-644E-B008-53176EF5DC00}" srcOrd="0" destOrd="0" presId="urn:microsoft.com/office/officeart/2009/3/layout/SubStepProcess"/>
    <dgm:cxn modelId="{CD71A540-FCD0-EF4C-A09B-09B68C1FDDB2}" type="presParOf" srcId="{0E86BEA9-88FD-E647-9520-6FCE26694A4A}" destId="{B195CCBC-8CD0-E94A-94C4-796CEFB83B73}" srcOrd="1" destOrd="0" presId="urn:microsoft.com/office/officeart/2009/3/layout/SubStepProcess"/>
    <dgm:cxn modelId="{38911FA2-C64B-1F4A-A9FF-0DDC0D44A3F0}" type="presParOf" srcId="{B195CCBC-8CD0-E94A-94C4-796CEFB83B73}" destId="{2C8799F8-361D-6948-920A-6D8B1D0A39DF}" srcOrd="0" destOrd="0" presId="urn:microsoft.com/office/officeart/2009/3/layout/SubStepProcess"/>
    <dgm:cxn modelId="{AD216F9C-5E55-AF4C-AE75-232CA28C21DF}" type="presParOf" srcId="{B195CCBC-8CD0-E94A-94C4-796CEFB83B73}" destId="{362626FF-4F20-8649-BA6C-6B23E2F45EF6}" srcOrd="1" destOrd="0" presId="urn:microsoft.com/office/officeart/2009/3/layout/SubStepProcess"/>
    <dgm:cxn modelId="{747D208E-D012-1843-A6AD-A25E77889ADA}" type="presParOf" srcId="{B195CCBC-8CD0-E94A-94C4-796CEFB83B73}" destId="{DA85439D-2565-1448-9246-135A4092C81F}" srcOrd="2" destOrd="0" presId="urn:microsoft.com/office/officeart/2009/3/layout/SubStepProcess"/>
    <dgm:cxn modelId="{DB4DD5F7-FEDF-0344-B03C-1CB282464A7A}" type="presParOf" srcId="{B195CCBC-8CD0-E94A-94C4-796CEFB83B73}" destId="{563DD50C-9B4C-D147-A01A-FD38B1FB217A}" srcOrd="3" destOrd="0" presId="urn:microsoft.com/office/officeart/2009/3/layout/SubStepProcess"/>
    <dgm:cxn modelId="{9740E2E2-9292-9A4D-8D1C-A18D48D5A7F0}" type="presParOf" srcId="{0E86BEA9-88FD-E647-9520-6FCE26694A4A}" destId="{D7A1B4A7-EF12-C846-99ED-66C16A1C74AC}" srcOrd="2" destOrd="0" presId="urn:microsoft.com/office/officeart/2009/3/layout/SubStepProcess"/>
    <dgm:cxn modelId="{FC385F5D-53AF-8043-9B73-8F5413FA4217}" type="presParOf" srcId="{0E86BEA9-88FD-E647-9520-6FCE26694A4A}" destId="{5D977F71-447A-D24F-9328-50E670BB52AE}" srcOrd="3" destOrd="0" presId="urn:microsoft.com/office/officeart/2009/3/layout/SubStepProcess"/>
    <dgm:cxn modelId="{035F45CA-7855-A543-9E9A-F91E3AAC91C9}" type="presParOf" srcId="{5D977F71-447A-D24F-9328-50E670BB52AE}" destId="{333A9BE0-84B1-4A4D-A6F9-F94EE0735DCA}" srcOrd="0" destOrd="0" presId="urn:microsoft.com/office/officeart/2009/3/layout/SubStepProcess"/>
    <dgm:cxn modelId="{C8CB1FE0-E0BA-5F4D-8E8C-F29FF8AE55A7}" type="presParOf" srcId="{5D977F71-447A-D24F-9328-50E670BB52AE}" destId="{2E050372-2AAD-9340-8DBD-90F29DCA297E}" srcOrd="1" destOrd="0" presId="urn:microsoft.com/office/officeart/2009/3/layout/SubStepProcess"/>
    <dgm:cxn modelId="{C4AF683B-2B30-964F-BF46-18C042669BA7}" type="presParOf" srcId="{5D977F71-447A-D24F-9328-50E670BB52AE}" destId="{13392C85-401E-9247-9852-6B447BCF8113}" srcOrd="2" destOrd="0" presId="urn:microsoft.com/office/officeart/2009/3/layout/SubStepProcess"/>
    <dgm:cxn modelId="{77A3FC5F-B2B7-4846-8ACD-2E99B7BF92C8}" type="presParOf" srcId="{5D977F71-447A-D24F-9328-50E670BB52AE}" destId="{4AD2B33E-A197-AF47-830A-04585E71C591}" srcOrd="3" destOrd="0" presId="urn:microsoft.com/office/officeart/2009/3/layout/SubStepProcess"/>
    <dgm:cxn modelId="{85BBEF86-ED29-194F-88A6-E69F973AC142}" type="presParOf" srcId="{0E86BEA9-88FD-E647-9520-6FCE26694A4A}" destId="{8ECB00CD-ECC2-0148-ACE5-FC01BFD8D89E}" srcOrd="4" destOrd="0" presId="urn:microsoft.com/office/officeart/2009/3/layout/SubStepProcess"/>
    <dgm:cxn modelId="{EF9E279A-5875-AD4B-B465-106A0D9646EE}" type="presParOf" srcId="{0E86BEA9-88FD-E647-9520-6FCE26694A4A}" destId="{D63443D0-B7C8-584A-A5E3-F7BF7D2C5D79}" srcOrd="5" destOrd="0" presId="urn:microsoft.com/office/officeart/2009/3/layout/SubStepProcess"/>
    <dgm:cxn modelId="{58D97505-00AE-5F49-BE1B-A9E4B209644F}" type="presParOf" srcId="{D63443D0-B7C8-584A-A5E3-F7BF7D2C5D79}" destId="{D819E983-4A6E-9C45-A7A3-2C4C5FA649B9}" srcOrd="0" destOrd="0" presId="urn:microsoft.com/office/officeart/2009/3/layout/SubStepProcess"/>
    <dgm:cxn modelId="{0C4F6439-C672-6948-814D-9B55BE148F1D}" type="presParOf" srcId="{D63443D0-B7C8-584A-A5E3-F7BF7D2C5D79}" destId="{137B5F79-D2F9-3940-ABE5-6D1925A7076D}" srcOrd="1" destOrd="0" presId="urn:microsoft.com/office/officeart/2009/3/layout/SubStepProcess"/>
    <dgm:cxn modelId="{052965CF-48B8-3141-918D-0B82514B02E9}" type="presParOf" srcId="{D63443D0-B7C8-584A-A5E3-F7BF7D2C5D79}" destId="{1E926C3C-1974-FC48-88CE-414C3F8CFAE5}" srcOrd="2" destOrd="0" presId="urn:microsoft.com/office/officeart/2009/3/layout/SubStepProcess"/>
    <dgm:cxn modelId="{0767C9DC-F663-7748-820A-65CCC5A3A20F}" type="presParOf" srcId="{D63443D0-B7C8-584A-A5E3-F7BF7D2C5D79}" destId="{55291D32-582E-2B44-8454-66C7F17C1AD6}" srcOrd="3" destOrd="0" presId="urn:microsoft.com/office/officeart/2009/3/layout/SubStepProcess"/>
    <dgm:cxn modelId="{41C935D3-A054-0945-B7CF-B9B749D36BF6}" type="presParOf" srcId="{0E86BEA9-88FD-E647-9520-6FCE26694A4A}" destId="{AAFC351D-6688-DC4B-8843-A8766A34B8BB}" srcOrd="6" destOrd="0" presId="urn:microsoft.com/office/officeart/2009/3/layout/SubStepProcess"/>
    <dgm:cxn modelId="{833E0709-1795-D34C-9F63-BEE793D71DDA}" type="presParOf" srcId="{0E86BEA9-88FD-E647-9520-6FCE26694A4A}" destId="{0E63600B-F5B2-3F4D-9EFC-B0CDDE5CCB9F}" srcOrd="7" destOrd="0" presId="urn:microsoft.com/office/officeart/2009/3/layout/SubStepProcess"/>
    <dgm:cxn modelId="{24387BA1-2D78-B44F-95E7-EF12A27CB589}" type="presParOf" srcId="{0E63600B-F5B2-3F4D-9EFC-B0CDDE5CCB9F}" destId="{4ABCA3A5-330A-8544-8D53-22E6EEE6105A}" srcOrd="0" destOrd="0" presId="urn:microsoft.com/office/officeart/2009/3/layout/SubStepProcess"/>
    <dgm:cxn modelId="{A3D9737B-0A27-DC48-9905-61926E24FED1}" type="presParOf" srcId="{0E63600B-F5B2-3F4D-9EFC-B0CDDE5CCB9F}" destId="{DDF52958-8447-A945-B189-5BEC14E8CB93}" srcOrd="1" destOrd="0" presId="urn:microsoft.com/office/officeart/2009/3/layout/SubStepProcess"/>
    <dgm:cxn modelId="{360CACA2-4E5B-A74C-84B0-F23F457972CA}" type="presParOf" srcId="{0E63600B-F5B2-3F4D-9EFC-B0CDDE5CCB9F}" destId="{BF2334BB-6C0E-624E-B3CC-2A350F1F7F0A}" srcOrd="2" destOrd="0" presId="urn:microsoft.com/office/officeart/2009/3/layout/SubStepProcess"/>
    <dgm:cxn modelId="{9073154B-D9CE-844A-982B-2B8DBC451991}" type="presParOf" srcId="{0E63600B-F5B2-3F4D-9EFC-B0CDDE5CCB9F}" destId="{0DB90149-B2E9-3640-AD9C-1ABE70D8C4A9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1B8624-270C-7F4A-ADFB-32EC6D9207DC}" type="doc">
      <dgm:prSet loTypeId="urn:microsoft.com/office/officeart/2009/3/layout/PhasedProcess" loCatId="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B0C5F7C-932A-2543-AB83-CD36B0F6BBCE}">
      <dgm:prSet custT="1"/>
      <dgm:spPr/>
      <dgm:t>
        <a:bodyPr/>
        <a:lstStyle/>
        <a:p>
          <a:pPr rtl="0"/>
          <a:r>
            <a:rPr lang="it-IT" sz="2400" dirty="0"/>
            <a:t>Un’istantanea della posizione finanziaria di un’impresa</a:t>
          </a:r>
        </a:p>
      </dgm:t>
    </dgm:pt>
    <dgm:pt modelId="{068C7D5A-DB9A-7D49-ABA8-F6CB9DD73B50}" type="parTrans" cxnId="{9321619A-FFA8-8941-870E-A114099595C6}">
      <dgm:prSet/>
      <dgm:spPr/>
      <dgm:t>
        <a:bodyPr/>
        <a:lstStyle/>
        <a:p>
          <a:endParaRPr lang="it-IT" sz="1100"/>
        </a:p>
      </dgm:t>
    </dgm:pt>
    <dgm:pt modelId="{857ED2D8-CDD8-8346-894D-E233B94B66D5}" type="sibTrans" cxnId="{9321619A-FFA8-8941-870E-A114099595C6}">
      <dgm:prSet/>
      <dgm:spPr/>
      <dgm:t>
        <a:bodyPr/>
        <a:lstStyle/>
        <a:p>
          <a:endParaRPr lang="it-IT" sz="1100"/>
        </a:p>
      </dgm:t>
    </dgm:pt>
    <dgm:pt modelId="{C50DBE10-DE9B-9C44-B710-B61AD9433E7C}">
      <dgm:prSet custT="1"/>
      <dgm:spPr/>
      <dgm:t>
        <a:bodyPr/>
        <a:lstStyle/>
        <a:p>
          <a:pPr rtl="0"/>
          <a:r>
            <a:rPr lang="it-IT" sz="2400" dirty="0"/>
            <a:t>Uguaglianza dello stato patrimoniale:</a:t>
          </a:r>
        </a:p>
      </dgm:t>
    </dgm:pt>
    <dgm:pt modelId="{C2E59A76-5C7B-4244-958E-DD36F92493AB}" type="parTrans" cxnId="{3DB662A8-CDBD-F945-8164-12C49C95D68F}">
      <dgm:prSet/>
      <dgm:spPr/>
      <dgm:t>
        <a:bodyPr/>
        <a:lstStyle/>
        <a:p>
          <a:endParaRPr lang="it-IT" sz="1100"/>
        </a:p>
      </dgm:t>
    </dgm:pt>
    <dgm:pt modelId="{5A0BD7B6-B16F-954C-B333-C8D2A53794D3}" type="sibTrans" cxnId="{3DB662A8-CDBD-F945-8164-12C49C95D68F}">
      <dgm:prSet/>
      <dgm:spPr/>
      <dgm:t>
        <a:bodyPr/>
        <a:lstStyle/>
        <a:p>
          <a:endParaRPr lang="it-IT" sz="1100"/>
        </a:p>
      </dgm:t>
    </dgm:pt>
    <dgm:pt modelId="{0C75D23C-12D7-9648-B37D-4AF5B084323B}">
      <dgm:prSet custT="1"/>
      <dgm:spPr/>
      <dgm:t>
        <a:bodyPr/>
        <a:lstStyle/>
        <a:p>
          <a:endParaRPr lang="it-IT" sz="1400" dirty="0"/>
        </a:p>
      </dgm:t>
    </dgm:pt>
    <dgm:pt modelId="{1414E4A5-D8E7-974A-8C8C-207C43A1E811}" type="parTrans" cxnId="{143056FB-1813-EC45-99AA-8598747DC0A5}">
      <dgm:prSet/>
      <dgm:spPr/>
      <dgm:t>
        <a:bodyPr/>
        <a:lstStyle/>
        <a:p>
          <a:endParaRPr lang="it-IT" sz="1100"/>
        </a:p>
      </dgm:t>
    </dgm:pt>
    <dgm:pt modelId="{760FDC61-0061-2A41-9BA6-C87C4CC493C8}" type="sibTrans" cxnId="{143056FB-1813-EC45-99AA-8598747DC0A5}">
      <dgm:prSet/>
      <dgm:spPr/>
      <dgm:t>
        <a:bodyPr/>
        <a:lstStyle/>
        <a:p>
          <a:endParaRPr lang="it-IT" sz="1100"/>
        </a:p>
      </dgm:t>
    </dgm:pt>
    <dgm:pt modelId="{D7F17A01-DDCD-0747-8ED5-7E02B31EF92A}">
      <dgm:prSet custT="1"/>
      <dgm:spPr/>
      <dgm:t>
        <a:bodyPr/>
        <a:lstStyle/>
        <a:p>
          <a:pPr marL="0" indent="0" algn="r" rtl="0">
            <a:tabLst/>
          </a:pPr>
          <a:r>
            <a:rPr lang="it-IT" sz="2000" dirty="0"/>
            <a:t>Attività  =</a:t>
          </a:r>
        </a:p>
      </dgm:t>
    </dgm:pt>
    <dgm:pt modelId="{3D6B97A2-FBC9-1C4E-90F8-088CE6F5F5F9}" type="parTrans" cxnId="{DF71E082-FE03-6041-B1F1-44458446A695}">
      <dgm:prSet/>
      <dgm:spPr/>
      <dgm:t>
        <a:bodyPr/>
        <a:lstStyle/>
        <a:p>
          <a:endParaRPr lang="it-IT" sz="1100"/>
        </a:p>
      </dgm:t>
    </dgm:pt>
    <dgm:pt modelId="{CD55937D-90B2-E148-929B-A92C1EBECD05}" type="sibTrans" cxnId="{DF71E082-FE03-6041-B1F1-44458446A695}">
      <dgm:prSet/>
      <dgm:spPr/>
      <dgm:t>
        <a:bodyPr/>
        <a:lstStyle/>
        <a:p>
          <a:endParaRPr lang="it-IT" sz="1100"/>
        </a:p>
      </dgm:t>
    </dgm:pt>
    <dgm:pt modelId="{8AAF827C-C25F-5840-AD8E-2381722B7764}">
      <dgm:prSet custT="1"/>
      <dgm:spPr/>
      <dgm:t>
        <a:bodyPr/>
        <a:lstStyle/>
        <a:p>
          <a:pPr marL="0" indent="0" algn="ctr" rtl="0"/>
          <a:r>
            <a:rPr lang="it-IT" sz="1800" dirty="0"/>
            <a:t>Passività</a:t>
          </a:r>
        </a:p>
        <a:p>
          <a:pPr marL="0" indent="0" algn="ctr" rtl="0"/>
          <a:r>
            <a:rPr lang="it-IT" sz="1800" dirty="0"/>
            <a:t> + Capitale Netto</a:t>
          </a:r>
        </a:p>
      </dgm:t>
    </dgm:pt>
    <dgm:pt modelId="{813B03BD-41B5-C24C-8E9B-700A74401533}" type="parTrans" cxnId="{2F4D8721-4097-974A-B66F-7E0A6847F7F7}">
      <dgm:prSet/>
      <dgm:spPr/>
      <dgm:t>
        <a:bodyPr/>
        <a:lstStyle/>
        <a:p>
          <a:endParaRPr lang="it-IT"/>
        </a:p>
      </dgm:t>
    </dgm:pt>
    <dgm:pt modelId="{5A188991-B985-6945-9C48-C558C9C3B789}" type="sibTrans" cxnId="{2F4D8721-4097-974A-B66F-7E0A6847F7F7}">
      <dgm:prSet/>
      <dgm:spPr/>
      <dgm:t>
        <a:bodyPr/>
        <a:lstStyle/>
        <a:p>
          <a:endParaRPr lang="it-IT"/>
        </a:p>
      </dgm:t>
    </dgm:pt>
    <dgm:pt modelId="{8D8B685B-E1F5-624D-AAC6-D1671E2351AF}" type="pres">
      <dgm:prSet presAssocID="{E91B8624-270C-7F4A-ADFB-32EC6D9207DC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</dgm:pt>
    <dgm:pt modelId="{B28A130C-741E-924A-A04A-6BA230BE1F17}" type="pres">
      <dgm:prSet presAssocID="{E91B8624-270C-7F4A-ADFB-32EC6D9207DC}" presName="arc1" presStyleLbl="node1" presStyleIdx="0" presStyleCnt="2" custLinFactNeighborY="11820"/>
      <dgm:spPr/>
    </dgm:pt>
    <dgm:pt modelId="{35CE6F7D-B358-254E-A6AD-325B1E14523F}" type="pres">
      <dgm:prSet presAssocID="{E91B8624-270C-7F4A-ADFB-32EC6D9207DC}" presName="arc3" presStyleLbl="node1" presStyleIdx="1" presStyleCnt="2" custLinFactNeighborY="11820"/>
      <dgm:spPr/>
    </dgm:pt>
    <dgm:pt modelId="{2F3BE55F-8B4D-E14A-BD81-84BE52CCF15F}" type="pres">
      <dgm:prSet presAssocID="{E91B8624-270C-7F4A-ADFB-32EC6D9207DC}" presName="parentText2" presStyleLbl="revTx" presStyleIdx="0" presStyleCnt="2" custLinFactY="-184315" custLinFactNeighborX="7985" custLinFactNeighborY="-200000">
        <dgm:presLayoutVars>
          <dgm:chMax val="4"/>
          <dgm:chPref val="3"/>
          <dgm:bulletEnabled val="1"/>
        </dgm:presLayoutVars>
      </dgm:prSet>
      <dgm:spPr/>
    </dgm:pt>
    <dgm:pt modelId="{82EB8157-3F59-4D40-8FF5-F6F6A33008D5}" type="pres">
      <dgm:prSet presAssocID="{E91B8624-270C-7F4A-ADFB-32EC6D9207DC}" presName="middleComposite" presStyleCnt="0"/>
      <dgm:spPr/>
    </dgm:pt>
    <dgm:pt modelId="{3D2D1C9A-2201-0545-9F13-8AE9EF8FE3C9}" type="pres">
      <dgm:prSet presAssocID="{D7F17A01-DDCD-0747-8ED5-7E02B31EF92A}" presName="circ1" presStyleLbl="vennNode1" presStyleIdx="0" presStyleCnt="5" custScaleX="127813" custScaleY="115329" custLinFactNeighborX="-8816" custLinFactNeighborY="30970"/>
      <dgm:spPr/>
    </dgm:pt>
    <dgm:pt modelId="{39AA617A-25EA-874C-83C0-177401B4260B}" type="pres">
      <dgm:prSet presAssocID="{D7F17A01-DDCD-0747-8ED5-7E02B31EF92A}" presName="circ1Tx" presStyleLbl="revTx" presStyleIdx="0" presStyleCnt="2">
        <dgm:presLayoutVars>
          <dgm:chMax val="0"/>
          <dgm:chPref val="0"/>
        </dgm:presLayoutVars>
      </dgm:prSet>
      <dgm:spPr/>
    </dgm:pt>
    <dgm:pt modelId="{EFAD876A-7982-1949-ACF7-24B675D07D72}" type="pres">
      <dgm:prSet presAssocID="{8AAF827C-C25F-5840-AD8E-2381722B7764}" presName="circ2" presStyleLbl="vennNode1" presStyleIdx="1" presStyleCnt="5" custScaleX="130405" custScaleY="113657" custLinFactNeighborX="12571" custLinFactNeighborY="30970"/>
      <dgm:spPr/>
    </dgm:pt>
    <dgm:pt modelId="{60CC204F-C378-1946-A6EB-91961619FD6F}" type="pres">
      <dgm:prSet presAssocID="{8AAF827C-C25F-5840-AD8E-2381722B7764}" presName="circ2Tx" presStyleLbl="revTx" presStyleIdx="0" presStyleCnt="2">
        <dgm:presLayoutVars>
          <dgm:chMax val="0"/>
          <dgm:chPref val="0"/>
        </dgm:presLayoutVars>
      </dgm:prSet>
      <dgm:spPr/>
    </dgm:pt>
    <dgm:pt modelId="{7BB136BC-6DBC-5547-BAD1-83C559BC535B}" type="pres">
      <dgm:prSet presAssocID="{E91B8624-270C-7F4A-ADFB-32EC6D9207DC}" presName="leftComposite" presStyleCnt="0"/>
      <dgm:spPr/>
    </dgm:pt>
    <dgm:pt modelId="{67A998BA-8EAB-C546-8605-586F56CBDAA9}" type="pres">
      <dgm:prSet presAssocID="{0C75D23C-12D7-9648-B37D-4AF5B084323B}" presName="childText1_1" presStyleLbl="vennNode1" presStyleIdx="2" presStyleCnt="5" custScaleX="78468" custScaleY="74517" custLinFactY="1572" custLinFactNeighborX="-72385" custLinFactNeighborY="100000">
        <dgm:presLayoutVars>
          <dgm:chMax val="0"/>
          <dgm:chPref val="0"/>
        </dgm:presLayoutVars>
      </dgm:prSet>
      <dgm:spPr/>
    </dgm:pt>
    <dgm:pt modelId="{2A01A22F-7EFA-2646-842B-12379475179D}" type="pres">
      <dgm:prSet presAssocID="{0C75D23C-12D7-9648-B37D-4AF5B084323B}" presName="ellipse1" presStyleLbl="vennNode1" presStyleIdx="3" presStyleCnt="5" custLinFactY="-100000" custLinFactNeighborX="-20117" custLinFactNeighborY="-130744"/>
      <dgm:spPr/>
    </dgm:pt>
    <dgm:pt modelId="{667914FB-703B-CB4B-8EC7-12F6B4982AB4}" type="pres">
      <dgm:prSet presAssocID="{0C75D23C-12D7-9648-B37D-4AF5B084323B}" presName="ellipse2" presStyleLbl="vennNode1" presStyleIdx="4" presStyleCnt="5" custLinFactX="-15737" custLinFactY="183030" custLinFactNeighborX="-100000" custLinFactNeighborY="200000"/>
      <dgm:spPr/>
    </dgm:pt>
    <dgm:pt modelId="{AFE14FE2-3B9B-7942-B51A-A27C8DF40E39}" type="pres">
      <dgm:prSet presAssocID="{E91B8624-270C-7F4A-ADFB-32EC6D9207DC}" presName="parentText1" presStyleLbl="revTx" presStyleIdx="1" presStyleCnt="2" custScaleX="111735" custScaleY="134391" custLinFactY="-100000" custLinFactNeighborX="-14256" custLinFactNeighborY="-155147">
        <dgm:presLayoutVars>
          <dgm:chMax val="4"/>
          <dgm:chPref val="3"/>
          <dgm:bulletEnabled val="1"/>
        </dgm:presLayoutVars>
      </dgm:prSet>
      <dgm:spPr/>
    </dgm:pt>
  </dgm:ptLst>
  <dgm:cxnLst>
    <dgm:cxn modelId="{EFB6D400-C1AB-5A48-8D5D-1816B3CF4970}" type="presOf" srcId="{E91B8624-270C-7F4A-ADFB-32EC6D9207DC}" destId="{8D8B685B-E1F5-624D-AAC6-D1671E2351AF}" srcOrd="0" destOrd="0" presId="urn:microsoft.com/office/officeart/2009/3/layout/PhasedProcess"/>
    <dgm:cxn modelId="{5FFE3F1E-FA3E-2B48-9EAD-C43D232ED247}" type="presOf" srcId="{8AAF827C-C25F-5840-AD8E-2381722B7764}" destId="{60CC204F-C378-1946-A6EB-91961619FD6F}" srcOrd="1" destOrd="0" presId="urn:microsoft.com/office/officeart/2009/3/layout/PhasedProcess"/>
    <dgm:cxn modelId="{2F4D8721-4097-974A-B66F-7E0A6847F7F7}" srcId="{C50DBE10-DE9B-9C44-B710-B61AD9433E7C}" destId="{8AAF827C-C25F-5840-AD8E-2381722B7764}" srcOrd="1" destOrd="0" parTransId="{813B03BD-41B5-C24C-8E9B-700A74401533}" sibTransId="{5A188991-B985-6945-9C48-C558C9C3B789}"/>
    <dgm:cxn modelId="{3B3A6B26-5C02-FF4A-8A93-F15FAB279F00}" type="presOf" srcId="{0C75D23C-12D7-9648-B37D-4AF5B084323B}" destId="{67A998BA-8EAB-C546-8605-586F56CBDAA9}" srcOrd="0" destOrd="0" presId="urn:microsoft.com/office/officeart/2009/3/layout/PhasedProcess"/>
    <dgm:cxn modelId="{0A48E733-B24A-EA44-BF31-9FE5E8C23398}" type="presOf" srcId="{D7F17A01-DDCD-0747-8ED5-7E02B31EF92A}" destId="{39AA617A-25EA-874C-83C0-177401B4260B}" srcOrd="1" destOrd="0" presId="urn:microsoft.com/office/officeart/2009/3/layout/PhasedProcess"/>
    <dgm:cxn modelId="{B3812F4C-51FE-D141-8D28-D5C4068D2F57}" type="presOf" srcId="{0B0C5F7C-932A-2543-AB83-CD36B0F6BBCE}" destId="{AFE14FE2-3B9B-7942-B51A-A27C8DF40E39}" srcOrd="0" destOrd="0" presId="urn:microsoft.com/office/officeart/2009/3/layout/PhasedProcess"/>
    <dgm:cxn modelId="{DF71E082-FE03-6041-B1F1-44458446A695}" srcId="{C50DBE10-DE9B-9C44-B710-B61AD9433E7C}" destId="{D7F17A01-DDCD-0747-8ED5-7E02B31EF92A}" srcOrd="0" destOrd="0" parTransId="{3D6B97A2-FBC9-1C4E-90F8-088CE6F5F5F9}" sibTransId="{CD55937D-90B2-E148-929B-A92C1EBECD05}"/>
    <dgm:cxn modelId="{9321619A-FFA8-8941-870E-A114099595C6}" srcId="{E91B8624-270C-7F4A-ADFB-32EC6D9207DC}" destId="{0B0C5F7C-932A-2543-AB83-CD36B0F6BBCE}" srcOrd="0" destOrd="0" parTransId="{068C7D5A-DB9A-7D49-ABA8-F6CB9DD73B50}" sibTransId="{857ED2D8-CDD8-8346-894D-E233B94B66D5}"/>
    <dgm:cxn modelId="{3DB662A8-CDBD-F945-8164-12C49C95D68F}" srcId="{E91B8624-270C-7F4A-ADFB-32EC6D9207DC}" destId="{C50DBE10-DE9B-9C44-B710-B61AD9433E7C}" srcOrd="1" destOrd="0" parTransId="{C2E59A76-5C7B-4244-958E-DD36F92493AB}" sibTransId="{5A0BD7B6-B16F-954C-B333-C8D2A53794D3}"/>
    <dgm:cxn modelId="{6DEAAFCB-0F7E-B740-8D06-CB2CE79C499A}" type="presOf" srcId="{D7F17A01-DDCD-0747-8ED5-7E02B31EF92A}" destId="{3D2D1C9A-2201-0545-9F13-8AE9EF8FE3C9}" srcOrd="0" destOrd="0" presId="urn:microsoft.com/office/officeart/2009/3/layout/PhasedProcess"/>
    <dgm:cxn modelId="{F850E1DD-A224-7C47-8757-F94FE5B04732}" type="presOf" srcId="{C50DBE10-DE9B-9C44-B710-B61AD9433E7C}" destId="{2F3BE55F-8B4D-E14A-BD81-84BE52CCF15F}" srcOrd="0" destOrd="0" presId="urn:microsoft.com/office/officeart/2009/3/layout/PhasedProcess"/>
    <dgm:cxn modelId="{71A493E5-471F-8249-B278-441EFEFD1AEC}" type="presOf" srcId="{8AAF827C-C25F-5840-AD8E-2381722B7764}" destId="{EFAD876A-7982-1949-ACF7-24B675D07D72}" srcOrd="0" destOrd="0" presId="urn:microsoft.com/office/officeart/2009/3/layout/PhasedProcess"/>
    <dgm:cxn modelId="{143056FB-1813-EC45-99AA-8598747DC0A5}" srcId="{0B0C5F7C-932A-2543-AB83-CD36B0F6BBCE}" destId="{0C75D23C-12D7-9648-B37D-4AF5B084323B}" srcOrd="0" destOrd="0" parTransId="{1414E4A5-D8E7-974A-8C8C-207C43A1E811}" sibTransId="{760FDC61-0061-2A41-9BA6-C87C4CC493C8}"/>
    <dgm:cxn modelId="{4BDEBFD0-F09A-EC4C-9C38-639D0E29B0CF}" type="presParOf" srcId="{8D8B685B-E1F5-624D-AAC6-D1671E2351AF}" destId="{B28A130C-741E-924A-A04A-6BA230BE1F17}" srcOrd="0" destOrd="0" presId="urn:microsoft.com/office/officeart/2009/3/layout/PhasedProcess"/>
    <dgm:cxn modelId="{97A1345D-EA28-7C4C-8108-AAFFF667B9BA}" type="presParOf" srcId="{8D8B685B-E1F5-624D-AAC6-D1671E2351AF}" destId="{35CE6F7D-B358-254E-A6AD-325B1E14523F}" srcOrd="1" destOrd="0" presId="urn:microsoft.com/office/officeart/2009/3/layout/PhasedProcess"/>
    <dgm:cxn modelId="{3AA529FF-1BF3-D04A-831D-398488E15FB0}" type="presParOf" srcId="{8D8B685B-E1F5-624D-AAC6-D1671E2351AF}" destId="{2F3BE55F-8B4D-E14A-BD81-84BE52CCF15F}" srcOrd="2" destOrd="0" presId="urn:microsoft.com/office/officeart/2009/3/layout/PhasedProcess"/>
    <dgm:cxn modelId="{AFEE7004-ED24-6548-B876-906372DC92BB}" type="presParOf" srcId="{8D8B685B-E1F5-624D-AAC6-D1671E2351AF}" destId="{82EB8157-3F59-4D40-8FF5-F6F6A33008D5}" srcOrd="3" destOrd="0" presId="urn:microsoft.com/office/officeart/2009/3/layout/PhasedProcess"/>
    <dgm:cxn modelId="{088D331D-56CA-F149-A0FC-552E45A1F5F1}" type="presParOf" srcId="{82EB8157-3F59-4D40-8FF5-F6F6A33008D5}" destId="{3D2D1C9A-2201-0545-9F13-8AE9EF8FE3C9}" srcOrd="0" destOrd="0" presId="urn:microsoft.com/office/officeart/2009/3/layout/PhasedProcess"/>
    <dgm:cxn modelId="{AAEDE636-9199-F143-801B-443D8D3C4305}" type="presParOf" srcId="{82EB8157-3F59-4D40-8FF5-F6F6A33008D5}" destId="{39AA617A-25EA-874C-83C0-177401B4260B}" srcOrd="1" destOrd="0" presId="urn:microsoft.com/office/officeart/2009/3/layout/PhasedProcess"/>
    <dgm:cxn modelId="{F0668213-7363-0942-8164-695FA61DFEF2}" type="presParOf" srcId="{82EB8157-3F59-4D40-8FF5-F6F6A33008D5}" destId="{EFAD876A-7982-1949-ACF7-24B675D07D72}" srcOrd="2" destOrd="0" presId="urn:microsoft.com/office/officeart/2009/3/layout/PhasedProcess"/>
    <dgm:cxn modelId="{4E30506B-5A90-1542-8C82-6DBDD98465B3}" type="presParOf" srcId="{82EB8157-3F59-4D40-8FF5-F6F6A33008D5}" destId="{60CC204F-C378-1946-A6EB-91961619FD6F}" srcOrd="3" destOrd="0" presId="urn:microsoft.com/office/officeart/2009/3/layout/PhasedProcess"/>
    <dgm:cxn modelId="{7C183276-C287-704D-AA89-88BEC25549EE}" type="presParOf" srcId="{8D8B685B-E1F5-624D-AAC6-D1671E2351AF}" destId="{7BB136BC-6DBC-5547-BAD1-83C559BC535B}" srcOrd="4" destOrd="0" presId="urn:microsoft.com/office/officeart/2009/3/layout/PhasedProcess"/>
    <dgm:cxn modelId="{DE1E0029-F180-3E40-BC88-B40E117341CD}" type="presParOf" srcId="{7BB136BC-6DBC-5547-BAD1-83C559BC535B}" destId="{67A998BA-8EAB-C546-8605-586F56CBDAA9}" srcOrd="0" destOrd="0" presId="urn:microsoft.com/office/officeart/2009/3/layout/PhasedProcess"/>
    <dgm:cxn modelId="{1E08B849-A305-E04C-A809-95E5072241AC}" type="presParOf" srcId="{7BB136BC-6DBC-5547-BAD1-83C559BC535B}" destId="{2A01A22F-7EFA-2646-842B-12379475179D}" srcOrd="1" destOrd="0" presId="urn:microsoft.com/office/officeart/2009/3/layout/PhasedProcess"/>
    <dgm:cxn modelId="{DD8397FD-AF93-3044-A3CB-C9DCD7F916D4}" type="presParOf" srcId="{7BB136BC-6DBC-5547-BAD1-83C559BC535B}" destId="{667914FB-703B-CB4B-8EC7-12F6B4982AB4}" srcOrd="2" destOrd="0" presId="urn:microsoft.com/office/officeart/2009/3/layout/PhasedProcess"/>
    <dgm:cxn modelId="{D05DF49C-8834-D54A-9043-A930A0B8211C}" type="presParOf" srcId="{8D8B685B-E1F5-624D-AAC6-D1671E2351AF}" destId="{AFE14FE2-3B9B-7942-B51A-A27C8DF40E39}" srcOrd="5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9504692-1B44-CD4B-A384-8CCE6644786D}" type="doc">
      <dgm:prSet loTypeId="urn:microsoft.com/office/officeart/2009/3/layout/RandomtoResultProcess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9D0CC6-6BA2-E946-BE0A-8B6822CB6496}">
      <dgm:prSet custT="1"/>
      <dgm:spPr/>
      <dgm:t>
        <a:bodyPr/>
        <a:lstStyle/>
        <a:p>
          <a:pPr rtl="0"/>
          <a:r>
            <a:rPr lang="it-IT" sz="3600" noProof="0" dirty="0">
              <a:solidFill>
                <a:schemeClr val="accent2">
                  <a:lumMod val="75000"/>
                </a:schemeClr>
              </a:solidFill>
            </a:rPr>
            <a:t>Attività</a:t>
          </a:r>
        </a:p>
      </dgm:t>
    </dgm:pt>
    <dgm:pt modelId="{622EF0EE-F7E6-984A-84B0-001F11418606}" type="parTrans" cxnId="{85E472A1-BD88-C34F-9968-6E6B31ABF460}">
      <dgm:prSet/>
      <dgm:spPr/>
      <dgm:t>
        <a:bodyPr/>
        <a:lstStyle/>
        <a:p>
          <a:endParaRPr lang="it-IT" sz="2800" noProof="0"/>
        </a:p>
      </dgm:t>
    </dgm:pt>
    <dgm:pt modelId="{1851A91C-C450-5540-B98C-959CC9D43EAA}" type="sibTrans" cxnId="{85E472A1-BD88-C34F-9968-6E6B31ABF460}">
      <dgm:prSet/>
      <dgm:spPr/>
      <dgm:t>
        <a:bodyPr/>
        <a:lstStyle/>
        <a:p>
          <a:endParaRPr lang="it-IT" sz="2800" noProof="0"/>
        </a:p>
      </dgm:t>
    </dgm:pt>
    <dgm:pt modelId="{7E268720-A2EA-6D41-8CF5-A44D546F3D9E}">
      <dgm:prSet custT="1"/>
      <dgm:spPr/>
      <dgm:t>
        <a:bodyPr/>
        <a:lstStyle/>
        <a:p>
          <a:pPr rtl="0"/>
          <a:r>
            <a:rPr lang="it-IT" sz="2000" noProof="0" dirty="0"/>
            <a:t>Ciò che l</a:t>
          </a:r>
          <a:r>
            <a:rPr lang="it-IT" altLang="ja-JP" sz="2000" noProof="0" dirty="0"/>
            <a:t>’</a:t>
          </a:r>
          <a:r>
            <a:rPr lang="it-IT" sz="2000" noProof="0" dirty="0"/>
            <a:t>impresa possiede</a:t>
          </a:r>
        </a:p>
      </dgm:t>
    </dgm:pt>
    <dgm:pt modelId="{C4BEA76E-A8FE-4E40-9AA9-7855EFD15905}" type="parTrans" cxnId="{B32E5E7A-34AA-F241-8C66-B1F24C7F3752}">
      <dgm:prSet/>
      <dgm:spPr/>
      <dgm:t>
        <a:bodyPr/>
        <a:lstStyle/>
        <a:p>
          <a:endParaRPr lang="it-IT" sz="2800" noProof="0"/>
        </a:p>
      </dgm:t>
    </dgm:pt>
    <dgm:pt modelId="{08E7B395-5B7C-B041-953D-DB9C9FDF5BEB}" type="sibTrans" cxnId="{B32E5E7A-34AA-F241-8C66-B1F24C7F3752}">
      <dgm:prSet/>
      <dgm:spPr/>
      <dgm:t>
        <a:bodyPr/>
        <a:lstStyle/>
        <a:p>
          <a:endParaRPr lang="it-IT" sz="2800" noProof="0"/>
        </a:p>
      </dgm:t>
    </dgm:pt>
    <dgm:pt modelId="{98F0B3D2-D301-7C44-8BDD-E177378EFC28}">
      <dgm:prSet custT="1"/>
      <dgm:spPr/>
      <dgm:t>
        <a:bodyPr/>
        <a:lstStyle/>
        <a:p>
          <a:pPr rtl="0"/>
          <a:r>
            <a:rPr lang="it-IT" sz="3400" noProof="0" dirty="0">
              <a:solidFill>
                <a:schemeClr val="accent2">
                  <a:lumMod val="75000"/>
                </a:schemeClr>
              </a:solidFill>
            </a:rPr>
            <a:t>Passività</a:t>
          </a:r>
        </a:p>
      </dgm:t>
    </dgm:pt>
    <dgm:pt modelId="{181740B3-7728-0A42-A21B-E7618F5AD1B1}" type="parTrans" cxnId="{48FDDB06-93FC-9445-A058-A8AF22EAA3CE}">
      <dgm:prSet/>
      <dgm:spPr/>
      <dgm:t>
        <a:bodyPr/>
        <a:lstStyle/>
        <a:p>
          <a:endParaRPr lang="it-IT" sz="2800" noProof="0"/>
        </a:p>
      </dgm:t>
    </dgm:pt>
    <dgm:pt modelId="{2EF4A549-FA05-514A-8E52-F7D8E9D25C69}" type="sibTrans" cxnId="{48FDDB06-93FC-9445-A058-A8AF22EAA3CE}">
      <dgm:prSet/>
      <dgm:spPr/>
      <dgm:t>
        <a:bodyPr/>
        <a:lstStyle/>
        <a:p>
          <a:endParaRPr lang="it-IT" sz="2800" noProof="0"/>
        </a:p>
      </dgm:t>
    </dgm:pt>
    <dgm:pt modelId="{9BFA355D-20CE-584A-8EE4-4A51E5FA77CF}">
      <dgm:prSet custT="1"/>
      <dgm:spPr/>
      <dgm:t>
        <a:bodyPr/>
        <a:lstStyle/>
        <a:p>
          <a:pPr rtl="0"/>
          <a:r>
            <a:rPr lang="it-IT" sz="2000" noProof="0" dirty="0"/>
            <a:t>Gli impegni dell</a:t>
          </a:r>
          <a:r>
            <a:rPr lang="it-IT" altLang="ja-JP" sz="2000" noProof="0" dirty="0"/>
            <a:t>’</a:t>
          </a:r>
          <a:r>
            <a:rPr lang="it-IT" sz="2000" noProof="0" dirty="0"/>
            <a:t>impresa verso i creditori</a:t>
          </a:r>
        </a:p>
      </dgm:t>
    </dgm:pt>
    <dgm:pt modelId="{315EE4DB-C7D7-574F-ACD7-AF3D43423D57}" type="parTrans" cxnId="{8298017D-986B-D849-A2FA-ABB32623C2C4}">
      <dgm:prSet/>
      <dgm:spPr/>
      <dgm:t>
        <a:bodyPr/>
        <a:lstStyle/>
        <a:p>
          <a:endParaRPr lang="it-IT" sz="2800" noProof="0"/>
        </a:p>
      </dgm:t>
    </dgm:pt>
    <dgm:pt modelId="{FCA6F6CF-A0A3-9146-8D1C-3AD28E1D7101}" type="sibTrans" cxnId="{8298017D-986B-D849-A2FA-ABB32623C2C4}">
      <dgm:prSet/>
      <dgm:spPr/>
      <dgm:t>
        <a:bodyPr/>
        <a:lstStyle/>
        <a:p>
          <a:endParaRPr lang="it-IT" sz="2800" noProof="0"/>
        </a:p>
      </dgm:t>
    </dgm:pt>
    <dgm:pt modelId="{A7664CF3-AD74-7E44-8585-048C9E6FBC02}">
      <dgm:prSet custT="1"/>
      <dgm:spPr/>
      <dgm:t>
        <a:bodyPr/>
        <a:lstStyle/>
        <a:p>
          <a:pPr rtl="0">
            <a:lnSpc>
              <a:spcPts val="3860"/>
            </a:lnSpc>
          </a:pPr>
          <a:r>
            <a:rPr lang="it-IT" sz="2800" noProof="0" dirty="0">
              <a:solidFill>
                <a:srgbClr val="660066"/>
              </a:solidFill>
            </a:rPr>
            <a:t>Capitale Netto</a:t>
          </a:r>
        </a:p>
      </dgm:t>
    </dgm:pt>
    <dgm:pt modelId="{CCF501DD-0960-AE4F-B7F0-EDFD2384DFF3}" type="parTrans" cxnId="{5E06DCB4-2486-A54C-942B-8D182AD2047D}">
      <dgm:prSet/>
      <dgm:spPr/>
      <dgm:t>
        <a:bodyPr/>
        <a:lstStyle/>
        <a:p>
          <a:endParaRPr lang="it-IT" sz="2800" noProof="0"/>
        </a:p>
      </dgm:t>
    </dgm:pt>
    <dgm:pt modelId="{553D1B4B-AEFF-A446-9EC3-FB77B80B3362}" type="sibTrans" cxnId="{5E06DCB4-2486-A54C-942B-8D182AD2047D}">
      <dgm:prSet/>
      <dgm:spPr/>
      <dgm:t>
        <a:bodyPr/>
        <a:lstStyle/>
        <a:p>
          <a:endParaRPr lang="it-IT" sz="2800" noProof="0"/>
        </a:p>
      </dgm:t>
    </dgm:pt>
    <dgm:pt modelId="{A55379FB-299E-694D-83D6-CD18070C7B34}">
      <dgm:prSet custT="1"/>
      <dgm:spPr/>
      <dgm:t>
        <a:bodyPr/>
        <a:lstStyle/>
        <a:p>
          <a:pPr rtl="0"/>
          <a:r>
            <a:rPr lang="it-IT" sz="2000" noProof="0" dirty="0"/>
            <a:t>La differenza tra il valore delle attività e delle passività dell</a:t>
          </a:r>
          <a:r>
            <a:rPr lang="it-IT" altLang="ja-JP" sz="2000" noProof="0" dirty="0"/>
            <a:t>’</a:t>
          </a:r>
          <a:r>
            <a:rPr lang="it-IT" sz="2000" noProof="0" dirty="0"/>
            <a:t>impresa</a:t>
          </a:r>
        </a:p>
      </dgm:t>
    </dgm:pt>
    <dgm:pt modelId="{81BB595C-DE1E-D649-9D16-A3F522DDE401}" type="parTrans" cxnId="{172E2963-3F20-514A-B016-090B8CFB782E}">
      <dgm:prSet/>
      <dgm:spPr/>
      <dgm:t>
        <a:bodyPr/>
        <a:lstStyle/>
        <a:p>
          <a:endParaRPr lang="it-IT" sz="2800" noProof="0"/>
        </a:p>
      </dgm:t>
    </dgm:pt>
    <dgm:pt modelId="{29EA2B00-AA16-B442-91E5-A7BD634D14C8}" type="sibTrans" cxnId="{172E2963-3F20-514A-B016-090B8CFB782E}">
      <dgm:prSet/>
      <dgm:spPr/>
      <dgm:t>
        <a:bodyPr/>
        <a:lstStyle/>
        <a:p>
          <a:endParaRPr lang="it-IT" sz="2800" noProof="0"/>
        </a:p>
      </dgm:t>
    </dgm:pt>
    <dgm:pt modelId="{577F1006-5277-4C4C-82B4-450B4EA18806}" type="pres">
      <dgm:prSet presAssocID="{49504692-1B44-CD4B-A384-8CCE6644786D}" presName="Name0" presStyleCnt="0">
        <dgm:presLayoutVars>
          <dgm:dir/>
          <dgm:animOne val="branch"/>
          <dgm:animLvl val="lvl"/>
        </dgm:presLayoutVars>
      </dgm:prSet>
      <dgm:spPr/>
    </dgm:pt>
    <dgm:pt modelId="{0A3CF050-534E-7F4B-AC4D-EB55C4BF66D7}" type="pres">
      <dgm:prSet presAssocID="{F79D0CC6-6BA2-E946-BE0A-8B6822CB6496}" presName="chaos" presStyleCnt="0"/>
      <dgm:spPr/>
    </dgm:pt>
    <dgm:pt modelId="{7D3CDF43-205F-6642-8920-F26861C9F13F}" type="pres">
      <dgm:prSet presAssocID="{F79D0CC6-6BA2-E946-BE0A-8B6822CB6496}" presName="parTx1" presStyleLbl="revTx" presStyleIdx="0" presStyleCnt="5"/>
      <dgm:spPr/>
    </dgm:pt>
    <dgm:pt modelId="{797CD576-49B9-4549-BFFD-874DC6B74FEC}" type="pres">
      <dgm:prSet presAssocID="{F79D0CC6-6BA2-E946-BE0A-8B6822CB6496}" presName="desTx1" presStyleLbl="revTx" presStyleIdx="1" presStyleCnt="5" custScaleX="121977" custScaleY="78676" custLinFactNeighborX="-130" custLinFactNeighborY="-14738">
        <dgm:presLayoutVars>
          <dgm:bulletEnabled val="1"/>
        </dgm:presLayoutVars>
      </dgm:prSet>
      <dgm:spPr/>
    </dgm:pt>
    <dgm:pt modelId="{D16265F4-1A48-7846-92F8-A76E63B59576}" type="pres">
      <dgm:prSet presAssocID="{F79D0CC6-6BA2-E946-BE0A-8B6822CB6496}" presName="c1" presStyleLbl="node1" presStyleIdx="0" presStyleCnt="19"/>
      <dgm:spPr/>
    </dgm:pt>
    <dgm:pt modelId="{6BDA12B0-2079-7844-AFAB-81288E54B1B8}" type="pres">
      <dgm:prSet presAssocID="{F79D0CC6-6BA2-E946-BE0A-8B6822CB6496}" presName="c2" presStyleLbl="node1" presStyleIdx="1" presStyleCnt="19"/>
      <dgm:spPr/>
    </dgm:pt>
    <dgm:pt modelId="{5A91A827-85D3-7948-ACC2-EF66D11535E2}" type="pres">
      <dgm:prSet presAssocID="{F79D0CC6-6BA2-E946-BE0A-8B6822CB6496}" presName="c3" presStyleLbl="node1" presStyleIdx="2" presStyleCnt="19"/>
      <dgm:spPr/>
    </dgm:pt>
    <dgm:pt modelId="{F1DFF1B6-1057-5749-B5D5-22A3BFE36B19}" type="pres">
      <dgm:prSet presAssocID="{F79D0CC6-6BA2-E946-BE0A-8B6822CB6496}" presName="c4" presStyleLbl="node1" presStyleIdx="3" presStyleCnt="19"/>
      <dgm:spPr/>
    </dgm:pt>
    <dgm:pt modelId="{322C4CFA-CA2D-7C49-BA69-BABAE3D3B087}" type="pres">
      <dgm:prSet presAssocID="{F79D0CC6-6BA2-E946-BE0A-8B6822CB6496}" presName="c5" presStyleLbl="node1" presStyleIdx="4" presStyleCnt="19"/>
      <dgm:spPr/>
    </dgm:pt>
    <dgm:pt modelId="{4487C3AA-C8B8-2D4C-91FD-14150E80F43A}" type="pres">
      <dgm:prSet presAssocID="{F79D0CC6-6BA2-E946-BE0A-8B6822CB6496}" presName="c6" presStyleLbl="node1" presStyleIdx="5" presStyleCnt="19"/>
      <dgm:spPr/>
    </dgm:pt>
    <dgm:pt modelId="{CF7A1A8C-3680-9343-923D-E234BF48EBFE}" type="pres">
      <dgm:prSet presAssocID="{F79D0CC6-6BA2-E946-BE0A-8B6822CB6496}" presName="c7" presStyleLbl="node1" presStyleIdx="6" presStyleCnt="19"/>
      <dgm:spPr/>
    </dgm:pt>
    <dgm:pt modelId="{03701333-FA4B-9347-926A-C53EC56405AC}" type="pres">
      <dgm:prSet presAssocID="{F79D0CC6-6BA2-E946-BE0A-8B6822CB6496}" presName="c8" presStyleLbl="node1" presStyleIdx="7" presStyleCnt="19"/>
      <dgm:spPr/>
    </dgm:pt>
    <dgm:pt modelId="{FD903B2A-1F7A-904E-8AE4-F7BF8E77E862}" type="pres">
      <dgm:prSet presAssocID="{F79D0CC6-6BA2-E946-BE0A-8B6822CB6496}" presName="c9" presStyleLbl="node1" presStyleIdx="8" presStyleCnt="19"/>
      <dgm:spPr/>
    </dgm:pt>
    <dgm:pt modelId="{CDBB13A7-7DE7-984B-BD1A-261D1CAC8C38}" type="pres">
      <dgm:prSet presAssocID="{F79D0CC6-6BA2-E946-BE0A-8B6822CB6496}" presName="c10" presStyleLbl="node1" presStyleIdx="9" presStyleCnt="19"/>
      <dgm:spPr/>
    </dgm:pt>
    <dgm:pt modelId="{3AFE1846-B57B-1348-A551-6E72C965D5EA}" type="pres">
      <dgm:prSet presAssocID="{F79D0CC6-6BA2-E946-BE0A-8B6822CB6496}" presName="c11" presStyleLbl="node1" presStyleIdx="10" presStyleCnt="19"/>
      <dgm:spPr/>
    </dgm:pt>
    <dgm:pt modelId="{F2476DA4-3BFE-6343-A657-9B1D86F20191}" type="pres">
      <dgm:prSet presAssocID="{F79D0CC6-6BA2-E946-BE0A-8B6822CB6496}" presName="c12" presStyleLbl="node1" presStyleIdx="11" presStyleCnt="19"/>
      <dgm:spPr/>
    </dgm:pt>
    <dgm:pt modelId="{62AFED6D-C869-0943-A7D6-CBDD65C67BE7}" type="pres">
      <dgm:prSet presAssocID="{F79D0CC6-6BA2-E946-BE0A-8B6822CB6496}" presName="c13" presStyleLbl="node1" presStyleIdx="12" presStyleCnt="19"/>
      <dgm:spPr/>
    </dgm:pt>
    <dgm:pt modelId="{CC6004CF-76D4-F844-B655-97EFE93E74E7}" type="pres">
      <dgm:prSet presAssocID="{F79D0CC6-6BA2-E946-BE0A-8B6822CB6496}" presName="c14" presStyleLbl="node1" presStyleIdx="13" presStyleCnt="19"/>
      <dgm:spPr/>
    </dgm:pt>
    <dgm:pt modelId="{2B4941C8-1AC3-F341-B394-BA0A52B73DEB}" type="pres">
      <dgm:prSet presAssocID="{F79D0CC6-6BA2-E946-BE0A-8B6822CB6496}" presName="c15" presStyleLbl="node1" presStyleIdx="14" presStyleCnt="19"/>
      <dgm:spPr/>
    </dgm:pt>
    <dgm:pt modelId="{34EC10A6-A6C6-B345-97E2-17AAADFFB670}" type="pres">
      <dgm:prSet presAssocID="{F79D0CC6-6BA2-E946-BE0A-8B6822CB6496}" presName="c16" presStyleLbl="node1" presStyleIdx="15" presStyleCnt="19"/>
      <dgm:spPr/>
    </dgm:pt>
    <dgm:pt modelId="{FF0A00D8-5F60-E142-8868-090A9E604580}" type="pres">
      <dgm:prSet presAssocID="{F79D0CC6-6BA2-E946-BE0A-8B6822CB6496}" presName="c17" presStyleLbl="node1" presStyleIdx="16" presStyleCnt="19"/>
      <dgm:spPr/>
    </dgm:pt>
    <dgm:pt modelId="{E35B3F52-BDA7-FB4E-BD3D-75813D768D1A}" type="pres">
      <dgm:prSet presAssocID="{F79D0CC6-6BA2-E946-BE0A-8B6822CB6496}" presName="c18" presStyleLbl="node1" presStyleIdx="17" presStyleCnt="19"/>
      <dgm:spPr/>
    </dgm:pt>
    <dgm:pt modelId="{C7D8FE60-09A1-FE47-A8F5-99D9B9D291D5}" type="pres">
      <dgm:prSet presAssocID="{1851A91C-C450-5540-B98C-959CC9D43EAA}" presName="chevronComposite1" presStyleCnt="0"/>
      <dgm:spPr/>
    </dgm:pt>
    <dgm:pt modelId="{3C00CD4A-8731-614B-ADF2-7ECEB26018F0}" type="pres">
      <dgm:prSet presAssocID="{1851A91C-C450-5540-B98C-959CC9D43EAA}" presName="chevron1" presStyleLbl="sibTrans2D1" presStyleIdx="0" presStyleCnt="2" custScaleX="175848" custScaleY="73258" custLinFactNeighborX="4128"/>
      <dgm:spPr>
        <a:prstGeom prst="mathEqual">
          <a:avLst/>
        </a:prstGeom>
      </dgm:spPr>
    </dgm:pt>
    <dgm:pt modelId="{A2059D16-A3A9-4944-8451-2F73B84F4454}" type="pres">
      <dgm:prSet presAssocID="{1851A91C-C450-5540-B98C-959CC9D43EAA}" presName="spChevron1" presStyleCnt="0"/>
      <dgm:spPr/>
    </dgm:pt>
    <dgm:pt modelId="{7965AE64-04ED-9E48-82FA-EB53188D61E1}" type="pres">
      <dgm:prSet presAssocID="{98F0B3D2-D301-7C44-8BDD-E177378EFC28}" presName="middle" presStyleCnt="0"/>
      <dgm:spPr/>
    </dgm:pt>
    <dgm:pt modelId="{151F5C29-3105-5749-9AA1-BF89801CD738}" type="pres">
      <dgm:prSet presAssocID="{98F0B3D2-D301-7C44-8BDD-E177378EFC28}" presName="parTxMid" presStyleLbl="revTx" presStyleIdx="2" presStyleCnt="5" custScaleX="110378"/>
      <dgm:spPr/>
    </dgm:pt>
    <dgm:pt modelId="{B73C31D9-428D-F042-B2CA-D7BDC8F9B7DE}" type="pres">
      <dgm:prSet presAssocID="{98F0B3D2-D301-7C44-8BDD-E177378EFC28}" presName="desTxMid" presStyleLbl="revTx" presStyleIdx="3" presStyleCnt="5" custScaleX="138341" custLinFactNeighborX="128" custLinFactNeighborY="-51141">
        <dgm:presLayoutVars>
          <dgm:bulletEnabled val="1"/>
        </dgm:presLayoutVars>
      </dgm:prSet>
      <dgm:spPr/>
    </dgm:pt>
    <dgm:pt modelId="{6342985C-B354-4B44-8C92-B0FE202946D8}" type="pres">
      <dgm:prSet presAssocID="{98F0B3D2-D301-7C44-8BDD-E177378EFC28}" presName="spMid" presStyleCnt="0"/>
      <dgm:spPr/>
    </dgm:pt>
    <dgm:pt modelId="{B75A188F-419E-024F-86EC-9960596A87C8}" type="pres">
      <dgm:prSet presAssocID="{2EF4A549-FA05-514A-8E52-F7D8E9D25C69}" presName="chevronComposite1" presStyleCnt="0"/>
      <dgm:spPr/>
    </dgm:pt>
    <dgm:pt modelId="{C0BB2490-41C5-1C46-8C18-868CC4B1CF23}" type="pres">
      <dgm:prSet presAssocID="{2EF4A549-FA05-514A-8E52-F7D8E9D25C69}" presName="chevron1" presStyleLbl="sibTrans2D1" presStyleIdx="1" presStyleCnt="2" custScaleX="127087" custScaleY="79026" custLinFactNeighborX="-12307" custLinFactNeighborY="1830"/>
      <dgm:spPr>
        <a:prstGeom prst="mathPlus">
          <a:avLst/>
        </a:prstGeom>
      </dgm:spPr>
    </dgm:pt>
    <dgm:pt modelId="{EA1C15B0-E8DE-0B46-BCBC-CC69FD3480B8}" type="pres">
      <dgm:prSet presAssocID="{2EF4A549-FA05-514A-8E52-F7D8E9D25C69}" presName="spChevron1" presStyleCnt="0"/>
      <dgm:spPr/>
    </dgm:pt>
    <dgm:pt modelId="{7300E03F-ABA2-BC4C-AF23-5D3A0D74064F}" type="pres">
      <dgm:prSet presAssocID="{A7664CF3-AD74-7E44-8585-048C9E6FBC02}" presName="last" presStyleCnt="0"/>
      <dgm:spPr/>
    </dgm:pt>
    <dgm:pt modelId="{E0AF1D85-983A-8E49-B026-90C7D72131D7}" type="pres">
      <dgm:prSet presAssocID="{A7664CF3-AD74-7E44-8585-048C9E6FBC02}" presName="circleTx" presStyleLbl="node1" presStyleIdx="18" presStyleCnt="19" custScaleX="126254" custLinFactNeighborX="-3141"/>
      <dgm:spPr>
        <a:prstGeom prst="frame">
          <a:avLst/>
        </a:prstGeom>
      </dgm:spPr>
    </dgm:pt>
    <dgm:pt modelId="{2B6348D9-A597-DB47-AD15-AA6F67C1B808}" type="pres">
      <dgm:prSet presAssocID="{A7664CF3-AD74-7E44-8585-048C9E6FBC02}" presName="desTxN" presStyleLbl="revTx" presStyleIdx="4" presStyleCnt="5" custScaleX="127779" custScaleY="147702" custLinFactNeighborX="-4221" custLinFactNeighborY="28260">
        <dgm:presLayoutVars>
          <dgm:bulletEnabled val="1"/>
        </dgm:presLayoutVars>
      </dgm:prSet>
      <dgm:spPr/>
    </dgm:pt>
    <dgm:pt modelId="{469231BC-FEC4-614A-8283-9DBB6EC2A262}" type="pres">
      <dgm:prSet presAssocID="{A7664CF3-AD74-7E44-8585-048C9E6FBC02}" presName="spN" presStyleCnt="0"/>
      <dgm:spPr/>
    </dgm:pt>
  </dgm:ptLst>
  <dgm:cxnLst>
    <dgm:cxn modelId="{48FDDB06-93FC-9445-A058-A8AF22EAA3CE}" srcId="{49504692-1B44-CD4B-A384-8CCE6644786D}" destId="{98F0B3D2-D301-7C44-8BDD-E177378EFC28}" srcOrd="1" destOrd="0" parTransId="{181740B3-7728-0A42-A21B-E7618F5AD1B1}" sibTransId="{2EF4A549-FA05-514A-8E52-F7D8E9D25C69}"/>
    <dgm:cxn modelId="{8A69A007-5901-4B41-ADB7-CD2A2FA65EED}" type="presOf" srcId="{A7664CF3-AD74-7E44-8585-048C9E6FBC02}" destId="{E0AF1D85-983A-8E49-B026-90C7D72131D7}" srcOrd="0" destOrd="0" presId="urn:microsoft.com/office/officeart/2009/3/layout/RandomtoResultProcess"/>
    <dgm:cxn modelId="{5668CF19-119A-5E4A-A77E-4FF5FAF8C623}" type="presOf" srcId="{49504692-1B44-CD4B-A384-8CCE6644786D}" destId="{577F1006-5277-4C4C-82B4-450B4EA18806}" srcOrd="0" destOrd="0" presId="urn:microsoft.com/office/officeart/2009/3/layout/RandomtoResultProcess"/>
    <dgm:cxn modelId="{A6A4AC31-F435-C546-9BAE-8F894B8119E9}" type="presOf" srcId="{9BFA355D-20CE-584A-8EE4-4A51E5FA77CF}" destId="{B73C31D9-428D-F042-B2CA-D7BDC8F9B7DE}" srcOrd="0" destOrd="0" presId="urn:microsoft.com/office/officeart/2009/3/layout/RandomtoResultProcess"/>
    <dgm:cxn modelId="{3849FB47-8D60-1B4F-9041-2B40B8FDCB26}" type="presOf" srcId="{A55379FB-299E-694D-83D6-CD18070C7B34}" destId="{2B6348D9-A597-DB47-AD15-AA6F67C1B808}" srcOrd="0" destOrd="0" presId="urn:microsoft.com/office/officeart/2009/3/layout/RandomtoResultProcess"/>
    <dgm:cxn modelId="{172E2963-3F20-514A-B016-090B8CFB782E}" srcId="{A7664CF3-AD74-7E44-8585-048C9E6FBC02}" destId="{A55379FB-299E-694D-83D6-CD18070C7B34}" srcOrd="0" destOrd="0" parTransId="{81BB595C-DE1E-D649-9D16-A3F522DDE401}" sibTransId="{29EA2B00-AA16-B442-91E5-A7BD634D14C8}"/>
    <dgm:cxn modelId="{EDFF0975-159C-A04A-B2B9-94EA885F773A}" type="presOf" srcId="{7E268720-A2EA-6D41-8CF5-A44D546F3D9E}" destId="{797CD576-49B9-4549-BFFD-874DC6B74FEC}" srcOrd="0" destOrd="0" presId="urn:microsoft.com/office/officeart/2009/3/layout/RandomtoResultProcess"/>
    <dgm:cxn modelId="{B32E5E7A-34AA-F241-8C66-B1F24C7F3752}" srcId="{F79D0CC6-6BA2-E946-BE0A-8B6822CB6496}" destId="{7E268720-A2EA-6D41-8CF5-A44D546F3D9E}" srcOrd="0" destOrd="0" parTransId="{C4BEA76E-A8FE-4E40-9AA9-7855EFD15905}" sibTransId="{08E7B395-5B7C-B041-953D-DB9C9FDF5BEB}"/>
    <dgm:cxn modelId="{8298017D-986B-D849-A2FA-ABB32623C2C4}" srcId="{98F0B3D2-D301-7C44-8BDD-E177378EFC28}" destId="{9BFA355D-20CE-584A-8EE4-4A51E5FA77CF}" srcOrd="0" destOrd="0" parTransId="{315EE4DB-C7D7-574F-ACD7-AF3D43423D57}" sibTransId="{FCA6F6CF-A0A3-9146-8D1C-3AD28E1D7101}"/>
    <dgm:cxn modelId="{71A8E193-EFC5-294B-923B-0F5952CA76E5}" type="presOf" srcId="{F79D0CC6-6BA2-E946-BE0A-8B6822CB6496}" destId="{7D3CDF43-205F-6642-8920-F26861C9F13F}" srcOrd="0" destOrd="0" presId="urn:microsoft.com/office/officeart/2009/3/layout/RandomtoResultProcess"/>
    <dgm:cxn modelId="{85E472A1-BD88-C34F-9968-6E6B31ABF460}" srcId="{49504692-1B44-CD4B-A384-8CCE6644786D}" destId="{F79D0CC6-6BA2-E946-BE0A-8B6822CB6496}" srcOrd="0" destOrd="0" parTransId="{622EF0EE-F7E6-984A-84B0-001F11418606}" sibTransId="{1851A91C-C450-5540-B98C-959CC9D43EAA}"/>
    <dgm:cxn modelId="{5E06DCB4-2486-A54C-942B-8D182AD2047D}" srcId="{49504692-1B44-CD4B-A384-8CCE6644786D}" destId="{A7664CF3-AD74-7E44-8585-048C9E6FBC02}" srcOrd="2" destOrd="0" parTransId="{CCF501DD-0960-AE4F-B7F0-EDFD2384DFF3}" sibTransId="{553D1B4B-AEFF-A446-9EC3-FB77B80B3362}"/>
    <dgm:cxn modelId="{790E90C5-EFAF-E84F-A0F2-7638751975AF}" type="presOf" srcId="{98F0B3D2-D301-7C44-8BDD-E177378EFC28}" destId="{151F5C29-3105-5749-9AA1-BF89801CD738}" srcOrd="0" destOrd="0" presId="urn:microsoft.com/office/officeart/2009/3/layout/RandomtoResultProcess"/>
    <dgm:cxn modelId="{2CD6A883-892A-7F46-90B2-001C9D302010}" type="presParOf" srcId="{577F1006-5277-4C4C-82B4-450B4EA18806}" destId="{0A3CF050-534E-7F4B-AC4D-EB55C4BF66D7}" srcOrd="0" destOrd="0" presId="urn:microsoft.com/office/officeart/2009/3/layout/RandomtoResultProcess"/>
    <dgm:cxn modelId="{3701BED4-FD20-0B4C-AA27-BD8D5A9648E1}" type="presParOf" srcId="{0A3CF050-534E-7F4B-AC4D-EB55C4BF66D7}" destId="{7D3CDF43-205F-6642-8920-F26861C9F13F}" srcOrd="0" destOrd="0" presId="urn:microsoft.com/office/officeart/2009/3/layout/RandomtoResultProcess"/>
    <dgm:cxn modelId="{2D84AD99-B3D8-2241-BB8E-B75ECF244D49}" type="presParOf" srcId="{0A3CF050-534E-7F4B-AC4D-EB55C4BF66D7}" destId="{797CD576-49B9-4549-BFFD-874DC6B74FEC}" srcOrd="1" destOrd="0" presId="urn:microsoft.com/office/officeart/2009/3/layout/RandomtoResultProcess"/>
    <dgm:cxn modelId="{449DB582-C0AA-B246-9945-46F414002639}" type="presParOf" srcId="{0A3CF050-534E-7F4B-AC4D-EB55C4BF66D7}" destId="{D16265F4-1A48-7846-92F8-A76E63B59576}" srcOrd="2" destOrd="0" presId="urn:microsoft.com/office/officeart/2009/3/layout/RandomtoResultProcess"/>
    <dgm:cxn modelId="{19513DE1-3097-354B-886B-87BD20889E1C}" type="presParOf" srcId="{0A3CF050-534E-7F4B-AC4D-EB55C4BF66D7}" destId="{6BDA12B0-2079-7844-AFAB-81288E54B1B8}" srcOrd="3" destOrd="0" presId="urn:microsoft.com/office/officeart/2009/3/layout/RandomtoResultProcess"/>
    <dgm:cxn modelId="{FDD4FD9A-4CEC-014F-A487-23C96FE07CE6}" type="presParOf" srcId="{0A3CF050-534E-7F4B-AC4D-EB55C4BF66D7}" destId="{5A91A827-85D3-7948-ACC2-EF66D11535E2}" srcOrd="4" destOrd="0" presId="urn:microsoft.com/office/officeart/2009/3/layout/RandomtoResultProcess"/>
    <dgm:cxn modelId="{3A7A0486-C525-CB47-8D58-618C8FF00EDB}" type="presParOf" srcId="{0A3CF050-534E-7F4B-AC4D-EB55C4BF66D7}" destId="{F1DFF1B6-1057-5749-B5D5-22A3BFE36B19}" srcOrd="5" destOrd="0" presId="urn:microsoft.com/office/officeart/2009/3/layout/RandomtoResultProcess"/>
    <dgm:cxn modelId="{A9A6F885-21F9-C94E-9953-5F8EC0A94018}" type="presParOf" srcId="{0A3CF050-534E-7F4B-AC4D-EB55C4BF66D7}" destId="{322C4CFA-CA2D-7C49-BA69-BABAE3D3B087}" srcOrd="6" destOrd="0" presId="urn:microsoft.com/office/officeart/2009/3/layout/RandomtoResultProcess"/>
    <dgm:cxn modelId="{25D5A8D0-41B7-FF42-B67E-1EF0EA4C9160}" type="presParOf" srcId="{0A3CF050-534E-7F4B-AC4D-EB55C4BF66D7}" destId="{4487C3AA-C8B8-2D4C-91FD-14150E80F43A}" srcOrd="7" destOrd="0" presId="urn:microsoft.com/office/officeart/2009/3/layout/RandomtoResultProcess"/>
    <dgm:cxn modelId="{A807C5B9-9B95-FE4D-8D0A-7E279CA1724C}" type="presParOf" srcId="{0A3CF050-534E-7F4B-AC4D-EB55C4BF66D7}" destId="{CF7A1A8C-3680-9343-923D-E234BF48EBFE}" srcOrd="8" destOrd="0" presId="urn:microsoft.com/office/officeart/2009/3/layout/RandomtoResultProcess"/>
    <dgm:cxn modelId="{38D18BCC-97F3-9941-B504-99335FBFA94A}" type="presParOf" srcId="{0A3CF050-534E-7F4B-AC4D-EB55C4BF66D7}" destId="{03701333-FA4B-9347-926A-C53EC56405AC}" srcOrd="9" destOrd="0" presId="urn:microsoft.com/office/officeart/2009/3/layout/RandomtoResultProcess"/>
    <dgm:cxn modelId="{4AE046ED-4CD6-6045-A1F6-201DBD440FD7}" type="presParOf" srcId="{0A3CF050-534E-7F4B-AC4D-EB55C4BF66D7}" destId="{FD903B2A-1F7A-904E-8AE4-F7BF8E77E862}" srcOrd="10" destOrd="0" presId="urn:microsoft.com/office/officeart/2009/3/layout/RandomtoResultProcess"/>
    <dgm:cxn modelId="{9FCD0F51-B58B-C942-99CC-C4F7D7F98BCB}" type="presParOf" srcId="{0A3CF050-534E-7F4B-AC4D-EB55C4BF66D7}" destId="{CDBB13A7-7DE7-984B-BD1A-261D1CAC8C38}" srcOrd="11" destOrd="0" presId="urn:microsoft.com/office/officeart/2009/3/layout/RandomtoResultProcess"/>
    <dgm:cxn modelId="{92686A9D-0CD4-A14F-B087-D21752A04095}" type="presParOf" srcId="{0A3CF050-534E-7F4B-AC4D-EB55C4BF66D7}" destId="{3AFE1846-B57B-1348-A551-6E72C965D5EA}" srcOrd="12" destOrd="0" presId="urn:microsoft.com/office/officeart/2009/3/layout/RandomtoResultProcess"/>
    <dgm:cxn modelId="{5866ECA3-D31B-B543-AA5F-03523EBBA2DF}" type="presParOf" srcId="{0A3CF050-534E-7F4B-AC4D-EB55C4BF66D7}" destId="{F2476DA4-3BFE-6343-A657-9B1D86F20191}" srcOrd="13" destOrd="0" presId="urn:microsoft.com/office/officeart/2009/3/layout/RandomtoResultProcess"/>
    <dgm:cxn modelId="{1B417AB6-CF17-B44B-9D95-6CF3C0A4AC59}" type="presParOf" srcId="{0A3CF050-534E-7F4B-AC4D-EB55C4BF66D7}" destId="{62AFED6D-C869-0943-A7D6-CBDD65C67BE7}" srcOrd="14" destOrd="0" presId="urn:microsoft.com/office/officeart/2009/3/layout/RandomtoResultProcess"/>
    <dgm:cxn modelId="{E8B96473-F265-194C-9528-15787CADFA58}" type="presParOf" srcId="{0A3CF050-534E-7F4B-AC4D-EB55C4BF66D7}" destId="{CC6004CF-76D4-F844-B655-97EFE93E74E7}" srcOrd="15" destOrd="0" presId="urn:microsoft.com/office/officeart/2009/3/layout/RandomtoResultProcess"/>
    <dgm:cxn modelId="{F2CD1399-3888-A84B-AE24-62C80934717E}" type="presParOf" srcId="{0A3CF050-534E-7F4B-AC4D-EB55C4BF66D7}" destId="{2B4941C8-1AC3-F341-B394-BA0A52B73DEB}" srcOrd="16" destOrd="0" presId="urn:microsoft.com/office/officeart/2009/3/layout/RandomtoResultProcess"/>
    <dgm:cxn modelId="{7AFB600F-8EE2-BF47-94A2-41EC873A16A7}" type="presParOf" srcId="{0A3CF050-534E-7F4B-AC4D-EB55C4BF66D7}" destId="{34EC10A6-A6C6-B345-97E2-17AAADFFB670}" srcOrd="17" destOrd="0" presId="urn:microsoft.com/office/officeart/2009/3/layout/RandomtoResultProcess"/>
    <dgm:cxn modelId="{008352BB-1D74-8640-AC27-CEC7FD3AF79A}" type="presParOf" srcId="{0A3CF050-534E-7F4B-AC4D-EB55C4BF66D7}" destId="{FF0A00D8-5F60-E142-8868-090A9E604580}" srcOrd="18" destOrd="0" presId="urn:microsoft.com/office/officeart/2009/3/layout/RandomtoResultProcess"/>
    <dgm:cxn modelId="{4CAD916E-BFE1-CD48-ABA4-B0E257D9250B}" type="presParOf" srcId="{0A3CF050-534E-7F4B-AC4D-EB55C4BF66D7}" destId="{E35B3F52-BDA7-FB4E-BD3D-75813D768D1A}" srcOrd="19" destOrd="0" presId="urn:microsoft.com/office/officeart/2009/3/layout/RandomtoResultProcess"/>
    <dgm:cxn modelId="{DF98E819-5BC6-2443-8C6F-5EB5B2B34535}" type="presParOf" srcId="{577F1006-5277-4C4C-82B4-450B4EA18806}" destId="{C7D8FE60-09A1-FE47-A8F5-99D9B9D291D5}" srcOrd="1" destOrd="0" presId="urn:microsoft.com/office/officeart/2009/3/layout/RandomtoResultProcess"/>
    <dgm:cxn modelId="{72F3E67B-3E5D-8241-A253-64DED011450A}" type="presParOf" srcId="{C7D8FE60-09A1-FE47-A8F5-99D9B9D291D5}" destId="{3C00CD4A-8731-614B-ADF2-7ECEB26018F0}" srcOrd="0" destOrd="0" presId="urn:microsoft.com/office/officeart/2009/3/layout/RandomtoResultProcess"/>
    <dgm:cxn modelId="{2F212AD3-90C3-9043-A554-B046B535B3D1}" type="presParOf" srcId="{C7D8FE60-09A1-FE47-A8F5-99D9B9D291D5}" destId="{A2059D16-A3A9-4944-8451-2F73B84F4454}" srcOrd="1" destOrd="0" presId="urn:microsoft.com/office/officeart/2009/3/layout/RandomtoResultProcess"/>
    <dgm:cxn modelId="{FD95A27E-B7C7-AA4B-8132-3F8A09257FF9}" type="presParOf" srcId="{577F1006-5277-4C4C-82B4-450B4EA18806}" destId="{7965AE64-04ED-9E48-82FA-EB53188D61E1}" srcOrd="2" destOrd="0" presId="urn:microsoft.com/office/officeart/2009/3/layout/RandomtoResultProcess"/>
    <dgm:cxn modelId="{E250AA20-3E1D-2F4D-9FB4-F36C26B2E10F}" type="presParOf" srcId="{7965AE64-04ED-9E48-82FA-EB53188D61E1}" destId="{151F5C29-3105-5749-9AA1-BF89801CD738}" srcOrd="0" destOrd="0" presId="urn:microsoft.com/office/officeart/2009/3/layout/RandomtoResultProcess"/>
    <dgm:cxn modelId="{D5C86113-8F80-5247-8CF1-BA5D51AC6BD2}" type="presParOf" srcId="{7965AE64-04ED-9E48-82FA-EB53188D61E1}" destId="{B73C31D9-428D-F042-B2CA-D7BDC8F9B7DE}" srcOrd="1" destOrd="0" presId="urn:microsoft.com/office/officeart/2009/3/layout/RandomtoResultProcess"/>
    <dgm:cxn modelId="{C4C0D21E-73CD-F141-AEDB-5AAE37F36854}" type="presParOf" srcId="{7965AE64-04ED-9E48-82FA-EB53188D61E1}" destId="{6342985C-B354-4B44-8C92-B0FE202946D8}" srcOrd="2" destOrd="0" presId="urn:microsoft.com/office/officeart/2009/3/layout/RandomtoResultProcess"/>
    <dgm:cxn modelId="{31B1B312-0585-2D45-9AD9-7C5429775B6D}" type="presParOf" srcId="{577F1006-5277-4C4C-82B4-450B4EA18806}" destId="{B75A188F-419E-024F-86EC-9960596A87C8}" srcOrd="3" destOrd="0" presId="urn:microsoft.com/office/officeart/2009/3/layout/RandomtoResultProcess"/>
    <dgm:cxn modelId="{DB5F81AD-7C93-3848-9F6D-FC8ABAC6F365}" type="presParOf" srcId="{B75A188F-419E-024F-86EC-9960596A87C8}" destId="{C0BB2490-41C5-1C46-8C18-868CC4B1CF23}" srcOrd="0" destOrd="0" presId="urn:microsoft.com/office/officeart/2009/3/layout/RandomtoResultProcess"/>
    <dgm:cxn modelId="{33BB0C1F-9321-4E43-B134-0A676CACFD0F}" type="presParOf" srcId="{B75A188F-419E-024F-86EC-9960596A87C8}" destId="{EA1C15B0-E8DE-0B46-BCBC-CC69FD3480B8}" srcOrd="1" destOrd="0" presId="urn:microsoft.com/office/officeart/2009/3/layout/RandomtoResultProcess"/>
    <dgm:cxn modelId="{A865CBC4-B1FB-0242-B8A5-F0ED9DF26D4E}" type="presParOf" srcId="{577F1006-5277-4C4C-82B4-450B4EA18806}" destId="{7300E03F-ABA2-BC4C-AF23-5D3A0D74064F}" srcOrd="4" destOrd="0" presId="urn:microsoft.com/office/officeart/2009/3/layout/RandomtoResultProcess"/>
    <dgm:cxn modelId="{07000B16-29EC-3742-89E8-C380D2519CD0}" type="presParOf" srcId="{7300E03F-ABA2-BC4C-AF23-5D3A0D74064F}" destId="{E0AF1D85-983A-8E49-B026-90C7D72131D7}" srcOrd="0" destOrd="0" presId="urn:microsoft.com/office/officeart/2009/3/layout/RandomtoResultProcess"/>
    <dgm:cxn modelId="{58F64415-7100-0241-9505-6B85665FA6A6}" type="presParOf" srcId="{7300E03F-ABA2-BC4C-AF23-5D3A0D74064F}" destId="{2B6348D9-A597-DB47-AD15-AA6F67C1B808}" srcOrd="1" destOrd="0" presId="urn:microsoft.com/office/officeart/2009/3/layout/RandomtoResultProcess"/>
    <dgm:cxn modelId="{49308219-D3A4-5540-BDF0-D10B592FC385}" type="presParOf" srcId="{7300E03F-ABA2-BC4C-AF23-5D3A0D74064F}" destId="{469231BC-FEC4-614A-8283-9DBB6EC2A262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8E63B61-705A-444C-80A8-6E2E70C6CAA0}" type="doc">
      <dgm:prSet loTypeId="urn:microsoft.com/office/officeart/2009/3/layout/OpposingIdeas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00140A-7CBC-2C4F-A806-0CF7F3447A5A}">
      <dgm:prSet phldrT="[Testo]"/>
      <dgm:spPr/>
      <dgm:t>
        <a:bodyPr/>
        <a:lstStyle/>
        <a:p>
          <a:r>
            <a:rPr lang="it-IT" noProof="0"/>
            <a:t>Attivo</a:t>
          </a:r>
        </a:p>
      </dgm:t>
    </dgm:pt>
    <dgm:pt modelId="{866897DE-D491-2B45-B72F-6BC6BAE7D9A7}" type="parTrans" cxnId="{923EAB28-58C7-414F-A729-621EF96149BA}">
      <dgm:prSet/>
      <dgm:spPr/>
      <dgm:t>
        <a:bodyPr/>
        <a:lstStyle/>
        <a:p>
          <a:endParaRPr lang="it-IT" noProof="0"/>
        </a:p>
      </dgm:t>
    </dgm:pt>
    <dgm:pt modelId="{584302FD-473A-4149-A727-E9E9AC80E9B5}" type="sibTrans" cxnId="{923EAB28-58C7-414F-A729-621EF96149BA}">
      <dgm:prSet/>
      <dgm:spPr/>
      <dgm:t>
        <a:bodyPr/>
        <a:lstStyle/>
        <a:p>
          <a:endParaRPr lang="it-IT" noProof="0"/>
        </a:p>
      </dgm:t>
    </dgm:pt>
    <dgm:pt modelId="{817227B7-F607-BF4A-94A7-725CBC2E79C1}">
      <dgm:prSet phldrT="[Testo]" custT="1"/>
      <dgm:spPr/>
      <dgm:t>
        <a:bodyPr/>
        <a:lstStyle/>
        <a:p>
          <a:r>
            <a:rPr lang="it-IT" sz="2800" noProof="0" dirty="0">
              <a:solidFill>
                <a:srgbClr val="FFFFFF"/>
              </a:solidFill>
            </a:rPr>
            <a:t>Cosa Compro</a:t>
          </a:r>
        </a:p>
      </dgm:t>
    </dgm:pt>
    <dgm:pt modelId="{E7CC050B-63DE-FC44-B4F6-CE3A153F7DEE}" type="parTrans" cxnId="{0015C2A4-9551-5A41-BFDF-DCE88DE86A6B}">
      <dgm:prSet/>
      <dgm:spPr/>
      <dgm:t>
        <a:bodyPr/>
        <a:lstStyle/>
        <a:p>
          <a:endParaRPr lang="it-IT" noProof="0"/>
        </a:p>
      </dgm:t>
    </dgm:pt>
    <dgm:pt modelId="{0B65EECD-D2FC-F740-A620-F397D715D952}" type="sibTrans" cxnId="{0015C2A4-9551-5A41-BFDF-DCE88DE86A6B}">
      <dgm:prSet/>
      <dgm:spPr/>
      <dgm:t>
        <a:bodyPr/>
        <a:lstStyle/>
        <a:p>
          <a:endParaRPr lang="it-IT" noProof="0"/>
        </a:p>
      </dgm:t>
    </dgm:pt>
    <dgm:pt modelId="{51F08520-2831-5445-8A88-69B559A2FA4B}">
      <dgm:prSet phldrT="[Testo]"/>
      <dgm:spPr/>
      <dgm:t>
        <a:bodyPr/>
        <a:lstStyle/>
        <a:p>
          <a:r>
            <a:rPr lang="it-IT" noProof="0" dirty="0"/>
            <a:t>Passivo + Netto</a:t>
          </a:r>
        </a:p>
      </dgm:t>
    </dgm:pt>
    <dgm:pt modelId="{816D8175-9389-EE46-95D7-8D558C0C3946}" type="parTrans" cxnId="{1D801B8E-8775-2D43-9F48-860CBE588C1C}">
      <dgm:prSet/>
      <dgm:spPr/>
      <dgm:t>
        <a:bodyPr/>
        <a:lstStyle/>
        <a:p>
          <a:endParaRPr lang="it-IT" noProof="0"/>
        </a:p>
      </dgm:t>
    </dgm:pt>
    <dgm:pt modelId="{C112787C-EF15-7940-B5E4-1A3B784D7152}" type="sibTrans" cxnId="{1D801B8E-8775-2D43-9F48-860CBE588C1C}">
      <dgm:prSet/>
      <dgm:spPr/>
      <dgm:t>
        <a:bodyPr/>
        <a:lstStyle/>
        <a:p>
          <a:endParaRPr lang="it-IT" noProof="0"/>
        </a:p>
      </dgm:t>
    </dgm:pt>
    <dgm:pt modelId="{516B8DC3-CBDC-534B-85FC-B1EA00B9B276}">
      <dgm:prSet phldrT="[Testo]" custT="1"/>
      <dgm:spPr/>
      <dgm:t>
        <a:bodyPr/>
        <a:lstStyle/>
        <a:p>
          <a:r>
            <a:rPr lang="it-IT" sz="2800" noProof="0" dirty="0">
              <a:solidFill>
                <a:srgbClr val="FFFFFF"/>
              </a:solidFill>
            </a:rPr>
            <a:t>Come lo Pago</a:t>
          </a:r>
        </a:p>
      </dgm:t>
    </dgm:pt>
    <dgm:pt modelId="{AAA8B337-AFF9-AF47-8566-041A7778B953}" type="parTrans" cxnId="{96D4EF1D-97A0-5B4A-B686-A3FB08D2F567}">
      <dgm:prSet/>
      <dgm:spPr/>
      <dgm:t>
        <a:bodyPr/>
        <a:lstStyle/>
        <a:p>
          <a:endParaRPr lang="it-IT" noProof="0"/>
        </a:p>
      </dgm:t>
    </dgm:pt>
    <dgm:pt modelId="{1F68078C-968F-C94E-A513-382261E644E2}" type="sibTrans" cxnId="{96D4EF1D-97A0-5B4A-B686-A3FB08D2F567}">
      <dgm:prSet/>
      <dgm:spPr/>
      <dgm:t>
        <a:bodyPr/>
        <a:lstStyle/>
        <a:p>
          <a:endParaRPr lang="it-IT" noProof="0"/>
        </a:p>
      </dgm:t>
    </dgm:pt>
    <dgm:pt modelId="{775C4BE3-57CC-1246-9583-E33BCD283493}">
      <dgm:prSet phldrT="[Testo]" custT="1"/>
      <dgm:spPr/>
      <dgm:t>
        <a:bodyPr/>
        <a:lstStyle/>
        <a:p>
          <a:r>
            <a:rPr lang="it-IT" sz="2000" noProof="0">
              <a:solidFill>
                <a:srgbClr val="FFFFFF"/>
              </a:solidFill>
            </a:rPr>
            <a:t>Immobilizzazioni</a:t>
          </a:r>
        </a:p>
      </dgm:t>
    </dgm:pt>
    <dgm:pt modelId="{130FC941-A5E6-4140-A954-01D3C68D76DF}" type="parTrans" cxnId="{EEAA5545-85F9-934E-9D9E-9155B7E0C095}">
      <dgm:prSet/>
      <dgm:spPr/>
      <dgm:t>
        <a:bodyPr/>
        <a:lstStyle/>
        <a:p>
          <a:endParaRPr lang="it-IT" noProof="0"/>
        </a:p>
      </dgm:t>
    </dgm:pt>
    <dgm:pt modelId="{E2A3056C-443B-6F41-BF88-02F2E611E405}" type="sibTrans" cxnId="{EEAA5545-85F9-934E-9D9E-9155B7E0C095}">
      <dgm:prSet/>
      <dgm:spPr/>
      <dgm:t>
        <a:bodyPr/>
        <a:lstStyle/>
        <a:p>
          <a:endParaRPr lang="it-IT" noProof="0"/>
        </a:p>
      </dgm:t>
    </dgm:pt>
    <dgm:pt modelId="{6B9CE44E-FDF7-6546-858C-6161928E178E}">
      <dgm:prSet phldrT="[Testo]" custT="1"/>
      <dgm:spPr/>
      <dgm:t>
        <a:bodyPr/>
        <a:lstStyle/>
        <a:p>
          <a:r>
            <a:rPr lang="it-IT" sz="2000" noProof="0" dirty="0">
              <a:solidFill>
                <a:srgbClr val="FFFFFF"/>
              </a:solidFill>
            </a:rPr>
            <a:t>Scorte</a:t>
          </a:r>
        </a:p>
      </dgm:t>
    </dgm:pt>
    <dgm:pt modelId="{03637084-4C7B-8545-98B1-82F84BF9EEFA}" type="parTrans" cxnId="{DC9D5A05-F6A8-3040-875A-BB52027A1E23}">
      <dgm:prSet/>
      <dgm:spPr/>
      <dgm:t>
        <a:bodyPr/>
        <a:lstStyle/>
        <a:p>
          <a:endParaRPr lang="it-IT" noProof="0"/>
        </a:p>
      </dgm:t>
    </dgm:pt>
    <dgm:pt modelId="{805D1681-A57B-AD42-8D90-152F707099BF}" type="sibTrans" cxnId="{DC9D5A05-F6A8-3040-875A-BB52027A1E23}">
      <dgm:prSet/>
      <dgm:spPr/>
      <dgm:t>
        <a:bodyPr/>
        <a:lstStyle/>
        <a:p>
          <a:endParaRPr lang="it-IT" noProof="0"/>
        </a:p>
      </dgm:t>
    </dgm:pt>
    <dgm:pt modelId="{16519E4C-456F-514C-A995-058670EB531C}">
      <dgm:prSet phldrT="[Testo]" custT="1"/>
      <dgm:spPr/>
      <dgm:t>
        <a:bodyPr/>
        <a:lstStyle/>
        <a:p>
          <a:r>
            <a:rPr lang="it-IT" sz="2000" noProof="0" dirty="0">
              <a:solidFill>
                <a:srgbClr val="FFFFFF"/>
              </a:solidFill>
            </a:rPr>
            <a:t>Crediti</a:t>
          </a:r>
        </a:p>
      </dgm:t>
    </dgm:pt>
    <dgm:pt modelId="{BCB82E6C-D9AD-F140-8E0A-C8A9CBA59F79}" type="parTrans" cxnId="{A8A1E513-6D4D-8341-A558-9DE4F8BDB0A3}">
      <dgm:prSet/>
      <dgm:spPr/>
      <dgm:t>
        <a:bodyPr/>
        <a:lstStyle/>
        <a:p>
          <a:endParaRPr lang="it-IT" noProof="0"/>
        </a:p>
      </dgm:t>
    </dgm:pt>
    <dgm:pt modelId="{082C243A-8ECF-5846-9546-5254E23BC959}" type="sibTrans" cxnId="{A8A1E513-6D4D-8341-A558-9DE4F8BDB0A3}">
      <dgm:prSet/>
      <dgm:spPr/>
      <dgm:t>
        <a:bodyPr/>
        <a:lstStyle/>
        <a:p>
          <a:endParaRPr lang="it-IT" noProof="0"/>
        </a:p>
      </dgm:t>
    </dgm:pt>
    <dgm:pt modelId="{1E36476E-81DF-0446-83C3-AC822F4398ED}">
      <dgm:prSet phldrT="[Testo]" custT="1"/>
      <dgm:spPr/>
      <dgm:t>
        <a:bodyPr/>
        <a:lstStyle/>
        <a:p>
          <a:r>
            <a:rPr lang="it-IT" sz="2000" noProof="0" dirty="0">
              <a:solidFill>
                <a:srgbClr val="FFFFFF"/>
              </a:solidFill>
            </a:rPr>
            <a:t>Liquidità</a:t>
          </a:r>
        </a:p>
      </dgm:t>
    </dgm:pt>
    <dgm:pt modelId="{BFB83292-40DF-5747-8DB5-E52628B39716}" type="parTrans" cxnId="{203EA662-A1F8-A745-873D-882FA4D55023}">
      <dgm:prSet/>
      <dgm:spPr/>
      <dgm:t>
        <a:bodyPr/>
        <a:lstStyle/>
        <a:p>
          <a:endParaRPr lang="it-IT" noProof="0"/>
        </a:p>
      </dgm:t>
    </dgm:pt>
    <dgm:pt modelId="{72CA2B87-8B57-BB49-9ED7-DA197706FC51}" type="sibTrans" cxnId="{203EA662-A1F8-A745-873D-882FA4D55023}">
      <dgm:prSet/>
      <dgm:spPr/>
      <dgm:t>
        <a:bodyPr/>
        <a:lstStyle/>
        <a:p>
          <a:endParaRPr lang="it-IT" noProof="0"/>
        </a:p>
      </dgm:t>
    </dgm:pt>
    <dgm:pt modelId="{F91D8851-C73F-544E-B0F8-AFBF0C20F4C8}">
      <dgm:prSet phldrT="[Testo]" custT="1"/>
      <dgm:spPr/>
      <dgm:t>
        <a:bodyPr/>
        <a:lstStyle/>
        <a:p>
          <a:r>
            <a:rPr lang="it-IT" sz="2000" noProof="0" dirty="0">
              <a:solidFill>
                <a:srgbClr val="FFFFFF"/>
              </a:solidFill>
            </a:rPr>
            <a:t>Capitale Sociale</a:t>
          </a:r>
        </a:p>
      </dgm:t>
    </dgm:pt>
    <dgm:pt modelId="{03E2E3F3-CDEE-364F-868E-168A21CA5401}" type="parTrans" cxnId="{F8FA3F05-1A39-EB4F-AC1E-6743C82CC061}">
      <dgm:prSet/>
      <dgm:spPr/>
      <dgm:t>
        <a:bodyPr/>
        <a:lstStyle/>
        <a:p>
          <a:endParaRPr lang="en-US"/>
        </a:p>
      </dgm:t>
    </dgm:pt>
    <dgm:pt modelId="{D2333E1E-C70E-1043-B790-038CA71C7736}" type="sibTrans" cxnId="{F8FA3F05-1A39-EB4F-AC1E-6743C82CC061}">
      <dgm:prSet/>
      <dgm:spPr/>
      <dgm:t>
        <a:bodyPr/>
        <a:lstStyle/>
        <a:p>
          <a:endParaRPr lang="en-US"/>
        </a:p>
      </dgm:t>
    </dgm:pt>
    <dgm:pt modelId="{F71C8F47-C47A-F04C-9A31-EFF4A5DE50A6}">
      <dgm:prSet phldrT="[Testo]" custT="1"/>
      <dgm:spPr/>
      <dgm:t>
        <a:bodyPr/>
        <a:lstStyle/>
        <a:p>
          <a:r>
            <a:rPr lang="it-IT" sz="2000" noProof="0">
              <a:solidFill>
                <a:srgbClr val="FFFFFF"/>
              </a:solidFill>
            </a:rPr>
            <a:t>Riserve</a:t>
          </a:r>
          <a:endParaRPr lang="it-IT" sz="2000" noProof="0" dirty="0">
            <a:solidFill>
              <a:srgbClr val="FFFFFF"/>
            </a:solidFill>
          </a:endParaRPr>
        </a:p>
      </dgm:t>
    </dgm:pt>
    <dgm:pt modelId="{7D657B2D-8898-0A41-B27E-93AB92A29B2F}" type="parTrans" cxnId="{5ECC7208-8086-864A-8C7B-ADF5FBA37C9F}">
      <dgm:prSet/>
      <dgm:spPr/>
      <dgm:t>
        <a:bodyPr/>
        <a:lstStyle/>
        <a:p>
          <a:endParaRPr lang="en-US"/>
        </a:p>
      </dgm:t>
    </dgm:pt>
    <dgm:pt modelId="{4774331F-8215-CD44-9332-BA40CE4AE380}" type="sibTrans" cxnId="{5ECC7208-8086-864A-8C7B-ADF5FBA37C9F}">
      <dgm:prSet/>
      <dgm:spPr/>
      <dgm:t>
        <a:bodyPr/>
        <a:lstStyle/>
        <a:p>
          <a:endParaRPr lang="en-US"/>
        </a:p>
      </dgm:t>
    </dgm:pt>
    <dgm:pt modelId="{0D488864-5B51-7047-8B67-8B9BA17C1833}">
      <dgm:prSet phldrT="[Testo]" custT="1"/>
      <dgm:spPr/>
      <dgm:t>
        <a:bodyPr/>
        <a:lstStyle/>
        <a:p>
          <a:r>
            <a:rPr lang="it-IT" sz="2000" noProof="0" dirty="0">
              <a:solidFill>
                <a:srgbClr val="FFFFFF"/>
              </a:solidFill>
            </a:rPr>
            <a:t>Debiti M/L T</a:t>
          </a:r>
        </a:p>
      </dgm:t>
    </dgm:pt>
    <dgm:pt modelId="{ADB73C0F-85F2-C647-8269-803E841E71D5}" type="parTrans" cxnId="{E7AED223-E210-FE4B-9843-AF6A2855D240}">
      <dgm:prSet/>
      <dgm:spPr/>
      <dgm:t>
        <a:bodyPr/>
        <a:lstStyle/>
        <a:p>
          <a:endParaRPr lang="en-US"/>
        </a:p>
      </dgm:t>
    </dgm:pt>
    <dgm:pt modelId="{478DE903-6567-D14B-8EDA-20F28E8D8C47}" type="sibTrans" cxnId="{E7AED223-E210-FE4B-9843-AF6A2855D240}">
      <dgm:prSet/>
      <dgm:spPr/>
      <dgm:t>
        <a:bodyPr/>
        <a:lstStyle/>
        <a:p>
          <a:endParaRPr lang="en-US"/>
        </a:p>
      </dgm:t>
    </dgm:pt>
    <dgm:pt modelId="{1E5EF19E-7BC9-4541-A55F-0C329F413AE9}">
      <dgm:prSet phldrT="[Testo]" custT="1"/>
      <dgm:spPr/>
      <dgm:t>
        <a:bodyPr/>
        <a:lstStyle/>
        <a:p>
          <a:r>
            <a:rPr lang="it-IT" sz="2000" noProof="0" dirty="0">
              <a:solidFill>
                <a:srgbClr val="FFFFFF"/>
              </a:solidFill>
            </a:rPr>
            <a:t>Altri Debiti</a:t>
          </a:r>
        </a:p>
      </dgm:t>
    </dgm:pt>
    <dgm:pt modelId="{33418D11-21CF-CA45-8A72-2048FAA56207}" type="parTrans" cxnId="{FFFCDC1F-7FA4-F841-84D5-D9CC93BAB136}">
      <dgm:prSet/>
      <dgm:spPr/>
      <dgm:t>
        <a:bodyPr/>
        <a:lstStyle/>
        <a:p>
          <a:endParaRPr lang="en-US"/>
        </a:p>
      </dgm:t>
    </dgm:pt>
    <dgm:pt modelId="{CCADC946-32AD-9F4D-B02E-4747FF7E661A}" type="sibTrans" cxnId="{FFFCDC1F-7FA4-F841-84D5-D9CC93BAB136}">
      <dgm:prSet/>
      <dgm:spPr/>
      <dgm:t>
        <a:bodyPr/>
        <a:lstStyle/>
        <a:p>
          <a:endParaRPr lang="en-US"/>
        </a:p>
      </dgm:t>
    </dgm:pt>
    <dgm:pt modelId="{949E5D79-28BB-104A-90FB-D66AA46F4671}" type="pres">
      <dgm:prSet presAssocID="{68E63B61-705A-444C-80A8-6E2E70C6CAA0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</dgm:pt>
    <dgm:pt modelId="{75308F2C-A330-0F47-B509-5E4F43BF4F24}" type="pres">
      <dgm:prSet presAssocID="{68E63B61-705A-444C-80A8-6E2E70C6CAA0}" presName="Background" presStyleLbl="node1" presStyleIdx="0" presStyleCnt="1"/>
      <dgm:spPr/>
    </dgm:pt>
    <dgm:pt modelId="{54C02CAD-402F-8443-845F-F9D99EBFC6E1}" type="pres">
      <dgm:prSet presAssocID="{68E63B61-705A-444C-80A8-6E2E70C6CAA0}" presName="Divider" presStyleLbl="callout" presStyleIdx="0" presStyleCnt="1"/>
      <dgm:spPr/>
    </dgm:pt>
    <dgm:pt modelId="{58242FBB-4045-AE40-BD1C-9A5BD415896E}" type="pres">
      <dgm:prSet presAssocID="{68E63B61-705A-444C-80A8-6E2E70C6CAA0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7D40E59-32F7-6A4D-BA57-3141036A819D}" type="pres">
      <dgm:prSet presAssocID="{68E63B61-705A-444C-80A8-6E2E70C6CAA0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A1C1A30-66EF-2945-9D19-83ECEFADC85C}" type="pres">
      <dgm:prSet presAssocID="{68E63B61-705A-444C-80A8-6E2E70C6CAA0}" presName="ParentText1" presStyleLbl="revTx" presStyleIdx="0" presStyleCnt="0">
        <dgm:presLayoutVars>
          <dgm:chMax val="1"/>
          <dgm:chPref val="1"/>
        </dgm:presLayoutVars>
      </dgm:prSet>
      <dgm:spPr/>
    </dgm:pt>
    <dgm:pt modelId="{4DDE7102-DFC9-E743-9CDD-0AE2EBFCE996}" type="pres">
      <dgm:prSet presAssocID="{68E63B61-705A-444C-80A8-6E2E70C6CAA0}" presName="ParentShape1" presStyleLbl="alignImgPlace1" presStyleIdx="0" presStyleCnt="2">
        <dgm:presLayoutVars/>
      </dgm:prSet>
      <dgm:spPr/>
    </dgm:pt>
    <dgm:pt modelId="{E307E290-3FEF-044D-A3D4-E27CE2873B82}" type="pres">
      <dgm:prSet presAssocID="{68E63B61-705A-444C-80A8-6E2E70C6CAA0}" presName="ParentText2" presStyleLbl="revTx" presStyleIdx="0" presStyleCnt="0">
        <dgm:presLayoutVars>
          <dgm:chMax val="1"/>
          <dgm:chPref val="1"/>
        </dgm:presLayoutVars>
      </dgm:prSet>
      <dgm:spPr/>
    </dgm:pt>
    <dgm:pt modelId="{9C32FE9D-91F2-2745-9657-6705193A1D9B}" type="pres">
      <dgm:prSet presAssocID="{68E63B61-705A-444C-80A8-6E2E70C6CAA0}" presName="ParentShape2" presStyleLbl="alignImgPlace1" presStyleIdx="1" presStyleCnt="2">
        <dgm:presLayoutVars/>
      </dgm:prSet>
      <dgm:spPr/>
    </dgm:pt>
  </dgm:ptLst>
  <dgm:cxnLst>
    <dgm:cxn modelId="{F8FA3F05-1A39-EB4F-AC1E-6743C82CC061}" srcId="{516B8DC3-CBDC-534B-85FC-B1EA00B9B276}" destId="{F91D8851-C73F-544E-B0F8-AFBF0C20F4C8}" srcOrd="0" destOrd="0" parTransId="{03E2E3F3-CDEE-364F-868E-168A21CA5401}" sibTransId="{D2333E1E-C70E-1043-B790-038CA71C7736}"/>
    <dgm:cxn modelId="{DC9D5A05-F6A8-3040-875A-BB52027A1E23}" srcId="{817227B7-F607-BF4A-94A7-725CBC2E79C1}" destId="{6B9CE44E-FDF7-6546-858C-6161928E178E}" srcOrd="1" destOrd="0" parTransId="{03637084-4C7B-8545-98B1-82F84BF9EEFA}" sibTransId="{805D1681-A57B-AD42-8D90-152F707099BF}"/>
    <dgm:cxn modelId="{5ECC7208-8086-864A-8C7B-ADF5FBA37C9F}" srcId="{516B8DC3-CBDC-534B-85FC-B1EA00B9B276}" destId="{F71C8F47-C47A-F04C-9A31-EFF4A5DE50A6}" srcOrd="1" destOrd="0" parTransId="{7D657B2D-8898-0A41-B27E-93AB92A29B2F}" sibTransId="{4774331F-8215-CD44-9332-BA40CE4AE380}"/>
    <dgm:cxn modelId="{FEF6310C-7724-CC47-8F9D-510E6F5A7D37}" type="presOf" srcId="{16519E4C-456F-514C-A995-058670EB531C}" destId="{58242FBB-4045-AE40-BD1C-9A5BD415896E}" srcOrd="0" destOrd="3" presId="urn:microsoft.com/office/officeart/2009/3/layout/OpposingIdeas"/>
    <dgm:cxn modelId="{A8A1E513-6D4D-8341-A558-9DE4F8BDB0A3}" srcId="{817227B7-F607-BF4A-94A7-725CBC2E79C1}" destId="{16519E4C-456F-514C-A995-058670EB531C}" srcOrd="2" destOrd="0" parTransId="{BCB82E6C-D9AD-F140-8E0A-C8A9CBA59F79}" sibTransId="{082C243A-8ECF-5846-9546-5254E23BC959}"/>
    <dgm:cxn modelId="{96D4EF1D-97A0-5B4A-B686-A3FB08D2F567}" srcId="{51F08520-2831-5445-8A88-69B559A2FA4B}" destId="{516B8DC3-CBDC-534B-85FC-B1EA00B9B276}" srcOrd="0" destOrd="0" parTransId="{AAA8B337-AFF9-AF47-8566-041A7778B953}" sibTransId="{1F68078C-968F-C94E-A513-382261E644E2}"/>
    <dgm:cxn modelId="{FFFCDC1F-7FA4-F841-84D5-D9CC93BAB136}" srcId="{516B8DC3-CBDC-534B-85FC-B1EA00B9B276}" destId="{1E5EF19E-7BC9-4541-A55F-0C329F413AE9}" srcOrd="3" destOrd="0" parTransId="{33418D11-21CF-CA45-8A72-2048FAA56207}" sibTransId="{CCADC946-32AD-9F4D-B02E-4747FF7E661A}"/>
    <dgm:cxn modelId="{E7AED223-E210-FE4B-9843-AF6A2855D240}" srcId="{516B8DC3-CBDC-534B-85FC-B1EA00B9B276}" destId="{0D488864-5B51-7047-8B67-8B9BA17C1833}" srcOrd="2" destOrd="0" parTransId="{ADB73C0F-85F2-C647-8269-803E841E71D5}" sibTransId="{478DE903-6567-D14B-8EDA-20F28E8D8C47}"/>
    <dgm:cxn modelId="{256B9C28-55B5-8E44-A7F6-1E48DB4ADB64}" type="presOf" srcId="{51F08520-2831-5445-8A88-69B559A2FA4B}" destId="{E307E290-3FEF-044D-A3D4-E27CE2873B82}" srcOrd="0" destOrd="0" presId="urn:microsoft.com/office/officeart/2009/3/layout/OpposingIdeas"/>
    <dgm:cxn modelId="{923EAB28-58C7-414F-A729-621EF96149BA}" srcId="{68E63B61-705A-444C-80A8-6E2E70C6CAA0}" destId="{E800140A-7CBC-2C4F-A806-0CF7F3447A5A}" srcOrd="0" destOrd="0" parTransId="{866897DE-D491-2B45-B72F-6BC6BAE7D9A7}" sibTransId="{584302FD-473A-4149-A727-E9E9AC80E9B5}"/>
    <dgm:cxn modelId="{4986B62B-495C-4843-BE1B-DBD17A14F6DC}" type="presOf" srcId="{E800140A-7CBC-2C4F-A806-0CF7F3447A5A}" destId="{3A1C1A30-66EF-2945-9D19-83ECEFADC85C}" srcOrd="0" destOrd="0" presId="urn:microsoft.com/office/officeart/2009/3/layout/OpposingIdeas"/>
    <dgm:cxn modelId="{68CBB530-9248-9341-A5B1-DAD050181C4D}" type="presOf" srcId="{6B9CE44E-FDF7-6546-858C-6161928E178E}" destId="{58242FBB-4045-AE40-BD1C-9A5BD415896E}" srcOrd="0" destOrd="2" presId="urn:microsoft.com/office/officeart/2009/3/layout/OpposingIdeas"/>
    <dgm:cxn modelId="{F41D5040-373C-D743-A587-AB5135460654}" type="presOf" srcId="{E800140A-7CBC-2C4F-A806-0CF7F3447A5A}" destId="{4DDE7102-DFC9-E743-9CDD-0AE2EBFCE996}" srcOrd="1" destOrd="0" presId="urn:microsoft.com/office/officeart/2009/3/layout/OpposingIdeas"/>
    <dgm:cxn modelId="{EEAA5545-85F9-934E-9D9E-9155B7E0C095}" srcId="{817227B7-F607-BF4A-94A7-725CBC2E79C1}" destId="{775C4BE3-57CC-1246-9583-E33BCD283493}" srcOrd="0" destOrd="0" parTransId="{130FC941-A5E6-4140-A954-01D3C68D76DF}" sibTransId="{E2A3056C-443B-6F41-BF88-02F2E611E405}"/>
    <dgm:cxn modelId="{0AFC5C50-D084-2D42-9FCA-B97934E9F79A}" type="presOf" srcId="{F71C8F47-C47A-F04C-9A31-EFF4A5DE50A6}" destId="{C7D40E59-32F7-6A4D-BA57-3141036A819D}" srcOrd="0" destOrd="2" presId="urn:microsoft.com/office/officeart/2009/3/layout/OpposingIdeas"/>
    <dgm:cxn modelId="{DC376C61-DA84-294B-A366-7276AE98266B}" type="presOf" srcId="{51F08520-2831-5445-8A88-69B559A2FA4B}" destId="{9C32FE9D-91F2-2745-9657-6705193A1D9B}" srcOrd="1" destOrd="0" presId="urn:microsoft.com/office/officeart/2009/3/layout/OpposingIdeas"/>
    <dgm:cxn modelId="{203EA662-A1F8-A745-873D-882FA4D55023}" srcId="{817227B7-F607-BF4A-94A7-725CBC2E79C1}" destId="{1E36476E-81DF-0446-83C3-AC822F4398ED}" srcOrd="3" destOrd="0" parTransId="{BFB83292-40DF-5747-8DB5-E52628B39716}" sibTransId="{72CA2B87-8B57-BB49-9ED7-DA197706FC51}"/>
    <dgm:cxn modelId="{79F12586-BE01-0443-8578-120BA698B556}" type="presOf" srcId="{0D488864-5B51-7047-8B67-8B9BA17C1833}" destId="{C7D40E59-32F7-6A4D-BA57-3141036A819D}" srcOrd="0" destOrd="3" presId="urn:microsoft.com/office/officeart/2009/3/layout/OpposingIdeas"/>
    <dgm:cxn modelId="{1D801B8E-8775-2D43-9F48-860CBE588C1C}" srcId="{68E63B61-705A-444C-80A8-6E2E70C6CAA0}" destId="{51F08520-2831-5445-8A88-69B559A2FA4B}" srcOrd="1" destOrd="0" parTransId="{816D8175-9389-EE46-95D7-8D558C0C3946}" sibTransId="{C112787C-EF15-7940-B5E4-1A3B784D7152}"/>
    <dgm:cxn modelId="{0015C2A4-9551-5A41-BFDF-DCE88DE86A6B}" srcId="{E800140A-7CBC-2C4F-A806-0CF7F3447A5A}" destId="{817227B7-F607-BF4A-94A7-725CBC2E79C1}" srcOrd="0" destOrd="0" parTransId="{E7CC050B-63DE-FC44-B4F6-CE3A153F7DEE}" sibTransId="{0B65EECD-D2FC-F740-A620-F397D715D952}"/>
    <dgm:cxn modelId="{2604F0A9-0EB1-6D4E-A91E-83EB4AEB8B11}" type="presOf" srcId="{516B8DC3-CBDC-534B-85FC-B1EA00B9B276}" destId="{C7D40E59-32F7-6A4D-BA57-3141036A819D}" srcOrd="0" destOrd="0" presId="urn:microsoft.com/office/officeart/2009/3/layout/OpposingIdeas"/>
    <dgm:cxn modelId="{84AB53C3-62FD-D242-9EF8-2271B97E84B4}" type="presOf" srcId="{817227B7-F607-BF4A-94A7-725CBC2E79C1}" destId="{58242FBB-4045-AE40-BD1C-9A5BD415896E}" srcOrd="0" destOrd="0" presId="urn:microsoft.com/office/officeart/2009/3/layout/OpposingIdeas"/>
    <dgm:cxn modelId="{373459D3-33BA-4648-9025-FA5D967E9009}" type="presOf" srcId="{1E5EF19E-7BC9-4541-A55F-0C329F413AE9}" destId="{C7D40E59-32F7-6A4D-BA57-3141036A819D}" srcOrd="0" destOrd="4" presId="urn:microsoft.com/office/officeart/2009/3/layout/OpposingIdeas"/>
    <dgm:cxn modelId="{A09C7DD5-CA25-9546-966D-C38AD014D720}" type="presOf" srcId="{F91D8851-C73F-544E-B0F8-AFBF0C20F4C8}" destId="{C7D40E59-32F7-6A4D-BA57-3141036A819D}" srcOrd="0" destOrd="1" presId="urn:microsoft.com/office/officeart/2009/3/layout/OpposingIdeas"/>
    <dgm:cxn modelId="{2CF251D8-A98F-1E49-B475-7A2351B42268}" type="presOf" srcId="{68E63B61-705A-444C-80A8-6E2E70C6CAA0}" destId="{949E5D79-28BB-104A-90FB-D66AA46F4671}" srcOrd="0" destOrd="0" presId="urn:microsoft.com/office/officeart/2009/3/layout/OpposingIdeas"/>
    <dgm:cxn modelId="{BFC74EF7-83DD-034A-950A-00A3A99BA604}" type="presOf" srcId="{1E36476E-81DF-0446-83C3-AC822F4398ED}" destId="{58242FBB-4045-AE40-BD1C-9A5BD415896E}" srcOrd="0" destOrd="4" presId="urn:microsoft.com/office/officeart/2009/3/layout/OpposingIdeas"/>
    <dgm:cxn modelId="{C18BB3F9-F970-ED49-835D-78C958C341ED}" type="presOf" srcId="{775C4BE3-57CC-1246-9583-E33BCD283493}" destId="{58242FBB-4045-AE40-BD1C-9A5BD415896E}" srcOrd="0" destOrd="1" presId="urn:microsoft.com/office/officeart/2009/3/layout/OpposingIdeas"/>
    <dgm:cxn modelId="{B016C472-0742-8E49-A473-DF87AB91E3C7}" type="presParOf" srcId="{949E5D79-28BB-104A-90FB-D66AA46F4671}" destId="{75308F2C-A330-0F47-B509-5E4F43BF4F24}" srcOrd="0" destOrd="0" presId="urn:microsoft.com/office/officeart/2009/3/layout/OpposingIdeas"/>
    <dgm:cxn modelId="{98EF371E-B553-AE4E-A630-09408CD48071}" type="presParOf" srcId="{949E5D79-28BB-104A-90FB-D66AA46F4671}" destId="{54C02CAD-402F-8443-845F-F9D99EBFC6E1}" srcOrd="1" destOrd="0" presId="urn:microsoft.com/office/officeart/2009/3/layout/OpposingIdeas"/>
    <dgm:cxn modelId="{84B1A613-F82D-3747-A1E9-CDECA1905A00}" type="presParOf" srcId="{949E5D79-28BB-104A-90FB-D66AA46F4671}" destId="{58242FBB-4045-AE40-BD1C-9A5BD415896E}" srcOrd="2" destOrd="0" presId="urn:microsoft.com/office/officeart/2009/3/layout/OpposingIdeas"/>
    <dgm:cxn modelId="{0AE222A2-CDDA-AA46-B15D-8AA112A860F3}" type="presParOf" srcId="{949E5D79-28BB-104A-90FB-D66AA46F4671}" destId="{C7D40E59-32F7-6A4D-BA57-3141036A819D}" srcOrd="3" destOrd="0" presId="urn:microsoft.com/office/officeart/2009/3/layout/OpposingIdeas"/>
    <dgm:cxn modelId="{6E4EBE7E-DFA6-CD40-B846-2254E75B6F4C}" type="presParOf" srcId="{949E5D79-28BB-104A-90FB-D66AA46F4671}" destId="{3A1C1A30-66EF-2945-9D19-83ECEFADC85C}" srcOrd="4" destOrd="0" presId="urn:microsoft.com/office/officeart/2009/3/layout/OpposingIdeas"/>
    <dgm:cxn modelId="{FECA91EE-B289-9F44-AF5C-82BE32AD1784}" type="presParOf" srcId="{949E5D79-28BB-104A-90FB-D66AA46F4671}" destId="{4DDE7102-DFC9-E743-9CDD-0AE2EBFCE996}" srcOrd="5" destOrd="0" presId="urn:microsoft.com/office/officeart/2009/3/layout/OpposingIdeas"/>
    <dgm:cxn modelId="{01E747FF-625F-C14D-BB7B-05733198C68C}" type="presParOf" srcId="{949E5D79-28BB-104A-90FB-D66AA46F4671}" destId="{E307E290-3FEF-044D-A3D4-E27CE2873B82}" srcOrd="6" destOrd="0" presId="urn:microsoft.com/office/officeart/2009/3/layout/OpposingIdeas"/>
    <dgm:cxn modelId="{30E47AA2-DC58-704D-A263-47BC87D77D90}" type="presParOf" srcId="{949E5D79-28BB-104A-90FB-D66AA46F4671}" destId="{9C32FE9D-91F2-2745-9657-6705193A1D9B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E56D927-CF5E-DD42-A2F8-BC25F37336A8}" type="doc">
      <dgm:prSet loTypeId="urn:microsoft.com/office/officeart/2009/3/layout/OpposingIdeas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903B58-9C48-9C4F-A657-1837F8505D74}">
      <dgm:prSet custT="1"/>
      <dgm:spPr/>
      <dgm:t>
        <a:bodyPr/>
        <a:lstStyle/>
        <a:p>
          <a:pPr marL="0" indent="0" rtl="0">
            <a:lnSpc>
              <a:spcPct val="90000"/>
            </a:lnSpc>
          </a:pPr>
          <a:r>
            <a:rPr lang="it-IT" sz="1800" noProof="0" dirty="0">
              <a:solidFill>
                <a:srgbClr val="FFFFFF"/>
              </a:solidFill>
            </a:rPr>
            <a:t>Cassa o attività convertibili in denaro entro un anno</a:t>
          </a:r>
        </a:p>
      </dgm:t>
    </dgm:pt>
    <dgm:pt modelId="{806F44F5-7E8D-DA41-A94B-A6127281E47B}" type="parTrans" cxnId="{2B2EFB34-FD7F-C343-A629-6974541511A4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931E79E4-31A3-9444-A06D-B4CD05FE6822}" type="sibTrans" cxnId="{2B2EFB34-FD7F-C343-A629-6974541511A4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25318186-B961-B84D-ADE9-9492B958413D}">
      <dgm:prSet custT="1"/>
      <dgm:spPr/>
      <dgm:t>
        <a:bodyPr/>
        <a:lstStyle/>
        <a:p>
          <a:pPr marL="538163" indent="-268288" rtl="0">
            <a:lnSpc>
              <a:spcPct val="100000"/>
            </a:lnSpc>
            <a:tabLst/>
          </a:pPr>
          <a:r>
            <a:rPr lang="it-IT" sz="1800" noProof="0" dirty="0">
              <a:solidFill>
                <a:srgbClr val="FFFFFF"/>
              </a:solidFill>
            </a:rPr>
            <a:t>Cassa</a:t>
          </a:r>
        </a:p>
      </dgm:t>
    </dgm:pt>
    <dgm:pt modelId="{54062445-3A0A-8540-A3B2-3A4A5E25F7B0}" type="parTrans" cxnId="{89E6E5B5-99BB-D34E-A69B-21B45275186A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6F5534C0-07A6-9B4E-815D-DADD3A9C6AF8}" type="sibTrans" cxnId="{89E6E5B5-99BB-D34E-A69B-21B45275186A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37905C21-B664-CC49-AF80-2022E375F4D2}">
      <dgm:prSet custT="1"/>
      <dgm:spPr/>
      <dgm:t>
        <a:bodyPr/>
        <a:lstStyle/>
        <a:p>
          <a:pPr marL="538163" indent="-268288" rtl="0">
            <a:lnSpc>
              <a:spcPct val="100000"/>
            </a:lnSpc>
            <a:tabLst/>
          </a:pPr>
          <a:r>
            <a:rPr lang="it-IT" sz="1800" noProof="0" dirty="0">
              <a:solidFill>
                <a:srgbClr val="FFFFFF"/>
              </a:solidFill>
            </a:rPr>
            <a:t>Titoli negoziabili</a:t>
          </a:r>
        </a:p>
      </dgm:t>
    </dgm:pt>
    <dgm:pt modelId="{17D7F8DF-411A-3D4A-B947-E2C0B723142E}" type="parTrans" cxnId="{1F31E477-97A4-0A40-A059-C033081914CE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38B41D21-34CC-0F41-AD22-049BD9535D09}" type="sibTrans" cxnId="{1F31E477-97A4-0A40-A059-C033081914CE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1EEA8107-44D5-C74B-BB27-D04940EAA75A}">
      <dgm:prSet custT="1"/>
      <dgm:spPr/>
      <dgm:t>
        <a:bodyPr/>
        <a:lstStyle/>
        <a:p>
          <a:pPr marL="538163" indent="-268288" rtl="0">
            <a:lnSpc>
              <a:spcPct val="100000"/>
            </a:lnSpc>
            <a:tabLst/>
          </a:pPr>
          <a:r>
            <a:rPr lang="it-IT" sz="1800" noProof="0" dirty="0">
              <a:solidFill>
                <a:srgbClr val="FFFFFF"/>
              </a:solidFill>
            </a:rPr>
            <a:t>Crediti verso clienti</a:t>
          </a:r>
        </a:p>
      </dgm:t>
    </dgm:pt>
    <dgm:pt modelId="{4F912331-B625-B340-A5A6-B0C5D70D63F0}" type="parTrans" cxnId="{1EEA3CA0-C48A-814C-BF04-CDAD92B21CBA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BF973380-3D04-104E-BE84-27F298BC8557}" type="sibTrans" cxnId="{1EEA3CA0-C48A-814C-BF04-CDAD92B21CBA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CF75F7F0-C524-A64A-9A92-42CC70BC9A19}">
      <dgm:prSet custT="1"/>
      <dgm:spPr/>
      <dgm:t>
        <a:bodyPr/>
        <a:lstStyle/>
        <a:p>
          <a:pPr marL="538163" indent="-268288" rtl="0">
            <a:lnSpc>
              <a:spcPct val="100000"/>
            </a:lnSpc>
            <a:tabLst/>
          </a:pPr>
          <a:r>
            <a:rPr lang="it-IT" sz="1800" noProof="0" dirty="0">
              <a:solidFill>
                <a:srgbClr val="FFFFFF"/>
              </a:solidFill>
            </a:rPr>
            <a:t>Rimanenze</a:t>
          </a:r>
        </a:p>
      </dgm:t>
    </dgm:pt>
    <dgm:pt modelId="{3BEF2EB9-71DB-8F4E-9530-F964843752CD}" type="parTrans" cxnId="{E034D2A9-E810-2A4B-BB0F-A06ADEF0955D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EAAE8036-BA97-9E4B-9C1C-07B8F71448F1}" type="sibTrans" cxnId="{E034D2A9-E810-2A4B-BB0F-A06ADEF0955D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EF2B2C6D-E4EE-D14A-9A37-5C6A7B274538}">
      <dgm:prSet custT="1"/>
      <dgm:spPr/>
      <dgm:t>
        <a:bodyPr/>
        <a:lstStyle/>
        <a:p>
          <a:pPr marL="538163" indent="-268288" rtl="0">
            <a:lnSpc>
              <a:spcPct val="100000"/>
            </a:lnSpc>
            <a:tabLst/>
          </a:pPr>
          <a:r>
            <a:rPr lang="it-IT" sz="1800" noProof="0" dirty="0">
              <a:solidFill>
                <a:srgbClr val="FFFFFF"/>
              </a:solidFill>
            </a:rPr>
            <a:t>Altre attività correnti</a:t>
          </a:r>
        </a:p>
      </dgm:t>
    </dgm:pt>
    <dgm:pt modelId="{0AD0B9AA-7E3B-1E4D-BC57-70D1E985EEFC}" type="parTrans" cxnId="{230F7662-18E2-3141-AAB9-D0F2898AAACA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40BB61F5-846E-BE42-8B55-F888AF493796}" type="sibTrans" cxnId="{230F7662-18E2-3141-AAB9-D0F2898AAACA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035AF4FE-0744-0B4E-8F54-674560E80288}">
      <dgm:prSet custT="1"/>
      <dgm:spPr/>
      <dgm:t>
        <a:bodyPr/>
        <a:lstStyle/>
        <a:p>
          <a:pPr marL="538163" indent="-268288" rtl="0">
            <a:lnSpc>
              <a:spcPct val="100000"/>
            </a:lnSpc>
            <a:tabLst/>
          </a:pPr>
          <a:r>
            <a:rPr lang="it-IT" sz="1800" noProof="0" dirty="0">
              <a:solidFill>
                <a:srgbClr val="FFFFFF"/>
              </a:solidFill>
            </a:rPr>
            <a:t>Anticipi </a:t>
          </a:r>
          <a:r>
            <a:rPr lang="it-IT" sz="1800" i="1" noProof="0" dirty="0">
              <a:solidFill>
                <a:srgbClr val="FFFFFF"/>
              </a:solidFill>
            </a:rPr>
            <a:t>vs</a:t>
          </a:r>
          <a:r>
            <a:rPr lang="it-IT" sz="1800" noProof="0" dirty="0">
              <a:solidFill>
                <a:srgbClr val="FFFFFF"/>
              </a:solidFill>
            </a:rPr>
            <a:t> fornitori</a:t>
          </a:r>
        </a:p>
      </dgm:t>
    </dgm:pt>
    <dgm:pt modelId="{DFFE1FF3-29B1-2E40-AACC-64EFC086C28C}" type="parTrans" cxnId="{2A247B92-BE38-8042-85DC-B46E2AF06BAC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29A1E92A-CF13-DE44-A2A4-90F8DD20DA9A}" type="sibTrans" cxnId="{2A247B92-BE38-8042-85DC-B46E2AF06BAC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0DD88285-2DBE-A746-8989-47F926E78F09}">
      <dgm:prSet custT="1"/>
      <dgm:spPr/>
      <dgm:t>
        <a:bodyPr/>
        <a:lstStyle/>
        <a:p>
          <a:pPr rtl="0">
            <a:lnSpc>
              <a:spcPct val="90000"/>
            </a:lnSpc>
          </a:pPr>
          <a:r>
            <a:rPr lang="it-IT" sz="1800" noProof="0" dirty="0"/>
            <a:t>Attività Correnti</a:t>
          </a:r>
        </a:p>
      </dgm:t>
    </dgm:pt>
    <dgm:pt modelId="{85A5659C-2487-854E-9317-9C371FECDC4C}" type="sibTrans" cxnId="{AF54D9A1-9A15-574E-ACBB-86863CBF6785}">
      <dgm:prSet custT="1"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9D2E523E-EB25-3B46-94E1-10E3C604A4C7}" type="parTrans" cxnId="{AF54D9A1-9A15-574E-ACBB-86863CBF6785}">
      <dgm:prSet/>
      <dgm:spPr/>
      <dgm:t>
        <a:bodyPr/>
        <a:lstStyle/>
        <a:p>
          <a:endParaRPr lang="it-IT" sz="1800" noProof="0">
            <a:solidFill>
              <a:schemeClr val="accent2">
                <a:lumMod val="75000"/>
              </a:schemeClr>
            </a:solidFill>
          </a:endParaRPr>
        </a:p>
      </dgm:t>
    </dgm:pt>
    <dgm:pt modelId="{D732677D-647D-2847-809C-76FB11AF5EA0}">
      <dgm:prSet custT="1"/>
      <dgm:spPr/>
      <dgm:t>
        <a:bodyPr/>
        <a:lstStyle/>
        <a:p>
          <a:pPr marL="360363" indent="-360363" rtl="0">
            <a:lnSpc>
              <a:spcPct val="100000"/>
            </a:lnSpc>
            <a:tabLst/>
          </a:pPr>
          <a:r>
            <a:rPr lang="it-IT" sz="1800" noProof="0" dirty="0"/>
            <a:t>Attività a Lungo Termine</a:t>
          </a:r>
        </a:p>
      </dgm:t>
    </dgm:pt>
    <dgm:pt modelId="{F2E600F7-284B-134C-8426-B670EBE6CAAD}" type="parTrans" cxnId="{A06B54BF-FA5D-3A4D-9DE8-4BF44E7963E6}">
      <dgm:prSet/>
      <dgm:spPr/>
      <dgm:t>
        <a:bodyPr/>
        <a:lstStyle/>
        <a:p>
          <a:endParaRPr lang="it-IT" sz="1800"/>
        </a:p>
      </dgm:t>
    </dgm:pt>
    <dgm:pt modelId="{6CE123BC-DF23-8048-B0FD-F757A8721FDC}" type="sibTrans" cxnId="{A06B54BF-FA5D-3A4D-9DE8-4BF44E7963E6}">
      <dgm:prSet/>
      <dgm:spPr/>
      <dgm:t>
        <a:bodyPr/>
        <a:lstStyle/>
        <a:p>
          <a:endParaRPr lang="it-IT" sz="1800"/>
        </a:p>
      </dgm:t>
    </dgm:pt>
    <dgm:pt modelId="{528025B4-6E4A-1F42-BF63-731DB0E30750}">
      <dgm:prSet custT="1"/>
      <dgm:spPr/>
      <dgm:t>
        <a:bodyPr/>
        <a:lstStyle/>
        <a:p>
          <a:pPr marL="179388" indent="-179388" algn="l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noProof="0" dirty="0">
              <a:solidFill>
                <a:srgbClr val="FFFFFF"/>
              </a:solidFill>
            </a:rPr>
            <a:t>Valore netto di immobili, impianti e macchinari</a:t>
          </a:r>
        </a:p>
        <a:p>
          <a:pPr marL="0" indent="0" algn="ctr" rtl="0">
            <a:lnSpc>
              <a:spcPct val="150000"/>
            </a:lnSpc>
            <a:spcBef>
              <a:spcPts val="1200"/>
            </a:spcBef>
            <a:spcAft>
              <a:spcPts val="1200"/>
            </a:spcAft>
          </a:pPr>
          <a:r>
            <a:rPr lang="it-IT" sz="1200" b="1" noProof="0" dirty="0">
              <a:solidFill>
                <a:srgbClr val="FFFFFF"/>
              </a:solidFill>
            </a:rPr>
            <a:t>(Valore contabile – Ammortamento)</a:t>
          </a:r>
        </a:p>
      </dgm:t>
    </dgm:pt>
    <dgm:pt modelId="{5AA8CB30-BEEC-3C4F-ABC7-95D6EDD09275}" type="parTrans" cxnId="{EF4B23A7-9F0B-A343-B824-4414EB3234EB}">
      <dgm:prSet/>
      <dgm:spPr/>
      <dgm:t>
        <a:bodyPr/>
        <a:lstStyle/>
        <a:p>
          <a:endParaRPr lang="it-IT" sz="1800"/>
        </a:p>
      </dgm:t>
    </dgm:pt>
    <dgm:pt modelId="{00E3F45E-C2EC-9B40-BE0C-EE4E31E2A071}" type="sibTrans" cxnId="{EF4B23A7-9F0B-A343-B824-4414EB3234EB}">
      <dgm:prSet/>
      <dgm:spPr/>
      <dgm:t>
        <a:bodyPr/>
        <a:lstStyle/>
        <a:p>
          <a:endParaRPr lang="it-IT" sz="1800"/>
        </a:p>
      </dgm:t>
    </dgm:pt>
    <dgm:pt modelId="{7AF3AC2C-AE0A-A14C-AB31-C6CA8C71D81F}">
      <dgm:prSet custT="1"/>
      <dgm:spPr/>
      <dgm:t>
        <a:bodyPr/>
        <a:lstStyle/>
        <a:p>
          <a:pPr marL="179388" indent="-179388" algn="l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noProof="0" dirty="0">
              <a:solidFill>
                <a:srgbClr val="FFFFFF"/>
              </a:solidFill>
            </a:rPr>
            <a:t>Avviamento</a:t>
          </a:r>
        </a:p>
      </dgm:t>
    </dgm:pt>
    <dgm:pt modelId="{CB69E093-4EAC-0B46-AFD0-44DBEECAF6B2}" type="parTrans" cxnId="{AE2DF48D-62D3-B24D-9958-87173D778FE9}">
      <dgm:prSet/>
      <dgm:spPr/>
      <dgm:t>
        <a:bodyPr/>
        <a:lstStyle/>
        <a:p>
          <a:endParaRPr lang="it-IT" sz="2800"/>
        </a:p>
      </dgm:t>
    </dgm:pt>
    <dgm:pt modelId="{DED3CB8C-1323-C049-87BC-00C2F5D8F288}" type="sibTrans" cxnId="{AE2DF48D-62D3-B24D-9958-87173D778FE9}">
      <dgm:prSet/>
      <dgm:spPr/>
      <dgm:t>
        <a:bodyPr/>
        <a:lstStyle/>
        <a:p>
          <a:endParaRPr lang="it-IT" sz="2800"/>
        </a:p>
      </dgm:t>
    </dgm:pt>
    <dgm:pt modelId="{638DD516-1500-A14D-B6C1-CC5B5E0AD0CE}">
      <dgm:prSet custT="1"/>
      <dgm:spPr/>
      <dgm:t>
        <a:bodyPr/>
        <a:lstStyle/>
        <a:p>
          <a:pPr marL="179388" indent="-179388" algn="l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noProof="0" dirty="0">
              <a:solidFill>
                <a:srgbClr val="FFFFFF"/>
              </a:solidFill>
            </a:rPr>
            <a:t>Ammortamento</a:t>
          </a:r>
        </a:p>
      </dgm:t>
    </dgm:pt>
    <dgm:pt modelId="{37F9F1EC-BD09-994C-90D4-F2A2E1363B83}" type="parTrans" cxnId="{25259283-7EC7-2747-859E-1E5604336DFB}">
      <dgm:prSet/>
      <dgm:spPr/>
      <dgm:t>
        <a:bodyPr/>
        <a:lstStyle/>
        <a:p>
          <a:endParaRPr lang="it-IT" sz="2800"/>
        </a:p>
      </dgm:t>
    </dgm:pt>
    <dgm:pt modelId="{E91D6EF5-2932-974A-8993-98655B61C643}" type="sibTrans" cxnId="{25259283-7EC7-2747-859E-1E5604336DFB}">
      <dgm:prSet/>
      <dgm:spPr/>
      <dgm:t>
        <a:bodyPr/>
        <a:lstStyle/>
        <a:p>
          <a:endParaRPr lang="it-IT" sz="2800"/>
        </a:p>
      </dgm:t>
    </dgm:pt>
    <dgm:pt modelId="{1D0B2C31-9ECF-E642-8CAC-B7DDCEE67A3E}">
      <dgm:prSet custT="1"/>
      <dgm:spPr/>
      <dgm:t>
        <a:bodyPr/>
        <a:lstStyle/>
        <a:p>
          <a:pPr marL="0" indent="0" algn="l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noProof="0" dirty="0">
              <a:solidFill>
                <a:srgbClr val="FFFFFF"/>
              </a:solidFill>
            </a:rPr>
            <a:t>Altre attività a lungo termine</a:t>
          </a:r>
        </a:p>
      </dgm:t>
    </dgm:pt>
    <dgm:pt modelId="{AC04457B-0FBF-7843-B730-4C27DFB970F4}" type="parTrans" cxnId="{BEEB7F6F-34C6-BC45-BCE7-36C989CF27DC}">
      <dgm:prSet/>
      <dgm:spPr/>
      <dgm:t>
        <a:bodyPr/>
        <a:lstStyle/>
        <a:p>
          <a:endParaRPr lang="it-IT" sz="2800"/>
        </a:p>
      </dgm:t>
    </dgm:pt>
    <dgm:pt modelId="{EF91B236-4D33-154A-8249-974E097881C7}" type="sibTrans" cxnId="{BEEB7F6F-34C6-BC45-BCE7-36C989CF27DC}">
      <dgm:prSet/>
      <dgm:spPr/>
      <dgm:t>
        <a:bodyPr/>
        <a:lstStyle/>
        <a:p>
          <a:endParaRPr lang="it-IT" sz="2800"/>
        </a:p>
      </dgm:t>
    </dgm:pt>
    <dgm:pt modelId="{78DBDA7C-7317-004D-A11D-8A3186D8319D}" type="pres">
      <dgm:prSet presAssocID="{9E56D927-CF5E-DD42-A2F8-BC25F37336A8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</dgm:pt>
    <dgm:pt modelId="{FF26CDA9-7D74-1742-B54B-98329113CCDB}" type="pres">
      <dgm:prSet presAssocID="{9E56D927-CF5E-DD42-A2F8-BC25F37336A8}" presName="Background" presStyleLbl="node1" presStyleIdx="0" presStyleCnt="1" custScaleX="112579" custScaleY="129913" custLinFactNeighborX="3319" custLinFactNeighborY="-3703"/>
      <dgm:spPr/>
    </dgm:pt>
    <dgm:pt modelId="{57F41EA7-B82B-E048-8117-CCA04DD48EBC}" type="pres">
      <dgm:prSet presAssocID="{9E56D927-CF5E-DD42-A2F8-BC25F37336A8}" presName="Divider" presStyleLbl="callout" presStyleIdx="0" presStyleCnt="1"/>
      <dgm:spPr/>
    </dgm:pt>
    <dgm:pt modelId="{BC7E70D4-6AD5-284D-8EF4-3C1160BF8DED}" type="pres">
      <dgm:prSet presAssocID="{9E56D927-CF5E-DD42-A2F8-BC25F37336A8}" presName="ChildText1" presStyleLbl="revTx" presStyleIdx="0" presStyleCnt="0" custScaleX="117013" custScaleY="133718" custLinFactNeighborX="-1889" custLinFactNeighborY="-554">
        <dgm:presLayoutVars>
          <dgm:chMax val="0"/>
          <dgm:chPref val="0"/>
          <dgm:bulletEnabled val="1"/>
        </dgm:presLayoutVars>
      </dgm:prSet>
      <dgm:spPr/>
    </dgm:pt>
    <dgm:pt modelId="{B73D8AB9-F16B-244E-97EA-93C31E761B81}" type="pres">
      <dgm:prSet presAssocID="{9E56D927-CF5E-DD42-A2F8-BC25F37336A8}" presName="ChildText2" presStyleLbl="revTx" presStyleIdx="0" presStyleCnt="0" custScaleX="114991" custScaleY="131779" custLinFactNeighborX="3575" custLinFactNeighborY="-2424">
        <dgm:presLayoutVars>
          <dgm:chMax val="0"/>
          <dgm:chPref val="0"/>
          <dgm:bulletEnabled val="1"/>
        </dgm:presLayoutVars>
      </dgm:prSet>
      <dgm:spPr/>
    </dgm:pt>
    <dgm:pt modelId="{8F4DB64B-4AA4-084C-8F78-AE0B104192A6}" type="pres">
      <dgm:prSet presAssocID="{9E56D927-CF5E-DD42-A2F8-BC25F37336A8}" presName="ParentText1" presStyleLbl="revTx" presStyleIdx="0" presStyleCnt="0">
        <dgm:presLayoutVars>
          <dgm:chMax val="1"/>
          <dgm:chPref val="1"/>
        </dgm:presLayoutVars>
      </dgm:prSet>
      <dgm:spPr/>
    </dgm:pt>
    <dgm:pt modelId="{923F322F-2B3D-4D41-BE0C-C6BCBC71CB20}" type="pres">
      <dgm:prSet presAssocID="{9E56D927-CF5E-DD42-A2F8-BC25F37336A8}" presName="ParentShape1" presStyleLbl="alignImgPlace1" presStyleIdx="0" presStyleCnt="2" custLinFactNeighborX="-37625">
        <dgm:presLayoutVars/>
      </dgm:prSet>
      <dgm:spPr/>
    </dgm:pt>
    <dgm:pt modelId="{B61E7D9B-BF98-484A-8583-6C4D7F04EA91}" type="pres">
      <dgm:prSet presAssocID="{9E56D927-CF5E-DD42-A2F8-BC25F37336A8}" presName="ParentText2" presStyleLbl="revTx" presStyleIdx="0" presStyleCnt="0">
        <dgm:presLayoutVars>
          <dgm:chMax val="1"/>
          <dgm:chPref val="1"/>
        </dgm:presLayoutVars>
      </dgm:prSet>
      <dgm:spPr/>
    </dgm:pt>
    <dgm:pt modelId="{8F339E67-C10D-2244-BE55-CC5A1CB5EE05}" type="pres">
      <dgm:prSet presAssocID="{9E56D927-CF5E-DD42-A2F8-BC25F37336A8}" presName="ParentShape2" presStyleLbl="alignImgPlace1" presStyleIdx="1" presStyleCnt="2" custLinFactNeighborX="37625" custLinFactNeighborY="0">
        <dgm:presLayoutVars/>
      </dgm:prSet>
      <dgm:spPr/>
    </dgm:pt>
  </dgm:ptLst>
  <dgm:cxnLst>
    <dgm:cxn modelId="{61688A16-1491-C24D-83A6-91812043E109}" type="presOf" srcId="{9E56D927-CF5E-DD42-A2F8-BC25F37336A8}" destId="{78DBDA7C-7317-004D-A11D-8A3186D8319D}" srcOrd="0" destOrd="0" presId="urn:microsoft.com/office/officeart/2009/3/layout/OpposingIdeas"/>
    <dgm:cxn modelId="{83A93725-E9F1-0E4C-9ECD-4FA0F13DAD24}" type="presOf" srcId="{0DD88285-2DBE-A746-8989-47F926E78F09}" destId="{8F4DB64B-4AA4-084C-8F78-AE0B104192A6}" srcOrd="0" destOrd="0" presId="urn:microsoft.com/office/officeart/2009/3/layout/OpposingIdeas"/>
    <dgm:cxn modelId="{3F69EB2A-BF50-9444-B318-36EE4A441EF6}" type="presOf" srcId="{CF75F7F0-C524-A64A-9A92-42CC70BC9A19}" destId="{BC7E70D4-6AD5-284D-8EF4-3C1160BF8DED}" srcOrd="0" destOrd="4" presId="urn:microsoft.com/office/officeart/2009/3/layout/OpposingIdeas"/>
    <dgm:cxn modelId="{61F4962E-F866-844C-B343-182FC88DEE76}" type="presOf" srcId="{638DD516-1500-A14D-B6C1-CC5B5E0AD0CE}" destId="{B73D8AB9-F16B-244E-97EA-93C31E761B81}" srcOrd="0" destOrd="2" presId="urn:microsoft.com/office/officeart/2009/3/layout/OpposingIdeas"/>
    <dgm:cxn modelId="{2B2EFB34-FD7F-C343-A629-6974541511A4}" srcId="{0DD88285-2DBE-A746-8989-47F926E78F09}" destId="{6A903B58-9C48-9C4F-A657-1837F8505D74}" srcOrd="0" destOrd="0" parTransId="{806F44F5-7E8D-DA41-A94B-A6127281E47B}" sibTransId="{931E79E4-31A3-9444-A06D-B4CD05FE6822}"/>
    <dgm:cxn modelId="{47B98A38-0171-BA45-806A-539716847758}" type="presOf" srcId="{528025B4-6E4A-1F42-BF63-731DB0E30750}" destId="{B73D8AB9-F16B-244E-97EA-93C31E761B81}" srcOrd="0" destOrd="0" presId="urn:microsoft.com/office/officeart/2009/3/layout/OpposingIdeas"/>
    <dgm:cxn modelId="{CE215939-28B4-F44D-ABE5-E2344CCEE0E6}" type="presOf" srcId="{7AF3AC2C-AE0A-A14C-AB31-C6CA8C71D81F}" destId="{B73D8AB9-F16B-244E-97EA-93C31E761B81}" srcOrd="0" destOrd="1" presId="urn:microsoft.com/office/officeart/2009/3/layout/OpposingIdeas"/>
    <dgm:cxn modelId="{B3BC6656-8611-F34C-BA01-4130555D084B}" type="presOf" srcId="{25318186-B961-B84D-ADE9-9492B958413D}" destId="{BC7E70D4-6AD5-284D-8EF4-3C1160BF8DED}" srcOrd="0" destOrd="1" presId="urn:microsoft.com/office/officeart/2009/3/layout/OpposingIdeas"/>
    <dgm:cxn modelId="{230F7662-18E2-3141-AAB9-D0F2898AAACA}" srcId="{6A903B58-9C48-9C4F-A657-1837F8505D74}" destId="{EF2B2C6D-E4EE-D14A-9A37-5C6A7B274538}" srcOrd="4" destOrd="0" parTransId="{0AD0B9AA-7E3B-1E4D-BC57-70D1E985EEFC}" sibTransId="{40BB61F5-846E-BE42-8B55-F888AF493796}"/>
    <dgm:cxn modelId="{BEEB7F6F-34C6-BC45-BCE7-36C989CF27DC}" srcId="{D732677D-647D-2847-809C-76FB11AF5EA0}" destId="{1D0B2C31-9ECF-E642-8CAC-B7DDCEE67A3E}" srcOrd="3" destOrd="0" parTransId="{AC04457B-0FBF-7843-B730-4C27DFB970F4}" sibTransId="{EF91B236-4D33-154A-8249-974E097881C7}"/>
    <dgm:cxn modelId="{1F31E477-97A4-0A40-A059-C033081914CE}" srcId="{6A903B58-9C48-9C4F-A657-1837F8505D74}" destId="{37905C21-B664-CC49-AF80-2022E375F4D2}" srcOrd="1" destOrd="0" parTransId="{17D7F8DF-411A-3D4A-B947-E2C0B723142E}" sibTransId="{38B41D21-34CC-0F41-AD22-049BD9535D09}"/>
    <dgm:cxn modelId="{25259283-7EC7-2747-859E-1E5604336DFB}" srcId="{D732677D-647D-2847-809C-76FB11AF5EA0}" destId="{638DD516-1500-A14D-B6C1-CC5B5E0AD0CE}" srcOrd="2" destOrd="0" parTransId="{37F9F1EC-BD09-994C-90D4-F2A2E1363B83}" sibTransId="{E91D6EF5-2932-974A-8993-98655B61C643}"/>
    <dgm:cxn modelId="{D9F67E88-D539-A841-9CF5-C29B9289FE2B}" type="presOf" srcId="{0DD88285-2DBE-A746-8989-47F926E78F09}" destId="{923F322F-2B3D-4D41-BE0C-C6BCBC71CB20}" srcOrd="1" destOrd="0" presId="urn:microsoft.com/office/officeart/2009/3/layout/OpposingIdeas"/>
    <dgm:cxn modelId="{4B99F988-C316-7640-8CAD-8ED61A711139}" type="presOf" srcId="{37905C21-B664-CC49-AF80-2022E375F4D2}" destId="{BC7E70D4-6AD5-284D-8EF4-3C1160BF8DED}" srcOrd="0" destOrd="2" presId="urn:microsoft.com/office/officeart/2009/3/layout/OpposingIdeas"/>
    <dgm:cxn modelId="{AE2DF48D-62D3-B24D-9958-87173D778FE9}" srcId="{D732677D-647D-2847-809C-76FB11AF5EA0}" destId="{7AF3AC2C-AE0A-A14C-AB31-C6CA8C71D81F}" srcOrd="1" destOrd="0" parTransId="{CB69E093-4EAC-0B46-AFD0-44DBEECAF6B2}" sibTransId="{DED3CB8C-1323-C049-87BC-00C2F5D8F288}"/>
    <dgm:cxn modelId="{2A247B92-BE38-8042-85DC-B46E2AF06BAC}" srcId="{6A903B58-9C48-9C4F-A657-1837F8505D74}" destId="{035AF4FE-0744-0B4E-8F54-674560E80288}" srcOrd="5" destOrd="0" parTransId="{DFFE1FF3-29B1-2E40-AACC-64EFC086C28C}" sibTransId="{29A1E92A-CF13-DE44-A2A4-90F8DD20DA9A}"/>
    <dgm:cxn modelId="{4E576B93-F0B4-BB42-B4B3-AC6C3CE0F267}" type="presOf" srcId="{035AF4FE-0744-0B4E-8F54-674560E80288}" destId="{BC7E70D4-6AD5-284D-8EF4-3C1160BF8DED}" srcOrd="0" destOrd="6" presId="urn:microsoft.com/office/officeart/2009/3/layout/OpposingIdeas"/>
    <dgm:cxn modelId="{8DB8CD95-54D4-E449-829C-EB5D7554738A}" type="presOf" srcId="{1EEA8107-44D5-C74B-BB27-D04940EAA75A}" destId="{BC7E70D4-6AD5-284D-8EF4-3C1160BF8DED}" srcOrd="0" destOrd="3" presId="urn:microsoft.com/office/officeart/2009/3/layout/OpposingIdeas"/>
    <dgm:cxn modelId="{1EEA3CA0-C48A-814C-BF04-CDAD92B21CBA}" srcId="{6A903B58-9C48-9C4F-A657-1837F8505D74}" destId="{1EEA8107-44D5-C74B-BB27-D04940EAA75A}" srcOrd="2" destOrd="0" parTransId="{4F912331-B625-B340-A5A6-B0C5D70D63F0}" sibTransId="{BF973380-3D04-104E-BE84-27F298BC8557}"/>
    <dgm:cxn modelId="{AF54D9A1-9A15-574E-ACBB-86863CBF6785}" srcId="{9E56D927-CF5E-DD42-A2F8-BC25F37336A8}" destId="{0DD88285-2DBE-A746-8989-47F926E78F09}" srcOrd="0" destOrd="0" parTransId="{9D2E523E-EB25-3B46-94E1-10E3C604A4C7}" sibTransId="{85A5659C-2487-854E-9317-9C371FECDC4C}"/>
    <dgm:cxn modelId="{EF4B23A7-9F0B-A343-B824-4414EB3234EB}" srcId="{D732677D-647D-2847-809C-76FB11AF5EA0}" destId="{528025B4-6E4A-1F42-BF63-731DB0E30750}" srcOrd="0" destOrd="0" parTransId="{5AA8CB30-BEEC-3C4F-ABC7-95D6EDD09275}" sibTransId="{00E3F45E-C2EC-9B40-BE0C-EE4E31E2A071}"/>
    <dgm:cxn modelId="{E034D2A9-E810-2A4B-BB0F-A06ADEF0955D}" srcId="{6A903B58-9C48-9C4F-A657-1837F8505D74}" destId="{CF75F7F0-C524-A64A-9A92-42CC70BC9A19}" srcOrd="3" destOrd="0" parTransId="{3BEF2EB9-71DB-8F4E-9530-F964843752CD}" sibTransId="{EAAE8036-BA97-9E4B-9C1C-07B8F71448F1}"/>
    <dgm:cxn modelId="{89E6E5B5-99BB-D34E-A69B-21B45275186A}" srcId="{6A903B58-9C48-9C4F-A657-1837F8505D74}" destId="{25318186-B961-B84D-ADE9-9492B958413D}" srcOrd="0" destOrd="0" parTransId="{54062445-3A0A-8540-A3B2-3A4A5E25F7B0}" sibTransId="{6F5534C0-07A6-9B4E-815D-DADD3A9C6AF8}"/>
    <dgm:cxn modelId="{A06B54BF-FA5D-3A4D-9DE8-4BF44E7963E6}" srcId="{9E56D927-CF5E-DD42-A2F8-BC25F37336A8}" destId="{D732677D-647D-2847-809C-76FB11AF5EA0}" srcOrd="1" destOrd="0" parTransId="{F2E600F7-284B-134C-8426-B670EBE6CAAD}" sibTransId="{6CE123BC-DF23-8048-B0FD-F757A8721FDC}"/>
    <dgm:cxn modelId="{7292C7C2-ABDB-4243-A264-7B2CE9AC8C47}" type="presOf" srcId="{D732677D-647D-2847-809C-76FB11AF5EA0}" destId="{B61E7D9B-BF98-484A-8583-6C4D7F04EA91}" srcOrd="0" destOrd="0" presId="urn:microsoft.com/office/officeart/2009/3/layout/OpposingIdeas"/>
    <dgm:cxn modelId="{BC2095C4-DFC2-394E-8231-0B2820113178}" type="presOf" srcId="{1D0B2C31-9ECF-E642-8CAC-B7DDCEE67A3E}" destId="{B73D8AB9-F16B-244E-97EA-93C31E761B81}" srcOrd="0" destOrd="3" presId="urn:microsoft.com/office/officeart/2009/3/layout/OpposingIdeas"/>
    <dgm:cxn modelId="{337797E4-9039-0448-9F22-0F05DAA7104E}" type="presOf" srcId="{6A903B58-9C48-9C4F-A657-1837F8505D74}" destId="{BC7E70D4-6AD5-284D-8EF4-3C1160BF8DED}" srcOrd="0" destOrd="0" presId="urn:microsoft.com/office/officeart/2009/3/layout/OpposingIdeas"/>
    <dgm:cxn modelId="{777A8EF5-6C1D-284F-9089-9AA793C9CA19}" type="presOf" srcId="{D732677D-647D-2847-809C-76FB11AF5EA0}" destId="{8F339E67-C10D-2244-BE55-CC5A1CB5EE05}" srcOrd="1" destOrd="0" presId="urn:microsoft.com/office/officeart/2009/3/layout/OpposingIdeas"/>
    <dgm:cxn modelId="{F98223F7-2A7B-0B40-BB13-FBB20640B552}" type="presOf" srcId="{EF2B2C6D-E4EE-D14A-9A37-5C6A7B274538}" destId="{BC7E70D4-6AD5-284D-8EF4-3C1160BF8DED}" srcOrd="0" destOrd="5" presId="urn:microsoft.com/office/officeart/2009/3/layout/OpposingIdeas"/>
    <dgm:cxn modelId="{CDD769F8-1FFC-D84F-A4AF-0703306418C7}" type="presParOf" srcId="{78DBDA7C-7317-004D-A11D-8A3186D8319D}" destId="{FF26CDA9-7D74-1742-B54B-98329113CCDB}" srcOrd="0" destOrd="0" presId="urn:microsoft.com/office/officeart/2009/3/layout/OpposingIdeas"/>
    <dgm:cxn modelId="{CA478762-EAB0-734C-B99E-DDBA44010EE4}" type="presParOf" srcId="{78DBDA7C-7317-004D-A11D-8A3186D8319D}" destId="{57F41EA7-B82B-E048-8117-CCA04DD48EBC}" srcOrd="1" destOrd="0" presId="urn:microsoft.com/office/officeart/2009/3/layout/OpposingIdeas"/>
    <dgm:cxn modelId="{574147F8-3AD0-CA42-BA32-23FD64AE1B0B}" type="presParOf" srcId="{78DBDA7C-7317-004D-A11D-8A3186D8319D}" destId="{BC7E70D4-6AD5-284D-8EF4-3C1160BF8DED}" srcOrd="2" destOrd="0" presId="urn:microsoft.com/office/officeart/2009/3/layout/OpposingIdeas"/>
    <dgm:cxn modelId="{93696A5B-D117-9F43-BFC6-6FF66EC9C016}" type="presParOf" srcId="{78DBDA7C-7317-004D-A11D-8A3186D8319D}" destId="{B73D8AB9-F16B-244E-97EA-93C31E761B81}" srcOrd="3" destOrd="0" presId="urn:microsoft.com/office/officeart/2009/3/layout/OpposingIdeas"/>
    <dgm:cxn modelId="{E35BBE5B-D037-9B48-941F-6963B6633A5F}" type="presParOf" srcId="{78DBDA7C-7317-004D-A11D-8A3186D8319D}" destId="{8F4DB64B-4AA4-084C-8F78-AE0B104192A6}" srcOrd="4" destOrd="0" presId="urn:microsoft.com/office/officeart/2009/3/layout/OpposingIdeas"/>
    <dgm:cxn modelId="{005C593E-C82C-C148-9CC2-5DC92D576BE6}" type="presParOf" srcId="{78DBDA7C-7317-004D-A11D-8A3186D8319D}" destId="{923F322F-2B3D-4D41-BE0C-C6BCBC71CB20}" srcOrd="5" destOrd="0" presId="urn:microsoft.com/office/officeart/2009/3/layout/OpposingIdeas"/>
    <dgm:cxn modelId="{2E983190-86E4-4D48-BE97-FB4C42252249}" type="presParOf" srcId="{78DBDA7C-7317-004D-A11D-8A3186D8319D}" destId="{B61E7D9B-BF98-484A-8583-6C4D7F04EA91}" srcOrd="6" destOrd="0" presId="urn:microsoft.com/office/officeart/2009/3/layout/OpposingIdeas"/>
    <dgm:cxn modelId="{713BE9C2-1EF1-B640-9D7C-8DB5B276217E}" type="presParOf" srcId="{78DBDA7C-7317-004D-A11D-8A3186D8319D}" destId="{8F339E67-C10D-2244-BE55-CC5A1CB5EE05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B4C6796-B803-7944-90C2-F5227ED6CE1B}" type="doc">
      <dgm:prSet loTypeId="urn:microsoft.com/office/officeart/2008/layout/HorizontalMultiLevelHierarchy" loCatId="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F1A49A98-5C3B-664D-ACC7-389AF70BA78B}">
      <dgm:prSet custT="1"/>
      <dgm:spPr/>
      <dgm:t>
        <a:bodyPr/>
        <a:lstStyle/>
        <a:p>
          <a:pPr rtl="0"/>
          <a:r>
            <a:rPr lang="it-IT" sz="4000" dirty="0"/>
            <a:t>Capitale netto</a:t>
          </a:r>
        </a:p>
      </dgm:t>
    </dgm:pt>
    <dgm:pt modelId="{6BBF7D9D-DDB2-4D44-B008-C35155DE0D07}" type="parTrans" cxnId="{2BD816D8-F84A-4D49-AD6A-7037D7127A1F}">
      <dgm:prSet/>
      <dgm:spPr/>
      <dgm:t>
        <a:bodyPr/>
        <a:lstStyle/>
        <a:p>
          <a:endParaRPr lang="en-US"/>
        </a:p>
      </dgm:t>
    </dgm:pt>
    <dgm:pt modelId="{DF4A6789-6328-4F4B-B970-2F5BB2DE18AA}" type="sibTrans" cxnId="{2BD816D8-F84A-4D49-AD6A-7037D7127A1F}">
      <dgm:prSet/>
      <dgm:spPr/>
      <dgm:t>
        <a:bodyPr/>
        <a:lstStyle/>
        <a:p>
          <a:endParaRPr lang="en-US"/>
        </a:p>
      </dgm:t>
    </dgm:pt>
    <dgm:pt modelId="{BE8BE23A-C8AA-0D46-88DD-3C4C437A4F9C}">
      <dgm:prSet/>
      <dgm:spPr/>
      <dgm:t>
        <a:bodyPr/>
        <a:lstStyle/>
        <a:p>
          <a:pPr rtl="0"/>
          <a:r>
            <a:rPr lang="it-IT" dirty="0"/>
            <a:t>Valore contabile del capitale proprio</a:t>
          </a:r>
        </a:p>
      </dgm:t>
    </dgm:pt>
    <dgm:pt modelId="{8F752279-5B25-7B41-B0A7-28FF96AC8D12}" type="parTrans" cxnId="{F323C122-68C8-364E-994F-DBB792C4C9AA}">
      <dgm:prSet/>
      <dgm:spPr/>
      <dgm:t>
        <a:bodyPr/>
        <a:lstStyle/>
        <a:p>
          <a:endParaRPr lang="en-US"/>
        </a:p>
      </dgm:t>
    </dgm:pt>
    <dgm:pt modelId="{0D18961E-67BF-E243-801B-0CB11C791F73}" type="sibTrans" cxnId="{F323C122-68C8-364E-994F-DBB792C4C9AA}">
      <dgm:prSet/>
      <dgm:spPr/>
      <dgm:t>
        <a:bodyPr/>
        <a:lstStyle/>
        <a:p>
          <a:endParaRPr lang="en-US"/>
        </a:p>
      </dgm:t>
    </dgm:pt>
    <dgm:pt modelId="{101A1919-A1D0-1847-B6AC-0B8E8312E9AE}">
      <dgm:prSet/>
      <dgm:spPr/>
      <dgm:t>
        <a:bodyPr/>
        <a:lstStyle/>
        <a:p>
          <a:pPr rtl="0"/>
          <a:r>
            <a:rPr lang="it-IT"/>
            <a:t>Valore contabile delle attività – Valore contabile delle passività</a:t>
          </a:r>
        </a:p>
      </dgm:t>
    </dgm:pt>
    <dgm:pt modelId="{7058ACE6-4419-954E-9F2F-948070790E90}" type="parTrans" cxnId="{6F1129B9-F747-CF4F-B17A-E35B067E06CE}">
      <dgm:prSet/>
      <dgm:spPr/>
      <dgm:t>
        <a:bodyPr/>
        <a:lstStyle/>
        <a:p>
          <a:endParaRPr lang="en-US"/>
        </a:p>
      </dgm:t>
    </dgm:pt>
    <dgm:pt modelId="{8D9C3ECB-4EF2-5C4B-8EDA-9F6161753CBD}" type="sibTrans" cxnId="{6F1129B9-F747-CF4F-B17A-E35B067E06CE}">
      <dgm:prSet/>
      <dgm:spPr/>
      <dgm:t>
        <a:bodyPr/>
        <a:lstStyle/>
        <a:p>
          <a:endParaRPr lang="en-US"/>
        </a:p>
      </dgm:t>
    </dgm:pt>
    <dgm:pt modelId="{E67D6D58-746B-BB47-A1DC-4CCEAEEADC0D}">
      <dgm:prSet/>
      <dgm:spPr/>
      <dgm:t>
        <a:bodyPr/>
        <a:lstStyle/>
        <a:p>
          <a:pPr rtl="0"/>
          <a:r>
            <a:rPr lang="it-IT" b="1"/>
            <a:t>Può anche essere negativo</a:t>
          </a:r>
        </a:p>
      </dgm:t>
    </dgm:pt>
    <dgm:pt modelId="{13C8E1B1-FDFB-E94C-AE9C-CF9B2182B83B}" type="parTrans" cxnId="{77ACB0D2-B405-4B4E-97C0-2D2AB529319C}">
      <dgm:prSet/>
      <dgm:spPr/>
      <dgm:t>
        <a:bodyPr/>
        <a:lstStyle/>
        <a:p>
          <a:endParaRPr lang="en-US"/>
        </a:p>
      </dgm:t>
    </dgm:pt>
    <dgm:pt modelId="{1995B1D1-D3CE-EA41-A843-6C8357855111}" type="sibTrans" cxnId="{77ACB0D2-B405-4B4E-97C0-2D2AB529319C}">
      <dgm:prSet/>
      <dgm:spPr/>
      <dgm:t>
        <a:bodyPr/>
        <a:lstStyle/>
        <a:p>
          <a:endParaRPr lang="en-US"/>
        </a:p>
      </dgm:t>
    </dgm:pt>
    <dgm:pt modelId="{2418EFA2-B6D0-F148-8A75-C8849E30CFB0}">
      <dgm:prSet/>
      <dgm:spPr/>
      <dgm:t>
        <a:bodyPr/>
        <a:lstStyle/>
        <a:p>
          <a:pPr rtl="0"/>
          <a:r>
            <a:rPr lang="it-IT" dirty="0"/>
            <a:t>Valore di mercato del capitale proprio (capitalizzazione di mercato)</a:t>
          </a:r>
        </a:p>
      </dgm:t>
    </dgm:pt>
    <dgm:pt modelId="{A1B2F25A-3D67-F04E-80B3-E0CC427C8151}" type="parTrans" cxnId="{BA0DA96A-1652-4B4E-A209-BEA4F5A560D5}">
      <dgm:prSet/>
      <dgm:spPr/>
      <dgm:t>
        <a:bodyPr/>
        <a:lstStyle/>
        <a:p>
          <a:endParaRPr lang="en-US"/>
        </a:p>
      </dgm:t>
    </dgm:pt>
    <dgm:pt modelId="{DEB7FF0B-1361-F740-8047-29D2537DBC7C}" type="sibTrans" cxnId="{BA0DA96A-1652-4B4E-A209-BEA4F5A560D5}">
      <dgm:prSet/>
      <dgm:spPr/>
      <dgm:t>
        <a:bodyPr/>
        <a:lstStyle/>
        <a:p>
          <a:endParaRPr lang="en-US"/>
        </a:p>
      </dgm:t>
    </dgm:pt>
    <dgm:pt modelId="{D992D436-CFB4-F343-A767-ABE50E497016}">
      <dgm:prSet/>
      <dgm:spPr/>
      <dgm:t>
        <a:bodyPr/>
        <a:lstStyle/>
        <a:p>
          <a:pPr rtl="0"/>
          <a:r>
            <a:rPr lang="it-IT"/>
            <a:t>Prezzo sul mercato di un’azione × Numero di azioni in circolazione</a:t>
          </a:r>
        </a:p>
      </dgm:t>
    </dgm:pt>
    <dgm:pt modelId="{3D0F1688-53E0-774E-B18B-A215C54AFD8E}" type="parTrans" cxnId="{D680A553-A5B1-1F48-981B-E95A86585992}">
      <dgm:prSet/>
      <dgm:spPr/>
      <dgm:t>
        <a:bodyPr/>
        <a:lstStyle/>
        <a:p>
          <a:endParaRPr lang="en-US"/>
        </a:p>
      </dgm:t>
    </dgm:pt>
    <dgm:pt modelId="{28A1BFA8-8E20-2043-BB12-B8569E5479C7}" type="sibTrans" cxnId="{D680A553-A5B1-1F48-981B-E95A86585992}">
      <dgm:prSet/>
      <dgm:spPr/>
      <dgm:t>
        <a:bodyPr/>
        <a:lstStyle/>
        <a:p>
          <a:endParaRPr lang="en-US"/>
        </a:p>
      </dgm:t>
    </dgm:pt>
    <dgm:pt modelId="{76944E7F-517A-454B-8DBC-B106006897F5}">
      <dgm:prSet/>
      <dgm:spPr/>
      <dgm:t>
        <a:bodyPr/>
        <a:lstStyle/>
        <a:p>
          <a:pPr rtl="0"/>
          <a:r>
            <a:rPr lang="it-IT" b="1"/>
            <a:t>Non può essere negativo</a:t>
          </a:r>
        </a:p>
      </dgm:t>
    </dgm:pt>
    <dgm:pt modelId="{413D21CD-0549-824A-96DF-9CB68F5FDD32}" type="parTrans" cxnId="{EF0EBA2B-F6E4-6449-BF74-010A0883B7D7}">
      <dgm:prSet/>
      <dgm:spPr/>
      <dgm:t>
        <a:bodyPr/>
        <a:lstStyle/>
        <a:p>
          <a:endParaRPr lang="en-US"/>
        </a:p>
      </dgm:t>
    </dgm:pt>
    <dgm:pt modelId="{1F3A44A1-894D-5248-84BD-9EAC28385666}" type="sibTrans" cxnId="{EF0EBA2B-F6E4-6449-BF74-010A0883B7D7}">
      <dgm:prSet/>
      <dgm:spPr/>
      <dgm:t>
        <a:bodyPr/>
        <a:lstStyle/>
        <a:p>
          <a:endParaRPr lang="en-US"/>
        </a:p>
      </dgm:t>
    </dgm:pt>
    <dgm:pt modelId="{605B34E5-E736-AC48-A386-0D220A18C405}" type="pres">
      <dgm:prSet presAssocID="{DB4C6796-B803-7944-90C2-F5227ED6CE1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A502C8B-217C-0F4E-A20C-715909FF7B1D}" type="pres">
      <dgm:prSet presAssocID="{F1A49A98-5C3B-664D-ACC7-389AF70BA78B}" presName="root1" presStyleCnt="0"/>
      <dgm:spPr/>
    </dgm:pt>
    <dgm:pt modelId="{43C92F56-C251-5545-8CCC-F116D51B648C}" type="pres">
      <dgm:prSet presAssocID="{F1A49A98-5C3B-664D-ACC7-389AF70BA78B}" presName="LevelOneTextNode" presStyleLbl="node0" presStyleIdx="0" presStyleCnt="1">
        <dgm:presLayoutVars>
          <dgm:chPref val="3"/>
        </dgm:presLayoutVars>
      </dgm:prSet>
      <dgm:spPr/>
    </dgm:pt>
    <dgm:pt modelId="{4ECB6EA6-5F9F-194A-B709-F01DB3091550}" type="pres">
      <dgm:prSet presAssocID="{F1A49A98-5C3B-664D-ACC7-389AF70BA78B}" presName="level2hierChild" presStyleCnt="0"/>
      <dgm:spPr/>
    </dgm:pt>
    <dgm:pt modelId="{D0940A43-2350-7F45-85B7-60DA64692A78}" type="pres">
      <dgm:prSet presAssocID="{8F752279-5B25-7B41-B0A7-28FF96AC8D12}" presName="conn2-1" presStyleLbl="parChTrans1D2" presStyleIdx="0" presStyleCnt="2"/>
      <dgm:spPr/>
    </dgm:pt>
    <dgm:pt modelId="{88A063E2-F6D3-AA4E-BE6A-223A4B39A6CB}" type="pres">
      <dgm:prSet presAssocID="{8F752279-5B25-7B41-B0A7-28FF96AC8D12}" presName="connTx" presStyleLbl="parChTrans1D2" presStyleIdx="0" presStyleCnt="2"/>
      <dgm:spPr/>
    </dgm:pt>
    <dgm:pt modelId="{538B11E3-B103-2F47-876B-F5241B2C0283}" type="pres">
      <dgm:prSet presAssocID="{BE8BE23A-C8AA-0D46-88DD-3C4C437A4F9C}" presName="root2" presStyleCnt="0"/>
      <dgm:spPr/>
    </dgm:pt>
    <dgm:pt modelId="{4377B7F0-0444-2A4F-B73C-54217A4FA0BD}" type="pres">
      <dgm:prSet presAssocID="{BE8BE23A-C8AA-0D46-88DD-3C4C437A4F9C}" presName="LevelTwoTextNode" presStyleLbl="node2" presStyleIdx="0" presStyleCnt="2" custScaleY="150120" custLinFactNeighborY="-99772">
        <dgm:presLayoutVars>
          <dgm:chPref val="3"/>
        </dgm:presLayoutVars>
      </dgm:prSet>
      <dgm:spPr/>
    </dgm:pt>
    <dgm:pt modelId="{3C54F7F0-1062-304A-AF48-CBFEAE98559F}" type="pres">
      <dgm:prSet presAssocID="{BE8BE23A-C8AA-0D46-88DD-3C4C437A4F9C}" presName="level3hierChild" presStyleCnt="0"/>
      <dgm:spPr/>
    </dgm:pt>
    <dgm:pt modelId="{896E0F63-6554-524C-9301-5D10256F0AED}" type="pres">
      <dgm:prSet presAssocID="{7058ACE6-4419-954E-9F2F-948070790E90}" presName="conn2-1" presStyleLbl="parChTrans1D3" presStyleIdx="0" presStyleCnt="2"/>
      <dgm:spPr/>
    </dgm:pt>
    <dgm:pt modelId="{8FC0C0EF-EFDC-834D-88C2-D9DC6260D7BF}" type="pres">
      <dgm:prSet presAssocID="{7058ACE6-4419-954E-9F2F-948070790E90}" presName="connTx" presStyleLbl="parChTrans1D3" presStyleIdx="0" presStyleCnt="2"/>
      <dgm:spPr/>
    </dgm:pt>
    <dgm:pt modelId="{313D5D30-847B-A048-92A8-29B10D4DC9DB}" type="pres">
      <dgm:prSet presAssocID="{101A1919-A1D0-1847-B6AC-0B8E8312E9AE}" presName="root2" presStyleCnt="0"/>
      <dgm:spPr/>
    </dgm:pt>
    <dgm:pt modelId="{F0201A45-9DF2-F946-8AC2-5D263044A533}" type="pres">
      <dgm:prSet presAssocID="{101A1919-A1D0-1847-B6AC-0B8E8312E9AE}" presName="LevelTwoTextNode" presStyleLbl="node3" presStyleIdx="0" presStyleCnt="2" custScaleY="150120" custLinFactNeighborY="-99772">
        <dgm:presLayoutVars>
          <dgm:chPref val="3"/>
        </dgm:presLayoutVars>
      </dgm:prSet>
      <dgm:spPr/>
    </dgm:pt>
    <dgm:pt modelId="{440F2A1B-91A9-F84D-837D-D11B02CDEE83}" type="pres">
      <dgm:prSet presAssocID="{101A1919-A1D0-1847-B6AC-0B8E8312E9AE}" presName="level3hierChild" presStyleCnt="0"/>
      <dgm:spPr/>
    </dgm:pt>
    <dgm:pt modelId="{EF90D364-53C4-CF47-B46F-D658A1324284}" type="pres">
      <dgm:prSet presAssocID="{13C8E1B1-FDFB-E94C-AE9C-CF9B2182B83B}" presName="conn2-1" presStyleLbl="parChTrans1D4" presStyleIdx="0" presStyleCnt="2"/>
      <dgm:spPr/>
    </dgm:pt>
    <dgm:pt modelId="{DD3A9564-CAD4-984E-A46E-6C511E1BED23}" type="pres">
      <dgm:prSet presAssocID="{13C8E1B1-FDFB-E94C-AE9C-CF9B2182B83B}" presName="connTx" presStyleLbl="parChTrans1D4" presStyleIdx="0" presStyleCnt="2"/>
      <dgm:spPr/>
    </dgm:pt>
    <dgm:pt modelId="{1C614C5C-3FB1-3549-8385-A011E63F7816}" type="pres">
      <dgm:prSet presAssocID="{E67D6D58-746B-BB47-A1DC-4CCEAEEADC0D}" presName="root2" presStyleCnt="0"/>
      <dgm:spPr/>
    </dgm:pt>
    <dgm:pt modelId="{87D2DF1B-1DDE-234C-AF63-A5D1E63F8E85}" type="pres">
      <dgm:prSet presAssocID="{E67D6D58-746B-BB47-A1DC-4CCEAEEADC0D}" presName="LevelTwoTextNode" presStyleLbl="node4" presStyleIdx="0" presStyleCnt="2" custScaleY="150120" custLinFactNeighborY="-47665">
        <dgm:presLayoutVars>
          <dgm:chPref val="3"/>
        </dgm:presLayoutVars>
      </dgm:prSet>
      <dgm:spPr/>
    </dgm:pt>
    <dgm:pt modelId="{1090A396-ED36-C94C-A4A4-B7E233D660A3}" type="pres">
      <dgm:prSet presAssocID="{E67D6D58-746B-BB47-A1DC-4CCEAEEADC0D}" presName="level3hierChild" presStyleCnt="0"/>
      <dgm:spPr/>
    </dgm:pt>
    <dgm:pt modelId="{77D5EC6B-F4FD-834F-9D12-D6CDEA2FB4A0}" type="pres">
      <dgm:prSet presAssocID="{A1B2F25A-3D67-F04E-80B3-E0CC427C8151}" presName="conn2-1" presStyleLbl="parChTrans1D2" presStyleIdx="1" presStyleCnt="2"/>
      <dgm:spPr/>
    </dgm:pt>
    <dgm:pt modelId="{9B936129-B05B-DE4F-B40F-B22184E2D0DD}" type="pres">
      <dgm:prSet presAssocID="{A1B2F25A-3D67-F04E-80B3-E0CC427C8151}" presName="connTx" presStyleLbl="parChTrans1D2" presStyleIdx="1" presStyleCnt="2"/>
      <dgm:spPr/>
    </dgm:pt>
    <dgm:pt modelId="{3FBD394E-19A7-C449-9C4F-FF286B304451}" type="pres">
      <dgm:prSet presAssocID="{2418EFA2-B6D0-F148-8A75-C8849E30CFB0}" presName="root2" presStyleCnt="0"/>
      <dgm:spPr/>
    </dgm:pt>
    <dgm:pt modelId="{5C54B223-16B3-FA45-96BD-F0E9FC8B2D2C}" type="pres">
      <dgm:prSet presAssocID="{2418EFA2-B6D0-F148-8A75-C8849E30CFB0}" presName="LevelTwoTextNode" presStyleLbl="node2" presStyleIdx="1" presStyleCnt="2" custScaleY="150120" custLinFactY="4504" custLinFactNeighborY="100000">
        <dgm:presLayoutVars>
          <dgm:chPref val="3"/>
        </dgm:presLayoutVars>
      </dgm:prSet>
      <dgm:spPr/>
    </dgm:pt>
    <dgm:pt modelId="{C1D3B91A-0FC7-FC4B-82DF-5A55BB4F48A0}" type="pres">
      <dgm:prSet presAssocID="{2418EFA2-B6D0-F148-8A75-C8849E30CFB0}" presName="level3hierChild" presStyleCnt="0"/>
      <dgm:spPr/>
    </dgm:pt>
    <dgm:pt modelId="{EAB4AAE4-5B37-AE4C-8008-FA0FA4807532}" type="pres">
      <dgm:prSet presAssocID="{3D0F1688-53E0-774E-B18B-A215C54AFD8E}" presName="conn2-1" presStyleLbl="parChTrans1D3" presStyleIdx="1" presStyleCnt="2"/>
      <dgm:spPr/>
    </dgm:pt>
    <dgm:pt modelId="{267A6DC4-35EA-B546-9C82-86F0795F1990}" type="pres">
      <dgm:prSet presAssocID="{3D0F1688-53E0-774E-B18B-A215C54AFD8E}" presName="connTx" presStyleLbl="parChTrans1D3" presStyleIdx="1" presStyleCnt="2"/>
      <dgm:spPr/>
    </dgm:pt>
    <dgm:pt modelId="{D0C041C0-2DF5-8B4D-9A5F-A068F13EC62F}" type="pres">
      <dgm:prSet presAssocID="{D992D436-CFB4-F343-A767-ABE50E497016}" presName="root2" presStyleCnt="0"/>
      <dgm:spPr/>
    </dgm:pt>
    <dgm:pt modelId="{09383E2E-30C8-8F48-93B8-590096321A13}" type="pres">
      <dgm:prSet presAssocID="{D992D436-CFB4-F343-A767-ABE50E497016}" presName="LevelTwoTextNode" presStyleLbl="node3" presStyleIdx="1" presStyleCnt="2" custScaleY="150120" custLinFactY="4504" custLinFactNeighborY="100000">
        <dgm:presLayoutVars>
          <dgm:chPref val="3"/>
        </dgm:presLayoutVars>
      </dgm:prSet>
      <dgm:spPr/>
    </dgm:pt>
    <dgm:pt modelId="{D9AAE122-B5E1-8146-9896-3567F10CAFB2}" type="pres">
      <dgm:prSet presAssocID="{D992D436-CFB4-F343-A767-ABE50E497016}" presName="level3hierChild" presStyleCnt="0"/>
      <dgm:spPr/>
    </dgm:pt>
    <dgm:pt modelId="{395B86E9-0CF0-134C-AE3A-BA4D31CA2C01}" type="pres">
      <dgm:prSet presAssocID="{413D21CD-0549-824A-96DF-9CB68F5FDD32}" presName="conn2-1" presStyleLbl="parChTrans1D4" presStyleIdx="1" presStyleCnt="2"/>
      <dgm:spPr/>
    </dgm:pt>
    <dgm:pt modelId="{A7AD0BEA-2B75-FC43-B518-C99237B15CE2}" type="pres">
      <dgm:prSet presAssocID="{413D21CD-0549-824A-96DF-9CB68F5FDD32}" presName="connTx" presStyleLbl="parChTrans1D4" presStyleIdx="1" presStyleCnt="2"/>
      <dgm:spPr/>
    </dgm:pt>
    <dgm:pt modelId="{C5E470CB-BEB3-B440-A841-4D6B66A88930}" type="pres">
      <dgm:prSet presAssocID="{76944E7F-517A-454B-8DBC-B106006897F5}" presName="root2" presStyleCnt="0"/>
      <dgm:spPr/>
    </dgm:pt>
    <dgm:pt modelId="{6C074851-7F18-F849-978D-C24443BFD62F}" type="pres">
      <dgm:prSet presAssocID="{76944E7F-517A-454B-8DBC-B106006897F5}" presName="LevelTwoTextNode" presStyleLbl="node4" presStyleIdx="1" presStyleCnt="2" custScaleY="150120" custLinFactNeighborY="52396">
        <dgm:presLayoutVars>
          <dgm:chPref val="3"/>
        </dgm:presLayoutVars>
      </dgm:prSet>
      <dgm:spPr/>
    </dgm:pt>
    <dgm:pt modelId="{52C3169D-8DC6-7E48-9BB6-12C1E2A88818}" type="pres">
      <dgm:prSet presAssocID="{76944E7F-517A-454B-8DBC-B106006897F5}" presName="level3hierChild" presStyleCnt="0"/>
      <dgm:spPr/>
    </dgm:pt>
  </dgm:ptLst>
  <dgm:cxnLst>
    <dgm:cxn modelId="{DA94970F-DAAE-3142-9D1B-765B7E3CEA31}" type="presOf" srcId="{E67D6D58-746B-BB47-A1DC-4CCEAEEADC0D}" destId="{87D2DF1B-1DDE-234C-AF63-A5D1E63F8E85}" srcOrd="0" destOrd="0" presId="urn:microsoft.com/office/officeart/2008/layout/HorizontalMultiLevelHierarchy"/>
    <dgm:cxn modelId="{A7E3181D-8CC5-BD4A-9781-19446AD659AE}" type="presOf" srcId="{8F752279-5B25-7B41-B0A7-28FF96AC8D12}" destId="{88A063E2-F6D3-AA4E-BE6A-223A4B39A6CB}" srcOrd="1" destOrd="0" presId="urn:microsoft.com/office/officeart/2008/layout/HorizontalMultiLevelHierarchy"/>
    <dgm:cxn modelId="{97F70822-B117-374B-BC13-CF75AA669E7E}" type="presOf" srcId="{7058ACE6-4419-954E-9F2F-948070790E90}" destId="{8FC0C0EF-EFDC-834D-88C2-D9DC6260D7BF}" srcOrd="1" destOrd="0" presId="urn:microsoft.com/office/officeart/2008/layout/HorizontalMultiLevelHierarchy"/>
    <dgm:cxn modelId="{0C2E0B22-A7A5-AB47-9B94-097F9D029CED}" type="presOf" srcId="{BE8BE23A-C8AA-0D46-88DD-3C4C437A4F9C}" destId="{4377B7F0-0444-2A4F-B73C-54217A4FA0BD}" srcOrd="0" destOrd="0" presId="urn:microsoft.com/office/officeart/2008/layout/HorizontalMultiLevelHierarchy"/>
    <dgm:cxn modelId="{F323C122-68C8-364E-994F-DBB792C4C9AA}" srcId="{F1A49A98-5C3B-664D-ACC7-389AF70BA78B}" destId="{BE8BE23A-C8AA-0D46-88DD-3C4C437A4F9C}" srcOrd="0" destOrd="0" parTransId="{8F752279-5B25-7B41-B0A7-28FF96AC8D12}" sibTransId="{0D18961E-67BF-E243-801B-0CB11C791F73}"/>
    <dgm:cxn modelId="{7B367124-57C0-A243-9AAC-FE3F138AD7A9}" type="presOf" srcId="{A1B2F25A-3D67-F04E-80B3-E0CC427C8151}" destId="{77D5EC6B-F4FD-834F-9D12-D6CDEA2FB4A0}" srcOrd="0" destOrd="0" presId="urn:microsoft.com/office/officeart/2008/layout/HorizontalMultiLevelHierarchy"/>
    <dgm:cxn modelId="{EF0EBA2B-F6E4-6449-BF74-010A0883B7D7}" srcId="{D992D436-CFB4-F343-A767-ABE50E497016}" destId="{76944E7F-517A-454B-8DBC-B106006897F5}" srcOrd="0" destOrd="0" parTransId="{413D21CD-0549-824A-96DF-9CB68F5FDD32}" sibTransId="{1F3A44A1-894D-5248-84BD-9EAC28385666}"/>
    <dgm:cxn modelId="{9E3BC93C-D1B6-CC42-A995-DF9C145BBC74}" type="presOf" srcId="{13C8E1B1-FDFB-E94C-AE9C-CF9B2182B83B}" destId="{DD3A9564-CAD4-984E-A46E-6C511E1BED23}" srcOrd="1" destOrd="0" presId="urn:microsoft.com/office/officeart/2008/layout/HorizontalMultiLevelHierarchy"/>
    <dgm:cxn modelId="{27DFFE4C-32E3-6C4A-A852-9FF257049C27}" type="presOf" srcId="{76944E7F-517A-454B-8DBC-B106006897F5}" destId="{6C074851-7F18-F849-978D-C24443BFD62F}" srcOrd="0" destOrd="0" presId="urn:microsoft.com/office/officeart/2008/layout/HorizontalMultiLevelHierarchy"/>
    <dgm:cxn modelId="{D680A553-A5B1-1F48-981B-E95A86585992}" srcId="{2418EFA2-B6D0-F148-8A75-C8849E30CFB0}" destId="{D992D436-CFB4-F343-A767-ABE50E497016}" srcOrd="0" destOrd="0" parTransId="{3D0F1688-53E0-774E-B18B-A215C54AFD8E}" sibTransId="{28A1BFA8-8E20-2043-BB12-B8569E5479C7}"/>
    <dgm:cxn modelId="{BA0DA96A-1652-4B4E-A209-BEA4F5A560D5}" srcId="{F1A49A98-5C3B-664D-ACC7-389AF70BA78B}" destId="{2418EFA2-B6D0-F148-8A75-C8849E30CFB0}" srcOrd="1" destOrd="0" parTransId="{A1B2F25A-3D67-F04E-80B3-E0CC427C8151}" sibTransId="{DEB7FF0B-1361-F740-8047-29D2537DBC7C}"/>
    <dgm:cxn modelId="{0564D07A-C5DD-444E-9CFE-71223A0D27EF}" type="presOf" srcId="{F1A49A98-5C3B-664D-ACC7-389AF70BA78B}" destId="{43C92F56-C251-5545-8CCC-F116D51B648C}" srcOrd="0" destOrd="0" presId="urn:microsoft.com/office/officeart/2008/layout/HorizontalMultiLevelHierarchy"/>
    <dgm:cxn modelId="{63094388-769F-7845-9287-16724DA31700}" type="presOf" srcId="{2418EFA2-B6D0-F148-8A75-C8849E30CFB0}" destId="{5C54B223-16B3-FA45-96BD-F0E9FC8B2D2C}" srcOrd="0" destOrd="0" presId="urn:microsoft.com/office/officeart/2008/layout/HorizontalMultiLevelHierarchy"/>
    <dgm:cxn modelId="{07077192-93AD-A140-8D78-87EAA6D8E39E}" type="presOf" srcId="{101A1919-A1D0-1847-B6AC-0B8E8312E9AE}" destId="{F0201A45-9DF2-F946-8AC2-5D263044A533}" srcOrd="0" destOrd="0" presId="urn:microsoft.com/office/officeart/2008/layout/HorizontalMultiLevelHierarchy"/>
    <dgm:cxn modelId="{ED569AA9-9B4C-0E4C-826B-AC67054E4C1B}" type="presOf" srcId="{3D0F1688-53E0-774E-B18B-A215C54AFD8E}" destId="{EAB4AAE4-5B37-AE4C-8008-FA0FA4807532}" srcOrd="0" destOrd="0" presId="urn:microsoft.com/office/officeart/2008/layout/HorizontalMultiLevelHierarchy"/>
    <dgm:cxn modelId="{3720E0B3-3D2E-2041-833E-381A05850E69}" type="presOf" srcId="{3D0F1688-53E0-774E-B18B-A215C54AFD8E}" destId="{267A6DC4-35EA-B546-9C82-86F0795F1990}" srcOrd="1" destOrd="0" presId="urn:microsoft.com/office/officeart/2008/layout/HorizontalMultiLevelHierarchy"/>
    <dgm:cxn modelId="{6F1129B9-F747-CF4F-B17A-E35B067E06CE}" srcId="{BE8BE23A-C8AA-0D46-88DD-3C4C437A4F9C}" destId="{101A1919-A1D0-1847-B6AC-0B8E8312E9AE}" srcOrd="0" destOrd="0" parTransId="{7058ACE6-4419-954E-9F2F-948070790E90}" sibTransId="{8D9C3ECB-4EF2-5C4B-8EDA-9F6161753CBD}"/>
    <dgm:cxn modelId="{7780F7BA-3A56-E64D-9A13-53EB9D249C5B}" type="presOf" srcId="{13C8E1B1-FDFB-E94C-AE9C-CF9B2182B83B}" destId="{EF90D364-53C4-CF47-B46F-D658A1324284}" srcOrd="0" destOrd="0" presId="urn:microsoft.com/office/officeart/2008/layout/HorizontalMultiLevelHierarchy"/>
    <dgm:cxn modelId="{BCB29BCE-CF87-0D46-9F18-50100213EC03}" type="presOf" srcId="{413D21CD-0549-824A-96DF-9CB68F5FDD32}" destId="{395B86E9-0CF0-134C-AE3A-BA4D31CA2C01}" srcOrd="0" destOrd="0" presId="urn:microsoft.com/office/officeart/2008/layout/HorizontalMultiLevelHierarchy"/>
    <dgm:cxn modelId="{77ACB0D2-B405-4B4E-97C0-2D2AB529319C}" srcId="{101A1919-A1D0-1847-B6AC-0B8E8312E9AE}" destId="{E67D6D58-746B-BB47-A1DC-4CCEAEEADC0D}" srcOrd="0" destOrd="0" parTransId="{13C8E1B1-FDFB-E94C-AE9C-CF9B2182B83B}" sibTransId="{1995B1D1-D3CE-EA41-A843-6C8357855111}"/>
    <dgm:cxn modelId="{5F9E6FD6-9080-5046-9E58-4577FA120CAB}" type="presOf" srcId="{DB4C6796-B803-7944-90C2-F5227ED6CE1B}" destId="{605B34E5-E736-AC48-A386-0D220A18C405}" srcOrd="0" destOrd="0" presId="urn:microsoft.com/office/officeart/2008/layout/HorizontalMultiLevelHierarchy"/>
    <dgm:cxn modelId="{A9A1CDD7-C180-6D4C-BC1A-D7D3A2812AEA}" type="presOf" srcId="{8F752279-5B25-7B41-B0A7-28FF96AC8D12}" destId="{D0940A43-2350-7F45-85B7-60DA64692A78}" srcOrd="0" destOrd="0" presId="urn:microsoft.com/office/officeart/2008/layout/HorizontalMultiLevelHierarchy"/>
    <dgm:cxn modelId="{2BD816D8-F84A-4D49-AD6A-7037D7127A1F}" srcId="{DB4C6796-B803-7944-90C2-F5227ED6CE1B}" destId="{F1A49A98-5C3B-664D-ACC7-389AF70BA78B}" srcOrd="0" destOrd="0" parTransId="{6BBF7D9D-DDB2-4D44-B008-C35155DE0D07}" sibTransId="{DF4A6789-6328-4F4B-B970-2F5BB2DE18AA}"/>
    <dgm:cxn modelId="{3D96C5DF-7739-704A-94BA-9ECE7A5423BA}" type="presOf" srcId="{A1B2F25A-3D67-F04E-80B3-E0CC427C8151}" destId="{9B936129-B05B-DE4F-B40F-B22184E2D0DD}" srcOrd="1" destOrd="0" presId="urn:microsoft.com/office/officeart/2008/layout/HorizontalMultiLevelHierarchy"/>
    <dgm:cxn modelId="{D641A6EB-AA8F-2B4C-8F7F-668AC6C8B2FB}" type="presOf" srcId="{D992D436-CFB4-F343-A767-ABE50E497016}" destId="{09383E2E-30C8-8F48-93B8-590096321A13}" srcOrd="0" destOrd="0" presId="urn:microsoft.com/office/officeart/2008/layout/HorizontalMultiLevelHierarchy"/>
    <dgm:cxn modelId="{E06E7DF0-0A32-4547-9466-D67E787D10CB}" type="presOf" srcId="{413D21CD-0549-824A-96DF-9CB68F5FDD32}" destId="{A7AD0BEA-2B75-FC43-B518-C99237B15CE2}" srcOrd="1" destOrd="0" presId="urn:microsoft.com/office/officeart/2008/layout/HorizontalMultiLevelHierarchy"/>
    <dgm:cxn modelId="{79ABAFF3-0917-3B42-9436-CA9F32C8F9E5}" type="presOf" srcId="{7058ACE6-4419-954E-9F2F-948070790E90}" destId="{896E0F63-6554-524C-9301-5D10256F0AED}" srcOrd="0" destOrd="0" presId="urn:microsoft.com/office/officeart/2008/layout/HorizontalMultiLevelHierarchy"/>
    <dgm:cxn modelId="{1C185D02-6747-274A-951E-B8F5B6EDC488}" type="presParOf" srcId="{605B34E5-E736-AC48-A386-0D220A18C405}" destId="{FA502C8B-217C-0F4E-A20C-715909FF7B1D}" srcOrd="0" destOrd="0" presId="urn:microsoft.com/office/officeart/2008/layout/HorizontalMultiLevelHierarchy"/>
    <dgm:cxn modelId="{DFAFC339-CCA1-274D-B2C2-2BD7C2129FDB}" type="presParOf" srcId="{FA502C8B-217C-0F4E-A20C-715909FF7B1D}" destId="{43C92F56-C251-5545-8CCC-F116D51B648C}" srcOrd="0" destOrd="0" presId="urn:microsoft.com/office/officeart/2008/layout/HorizontalMultiLevelHierarchy"/>
    <dgm:cxn modelId="{0DFBD1C3-CE1E-234A-B22F-D1DB5258CC29}" type="presParOf" srcId="{FA502C8B-217C-0F4E-A20C-715909FF7B1D}" destId="{4ECB6EA6-5F9F-194A-B709-F01DB3091550}" srcOrd="1" destOrd="0" presId="urn:microsoft.com/office/officeart/2008/layout/HorizontalMultiLevelHierarchy"/>
    <dgm:cxn modelId="{06686591-56F6-E84E-B73A-52FEB8313A65}" type="presParOf" srcId="{4ECB6EA6-5F9F-194A-B709-F01DB3091550}" destId="{D0940A43-2350-7F45-85B7-60DA64692A78}" srcOrd="0" destOrd="0" presId="urn:microsoft.com/office/officeart/2008/layout/HorizontalMultiLevelHierarchy"/>
    <dgm:cxn modelId="{EA662F3B-70E7-0947-A7A9-398CFBE9EC81}" type="presParOf" srcId="{D0940A43-2350-7F45-85B7-60DA64692A78}" destId="{88A063E2-F6D3-AA4E-BE6A-223A4B39A6CB}" srcOrd="0" destOrd="0" presId="urn:microsoft.com/office/officeart/2008/layout/HorizontalMultiLevelHierarchy"/>
    <dgm:cxn modelId="{EBE10B0F-3799-4248-B714-30F0C40261E4}" type="presParOf" srcId="{4ECB6EA6-5F9F-194A-B709-F01DB3091550}" destId="{538B11E3-B103-2F47-876B-F5241B2C0283}" srcOrd="1" destOrd="0" presId="urn:microsoft.com/office/officeart/2008/layout/HorizontalMultiLevelHierarchy"/>
    <dgm:cxn modelId="{6F6DAF10-4904-6C4A-ACF2-734943E171C4}" type="presParOf" srcId="{538B11E3-B103-2F47-876B-F5241B2C0283}" destId="{4377B7F0-0444-2A4F-B73C-54217A4FA0BD}" srcOrd="0" destOrd="0" presId="urn:microsoft.com/office/officeart/2008/layout/HorizontalMultiLevelHierarchy"/>
    <dgm:cxn modelId="{84FA5CC7-5AD4-204D-9F2C-E0020041B368}" type="presParOf" srcId="{538B11E3-B103-2F47-876B-F5241B2C0283}" destId="{3C54F7F0-1062-304A-AF48-CBFEAE98559F}" srcOrd="1" destOrd="0" presId="urn:microsoft.com/office/officeart/2008/layout/HorizontalMultiLevelHierarchy"/>
    <dgm:cxn modelId="{7FCBE40D-865D-8541-906B-BB6B9FCA1230}" type="presParOf" srcId="{3C54F7F0-1062-304A-AF48-CBFEAE98559F}" destId="{896E0F63-6554-524C-9301-5D10256F0AED}" srcOrd="0" destOrd="0" presId="urn:microsoft.com/office/officeart/2008/layout/HorizontalMultiLevelHierarchy"/>
    <dgm:cxn modelId="{6702F7CA-AC58-EC4E-ABE6-98B1040B212C}" type="presParOf" srcId="{896E0F63-6554-524C-9301-5D10256F0AED}" destId="{8FC0C0EF-EFDC-834D-88C2-D9DC6260D7BF}" srcOrd="0" destOrd="0" presId="urn:microsoft.com/office/officeart/2008/layout/HorizontalMultiLevelHierarchy"/>
    <dgm:cxn modelId="{5D29E9CB-21B4-5E4C-A816-CA7E7CEBED4C}" type="presParOf" srcId="{3C54F7F0-1062-304A-AF48-CBFEAE98559F}" destId="{313D5D30-847B-A048-92A8-29B10D4DC9DB}" srcOrd="1" destOrd="0" presId="urn:microsoft.com/office/officeart/2008/layout/HorizontalMultiLevelHierarchy"/>
    <dgm:cxn modelId="{5568D963-F9D2-3745-B45E-2AB0141D19F1}" type="presParOf" srcId="{313D5D30-847B-A048-92A8-29B10D4DC9DB}" destId="{F0201A45-9DF2-F946-8AC2-5D263044A533}" srcOrd="0" destOrd="0" presId="urn:microsoft.com/office/officeart/2008/layout/HorizontalMultiLevelHierarchy"/>
    <dgm:cxn modelId="{95FB60D2-A46E-2F4B-9E55-2868DF27BEBF}" type="presParOf" srcId="{313D5D30-847B-A048-92A8-29B10D4DC9DB}" destId="{440F2A1B-91A9-F84D-837D-D11B02CDEE83}" srcOrd="1" destOrd="0" presId="urn:microsoft.com/office/officeart/2008/layout/HorizontalMultiLevelHierarchy"/>
    <dgm:cxn modelId="{5162C65A-CF17-6247-BCD0-22EC43A80B65}" type="presParOf" srcId="{440F2A1B-91A9-F84D-837D-D11B02CDEE83}" destId="{EF90D364-53C4-CF47-B46F-D658A1324284}" srcOrd="0" destOrd="0" presId="urn:microsoft.com/office/officeart/2008/layout/HorizontalMultiLevelHierarchy"/>
    <dgm:cxn modelId="{00DC50C1-E02E-9446-9C3D-6C61B69D932E}" type="presParOf" srcId="{EF90D364-53C4-CF47-B46F-D658A1324284}" destId="{DD3A9564-CAD4-984E-A46E-6C511E1BED23}" srcOrd="0" destOrd="0" presId="urn:microsoft.com/office/officeart/2008/layout/HorizontalMultiLevelHierarchy"/>
    <dgm:cxn modelId="{21E3248A-D38C-784B-8008-1F9000BBAA64}" type="presParOf" srcId="{440F2A1B-91A9-F84D-837D-D11B02CDEE83}" destId="{1C614C5C-3FB1-3549-8385-A011E63F7816}" srcOrd="1" destOrd="0" presId="urn:microsoft.com/office/officeart/2008/layout/HorizontalMultiLevelHierarchy"/>
    <dgm:cxn modelId="{941A95B8-44BA-3D4F-AFAF-05B319A2A997}" type="presParOf" srcId="{1C614C5C-3FB1-3549-8385-A011E63F7816}" destId="{87D2DF1B-1DDE-234C-AF63-A5D1E63F8E85}" srcOrd="0" destOrd="0" presId="urn:microsoft.com/office/officeart/2008/layout/HorizontalMultiLevelHierarchy"/>
    <dgm:cxn modelId="{9EF94F58-FB1D-8E4B-9FC8-18B2EBB50858}" type="presParOf" srcId="{1C614C5C-3FB1-3549-8385-A011E63F7816}" destId="{1090A396-ED36-C94C-A4A4-B7E233D660A3}" srcOrd="1" destOrd="0" presId="urn:microsoft.com/office/officeart/2008/layout/HorizontalMultiLevelHierarchy"/>
    <dgm:cxn modelId="{89331E2B-2EE4-094A-A49F-917524C28AF7}" type="presParOf" srcId="{4ECB6EA6-5F9F-194A-B709-F01DB3091550}" destId="{77D5EC6B-F4FD-834F-9D12-D6CDEA2FB4A0}" srcOrd="2" destOrd="0" presId="urn:microsoft.com/office/officeart/2008/layout/HorizontalMultiLevelHierarchy"/>
    <dgm:cxn modelId="{A3EEEF51-AE96-3341-BFDD-51556FD13AFB}" type="presParOf" srcId="{77D5EC6B-F4FD-834F-9D12-D6CDEA2FB4A0}" destId="{9B936129-B05B-DE4F-B40F-B22184E2D0DD}" srcOrd="0" destOrd="0" presId="urn:microsoft.com/office/officeart/2008/layout/HorizontalMultiLevelHierarchy"/>
    <dgm:cxn modelId="{78B7F015-3200-EF45-87ED-15BF81A92B9A}" type="presParOf" srcId="{4ECB6EA6-5F9F-194A-B709-F01DB3091550}" destId="{3FBD394E-19A7-C449-9C4F-FF286B304451}" srcOrd="3" destOrd="0" presId="urn:microsoft.com/office/officeart/2008/layout/HorizontalMultiLevelHierarchy"/>
    <dgm:cxn modelId="{A6CA45E2-4963-9A44-A74D-949EEC1DD14F}" type="presParOf" srcId="{3FBD394E-19A7-C449-9C4F-FF286B304451}" destId="{5C54B223-16B3-FA45-96BD-F0E9FC8B2D2C}" srcOrd="0" destOrd="0" presId="urn:microsoft.com/office/officeart/2008/layout/HorizontalMultiLevelHierarchy"/>
    <dgm:cxn modelId="{974E85CB-EC4A-D041-88FE-11B64C951EBF}" type="presParOf" srcId="{3FBD394E-19A7-C449-9C4F-FF286B304451}" destId="{C1D3B91A-0FC7-FC4B-82DF-5A55BB4F48A0}" srcOrd="1" destOrd="0" presId="urn:microsoft.com/office/officeart/2008/layout/HorizontalMultiLevelHierarchy"/>
    <dgm:cxn modelId="{4E7DB44A-B139-FF45-9BCE-E4226D9B55AB}" type="presParOf" srcId="{C1D3B91A-0FC7-FC4B-82DF-5A55BB4F48A0}" destId="{EAB4AAE4-5B37-AE4C-8008-FA0FA4807532}" srcOrd="0" destOrd="0" presId="urn:microsoft.com/office/officeart/2008/layout/HorizontalMultiLevelHierarchy"/>
    <dgm:cxn modelId="{D9DE3922-C19A-4849-9A04-9CF10ABBE5AF}" type="presParOf" srcId="{EAB4AAE4-5B37-AE4C-8008-FA0FA4807532}" destId="{267A6DC4-35EA-B546-9C82-86F0795F1990}" srcOrd="0" destOrd="0" presId="urn:microsoft.com/office/officeart/2008/layout/HorizontalMultiLevelHierarchy"/>
    <dgm:cxn modelId="{1CA3CD96-AF14-8A4A-8EB4-203AE4E0D336}" type="presParOf" srcId="{C1D3B91A-0FC7-FC4B-82DF-5A55BB4F48A0}" destId="{D0C041C0-2DF5-8B4D-9A5F-A068F13EC62F}" srcOrd="1" destOrd="0" presId="urn:microsoft.com/office/officeart/2008/layout/HorizontalMultiLevelHierarchy"/>
    <dgm:cxn modelId="{68A5030B-9E73-0E42-A581-63B665C04571}" type="presParOf" srcId="{D0C041C0-2DF5-8B4D-9A5F-A068F13EC62F}" destId="{09383E2E-30C8-8F48-93B8-590096321A13}" srcOrd="0" destOrd="0" presId="urn:microsoft.com/office/officeart/2008/layout/HorizontalMultiLevelHierarchy"/>
    <dgm:cxn modelId="{CF77C58F-DFF6-B54B-9833-333DAC5BFC7A}" type="presParOf" srcId="{D0C041C0-2DF5-8B4D-9A5F-A068F13EC62F}" destId="{D9AAE122-B5E1-8146-9896-3567F10CAFB2}" srcOrd="1" destOrd="0" presId="urn:microsoft.com/office/officeart/2008/layout/HorizontalMultiLevelHierarchy"/>
    <dgm:cxn modelId="{783A8E0D-7FB5-274B-8A49-2831E31FD4A5}" type="presParOf" srcId="{D9AAE122-B5E1-8146-9896-3567F10CAFB2}" destId="{395B86E9-0CF0-134C-AE3A-BA4D31CA2C01}" srcOrd="0" destOrd="0" presId="urn:microsoft.com/office/officeart/2008/layout/HorizontalMultiLevelHierarchy"/>
    <dgm:cxn modelId="{49C5B1C2-319B-6F43-8D2D-FAC63AB8B706}" type="presParOf" srcId="{395B86E9-0CF0-134C-AE3A-BA4D31CA2C01}" destId="{A7AD0BEA-2B75-FC43-B518-C99237B15CE2}" srcOrd="0" destOrd="0" presId="urn:microsoft.com/office/officeart/2008/layout/HorizontalMultiLevelHierarchy"/>
    <dgm:cxn modelId="{64F462C9-D0A4-9642-8467-EDDBDB7E0C81}" type="presParOf" srcId="{D9AAE122-B5E1-8146-9896-3567F10CAFB2}" destId="{C5E470CB-BEB3-B440-A841-4D6B66A88930}" srcOrd="1" destOrd="0" presId="urn:microsoft.com/office/officeart/2008/layout/HorizontalMultiLevelHierarchy"/>
    <dgm:cxn modelId="{BBAE9150-9AFA-3241-BA44-5EF5C33F25D2}" type="presParOf" srcId="{C5E470CB-BEB3-B440-A841-4D6B66A88930}" destId="{6C074851-7F18-F849-978D-C24443BFD62F}" srcOrd="0" destOrd="0" presId="urn:microsoft.com/office/officeart/2008/layout/HorizontalMultiLevelHierarchy"/>
    <dgm:cxn modelId="{E2683CB6-96D9-DB40-A308-8310F770160A}" type="presParOf" srcId="{C5E470CB-BEB3-B440-A841-4D6B66A88930}" destId="{52C3169D-8DC6-7E48-9BB6-12C1E2A8881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1671B86-D204-9D4C-9634-CACEC8622807}" type="doc">
      <dgm:prSet loTypeId="urn:microsoft.com/office/officeart/2005/8/layout/hierarchy6" loCatId="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B67ABC8E-B675-3845-AAB6-F95FD957C7F1}">
      <dgm:prSet custT="1"/>
      <dgm:spPr/>
      <dgm:t>
        <a:bodyPr/>
        <a:lstStyle/>
        <a:p>
          <a:pPr algn="ctr" rtl="0"/>
          <a:r>
            <a:rPr lang="it-IT" sz="4000" noProof="0" dirty="0"/>
            <a:t>Passività</a:t>
          </a:r>
        </a:p>
      </dgm:t>
    </dgm:pt>
    <dgm:pt modelId="{24CD0C86-BD9F-C243-BE66-3F860ED8A709}" type="parTrans" cxnId="{AD8F97DB-2C68-BA48-8E49-4E440A62281F}">
      <dgm:prSet/>
      <dgm:spPr/>
      <dgm:t>
        <a:bodyPr/>
        <a:lstStyle/>
        <a:p>
          <a:endParaRPr lang="it-IT" sz="1600"/>
        </a:p>
      </dgm:t>
    </dgm:pt>
    <dgm:pt modelId="{8B57231A-13CC-1C4B-BEE0-6334B1D23435}" type="sibTrans" cxnId="{AD8F97DB-2C68-BA48-8E49-4E440A62281F}">
      <dgm:prSet/>
      <dgm:spPr/>
      <dgm:t>
        <a:bodyPr/>
        <a:lstStyle/>
        <a:p>
          <a:endParaRPr lang="it-IT" sz="1600"/>
        </a:p>
      </dgm:t>
    </dgm:pt>
    <dgm:pt modelId="{7C595847-1AD9-B740-A1AF-12C5BBDDA5F9}">
      <dgm:prSet custT="1"/>
      <dgm:spPr/>
      <dgm:t>
        <a:bodyPr/>
        <a:lstStyle/>
        <a:p>
          <a:pPr rtl="0"/>
          <a:r>
            <a:rPr lang="it-IT" sz="2000" noProof="0" dirty="0"/>
            <a:t>Passività a lungo termine</a:t>
          </a:r>
        </a:p>
      </dgm:t>
    </dgm:pt>
    <dgm:pt modelId="{F54053D7-8F25-424A-9971-123CC64747D4}" type="parTrans" cxnId="{AD24E417-C959-CF46-B08E-A2674A449EA3}">
      <dgm:prSet/>
      <dgm:spPr/>
      <dgm:t>
        <a:bodyPr/>
        <a:lstStyle/>
        <a:p>
          <a:endParaRPr lang="it-IT" sz="1600"/>
        </a:p>
      </dgm:t>
    </dgm:pt>
    <dgm:pt modelId="{D39BFD2F-B3D5-F34B-B522-046E5BAE6603}" type="sibTrans" cxnId="{AD24E417-C959-CF46-B08E-A2674A449EA3}">
      <dgm:prSet/>
      <dgm:spPr/>
      <dgm:t>
        <a:bodyPr/>
        <a:lstStyle/>
        <a:p>
          <a:endParaRPr lang="it-IT" sz="1600"/>
        </a:p>
      </dgm:t>
    </dgm:pt>
    <dgm:pt modelId="{21D64630-0420-A44C-B77D-374F77F03853}">
      <dgm:prSet custT="1"/>
      <dgm:spPr/>
      <dgm:t>
        <a:bodyPr/>
        <a:lstStyle/>
        <a:p>
          <a:pPr rtl="0"/>
          <a:r>
            <a:rPr lang="it-IT" sz="2000" noProof="0" dirty="0"/>
            <a:t>Debiti finanziari a lungo termine</a:t>
          </a:r>
        </a:p>
      </dgm:t>
    </dgm:pt>
    <dgm:pt modelId="{424FE87F-5574-1B48-85A7-22B2CF0A20A5}" type="parTrans" cxnId="{F6FF8FBD-CEEF-0F4C-853D-53AE33D39835}">
      <dgm:prSet/>
      <dgm:spPr/>
      <dgm:t>
        <a:bodyPr/>
        <a:lstStyle/>
        <a:p>
          <a:endParaRPr lang="it-IT" sz="1600"/>
        </a:p>
      </dgm:t>
    </dgm:pt>
    <dgm:pt modelId="{A6EE2FE4-6BE6-024B-981E-554A679871F4}" type="sibTrans" cxnId="{F6FF8FBD-CEEF-0F4C-853D-53AE33D39835}">
      <dgm:prSet/>
      <dgm:spPr/>
      <dgm:t>
        <a:bodyPr/>
        <a:lstStyle/>
        <a:p>
          <a:endParaRPr lang="it-IT" sz="1600"/>
        </a:p>
      </dgm:t>
    </dgm:pt>
    <dgm:pt modelId="{6B238497-370E-F343-B3D2-79E83D8977D4}">
      <dgm:prSet custT="1"/>
      <dgm:spPr/>
      <dgm:t>
        <a:bodyPr/>
        <a:lstStyle/>
        <a:p>
          <a:pPr rtl="0"/>
          <a:r>
            <a:rPr lang="it-IT" sz="2000" noProof="0"/>
            <a:t>Leasing</a:t>
          </a:r>
        </a:p>
      </dgm:t>
    </dgm:pt>
    <dgm:pt modelId="{9A647136-F358-8948-A9F0-08B3FEAC6F28}" type="parTrans" cxnId="{87001C60-FB22-4447-8EEF-7DDEDA91CD88}">
      <dgm:prSet/>
      <dgm:spPr/>
      <dgm:t>
        <a:bodyPr/>
        <a:lstStyle/>
        <a:p>
          <a:endParaRPr lang="it-IT" sz="1600"/>
        </a:p>
      </dgm:t>
    </dgm:pt>
    <dgm:pt modelId="{56AB17F3-F94F-5041-85F5-4811D1C53794}" type="sibTrans" cxnId="{87001C60-FB22-4447-8EEF-7DDEDA91CD88}">
      <dgm:prSet/>
      <dgm:spPr/>
      <dgm:t>
        <a:bodyPr/>
        <a:lstStyle/>
        <a:p>
          <a:endParaRPr lang="it-IT" sz="1600"/>
        </a:p>
      </dgm:t>
    </dgm:pt>
    <dgm:pt modelId="{9CB4D604-EE9B-6B4B-9D22-92128B3F0FF0}">
      <dgm:prSet custT="1"/>
      <dgm:spPr/>
      <dgm:t>
        <a:bodyPr/>
        <a:lstStyle/>
        <a:p>
          <a:pPr rtl="0"/>
          <a:r>
            <a:rPr lang="it-IT" sz="2000" noProof="0"/>
            <a:t>Imposte differite</a:t>
          </a:r>
        </a:p>
      </dgm:t>
    </dgm:pt>
    <dgm:pt modelId="{C8867E50-B54E-594E-A84D-B5C0DBC99DD1}" type="parTrans" cxnId="{4C169207-0738-2B4B-AEEA-785089A559C5}">
      <dgm:prSet/>
      <dgm:spPr/>
      <dgm:t>
        <a:bodyPr/>
        <a:lstStyle/>
        <a:p>
          <a:endParaRPr lang="it-IT" sz="1600"/>
        </a:p>
      </dgm:t>
    </dgm:pt>
    <dgm:pt modelId="{77BB4D69-05C0-6744-9F2D-0A7AC1475776}" type="sibTrans" cxnId="{4C169207-0738-2B4B-AEEA-785089A559C5}">
      <dgm:prSet/>
      <dgm:spPr/>
      <dgm:t>
        <a:bodyPr/>
        <a:lstStyle/>
        <a:p>
          <a:endParaRPr lang="it-IT" sz="1600"/>
        </a:p>
      </dgm:t>
    </dgm:pt>
    <dgm:pt modelId="{14B59569-CDE1-5049-92A7-6F34F22901B8}" type="pres">
      <dgm:prSet presAssocID="{D1671B86-D204-9D4C-9634-CACEC862280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F5514CB-D4D4-5541-AA10-EE4C0E8ECD60}" type="pres">
      <dgm:prSet presAssocID="{D1671B86-D204-9D4C-9634-CACEC8622807}" presName="hierFlow" presStyleCnt="0"/>
      <dgm:spPr/>
    </dgm:pt>
    <dgm:pt modelId="{A964148F-A9DA-3D4E-9C09-FAF50EC0DE8D}" type="pres">
      <dgm:prSet presAssocID="{D1671B86-D204-9D4C-9634-CACEC862280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599714D-23E4-744F-A918-1438AB4689DC}" type="pres">
      <dgm:prSet presAssocID="{B67ABC8E-B675-3845-AAB6-F95FD957C7F1}" presName="Name14" presStyleCnt="0"/>
      <dgm:spPr/>
    </dgm:pt>
    <dgm:pt modelId="{8FB3E891-B655-8D4E-9204-C4C1970B5011}" type="pres">
      <dgm:prSet presAssocID="{B67ABC8E-B675-3845-AAB6-F95FD957C7F1}" presName="level1Shape" presStyleLbl="node0" presStyleIdx="0" presStyleCnt="1" custScaleX="186554" custScaleY="59092" custLinFactNeighborY="-22819">
        <dgm:presLayoutVars>
          <dgm:chPref val="3"/>
        </dgm:presLayoutVars>
      </dgm:prSet>
      <dgm:spPr/>
    </dgm:pt>
    <dgm:pt modelId="{90274963-F689-0C47-9522-7821AE02817F}" type="pres">
      <dgm:prSet presAssocID="{B67ABC8E-B675-3845-AAB6-F95FD957C7F1}" presName="hierChild2" presStyleCnt="0"/>
      <dgm:spPr/>
    </dgm:pt>
    <dgm:pt modelId="{2E44AF61-F489-744D-9BA8-E3B5966AF25E}" type="pres">
      <dgm:prSet presAssocID="{F54053D7-8F25-424A-9971-123CC64747D4}" presName="Name19" presStyleLbl="parChTrans1D2" presStyleIdx="0" presStyleCnt="1"/>
      <dgm:spPr/>
    </dgm:pt>
    <dgm:pt modelId="{9A996CAB-93AC-FF47-B325-283414AF7172}" type="pres">
      <dgm:prSet presAssocID="{7C595847-1AD9-B740-A1AF-12C5BBDDA5F9}" presName="Name21" presStyleCnt="0"/>
      <dgm:spPr/>
    </dgm:pt>
    <dgm:pt modelId="{9096059F-B156-424E-B6E4-8A2EF8A51395}" type="pres">
      <dgm:prSet presAssocID="{7C595847-1AD9-B740-A1AF-12C5BBDDA5F9}" presName="level2Shape" presStyleLbl="node2" presStyleIdx="0" presStyleCnt="1" custScaleX="155690" custLinFactNeighborY="-28298"/>
      <dgm:spPr/>
    </dgm:pt>
    <dgm:pt modelId="{60491731-ACF0-9143-8F1C-BAD7D28614CB}" type="pres">
      <dgm:prSet presAssocID="{7C595847-1AD9-B740-A1AF-12C5BBDDA5F9}" presName="hierChild3" presStyleCnt="0"/>
      <dgm:spPr/>
    </dgm:pt>
    <dgm:pt modelId="{2D2036EF-C970-A143-9423-084A87292D10}" type="pres">
      <dgm:prSet presAssocID="{424FE87F-5574-1B48-85A7-22B2CF0A20A5}" presName="Name19" presStyleLbl="parChTrans1D3" presStyleIdx="0" presStyleCnt="3"/>
      <dgm:spPr/>
    </dgm:pt>
    <dgm:pt modelId="{18FC9EC0-F451-7F4F-93DB-5D45D44FE205}" type="pres">
      <dgm:prSet presAssocID="{21D64630-0420-A44C-B77D-374F77F03853}" presName="Name21" presStyleCnt="0"/>
      <dgm:spPr/>
    </dgm:pt>
    <dgm:pt modelId="{7D2D3FFB-603A-4F45-B2D6-723994F7DC17}" type="pres">
      <dgm:prSet presAssocID="{21D64630-0420-A44C-B77D-374F77F03853}" presName="level2Shape" presStyleLbl="node3" presStyleIdx="0" presStyleCnt="3" custScaleX="132714" custScaleY="88298" custLinFactNeighborY="12541"/>
      <dgm:spPr/>
    </dgm:pt>
    <dgm:pt modelId="{AAE1515A-8C9E-464C-B224-A054692B9FE1}" type="pres">
      <dgm:prSet presAssocID="{21D64630-0420-A44C-B77D-374F77F03853}" presName="hierChild3" presStyleCnt="0"/>
      <dgm:spPr/>
    </dgm:pt>
    <dgm:pt modelId="{B34F4407-DF10-184C-BC67-4A666A78B419}" type="pres">
      <dgm:prSet presAssocID="{9A647136-F358-8948-A9F0-08B3FEAC6F28}" presName="Name19" presStyleLbl="parChTrans1D3" presStyleIdx="1" presStyleCnt="3"/>
      <dgm:spPr/>
    </dgm:pt>
    <dgm:pt modelId="{505C260F-9D26-064E-BD39-9D24A337D6DD}" type="pres">
      <dgm:prSet presAssocID="{6B238497-370E-F343-B3D2-79E83D8977D4}" presName="Name21" presStyleCnt="0"/>
      <dgm:spPr/>
    </dgm:pt>
    <dgm:pt modelId="{447591B0-D694-2C43-92F7-6829DF3701C1}" type="pres">
      <dgm:prSet presAssocID="{6B238497-370E-F343-B3D2-79E83D8977D4}" presName="level2Shape" presStyleLbl="node3" presStyleIdx="1" presStyleCnt="3" custScaleX="132714" custScaleY="88298" custLinFactNeighborY="12541"/>
      <dgm:spPr/>
    </dgm:pt>
    <dgm:pt modelId="{1743E7D8-5856-3949-96D8-18FF1B215AB2}" type="pres">
      <dgm:prSet presAssocID="{6B238497-370E-F343-B3D2-79E83D8977D4}" presName="hierChild3" presStyleCnt="0"/>
      <dgm:spPr/>
    </dgm:pt>
    <dgm:pt modelId="{34D7C755-1ABC-3049-87E6-37EBB99DC564}" type="pres">
      <dgm:prSet presAssocID="{C8867E50-B54E-594E-A84D-B5C0DBC99DD1}" presName="Name19" presStyleLbl="parChTrans1D3" presStyleIdx="2" presStyleCnt="3"/>
      <dgm:spPr/>
    </dgm:pt>
    <dgm:pt modelId="{A364AAA8-179D-D942-BE67-B98575802380}" type="pres">
      <dgm:prSet presAssocID="{9CB4D604-EE9B-6B4B-9D22-92128B3F0FF0}" presName="Name21" presStyleCnt="0"/>
      <dgm:spPr/>
    </dgm:pt>
    <dgm:pt modelId="{37B1BE02-6D9C-374B-8E85-9815C9E2DC17}" type="pres">
      <dgm:prSet presAssocID="{9CB4D604-EE9B-6B4B-9D22-92128B3F0FF0}" presName="level2Shape" presStyleLbl="node3" presStyleIdx="2" presStyleCnt="3" custScaleX="132714" custScaleY="88298" custLinFactNeighborY="12541"/>
      <dgm:spPr/>
    </dgm:pt>
    <dgm:pt modelId="{5B54CD03-C8D1-5842-B222-1A0C81545C4F}" type="pres">
      <dgm:prSet presAssocID="{9CB4D604-EE9B-6B4B-9D22-92128B3F0FF0}" presName="hierChild3" presStyleCnt="0"/>
      <dgm:spPr/>
    </dgm:pt>
    <dgm:pt modelId="{D8CF8B08-45B8-B74D-A314-23A2F46F1F59}" type="pres">
      <dgm:prSet presAssocID="{D1671B86-D204-9D4C-9634-CACEC8622807}" presName="bgShapesFlow" presStyleCnt="0"/>
      <dgm:spPr/>
    </dgm:pt>
  </dgm:ptLst>
  <dgm:cxnLst>
    <dgm:cxn modelId="{090CFB01-E59C-BF40-8BFC-78906319F6C5}" type="presOf" srcId="{D1671B86-D204-9D4C-9634-CACEC8622807}" destId="{14B59569-CDE1-5049-92A7-6F34F22901B8}" srcOrd="0" destOrd="0" presId="urn:microsoft.com/office/officeart/2005/8/layout/hierarchy6"/>
    <dgm:cxn modelId="{4C169207-0738-2B4B-AEEA-785089A559C5}" srcId="{7C595847-1AD9-B740-A1AF-12C5BBDDA5F9}" destId="{9CB4D604-EE9B-6B4B-9D22-92128B3F0FF0}" srcOrd="2" destOrd="0" parTransId="{C8867E50-B54E-594E-A84D-B5C0DBC99DD1}" sibTransId="{77BB4D69-05C0-6744-9F2D-0A7AC1475776}"/>
    <dgm:cxn modelId="{AD24E417-C959-CF46-B08E-A2674A449EA3}" srcId="{B67ABC8E-B675-3845-AAB6-F95FD957C7F1}" destId="{7C595847-1AD9-B740-A1AF-12C5BBDDA5F9}" srcOrd="0" destOrd="0" parTransId="{F54053D7-8F25-424A-9971-123CC64747D4}" sibTransId="{D39BFD2F-B3D5-F34B-B522-046E5BAE6603}"/>
    <dgm:cxn modelId="{87001C60-FB22-4447-8EEF-7DDEDA91CD88}" srcId="{7C595847-1AD9-B740-A1AF-12C5BBDDA5F9}" destId="{6B238497-370E-F343-B3D2-79E83D8977D4}" srcOrd="1" destOrd="0" parTransId="{9A647136-F358-8948-A9F0-08B3FEAC6F28}" sibTransId="{56AB17F3-F94F-5041-85F5-4811D1C53794}"/>
    <dgm:cxn modelId="{2BE38F7C-B477-1647-99B1-A808AFCD364D}" type="presOf" srcId="{9A647136-F358-8948-A9F0-08B3FEAC6F28}" destId="{B34F4407-DF10-184C-BC67-4A666A78B419}" srcOrd="0" destOrd="0" presId="urn:microsoft.com/office/officeart/2005/8/layout/hierarchy6"/>
    <dgm:cxn modelId="{825A468F-745E-6D4F-A409-AF1798146600}" type="presOf" srcId="{9CB4D604-EE9B-6B4B-9D22-92128B3F0FF0}" destId="{37B1BE02-6D9C-374B-8E85-9815C9E2DC17}" srcOrd="0" destOrd="0" presId="urn:microsoft.com/office/officeart/2005/8/layout/hierarchy6"/>
    <dgm:cxn modelId="{AE3DE29B-99E7-6545-BFAA-EAD09EC69397}" type="presOf" srcId="{424FE87F-5574-1B48-85A7-22B2CF0A20A5}" destId="{2D2036EF-C970-A143-9423-084A87292D10}" srcOrd="0" destOrd="0" presId="urn:microsoft.com/office/officeart/2005/8/layout/hierarchy6"/>
    <dgm:cxn modelId="{F02C299F-E364-184D-A7C9-87D96C635EB5}" type="presOf" srcId="{21D64630-0420-A44C-B77D-374F77F03853}" destId="{7D2D3FFB-603A-4F45-B2D6-723994F7DC17}" srcOrd="0" destOrd="0" presId="urn:microsoft.com/office/officeart/2005/8/layout/hierarchy6"/>
    <dgm:cxn modelId="{089D89AE-0F17-A74B-B917-2ADD0DCC2BD0}" type="presOf" srcId="{B67ABC8E-B675-3845-AAB6-F95FD957C7F1}" destId="{8FB3E891-B655-8D4E-9204-C4C1970B5011}" srcOrd="0" destOrd="0" presId="urn:microsoft.com/office/officeart/2005/8/layout/hierarchy6"/>
    <dgm:cxn modelId="{F6FF8FBD-CEEF-0F4C-853D-53AE33D39835}" srcId="{7C595847-1AD9-B740-A1AF-12C5BBDDA5F9}" destId="{21D64630-0420-A44C-B77D-374F77F03853}" srcOrd="0" destOrd="0" parTransId="{424FE87F-5574-1B48-85A7-22B2CF0A20A5}" sibTransId="{A6EE2FE4-6BE6-024B-981E-554A679871F4}"/>
    <dgm:cxn modelId="{C82E15BE-1908-4442-BE53-4C68B9860F4A}" type="presOf" srcId="{F54053D7-8F25-424A-9971-123CC64747D4}" destId="{2E44AF61-F489-744D-9BA8-E3B5966AF25E}" srcOrd="0" destOrd="0" presId="urn:microsoft.com/office/officeart/2005/8/layout/hierarchy6"/>
    <dgm:cxn modelId="{ADEFDEC1-6F9D-6749-91E7-EFFEC24E41D2}" type="presOf" srcId="{7C595847-1AD9-B740-A1AF-12C5BBDDA5F9}" destId="{9096059F-B156-424E-B6E4-8A2EF8A51395}" srcOrd="0" destOrd="0" presId="urn:microsoft.com/office/officeart/2005/8/layout/hierarchy6"/>
    <dgm:cxn modelId="{27C7A3DA-2800-7743-B260-3A435BF5EC72}" type="presOf" srcId="{6B238497-370E-F343-B3D2-79E83D8977D4}" destId="{447591B0-D694-2C43-92F7-6829DF3701C1}" srcOrd="0" destOrd="0" presId="urn:microsoft.com/office/officeart/2005/8/layout/hierarchy6"/>
    <dgm:cxn modelId="{AD8F97DB-2C68-BA48-8E49-4E440A62281F}" srcId="{D1671B86-D204-9D4C-9634-CACEC8622807}" destId="{B67ABC8E-B675-3845-AAB6-F95FD957C7F1}" srcOrd="0" destOrd="0" parTransId="{24CD0C86-BD9F-C243-BE66-3F860ED8A709}" sibTransId="{8B57231A-13CC-1C4B-BEE0-6334B1D23435}"/>
    <dgm:cxn modelId="{FAB29AEB-B234-9C45-8E28-C4249833A60D}" type="presOf" srcId="{C8867E50-B54E-594E-A84D-B5C0DBC99DD1}" destId="{34D7C755-1ABC-3049-87E6-37EBB99DC564}" srcOrd="0" destOrd="0" presId="urn:microsoft.com/office/officeart/2005/8/layout/hierarchy6"/>
    <dgm:cxn modelId="{11FA528B-49E5-B94F-9F22-B45C3243C100}" type="presParOf" srcId="{14B59569-CDE1-5049-92A7-6F34F22901B8}" destId="{4F5514CB-D4D4-5541-AA10-EE4C0E8ECD60}" srcOrd="0" destOrd="0" presId="urn:microsoft.com/office/officeart/2005/8/layout/hierarchy6"/>
    <dgm:cxn modelId="{E9DD1441-C6BB-184D-A02C-07F400F745E1}" type="presParOf" srcId="{4F5514CB-D4D4-5541-AA10-EE4C0E8ECD60}" destId="{A964148F-A9DA-3D4E-9C09-FAF50EC0DE8D}" srcOrd="0" destOrd="0" presId="urn:microsoft.com/office/officeart/2005/8/layout/hierarchy6"/>
    <dgm:cxn modelId="{81F4D0C7-E564-5A46-9418-7280899C2F59}" type="presParOf" srcId="{A964148F-A9DA-3D4E-9C09-FAF50EC0DE8D}" destId="{1599714D-23E4-744F-A918-1438AB4689DC}" srcOrd="0" destOrd="0" presId="urn:microsoft.com/office/officeart/2005/8/layout/hierarchy6"/>
    <dgm:cxn modelId="{ABEF3383-4710-A84F-A63A-852B5AC8040E}" type="presParOf" srcId="{1599714D-23E4-744F-A918-1438AB4689DC}" destId="{8FB3E891-B655-8D4E-9204-C4C1970B5011}" srcOrd="0" destOrd="0" presId="urn:microsoft.com/office/officeart/2005/8/layout/hierarchy6"/>
    <dgm:cxn modelId="{F3DF5388-03F8-8346-AD1A-FF17B81831CD}" type="presParOf" srcId="{1599714D-23E4-744F-A918-1438AB4689DC}" destId="{90274963-F689-0C47-9522-7821AE02817F}" srcOrd="1" destOrd="0" presId="urn:microsoft.com/office/officeart/2005/8/layout/hierarchy6"/>
    <dgm:cxn modelId="{64F0A2A9-969C-2E42-9CFB-7F6EC1A39629}" type="presParOf" srcId="{90274963-F689-0C47-9522-7821AE02817F}" destId="{2E44AF61-F489-744D-9BA8-E3B5966AF25E}" srcOrd="0" destOrd="0" presId="urn:microsoft.com/office/officeart/2005/8/layout/hierarchy6"/>
    <dgm:cxn modelId="{A66CB7F2-09AF-8644-901E-AB0598210C15}" type="presParOf" srcId="{90274963-F689-0C47-9522-7821AE02817F}" destId="{9A996CAB-93AC-FF47-B325-283414AF7172}" srcOrd="1" destOrd="0" presId="urn:microsoft.com/office/officeart/2005/8/layout/hierarchy6"/>
    <dgm:cxn modelId="{7F3643F3-9C1E-5448-ACFB-9388DFC37F93}" type="presParOf" srcId="{9A996CAB-93AC-FF47-B325-283414AF7172}" destId="{9096059F-B156-424E-B6E4-8A2EF8A51395}" srcOrd="0" destOrd="0" presId="urn:microsoft.com/office/officeart/2005/8/layout/hierarchy6"/>
    <dgm:cxn modelId="{CE060887-6006-7740-BA21-11D44C623006}" type="presParOf" srcId="{9A996CAB-93AC-FF47-B325-283414AF7172}" destId="{60491731-ACF0-9143-8F1C-BAD7D28614CB}" srcOrd="1" destOrd="0" presId="urn:microsoft.com/office/officeart/2005/8/layout/hierarchy6"/>
    <dgm:cxn modelId="{1AA2AC77-04B4-A145-8401-D6D6249F59CB}" type="presParOf" srcId="{60491731-ACF0-9143-8F1C-BAD7D28614CB}" destId="{2D2036EF-C970-A143-9423-084A87292D10}" srcOrd="0" destOrd="0" presId="urn:microsoft.com/office/officeart/2005/8/layout/hierarchy6"/>
    <dgm:cxn modelId="{DF86DFC2-77D3-2C4E-B034-1EA7B52BC5D9}" type="presParOf" srcId="{60491731-ACF0-9143-8F1C-BAD7D28614CB}" destId="{18FC9EC0-F451-7F4F-93DB-5D45D44FE205}" srcOrd="1" destOrd="0" presId="urn:microsoft.com/office/officeart/2005/8/layout/hierarchy6"/>
    <dgm:cxn modelId="{2BA93ABE-BC66-1944-9BFC-C9F1897DE678}" type="presParOf" srcId="{18FC9EC0-F451-7F4F-93DB-5D45D44FE205}" destId="{7D2D3FFB-603A-4F45-B2D6-723994F7DC17}" srcOrd="0" destOrd="0" presId="urn:microsoft.com/office/officeart/2005/8/layout/hierarchy6"/>
    <dgm:cxn modelId="{341A1F39-2689-4647-9C8F-7C703B95A386}" type="presParOf" srcId="{18FC9EC0-F451-7F4F-93DB-5D45D44FE205}" destId="{AAE1515A-8C9E-464C-B224-A054692B9FE1}" srcOrd="1" destOrd="0" presId="urn:microsoft.com/office/officeart/2005/8/layout/hierarchy6"/>
    <dgm:cxn modelId="{C4760205-7CDF-364B-904B-661C2C618B2F}" type="presParOf" srcId="{60491731-ACF0-9143-8F1C-BAD7D28614CB}" destId="{B34F4407-DF10-184C-BC67-4A666A78B419}" srcOrd="2" destOrd="0" presId="urn:microsoft.com/office/officeart/2005/8/layout/hierarchy6"/>
    <dgm:cxn modelId="{EB8A8858-6EE6-0D4E-8997-0C305A2A4D97}" type="presParOf" srcId="{60491731-ACF0-9143-8F1C-BAD7D28614CB}" destId="{505C260F-9D26-064E-BD39-9D24A337D6DD}" srcOrd="3" destOrd="0" presId="urn:microsoft.com/office/officeart/2005/8/layout/hierarchy6"/>
    <dgm:cxn modelId="{7D44F4FD-5DFE-DB4B-8C6D-675B9CC23137}" type="presParOf" srcId="{505C260F-9D26-064E-BD39-9D24A337D6DD}" destId="{447591B0-D694-2C43-92F7-6829DF3701C1}" srcOrd="0" destOrd="0" presId="urn:microsoft.com/office/officeart/2005/8/layout/hierarchy6"/>
    <dgm:cxn modelId="{FF6EF053-207D-C44B-8BEE-C5B836B210DF}" type="presParOf" srcId="{505C260F-9D26-064E-BD39-9D24A337D6DD}" destId="{1743E7D8-5856-3949-96D8-18FF1B215AB2}" srcOrd="1" destOrd="0" presId="urn:microsoft.com/office/officeart/2005/8/layout/hierarchy6"/>
    <dgm:cxn modelId="{F8F28504-DAE0-7E44-B0D7-E95567E27F5D}" type="presParOf" srcId="{60491731-ACF0-9143-8F1C-BAD7D28614CB}" destId="{34D7C755-1ABC-3049-87E6-37EBB99DC564}" srcOrd="4" destOrd="0" presId="urn:microsoft.com/office/officeart/2005/8/layout/hierarchy6"/>
    <dgm:cxn modelId="{FA567924-9921-6544-B9E5-ED516F1C24F0}" type="presParOf" srcId="{60491731-ACF0-9143-8F1C-BAD7D28614CB}" destId="{A364AAA8-179D-D942-BE67-B98575802380}" srcOrd="5" destOrd="0" presId="urn:microsoft.com/office/officeart/2005/8/layout/hierarchy6"/>
    <dgm:cxn modelId="{0D524A61-4100-2347-8E3B-699056345645}" type="presParOf" srcId="{A364AAA8-179D-D942-BE67-B98575802380}" destId="{37B1BE02-6D9C-374B-8E85-9815C9E2DC17}" srcOrd="0" destOrd="0" presId="urn:microsoft.com/office/officeart/2005/8/layout/hierarchy6"/>
    <dgm:cxn modelId="{C9DAFD26-325C-4E42-8D90-2987722AF07E}" type="presParOf" srcId="{A364AAA8-179D-D942-BE67-B98575802380}" destId="{5B54CD03-C8D1-5842-B222-1A0C81545C4F}" srcOrd="1" destOrd="0" presId="urn:microsoft.com/office/officeart/2005/8/layout/hierarchy6"/>
    <dgm:cxn modelId="{E70D8D05-623F-C740-9176-700CDA2A4587}" type="presParOf" srcId="{14B59569-CDE1-5049-92A7-6F34F22901B8}" destId="{D8CF8B08-45B8-B74D-A314-23A2F46F1F59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4537D-AAB4-384A-B5C4-53A727AF1621}">
      <dsp:nvSpPr>
        <dsp:cNvPr id="0" name=""/>
        <dsp:cNvSpPr/>
      </dsp:nvSpPr>
      <dsp:spPr>
        <a:xfrm rot="5400000">
          <a:off x="888851" y="811346"/>
          <a:ext cx="1194842" cy="241227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403CB85-E262-7F4E-A203-5046FB33F1DC}">
      <dsp:nvSpPr>
        <dsp:cNvPr id="0" name=""/>
        <dsp:cNvSpPr/>
      </dsp:nvSpPr>
      <dsp:spPr>
        <a:xfrm>
          <a:off x="0" y="0"/>
          <a:ext cx="3319975" cy="140792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i="0" kern="1200" dirty="0">
              <a:latin typeface="Calibri"/>
              <a:cs typeface="Calibri"/>
            </a:rPr>
            <a:t>Documenti aziendali e informazioni essenziali</a:t>
          </a:r>
        </a:p>
      </dsp:txBody>
      <dsp:txXfrm>
        <a:off x="68741" y="68741"/>
        <a:ext cx="3182493" cy="1270440"/>
      </dsp:txXfrm>
    </dsp:sp>
    <dsp:sp modelId="{54A3BCF4-3996-BB4F-BFF8-6A7E20DBC23D}">
      <dsp:nvSpPr>
        <dsp:cNvPr id="0" name=""/>
        <dsp:cNvSpPr/>
      </dsp:nvSpPr>
      <dsp:spPr>
        <a:xfrm>
          <a:off x="3367376" y="160770"/>
          <a:ext cx="1462908" cy="1137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A6F5D-9E18-6D49-9178-8B065976F366}">
      <dsp:nvSpPr>
        <dsp:cNvPr id="0" name=""/>
        <dsp:cNvSpPr/>
      </dsp:nvSpPr>
      <dsp:spPr>
        <a:xfrm rot="5400000">
          <a:off x="3423332" y="2467185"/>
          <a:ext cx="1194842" cy="23423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F051DD2-36F2-4349-87D6-C08F5BEBD5CD}">
      <dsp:nvSpPr>
        <dsp:cNvPr id="0" name=""/>
        <dsp:cNvSpPr/>
      </dsp:nvSpPr>
      <dsp:spPr>
        <a:xfrm>
          <a:off x="2683411" y="1608054"/>
          <a:ext cx="3319975" cy="140792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i="0" kern="1200" dirty="0">
              <a:latin typeface="Calibri"/>
              <a:cs typeface="Calibri"/>
            </a:rPr>
            <a:t>Riclassificazione dei dati aziendali</a:t>
          </a:r>
        </a:p>
      </dsp:txBody>
      <dsp:txXfrm>
        <a:off x="2752152" y="1676795"/>
        <a:ext cx="3182493" cy="1270440"/>
      </dsp:txXfrm>
    </dsp:sp>
    <dsp:sp modelId="{977E6D80-13E0-984D-B4B8-6CD7DD4270DC}">
      <dsp:nvSpPr>
        <dsp:cNvPr id="0" name=""/>
        <dsp:cNvSpPr/>
      </dsp:nvSpPr>
      <dsp:spPr>
        <a:xfrm>
          <a:off x="5349105" y="1742331"/>
          <a:ext cx="1462908" cy="1137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DABFBC-F901-FC48-ABB5-4C365CE486A0}">
      <dsp:nvSpPr>
        <dsp:cNvPr id="0" name=""/>
        <dsp:cNvSpPr/>
      </dsp:nvSpPr>
      <dsp:spPr>
        <a:xfrm>
          <a:off x="5366823" y="3216108"/>
          <a:ext cx="3319975" cy="140792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i="0" kern="1200" dirty="0">
              <a:latin typeface="Calibri"/>
              <a:cs typeface="Calibri"/>
            </a:rPr>
            <a:t>Dinamica finanziaria</a:t>
          </a:r>
        </a:p>
      </dsp:txBody>
      <dsp:txXfrm>
        <a:off x="5435564" y="3284849"/>
        <a:ext cx="3182493" cy="127044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970F0-E9F4-D642-8607-0E66C313A26C}">
      <dsp:nvSpPr>
        <dsp:cNvPr id="0" name=""/>
        <dsp:cNvSpPr/>
      </dsp:nvSpPr>
      <dsp:spPr>
        <a:xfrm>
          <a:off x="319187" y="1981"/>
          <a:ext cx="7819825" cy="461760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6AD81370-35A8-D84A-867C-C01F78C243F3}">
      <dsp:nvSpPr>
        <dsp:cNvPr id="0" name=""/>
        <dsp:cNvSpPr/>
      </dsp:nvSpPr>
      <dsp:spPr>
        <a:xfrm>
          <a:off x="1771686" y="0"/>
          <a:ext cx="831169" cy="8311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D3AA47A4-FE47-9F4F-9F60-70607A59AAA7}">
      <dsp:nvSpPr>
        <dsp:cNvPr id="0" name=""/>
        <dsp:cNvSpPr/>
      </dsp:nvSpPr>
      <dsp:spPr>
        <a:xfrm>
          <a:off x="2766227" y="261383"/>
          <a:ext cx="3229247" cy="612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di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0" u="sng" kern="1200" noProof="0" dirty="0"/>
            <a:t>Passività Correnti</a:t>
          </a:r>
        </a:p>
      </dsp:txBody>
      <dsp:txXfrm>
        <a:off x="2766227" y="261383"/>
        <a:ext cx="3229247" cy="612156"/>
      </dsp:txXfrm>
    </dsp:sp>
    <dsp:sp modelId="{02B6E560-DD32-CE4E-A8F9-78C4DAFC402D}">
      <dsp:nvSpPr>
        <dsp:cNvPr id="0" name=""/>
        <dsp:cNvSpPr/>
      </dsp:nvSpPr>
      <dsp:spPr>
        <a:xfrm>
          <a:off x="2554315" y="1027090"/>
          <a:ext cx="4445856" cy="367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 dirty="0"/>
            <a:t>Saranno estinte entro un anno</a:t>
          </a:r>
        </a:p>
      </dsp:txBody>
      <dsp:txXfrm>
        <a:off x="2554315" y="1027090"/>
        <a:ext cx="4445856" cy="367592"/>
      </dsp:txXfrm>
    </dsp:sp>
    <dsp:sp modelId="{5A0B6D57-D411-7B4C-80FA-4D487DAE02C8}">
      <dsp:nvSpPr>
        <dsp:cNvPr id="0" name=""/>
        <dsp:cNvSpPr/>
      </dsp:nvSpPr>
      <dsp:spPr>
        <a:xfrm>
          <a:off x="2554315" y="1394682"/>
          <a:ext cx="93835" cy="9383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A927DD42-4FAE-444D-B3D1-6CAF39CE4271}">
      <dsp:nvSpPr>
        <dsp:cNvPr id="0" name=""/>
        <dsp:cNvSpPr/>
      </dsp:nvSpPr>
      <dsp:spPr>
        <a:xfrm>
          <a:off x="2554315" y="1488518"/>
          <a:ext cx="4445856" cy="367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/>
            <a:t>Debiti verso fornitori</a:t>
          </a:r>
        </a:p>
      </dsp:txBody>
      <dsp:txXfrm>
        <a:off x="2554315" y="1488518"/>
        <a:ext cx="4445856" cy="367592"/>
      </dsp:txXfrm>
    </dsp:sp>
    <dsp:sp modelId="{5B225798-74CC-AF4A-B147-0973DAA11A2E}">
      <dsp:nvSpPr>
        <dsp:cNvPr id="0" name=""/>
        <dsp:cNvSpPr/>
      </dsp:nvSpPr>
      <dsp:spPr>
        <a:xfrm>
          <a:off x="2554315" y="1856110"/>
          <a:ext cx="93835" cy="9383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5FAB7D96-4D46-0F4F-AB71-9A98CFCC03AF}">
      <dsp:nvSpPr>
        <dsp:cNvPr id="0" name=""/>
        <dsp:cNvSpPr/>
      </dsp:nvSpPr>
      <dsp:spPr>
        <a:xfrm>
          <a:off x="2554315" y="1949946"/>
          <a:ext cx="4445856" cy="367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/>
            <a:t>Debiti finanziari a breve termine</a:t>
          </a:r>
        </a:p>
      </dsp:txBody>
      <dsp:txXfrm>
        <a:off x="2554315" y="1949946"/>
        <a:ext cx="4445856" cy="367592"/>
      </dsp:txXfrm>
    </dsp:sp>
    <dsp:sp modelId="{5920BE3D-A90A-0C41-9505-1BD3E6AAFCF8}">
      <dsp:nvSpPr>
        <dsp:cNvPr id="0" name=""/>
        <dsp:cNvSpPr/>
      </dsp:nvSpPr>
      <dsp:spPr>
        <a:xfrm>
          <a:off x="2554315" y="2317538"/>
          <a:ext cx="93835" cy="9383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7FD51F81-E3A4-2A45-ADF4-B4EF98D3767A}">
      <dsp:nvSpPr>
        <dsp:cNvPr id="0" name=""/>
        <dsp:cNvSpPr/>
      </dsp:nvSpPr>
      <dsp:spPr>
        <a:xfrm>
          <a:off x="2554315" y="2411373"/>
          <a:ext cx="4445856" cy="367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/>
            <a:t>Quota corrente di debiti a lungo termine</a:t>
          </a:r>
        </a:p>
      </dsp:txBody>
      <dsp:txXfrm>
        <a:off x="2554315" y="2411373"/>
        <a:ext cx="4445856" cy="367592"/>
      </dsp:txXfrm>
    </dsp:sp>
    <dsp:sp modelId="{114BBDAA-8D7D-0144-A515-06DF6D96A781}">
      <dsp:nvSpPr>
        <dsp:cNvPr id="0" name=""/>
        <dsp:cNvSpPr/>
      </dsp:nvSpPr>
      <dsp:spPr>
        <a:xfrm>
          <a:off x="2554315" y="2778966"/>
          <a:ext cx="93835" cy="9383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3127EFFD-125B-4445-B33A-B82D746EECF6}">
      <dsp:nvSpPr>
        <dsp:cNvPr id="0" name=""/>
        <dsp:cNvSpPr/>
      </dsp:nvSpPr>
      <dsp:spPr>
        <a:xfrm>
          <a:off x="2554315" y="2872801"/>
          <a:ext cx="4445856" cy="367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/>
            <a:t>Altre passività correnti</a:t>
          </a:r>
        </a:p>
      </dsp:txBody>
      <dsp:txXfrm>
        <a:off x="2554315" y="2872801"/>
        <a:ext cx="4445856" cy="367592"/>
      </dsp:txXfrm>
    </dsp:sp>
    <dsp:sp modelId="{D7253E0B-653D-824B-8B6F-C0DD2F42F795}">
      <dsp:nvSpPr>
        <dsp:cNvPr id="0" name=""/>
        <dsp:cNvSpPr/>
      </dsp:nvSpPr>
      <dsp:spPr>
        <a:xfrm>
          <a:off x="2826475" y="3240394"/>
          <a:ext cx="93835" cy="907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64FDF0AA-2AE5-274D-B849-9CA9D46B6143}">
      <dsp:nvSpPr>
        <dsp:cNvPr id="0" name=""/>
        <dsp:cNvSpPr/>
      </dsp:nvSpPr>
      <dsp:spPr>
        <a:xfrm>
          <a:off x="2554315" y="3331114"/>
          <a:ext cx="4445856" cy="367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162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/>
            <a:t>Imposte</a:t>
          </a:r>
          <a:endParaRPr lang="it-IT" sz="1800" kern="1200" noProof="0" dirty="0"/>
        </a:p>
      </dsp:txBody>
      <dsp:txXfrm>
        <a:off x="2554315" y="3331114"/>
        <a:ext cx="4445856" cy="367592"/>
      </dsp:txXfrm>
    </dsp:sp>
    <dsp:sp modelId="{A328344B-C563-0D4B-97E5-6758F4BC858E}">
      <dsp:nvSpPr>
        <dsp:cNvPr id="0" name=""/>
        <dsp:cNvSpPr/>
      </dsp:nvSpPr>
      <dsp:spPr>
        <a:xfrm>
          <a:off x="2826475" y="3698706"/>
          <a:ext cx="93835" cy="907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58D09324-4B4E-2F40-9DFF-12B17B9B373F}">
      <dsp:nvSpPr>
        <dsp:cNvPr id="0" name=""/>
        <dsp:cNvSpPr/>
      </dsp:nvSpPr>
      <dsp:spPr>
        <a:xfrm>
          <a:off x="2554315" y="3789426"/>
          <a:ext cx="4445856" cy="367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162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/>
            <a:t>Stipendi</a:t>
          </a:r>
        </a:p>
      </dsp:txBody>
      <dsp:txXfrm>
        <a:off x="2554315" y="3789426"/>
        <a:ext cx="4445856" cy="36759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D3C85-8AC0-B04D-906A-44DAE8573AEF}">
      <dsp:nvSpPr>
        <dsp:cNvPr id="0" name=""/>
        <dsp:cNvSpPr/>
      </dsp:nvSpPr>
      <dsp:spPr>
        <a:xfrm>
          <a:off x="25042" y="32343"/>
          <a:ext cx="2453527" cy="10138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>
              <a:latin typeface="Calibri" panose="020F0502020204030204" pitchFamily="34" charset="0"/>
              <a:cs typeface="Calibri" panose="020F0502020204030204" pitchFamily="34" charset="0"/>
            </a:rPr>
            <a:t>Stato Patrimoniale</a:t>
          </a:r>
        </a:p>
      </dsp:txBody>
      <dsp:txXfrm>
        <a:off x="54737" y="62038"/>
        <a:ext cx="2394137" cy="954464"/>
      </dsp:txXfrm>
    </dsp:sp>
    <dsp:sp modelId="{7A62D339-E356-264C-84B3-5340A7533448}">
      <dsp:nvSpPr>
        <dsp:cNvPr id="0" name=""/>
        <dsp:cNvSpPr/>
      </dsp:nvSpPr>
      <dsp:spPr>
        <a:xfrm>
          <a:off x="270395" y="1046198"/>
          <a:ext cx="205905" cy="760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0390"/>
              </a:lnTo>
              <a:lnTo>
                <a:pt x="205905" y="760390"/>
              </a:lnTo>
            </a:path>
          </a:pathLst>
        </a:cu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57AB4D-EF42-DA4C-B0AE-DF7C1ECBE450}">
      <dsp:nvSpPr>
        <dsp:cNvPr id="0" name=""/>
        <dsp:cNvSpPr/>
      </dsp:nvSpPr>
      <dsp:spPr>
        <a:xfrm>
          <a:off x="476301" y="1299661"/>
          <a:ext cx="1962822" cy="101385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alibri" panose="020F0502020204030204" pitchFamily="34" charset="0"/>
              <a:cs typeface="Calibri" panose="020F0502020204030204" pitchFamily="34" charset="0"/>
            </a:rPr>
            <a:t>Liquidità Esigibilità</a:t>
          </a:r>
        </a:p>
      </dsp:txBody>
      <dsp:txXfrm>
        <a:off x="505996" y="1329356"/>
        <a:ext cx="1903432" cy="954464"/>
      </dsp:txXfrm>
    </dsp:sp>
    <dsp:sp modelId="{A031931F-EB1C-4049-8D51-5C38CCB2FAF4}">
      <dsp:nvSpPr>
        <dsp:cNvPr id="0" name=""/>
        <dsp:cNvSpPr/>
      </dsp:nvSpPr>
      <dsp:spPr>
        <a:xfrm>
          <a:off x="270395" y="1046198"/>
          <a:ext cx="205905" cy="19842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4214"/>
              </a:lnTo>
              <a:lnTo>
                <a:pt x="205905" y="1984214"/>
              </a:lnTo>
            </a:path>
          </a:pathLst>
        </a:cu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76790A-0D06-6845-97C1-CA1207411ABF}">
      <dsp:nvSpPr>
        <dsp:cNvPr id="0" name=""/>
        <dsp:cNvSpPr/>
      </dsp:nvSpPr>
      <dsp:spPr>
        <a:xfrm>
          <a:off x="476301" y="2523485"/>
          <a:ext cx="1962822" cy="101385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alibri" panose="020F0502020204030204" pitchFamily="34" charset="0"/>
              <a:cs typeface="Calibri" panose="020F0502020204030204" pitchFamily="34" charset="0"/>
            </a:rPr>
            <a:t>Pertinenza Gestionale</a:t>
          </a:r>
        </a:p>
      </dsp:txBody>
      <dsp:txXfrm>
        <a:off x="505996" y="2553180"/>
        <a:ext cx="1903432" cy="954464"/>
      </dsp:txXfrm>
    </dsp:sp>
    <dsp:sp modelId="{B350599F-EAA1-A24B-B908-9BC2A24F22B7}">
      <dsp:nvSpPr>
        <dsp:cNvPr id="0" name=""/>
        <dsp:cNvSpPr/>
      </dsp:nvSpPr>
      <dsp:spPr>
        <a:xfrm>
          <a:off x="4560702" y="0"/>
          <a:ext cx="2453527" cy="10138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>
              <a:latin typeface="Calibri" panose="020F0502020204030204" pitchFamily="34" charset="0"/>
              <a:cs typeface="Calibri" panose="020F0502020204030204" pitchFamily="34" charset="0"/>
            </a:rPr>
            <a:t>Conto Economico</a:t>
          </a:r>
        </a:p>
      </dsp:txBody>
      <dsp:txXfrm>
        <a:off x="4590397" y="29695"/>
        <a:ext cx="2394137" cy="954464"/>
      </dsp:txXfrm>
    </dsp:sp>
    <dsp:sp modelId="{B51DC5A1-4EF2-864E-A363-2E23DF0B2783}">
      <dsp:nvSpPr>
        <dsp:cNvPr id="0" name=""/>
        <dsp:cNvSpPr/>
      </dsp:nvSpPr>
      <dsp:spPr>
        <a:xfrm>
          <a:off x="4806055" y="1013854"/>
          <a:ext cx="245535" cy="754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623"/>
              </a:lnTo>
              <a:lnTo>
                <a:pt x="245535" y="754623"/>
              </a:lnTo>
            </a:path>
          </a:pathLst>
        </a:cu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73B60D-9091-9E42-B10F-9D247DE11710}">
      <dsp:nvSpPr>
        <dsp:cNvPr id="0" name=""/>
        <dsp:cNvSpPr/>
      </dsp:nvSpPr>
      <dsp:spPr>
        <a:xfrm>
          <a:off x="5051590" y="1261551"/>
          <a:ext cx="1962822" cy="101385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alibri" panose="020F0502020204030204" pitchFamily="34" charset="0"/>
              <a:cs typeface="Calibri" panose="020F0502020204030204" pitchFamily="34" charset="0"/>
            </a:rPr>
            <a:t>Fatturato e Costo del Venduto</a:t>
          </a:r>
        </a:p>
      </dsp:txBody>
      <dsp:txXfrm>
        <a:off x="5081285" y="1291246"/>
        <a:ext cx="1903432" cy="954464"/>
      </dsp:txXfrm>
    </dsp:sp>
    <dsp:sp modelId="{8E4C01A8-A682-994C-9F51-5BBF579C341A}">
      <dsp:nvSpPr>
        <dsp:cNvPr id="0" name=""/>
        <dsp:cNvSpPr/>
      </dsp:nvSpPr>
      <dsp:spPr>
        <a:xfrm>
          <a:off x="4806055" y="1013854"/>
          <a:ext cx="245535" cy="2021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1941"/>
              </a:lnTo>
              <a:lnTo>
                <a:pt x="245535" y="2021941"/>
              </a:lnTo>
            </a:path>
          </a:pathLst>
        </a:cu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72A629-EF59-E844-ABE5-D03AF2496317}">
      <dsp:nvSpPr>
        <dsp:cNvPr id="0" name=""/>
        <dsp:cNvSpPr/>
      </dsp:nvSpPr>
      <dsp:spPr>
        <a:xfrm>
          <a:off x="5051590" y="2528869"/>
          <a:ext cx="1962822" cy="101385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alibri" panose="020F0502020204030204" pitchFamily="34" charset="0"/>
              <a:cs typeface="Calibri" panose="020F0502020204030204" pitchFamily="34" charset="0"/>
            </a:rPr>
            <a:t>Produzione e Valore Aggiunto</a:t>
          </a:r>
        </a:p>
      </dsp:txBody>
      <dsp:txXfrm>
        <a:off x="5081285" y="2558564"/>
        <a:ext cx="1903432" cy="95446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0D24AF-4260-B14F-B2A7-27F4AEE8F2D0}">
      <dsp:nvSpPr>
        <dsp:cNvPr id="0" name=""/>
        <dsp:cNvSpPr/>
      </dsp:nvSpPr>
      <dsp:spPr>
        <a:xfrm>
          <a:off x="7464410" y="3"/>
          <a:ext cx="915878" cy="1908102"/>
        </a:xfrm>
        <a:prstGeom prst="upArrow">
          <a:avLst/>
        </a:prstGeom>
        <a:solidFill>
          <a:schemeClr val="tx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5F7C19-EE85-D14C-BD5F-F708709AF405}">
      <dsp:nvSpPr>
        <dsp:cNvPr id="0" name=""/>
        <dsp:cNvSpPr/>
      </dsp:nvSpPr>
      <dsp:spPr>
        <a:xfrm>
          <a:off x="933899" y="867"/>
          <a:ext cx="4736592" cy="915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0" rIns="156464" bIns="156464" numCol="1" spcCol="1270" anchor="ctr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i="1" kern="1200"/>
            <a:t>Value stock</a:t>
          </a:r>
          <a:endParaRPr lang="it-IT" sz="22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700" i="1" kern="1200" dirty="0"/>
            <a:t>Market-to-book ratio</a:t>
          </a:r>
          <a:r>
            <a:rPr lang="it-IT" sz="1700" kern="1200" dirty="0"/>
            <a:t> basso</a:t>
          </a:r>
        </a:p>
      </dsp:txBody>
      <dsp:txXfrm>
        <a:off x="933899" y="867"/>
        <a:ext cx="4736592" cy="915890"/>
      </dsp:txXfrm>
    </dsp:sp>
    <dsp:sp modelId="{5DEB1079-C648-0B44-909B-25ADB49B380A}">
      <dsp:nvSpPr>
        <dsp:cNvPr id="0" name=""/>
        <dsp:cNvSpPr/>
      </dsp:nvSpPr>
      <dsp:spPr>
        <a:xfrm>
          <a:off x="289932" y="0"/>
          <a:ext cx="915878" cy="1904631"/>
        </a:xfrm>
        <a:prstGeom prst="down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C16AAA-DF01-C542-BE08-B3828683FE41}">
      <dsp:nvSpPr>
        <dsp:cNvPr id="0" name=""/>
        <dsp:cNvSpPr/>
      </dsp:nvSpPr>
      <dsp:spPr>
        <a:xfrm>
          <a:off x="2873278" y="993082"/>
          <a:ext cx="4736592" cy="915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0" rIns="156464" bIns="156464" numCol="1" spcCol="1270" anchor="ctr" anchorCtr="0">
          <a:noAutofit/>
        </a:bodyPr>
        <a:lstStyle/>
        <a:p>
          <a:pPr marL="0" lvl="0" indent="0" algn="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i="1" kern="1200"/>
            <a:t>Growth stock</a:t>
          </a:r>
          <a:endParaRPr lang="it-IT" sz="2200" kern="1200"/>
        </a:p>
        <a:p>
          <a:pPr marL="171450" lvl="1" indent="-171450" algn="r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700" i="1" kern="1200" dirty="0"/>
            <a:t>Market-to-book ratio</a:t>
          </a:r>
          <a:r>
            <a:rPr lang="it-IT" sz="1700" kern="1200" dirty="0"/>
            <a:t> alto</a:t>
          </a:r>
        </a:p>
      </dsp:txBody>
      <dsp:txXfrm>
        <a:off x="2873278" y="993082"/>
        <a:ext cx="4736592" cy="91589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CA668D-29D4-A243-BDBD-DA546B795AED}">
      <dsp:nvSpPr>
        <dsp:cNvPr id="0" name=""/>
        <dsp:cNvSpPr/>
      </dsp:nvSpPr>
      <dsp:spPr>
        <a:xfrm>
          <a:off x="6" y="147488"/>
          <a:ext cx="1388339" cy="78618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 err="1"/>
            <a:t>Debt</a:t>
          </a:r>
          <a:r>
            <a:rPr lang="it-IT" sz="1200" kern="1200" dirty="0"/>
            <a:t> </a:t>
          </a:r>
        </a:p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 err="1"/>
            <a:t>Coverage</a:t>
          </a:r>
          <a:r>
            <a:rPr lang="it-IT" sz="1200" kern="1200" dirty="0"/>
            <a:t> Ratio</a:t>
          </a:r>
        </a:p>
      </dsp:txBody>
      <dsp:txXfrm>
        <a:off x="6" y="147488"/>
        <a:ext cx="1388339" cy="524126"/>
      </dsp:txXfrm>
    </dsp:sp>
    <dsp:sp modelId="{1C2C2811-7E4E-B945-907E-F8B99C75F515}">
      <dsp:nvSpPr>
        <dsp:cNvPr id="0" name=""/>
        <dsp:cNvSpPr/>
      </dsp:nvSpPr>
      <dsp:spPr>
        <a:xfrm>
          <a:off x="287600" y="850799"/>
          <a:ext cx="1388339" cy="82186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200" kern="1200" dirty="0"/>
            <a:t>EBIT/Uscite per rimborsi</a:t>
          </a:r>
        </a:p>
      </dsp:txBody>
      <dsp:txXfrm>
        <a:off x="311672" y="874871"/>
        <a:ext cx="1340195" cy="773720"/>
      </dsp:txXfrm>
    </dsp:sp>
    <dsp:sp modelId="{5BAF3B2F-541B-CE49-BCC9-6EB59A433A99}">
      <dsp:nvSpPr>
        <dsp:cNvPr id="0" name=""/>
        <dsp:cNvSpPr/>
      </dsp:nvSpPr>
      <dsp:spPr>
        <a:xfrm>
          <a:off x="1487141" y="471448"/>
          <a:ext cx="669544" cy="29117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kern="1200" dirty="0"/>
        </a:p>
      </dsp:txBody>
      <dsp:txXfrm>
        <a:off x="1487141" y="529683"/>
        <a:ext cx="582192" cy="174704"/>
      </dsp:txXfrm>
    </dsp:sp>
    <dsp:sp modelId="{3E5DB1FC-C9F9-734D-BF27-30F69A2D0DCA}">
      <dsp:nvSpPr>
        <dsp:cNvPr id="0" name=""/>
        <dsp:cNvSpPr/>
      </dsp:nvSpPr>
      <dsp:spPr>
        <a:xfrm>
          <a:off x="2230215" y="147488"/>
          <a:ext cx="1388339" cy="78618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 err="1"/>
            <a:t>Interest</a:t>
          </a:r>
          <a:r>
            <a:rPr lang="it-IT" sz="1200" kern="1200" dirty="0"/>
            <a:t> </a:t>
          </a:r>
        </a:p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 err="1"/>
            <a:t>Coverage</a:t>
          </a:r>
          <a:r>
            <a:rPr lang="it-IT" sz="1200" kern="1200" dirty="0"/>
            <a:t> Ratio</a:t>
          </a:r>
        </a:p>
      </dsp:txBody>
      <dsp:txXfrm>
        <a:off x="2230215" y="147488"/>
        <a:ext cx="1388339" cy="524126"/>
      </dsp:txXfrm>
    </dsp:sp>
    <dsp:sp modelId="{94120EE3-D778-734D-9563-3954A36462C0}">
      <dsp:nvSpPr>
        <dsp:cNvPr id="0" name=""/>
        <dsp:cNvSpPr/>
      </dsp:nvSpPr>
      <dsp:spPr>
        <a:xfrm>
          <a:off x="2517802" y="850799"/>
          <a:ext cx="1388339" cy="82186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200" kern="1200" dirty="0"/>
            <a:t>EBIT/Oneri Finanziari</a:t>
          </a:r>
        </a:p>
      </dsp:txBody>
      <dsp:txXfrm>
        <a:off x="2541874" y="874871"/>
        <a:ext cx="1340195" cy="77372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73B6F8-A83F-A94C-8CB8-951B773E8C03}">
      <dsp:nvSpPr>
        <dsp:cNvPr id="0" name=""/>
        <dsp:cNvSpPr/>
      </dsp:nvSpPr>
      <dsp:spPr>
        <a:xfrm>
          <a:off x="182947" y="584"/>
          <a:ext cx="3846552" cy="275217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637931E-1384-2242-8ECC-CD1B0E3CB74C}">
      <dsp:nvSpPr>
        <dsp:cNvPr id="0" name=""/>
        <dsp:cNvSpPr/>
      </dsp:nvSpPr>
      <dsp:spPr>
        <a:xfrm>
          <a:off x="38590" y="47444"/>
          <a:ext cx="495391" cy="495391"/>
        </a:xfrm>
        <a:prstGeom prst="ellipse">
          <a:avLst/>
        </a:prstGeom>
        <a:solidFill>
          <a:schemeClr val="accent2">
            <a:alpha val="50000"/>
            <a:hueOff val="449988"/>
            <a:satOff val="12146"/>
            <a:lumOff val="12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0D8B7D1-24CE-C04B-BCCD-DF98D2B43A54}">
      <dsp:nvSpPr>
        <dsp:cNvPr id="0" name=""/>
        <dsp:cNvSpPr/>
      </dsp:nvSpPr>
      <dsp:spPr>
        <a:xfrm>
          <a:off x="971504" y="285713"/>
          <a:ext cx="2267018" cy="495391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kern="1200" noProof="0" dirty="0">
              <a:solidFill>
                <a:schemeClr val="accent2">
                  <a:lumMod val="75000"/>
                </a:schemeClr>
              </a:solidFill>
              <a:latin typeface="Calibri"/>
              <a:cs typeface="Calibri"/>
            </a:rPr>
            <a:t>Altre informazioni dallo stato patrimoniale</a:t>
          </a:r>
        </a:p>
      </dsp:txBody>
      <dsp:txXfrm>
        <a:off x="971504" y="285713"/>
        <a:ext cx="2267018" cy="495391"/>
      </dsp:txXfrm>
    </dsp:sp>
    <dsp:sp modelId="{0D045177-CCE3-E045-8DC8-37D92EA41D1A}">
      <dsp:nvSpPr>
        <dsp:cNvPr id="0" name=""/>
        <dsp:cNvSpPr/>
      </dsp:nvSpPr>
      <dsp:spPr>
        <a:xfrm>
          <a:off x="971504" y="875216"/>
          <a:ext cx="2649810" cy="20371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noProof="0" dirty="0">
              <a:latin typeface="Calibri"/>
              <a:cs typeface="Calibri"/>
            </a:rPr>
            <a:t>Indice di liquidità (</a:t>
          </a:r>
          <a:r>
            <a:rPr lang="it-IT" sz="1200" i="1" kern="1200" noProof="0" dirty="0" err="1">
              <a:latin typeface="Calibri"/>
              <a:cs typeface="Calibri"/>
            </a:rPr>
            <a:t>current</a:t>
          </a:r>
          <a:r>
            <a:rPr lang="it-IT" sz="1200" i="1" kern="1200" noProof="0" dirty="0">
              <a:latin typeface="Calibri"/>
              <a:cs typeface="Calibri"/>
            </a:rPr>
            <a:t> ratio</a:t>
          </a:r>
          <a:r>
            <a:rPr lang="it-IT" sz="1200" kern="1200" noProof="0" dirty="0">
              <a:latin typeface="Calibri"/>
              <a:cs typeface="Calibri"/>
            </a:rPr>
            <a:t>)</a:t>
          </a:r>
        </a:p>
      </dsp:txBody>
      <dsp:txXfrm>
        <a:off x="971504" y="875216"/>
        <a:ext cx="2649810" cy="203717"/>
      </dsp:txXfrm>
    </dsp:sp>
    <dsp:sp modelId="{3F052CF6-5AD9-6E43-A04F-A0431251A439}">
      <dsp:nvSpPr>
        <dsp:cNvPr id="0" name=""/>
        <dsp:cNvSpPr/>
      </dsp:nvSpPr>
      <dsp:spPr>
        <a:xfrm>
          <a:off x="828079" y="975863"/>
          <a:ext cx="61582" cy="60480"/>
        </a:xfrm>
        <a:prstGeom prst="ellipse">
          <a:avLst/>
        </a:prstGeom>
        <a:solidFill>
          <a:schemeClr val="accent2">
            <a:alpha val="50000"/>
            <a:hueOff val="899977"/>
            <a:satOff val="24292"/>
            <a:lumOff val="25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67EAF26-AEED-184C-B94F-DB4179969A8A}">
      <dsp:nvSpPr>
        <dsp:cNvPr id="0" name=""/>
        <dsp:cNvSpPr/>
      </dsp:nvSpPr>
      <dsp:spPr>
        <a:xfrm>
          <a:off x="971504" y="1139413"/>
          <a:ext cx="2649810" cy="20371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441" tIns="15240" rIns="0" bIns="15240" numCol="1" spcCol="1270" anchor="ctr" anchorCtr="0">
          <a:noAutofit/>
        </a:bodyPr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noProof="0">
              <a:latin typeface="Calibri"/>
              <a:cs typeface="Calibri"/>
            </a:rPr>
            <a:t>Attività correnti / Passività correnti</a:t>
          </a:r>
        </a:p>
      </dsp:txBody>
      <dsp:txXfrm>
        <a:off x="971504" y="1139413"/>
        <a:ext cx="2649810" cy="203717"/>
      </dsp:txXfrm>
    </dsp:sp>
    <dsp:sp modelId="{07C24D48-857E-6A4B-A845-CCC5E4DF90B7}">
      <dsp:nvSpPr>
        <dsp:cNvPr id="0" name=""/>
        <dsp:cNvSpPr/>
      </dsp:nvSpPr>
      <dsp:spPr>
        <a:xfrm>
          <a:off x="1027310" y="1198243"/>
          <a:ext cx="61582" cy="60480"/>
        </a:xfrm>
        <a:prstGeom prst="ellipse">
          <a:avLst/>
        </a:prstGeom>
        <a:solidFill>
          <a:schemeClr val="accent2">
            <a:alpha val="50000"/>
            <a:hueOff val="1349965"/>
            <a:satOff val="36438"/>
            <a:lumOff val="382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D9B16BE-6739-6D49-87A4-FC16D6B014E0}">
      <dsp:nvSpPr>
        <dsp:cNvPr id="0" name=""/>
        <dsp:cNvSpPr/>
      </dsp:nvSpPr>
      <dsp:spPr>
        <a:xfrm>
          <a:off x="971504" y="1523364"/>
          <a:ext cx="2649810" cy="20371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i="1" kern="1200" noProof="0">
              <a:latin typeface="Calibri"/>
              <a:cs typeface="Calibri"/>
            </a:rPr>
            <a:t>Quick ratio</a:t>
          </a:r>
          <a:endParaRPr lang="it-IT" sz="1200" kern="1200" noProof="0">
            <a:latin typeface="Calibri"/>
            <a:cs typeface="Calibri"/>
          </a:endParaRPr>
        </a:p>
      </dsp:txBody>
      <dsp:txXfrm>
        <a:off x="971504" y="1523364"/>
        <a:ext cx="2649810" cy="203717"/>
      </dsp:txXfrm>
    </dsp:sp>
    <dsp:sp modelId="{D7626E4D-91ED-4648-B3A4-D116C71DA296}">
      <dsp:nvSpPr>
        <dsp:cNvPr id="0" name=""/>
        <dsp:cNvSpPr/>
      </dsp:nvSpPr>
      <dsp:spPr>
        <a:xfrm>
          <a:off x="1794908" y="1602352"/>
          <a:ext cx="61582" cy="60480"/>
        </a:xfrm>
        <a:prstGeom prst="ellipse">
          <a:avLst/>
        </a:prstGeom>
        <a:solidFill>
          <a:schemeClr val="accent2">
            <a:alpha val="50000"/>
            <a:hueOff val="1799954"/>
            <a:satOff val="48584"/>
            <a:lumOff val="509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46CE767-B5DB-3742-8EC5-3B923CC600A9}">
      <dsp:nvSpPr>
        <dsp:cNvPr id="0" name=""/>
        <dsp:cNvSpPr/>
      </dsp:nvSpPr>
      <dsp:spPr>
        <a:xfrm>
          <a:off x="971504" y="1788660"/>
          <a:ext cx="2649810" cy="37526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441" tIns="15240" rIns="0" bIns="15240" numCol="1" spcCol="1270" anchor="ctr" anchorCtr="0">
          <a:noAutofit/>
        </a:bodyPr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noProof="0">
              <a:latin typeface="Calibri"/>
              <a:cs typeface="Calibri"/>
            </a:rPr>
            <a:t>(Attività correnti – Rimanenze) /  Passività correnti</a:t>
          </a:r>
        </a:p>
      </dsp:txBody>
      <dsp:txXfrm>
        <a:off x="971504" y="1788660"/>
        <a:ext cx="2649810" cy="37526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C1BF66-DD9B-3749-A1FF-2E9FBB91B4DA}">
      <dsp:nvSpPr>
        <dsp:cNvPr id="0" name=""/>
        <dsp:cNvSpPr/>
      </dsp:nvSpPr>
      <dsp:spPr>
        <a:xfrm rot="5400000">
          <a:off x="1908358" y="1281352"/>
          <a:ext cx="1133245" cy="129016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4">
                <a:tint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EE6AAEB-1C2E-3648-B208-946E4D55829C}">
      <dsp:nvSpPr>
        <dsp:cNvPr id="0" name=""/>
        <dsp:cNvSpPr/>
      </dsp:nvSpPr>
      <dsp:spPr>
        <a:xfrm>
          <a:off x="382649" y="25126"/>
          <a:ext cx="1907718" cy="133534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noProof="0">
              <a:latin typeface="Calibri"/>
              <a:cs typeface="Calibri"/>
            </a:rPr>
            <a:t>Totale ricavi di vendita</a:t>
          </a:r>
        </a:p>
      </dsp:txBody>
      <dsp:txXfrm>
        <a:off x="447847" y="90324"/>
        <a:ext cx="1777322" cy="1204945"/>
      </dsp:txXfrm>
    </dsp:sp>
    <dsp:sp modelId="{9077F3D7-99DA-6146-8869-DEA49F149A40}">
      <dsp:nvSpPr>
        <dsp:cNvPr id="0" name=""/>
        <dsp:cNvSpPr/>
      </dsp:nvSpPr>
      <dsp:spPr>
        <a:xfrm>
          <a:off x="2577107" y="138829"/>
          <a:ext cx="1387492" cy="10792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ctr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400" i="1" kern="1200" noProof="0" dirty="0">
              <a:latin typeface="Calibri"/>
              <a:cs typeface="Calibri"/>
            </a:rPr>
            <a:t>meno</a:t>
          </a:r>
          <a:endParaRPr lang="it-IT" sz="2400" kern="1200" noProof="0" dirty="0">
            <a:latin typeface="Calibri"/>
            <a:cs typeface="Calibri"/>
          </a:endParaRPr>
        </a:p>
      </dsp:txBody>
      <dsp:txXfrm>
        <a:off x="2577107" y="138829"/>
        <a:ext cx="1387492" cy="1079281"/>
      </dsp:txXfrm>
    </dsp:sp>
    <dsp:sp modelId="{99D7F269-7AA3-FC48-9CB4-7B05BCEDDCA1}">
      <dsp:nvSpPr>
        <dsp:cNvPr id="0" name=""/>
        <dsp:cNvSpPr/>
      </dsp:nvSpPr>
      <dsp:spPr>
        <a:xfrm rot="5400000">
          <a:off x="4499443" y="2831074"/>
          <a:ext cx="1133245" cy="129016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4">
                <a:tint val="50000"/>
                <a:hueOff val="3980712"/>
                <a:satOff val="2851"/>
                <a:lumOff val="13778"/>
                <a:alphaOff val="0"/>
                <a:shade val="51000"/>
                <a:satMod val="130000"/>
              </a:schemeClr>
            </a:gs>
            <a:gs pos="80000">
              <a:schemeClr val="accent4">
                <a:tint val="50000"/>
                <a:hueOff val="3980712"/>
                <a:satOff val="2851"/>
                <a:lumOff val="13778"/>
                <a:alphaOff val="0"/>
                <a:shade val="93000"/>
                <a:satMod val="130000"/>
              </a:schemeClr>
            </a:gs>
            <a:gs pos="100000">
              <a:schemeClr val="accent4">
                <a:tint val="50000"/>
                <a:hueOff val="3980712"/>
                <a:satOff val="2851"/>
                <a:lumOff val="137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84F6088-328A-294C-B791-2471890E841A}">
      <dsp:nvSpPr>
        <dsp:cNvPr id="0" name=""/>
        <dsp:cNvSpPr/>
      </dsp:nvSpPr>
      <dsp:spPr>
        <a:xfrm>
          <a:off x="3408723" y="1477203"/>
          <a:ext cx="1907718" cy="133534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1545236"/>
                <a:satOff val="16843"/>
                <a:lumOff val="-3530"/>
                <a:alphaOff val="0"/>
                <a:shade val="51000"/>
                <a:satMod val="130000"/>
              </a:schemeClr>
            </a:gs>
            <a:gs pos="80000">
              <a:schemeClr val="accent4">
                <a:hueOff val="1545236"/>
                <a:satOff val="16843"/>
                <a:lumOff val="-3530"/>
                <a:alphaOff val="0"/>
                <a:shade val="93000"/>
                <a:satMod val="130000"/>
              </a:schemeClr>
            </a:gs>
            <a:gs pos="100000">
              <a:schemeClr val="accent4">
                <a:hueOff val="1545236"/>
                <a:satOff val="16843"/>
                <a:lumOff val="-35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noProof="0">
              <a:latin typeface="Calibri"/>
              <a:cs typeface="Calibri"/>
            </a:rPr>
            <a:t>Costo del venduto</a:t>
          </a:r>
        </a:p>
      </dsp:txBody>
      <dsp:txXfrm>
        <a:off x="3473921" y="1542401"/>
        <a:ext cx="1777322" cy="1204945"/>
      </dsp:txXfrm>
    </dsp:sp>
    <dsp:sp modelId="{CC3F6025-8B46-7444-B43D-6FCFAA757880}">
      <dsp:nvSpPr>
        <dsp:cNvPr id="0" name=""/>
        <dsp:cNvSpPr/>
      </dsp:nvSpPr>
      <dsp:spPr>
        <a:xfrm>
          <a:off x="5725621" y="1652511"/>
          <a:ext cx="1387492" cy="10792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ctr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400" i="1" kern="1200" noProof="0" dirty="0">
              <a:latin typeface="Calibri"/>
              <a:cs typeface="Calibri"/>
            </a:rPr>
            <a:t>uguale</a:t>
          </a:r>
          <a:endParaRPr lang="it-IT" sz="2400" kern="1200" noProof="0" dirty="0">
            <a:latin typeface="Calibri"/>
            <a:cs typeface="Calibri"/>
          </a:endParaRPr>
        </a:p>
      </dsp:txBody>
      <dsp:txXfrm>
        <a:off x="5725621" y="1652511"/>
        <a:ext cx="1387492" cy="1079281"/>
      </dsp:txXfrm>
    </dsp:sp>
    <dsp:sp modelId="{17B30E55-955A-FD4E-9A09-FF136E2963E1}">
      <dsp:nvSpPr>
        <dsp:cNvPr id="0" name=""/>
        <dsp:cNvSpPr/>
      </dsp:nvSpPr>
      <dsp:spPr>
        <a:xfrm>
          <a:off x="6171646" y="3025184"/>
          <a:ext cx="1907718" cy="133534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3090473"/>
                <a:satOff val="33685"/>
                <a:lumOff val="-7059"/>
                <a:alphaOff val="0"/>
                <a:shade val="51000"/>
                <a:satMod val="130000"/>
              </a:schemeClr>
            </a:gs>
            <a:gs pos="80000">
              <a:schemeClr val="accent4">
                <a:hueOff val="3090473"/>
                <a:satOff val="33685"/>
                <a:lumOff val="-7059"/>
                <a:alphaOff val="0"/>
                <a:shade val="93000"/>
                <a:satMod val="130000"/>
              </a:schemeClr>
            </a:gs>
            <a:gs pos="100000">
              <a:schemeClr val="accent4">
                <a:hueOff val="3090473"/>
                <a:satOff val="33685"/>
                <a:lumOff val="-7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noProof="0" dirty="0">
              <a:solidFill>
                <a:schemeClr val="accent2">
                  <a:lumMod val="75000"/>
                </a:schemeClr>
              </a:solidFill>
              <a:latin typeface="Calibri"/>
              <a:cs typeface="Calibri"/>
            </a:rPr>
            <a:t>Margine lordo</a:t>
          </a:r>
        </a:p>
      </dsp:txBody>
      <dsp:txXfrm>
        <a:off x="6236844" y="3090382"/>
        <a:ext cx="1777322" cy="120494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B10839-BCA3-CC4B-81F4-F4901CCD776F}">
      <dsp:nvSpPr>
        <dsp:cNvPr id="0" name=""/>
        <dsp:cNvSpPr/>
      </dsp:nvSpPr>
      <dsp:spPr>
        <a:xfrm>
          <a:off x="1163250" y="1315"/>
          <a:ext cx="2465722" cy="12114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noProof="0" dirty="0">
              <a:latin typeface="Calibri"/>
              <a:cs typeface="Calibri"/>
            </a:rPr>
            <a:t>Margine lordo</a:t>
          </a:r>
        </a:p>
      </dsp:txBody>
      <dsp:txXfrm>
        <a:off x="1524347" y="178729"/>
        <a:ext cx="1743528" cy="856632"/>
      </dsp:txXfrm>
    </dsp:sp>
    <dsp:sp modelId="{20A855E8-1F44-A24E-B725-11FD39302A9C}">
      <dsp:nvSpPr>
        <dsp:cNvPr id="0" name=""/>
        <dsp:cNvSpPr/>
      </dsp:nvSpPr>
      <dsp:spPr>
        <a:xfrm>
          <a:off x="1959791" y="1417120"/>
          <a:ext cx="995545" cy="702647"/>
        </a:xfrm>
        <a:prstGeom prst="mathMin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900" kern="1200" noProof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sp:txBody>
      <dsp:txXfrm>
        <a:off x="2091750" y="1685812"/>
        <a:ext cx="731627" cy="165263"/>
      </dsp:txXfrm>
    </dsp:sp>
    <dsp:sp modelId="{ECDFB864-C9D7-2F44-B8DE-45CD8714938D}">
      <dsp:nvSpPr>
        <dsp:cNvPr id="0" name=""/>
        <dsp:cNvSpPr/>
      </dsp:nvSpPr>
      <dsp:spPr>
        <a:xfrm>
          <a:off x="987606" y="2112165"/>
          <a:ext cx="2817010" cy="23978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27305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noProof="0" dirty="0">
              <a:latin typeface="Calibri"/>
              <a:cs typeface="Calibri"/>
            </a:rPr>
            <a:t>Costi operativi</a:t>
          </a:r>
        </a:p>
        <a:p>
          <a:pPr marL="273050" lvl="1" indent="-2730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kern="1200" noProof="0" dirty="0">
              <a:latin typeface="Calibri"/>
              <a:cs typeface="Calibri"/>
            </a:rPr>
            <a:t>Costi commerciali, generali e amministrativi</a:t>
          </a:r>
        </a:p>
        <a:p>
          <a:pPr marL="273050" lvl="1" indent="-2730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kern="1200" noProof="0" dirty="0">
              <a:latin typeface="Calibri"/>
              <a:cs typeface="Calibri"/>
            </a:rPr>
            <a:t>Ricerca e sviluppo</a:t>
          </a:r>
        </a:p>
        <a:p>
          <a:pPr marL="273050" lvl="1" indent="-2730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kern="1200" noProof="0" dirty="0">
              <a:latin typeface="Calibri"/>
              <a:cs typeface="Calibri"/>
            </a:rPr>
            <a:t>Ammortamenti</a:t>
          </a:r>
        </a:p>
      </dsp:txBody>
      <dsp:txXfrm>
        <a:off x="1400148" y="2463319"/>
        <a:ext cx="1991926" cy="1695524"/>
      </dsp:txXfrm>
    </dsp:sp>
    <dsp:sp modelId="{6DB6668F-1904-3346-BF6F-5D1E0881C17A}">
      <dsp:nvSpPr>
        <dsp:cNvPr id="0" name=""/>
        <dsp:cNvSpPr/>
      </dsp:nvSpPr>
      <dsp:spPr>
        <a:xfrm rot="9114">
          <a:off x="4001039" y="1715737"/>
          <a:ext cx="1219412" cy="450663"/>
        </a:xfrm>
        <a:prstGeom prst="mathEqual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900" kern="1200" noProof="0" dirty="0">
            <a:solidFill>
              <a:schemeClr val="accent4">
                <a:lumMod val="85000"/>
                <a:lumOff val="15000"/>
              </a:schemeClr>
            </a:solidFill>
            <a:latin typeface="Calibri"/>
            <a:cs typeface="Calibri"/>
          </a:endParaRPr>
        </a:p>
      </dsp:txBody>
      <dsp:txXfrm>
        <a:off x="4001039" y="1805691"/>
        <a:ext cx="1084213" cy="270397"/>
      </dsp:txXfrm>
    </dsp:sp>
    <dsp:sp modelId="{9FB48748-A1FD-3A42-B8C4-A4DF934EFD52}">
      <dsp:nvSpPr>
        <dsp:cNvPr id="0" name=""/>
        <dsp:cNvSpPr/>
      </dsp:nvSpPr>
      <dsp:spPr>
        <a:xfrm>
          <a:off x="5508372" y="1340761"/>
          <a:ext cx="2066001" cy="12846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noProof="0" dirty="0">
              <a:latin typeface="Calibri"/>
              <a:cs typeface="Calibri"/>
            </a:rPr>
            <a:t>Risultato operativo</a:t>
          </a:r>
        </a:p>
      </dsp:txBody>
      <dsp:txXfrm>
        <a:off x="5810931" y="1528891"/>
        <a:ext cx="1460883" cy="908373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A3487-0321-584A-BA92-B14AD43E3625}">
      <dsp:nvSpPr>
        <dsp:cNvPr id="0" name=""/>
        <dsp:cNvSpPr/>
      </dsp:nvSpPr>
      <dsp:spPr>
        <a:xfrm>
          <a:off x="236" y="817240"/>
          <a:ext cx="2374411" cy="1422646"/>
        </a:xfrm>
        <a:prstGeom prst="fram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>
              <a:solidFill>
                <a:srgbClr val="000090"/>
              </a:solidFill>
            </a:rPr>
            <a:t>Risultato operativo</a:t>
          </a:r>
        </a:p>
      </dsp:txBody>
      <dsp:txXfrm>
        <a:off x="178067" y="995071"/>
        <a:ext cx="2018749" cy="1066984"/>
      </dsp:txXfrm>
    </dsp:sp>
    <dsp:sp modelId="{E21092A1-7BCC-A740-B095-6E5835E21028}">
      <dsp:nvSpPr>
        <dsp:cNvPr id="0" name=""/>
        <dsp:cNvSpPr/>
      </dsp:nvSpPr>
      <dsp:spPr>
        <a:xfrm>
          <a:off x="2587201" y="1321295"/>
          <a:ext cx="239838" cy="239838"/>
        </a:xfrm>
        <a:prstGeom prst="mathPlus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 noProof="0">
            <a:solidFill>
              <a:srgbClr val="000090"/>
            </a:solidFill>
          </a:endParaRPr>
        </a:p>
      </dsp:txBody>
      <dsp:txXfrm>
        <a:off x="2618992" y="1413009"/>
        <a:ext cx="176256" cy="56410"/>
      </dsp:txXfrm>
    </dsp:sp>
    <dsp:sp modelId="{9075AF01-67C0-FD4F-AEF0-31AD3AF1FF5C}">
      <dsp:nvSpPr>
        <dsp:cNvPr id="0" name=""/>
        <dsp:cNvSpPr/>
      </dsp:nvSpPr>
      <dsp:spPr>
        <a:xfrm>
          <a:off x="4029467" y="0"/>
          <a:ext cx="413514" cy="413514"/>
        </a:xfrm>
        <a:prstGeom prst="mathMinus">
          <a:avLst/>
        </a:prstGeom>
        <a:gradFill flip="none" rotWithShape="0">
          <a:gsLst>
            <a:gs pos="0">
              <a:schemeClr val="dk2">
                <a:hueOff val="0"/>
                <a:satOff val="0"/>
                <a:lumOff val="0"/>
                <a:shade val="51000"/>
                <a:satMod val="130000"/>
                <a:alpha val="0"/>
              </a:schemeClr>
            </a:gs>
            <a:gs pos="80000">
              <a:schemeClr val="dk2">
                <a:hueOff val="0"/>
                <a:satOff val="0"/>
                <a:lumOff val="0"/>
                <a:shade val="93000"/>
                <a:satMod val="130000"/>
                <a:alpha val="0"/>
              </a:schemeClr>
            </a:gs>
            <a:gs pos="100000">
              <a:schemeClr val="dk2">
                <a:hueOff val="0"/>
                <a:satOff val="0"/>
                <a:lumOff val="0"/>
                <a:shade val="94000"/>
                <a:satMod val="135000"/>
                <a:alpha val="0"/>
              </a:schemeClr>
            </a:gs>
          </a:gsLst>
          <a:lin ang="16200000" scaled="0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>
            <a:solidFill>
              <a:srgbClr val="000090"/>
            </a:solidFill>
          </a:endParaRPr>
        </a:p>
      </dsp:txBody>
      <dsp:txXfrm>
        <a:off x="4084278" y="158128"/>
        <a:ext cx="303892" cy="97258"/>
      </dsp:txXfrm>
    </dsp:sp>
    <dsp:sp modelId="{412BA09C-C78F-734C-8C62-08461D1B3B91}">
      <dsp:nvSpPr>
        <dsp:cNvPr id="0" name=""/>
        <dsp:cNvSpPr/>
      </dsp:nvSpPr>
      <dsp:spPr>
        <a:xfrm>
          <a:off x="2586066" y="1461519"/>
          <a:ext cx="239838" cy="239838"/>
        </a:xfrm>
        <a:prstGeom prst="mathMinus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>
            <a:solidFill>
              <a:srgbClr val="000090"/>
            </a:solidFill>
          </a:endParaRPr>
        </a:p>
      </dsp:txBody>
      <dsp:txXfrm>
        <a:off x="2617857" y="1553233"/>
        <a:ext cx="176256" cy="56410"/>
      </dsp:txXfrm>
    </dsp:sp>
    <dsp:sp modelId="{B5B11A65-4438-D249-AA80-3BAF41505042}">
      <dsp:nvSpPr>
        <dsp:cNvPr id="0" name=""/>
        <dsp:cNvSpPr/>
      </dsp:nvSpPr>
      <dsp:spPr>
        <a:xfrm>
          <a:off x="2996891" y="817240"/>
          <a:ext cx="2374411" cy="1422646"/>
        </a:xfrm>
        <a:prstGeom prst="fram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 dirty="0">
              <a:solidFill>
                <a:srgbClr val="000090"/>
              </a:solidFill>
            </a:rPr>
            <a:t>Altri proventi /oneri</a:t>
          </a:r>
        </a:p>
      </dsp:txBody>
      <dsp:txXfrm>
        <a:off x="3174722" y="995071"/>
        <a:ext cx="2018749" cy="1066984"/>
      </dsp:txXfrm>
    </dsp:sp>
    <dsp:sp modelId="{86ADFC09-5944-DE45-80F9-985D9645A30C}">
      <dsp:nvSpPr>
        <dsp:cNvPr id="0" name=""/>
        <dsp:cNvSpPr/>
      </dsp:nvSpPr>
      <dsp:spPr>
        <a:xfrm>
          <a:off x="5611538" y="1408644"/>
          <a:ext cx="239838" cy="239838"/>
        </a:xfrm>
        <a:prstGeom prst="mathEqual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900" kern="1200" noProof="0">
            <a:solidFill>
              <a:srgbClr val="000090"/>
            </a:solidFill>
          </a:endParaRPr>
        </a:p>
      </dsp:txBody>
      <dsp:txXfrm>
        <a:off x="5643329" y="1458051"/>
        <a:ext cx="176256" cy="141024"/>
      </dsp:txXfrm>
    </dsp:sp>
    <dsp:sp modelId="{51784CD6-CCD4-C44D-891D-A82B539D45DC}">
      <dsp:nvSpPr>
        <dsp:cNvPr id="0" name=""/>
        <dsp:cNvSpPr/>
      </dsp:nvSpPr>
      <dsp:spPr>
        <a:xfrm>
          <a:off x="6083552" y="817240"/>
          <a:ext cx="2374411" cy="1422646"/>
        </a:xfrm>
        <a:prstGeom prst="fram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i="1" kern="1200" noProof="0">
              <a:solidFill>
                <a:srgbClr val="000090"/>
              </a:solidFill>
            </a:rPr>
            <a:t>Earnings Before Interest and Taxes</a:t>
          </a:r>
          <a:r>
            <a:rPr lang="it-IT" sz="1800" kern="1200" noProof="0">
              <a:solidFill>
                <a:srgbClr val="000090"/>
              </a:solidFill>
            </a:rPr>
            <a:t> (EBIT)</a:t>
          </a:r>
        </a:p>
      </dsp:txBody>
      <dsp:txXfrm>
        <a:off x="6261383" y="995071"/>
        <a:ext cx="2018749" cy="106698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B07AAB-9E30-E84D-AADF-BA643691D9DF}">
      <dsp:nvSpPr>
        <dsp:cNvPr id="0" name=""/>
        <dsp:cNvSpPr/>
      </dsp:nvSpPr>
      <dsp:spPr>
        <a:xfrm>
          <a:off x="1820" y="14262"/>
          <a:ext cx="2617736" cy="1559067"/>
        </a:xfrm>
        <a:prstGeom prst="cloud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noProof="0" dirty="0" err="1"/>
            <a:t>Earnings</a:t>
          </a:r>
          <a:r>
            <a:rPr lang="it-IT" sz="1600" kern="1200" noProof="0" dirty="0"/>
            <a:t> </a:t>
          </a:r>
          <a:r>
            <a:rPr lang="it-IT" sz="1600" kern="1200" noProof="0" dirty="0" err="1"/>
            <a:t>Before</a:t>
          </a:r>
          <a:r>
            <a:rPr lang="it-IT" sz="1600" kern="1200" noProof="0" dirty="0"/>
            <a:t> </a:t>
          </a:r>
          <a:r>
            <a:rPr lang="it-IT" sz="1600" kern="1200" noProof="0" dirty="0" err="1"/>
            <a:t>Interest</a:t>
          </a:r>
          <a:r>
            <a:rPr lang="it-IT" sz="1600" kern="1200" noProof="0" dirty="0"/>
            <a:t> and </a:t>
          </a:r>
          <a:r>
            <a:rPr lang="it-IT" sz="1600" kern="1200" noProof="0" dirty="0" err="1"/>
            <a:t>Taxes</a:t>
          </a:r>
          <a:endParaRPr lang="it-IT" sz="1600" kern="1200" noProof="0" dirty="0"/>
        </a:p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noProof="0" dirty="0"/>
            <a:t>(E B I T)</a:t>
          </a:r>
        </a:p>
      </dsp:txBody>
      <dsp:txXfrm>
        <a:off x="362607" y="249710"/>
        <a:ext cx="1710012" cy="1015920"/>
      </dsp:txXfrm>
    </dsp:sp>
    <dsp:sp modelId="{E562A273-FF4A-CD48-AA68-246646E2A3F5}">
      <dsp:nvSpPr>
        <dsp:cNvPr id="0" name=""/>
        <dsp:cNvSpPr/>
      </dsp:nvSpPr>
      <dsp:spPr>
        <a:xfrm>
          <a:off x="2696141" y="967954"/>
          <a:ext cx="904259" cy="904259"/>
        </a:xfrm>
        <a:prstGeom prst="mathMinus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300" kern="1200" noProof="0"/>
        </a:p>
      </dsp:txBody>
      <dsp:txXfrm>
        <a:off x="2816001" y="1313743"/>
        <a:ext cx="664539" cy="212681"/>
      </dsp:txXfrm>
    </dsp:sp>
    <dsp:sp modelId="{CCBA8C80-8A8D-4B4E-AAE4-E7AF63B76A91}">
      <dsp:nvSpPr>
        <dsp:cNvPr id="0" name=""/>
        <dsp:cNvSpPr/>
      </dsp:nvSpPr>
      <dsp:spPr>
        <a:xfrm>
          <a:off x="3583497" y="1111175"/>
          <a:ext cx="1962850" cy="1559067"/>
        </a:xfrm>
        <a:prstGeom prst="diamond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noProof="0" dirty="0"/>
            <a:t>Oneri finanziari</a:t>
          </a:r>
        </a:p>
      </dsp:txBody>
      <dsp:txXfrm>
        <a:off x="4074210" y="1500942"/>
        <a:ext cx="981425" cy="779533"/>
      </dsp:txXfrm>
    </dsp:sp>
    <dsp:sp modelId="{844C7EF3-54AC-4A42-9D67-F8E632A00EAC}">
      <dsp:nvSpPr>
        <dsp:cNvPr id="0" name=""/>
        <dsp:cNvSpPr/>
      </dsp:nvSpPr>
      <dsp:spPr>
        <a:xfrm>
          <a:off x="5760640" y="1760040"/>
          <a:ext cx="904259" cy="904259"/>
        </a:xfrm>
        <a:prstGeom prst="mathEqual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300" kern="1200" noProof="0"/>
        </a:p>
      </dsp:txBody>
      <dsp:txXfrm>
        <a:off x="5880500" y="1946317"/>
        <a:ext cx="664539" cy="531705"/>
      </dsp:txXfrm>
    </dsp:sp>
    <dsp:sp modelId="{CF1F2EE3-4AC5-E747-A2FF-E31A64B612D9}">
      <dsp:nvSpPr>
        <dsp:cNvPr id="0" name=""/>
        <dsp:cNvSpPr/>
      </dsp:nvSpPr>
      <dsp:spPr>
        <a:xfrm>
          <a:off x="6897311" y="1814501"/>
          <a:ext cx="1559067" cy="155906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noProof="0" dirty="0"/>
            <a:t>Risultato al lordo delle imposte</a:t>
          </a:r>
        </a:p>
      </dsp:txBody>
      <dsp:txXfrm>
        <a:off x="7125631" y="2042821"/>
        <a:ext cx="1102427" cy="110242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16E091-A5E2-7946-BF5A-4BAE146583B4}">
      <dsp:nvSpPr>
        <dsp:cNvPr id="0" name=""/>
        <dsp:cNvSpPr/>
      </dsp:nvSpPr>
      <dsp:spPr>
        <a:xfrm>
          <a:off x="382175" y="1913467"/>
          <a:ext cx="1587182" cy="1587182"/>
        </a:xfrm>
        <a:prstGeom prst="su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5EB2AF-9F36-164C-93EF-67C2EAD61F70}">
      <dsp:nvSpPr>
        <dsp:cNvPr id="0" name=""/>
        <dsp:cNvSpPr/>
      </dsp:nvSpPr>
      <dsp:spPr>
        <a:xfrm rot="20400000">
          <a:off x="-22172" y="933443"/>
          <a:ext cx="1973044" cy="950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0" rIns="0" bIns="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latin typeface="Calibri"/>
              <a:cs typeface="Calibri"/>
            </a:rPr>
            <a:t>Risultato al lordo delle imposte</a:t>
          </a:r>
        </a:p>
      </dsp:txBody>
      <dsp:txXfrm>
        <a:off x="-22172" y="933443"/>
        <a:ext cx="1973044" cy="950854"/>
      </dsp:txXfrm>
    </dsp:sp>
    <dsp:sp modelId="{5BACD13B-833C-5E40-99D4-DE649B96DAA8}">
      <dsp:nvSpPr>
        <dsp:cNvPr id="0" name=""/>
        <dsp:cNvSpPr/>
      </dsp:nvSpPr>
      <dsp:spPr>
        <a:xfrm>
          <a:off x="2291222" y="2265039"/>
          <a:ext cx="823848" cy="823848"/>
        </a:xfrm>
        <a:prstGeom prst="mathMinus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54965F-B290-1445-AF5A-EB0059D6C231}">
      <dsp:nvSpPr>
        <dsp:cNvPr id="0" name=""/>
        <dsp:cNvSpPr/>
      </dsp:nvSpPr>
      <dsp:spPr>
        <a:xfrm rot="17700000">
          <a:off x="1113174" y="3441800"/>
          <a:ext cx="1706775" cy="822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5880" bIns="0" numCol="1" spcCol="1270" anchor="ctr" anchorCtr="0">
          <a:noAutofit/>
        </a:bodyPr>
        <a:lstStyle/>
        <a:p>
          <a:pPr marL="0" lvl="0" indent="0" algn="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200" kern="1200" dirty="0">
            <a:latin typeface="Calibri"/>
            <a:cs typeface="Calibri"/>
          </a:endParaRPr>
        </a:p>
      </dsp:txBody>
      <dsp:txXfrm>
        <a:off x="1113174" y="3441800"/>
        <a:ext cx="1706775" cy="822943"/>
      </dsp:txXfrm>
    </dsp:sp>
    <dsp:sp modelId="{FE4446EB-FD0E-1E4F-AA74-8BB0A7F403E1}">
      <dsp:nvSpPr>
        <dsp:cNvPr id="0" name=""/>
        <dsp:cNvSpPr/>
      </dsp:nvSpPr>
      <dsp:spPr>
        <a:xfrm rot="17700000">
          <a:off x="2181717" y="1149372"/>
          <a:ext cx="1706775" cy="822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E88A0E-E520-CB4A-ABE5-98C2043214E5}">
      <dsp:nvSpPr>
        <dsp:cNvPr id="0" name=""/>
        <dsp:cNvSpPr/>
      </dsp:nvSpPr>
      <dsp:spPr>
        <a:xfrm>
          <a:off x="3209963" y="1861121"/>
          <a:ext cx="1587182" cy="1587182"/>
        </a:xfrm>
        <a:prstGeom prst="lightningBol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2C95B1-E74F-0948-8808-E008B04E8293}">
      <dsp:nvSpPr>
        <dsp:cNvPr id="0" name=""/>
        <dsp:cNvSpPr/>
      </dsp:nvSpPr>
      <dsp:spPr>
        <a:xfrm rot="3300000">
          <a:off x="3117485" y="2150335"/>
          <a:ext cx="1973044" cy="950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0" rIns="0" bIns="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latin typeface="Calibri"/>
              <a:cs typeface="Calibri"/>
            </a:rPr>
            <a:t>Imposte</a:t>
          </a:r>
        </a:p>
      </dsp:txBody>
      <dsp:txXfrm>
        <a:off x="3117485" y="2150335"/>
        <a:ext cx="1973044" cy="950854"/>
      </dsp:txXfrm>
    </dsp:sp>
    <dsp:sp modelId="{BE8CE1F8-F351-CB46-84DC-78D8E8663294}">
      <dsp:nvSpPr>
        <dsp:cNvPr id="0" name=""/>
        <dsp:cNvSpPr/>
      </dsp:nvSpPr>
      <dsp:spPr>
        <a:xfrm>
          <a:off x="5059291" y="2265039"/>
          <a:ext cx="823848" cy="823848"/>
        </a:xfrm>
        <a:prstGeom prst="mathEqual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6736CD-0E92-5447-A104-98F33512E8EC}">
      <dsp:nvSpPr>
        <dsp:cNvPr id="0" name=""/>
        <dsp:cNvSpPr/>
      </dsp:nvSpPr>
      <dsp:spPr>
        <a:xfrm rot="17700000">
          <a:off x="3763309" y="3441800"/>
          <a:ext cx="1706775" cy="822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5880" bIns="0" numCol="1" spcCol="1270" anchor="ctr" anchorCtr="0">
          <a:noAutofit/>
        </a:bodyPr>
        <a:lstStyle/>
        <a:p>
          <a:pPr marL="0" lvl="0" indent="0" algn="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200" kern="1200" dirty="0">
            <a:latin typeface="Calibri"/>
            <a:cs typeface="Calibri"/>
          </a:endParaRPr>
        </a:p>
      </dsp:txBody>
      <dsp:txXfrm>
        <a:off x="3763309" y="3441800"/>
        <a:ext cx="1706775" cy="822943"/>
      </dsp:txXfrm>
    </dsp:sp>
    <dsp:sp modelId="{04C3EB37-2C91-D742-BF03-ED3A2948CB59}">
      <dsp:nvSpPr>
        <dsp:cNvPr id="0" name=""/>
        <dsp:cNvSpPr/>
      </dsp:nvSpPr>
      <dsp:spPr>
        <a:xfrm rot="17700000">
          <a:off x="4831852" y="1149372"/>
          <a:ext cx="1706775" cy="822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6158A2-A14D-514D-98EB-A2F1039E7170}">
      <dsp:nvSpPr>
        <dsp:cNvPr id="0" name=""/>
        <dsp:cNvSpPr/>
      </dsp:nvSpPr>
      <dsp:spPr>
        <a:xfrm>
          <a:off x="6542872" y="1913467"/>
          <a:ext cx="1587182" cy="1587182"/>
        </a:xfrm>
        <a:prstGeom prst="blockArc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F34F02-B3CD-AE44-8C40-905C1CBFE3C4}">
      <dsp:nvSpPr>
        <dsp:cNvPr id="0" name=""/>
        <dsp:cNvSpPr/>
      </dsp:nvSpPr>
      <dsp:spPr>
        <a:xfrm>
          <a:off x="6326595" y="2382150"/>
          <a:ext cx="1973044" cy="950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0" rIns="0" bIns="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latin typeface="Calibri"/>
              <a:cs typeface="Calibri"/>
            </a:rPr>
            <a:t>Risultato netto</a:t>
          </a:r>
        </a:p>
      </dsp:txBody>
      <dsp:txXfrm>
        <a:off x="6326595" y="2382150"/>
        <a:ext cx="1973044" cy="9508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D66479-C6F9-4542-8C5A-798120BA6B19}">
      <dsp:nvSpPr>
        <dsp:cNvPr id="0" name=""/>
        <dsp:cNvSpPr/>
      </dsp:nvSpPr>
      <dsp:spPr>
        <a:xfrm>
          <a:off x="3064125" y="631639"/>
          <a:ext cx="2459429" cy="8104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800" kern="1200" dirty="0"/>
            <a:t>Bilancio</a:t>
          </a:r>
        </a:p>
      </dsp:txBody>
      <dsp:txXfrm>
        <a:off x="3064125" y="631639"/>
        <a:ext cx="2459429" cy="810493"/>
      </dsp:txXfrm>
    </dsp:sp>
    <dsp:sp modelId="{CD7BBD93-DD56-754F-9E2E-71675049CF9A}">
      <dsp:nvSpPr>
        <dsp:cNvPr id="0" name=""/>
        <dsp:cNvSpPr/>
      </dsp:nvSpPr>
      <dsp:spPr>
        <a:xfrm>
          <a:off x="205677" y="2085555"/>
          <a:ext cx="8176324" cy="2492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618"/>
            </a:spcAft>
            <a:buChar char="•"/>
          </a:pPr>
          <a:r>
            <a:rPr lang="it-IT" sz="2000" kern="1200" dirty="0"/>
            <a:t>Fornisce periodicamente informazioni sulla </a:t>
          </a:r>
          <a:r>
            <a:rPr lang="it-IT" sz="2000" i="1" kern="1200" dirty="0"/>
            <a:t>performance</a:t>
          </a:r>
          <a:r>
            <a:rPr lang="it-IT" sz="2000" kern="1200" dirty="0"/>
            <a:t> del periodo precedente.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1800"/>
            </a:spcAft>
            <a:buChar char="•"/>
          </a:pPr>
          <a:r>
            <a:rPr lang="it-IT" sz="2000" kern="1200" dirty="0"/>
            <a:t>Le imprese devono inviare ai loro azionisti, un rendiconto annuale accompagnato dai loro bilanci.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dirty="0"/>
            <a:t>Investitori, analisti finanziari e altre parti interessate (creditori) fanno affidamento sui bilanci per ottenere informazioni su una società. </a:t>
          </a:r>
        </a:p>
      </dsp:txBody>
      <dsp:txXfrm>
        <a:off x="205677" y="2085555"/>
        <a:ext cx="8176324" cy="2492690"/>
      </dsp:txXfrm>
    </dsp:sp>
    <dsp:sp modelId="{6D45DA26-8D02-4C48-9163-7020E20CC04A}">
      <dsp:nvSpPr>
        <dsp:cNvPr id="0" name=""/>
        <dsp:cNvSpPr/>
      </dsp:nvSpPr>
      <dsp:spPr>
        <a:xfrm>
          <a:off x="3061330" y="630838"/>
          <a:ext cx="195636" cy="1956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D3E6555-B3FC-E441-834A-515CBF7829CA}">
      <dsp:nvSpPr>
        <dsp:cNvPr id="0" name=""/>
        <dsp:cNvSpPr/>
      </dsp:nvSpPr>
      <dsp:spPr>
        <a:xfrm>
          <a:off x="3198275" y="356947"/>
          <a:ext cx="195636" cy="1956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2D12829-17BA-8F48-B4C6-DFC49EF03D8C}">
      <dsp:nvSpPr>
        <dsp:cNvPr id="0" name=""/>
        <dsp:cNvSpPr/>
      </dsp:nvSpPr>
      <dsp:spPr>
        <a:xfrm>
          <a:off x="3526945" y="411725"/>
          <a:ext cx="307428" cy="3074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EE4EBE-204D-7A48-BF7E-203F6EEB4794}">
      <dsp:nvSpPr>
        <dsp:cNvPr id="0" name=""/>
        <dsp:cNvSpPr/>
      </dsp:nvSpPr>
      <dsp:spPr>
        <a:xfrm>
          <a:off x="3800836" y="110445"/>
          <a:ext cx="195636" cy="1956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4B246CF-1A1C-464E-821C-DE9FB78839E2}">
      <dsp:nvSpPr>
        <dsp:cNvPr id="0" name=""/>
        <dsp:cNvSpPr/>
      </dsp:nvSpPr>
      <dsp:spPr>
        <a:xfrm>
          <a:off x="4156894" y="889"/>
          <a:ext cx="195636" cy="1956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3C260C3-E3A8-7D40-ACA4-E72655DAA8D8}">
      <dsp:nvSpPr>
        <dsp:cNvPr id="0" name=""/>
        <dsp:cNvSpPr/>
      </dsp:nvSpPr>
      <dsp:spPr>
        <a:xfrm>
          <a:off x="4595120" y="192613"/>
          <a:ext cx="195636" cy="1956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2FA8CCE-F578-0944-8DB2-0B9EA8FF51C0}">
      <dsp:nvSpPr>
        <dsp:cNvPr id="0" name=""/>
        <dsp:cNvSpPr/>
      </dsp:nvSpPr>
      <dsp:spPr>
        <a:xfrm>
          <a:off x="4869011" y="329558"/>
          <a:ext cx="307428" cy="3074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19D8830-046D-CF40-894C-DAF644CE7067}">
      <dsp:nvSpPr>
        <dsp:cNvPr id="0" name=""/>
        <dsp:cNvSpPr/>
      </dsp:nvSpPr>
      <dsp:spPr>
        <a:xfrm>
          <a:off x="5252458" y="630838"/>
          <a:ext cx="195636" cy="1956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4DDCBFD-777B-554E-8876-EF3790BD1A51}">
      <dsp:nvSpPr>
        <dsp:cNvPr id="0" name=""/>
        <dsp:cNvSpPr/>
      </dsp:nvSpPr>
      <dsp:spPr>
        <a:xfrm>
          <a:off x="5416793" y="932118"/>
          <a:ext cx="195636" cy="1956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D317475-5FD6-374F-9597-5A367EEB1938}">
      <dsp:nvSpPr>
        <dsp:cNvPr id="0" name=""/>
        <dsp:cNvSpPr/>
      </dsp:nvSpPr>
      <dsp:spPr>
        <a:xfrm>
          <a:off x="3992559" y="356947"/>
          <a:ext cx="503065" cy="5030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E3F8314-7471-B949-8B60-E299B2A88038}">
      <dsp:nvSpPr>
        <dsp:cNvPr id="0" name=""/>
        <dsp:cNvSpPr/>
      </dsp:nvSpPr>
      <dsp:spPr>
        <a:xfrm>
          <a:off x="2924384" y="1033141"/>
          <a:ext cx="195636" cy="1956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A71F39D-B083-AF42-B815-2FD554438506}">
      <dsp:nvSpPr>
        <dsp:cNvPr id="0" name=""/>
        <dsp:cNvSpPr/>
      </dsp:nvSpPr>
      <dsp:spPr>
        <a:xfrm>
          <a:off x="3088719" y="1279640"/>
          <a:ext cx="307428" cy="3074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94A6E5-B919-F142-8046-9F4B358F6B0E}">
      <dsp:nvSpPr>
        <dsp:cNvPr id="0" name=""/>
        <dsp:cNvSpPr/>
      </dsp:nvSpPr>
      <dsp:spPr>
        <a:xfrm>
          <a:off x="3499556" y="1498749"/>
          <a:ext cx="447169" cy="44716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E3B2BA6-3B97-324D-B593-165C3B51C9DE}">
      <dsp:nvSpPr>
        <dsp:cNvPr id="0" name=""/>
        <dsp:cNvSpPr/>
      </dsp:nvSpPr>
      <dsp:spPr>
        <a:xfrm>
          <a:off x="4074727" y="1854814"/>
          <a:ext cx="195636" cy="1956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4EA0F10-1804-A243-A3A9-EBE260729B9B}">
      <dsp:nvSpPr>
        <dsp:cNvPr id="0" name=""/>
        <dsp:cNvSpPr/>
      </dsp:nvSpPr>
      <dsp:spPr>
        <a:xfrm>
          <a:off x="4184283" y="1498753"/>
          <a:ext cx="307428" cy="3074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AF91813-4073-8F4E-9C26-4E0B91B66380}">
      <dsp:nvSpPr>
        <dsp:cNvPr id="0" name=""/>
        <dsp:cNvSpPr/>
      </dsp:nvSpPr>
      <dsp:spPr>
        <a:xfrm>
          <a:off x="4458174" y="1882203"/>
          <a:ext cx="195636" cy="1956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F9EB799-950F-5347-BDCB-A5DC95A05E58}">
      <dsp:nvSpPr>
        <dsp:cNvPr id="0" name=""/>
        <dsp:cNvSpPr/>
      </dsp:nvSpPr>
      <dsp:spPr>
        <a:xfrm>
          <a:off x="4704676" y="1443970"/>
          <a:ext cx="447169" cy="44716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1FCBD4-9E0C-274E-B4F5-E247B12031A9}">
      <dsp:nvSpPr>
        <dsp:cNvPr id="0" name=""/>
        <dsp:cNvSpPr/>
      </dsp:nvSpPr>
      <dsp:spPr>
        <a:xfrm>
          <a:off x="5307236" y="1334418"/>
          <a:ext cx="307428" cy="3074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FCAD08-F99D-CE4A-9636-76855636E485}">
      <dsp:nvSpPr>
        <dsp:cNvPr id="0" name=""/>
        <dsp:cNvSpPr/>
      </dsp:nvSpPr>
      <dsp:spPr>
        <a:xfrm>
          <a:off x="0" y="0"/>
          <a:ext cx="8458200" cy="4800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1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Indici</a:t>
          </a:r>
          <a:r>
            <a:rPr lang="en-US" sz="2800" kern="1200" dirty="0"/>
            <a:t> di </a:t>
          </a:r>
          <a:r>
            <a:rPr lang="en-US" sz="2800" kern="1200" dirty="0" err="1"/>
            <a:t>indebitamento</a:t>
          </a:r>
          <a:endParaRPr lang="en-US" sz="28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EBIT / Oneri finanziari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Risultato operativo / Oneri finanziari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EBITDA / Oneri finanziari</a:t>
          </a:r>
        </a:p>
      </dsp:txBody>
      <dsp:txXfrm>
        <a:off x="0" y="1920240"/>
        <a:ext cx="8458200" cy="1920240"/>
      </dsp:txXfrm>
    </dsp:sp>
    <dsp:sp modelId="{ABC6CC04-6814-3645-A0A4-0A13D36D07F3}">
      <dsp:nvSpPr>
        <dsp:cNvPr id="0" name=""/>
        <dsp:cNvSpPr/>
      </dsp:nvSpPr>
      <dsp:spPr>
        <a:xfrm>
          <a:off x="3429800" y="288036"/>
          <a:ext cx="1598599" cy="1598599"/>
        </a:xfrm>
        <a:prstGeom prst="ellipse">
          <a:avLst/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E266E0D-015A-7744-8576-5F719C86F376}">
      <dsp:nvSpPr>
        <dsp:cNvPr id="0" name=""/>
        <dsp:cNvSpPr/>
      </dsp:nvSpPr>
      <dsp:spPr>
        <a:xfrm>
          <a:off x="338327" y="3840480"/>
          <a:ext cx="7781544" cy="720090"/>
        </a:xfrm>
        <a:prstGeom prst="left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60B999-5B57-2A43-9ACA-7D03EE2D27A3}">
      <dsp:nvSpPr>
        <dsp:cNvPr id="0" name=""/>
        <dsp:cNvSpPr/>
      </dsp:nvSpPr>
      <dsp:spPr>
        <a:xfrm>
          <a:off x="6022" y="786688"/>
          <a:ext cx="3124027" cy="301948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 rtl="0">
            <a:lnSpc>
              <a:spcPct val="14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2800" kern="1200" dirty="0"/>
            <a:t>Prospetti del Bilancio</a:t>
          </a:r>
        </a:p>
      </dsp:txBody>
      <dsp:txXfrm>
        <a:off x="463525" y="1228881"/>
        <a:ext cx="2209021" cy="2135099"/>
      </dsp:txXfrm>
    </dsp:sp>
    <dsp:sp modelId="{A8DEB80E-BC48-644E-B008-53176EF5DC00}">
      <dsp:nvSpPr>
        <dsp:cNvPr id="0" name=""/>
        <dsp:cNvSpPr/>
      </dsp:nvSpPr>
      <dsp:spPr>
        <a:xfrm rot="18267845">
          <a:off x="2856567" y="1340647"/>
          <a:ext cx="185898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8985" y="0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85439D-2565-1448-9246-135A4092C81F}">
      <dsp:nvSpPr>
        <dsp:cNvPr id="0" name=""/>
        <dsp:cNvSpPr/>
      </dsp:nvSpPr>
      <dsp:spPr>
        <a:xfrm>
          <a:off x="4312050" y="574297"/>
          <a:ext cx="511701" cy="0"/>
        </a:xfrm>
        <a:prstGeom prst="line">
          <a:avLst/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DD50C-9B4C-D147-A01A-FD38B1FB217A}">
      <dsp:nvSpPr>
        <dsp:cNvPr id="0" name=""/>
        <dsp:cNvSpPr/>
      </dsp:nvSpPr>
      <dsp:spPr>
        <a:xfrm>
          <a:off x="4823751" y="253"/>
          <a:ext cx="3628426" cy="114808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/>
            <a:t>Stato patrimoniale</a:t>
          </a:r>
        </a:p>
      </dsp:txBody>
      <dsp:txXfrm>
        <a:off x="4823751" y="253"/>
        <a:ext cx="3628426" cy="1148088"/>
      </dsp:txXfrm>
    </dsp:sp>
    <dsp:sp modelId="{D7A1B4A7-EF12-C846-99ED-66C16A1C74AC}">
      <dsp:nvSpPr>
        <dsp:cNvPr id="0" name=""/>
        <dsp:cNvSpPr/>
      </dsp:nvSpPr>
      <dsp:spPr>
        <a:xfrm rot="20045774">
          <a:off x="3201320" y="1977836"/>
          <a:ext cx="116947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9478" y="0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392C85-401E-9247-9852-6B447BCF8113}">
      <dsp:nvSpPr>
        <dsp:cNvPr id="0" name=""/>
        <dsp:cNvSpPr/>
      </dsp:nvSpPr>
      <dsp:spPr>
        <a:xfrm>
          <a:off x="4312050" y="1722386"/>
          <a:ext cx="511701" cy="0"/>
        </a:xfrm>
        <a:prstGeom prst="line">
          <a:avLst/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2B33E-A197-AF47-830A-04585E71C591}">
      <dsp:nvSpPr>
        <dsp:cNvPr id="0" name=""/>
        <dsp:cNvSpPr/>
      </dsp:nvSpPr>
      <dsp:spPr>
        <a:xfrm>
          <a:off x="4823751" y="1148342"/>
          <a:ext cx="3628426" cy="114808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/>
            <a:t>Conto economico</a:t>
          </a:r>
        </a:p>
      </dsp:txBody>
      <dsp:txXfrm>
        <a:off x="4823751" y="1148342"/>
        <a:ext cx="3628426" cy="1148088"/>
      </dsp:txXfrm>
    </dsp:sp>
    <dsp:sp modelId="{8ECB00CD-ECC2-0148-ACE5-FC01BFD8D89E}">
      <dsp:nvSpPr>
        <dsp:cNvPr id="0" name=""/>
        <dsp:cNvSpPr/>
      </dsp:nvSpPr>
      <dsp:spPr>
        <a:xfrm rot="1554226">
          <a:off x="3201320" y="2615025"/>
          <a:ext cx="116947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9478" y="0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926C3C-1974-FC48-88CE-414C3F8CFAE5}">
      <dsp:nvSpPr>
        <dsp:cNvPr id="0" name=""/>
        <dsp:cNvSpPr/>
      </dsp:nvSpPr>
      <dsp:spPr>
        <a:xfrm>
          <a:off x="4312050" y="2870475"/>
          <a:ext cx="511701" cy="0"/>
        </a:xfrm>
        <a:prstGeom prst="line">
          <a:avLst/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291D32-582E-2B44-8454-66C7F17C1AD6}">
      <dsp:nvSpPr>
        <dsp:cNvPr id="0" name=""/>
        <dsp:cNvSpPr/>
      </dsp:nvSpPr>
      <dsp:spPr>
        <a:xfrm>
          <a:off x="4823751" y="2296430"/>
          <a:ext cx="3628426" cy="114808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/>
            <a:t>Prospetto dei flussi di cassa</a:t>
          </a:r>
        </a:p>
      </dsp:txBody>
      <dsp:txXfrm>
        <a:off x="4823751" y="2296430"/>
        <a:ext cx="3628426" cy="1148088"/>
      </dsp:txXfrm>
    </dsp:sp>
    <dsp:sp modelId="{AAFC351D-6688-DC4B-8843-A8766A34B8BB}">
      <dsp:nvSpPr>
        <dsp:cNvPr id="0" name=""/>
        <dsp:cNvSpPr/>
      </dsp:nvSpPr>
      <dsp:spPr>
        <a:xfrm rot="3332155">
          <a:off x="2856567" y="3252214"/>
          <a:ext cx="185898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8985" y="0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2334BB-6C0E-624E-B3CC-2A350F1F7F0A}">
      <dsp:nvSpPr>
        <dsp:cNvPr id="0" name=""/>
        <dsp:cNvSpPr/>
      </dsp:nvSpPr>
      <dsp:spPr>
        <a:xfrm>
          <a:off x="4312050" y="4018564"/>
          <a:ext cx="511701" cy="0"/>
        </a:xfrm>
        <a:prstGeom prst="line">
          <a:avLst/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90149-B2E9-3640-AD9C-1ABE70D8C4A9}">
      <dsp:nvSpPr>
        <dsp:cNvPr id="0" name=""/>
        <dsp:cNvSpPr/>
      </dsp:nvSpPr>
      <dsp:spPr>
        <a:xfrm>
          <a:off x="4823751" y="3444519"/>
          <a:ext cx="3628426" cy="114808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/>
            <a:t>Prospetto delle variazioni del capitale netto</a:t>
          </a:r>
        </a:p>
      </dsp:txBody>
      <dsp:txXfrm>
        <a:off x="4823751" y="3444519"/>
        <a:ext cx="3628426" cy="11480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A130C-741E-924A-A04A-6BA230BE1F17}">
      <dsp:nvSpPr>
        <dsp:cNvPr id="0" name=""/>
        <dsp:cNvSpPr/>
      </dsp:nvSpPr>
      <dsp:spPr>
        <a:xfrm rot="5400000">
          <a:off x="-150" y="605178"/>
          <a:ext cx="4020758" cy="4020458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5CE6F7D-B358-254E-A6AD-325B1E14523F}">
      <dsp:nvSpPr>
        <dsp:cNvPr id="0" name=""/>
        <dsp:cNvSpPr/>
      </dsp:nvSpPr>
      <dsp:spPr>
        <a:xfrm rot="16200000">
          <a:off x="4137789" y="605178"/>
          <a:ext cx="4020758" cy="4020458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F3BE55F-8B4D-E14A-BD81-84BE52CCF15F}">
      <dsp:nvSpPr>
        <dsp:cNvPr id="0" name=""/>
        <dsp:cNvSpPr/>
      </dsp:nvSpPr>
      <dsp:spPr>
        <a:xfrm>
          <a:off x="4857345" y="530958"/>
          <a:ext cx="3052872" cy="804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Uguaglianza dello stato patrimoniale:</a:t>
          </a:r>
        </a:p>
      </dsp:txBody>
      <dsp:txXfrm>
        <a:off x="4857345" y="530958"/>
        <a:ext cx="3052872" cy="804409"/>
      </dsp:txXfrm>
    </dsp:sp>
    <dsp:sp modelId="{3D2D1C9A-2201-0545-9F13-8AE9EF8FE3C9}">
      <dsp:nvSpPr>
        <dsp:cNvPr id="0" name=""/>
        <dsp:cNvSpPr/>
      </dsp:nvSpPr>
      <dsp:spPr>
        <a:xfrm>
          <a:off x="4420773" y="1629114"/>
          <a:ext cx="1961301" cy="176973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it-IT" sz="2000" kern="1200" dirty="0"/>
            <a:t>Attività  =</a:t>
          </a:r>
        </a:p>
      </dsp:txBody>
      <dsp:txXfrm>
        <a:off x="4694648" y="1837803"/>
        <a:ext cx="1130840" cy="1352354"/>
      </dsp:txXfrm>
    </dsp:sp>
    <dsp:sp modelId="{EFAD876A-7982-1949-ACF7-24B675D07D72}">
      <dsp:nvSpPr>
        <dsp:cNvPr id="0" name=""/>
        <dsp:cNvSpPr/>
      </dsp:nvSpPr>
      <dsp:spPr>
        <a:xfrm>
          <a:off x="5835023" y="1641942"/>
          <a:ext cx="2001076" cy="1744076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Passività</a:t>
          </a:r>
        </a:p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 + Capitale Netto</a:t>
          </a:r>
        </a:p>
      </dsp:txBody>
      <dsp:txXfrm>
        <a:off x="6402896" y="1847606"/>
        <a:ext cx="1153773" cy="1332748"/>
      </dsp:txXfrm>
    </dsp:sp>
    <dsp:sp modelId="{67A998BA-8EAB-C546-8605-586F56CBDAA9}">
      <dsp:nvSpPr>
        <dsp:cNvPr id="0" name=""/>
        <dsp:cNvSpPr/>
      </dsp:nvSpPr>
      <dsp:spPr>
        <a:xfrm>
          <a:off x="386445" y="2799417"/>
          <a:ext cx="1278936" cy="121443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 dirty="0"/>
        </a:p>
      </dsp:txBody>
      <dsp:txXfrm>
        <a:off x="573741" y="2977267"/>
        <a:ext cx="904344" cy="858734"/>
      </dsp:txXfrm>
    </dsp:sp>
    <dsp:sp modelId="{2A01A22F-7EFA-2646-842B-12379475179D}">
      <dsp:nvSpPr>
        <dsp:cNvPr id="0" name=""/>
        <dsp:cNvSpPr/>
      </dsp:nvSpPr>
      <dsp:spPr>
        <a:xfrm>
          <a:off x="628629" y="452448"/>
          <a:ext cx="800365" cy="800271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667914FB-703B-CB4B-8EC7-12F6B4982AB4}">
      <dsp:nvSpPr>
        <dsp:cNvPr id="0" name=""/>
        <dsp:cNvSpPr/>
      </dsp:nvSpPr>
      <dsp:spPr>
        <a:xfrm>
          <a:off x="2571536" y="3087755"/>
          <a:ext cx="465559" cy="465671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AFE14FE2-3B9B-7942-B51A-A27C8DF40E39}">
      <dsp:nvSpPr>
        <dsp:cNvPr id="0" name=""/>
        <dsp:cNvSpPr/>
      </dsp:nvSpPr>
      <dsp:spPr>
        <a:xfrm>
          <a:off x="141122" y="1431675"/>
          <a:ext cx="3411127" cy="1081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Un’istantanea della posizione finanziaria di un’impresa</a:t>
          </a:r>
        </a:p>
      </dsp:txBody>
      <dsp:txXfrm>
        <a:off x="141122" y="1431675"/>
        <a:ext cx="3411127" cy="10810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3CDF43-205F-6642-8920-F26861C9F13F}">
      <dsp:nvSpPr>
        <dsp:cNvPr id="0" name=""/>
        <dsp:cNvSpPr/>
      </dsp:nvSpPr>
      <dsp:spPr>
        <a:xfrm>
          <a:off x="190557" y="1230004"/>
          <a:ext cx="1691007" cy="557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600" kern="1200" noProof="0" dirty="0">
              <a:solidFill>
                <a:schemeClr val="accent2">
                  <a:lumMod val="75000"/>
                </a:schemeClr>
              </a:solidFill>
            </a:rPr>
            <a:t>Attività</a:t>
          </a:r>
        </a:p>
      </dsp:txBody>
      <dsp:txXfrm>
        <a:off x="190557" y="1230004"/>
        <a:ext cx="1691007" cy="557263"/>
      </dsp:txXfrm>
    </dsp:sp>
    <dsp:sp modelId="{797CD576-49B9-4549-BFFD-874DC6B74FEC}">
      <dsp:nvSpPr>
        <dsp:cNvPr id="0" name=""/>
        <dsp:cNvSpPr/>
      </dsp:nvSpPr>
      <dsp:spPr>
        <a:xfrm>
          <a:off x="2543" y="2362526"/>
          <a:ext cx="2062639" cy="821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noProof="0" dirty="0"/>
            <a:t>Ciò che l</a:t>
          </a:r>
          <a:r>
            <a:rPr lang="it-IT" altLang="ja-JP" sz="2000" kern="1200" noProof="0" dirty="0"/>
            <a:t>’</a:t>
          </a:r>
          <a:r>
            <a:rPr lang="it-IT" sz="2000" kern="1200" noProof="0" dirty="0"/>
            <a:t>impresa possiede</a:t>
          </a:r>
        </a:p>
      </dsp:txBody>
      <dsp:txXfrm>
        <a:off x="2543" y="2362526"/>
        <a:ext cx="2062639" cy="821409"/>
      </dsp:txXfrm>
    </dsp:sp>
    <dsp:sp modelId="{D16265F4-1A48-7846-92F8-A76E63B59576}">
      <dsp:nvSpPr>
        <dsp:cNvPr id="0" name=""/>
        <dsp:cNvSpPr/>
      </dsp:nvSpPr>
      <dsp:spPr>
        <a:xfrm>
          <a:off x="188636" y="1060519"/>
          <a:ext cx="134511" cy="1345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DA12B0-2079-7844-AFAB-81288E54B1B8}">
      <dsp:nvSpPr>
        <dsp:cNvPr id="0" name=""/>
        <dsp:cNvSpPr/>
      </dsp:nvSpPr>
      <dsp:spPr>
        <a:xfrm>
          <a:off x="282794" y="872203"/>
          <a:ext cx="134511" cy="1345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91A827-85D3-7948-ACC2-EF66D11535E2}">
      <dsp:nvSpPr>
        <dsp:cNvPr id="0" name=""/>
        <dsp:cNvSpPr/>
      </dsp:nvSpPr>
      <dsp:spPr>
        <a:xfrm>
          <a:off x="508774" y="909866"/>
          <a:ext cx="211375" cy="2113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DFF1B6-1057-5749-B5D5-22A3BFE36B19}">
      <dsp:nvSpPr>
        <dsp:cNvPr id="0" name=""/>
        <dsp:cNvSpPr/>
      </dsp:nvSpPr>
      <dsp:spPr>
        <a:xfrm>
          <a:off x="697091" y="702718"/>
          <a:ext cx="134511" cy="1345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2C4CFA-CA2D-7C49-BA69-BABAE3D3B087}">
      <dsp:nvSpPr>
        <dsp:cNvPr id="0" name=""/>
        <dsp:cNvSpPr/>
      </dsp:nvSpPr>
      <dsp:spPr>
        <a:xfrm>
          <a:off x="941903" y="627391"/>
          <a:ext cx="134511" cy="1345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87C3AA-C8B8-2D4C-91FD-14150E80F43A}">
      <dsp:nvSpPr>
        <dsp:cNvPr id="0" name=""/>
        <dsp:cNvSpPr/>
      </dsp:nvSpPr>
      <dsp:spPr>
        <a:xfrm>
          <a:off x="1243209" y="759213"/>
          <a:ext cx="134511" cy="1345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7A1A8C-3680-9343-923D-E234BF48EBFE}">
      <dsp:nvSpPr>
        <dsp:cNvPr id="0" name=""/>
        <dsp:cNvSpPr/>
      </dsp:nvSpPr>
      <dsp:spPr>
        <a:xfrm>
          <a:off x="1431526" y="853371"/>
          <a:ext cx="211375" cy="2113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3701333-FA4B-9347-926A-C53EC56405AC}">
      <dsp:nvSpPr>
        <dsp:cNvPr id="0" name=""/>
        <dsp:cNvSpPr/>
      </dsp:nvSpPr>
      <dsp:spPr>
        <a:xfrm>
          <a:off x="1695169" y="1060519"/>
          <a:ext cx="134511" cy="1345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903B2A-1F7A-904E-8AE4-F7BF8E77E862}">
      <dsp:nvSpPr>
        <dsp:cNvPr id="0" name=""/>
        <dsp:cNvSpPr/>
      </dsp:nvSpPr>
      <dsp:spPr>
        <a:xfrm>
          <a:off x="1808159" y="1267668"/>
          <a:ext cx="134511" cy="1345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BB13A7-7DE7-984B-BD1A-261D1CAC8C38}">
      <dsp:nvSpPr>
        <dsp:cNvPr id="0" name=""/>
        <dsp:cNvSpPr/>
      </dsp:nvSpPr>
      <dsp:spPr>
        <a:xfrm>
          <a:off x="828913" y="872203"/>
          <a:ext cx="345887" cy="3458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FE1846-B57B-1348-A551-6E72C965D5EA}">
      <dsp:nvSpPr>
        <dsp:cNvPr id="0" name=""/>
        <dsp:cNvSpPr/>
      </dsp:nvSpPr>
      <dsp:spPr>
        <a:xfrm>
          <a:off x="94478" y="1587806"/>
          <a:ext cx="134511" cy="1345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476DA4-3BFE-6343-A657-9B1D86F20191}">
      <dsp:nvSpPr>
        <dsp:cNvPr id="0" name=""/>
        <dsp:cNvSpPr/>
      </dsp:nvSpPr>
      <dsp:spPr>
        <a:xfrm>
          <a:off x="207468" y="1757291"/>
          <a:ext cx="211375" cy="2113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AFED6D-C869-0943-A7D6-CBDD65C67BE7}">
      <dsp:nvSpPr>
        <dsp:cNvPr id="0" name=""/>
        <dsp:cNvSpPr/>
      </dsp:nvSpPr>
      <dsp:spPr>
        <a:xfrm>
          <a:off x="489943" y="1907944"/>
          <a:ext cx="307455" cy="30745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6004CF-76D4-F844-B655-97EFE93E74E7}">
      <dsp:nvSpPr>
        <dsp:cNvPr id="0" name=""/>
        <dsp:cNvSpPr/>
      </dsp:nvSpPr>
      <dsp:spPr>
        <a:xfrm>
          <a:off x="885408" y="2152756"/>
          <a:ext cx="134511" cy="1345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4941C8-1AC3-F341-B394-BA0A52B73DEB}">
      <dsp:nvSpPr>
        <dsp:cNvPr id="0" name=""/>
        <dsp:cNvSpPr/>
      </dsp:nvSpPr>
      <dsp:spPr>
        <a:xfrm>
          <a:off x="960734" y="1907944"/>
          <a:ext cx="211375" cy="2113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EC10A6-A6C6-B345-97E2-17AAADFFB670}">
      <dsp:nvSpPr>
        <dsp:cNvPr id="0" name=""/>
        <dsp:cNvSpPr/>
      </dsp:nvSpPr>
      <dsp:spPr>
        <a:xfrm>
          <a:off x="1149051" y="2171588"/>
          <a:ext cx="134511" cy="1345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0A00D8-5F60-E142-8868-090A9E604580}">
      <dsp:nvSpPr>
        <dsp:cNvPr id="0" name=""/>
        <dsp:cNvSpPr/>
      </dsp:nvSpPr>
      <dsp:spPr>
        <a:xfrm>
          <a:off x="1318536" y="1870281"/>
          <a:ext cx="307455" cy="30745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5B3F52-BDA7-FB4E-BD3D-75813D768D1A}">
      <dsp:nvSpPr>
        <dsp:cNvPr id="0" name=""/>
        <dsp:cNvSpPr/>
      </dsp:nvSpPr>
      <dsp:spPr>
        <a:xfrm>
          <a:off x="1732833" y="1794954"/>
          <a:ext cx="211375" cy="2113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00CD4A-8731-614B-ADF2-7ECEB26018F0}">
      <dsp:nvSpPr>
        <dsp:cNvPr id="0" name=""/>
        <dsp:cNvSpPr/>
      </dsp:nvSpPr>
      <dsp:spPr>
        <a:xfrm>
          <a:off x="2093007" y="1068018"/>
          <a:ext cx="1091630" cy="868208"/>
        </a:xfrm>
        <a:prstGeom prst="mathEqual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1F5C29-3105-5749-9AA1-BF89801CD738}">
      <dsp:nvSpPr>
        <dsp:cNvPr id="0" name=""/>
        <dsp:cNvSpPr/>
      </dsp:nvSpPr>
      <dsp:spPr>
        <a:xfrm>
          <a:off x="3395724" y="910128"/>
          <a:ext cx="1868742" cy="1185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400" kern="1200" noProof="0" dirty="0">
              <a:solidFill>
                <a:schemeClr val="accent2">
                  <a:lumMod val="75000"/>
                </a:schemeClr>
              </a:solidFill>
            </a:rPr>
            <a:t>Passività</a:t>
          </a:r>
        </a:p>
      </dsp:txBody>
      <dsp:txXfrm>
        <a:off x="3395724" y="910128"/>
        <a:ext cx="1868742" cy="1185127"/>
      </dsp:txXfrm>
    </dsp:sp>
    <dsp:sp modelId="{B73C31D9-428D-F042-B2CA-D7BDC8F9B7DE}">
      <dsp:nvSpPr>
        <dsp:cNvPr id="0" name=""/>
        <dsp:cNvSpPr/>
      </dsp:nvSpPr>
      <dsp:spPr>
        <a:xfrm>
          <a:off x="3161179" y="1871149"/>
          <a:ext cx="2342166" cy="1044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noProof="0" dirty="0"/>
            <a:t>Gli impegni dell</a:t>
          </a:r>
          <a:r>
            <a:rPr lang="it-IT" altLang="ja-JP" sz="2000" kern="1200" noProof="0" dirty="0"/>
            <a:t>’</a:t>
          </a:r>
          <a:r>
            <a:rPr lang="it-IT" sz="2000" kern="1200" noProof="0" dirty="0"/>
            <a:t>impresa verso i creditori</a:t>
          </a:r>
        </a:p>
      </dsp:txBody>
      <dsp:txXfrm>
        <a:off x="3161179" y="1871149"/>
        <a:ext cx="2342166" cy="1044040"/>
      </dsp:txXfrm>
    </dsp:sp>
    <dsp:sp modelId="{C0BB2490-41C5-1C46-8C18-868CC4B1CF23}">
      <dsp:nvSpPr>
        <dsp:cNvPr id="0" name=""/>
        <dsp:cNvSpPr/>
      </dsp:nvSpPr>
      <dsp:spPr>
        <a:xfrm>
          <a:off x="5424779" y="1055526"/>
          <a:ext cx="788931" cy="936567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AF1D85-983A-8E49-B026-90C7D72131D7}">
      <dsp:nvSpPr>
        <dsp:cNvPr id="0" name=""/>
        <dsp:cNvSpPr/>
      </dsp:nvSpPr>
      <dsp:spPr>
        <a:xfrm>
          <a:off x="6418132" y="825476"/>
          <a:ext cx="1816899" cy="1439082"/>
        </a:xfrm>
        <a:prstGeom prst="fram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 rtl="0">
            <a:lnSpc>
              <a:spcPts val="386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noProof="0" dirty="0">
              <a:solidFill>
                <a:srgbClr val="660066"/>
              </a:solidFill>
            </a:rPr>
            <a:t>Capitale Netto</a:t>
          </a:r>
        </a:p>
      </dsp:txBody>
      <dsp:txXfrm>
        <a:off x="6598017" y="1005361"/>
        <a:ext cx="1457129" cy="1079312"/>
      </dsp:txXfrm>
    </dsp:sp>
    <dsp:sp modelId="{2B6348D9-A597-DB47-AD15-AA6F67C1B808}">
      <dsp:nvSpPr>
        <dsp:cNvPr id="0" name=""/>
        <dsp:cNvSpPr/>
      </dsp:nvSpPr>
      <dsp:spPr>
        <a:xfrm>
          <a:off x="6218647" y="2451113"/>
          <a:ext cx="2163347" cy="15420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noProof="0" dirty="0"/>
            <a:t>La differenza tra il valore delle attività e delle passività dell</a:t>
          </a:r>
          <a:r>
            <a:rPr lang="it-IT" altLang="ja-JP" sz="2000" kern="1200" noProof="0" dirty="0"/>
            <a:t>’</a:t>
          </a:r>
          <a:r>
            <a:rPr lang="it-IT" sz="2000" kern="1200" noProof="0" dirty="0"/>
            <a:t>impresa</a:t>
          </a:r>
        </a:p>
      </dsp:txBody>
      <dsp:txXfrm>
        <a:off x="6218647" y="2451113"/>
        <a:ext cx="2163347" cy="15420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308F2C-A330-0F47-B509-5E4F43BF4F24}">
      <dsp:nvSpPr>
        <dsp:cNvPr id="0" name=""/>
        <dsp:cNvSpPr/>
      </dsp:nvSpPr>
      <dsp:spPr>
        <a:xfrm>
          <a:off x="1283211" y="816102"/>
          <a:ext cx="5891776" cy="3168396"/>
        </a:xfrm>
        <a:prstGeom prst="round2DiagRect">
          <a:avLst>
            <a:gd name="adj1" fmla="val 0"/>
            <a:gd name="adj2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C02CAD-402F-8443-845F-F9D99EBFC6E1}">
      <dsp:nvSpPr>
        <dsp:cNvPr id="0" name=""/>
        <dsp:cNvSpPr/>
      </dsp:nvSpPr>
      <dsp:spPr>
        <a:xfrm>
          <a:off x="4229099" y="1152144"/>
          <a:ext cx="785" cy="249631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242FBB-4045-AE40-BD1C-9A5BD415896E}">
      <dsp:nvSpPr>
        <dsp:cNvPr id="0" name=""/>
        <dsp:cNvSpPr/>
      </dsp:nvSpPr>
      <dsp:spPr>
        <a:xfrm>
          <a:off x="1479604" y="1056132"/>
          <a:ext cx="2553103" cy="268833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noProof="0" dirty="0">
              <a:solidFill>
                <a:srgbClr val="FFFFFF"/>
              </a:solidFill>
            </a:rPr>
            <a:t>Cosa Compro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noProof="0">
              <a:solidFill>
                <a:srgbClr val="FFFFFF"/>
              </a:solidFill>
            </a:rPr>
            <a:t>Immobilizzazioni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noProof="0" dirty="0">
              <a:solidFill>
                <a:srgbClr val="FFFFFF"/>
              </a:solidFill>
            </a:rPr>
            <a:t>Scorte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noProof="0" dirty="0">
              <a:solidFill>
                <a:srgbClr val="FFFFFF"/>
              </a:solidFill>
            </a:rPr>
            <a:t>Crediti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noProof="0" dirty="0">
              <a:solidFill>
                <a:srgbClr val="FFFFFF"/>
              </a:solidFill>
            </a:rPr>
            <a:t>Liquidità</a:t>
          </a:r>
        </a:p>
      </dsp:txBody>
      <dsp:txXfrm>
        <a:off x="1479604" y="1056132"/>
        <a:ext cx="2553103" cy="2688336"/>
      </dsp:txXfrm>
    </dsp:sp>
    <dsp:sp modelId="{C7D40E59-32F7-6A4D-BA57-3141036A819D}">
      <dsp:nvSpPr>
        <dsp:cNvPr id="0" name=""/>
        <dsp:cNvSpPr/>
      </dsp:nvSpPr>
      <dsp:spPr>
        <a:xfrm>
          <a:off x="4425492" y="1056132"/>
          <a:ext cx="2553103" cy="268833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noProof="0" dirty="0">
              <a:solidFill>
                <a:srgbClr val="FFFFFF"/>
              </a:solidFill>
            </a:rPr>
            <a:t>Come lo Pago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noProof="0" dirty="0">
              <a:solidFill>
                <a:srgbClr val="FFFFFF"/>
              </a:solidFill>
            </a:rPr>
            <a:t>Capitale Sociale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noProof="0">
              <a:solidFill>
                <a:srgbClr val="FFFFFF"/>
              </a:solidFill>
            </a:rPr>
            <a:t>Riserve</a:t>
          </a:r>
          <a:endParaRPr lang="it-IT" sz="2000" kern="1200" noProof="0" dirty="0">
            <a:solidFill>
              <a:srgbClr val="FFFFFF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noProof="0" dirty="0">
              <a:solidFill>
                <a:srgbClr val="FFFFFF"/>
              </a:solidFill>
            </a:rPr>
            <a:t>Debiti M/L 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noProof="0" dirty="0">
              <a:solidFill>
                <a:srgbClr val="FFFFFF"/>
              </a:solidFill>
            </a:rPr>
            <a:t>Altri Debiti</a:t>
          </a:r>
        </a:p>
      </dsp:txBody>
      <dsp:txXfrm>
        <a:off x="4425492" y="1056132"/>
        <a:ext cx="2553103" cy="2688336"/>
      </dsp:txXfrm>
    </dsp:sp>
    <dsp:sp modelId="{4DDE7102-DFC9-E743-9CDD-0AE2EBFCE996}">
      <dsp:nvSpPr>
        <dsp:cNvPr id="0" name=""/>
        <dsp:cNvSpPr/>
      </dsp:nvSpPr>
      <dsp:spPr>
        <a:xfrm rot="16200000">
          <a:off x="-935985" y="1237234"/>
          <a:ext cx="3456432" cy="981962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254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noProof="0"/>
            <a:t>Attivo</a:t>
          </a:r>
        </a:p>
      </dsp:txBody>
      <dsp:txXfrm>
        <a:off x="-787577" y="1631967"/>
        <a:ext cx="3159616" cy="489312"/>
      </dsp:txXfrm>
    </dsp:sp>
    <dsp:sp modelId="{9C32FE9D-91F2-2745-9657-6705193A1D9B}">
      <dsp:nvSpPr>
        <dsp:cNvPr id="0" name=""/>
        <dsp:cNvSpPr/>
      </dsp:nvSpPr>
      <dsp:spPr>
        <a:xfrm rot="5400000">
          <a:off x="5937753" y="2581402"/>
          <a:ext cx="3456432" cy="981962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254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noProof="0" dirty="0"/>
            <a:t>Passivo + Netto</a:t>
          </a:r>
        </a:p>
      </dsp:txBody>
      <dsp:txXfrm>
        <a:off x="6086161" y="2679319"/>
        <a:ext cx="3159616" cy="4893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26CDA9-7D74-1742-B54B-98329113CCDB}">
      <dsp:nvSpPr>
        <dsp:cNvPr id="0" name=""/>
        <dsp:cNvSpPr/>
      </dsp:nvSpPr>
      <dsp:spPr>
        <a:xfrm>
          <a:off x="1157734" y="221325"/>
          <a:ext cx="6527620" cy="4050823"/>
        </a:xfrm>
        <a:prstGeom prst="round2DiagRect">
          <a:avLst>
            <a:gd name="adj1" fmla="val 0"/>
            <a:gd name="adj2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F41EA7-B82B-E048-8117-CCA04DD48EBC}">
      <dsp:nvSpPr>
        <dsp:cNvPr id="0" name=""/>
        <dsp:cNvSpPr/>
      </dsp:nvSpPr>
      <dsp:spPr>
        <a:xfrm>
          <a:off x="4229099" y="1133856"/>
          <a:ext cx="773" cy="245668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E70D4-6AD5-284D-8EF4-3C1160BF8DED}">
      <dsp:nvSpPr>
        <dsp:cNvPr id="0" name=""/>
        <dsp:cNvSpPr/>
      </dsp:nvSpPr>
      <dsp:spPr>
        <a:xfrm>
          <a:off x="1262051" y="578678"/>
          <a:ext cx="2940043" cy="353772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 dirty="0">
              <a:solidFill>
                <a:srgbClr val="FFFFFF"/>
              </a:solidFill>
            </a:rPr>
            <a:t>Cassa o attività convertibili in denaro entro un anno</a:t>
          </a:r>
        </a:p>
        <a:p>
          <a:pPr marL="538163" lvl="1" indent="-268288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it-IT" sz="1800" kern="1200" noProof="0" dirty="0">
              <a:solidFill>
                <a:srgbClr val="FFFFFF"/>
              </a:solidFill>
            </a:rPr>
            <a:t>Cassa</a:t>
          </a:r>
        </a:p>
        <a:p>
          <a:pPr marL="538163" lvl="1" indent="-268288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it-IT" sz="1800" kern="1200" noProof="0" dirty="0">
              <a:solidFill>
                <a:srgbClr val="FFFFFF"/>
              </a:solidFill>
            </a:rPr>
            <a:t>Titoli negoziabili</a:t>
          </a:r>
        </a:p>
        <a:p>
          <a:pPr marL="538163" lvl="1" indent="-268288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it-IT" sz="1800" kern="1200" noProof="0" dirty="0">
              <a:solidFill>
                <a:srgbClr val="FFFFFF"/>
              </a:solidFill>
            </a:rPr>
            <a:t>Crediti verso clienti</a:t>
          </a:r>
        </a:p>
        <a:p>
          <a:pPr marL="538163" lvl="1" indent="-268288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it-IT" sz="1800" kern="1200" noProof="0" dirty="0">
              <a:solidFill>
                <a:srgbClr val="FFFFFF"/>
              </a:solidFill>
            </a:rPr>
            <a:t>Rimanenze</a:t>
          </a:r>
        </a:p>
        <a:p>
          <a:pPr marL="538163" lvl="1" indent="-268288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it-IT" sz="1800" kern="1200" noProof="0" dirty="0">
              <a:solidFill>
                <a:srgbClr val="FFFFFF"/>
              </a:solidFill>
            </a:rPr>
            <a:t>Altre attività correnti</a:t>
          </a:r>
        </a:p>
        <a:p>
          <a:pPr marL="538163" lvl="1" indent="-268288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it-IT" sz="1800" kern="1200" noProof="0" dirty="0">
              <a:solidFill>
                <a:srgbClr val="FFFFFF"/>
              </a:solidFill>
            </a:rPr>
            <a:t>Anticipi </a:t>
          </a:r>
          <a:r>
            <a:rPr lang="it-IT" sz="1800" i="1" kern="1200" noProof="0" dirty="0">
              <a:solidFill>
                <a:srgbClr val="FFFFFF"/>
              </a:solidFill>
            </a:rPr>
            <a:t>vs</a:t>
          </a:r>
          <a:r>
            <a:rPr lang="it-IT" sz="1800" kern="1200" noProof="0" dirty="0">
              <a:solidFill>
                <a:srgbClr val="FFFFFF"/>
              </a:solidFill>
            </a:rPr>
            <a:t> fornitori</a:t>
          </a:r>
        </a:p>
      </dsp:txBody>
      <dsp:txXfrm>
        <a:off x="1262051" y="578678"/>
        <a:ext cx="2940043" cy="3537729"/>
      </dsp:txXfrm>
    </dsp:sp>
    <dsp:sp modelId="{B73D8AB9-F16B-244E-97EA-93C31E761B81}">
      <dsp:nvSpPr>
        <dsp:cNvPr id="0" name=""/>
        <dsp:cNvSpPr/>
      </dsp:nvSpPr>
      <dsp:spPr>
        <a:xfrm>
          <a:off x="4323869" y="554854"/>
          <a:ext cx="2889238" cy="348643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9388" lvl="0" indent="-179388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 dirty="0">
              <a:solidFill>
                <a:srgbClr val="FFFFFF"/>
              </a:solidFill>
            </a:rPr>
            <a:t>Valore netto di immobili, impianti e macchinari</a:t>
          </a:r>
        </a:p>
        <a:p>
          <a:pPr marL="0" lvl="0" indent="0" algn="ctr" defTabSz="800100" rtl="0">
            <a:lnSpc>
              <a:spcPct val="150000"/>
            </a:lnSpc>
            <a:spcBef>
              <a:spcPct val="0"/>
            </a:spcBef>
            <a:spcAft>
              <a:spcPts val="1200"/>
            </a:spcAft>
            <a:buNone/>
          </a:pPr>
          <a:r>
            <a:rPr lang="it-IT" sz="1200" b="1" kern="1200" noProof="0" dirty="0">
              <a:solidFill>
                <a:srgbClr val="FFFFFF"/>
              </a:solidFill>
            </a:rPr>
            <a:t>(Valore contabile – Ammortamento)</a:t>
          </a:r>
        </a:p>
        <a:p>
          <a:pPr marL="179388" lvl="0" indent="-179388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 dirty="0">
              <a:solidFill>
                <a:srgbClr val="FFFFFF"/>
              </a:solidFill>
            </a:rPr>
            <a:t>Avviamento</a:t>
          </a:r>
        </a:p>
        <a:p>
          <a:pPr marL="179388" lvl="0" indent="-179388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 dirty="0">
              <a:solidFill>
                <a:srgbClr val="FFFFFF"/>
              </a:solidFill>
            </a:rPr>
            <a:t>Ammortamento</a:t>
          </a:r>
        </a:p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 dirty="0">
              <a:solidFill>
                <a:srgbClr val="FFFFFF"/>
              </a:solidFill>
            </a:rPr>
            <a:t>Altre attività a lungo termine</a:t>
          </a:r>
        </a:p>
      </dsp:txBody>
      <dsp:txXfrm>
        <a:off x="4323869" y="554854"/>
        <a:ext cx="2889238" cy="3486430"/>
      </dsp:txXfrm>
    </dsp:sp>
    <dsp:sp modelId="{923F322F-2B3D-4D41-BE0C-C6BCBC71CB20}">
      <dsp:nvSpPr>
        <dsp:cNvPr id="0" name=""/>
        <dsp:cNvSpPr/>
      </dsp:nvSpPr>
      <dsp:spPr>
        <a:xfrm rot="16200000">
          <a:off x="-1217596" y="1217596"/>
          <a:ext cx="3401568" cy="966376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 dirty="0"/>
            <a:t>Attività Correnti</a:t>
          </a:r>
        </a:p>
      </dsp:txBody>
      <dsp:txXfrm>
        <a:off x="-1071544" y="1606064"/>
        <a:ext cx="3109463" cy="481546"/>
      </dsp:txXfrm>
    </dsp:sp>
    <dsp:sp modelId="{8F339E67-C10D-2244-BE55-CC5A1CB5EE05}">
      <dsp:nvSpPr>
        <dsp:cNvPr id="0" name=""/>
        <dsp:cNvSpPr/>
      </dsp:nvSpPr>
      <dsp:spPr>
        <a:xfrm rot="5400000">
          <a:off x="6274227" y="2540428"/>
          <a:ext cx="3401568" cy="966376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360363" lvl="0" indent="-360363" algn="r" defTabSz="8001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it-IT" sz="1800" kern="1200" noProof="0" dirty="0"/>
            <a:t>Attività a Lungo Termine</a:t>
          </a:r>
        </a:p>
      </dsp:txBody>
      <dsp:txXfrm>
        <a:off x="6420280" y="2636791"/>
        <a:ext cx="3109463" cy="48154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5B86E9-0CF0-134C-AE3A-BA4D31CA2C01}">
      <dsp:nvSpPr>
        <dsp:cNvPr id="0" name=""/>
        <dsp:cNvSpPr/>
      </dsp:nvSpPr>
      <dsp:spPr>
        <a:xfrm>
          <a:off x="6133587" y="3215714"/>
          <a:ext cx="453260" cy="360038"/>
        </a:xfrm>
        <a:custGeom>
          <a:avLst/>
          <a:gdLst/>
          <a:ahLst/>
          <a:cxnLst/>
          <a:rect l="0" t="0" r="0" b="0"/>
          <a:pathLst>
            <a:path>
              <a:moveTo>
                <a:pt x="0" y="360038"/>
              </a:moveTo>
              <a:lnTo>
                <a:pt x="226630" y="360038"/>
              </a:lnTo>
              <a:lnTo>
                <a:pt x="226630" y="0"/>
              </a:lnTo>
              <a:lnTo>
                <a:pt x="453260" y="0"/>
              </a:lnTo>
            </a:path>
          </a:pathLst>
        </a:custGeom>
        <a:noFill/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345746" y="3381262"/>
        <a:ext cx="28942" cy="28942"/>
      </dsp:txXfrm>
    </dsp:sp>
    <dsp:sp modelId="{EAB4AAE4-5B37-AE4C-8008-FA0FA4807532}">
      <dsp:nvSpPr>
        <dsp:cNvPr id="0" name=""/>
        <dsp:cNvSpPr/>
      </dsp:nvSpPr>
      <dsp:spPr>
        <a:xfrm>
          <a:off x="3414022" y="3530033"/>
          <a:ext cx="4532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3260" y="45720"/>
              </a:lnTo>
            </a:path>
          </a:pathLst>
        </a:custGeom>
        <a:noFill/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29321" y="3564421"/>
        <a:ext cx="22663" cy="22663"/>
      </dsp:txXfrm>
    </dsp:sp>
    <dsp:sp modelId="{77D5EC6B-F4FD-834F-9D12-D6CDEA2FB4A0}">
      <dsp:nvSpPr>
        <dsp:cNvPr id="0" name=""/>
        <dsp:cNvSpPr/>
      </dsp:nvSpPr>
      <dsp:spPr>
        <a:xfrm>
          <a:off x="694457" y="2248694"/>
          <a:ext cx="453260" cy="1327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6630" y="0"/>
              </a:lnTo>
              <a:lnTo>
                <a:pt x="226630" y="1327059"/>
              </a:lnTo>
              <a:lnTo>
                <a:pt x="453260" y="1327059"/>
              </a:lnTo>
            </a:path>
          </a:pathLst>
        </a:cu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86029" y="2877165"/>
        <a:ext cx="70116" cy="70116"/>
      </dsp:txXfrm>
    </dsp:sp>
    <dsp:sp modelId="{EF90D364-53C4-CF47-B46F-D658A1324284}">
      <dsp:nvSpPr>
        <dsp:cNvPr id="0" name=""/>
        <dsp:cNvSpPr/>
      </dsp:nvSpPr>
      <dsp:spPr>
        <a:xfrm>
          <a:off x="6133587" y="954330"/>
          <a:ext cx="453260" cy="3600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6630" y="0"/>
              </a:lnTo>
              <a:lnTo>
                <a:pt x="226630" y="360031"/>
              </a:lnTo>
              <a:lnTo>
                <a:pt x="453260" y="360031"/>
              </a:lnTo>
            </a:path>
          </a:pathLst>
        </a:custGeom>
        <a:noFill/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345746" y="1119874"/>
        <a:ext cx="28942" cy="28942"/>
      </dsp:txXfrm>
    </dsp:sp>
    <dsp:sp modelId="{896E0F63-6554-524C-9301-5D10256F0AED}">
      <dsp:nvSpPr>
        <dsp:cNvPr id="0" name=""/>
        <dsp:cNvSpPr/>
      </dsp:nvSpPr>
      <dsp:spPr>
        <a:xfrm>
          <a:off x="3414022" y="908610"/>
          <a:ext cx="4532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3260" y="45720"/>
              </a:lnTo>
            </a:path>
          </a:pathLst>
        </a:custGeom>
        <a:noFill/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29321" y="942998"/>
        <a:ext cx="22663" cy="22663"/>
      </dsp:txXfrm>
    </dsp:sp>
    <dsp:sp modelId="{D0940A43-2350-7F45-85B7-60DA64692A78}">
      <dsp:nvSpPr>
        <dsp:cNvPr id="0" name=""/>
        <dsp:cNvSpPr/>
      </dsp:nvSpPr>
      <dsp:spPr>
        <a:xfrm>
          <a:off x="694457" y="954330"/>
          <a:ext cx="453260" cy="1294363"/>
        </a:xfrm>
        <a:custGeom>
          <a:avLst/>
          <a:gdLst/>
          <a:ahLst/>
          <a:cxnLst/>
          <a:rect l="0" t="0" r="0" b="0"/>
          <a:pathLst>
            <a:path>
              <a:moveTo>
                <a:pt x="0" y="1294363"/>
              </a:moveTo>
              <a:lnTo>
                <a:pt x="226630" y="1294363"/>
              </a:lnTo>
              <a:lnTo>
                <a:pt x="226630" y="0"/>
              </a:lnTo>
              <a:lnTo>
                <a:pt x="453260" y="0"/>
              </a:lnTo>
            </a:path>
          </a:pathLst>
        </a:cu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86801" y="1567226"/>
        <a:ext cx="68571" cy="68571"/>
      </dsp:txXfrm>
    </dsp:sp>
    <dsp:sp modelId="{43C92F56-C251-5545-8CCC-F116D51B648C}">
      <dsp:nvSpPr>
        <dsp:cNvPr id="0" name=""/>
        <dsp:cNvSpPr/>
      </dsp:nvSpPr>
      <dsp:spPr>
        <a:xfrm rot="16200000">
          <a:off x="-1469295" y="1903220"/>
          <a:ext cx="3636559" cy="69094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000" kern="1200" dirty="0"/>
            <a:t>Capitale netto</a:t>
          </a:r>
        </a:p>
      </dsp:txBody>
      <dsp:txXfrm>
        <a:off x="-1469295" y="1903220"/>
        <a:ext cx="3636559" cy="690946"/>
      </dsp:txXfrm>
    </dsp:sp>
    <dsp:sp modelId="{4377B7F0-0444-2A4F-B73C-54217A4FA0BD}">
      <dsp:nvSpPr>
        <dsp:cNvPr id="0" name=""/>
        <dsp:cNvSpPr/>
      </dsp:nvSpPr>
      <dsp:spPr>
        <a:xfrm>
          <a:off x="1147718" y="435706"/>
          <a:ext cx="2266304" cy="103724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Valore contabile del capitale proprio</a:t>
          </a:r>
        </a:p>
      </dsp:txBody>
      <dsp:txXfrm>
        <a:off x="1147718" y="435706"/>
        <a:ext cx="2266304" cy="1037248"/>
      </dsp:txXfrm>
    </dsp:sp>
    <dsp:sp modelId="{F0201A45-9DF2-F946-8AC2-5D263044A533}">
      <dsp:nvSpPr>
        <dsp:cNvPr id="0" name=""/>
        <dsp:cNvSpPr/>
      </dsp:nvSpPr>
      <dsp:spPr>
        <a:xfrm>
          <a:off x="3867283" y="435706"/>
          <a:ext cx="2266304" cy="103724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Valore contabile delle attività – Valore contabile delle passività</a:t>
          </a:r>
        </a:p>
      </dsp:txBody>
      <dsp:txXfrm>
        <a:off x="3867283" y="435706"/>
        <a:ext cx="2266304" cy="1037248"/>
      </dsp:txXfrm>
    </dsp:sp>
    <dsp:sp modelId="{87D2DF1B-1DDE-234C-AF63-A5D1E63F8E85}">
      <dsp:nvSpPr>
        <dsp:cNvPr id="0" name=""/>
        <dsp:cNvSpPr/>
      </dsp:nvSpPr>
      <dsp:spPr>
        <a:xfrm>
          <a:off x="6586847" y="795737"/>
          <a:ext cx="2266304" cy="103724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/>
            <a:t>Può anche essere negativo</a:t>
          </a:r>
        </a:p>
      </dsp:txBody>
      <dsp:txXfrm>
        <a:off x="6586847" y="795737"/>
        <a:ext cx="2266304" cy="1037248"/>
      </dsp:txXfrm>
    </dsp:sp>
    <dsp:sp modelId="{5C54B223-16B3-FA45-96BD-F0E9FC8B2D2C}">
      <dsp:nvSpPr>
        <dsp:cNvPr id="0" name=""/>
        <dsp:cNvSpPr/>
      </dsp:nvSpPr>
      <dsp:spPr>
        <a:xfrm>
          <a:off x="1147718" y="3057128"/>
          <a:ext cx="2266304" cy="103724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Valore di mercato del capitale proprio (capitalizzazione di mercato)</a:t>
          </a:r>
        </a:p>
      </dsp:txBody>
      <dsp:txXfrm>
        <a:off x="1147718" y="3057128"/>
        <a:ext cx="2266304" cy="1037248"/>
      </dsp:txXfrm>
    </dsp:sp>
    <dsp:sp modelId="{09383E2E-30C8-8F48-93B8-590096321A13}">
      <dsp:nvSpPr>
        <dsp:cNvPr id="0" name=""/>
        <dsp:cNvSpPr/>
      </dsp:nvSpPr>
      <dsp:spPr>
        <a:xfrm>
          <a:off x="3867283" y="3057128"/>
          <a:ext cx="2266304" cy="103724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Prezzo sul mercato di un’azione × Numero di azioni in circolazione</a:t>
          </a:r>
        </a:p>
      </dsp:txBody>
      <dsp:txXfrm>
        <a:off x="3867283" y="3057128"/>
        <a:ext cx="2266304" cy="1037248"/>
      </dsp:txXfrm>
    </dsp:sp>
    <dsp:sp modelId="{6C074851-7F18-F849-978D-C24443BFD62F}">
      <dsp:nvSpPr>
        <dsp:cNvPr id="0" name=""/>
        <dsp:cNvSpPr/>
      </dsp:nvSpPr>
      <dsp:spPr>
        <a:xfrm>
          <a:off x="6586847" y="2697090"/>
          <a:ext cx="2266304" cy="103724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/>
            <a:t>Non può essere negativo</a:t>
          </a:r>
        </a:p>
      </dsp:txBody>
      <dsp:txXfrm>
        <a:off x="6586847" y="2697090"/>
        <a:ext cx="2266304" cy="103724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3E891-B655-8D4E-9204-C4C1970B5011}">
      <dsp:nvSpPr>
        <dsp:cNvPr id="0" name=""/>
        <dsp:cNvSpPr/>
      </dsp:nvSpPr>
      <dsp:spPr>
        <a:xfrm>
          <a:off x="2439352" y="128748"/>
          <a:ext cx="3350895" cy="7076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000" kern="1200" noProof="0" dirty="0"/>
            <a:t>Passività</a:t>
          </a:r>
        </a:p>
      </dsp:txBody>
      <dsp:txXfrm>
        <a:off x="2460077" y="149473"/>
        <a:ext cx="3309445" cy="666159"/>
      </dsp:txXfrm>
    </dsp:sp>
    <dsp:sp modelId="{2E44AF61-F489-744D-9BA8-E3B5966AF25E}">
      <dsp:nvSpPr>
        <dsp:cNvPr id="0" name=""/>
        <dsp:cNvSpPr/>
      </dsp:nvSpPr>
      <dsp:spPr>
        <a:xfrm>
          <a:off x="4069079" y="836358"/>
          <a:ext cx="91440" cy="4133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378"/>
              </a:lnTo>
            </a:path>
          </a:pathLst>
        </a:cu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96059F-B156-424E-B6E4-8A2EF8A51395}">
      <dsp:nvSpPr>
        <dsp:cNvPr id="0" name=""/>
        <dsp:cNvSpPr/>
      </dsp:nvSpPr>
      <dsp:spPr>
        <a:xfrm>
          <a:off x="2716542" y="1249737"/>
          <a:ext cx="2796514" cy="1197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noProof="0" dirty="0"/>
            <a:t>Passività a lungo termine</a:t>
          </a:r>
        </a:p>
      </dsp:txBody>
      <dsp:txXfrm>
        <a:off x="2751615" y="1284810"/>
        <a:ext cx="2726368" cy="1127325"/>
      </dsp:txXfrm>
    </dsp:sp>
    <dsp:sp modelId="{2D2036EF-C970-A143-9423-084A87292D10}">
      <dsp:nvSpPr>
        <dsp:cNvPr id="0" name=""/>
        <dsp:cNvSpPr/>
      </dsp:nvSpPr>
      <dsp:spPr>
        <a:xfrm>
          <a:off x="1192120" y="2447208"/>
          <a:ext cx="2922679" cy="968023"/>
        </a:xfrm>
        <a:custGeom>
          <a:avLst/>
          <a:gdLst/>
          <a:ahLst/>
          <a:cxnLst/>
          <a:rect l="0" t="0" r="0" b="0"/>
          <a:pathLst>
            <a:path>
              <a:moveTo>
                <a:pt x="2922679" y="0"/>
              </a:moveTo>
              <a:lnTo>
                <a:pt x="2922679" y="484011"/>
              </a:lnTo>
              <a:lnTo>
                <a:pt x="0" y="484011"/>
              </a:lnTo>
              <a:lnTo>
                <a:pt x="0" y="968023"/>
              </a:lnTo>
            </a:path>
          </a:pathLst>
        </a:custGeom>
        <a:noFill/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D3FFB-603A-4F45-B2D6-723994F7DC17}">
      <dsp:nvSpPr>
        <dsp:cNvPr id="0" name=""/>
        <dsp:cNvSpPr/>
      </dsp:nvSpPr>
      <dsp:spPr>
        <a:xfrm>
          <a:off x="211" y="3415232"/>
          <a:ext cx="2383817" cy="10573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noProof="0" dirty="0"/>
            <a:t>Debiti finanziari a lungo termine</a:t>
          </a:r>
        </a:p>
      </dsp:txBody>
      <dsp:txXfrm>
        <a:off x="31180" y="3446201"/>
        <a:ext cx="2321879" cy="995405"/>
      </dsp:txXfrm>
    </dsp:sp>
    <dsp:sp modelId="{B34F4407-DF10-184C-BC67-4A666A78B419}">
      <dsp:nvSpPr>
        <dsp:cNvPr id="0" name=""/>
        <dsp:cNvSpPr/>
      </dsp:nvSpPr>
      <dsp:spPr>
        <a:xfrm>
          <a:off x="4069079" y="2447208"/>
          <a:ext cx="91440" cy="968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68023"/>
              </a:lnTo>
            </a:path>
          </a:pathLst>
        </a:custGeom>
        <a:noFill/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7591B0-D694-2C43-92F7-6829DF3701C1}">
      <dsp:nvSpPr>
        <dsp:cNvPr id="0" name=""/>
        <dsp:cNvSpPr/>
      </dsp:nvSpPr>
      <dsp:spPr>
        <a:xfrm>
          <a:off x="2922891" y="3415232"/>
          <a:ext cx="2383817" cy="10573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noProof="0"/>
            <a:t>Leasing</a:t>
          </a:r>
        </a:p>
      </dsp:txBody>
      <dsp:txXfrm>
        <a:off x="2953860" y="3446201"/>
        <a:ext cx="2321879" cy="995405"/>
      </dsp:txXfrm>
    </dsp:sp>
    <dsp:sp modelId="{34D7C755-1ABC-3049-87E6-37EBB99DC564}">
      <dsp:nvSpPr>
        <dsp:cNvPr id="0" name=""/>
        <dsp:cNvSpPr/>
      </dsp:nvSpPr>
      <dsp:spPr>
        <a:xfrm>
          <a:off x="4114799" y="2447208"/>
          <a:ext cx="2922679" cy="968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4011"/>
              </a:lnTo>
              <a:lnTo>
                <a:pt x="2922679" y="484011"/>
              </a:lnTo>
              <a:lnTo>
                <a:pt x="2922679" y="968023"/>
              </a:lnTo>
            </a:path>
          </a:pathLst>
        </a:custGeom>
        <a:noFill/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1BE02-6D9C-374B-8E85-9815C9E2DC17}">
      <dsp:nvSpPr>
        <dsp:cNvPr id="0" name=""/>
        <dsp:cNvSpPr/>
      </dsp:nvSpPr>
      <dsp:spPr>
        <a:xfrm>
          <a:off x="5845570" y="3415232"/>
          <a:ext cx="2383817" cy="10573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noProof="0"/>
            <a:t>Imposte differite</a:t>
          </a:r>
        </a:p>
      </dsp:txBody>
      <dsp:txXfrm>
        <a:off x="5876539" y="3446201"/>
        <a:ext cx="2321879" cy="9954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NULL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1C2C8-BD8F-0E40-93A4-FF6679B0ECE7}" type="datetimeFigureOut">
              <a:rPr lang="it-IT" smtClean="0"/>
              <a:t>15/07/20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45EDE-7109-4D48-9D0F-F92CFA48B2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168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370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3840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9873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7/15/20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7/15/20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7/15/20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7/15/20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7/15/20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9.xml"/><Relationship Id="rId7" Type="http://schemas.openxmlformats.org/officeDocument/2006/relationships/image" Target="NUL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10.xml"/><Relationship Id="rId7" Type="http://schemas.openxmlformats.org/officeDocument/2006/relationships/image" Target="NUL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1.xm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2.xml"/><Relationship Id="rId11" Type="http://schemas.openxmlformats.org/officeDocument/2006/relationships/image" Target="../media/image2.wmf"/><Relationship Id="rId5" Type="http://schemas.openxmlformats.org/officeDocument/2006/relationships/diagramQuickStyle" Target="../diagrams/quickStyle12.xml"/><Relationship Id="rId10" Type="http://schemas.openxmlformats.org/officeDocument/2006/relationships/oleObject" Target="../embeddings/oleObject1.bin"/><Relationship Id="rId4" Type="http://schemas.openxmlformats.org/officeDocument/2006/relationships/diagramLayout" Target="../diagrams/layout12.xml"/><Relationship Id="rId9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.jpg"/><Relationship Id="rId4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1.jp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1.jp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1.jp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NUL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1.jp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1.jp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1.jp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NUL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.jp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.jp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1.jp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8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1.jp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2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3.xml"/><Relationship Id="rId7" Type="http://schemas.openxmlformats.org/officeDocument/2006/relationships/image" Target="NUL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4.xml"/><Relationship Id="rId7" Type="http://schemas.openxmlformats.org/officeDocument/2006/relationships/image" Target="NUL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5.xml"/><Relationship Id="rId7" Type="http://schemas.openxmlformats.org/officeDocument/2006/relationships/image" Target="NUL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6.xml"/><Relationship Id="rId7" Type="http://schemas.openxmlformats.org/officeDocument/2006/relationships/image" Target="NUL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7.xml"/><Relationship Id="rId7" Type="http://schemas.openxmlformats.org/officeDocument/2006/relationships/image" Target="NUL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8.xml"/><Relationship Id="rId7" Type="http://schemas.openxmlformats.org/officeDocument/2006/relationships/image" Target="NUL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685799" y="2007775"/>
            <a:ext cx="8189176" cy="2197906"/>
          </a:xfrm>
        </p:spPr>
        <p:txBody>
          <a:bodyPr anchor="t"/>
          <a:lstStyle/>
          <a:p>
            <a:pPr>
              <a:spcBef>
                <a:spcPts val="2400"/>
              </a:spcBef>
            </a:pPr>
            <a:r>
              <a:rPr lang="it-IT" sz="7200" dirty="0"/>
              <a:t>Finanza Aziendale</a:t>
            </a:r>
            <a:br>
              <a:rPr lang="it-IT" sz="7200" dirty="0"/>
            </a:br>
            <a:br>
              <a:rPr lang="it-IT" sz="1000" dirty="0"/>
            </a:br>
            <a:br>
              <a:rPr lang="it-IT" sz="1000" dirty="0"/>
            </a:br>
            <a:r>
              <a:rPr lang="it-IT" sz="2000" dirty="0"/>
              <a:t>prof. Luca Piras</a:t>
            </a:r>
            <a:endParaRPr lang="it-IT" sz="18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874569" y="4532706"/>
            <a:ext cx="7642973" cy="1338518"/>
          </a:xfrm>
        </p:spPr>
        <p:txBody>
          <a:bodyPr>
            <a:normAutofit/>
          </a:bodyPr>
          <a:lstStyle/>
          <a:p>
            <a:r>
              <a:rPr lang="it-IT" dirty="0" err="1">
                <a:solidFill>
                  <a:srgbClr val="3366FF"/>
                </a:solidFill>
              </a:rPr>
              <a:t>Slides</a:t>
            </a:r>
            <a:r>
              <a:rPr lang="it-IT" dirty="0">
                <a:solidFill>
                  <a:srgbClr val="3366FF"/>
                </a:solidFill>
              </a:rPr>
              <a:t> di Allineamento 01</a:t>
            </a:r>
          </a:p>
          <a:p>
            <a:r>
              <a:rPr lang="it-IT" dirty="0">
                <a:solidFill>
                  <a:srgbClr val="3366FF"/>
                </a:solidFill>
              </a:rPr>
              <a:t>Analisi di bilancio in chiave finanziaria</a:t>
            </a:r>
          </a:p>
        </p:txBody>
      </p:sp>
      <p:grpSp>
        <p:nvGrpSpPr>
          <p:cNvPr id="9" name="Gruppo 8"/>
          <p:cNvGrpSpPr/>
          <p:nvPr/>
        </p:nvGrpSpPr>
        <p:grpSpPr>
          <a:xfrm>
            <a:off x="70337" y="61545"/>
            <a:ext cx="6182823" cy="647258"/>
            <a:chOff x="1" y="1"/>
            <a:chExt cx="6182823" cy="647258"/>
          </a:xfrm>
        </p:grpSpPr>
        <p:pic>
          <p:nvPicPr>
            <p:cNvPr id="10" name="Immagine 9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sellaDiTesto 10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Corsi di Laurea Triennali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2676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Il Passivo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4233783105"/>
              </p:ext>
            </p:extLst>
          </p:nvPr>
        </p:nvGraphicFramePr>
        <p:xfrm>
          <a:off x="457200" y="1788822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magine 8" descr="senzatitolo-1.jpg"/>
          <p:cNvPicPr>
            <a:picLocks noChangeAspect="1"/>
          </p:cNvPicPr>
          <p:nvPr/>
        </p:nvPicPr>
        <p:blipFill>
          <a:blip r:embed="rId7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uppo 5"/>
          <p:cNvGrpSpPr/>
          <p:nvPr/>
        </p:nvGrpSpPr>
        <p:grpSpPr>
          <a:xfrm>
            <a:off x="70337" y="61549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BD55A6D-77E9-2840-8259-862DF204BE42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233021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FB3E891-B655-8D4E-9204-C4C1970B50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7">
                                            <p:graphicEl>
                                              <a:dgm id="{8FB3E891-B655-8D4E-9204-C4C1970B50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E44AF61-F489-744D-9BA8-E3B5966AF2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7">
                                            <p:graphicEl>
                                              <a:dgm id="{2E44AF61-F489-744D-9BA8-E3B5966AF2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096059F-B156-424E-B6E4-8A2EF8A513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7">
                                            <p:graphicEl>
                                              <a:dgm id="{9096059F-B156-424E-B6E4-8A2EF8A513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2036EF-C970-A143-9423-084A87292D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1000"/>
                                        <p:tgtEl>
                                          <p:spTgt spid="7">
                                            <p:graphicEl>
                                              <a:dgm id="{2D2036EF-C970-A143-9423-084A87292D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D2D3FFB-603A-4F45-B2D6-723994F7DC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7">
                                            <p:graphicEl>
                                              <a:dgm id="{7D2D3FFB-603A-4F45-B2D6-723994F7DC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34F4407-DF10-184C-BC67-4A666A78B4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1000"/>
                                        <p:tgtEl>
                                          <p:spTgt spid="7">
                                            <p:graphicEl>
                                              <a:dgm id="{B34F4407-DF10-184C-BC67-4A666A78B4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7591B0-D694-2C43-92F7-6829DF3701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1000"/>
                                        <p:tgtEl>
                                          <p:spTgt spid="7">
                                            <p:graphicEl>
                                              <a:dgm id="{447591B0-D694-2C43-92F7-6829DF3701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4D7C755-1ABC-3049-87E6-37EBB99DC5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7">
                                            <p:graphicEl>
                                              <a:dgm id="{34D7C755-1ABC-3049-87E6-37EBB99DC5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7B1BE02-6D9C-374B-8E85-9815C9E2DC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1000"/>
                                        <p:tgtEl>
                                          <p:spTgt spid="7">
                                            <p:graphicEl>
                                              <a:dgm id="{37B1BE02-6D9C-374B-8E85-9815C9E2DC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AtOnc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Il Passivo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1624562405"/>
              </p:ext>
            </p:extLst>
          </p:nvPr>
        </p:nvGraphicFramePr>
        <p:xfrm>
          <a:off x="304800" y="1754414"/>
          <a:ext cx="8458200" cy="462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magine 8" descr="senzatitolo-1.jpg"/>
          <p:cNvPicPr>
            <a:picLocks noChangeAspect="1"/>
          </p:cNvPicPr>
          <p:nvPr/>
        </p:nvPicPr>
        <p:blipFill>
          <a:blip r:embed="rId7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uppo 5"/>
          <p:cNvGrpSpPr/>
          <p:nvPr/>
        </p:nvGrpSpPr>
        <p:grpSpPr>
          <a:xfrm>
            <a:off x="105507" y="87924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2CC2776-B567-0F4C-91A6-4DA1A74F7EC0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280123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FD970F0-E9F4-D642-8607-0E66C313A2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800"/>
                                        <p:tgtEl>
                                          <p:spTgt spid="7">
                                            <p:graphicEl>
                                              <a:dgm id="{3FD970F0-E9F4-D642-8607-0E66C313A2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AD81370-35A8-D84A-867C-C01F78C243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800"/>
                                        <p:tgtEl>
                                          <p:spTgt spid="7">
                                            <p:graphicEl>
                                              <a:dgm id="{6AD81370-35A8-D84A-867C-C01F78C243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3AA47A4-FE47-9F4F-9F60-70607A59AA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800"/>
                                        <p:tgtEl>
                                          <p:spTgt spid="7">
                                            <p:graphicEl>
                                              <a:dgm id="{D3AA47A4-FE47-9F4F-9F60-70607A59AA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B6E560-DD32-CE4E-A8F9-78C4DAFC40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800"/>
                                        <p:tgtEl>
                                          <p:spTgt spid="7">
                                            <p:graphicEl>
                                              <a:dgm id="{02B6E560-DD32-CE4E-A8F9-78C4DAFC40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0B6D57-D411-7B4C-80FA-4D487DAE02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800"/>
                                        <p:tgtEl>
                                          <p:spTgt spid="7">
                                            <p:graphicEl>
                                              <a:dgm id="{5A0B6D57-D411-7B4C-80FA-4D487DAE02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27DD42-4FAE-444D-B3D1-6CAF39CE4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800"/>
                                        <p:tgtEl>
                                          <p:spTgt spid="7">
                                            <p:graphicEl>
                                              <a:dgm id="{A927DD42-4FAE-444D-B3D1-6CAF39CE42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B225798-74CC-AF4A-B147-0973DAA11A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800"/>
                                        <p:tgtEl>
                                          <p:spTgt spid="7">
                                            <p:graphicEl>
                                              <a:dgm id="{5B225798-74CC-AF4A-B147-0973DAA11A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FAB7D96-4D46-0F4F-AB71-9A98CFCC03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800"/>
                                        <p:tgtEl>
                                          <p:spTgt spid="7">
                                            <p:graphicEl>
                                              <a:dgm id="{5FAB7D96-4D46-0F4F-AB71-9A98CFCC03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920BE3D-A90A-0C41-9505-1BD3E6AAFC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800"/>
                                        <p:tgtEl>
                                          <p:spTgt spid="7">
                                            <p:graphicEl>
                                              <a:dgm id="{5920BE3D-A90A-0C41-9505-1BD3E6AAFC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FD51F81-E3A4-2A45-ADF4-B4EF98D376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800"/>
                                        <p:tgtEl>
                                          <p:spTgt spid="7">
                                            <p:graphicEl>
                                              <a:dgm id="{7FD51F81-E3A4-2A45-ADF4-B4EF98D376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14BBDAA-8D7D-0144-A515-06DF6D96A7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800"/>
                                        <p:tgtEl>
                                          <p:spTgt spid="7">
                                            <p:graphicEl>
                                              <a:dgm id="{114BBDAA-8D7D-0144-A515-06DF6D96A7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127EFFD-125B-4445-B33A-B82D746EEC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800"/>
                                        <p:tgtEl>
                                          <p:spTgt spid="7">
                                            <p:graphicEl>
                                              <a:dgm id="{3127EFFD-125B-4445-B33A-B82D746EEC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7253E0B-653D-824B-8B6F-C0DD2F42F7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800"/>
                                        <p:tgtEl>
                                          <p:spTgt spid="7">
                                            <p:graphicEl>
                                              <a:dgm id="{D7253E0B-653D-824B-8B6F-C0DD2F42F7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FDF0AA-2AE5-274D-B849-9CA9D46B61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800"/>
                                        <p:tgtEl>
                                          <p:spTgt spid="7">
                                            <p:graphicEl>
                                              <a:dgm id="{64FDF0AA-2AE5-274D-B849-9CA9D46B61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28344B-C563-0D4B-97E5-6758F4BC85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800"/>
                                        <p:tgtEl>
                                          <p:spTgt spid="7">
                                            <p:graphicEl>
                                              <a:dgm id="{A328344B-C563-0D4B-97E5-6758F4BC85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8D09324-4B4E-2F40-9DFF-12B17B9B37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800"/>
                                        <p:tgtEl>
                                          <p:spTgt spid="7">
                                            <p:graphicEl>
                                              <a:dgm id="{58D09324-4B4E-2F40-9DFF-12B17B9B37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Riclassificazioni </a:t>
            </a:r>
          </a:p>
        </p:txBody>
      </p:sp>
      <p:pic>
        <p:nvPicPr>
          <p:cNvPr id="9" name="Immagine 8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uppo 5"/>
          <p:cNvGrpSpPr/>
          <p:nvPr/>
        </p:nvGrpSpPr>
        <p:grpSpPr>
          <a:xfrm>
            <a:off x="105507" y="87924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3D48423C-A5B9-DA4F-9762-643EEDE172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0241441"/>
              </p:ext>
            </p:extLst>
          </p:nvPr>
        </p:nvGraphicFramePr>
        <p:xfrm>
          <a:off x="1028700" y="2241550"/>
          <a:ext cx="7086600" cy="3549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2C7D134-D849-AD42-B03F-188DDCE2E494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1676046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67896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SP: Liquidità/Esigibilità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2301" y="1978677"/>
            <a:ext cx="3563888" cy="2612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sz="1800" dirty="0">
                <a:solidFill>
                  <a:schemeClr val="tx1"/>
                </a:solidFill>
                <a:latin typeface="Calibri"/>
                <a:ea typeface="ＭＳ Ｐゴシック" charset="0"/>
                <a:cs typeface="Calibri"/>
              </a:rPr>
              <a:t>La differenza tra attività correnti e passività correnti è il </a:t>
            </a:r>
            <a:r>
              <a:rPr lang="it-IT" sz="1800" b="1" dirty="0">
                <a:solidFill>
                  <a:schemeClr val="tx1"/>
                </a:solidFill>
                <a:latin typeface="Calibri"/>
                <a:ea typeface="ＭＳ Ｐゴシック" charset="0"/>
                <a:cs typeface="Calibri"/>
              </a:rPr>
              <a:t>capitale circolante netto, </a:t>
            </a:r>
            <a:r>
              <a:rPr lang="it-IT" sz="1800" dirty="0">
                <a:solidFill>
                  <a:schemeClr val="tx1"/>
                </a:solidFill>
                <a:latin typeface="Calibri"/>
                <a:ea typeface="ＭＳ Ｐゴシック" charset="0"/>
                <a:cs typeface="Calibri"/>
              </a:rPr>
              <a:t>il capitale disponibile nel breve periodo per gestire l’impresa.</a:t>
            </a:r>
          </a:p>
          <a:p>
            <a:pPr marL="0" lvl="1" indent="0">
              <a:buClr>
                <a:srgbClr val="006AAC"/>
              </a:buClr>
              <a:buFont typeface="Wingdings" charset="0"/>
              <a:buNone/>
            </a:pPr>
            <a:endParaRPr lang="it-IT" dirty="0">
              <a:solidFill>
                <a:schemeClr val="tx1"/>
              </a:solidFill>
              <a:latin typeface="Calibri"/>
              <a:ea typeface="ＭＳ Ｐゴシック" charset="0"/>
              <a:cs typeface="Calibri"/>
            </a:endParaRPr>
          </a:p>
          <a:p>
            <a:pPr marL="0" lvl="1" indent="0" algn="ctr">
              <a:buClr>
                <a:srgbClr val="006AAC"/>
              </a:buClr>
              <a:buFont typeface="Wingdings" charset="0"/>
              <a:buNone/>
            </a:pPr>
            <a:r>
              <a:rPr lang="it-IT" b="1" dirty="0">
                <a:solidFill>
                  <a:schemeClr val="tx1"/>
                </a:solidFill>
                <a:latin typeface="Calibri"/>
                <a:ea typeface="ＭＳ Ｐゴシック" charset="0"/>
                <a:cs typeface="Calibri"/>
              </a:rPr>
              <a:t>Capitale Circolante Netto  = </a:t>
            </a:r>
          </a:p>
          <a:p>
            <a:pPr marL="0" lvl="1" indent="0" algn="ctr">
              <a:buClr>
                <a:srgbClr val="006AAC"/>
              </a:buClr>
              <a:buFont typeface="Wingdings" charset="0"/>
              <a:buNone/>
            </a:pPr>
            <a:r>
              <a:rPr lang="it-IT" b="1" dirty="0">
                <a:solidFill>
                  <a:schemeClr val="tx1"/>
                </a:solidFill>
                <a:latin typeface="Calibri"/>
                <a:ea typeface="ＭＳ Ｐゴシック" charset="0"/>
                <a:cs typeface="Calibri"/>
              </a:rPr>
              <a:t>Attività correnti – Passività correnti</a:t>
            </a:r>
            <a:endParaRPr lang="it-IT" sz="1800" b="1" dirty="0">
              <a:solidFill>
                <a:schemeClr val="tx1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668306" y="4785309"/>
            <a:ext cx="2520000" cy="151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it-IT" dirty="0"/>
              <a:t>Immobilizzazioni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661861" y="2479385"/>
            <a:ext cx="2520000" cy="540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it-IT" dirty="0"/>
              <a:t>Liquidità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6188306" y="4206219"/>
            <a:ext cx="2520000" cy="208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it-IT" dirty="0"/>
              <a:t>Capitale Sociale</a:t>
            </a:r>
          </a:p>
          <a:p>
            <a:pPr algn="ctr">
              <a:defRPr/>
            </a:pPr>
            <a:r>
              <a:rPr lang="it-IT" dirty="0"/>
              <a:t>+</a:t>
            </a:r>
          </a:p>
          <a:p>
            <a:pPr algn="ctr">
              <a:defRPr/>
            </a:pPr>
            <a:r>
              <a:rPr lang="it-IT" dirty="0"/>
              <a:t>Riserve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6188306" y="2941646"/>
            <a:ext cx="2520000" cy="126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it-IT" dirty="0"/>
              <a:t>Debiti di Finanziamento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6188306" y="2496811"/>
            <a:ext cx="2520000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it-IT" dirty="0"/>
              <a:t>Altri Debiti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3880173" y="1882686"/>
            <a:ext cx="2071702" cy="531674"/>
          </a:xfrm>
          <a:prstGeom prst="fram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Attivo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6451941" y="1882686"/>
            <a:ext cx="2071702" cy="531674"/>
          </a:xfrm>
          <a:prstGeom prst="fram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Passivo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1656406" y="5097098"/>
            <a:ext cx="1300856" cy="519351"/>
          </a:xfrm>
          <a:prstGeom prst="don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800" dirty="0"/>
              <a:t>CCN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6308954" y="706980"/>
            <a:ext cx="1887312" cy="908864"/>
          </a:xfrm>
          <a:prstGeom prst="donut">
            <a:avLst>
              <a:gd name="adj" fmla="val 16037"/>
            </a:avLst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800" dirty="0"/>
              <a:t>Margine di Struttura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3668306" y="3046702"/>
            <a:ext cx="2520000" cy="169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it-IT" dirty="0"/>
              <a:t>Magazzino e </a:t>
            </a:r>
          </a:p>
          <a:p>
            <a:pPr algn="ctr">
              <a:defRPr/>
            </a:pPr>
            <a:r>
              <a:rPr lang="it-IT" dirty="0"/>
              <a:t>Crediti </a:t>
            </a:r>
            <a:r>
              <a:rPr lang="it-IT" dirty="0" err="1"/>
              <a:t>Vs</a:t>
            </a:r>
            <a:r>
              <a:rPr lang="it-IT" dirty="0"/>
              <a:t> Clienti</a:t>
            </a:r>
          </a:p>
        </p:txBody>
      </p:sp>
      <p:cxnSp>
        <p:nvCxnSpPr>
          <p:cNvPr id="32" name="Connettore 7 31"/>
          <p:cNvCxnSpPr>
            <a:cxnSpLocks/>
          </p:cNvCxnSpPr>
          <p:nvPr/>
        </p:nvCxnSpPr>
        <p:spPr>
          <a:xfrm flipH="1">
            <a:off x="6220447" y="1605689"/>
            <a:ext cx="916489" cy="25983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7 37"/>
          <p:cNvCxnSpPr>
            <a:cxnSpLocks/>
          </p:cNvCxnSpPr>
          <p:nvPr/>
        </p:nvCxnSpPr>
        <p:spPr>
          <a:xfrm flipV="1">
            <a:off x="2951872" y="4467812"/>
            <a:ext cx="3153908" cy="8700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magine 20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9" name="Gruppo 18"/>
          <p:cNvGrpSpPr/>
          <p:nvPr/>
        </p:nvGrpSpPr>
        <p:grpSpPr>
          <a:xfrm>
            <a:off x="79129" y="70337"/>
            <a:ext cx="6182823" cy="647258"/>
            <a:chOff x="1" y="1"/>
            <a:chExt cx="6182823" cy="647258"/>
          </a:xfrm>
        </p:grpSpPr>
        <p:pic>
          <p:nvPicPr>
            <p:cNvPr id="20" name="Immagine 19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2" name="CasellaDiTesto 21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cxnSp>
        <p:nvCxnSpPr>
          <p:cNvPr id="15" name="Connettore 2 14"/>
          <p:cNvCxnSpPr>
            <a:cxnSpLocks/>
          </p:cNvCxnSpPr>
          <p:nvPr/>
        </p:nvCxnSpPr>
        <p:spPr>
          <a:xfrm flipH="1">
            <a:off x="6191373" y="4227624"/>
            <a:ext cx="14289" cy="51847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stealth"/>
            <a:tailEnd type="stealth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7E4F5F9-F545-F64A-839C-83747526F4B4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154591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8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67896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SP: Pertinenza Gestionale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2301" y="1978677"/>
            <a:ext cx="3563888" cy="2612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sz="1800" dirty="0">
                <a:solidFill>
                  <a:schemeClr val="tx1"/>
                </a:solidFill>
                <a:latin typeface="Calibri"/>
                <a:ea typeface="ＭＳ Ｐゴシック" charset="0"/>
                <a:cs typeface="Calibri"/>
              </a:rPr>
              <a:t>La differenza tra attività correnti e passività correnti è il </a:t>
            </a:r>
            <a:r>
              <a:rPr lang="it-IT" sz="1800" b="1" dirty="0">
                <a:solidFill>
                  <a:schemeClr val="tx1"/>
                </a:solidFill>
                <a:latin typeface="Calibri"/>
                <a:ea typeface="ＭＳ Ｐゴシック" charset="0"/>
                <a:cs typeface="Calibri"/>
              </a:rPr>
              <a:t>capitale circolante netto, </a:t>
            </a:r>
            <a:r>
              <a:rPr lang="it-IT" sz="1800" dirty="0">
                <a:solidFill>
                  <a:schemeClr val="tx1"/>
                </a:solidFill>
                <a:latin typeface="Calibri"/>
                <a:ea typeface="ＭＳ Ｐゴシック" charset="0"/>
                <a:cs typeface="Calibri"/>
              </a:rPr>
              <a:t>il capitale disponibile nel breve periodo per gestire l’impresa.</a:t>
            </a:r>
          </a:p>
          <a:p>
            <a:pPr marL="0" lvl="1" indent="0">
              <a:buClr>
                <a:srgbClr val="006AAC"/>
              </a:buClr>
              <a:buFont typeface="Wingdings" charset="0"/>
              <a:buNone/>
            </a:pPr>
            <a:endParaRPr lang="it-IT" dirty="0">
              <a:solidFill>
                <a:schemeClr val="tx1"/>
              </a:solidFill>
              <a:latin typeface="Calibri"/>
              <a:ea typeface="ＭＳ Ｐゴシック" charset="0"/>
              <a:cs typeface="Calibri"/>
            </a:endParaRPr>
          </a:p>
          <a:p>
            <a:pPr marL="0" lvl="1" indent="0" algn="ctr">
              <a:buClr>
                <a:srgbClr val="006AAC"/>
              </a:buClr>
              <a:buFont typeface="Wingdings" charset="0"/>
              <a:buNone/>
            </a:pPr>
            <a:r>
              <a:rPr lang="it-IT" b="1" dirty="0">
                <a:solidFill>
                  <a:schemeClr val="tx1"/>
                </a:solidFill>
                <a:latin typeface="Calibri"/>
                <a:ea typeface="ＭＳ Ｐゴシック" charset="0"/>
                <a:cs typeface="Calibri"/>
              </a:rPr>
              <a:t>Capitale Circolante Netto  = </a:t>
            </a:r>
          </a:p>
          <a:p>
            <a:pPr marL="0" lvl="1" indent="0" algn="ctr">
              <a:buClr>
                <a:srgbClr val="006AAC"/>
              </a:buClr>
              <a:buFont typeface="Wingdings" charset="0"/>
              <a:buNone/>
            </a:pPr>
            <a:r>
              <a:rPr lang="it-IT" b="1" dirty="0">
                <a:solidFill>
                  <a:schemeClr val="tx1"/>
                </a:solidFill>
                <a:latin typeface="Calibri"/>
                <a:ea typeface="ＭＳ Ｐゴシック" charset="0"/>
                <a:cs typeface="Calibri"/>
              </a:rPr>
              <a:t>Attività correnti – Passività correnti</a:t>
            </a:r>
            <a:endParaRPr lang="it-IT" sz="1800" b="1" dirty="0">
              <a:solidFill>
                <a:schemeClr val="tx1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003032" y="3850471"/>
            <a:ext cx="2160000" cy="111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it-IT" dirty="0"/>
              <a:t>Immobilizzazioni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4007511" y="4999099"/>
            <a:ext cx="21600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it-IT" dirty="0"/>
              <a:t>Cassa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6188306" y="2440326"/>
            <a:ext cx="2160000" cy="864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it-IT" dirty="0"/>
              <a:t>Passività Correnti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6188306" y="3296400"/>
            <a:ext cx="2160000" cy="13503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it-IT" dirty="0"/>
              <a:t>Passività non Correnti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6175606" y="4645157"/>
            <a:ext cx="2160000" cy="720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it-IT" dirty="0"/>
              <a:t>Capitale netto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4007173" y="1882686"/>
            <a:ext cx="2160000" cy="531674"/>
          </a:xfrm>
          <a:prstGeom prst="fram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Attivo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6188306" y="1899592"/>
            <a:ext cx="2160000" cy="531674"/>
          </a:xfrm>
          <a:prstGeom prst="fram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Passivo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1689100" y="5869629"/>
            <a:ext cx="1598288" cy="519351"/>
          </a:xfrm>
          <a:prstGeom prst="don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it-IT" sz="1800" dirty="0"/>
              <a:t>CCN&gt;0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4009382" y="2446982"/>
            <a:ext cx="2160000" cy="1346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>
              <a:spcBef>
                <a:spcPts val="3600"/>
              </a:spcBef>
              <a:spcAft>
                <a:spcPts val="3600"/>
              </a:spcAft>
              <a:defRPr/>
            </a:pPr>
            <a:r>
              <a:rPr lang="it-IT" dirty="0"/>
              <a:t>Attività Correnti</a:t>
            </a:r>
          </a:p>
        </p:txBody>
      </p:sp>
      <p:cxnSp>
        <p:nvCxnSpPr>
          <p:cNvPr id="38" name="Connettore 7 37"/>
          <p:cNvCxnSpPr>
            <a:cxnSpLocks/>
            <a:stCxn id="16" idx="6"/>
          </p:cNvCxnSpPr>
          <p:nvPr/>
        </p:nvCxnSpPr>
        <p:spPr>
          <a:xfrm flipV="1">
            <a:off x="3287388" y="3473405"/>
            <a:ext cx="2740256" cy="2655900"/>
          </a:xfrm>
          <a:prstGeom prst="bentConnector3">
            <a:avLst>
              <a:gd name="adj1" fmla="val 21034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magine 20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9" name="Gruppo 18"/>
          <p:cNvGrpSpPr/>
          <p:nvPr/>
        </p:nvGrpSpPr>
        <p:grpSpPr>
          <a:xfrm>
            <a:off x="79129" y="70337"/>
            <a:ext cx="6182823" cy="647258"/>
            <a:chOff x="1" y="1"/>
            <a:chExt cx="6182823" cy="647258"/>
          </a:xfrm>
        </p:grpSpPr>
        <p:pic>
          <p:nvPicPr>
            <p:cNvPr id="20" name="Immagine 19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2" name="CasellaDiTesto 21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cxnSp>
        <p:nvCxnSpPr>
          <p:cNvPr id="15" name="Connettore 2 14"/>
          <p:cNvCxnSpPr>
            <a:cxnSpLocks/>
          </p:cNvCxnSpPr>
          <p:nvPr/>
        </p:nvCxnSpPr>
        <p:spPr>
          <a:xfrm flipH="1">
            <a:off x="6163101" y="3281474"/>
            <a:ext cx="7332" cy="51847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stealth"/>
            <a:tailEnd type="stealth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F0AB21D2-B5D7-3D40-B514-2445231946FF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249602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8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Prime analisi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452156786"/>
              </p:ext>
            </p:extLst>
          </p:nvPr>
        </p:nvGraphicFramePr>
        <p:xfrm>
          <a:off x="467544" y="4600222"/>
          <a:ext cx="8458200" cy="1908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ttangolo 8"/>
          <p:cNvSpPr/>
          <p:nvPr/>
        </p:nvSpPr>
        <p:spPr>
          <a:xfrm>
            <a:off x="630288" y="1717410"/>
            <a:ext cx="8136904" cy="17697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4763" algn="ctr" eaLnBrk="1" hangingPunct="1">
              <a:spcBef>
                <a:spcPct val="70000"/>
              </a:spcBef>
            </a:pPr>
            <a:r>
              <a:rPr lang="it-IT" sz="2800" dirty="0">
                <a:solidFill>
                  <a:schemeClr val="accent6">
                    <a:lumMod val="75000"/>
                  </a:schemeClr>
                </a:solidFill>
              </a:rPr>
              <a:t>Valore di liquidazione</a:t>
            </a:r>
          </a:p>
          <a:p>
            <a:pPr marL="4763" lvl="1" algn="ctr" eaLnBrk="1" hangingPunct="1">
              <a:spcBef>
                <a:spcPct val="35000"/>
              </a:spcBef>
            </a:pPr>
            <a:r>
              <a:rPr lang="it-IT" sz="2000" dirty="0">
                <a:solidFill>
                  <a:schemeClr val="accent6">
                    <a:lumMod val="75000"/>
                  </a:schemeClr>
                </a:solidFill>
              </a:rPr>
              <a:t>Valore che resterebbe nel caso fossero vendute tutte le attività e fossero estinte tutte le passività</a:t>
            </a:r>
          </a:p>
          <a:p>
            <a:pPr algn="ctr" eaLnBrk="1" hangingPunct="1">
              <a:spcBef>
                <a:spcPct val="70000"/>
              </a:spcBef>
            </a:pPr>
            <a:r>
              <a:rPr lang="it-IT" sz="2000" i="1" dirty="0">
                <a:solidFill>
                  <a:schemeClr val="accent6">
                    <a:lumMod val="75000"/>
                  </a:schemeClr>
                </a:solidFill>
              </a:rPr>
              <a:t>Market-to-book ratio</a:t>
            </a:r>
          </a:p>
        </p:txBody>
      </p:sp>
      <p:pic>
        <p:nvPicPr>
          <p:cNvPr id="11" name="Immagine 10" descr="senzatitolo-1.jpg"/>
          <p:cNvPicPr>
            <a:picLocks noChangeAspect="1"/>
          </p:cNvPicPr>
          <p:nvPr/>
        </p:nvPicPr>
        <p:blipFill>
          <a:blip r:embed="rId8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0" name="Gruppo 9"/>
          <p:cNvGrpSpPr/>
          <p:nvPr/>
        </p:nvGrpSpPr>
        <p:grpSpPr>
          <a:xfrm>
            <a:off x="79133" y="79129"/>
            <a:ext cx="6182823" cy="647258"/>
            <a:chOff x="1" y="1"/>
            <a:chExt cx="6182823" cy="647258"/>
          </a:xfrm>
        </p:grpSpPr>
        <p:pic>
          <p:nvPicPr>
            <p:cNvPr id="12" name="Immagine 11" descr="senzatitolo-1.jpg"/>
            <p:cNvPicPr>
              <a:picLocks noChangeAspect="1"/>
            </p:cNvPicPr>
            <p:nvPr/>
          </p:nvPicPr>
          <p:blipFill>
            <a:blip r:embed="rId9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" name="CasellaDiTesto 13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263818"/>
              </p:ext>
            </p:extLst>
          </p:nvPr>
        </p:nvGraphicFramePr>
        <p:xfrm>
          <a:off x="918320" y="3705413"/>
          <a:ext cx="7659147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Equation" r:id="rId10" imgW="4051300" imgH="419100" progId="Equation.DSMT4">
                  <p:embed/>
                </p:oleObj>
              </mc:Choice>
              <mc:Fallback>
                <p:oleObj name="Equation" r:id="rId10" imgW="40513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8320" y="3705413"/>
                        <a:ext cx="7659147" cy="79208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BBE0E3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910BC57-4DC5-8642-9F1F-E90FC2F58204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320787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Prime analisi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304800" y="1734128"/>
            <a:ext cx="8458200" cy="3673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70000"/>
              </a:spcBef>
              <a:buFont typeface="Arial" pitchFamily="34" charset="0"/>
              <a:buNone/>
            </a:pPr>
            <a:r>
              <a:rPr lang="it-IT" sz="3200" dirty="0">
                <a:solidFill>
                  <a:srgbClr val="000090"/>
                </a:solidFill>
                <a:latin typeface="Calibri"/>
                <a:ea typeface="ＭＳ Ｐゴシック" charset="0"/>
                <a:cs typeface="Calibri"/>
              </a:rPr>
              <a:t>Rapporto di indebitamento (</a:t>
            </a:r>
            <a:r>
              <a:rPr lang="it-IT" sz="3200" i="1" dirty="0" err="1">
                <a:solidFill>
                  <a:srgbClr val="000090"/>
                </a:solidFill>
                <a:latin typeface="Calibri"/>
                <a:ea typeface="ＭＳ Ｐゴシック" charset="0"/>
                <a:cs typeface="Calibri"/>
              </a:rPr>
              <a:t>leverage</a:t>
            </a:r>
            <a:r>
              <a:rPr lang="it-IT" sz="3200" dirty="0">
                <a:solidFill>
                  <a:srgbClr val="000090"/>
                </a:solidFill>
                <a:latin typeface="Calibri"/>
                <a:ea typeface="ＭＳ Ｐゴシック" charset="0"/>
                <a:cs typeface="Calibri"/>
              </a:rPr>
              <a:t>)</a:t>
            </a:r>
          </a:p>
          <a:p>
            <a:pPr marL="4763" lvl="1" indent="0" algn="ctr">
              <a:spcBef>
                <a:spcPct val="35000"/>
              </a:spcBef>
              <a:buFont typeface="Courier New" pitchFamily="49" charset="0"/>
              <a:buNone/>
            </a:pPr>
            <a:r>
              <a:rPr lang="it-IT" sz="2000" dirty="0">
                <a:solidFill>
                  <a:srgbClr val="000090"/>
                </a:solidFill>
                <a:latin typeface="Calibri"/>
                <a:ea typeface="ＭＳ Ｐゴシック" charset="0"/>
                <a:cs typeface="Calibri"/>
              </a:rPr>
              <a:t>Misura l</a:t>
            </a:r>
            <a:r>
              <a:rPr lang="it-IT" altLang="ja-JP" sz="2000" dirty="0">
                <a:solidFill>
                  <a:srgbClr val="000090"/>
                </a:solidFill>
                <a:latin typeface="Calibri"/>
                <a:ea typeface="ＭＳ Ｐゴシック" charset="0"/>
                <a:cs typeface="Calibri"/>
              </a:rPr>
              <a:t>’indebitamento dell’impresa</a:t>
            </a:r>
          </a:p>
          <a:p>
            <a:pPr marL="4763" lvl="1" indent="0" algn="ctr">
              <a:spcBef>
                <a:spcPts val="2700"/>
              </a:spcBef>
              <a:spcAft>
                <a:spcPts val="2700"/>
              </a:spcAft>
              <a:buFont typeface="Courier New" pitchFamily="49" charset="0"/>
              <a:buNone/>
            </a:pPr>
            <a:r>
              <a:rPr lang="it-IT" altLang="ja-JP" sz="2000" dirty="0">
                <a:solidFill>
                  <a:srgbClr val="000090"/>
                </a:solidFill>
                <a:latin typeface="Calibri"/>
                <a:ea typeface="ＭＳ Ｐゴシック" charset="0"/>
                <a:cs typeface="Calibri"/>
              </a:rPr>
              <a:t> </a:t>
            </a:r>
          </a:p>
          <a:p>
            <a:pPr marL="4763" lvl="1" indent="0" algn="ctr">
              <a:spcBef>
                <a:spcPts val="1800"/>
              </a:spcBef>
              <a:buFont typeface="Courier New" pitchFamily="49" charset="0"/>
              <a:buNone/>
            </a:pPr>
            <a:r>
              <a:rPr lang="it-IT" sz="2400" dirty="0">
                <a:solidFill>
                  <a:srgbClr val="000090"/>
                </a:solidFill>
                <a:latin typeface="Calibri"/>
                <a:ea typeface="ＭＳ Ｐゴシック" charset="0"/>
                <a:cs typeface="Calibri"/>
              </a:rPr>
              <a:t>Utilizzando sia il valore contabile sia quello di mercato per il capitale netto e i debiti</a:t>
            </a:r>
          </a:p>
          <a:p>
            <a:pPr marL="0" indent="0" algn="ctr">
              <a:spcBef>
                <a:spcPts val="900"/>
              </a:spcBef>
              <a:buFont typeface="Arial" pitchFamily="34" charset="0"/>
              <a:buNone/>
            </a:pPr>
            <a:r>
              <a:rPr lang="it-IT" sz="3200" i="1" dirty="0">
                <a:solidFill>
                  <a:srgbClr val="000090"/>
                </a:solidFill>
                <a:latin typeface="Calibri"/>
                <a:ea typeface="ＭＳ Ｐゴシック" charset="0"/>
                <a:cs typeface="Calibri"/>
              </a:rPr>
              <a:t>Enterprise </a:t>
            </a:r>
            <a:r>
              <a:rPr lang="it-IT" sz="3200" i="1" dirty="0" err="1">
                <a:solidFill>
                  <a:srgbClr val="000090"/>
                </a:solidFill>
                <a:latin typeface="Calibri"/>
                <a:ea typeface="ＭＳ Ｐゴシック" charset="0"/>
                <a:cs typeface="Calibri"/>
              </a:rPr>
              <a:t>value</a:t>
            </a:r>
            <a:r>
              <a:rPr lang="it-IT" sz="3200" dirty="0">
                <a:solidFill>
                  <a:srgbClr val="000090"/>
                </a:solidFill>
                <a:latin typeface="Calibri"/>
                <a:ea typeface="ＭＳ Ｐゴシック" charset="0"/>
                <a:cs typeface="Calibri"/>
              </a:rPr>
              <a:t> (valore totale dell</a:t>
            </a:r>
            <a:r>
              <a:rPr lang="it-IT" altLang="ja-JP" sz="3200" dirty="0">
                <a:solidFill>
                  <a:srgbClr val="000090"/>
                </a:solidFill>
                <a:latin typeface="Calibri"/>
                <a:ea typeface="ＭＳ Ｐゴシック" charset="0"/>
                <a:cs typeface="Calibri"/>
              </a:rPr>
              <a:t>’impresa)</a:t>
            </a:r>
            <a:endParaRPr lang="it-IT" sz="3200" dirty="0">
              <a:solidFill>
                <a:srgbClr val="000090"/>
              </a:solidFill>
              <a:latin typeface="Calibri"/>
              <a:ea typeface="ＭＳ Ｐゴシック" charset="0"/>
              <a:cs typeface="Calibri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56590"/>
              </p:ext>
            </p:extLst>
          </p:nvPr>
        </p:nvGraphicFramePr>
        <p:xfrm>
          <a:off x="260350" y="5558077"/>
          <a:ext cx="8624888" cy="597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" name="Equation" r:id="rId3" imgW="4724400" imgH="203200" progId="Equation.DSMT4">
                  <p:embed/>
                </p:oleObj>
              </mc:Choice>
              <mc:Fallback>
                <p:oleObj name="Equation" r:id="rId3" imgW="47244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50" y="5558077"/>
                        <a:ext cx="8624888" cy="5973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Immagine 10" descr="senzatitolo-1.jpg"/>
          <p:cNvPicPr>
            <a:picLocks noChangeAspect="1"/>
          </p:cNvPicPr>
          <p:nvPr/>
        </p:nvPicPr>
        <p:blipFill>
          <a:blip r:embed="rId4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0" name="Gruppo 9"/>
          <p:cNvGrpSpPr/>
          <p:nvPr/>
        </p:nvGrpSpPr>
        <p:grpSpPr>
          <a:xfrm>
            <a:off x="70339" y="61545"/>
            <a:ext cx="6182823" cy="647258"/>
            <a:chOff x="1" y="1"/>
            <a:chExt cx="6182823" cy="647258"/>
          </a:xfrm>
        </p:grpSpPr>
        <p:pic>
          <p:nvPicPr>
            <p:cNvPr id="12" name="Immagine 11" descr="senzatitolo-1.jpg"/>
            <p:cNvPicPr>
              <a:picLocks noChangeAspect="1"/>
            </p:cNvPicPr>
            <p:nvPr/>
          </p:nvPicPr>
          <p:blipFill>
            <a:blip r:embed="rId5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" name="CasellaDiTesto 13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6368090"/>
              </p:ext>
            </p:extLst>
          </p:nvPr>
        </p:nvGraphicFramePr>
        <p:xfrm>
          <a:off x="1949481" y="2771875"/>
          <a:ext cx="5211057" cy="867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" name="Equation" r:id="rId6" imgW="2286000" imgH="381000" progId="Equation.3">
                  <p:embed/>
                </p:oleObj>
              </mc:Choice>
              <mc:Fallback>
                <p:oleObj name="Equation" r:id="rId6" imgW="22860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9481" y="2771875"/>
                        <a:ext cx="5211057" cy="8674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83938DA-AF74-2D40-878C-C9AB00FD0707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282988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Prime analisi</a:t>
            </a:r>
          </a:p>
        </p:txBody>
      </p:sp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924709344"/>
              </p:ext>
            </p:extLst>
          </p:nvPr>
        </p:nvGraphicFramePr>
        <p:xfrm>
          <a:off x="457200" y="1820260"/>
          <a:ext cx="3906142" cy="1864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2119571981"/>
              </p:ext>
            </p:extLst>
          </p:nvPr>
        </p:nvGraphicFramePr>
        <p:xfrm>
          <a:off x="4551960" y="3684425"/>
          <a:ext cx="4212448" cy="2753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2" name="Gruppo 11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3" name="Immagine 12" descr="senzatitolo-1.jpg"/>
            <p:cNvPicPr>
              <a:picLocks noChangeAspect="1"/>
            </p:cNvPicPr>
            <p:nvPr/>
          </p:nvPicPr>
          <p:blipFill>
            <a:blip r:embed="rId1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" name="CasellaDiTesto 13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2DEE761-A1F9-7140-992E-5543EE02B2CA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425129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7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Il Conto Economico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1614122471"/>
              </p:ext>
            </p:extLst>
          </p:nvPr>
        </p:nvGraphicFramePr>
        <p:xfrm>
          <a:off x="457200" y="1993563"/>
          <a:ext cx="8458200" cy="4385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uppo 10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2" name="Immagine 11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3" name="CasellaDiTesto 12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</a:t>
              </a:r>
              <a:r>
                <a:rPr lang="it-IT" sz="1050" b="1">
                  <a:solidFill>
                    <a:schemeClr val="bg1"/>
                  </a:solidFill>
                </a:rPr>
                <a:t>Gestione Aziendale</a:t>
              </a:r>
              <a:endParaRPr lang="it-IT" sz="105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815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C1BF66-DD9B-3749-A1FF-2E9FBB91B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12C1BF66-DD9B-3749-A1FF-2E9FBB91B4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EE6AAEB-1C2E-3648-B208-946E4D5582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graphicEl>
                                              <a:dgm id="{2EE6AAEB-1C2E-3648-B208-946E4D5582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077F3D7-99DA-6146-8869-DEA49F149A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077F3D7-99DA-6146-8869-DEA49F149A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9D7F269-7AA3-FC48-9CB4-7B05BCEDDC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99D7F269-7AA3-FC48-9CB4-7B05BCEDDC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4F6088-328A-294C-B791-2471890E84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984F6088-328A-294C-B791-2471890E84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C3F6025-8B46-7444-B43D-6FCFAA7578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CC3F6025-8B46-7444-B43D-6FCFAA7578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B30E55-955A-FD4E-9A09-FF136E296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7">
                                            <p:graphicEl>
                                              <a:dgm id="{17B30E55-955A-FD4E-9A09-FF136E2963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Il Conto Economico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3188290993"/>
              </p:ext>
            </p:extLst>
          </p:nvPr>
        </p:nvGraphicFramePr>
        <p:xfrm>
          <a:off x="304800" y="1851710"/>
          <a:ext cx="8382000" cy="4511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uppo 10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2" name="Immagine 11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3" name="CasellaDiTesto 12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3237A75-4B40-2F4D-A6C4-09EE418B1151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271645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4000" dirty="0"/>
              <a:t>Contenuti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" name="Diagramma 9"/>
          <p:cNvGraphicFramePr/>
          <p:nvPr>
            <p:extLst>
              <p:ext uri="{D42A27DB-BD31-4B8C-83A1-F6EECF244321}">
                <p14:modId xmlns:p14="http://schemas.microsoft.com/office/powerpoint/2010/main" val="4194466013"/>
              </p:ext>
            </p:extLst>
          </p:nvPr>
        </p:nvGraphicFramePr>
        <p:xfrm>
          <a:off x="0" y="1631526"/>
          <a:ext cx="8686799" cy="4624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6" name="Gruppo 5"/>
          <p:cNvGrpSpPr/>
          <p:nvPr/>
        </p:nvGrpSpPr>
        <p:grpSpPr>
          <a:xfrm>
            <a:off x="79129" y="79129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9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4960D01-DBE6-A744-B1FF-C235A8C518B3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250066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D64537D-AAB4-384A-B5C4-53A727AF16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9D64537D-AAB4-384A-B5C4-53A727AF16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403CB85-E262-7F4E-A203-5046FB33F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>
                                            <p:graphicEl>
                                              <a:dgm id="{3403CB85-E262-7F4E-A203-5046FB33F1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4A3BCF4-3996-BB4F-BFF8-6A7E20DBC2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54A3BCF4-3996-BB4F-BFF8-6A7E20DBC2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00A6F5D-9E18-6D49-9178-8B065976F3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>
                                            <p:graphicEl>
                                              <a:dgm id="{700A6F5D-9E18-6D49-9178-8B065976F3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F051DD2-36F2-4349-87D6-C08F5BEBD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5F051DD2-36F2-4349-87D6-C08F5BEBD5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77E6D80-13E0-984D-B4B8-6CD7DD4270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>
                                            <p:graphicEl>
                                              <a:dgm id="{977E6D80-13E0-984D-B4B8-6CD7DD4270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8DABFBC-F901-FC48-ABB5-4C365CE486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">
                                            <p:graphicEl>
                                              <a:dgm id="{68DABFBC-F901-FC48-ABB5-4C365CE486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Il Conto Economico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978574738"/>
              </p:ext>
            </p:extLst>
          </p:nvPr>
        </p:nvGraphicFramePr>
        <p:xfrm>
          <a:off x="304800" y="2054079"/>
          <a:ext cx="8458200" cy="3057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uppo 10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2" name="Immagine 11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3" name="CasellaDiTesto 12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F3FCE73-A76E-0B40-98B1-43E04205B37F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261298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Il Conto Economico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2121935641"/>
              </p:ext>
            </p:extLst>
          </p:nvPr>
        </p:nvGraphicFramePr>
        <p:xfrm>
          <a:off x="323528" y="2393455"/>
          <a:ext cx="8458200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uppo 10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2" name="Immagine 11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3" name="CasellaDiTesto 12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9C39556-E388-EF46-AFAF-6D5CEF9CAF83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260394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EB07AAB-9E30-E84D-AADF-BA643691D9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800"/>
                                        <p:tgtEl>
                                          <p:spTgt spid="7">
                                            <p:graphicEl>
                                              <a:dgm id="{1EB07AAB-9E30-E84D-AADF-BA643691D9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562A273-FF4A-CD48-AA68-246646E2A3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800"/>
                                        <p:tgtEl>
                                          <p:spTgt spid="7">
                                            <p:graphicEl>
                                              <a:dgm id="{E562A273-FF4A-CD48-AA68-246646E2A3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CBA8C80-8A8D-4B4E-AAE4-E7AF63B76A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800"/>
                                        <p:tgtEl>
                                          <p:spTgt spid="7">
                                            <p:graphicEl>
                                              <a:dgm id="{CCBA8C80-8A8D-4B4E-AAE4-E7AF63B76A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44C7EF3-54AC-4A42-9D67-F8E632A00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800"/>
                                        <p:tgtEl>
                                          <p:spTgt spid="7">
                                            <p:graphicEl>
                                              <a:dgm id="{844C7EF3-54AC-4A42-9D67-F8E632A00E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F1F2EE3-4AC5-E747-A2FF-E31A64B61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800"/>
                                        <p:tgtEl>
                                          <p:spTgt spid="7">
                                            <p:graphicEl>
                                              <a:dgm id="{CF1F2EE3-4AC5-E747-A2FF-E31A64B612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Il Conto Economico</a:t>
            </a:r>
          </a:p>
        </p:txBody>
      </p:sp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2351767293"/>
              </p:ext>
            </p:extLst>
          </p:nvPr>
        </p:nvGraphicFramePr>
        <p:xfrm>
          <a:off x="304800" y="1524000"/>
          <a:ext cx="8458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Immagine 11" descr="senzatitolo-1.jpg"/>
          <p:cNvPicPr>
            <a:picLocks noChangeAspect="1"/>
          </p:cNvPicPr>
          <p:nvPr/>
        </p:nvPicPr>
        <p:blipFill>
          <a:blip r:embed="rId7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D12AE6B-712C-5449-B919-A6E7B8F8883E}"/>
              </a:ext>
            </a:extLst>
          </p:cNvPr>
          <p:cNvSpPr txBox="1"/>
          <p:nvPr/>
        </p:nvSpPr>
        <p:spPr>
          <a:xfrm>
            <a:off x="1665484" y="215661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106915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316E091-A5E2-7946-BF5A-4BAE146583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600"/>
                                        <p:tgtEl>
                                          <p:spTgt spid="8">
                                            <p:graphicEl>
                                              <a:dgm id="{E316E091-A5E2-7946-BF5A-4BAE146583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55EB2AF-9F36-164C-93EF-67C2EAD61F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600"/>
                                        <p:tgtEl>
                                          <p:spTgt spid="8">
                                            <p:graphicEl>
                                              <a:dgm id="{E55EB2AF-9F36-164C-93EF-67C2EAD61F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BACD13B-833C-5E40-99D4-DE649B96DA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600"/>
                                        <p:tgtEl>
                                          <p:spTgt spid="8">
                                            <p:graphicEl>
                                              <a:dgm id="{5BACD13B-833C-5E40-99D4-DE649B96DA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E54965F-B290-1445-AF5A-EB0059D6C2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600"/>
                                        <p:tgtEl>
                                          <p:spTgt spid="8">
                                            <p:graphicEl>
                                              <a:dgm id="{FE54965F-B290-1445-AF5A-EB0059D6C2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E4446EB-FD0E-1E4F-AA74-8BB0A7F40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600"/>
                                        <p:tgtEl>
                                          <p:spTgt spid="8">
                                            <p:graphicEl>
                                              <a:dgm id="{FE4446EB-FD0E-1E4F-AA74-8BB0A7F403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9E88A0E-E520-CB4A-ABE5-98C2043214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600"/>
                                        <p:tgtEl>
                                          <p:spTgt spid="8">
                                            <p:graphicEl>
                                              <a:dgm id="{F9E88A0E-E520-CB4A-ABE5-98C2043214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72C95B1-E74F-0948-8808-E008B04E82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600"/>
                                        <p:tgtEl>
                                          <p:spTgt spid="8">
                                            <p:graphicEl>
                                              <a:dgm id="{E72C95B1-E74F-0948-8808-E008B04E82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E8CE1F8-F351-CB46-84DC-78D8E86632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600"/>
                                        <p:tgtEl>
                                          <p:spTgt spid="8">
                                            <p:graphicEl>
                                              <a:dgm id="{BE8CE1F8-F351-CB46-84DC-78D8E86632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86736CD-0E92-5447-A104-98F33512E8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600"/>
                                        <p:tgtEl>
                                          <p:spTgt spid="8">
                                            <p:graphicEl>
                                              <a:dgm id="{D86736CD-0E92-5447-A104-98F33512E8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4C3EB37-2C91-D742-BF03-ED3A2948C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600"/>
                                        <p:tgtEl>
                                          <p:spTgt spid="8">
                                            <p:graphicEl>
                                              <a:dgm id="{04C3EB37-2C91-D742-BF03-ED3A2948CB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26158A2-A14D-514D-98EB-A2F1039E7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600"/>
                                        <p:tgtEl>
                                          <p:spTgt spid="8">
                                            <p:graphicEl>
                                              <a:dgm id="{426158A2-A14D-514D-98EB-A2F1039E71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6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5F34F02-B3CD-AE44-8C40-905C1CBFE3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600"/>
                                        <p:tgtEl>
                                          <p:spTgt spid="8">
                                            <p:graphicEl>
                                              <a:dgm id="{55F34F02-B3CD-AE44-8C40-905C1CBFE3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Il Conto Economico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230857"/>
              </p:ext>
            </p:extLst>
          </p:nvPr>
        </p:nvGraphicFramePr>
        <p:xfrm>
          <a:off x="666004" y="2210977"/>
          <a:ext cx="7806184" cy="39624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451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4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Schema semplificato di Conto Economico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/>
                        <a:t>Ricavi di Vendita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000" dirty="0"/>
                        <a:t>2.600.000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it-IT" sz="2000" dirty="0"/>
                        <a:t>Costo del venduto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000" dirty="0"/>
                        <a:t>- 1.058.000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b="1" dirty="0"/>
                        <a:t>Risultato Operativo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2000" b="1" u="none" strike="noStrike" dirty="0">
                          <a:effectLst/>
                        </a:rPr>
                        <a:t>1.542.000</a:t>
                      </a:r>
                      <a:endParaRPr lang="hr-HR" sz="20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/>
                        <a:t>± Altri proventi o Oneri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nb-NO" sz="2000" u="none" strike="noStrike" dirty="0">
                          <a:effectLst/>
                        </a:rPr>
                        <a:t>- 467.000</a:t>
                      </a:r>
                      <a:endParaRPr lang="nb-NO" sz="20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b="1" dirty="0" err="1"/>
                        <a:t>Earnings</a:t>
                      </a:r>
                      <a:r>
                        <a:rPr lang="it-IT" sz="2000" b="1" dirty="0"/>
                        <a:t> </a:t>
                      </a:r>
                      <a:r>
                        <a:rPr lang="it-IT" sz="2000" b="1" dirty="0" err="1"/>
                        <a:t>before</a:t>
                      </a:r>
                      <a:r>
                        <a:rPr lang="it-IT" sz="2000" b="1" dirty="0"/>
                        <a:t> </a:t>
                      </a:r>
                      <a:r>
                        <a:rPr lang="it-IT" sz="2000" b="1" dirty="0" err="1"/>
                        <a:t>interests</a:t>
                      </a:r>
                      <a:r>
                        <a:rPr lang="it-IT" sz="2000" b="1" dirty="0"/>
                        <a:t> and </a:t>
                      </a:r>
                      <a:r>
                        <a:rPr lang="it-IT" sz="2000" b="1" dirty="0" err="1"/>
                        <a:t>taxes</a:t>
                      </a:r>
                      <a:r>
                        <a:rPr lang="it-IT" sz="2000" b="1" dirty="0"/>
                        <a:t> (EBIT)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2000" b="1" u="none" strike="noStrike" dirty="0">
                          <a:effectLst/>
                        </a:rPr>
                        <a:t>1.075.000</a:t>
                      </a:r>
                      <a:endParaRPr lang="hr-HR" sz="20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/>
                        <a:t>- Oneri finanziari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nb-NO" sz="2000" u="none" strike="noStrike" dirty="0">
                          <a:effectLst/>
                        </a:rPr>
                        <a:t> - 27.350</a:t>
                      </a:r>
                      <a:endParaRPr lang="nb-NO" sz="20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b="1" dirty="0"/>
                        <a:t>Risultato</a:t>
                      </a:r>
                      <a:r>
                        <a:rPr lang="it-IT" sz="2000" b="1" baseline="0" dirty="0"/>
                        <a:t> ante imposte</a:t>
                      </a:r>
                      <a:endParaRPr lang="it-I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nb-NO" sz="2000" b="1" u="none" strike="noStrike" dirty="0">
                          <a:effectLst/>
                        </a:rPr>
                        <a:t>1.047.650</a:t>
                      </a:r>
                      <a:endParaRPr lang="nb-NO" sz="20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/>
                        <a:t>- Imposte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2000" u="none" strike="noStrike" dirty="0">
                          <a:effectLst/>
                        </a:rPr>
                        <a:t> - 335.248</a:t>
                      </a:r>
                      <a:endParaRPr lang="is-IS" sz="20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b="1" dirty="0"/>
                        <a:t>Utile Netto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nb-NO" sz="2000" b="1" u="none" strike="noStrike" dirty="0">
                          <a:effectLst/>
                        </a:rPr>
                        <a:t>712.402</a:t>
                      </a:r>
                      <a:endParaRPr lang="nb-NO" sz="20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1" name="Immagine 10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3BD9A8F6-992C-384B-AC0A-412AE1573B31}"/>
              </a:ext>
            </a:extLst>
          </p:cNvPr>
          <p:cNvSpPr txBox="1"/>
          <p:nvPr/>
        </p:nvSpPr>
        <p:spPr>
          <a:xfrm>
            <a:off x="1711756" y="255802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85499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Il disinvestimento</a:t>
            </a:r>
          </a:p>
        </p:txBody>
      </p:sp>
      <p:sp>
        <p:nvSpPr>
          <p:cNvPr id="3" name="Rettangolo 2"/>
          <p:cNvSpPr/>
          <p:nvPr/>
        </p:nvSpPr>
        <p:spPr>
          <a:xfrm>
            <a:off x="829844" y="2011640"/>
            <a:ext cx="7166834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/>
              <a:t>Ritorno in forma monetaria degli investimenti</a:t>
            </a:r>
          </a:p>
          <a:p>
            <a:endParaRPr lang="it-IT" sz="3200" dirty="0"/>
          </a:p>
          <a:p>
            <a:pPr>
              <a:spcAft>
                <a:spcPts val="1200"/>
              </a:spcAft>
            </a:pPr>
            <a:r>
              <a:rPr lang="it-IT" sz="3200" dirty="0"/>
              <a:t>Due Modalità:</a:t>
            </a:r>
          </a:p>
          <a:p>
            <a:pPr marL="914400" lvl="1" indent="-457200">
              <a:spcAft>
                <a:spcPts val="1800"/>
              </a:spcAft>
              <a:buFont typeface="Arial"/>
              <a:buChar char="•"/>
            </a:pPr>
            <a:r>
              <a:rPr lang="it-IT" sz="2800" dirty="0"/>
              <a:t>Per via </a:t>
            </a:r>
            <a:r>
              <a:rPr lang="it-IT" sz="2800" u="sng" dirty="0"/>
              <a:t>Diretta</a:t>
            </a:r>
            <a:r>
              <a:rPr lang="it-IT" sz="2800" dirty="0"/>
              <a:t>: Vendita del Bene e incasso dei crediti</a:t>
            </a:r>
          </a:p>
          <a:p>
            <a:pPr marL="914400" lvl="1" indent="-457200">
              <a:spcAft>
                <a:spcPts val="1800"/>
              </a:spcAft>
              <a:buFont typeface="Arial"/>
              <a:buChar char="•"/>
            </a:pPr>
            <a:r>
              <a:rPr lang="it-IT" sz="2800" dirty="0"/>
              <a:t>Per via </a:t>
            </a:r>
            <a:r>
              <a:rPr lang="it-IT" sz="2800" u="sng" dirty="0"/>
              <a:t>Indiretta</a:t>
            </a:r>
            <a:r>
              <a:rPr lang="it-IT" sz="2800" dirty="0"/>
              <a:t>: Ammortamento</a:t>
            </a:r>
          </a:p>
        </p:txBody>
      </p:sp>
      <p:pic>
        <p:nvPicPr>
          <p:cNvPr id="11" name="Immagine 10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0844737-9CF9-954F-97FE-08D93E092E8C}"/>
              </a:ext>
            </a:extLst>
          </p:cNvPr>
          <p:cNvSpPr txBox="1"/>
          <p:nvPr/>
        </p:nvSpPr>
        <p:spPr>
          <a:xfrm>
            <a:off x="1687692" y="303930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39287823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Disinvestimento Indiretto</a:t>
            </a:r>
          </a:p>
        </p:txBody>
      </p:sp>
      <p:sp>
        <p:nvSpPr>
          <p:cNvPr id="3" name="Rettangolo 2"/>
          <p:cNvSpPr/>
          <p:nvPr/>
        </p:nvSpPr>
        <p:spPr>
          <a:xfrm>
            <a:off x="457200" y="2141392"/>
            <a:ext cx="8229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it-IT" sz="2800" dirty="0"/>
              <a:t>L’ammortamento</a:t>
            </a:r>
          </a:p>
          <a:p>
            <a:pPr marL="452438" lvl="1" indent="-188913">
              <a:buFont typeface="Arial"/>
              <a:buChar char="•"/>
            </a:pPr>
            <a:r>
              <a:rPr lang="it-IT" sz="2000" dirty="0">
                <a:cs typeface="Times New Roman" charset="0"/>
              </a:rPr>
              <a:t>ripartizione di un costo pluriennale tra gli esercizi nei quali il bene è utilizzato</a:t>
            </a:r>
          </a:p>
          <a:p>
            <a:pPr marL="452438" lvl="1" indent="-188913">
              <a:spcAft>
                <a:spcPts val="1800"/>
              </a:spcAft>
              <a:buFont typeface="Arial"/>
              <a:buChar char="•"/>
            </a:pPr>
            <a:r>
              <a:rPr lang="it-IT" sz="2000" dirty="0">
                <a:cs typeface="Times New Roman" charset="0"/>
              </a:rPr>
              <a:t>da questo punto di vista l’ammortamento non realizza alcun disinvestimento</a:t>
            </a:r>
          </a:p>
          <a:p>
            <a:pPr>
              <a:spcAft>
                <a:spcPts val="600"/>
              </a:spcAft>
            </a:pPr>
            <a:r>
              <a:rPr lang="it-IT" sz="2000" dirty="0">
                <a:cs typeface="Times New Roman" charset="0"/>
              </a:rPr>
              <a:t>Si ha disinvestimento se si verifichino le seguenti circostanze:</a:t>
            </a:r>
          </a:p>
          <a:p>
            <a:pPr marL="452438" lvl="1" indent="-188913">
              <a:buFont typeface="Arial"/>
              <a:buChar char="•"/>
            </a:pPr>
            <a:r>
              <a:rPr lang="it-IT" sz="2000" dirty="0">
                <a:cs typeface="Times New Roman" charset="0"/>
              </a:rPr>
              <a:t>l’esercizio chiude in utile o almeno in pareggio;</a:t>
            </a:r>
          </a:p>
          <a:p>
            <a:pPr marL="452438" lvl="1" indent="-188913">
              <a:buFont typeface="Arial"/>
              <a:buChar char="•"/>
            </a:pPr>
            <a:r>
              <a:rPr lang="it-IT" sz="2000" dirty="0">
                <a:cs typeface="Times New Roman" charset="0"/>
              </a:rPr>
              <a:t>ai ricavi corrispondono effettive entrate in tempi brevi</a:t>
            </a:r>
            <a:endParaRPr lang="it-IT" sz="2000" dirty="0"/>
          </a:p>
        </p:txBody>
      </p:sp>
      <p:pic>
        <p:nvPicPr>
          <p:cNvPr id="11" name="Immagine 10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508F2536-57B0-514A-987E-9BA5EF57A27B}"/>
              </a:ext>
            </a:extLst>
          </p:cNvPr>
          <p:cNvSpPr txBox="1"/>
          <p:nvPr/>
        </p:nvSpPr>
        <p:spPr>
          <a:xfrm>
            <a:off x="1735820" y="279866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8381222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Ammortamenti</a:t>
            </a:r>
          </a:p>
        </p:txBody>
      </p:sp>
      <p:sp>
        <p:nvSpPr>
          <p:cNvPr id="7" name="Rettangolo 6"/>
          <p:cNvSpPr/>
          <p:nvPr/>
        </p:nvSpPr>
        <p:spPr>
          <a:xfrm>
            <a:off x="336884" y="4661218"/>
            <a:ext cx="8502316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2600" indent="-482600" algn="just">
              <a:spcAft>
                <a:spcPct val="40000"/>
              </a:spcAft>
            </a:pPr>
            <a:r>
              <a:rPr lang="it-IT" sz="2400" dirty="0">
                <a:cs typeface="Times New Roman" charset="0"/>
              </a:rPr>
              <a:t>Costi monetari: sono quelli che originano uscite di danaro</a:t>
            </a:r>
          </a:p>
          <a:p>
            <a:pPr marL="482600" indent="-482600" algn="just"/>
            <a:r>
              <a:rPr lang="it-IT" sz="2400" dirty="0">
                <a:cs typeface="Times New Roman" charset="0"/>
              </a:rPr>
              <a:t>Gli ammortamenti non sono costi monetari</a:t>
            </a:r>
          </a:p>
          <a:p>
            <a:pPr marL="434975" lvl="1" indent="-342900" algn="just">
              <a:buFont typeface="Arial"/>
              <a:buChar char="•"/>
            </a:pPr>
            <a:r>
              <a:rPr lang="it-IT" sz="2400" dirty="0">
                <a:cs typeface="Times New Roman" charset="0"/>
              </a:rPr>
              <a:t>la quota imputata al conto economico non origina una uscita di cassa</a:t>
            </a:r>
            <a:endParaRPr lang="it-IT" sz="2400" dirty="0"/>
          </a:p>
        </p:txBody>
      </p:sp>
      <p:graphicFrame>
        <p:nvGraphicFramePr>
          <p:cNvPr id="8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775400"/>
              </p:ext>
            </p:extLst>
          </p:nvPr>
        </p:nvGraphicFramePr>
        <p:xfrm>
          <a:off x="457200" y="1833795"/>
          <a:ext cx="8382000" cy="2387600"/>
        </p:xfrm>
        <a:graphic>
          <a:graphicData uri="http://schemas.openxmlformats.org/drawingml/2006/table">
            <a:tbl>
              <a:tblPr/>
              <a:tblGrid>
                <a:gridCol w="293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69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Conto Economico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Costi Monetari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2.500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Ricavi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3.000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Ammortamenti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3.000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3" name="Immagine 12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A4CAAAC-2D54-3E41-B16F-B2FAAAD11C6D}"/>
              </a:ext>
            </a:extLst>
          </p:cNvPr>
          <p:cNvSpPr txBox="1"/>
          <p:nvPr/>
        </p:nvSpPr>
        <p:spPr>
          <a:xfrm>
            <a:off x="1735820" y="243770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168591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Ammortamenti</a:t>
            </a:r>
          </a:p>
        </p:txBody>
      </p:sp>
      <p:sp>
        <p:nvSpPr>
          <p:cNvPr id="3" name="Rettangolo 2"/>
          <p:cNvSpPr/>
          <p:nvPr/>
        </p:nvSpPr>
        <p:spPr>
          <a:xfrm>
            <a:off x="457200" y="2013004"/>
            <a:ext cx="8229600" cy="4180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ct val="70000"/>
              </a:spcAft>
            </a:pPr>
            <a:r>
              <a:rPr lang="it-IT" sz="2600" dirty="0">
                <a:cs typeface="Times New Roman" charset="0"/>
              </a:rPr>
              <a:t>Se a tutti i ricavi corrispondano entrate immediate (vendite a pronti) ed ai costi corrispondano uscite immediate (acquisti a pronti) avremo:</a:t>
            </a:r>
          </a:p>
          <a:p>
            <a:pPr algn="ctr">
              <a:lnSpc>
                <a:spcPct val="90000"/>
              </a:lnSpc>
            </a:pPr>
            <a:r>
              <a:rPr lang="it-IT" sz="2600" dirty="0">
                <a:cs typeface="Times New Roman" charset="0"/>
              </a:rPr>
              <a:t>Entrate =  3.000</a:t>
            </a:r>
          </a:p>
          <a:p>
            <a:pPr algn="ctr">
              <a:lnSpc>
                <a:spcPct val="90000"/>
              </a:lnSpc>
            </a:pPr>
            <a:r>
              <a:rPr lang="it-IT" sz="2600" u="sng" dirty="0">
                <a:cs typeface="Times New Roman" charset="0"/>
              </a:rPr>
              <a:t>Uscite  =  2500</a:t>
            </a:r>
            <a:endParaRPr lang="it-IT" sz="2600" dirty="0">
              <a:cs typeface="Times New Roman" charset="0"/>
            </a:endParaRPr>
          </a:p>
          <a:p>
            <a:pPr algn="ctr">
              <a:lnSpc>
                <a:spcPct val="90000"/>
              </a:lnSpc>
            </a:pPr>
            <a:r>
              <a:rPr lang="it-IT" sz="2600" dirty="0">
                <a:solidFill>
                  <a:schemeClr val="tx2"/>
                </a:solidFill>
                <a:cs typeface="Times New Roman" charset="0"/>
              </a:rPr>
              <a:t>E &gt; U	500</a:t>
            </a:r>
          </a:p>
          <a:p>
            <a:pPr algn="ctr">
              <a:lnSpc>
                <a:spcPct val="90000"/>
              </a:lnSpc>
              <a:spcBef>
                <a:spcPct val="70000"/>
              </a:spcBef>
            </a:pPr>
            <a:r>
              <a:rPr lang="it-IT" sz="2600" dirty="0">
                <a:cs typeface="Times New Roman" charset="0"/>
              </a:rPr>
              <a:t>Ho un’eccedenza delle entrate sulle uscite pari a 500</a:t>
            </a:r>
          </a:p>
          <a:p>
            <a:pPr algn="ctr">
              <a:lnSpc>
                <a:spcPct val="90000"/>
              </a:lnSpc>
              <a:spcBef>
                <a:spcPct val="70000"/>
              </a:spcBef>
            </a:pPr>
            <a:r>
              <a:rPr lang="it-IT" sz="2600" dirty="0">
                <a:cs typeface="Times New Roman" charset="0"/>
              </a:rPr>
              <a:t>500 Rappresentano il concorso delle entrate, originate dai ricavi, al disinvestimento delle immobilizzazioni.</a:t>
            </a:r>
            <a:endParaRPr lang="it-IT" sz="2600" dirty="0"/>
          </a:p>
        </p:txBody>
      </p:sp>
      <p:pic>
        <p:nvPicPr>
          <p:cNvPr id="11" name="Immagine 10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065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E04A7E02-A605-DA43-B3DB-E91F4A296D8A}"/>
              </a:ext>
            </a:extLst>
          </p:cNvPr>
          <p:cNvSpPr txBox="1"/>
          <p:nvPr/>
        </p:nvSpPr>
        <p:spPr>
          <a:xfrm>
            <a:off x="1735820" y="29189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367106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4000" dirty="0"/>
              <a:t>Ammortamenti: Caso 2</a:t>
            </a:r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7200" y="3928629"/>
            <a:ext cx="8229600" cy="2542149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it-IT" dirty="0">
                <a:solidFill>
                  <a:srgbClr val="000000"/>
                </a:solidFill>
                <a:latin typeface="+mn-lt"/>
                <a:cs typeface="Times New Roman" charset="0"/>
              </a:rPr>
              <a:t>Abbiamo avuto uscite per 2.500</a:t>
            </a:r>
          </a:p>
          <a:p>
            <a:pPr>
              <a:spcAft>
                <a:spcPts val="1200"/>
              </a:spcAft>
            </a:pPr>
            <a:r>
              <a:rPr lang="it-IT" dirty="0">
                <a:solidFill>
                  <a:srgbClr val="000000"/>
                </a:solidFill>
                <a:latin typeface="+mn-lt"/>
                <a:cs typeface="Times New Roman" charset="0"/>
              </a:rPr>
              <a:t>Ma non essendoci state corrispondenti entrate la copertura può avvenire solo tramite:</a:t>
            </a:r>
          </a:p>
          <a:p>
            <a:pPr lvl="1"/>
            <a:r>
              <a:rPr lang="it-IT" dirty="0">
                <a:solidFill>
                  <a:srgbClr val="000000"/>
                </a:solidFill>
                <a:latin typeface="+mn-lt"/>
                <a:cs typeface="Times New Roman" charset="0"/>
              </a:rPr>
              <a:t>Fondi già esistenti in azienda</a:t>
            </a:r>
          </a:p>
          <a:p>
            <a:pPr lvl="1"/>
            <a:r>
              <a:rPr lang="it-IT" dirty="0">
                <a:solidFill>
                  <a:srgbClr val="000000"/>
                </a:solidFill>
                <a:latin typeface="+mn-lt"/>
                <a:cs typeface="Times New Roman" charset="0"/>
              </a:rPr>
              <a:t>Nuovo indebitamento</a:t>
            </a:r>
          </a:p>
          <a:p>
            <a:pPr lvl="1"/>
            <a:r>
              <a:rPr lang="it-IT" dirty="0">
                <a:solidFill>
                  <a:srgbClr val="000000"/>
                </a:solidFill>
                <a:latin typeface="+mn-lt"/>
                <a:cs typeface="Times New Roman" charset="0"/>
              </a:rPr>
              <a:t>Apporti da parte dei soci.</a:t>
            </a:r>
            <a:r>
              <a:rPr lang="it-IT" dirty="0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graphicFrame>
        <p:nvGraphicFramePr>
          <p:cNvPr id="9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744177"/>
              </p:ext>
            </p:extLst>
          </p:nvPr>
        </p:nvGraphicFramePr>
        <p:xfrm>
          <a:off x="457199" y="1853849"/>
          <a:ext cx="8169760" cy="1777997"/>
        </p:xfrm>
        <a:graphic>
          <a:graphicData uri="http://schemas.openxmlformats.org/drawingml/2006/table">
            <a:tbl>
              <a:tblPr/>
              <a:tblGrid>
                <a:gridCol w="2859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5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737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11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784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Conto Economico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7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Costi Monetari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Ricavi = Crediti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7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Ammortamenti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7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3" name="Gruppo 12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4" name="Immagine 13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5" name="CasellaDiTesto 14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</a:t>
              </a:r>
              <a:r>
                <a:rPr lang="it-IT" sz="1050" b="1">
                  <a:solidFill>
                    <a:schemeClr val="bg1"/>
                  </a:solidFill>
                </a:rPr>
                <a:t>Gestione Aziendale</a:t>
              </a:r>
              <a:endParaRPr lang="it-IT" sz="105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042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4000" dirty="0"/>
              <a:t>Ammortamenti: Caso 3</a:t>
            </a:r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7200" y="4046038"/>
            <a:ext cx="8229600" cy="2431122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it-IT" sz="2200" dirty="0">
                <a:solidFill>
                  <a:srgbClr val="000000"/>
                </a:solidFill>
                <a:latin typeface="+mn-lt"/>
                <a:cs typeface="Times New Roman" charset="0"/>
              </a:rPr>
              <a:t>Entrate =  3.000</a:t>
            </a:r>
          </a:p>
          <a:p>
            <a:pPr algn="ctr">
              <a:lnSpc>
                <a:spcPct val="90000"/>
              </a:lnSpc>
              <a:buNone/>
            </a:pPr>
            <a:r>
              <a:rPr lang="it-IT" sz="2200" u="sng" dirty="0">
                <a:solidFill>
                  <a:srgbClr val="000000"/>
                </a:solidFill>
                <a:latin typeface="+mn-lt"/>
                <a:cs typeface="Times New Roman" charset="0"/>
              </a:rPr>
              <a:t>Uscite  =  2800</a:t>
            </a:r>
            <a:endParaRPr lang="it-IT" sz="2200" dirty="0">
              <a:solidFill>
                <a:srgbClr val="000000"/>
              </a:solidFill>
              <a:latin typeface="+mn-lt"/>
              <a:cs typeface="Times New Roman" charset="0"/>
            </a:endParaRPr>
          </a:p>
          <a:p>
            <a:pPr algn="ctr">
              <a:lnSpc>
                <a:spcPct val="90000"/>
              </a:lnSpc>
              <a:buNone/>
            </a:pPr>
            <a:r>
              <a:rPr lang="it-IT" sz="2200" dirty="0">
                <a:solidFill>
                  <a:schemeClr val="tx2"/>
                </a:solidFill>
                <a:latin typeface="+mn-lt"/>
                <a:cs typeface="Times New Roman" charset="0"/>
              </a:rPr>
              <a:t>E &gt; U	200</a:t>
            </a:r>
          </a:p>
          <a:p>
            <a:pPr>
              <a:lnSpc>
                <a:spcPct val="90000"/>
              </a:lnSpc>
              <a:spcBef>
                <a:spcPct val="60000"/>
              </a:spcBef>
              <a:spcAft>
                <a:spcPct val="10000"/>
              </a:spcAft>
            </a:pPr>
            <a:r>
              <a:rPr lang="it-IT" sz="2200" dirty="0">
                <a:solidFill>
                  <a:srgbClr val="000000"/>
                </a:solidFill>
                <a:latin typeface="+mn-lt"/>
                <a:cs typeface="Times New Roman" charset="0"/>
              </a:rPr>
              <a:t>La differenza è pari solo a 200</a:t>
            </a:r>
          </a:p>
          <a:p>
            <a:pPr>
              <a:lnSpc>
                <a:spcPct val="90000"/>
              </a:lnSpc>
            </a:pPr>
            <a:r>
              <a:rPr lang="it-IT" sz="2200" dirty="0">
                <a:solidFill>
                  <a:srgbClr val="000000"/>
                </a:solidFill>
                <a:latin typeface="+mn-lt"/>
                <a:cs typeface="Times New Roman" charset="0"/>
              </a:rPr>
              <a:t>Il disinvestimento delle immobilizzazioni non è stato pari alla quota di ammortamento imputata nell’esercizio ma solo alla differenza tra la quota di ammortamento e la perdita </a:t>
            </a:r>
          </a:p>
          <a:p>
            <a:endParaRPr lang="it-IT" dirty="0"/>
          </a:p>
        </p:txBody>
      </p:sp>
      <p:graphicFrame>
        <p:nvGraphicFramePr>
          <p:cNvPr id="9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825234"/>
              </p:ext>
            </p:extLst>
          </p:nvPr>
        </p:nvGraphicFramePr>
        <p:xfrm>
          <a:off x="457200" y="1966119"/>
          <a:ext cx="8229600" cy="1951039"/>
        </p:xfrm>
        <a:graphic>
          <a:graphicData uri="http://schemas.openxmlformats.org/drawingml/2006/table">
            <a:tbl>
              <a:tblPr/>
              <a:tblGrid>
                <a:gridCol w="288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33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14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9214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Conto Economico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Costi Monetari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2.800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Ricavi</a:t>
                      </a:r>
                    </a:p>
                  </a:txBody>
                  <a:tcPr marT="45727" marB="45727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3.000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Ammortamenti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500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Perdite</a:t>
                      </a:r>
                    </a:p>
                  </a:txBody>
                  <a:tcPr marT="45727" marB="45727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3.300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4" name="Immagine 13" descr="senzatitolo-1.jpg"/>
          <p:cNvPicPr>
            <a:picLocks noChangeAspect="1"/>
          </p:cNvPicPr>
          <p:nvPr/>
        </p:nvPicPr>
        <p:blipFill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E7D6873-B7FF-D64E-B602-58C2803EAD86}"/>
              </a:ext>
            </a:extLst>
          </p:cNvPr>
          <p:cNvSpPr txBox="1"/>
          <p:nvPr/>
        </p:nvSpPr>
        <p:spPr>
          <a:xfrm>
            <a:off x="1735820" y="243770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32412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Documenti aziendali: contenuti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2822379103"/>
              </p:ext>
            </p:extLst>
          </p:nvPr>
        </p:nvGraphicFramePr>
        <p:xfrm>
          <a:off x="304800" y="1783046"/>
          <a:ext cx="8587680" cy="4592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6" name="Gruppo 5"/>
          <p:cNvGrpSpPr/>
          <p:nvPr/>
        </p:nvGrpSpPr>
        <p:grpSpPr>
          <a:xfrm>
            <a:off x="70337" y="79129"/>
            <a:ext cx="6182823" cy="647258"/>
            <a:chOff x="1" y="1"/>
            <a:chExt cx="6182823" cy="647258"/>
          </a:xfrm>
        </p:grpSpPr>
        <p:pic>
          <p:nvPicPr>
            <p:cNvPr id="9" name="Immagine 8" descr="senzatitolo-1.jpg"/>
            <p:cNvPicPr>
              <a:picLocks noChangeAspect="1"/>
            </p:cNvPicPr>
            <p:nvPr/>
          </p:nvPicPr>
          <p:blipFill>
            <a:blip r:embed="rId9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13202A7-8D9D-4548-BCFA-98E906FDAF14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129436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4EA0F10-1804-A243-A3A9-EBE260729B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E4EA0F10-1804-A243-A3A9-EBE260729B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31FCBD4-9E0C-274E-B4F5-E247B12031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B31FCBD4-9E0C-274E-B4F5-E247B12031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71F39D-B083-AF42-B815-2FD5544385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7">
                                            <p:graphicEl>
                                              <a:dgm id="{5A71F39D-B083-AF42-B815-2FD5544385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F9EB799-950F-5347-BDCB-A5DC95A05E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7">
                                            <p:graphicEl>
                                              <a:dgm id="{8F9EB799-950F-5347-BDCB-A5DC95A05E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794A6E5-B919-F142-8046-9F4B358F6B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7">
                                            <p:graphicEl>
                                              <a:dgm id="{5794A6E5-B919-F142-8046-9F4B358F6B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2D12829-17BA-8F48-B4C6-DFC49EF03D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7">
                                            <p:graphicEl>
                                              <a:dgm id="{22D12829-17BA-8F48-B4C6-DFC49EF03D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2FA8CCE-F578-0944-8DB2-0B9EA8FF5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7">
                                            <p:graphicEl>
                                              <a:dgm id="{42FA8CCE-F578-0944-8DB2-0B9EA8FF51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4DDCBFD-777B-554E-8876-EF3790BD1A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7">
                                            <p:graphicEl>
                                              <a:dgm id="{24DDCBFD-777B-554E-8876-EF3790BD1A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19D8830-046D-CF40-894C-DAF644CE70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7">
                                            <p:graphicEl>
                                              <a:dgm id="{519D8830-046D-CF40-894C-DAF644CE70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9EE4EBE-204D-7A48-BF7E-203F6EEB47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7">
                                            <p:graphicEl>
                                              <a:dgm id="{79EE4EBE-204D-7A48-BF7E-203F6EEB47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4B246CF-1A1C-464E-821C-DE9FB7883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7">
                                            <p:graphicEl>
                                              <a:dgm id="{34B246CF-1A1C-464E-821C-DE9FB78839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D317475-5FD6-374F-9597-5A367EEB19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2000"/>
                                        <p:tgtEl>
                                          <p:spTgt spid="7">
                                            <p:graphicEl>
                                              <a:dgm id="{3D317475-5FD6-374F-9597-5A367EEB19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D3E6555-B3FC-E441-834A-515CBF7829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7">
                                            <p:graphicEl>
                                              <a:dgm id="{0D3E6555-B3FC-E441-834A-515CBF7829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45DA26-8D02-4C48-9163-7020E20CC0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7">
                                            <p:graphicEl>
                                              <a:dgm id="{6D45DA26-8D02-4C48-9163-7020E20CC0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3C260C3-E3A8-7D40-ACA4-E72655DAA8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2000"/>
                                        <p:tgtEl>
                                          <p:spTgt spid="7">
                                            <p:graphicEl>
                                              <a:dgm id="{E3C260C3-E3A8-7D40-ACA4-E72655DAA8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E3F8314-7471-B949-8B60-E299B2A880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2000"/>
                                        <p:tgtEl>
                                          <p:spTgt spid="7">
                                            <p:graphicEl>
                                              <a:dgm id="{CE3F8314-7471-B949-8B60-E299B2A880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E3B2BA6-3B97-324D-B593-165C3B51C9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2000"/>
                                        <p:tgtEl>
                                          <p:spTgt spid="7">
                                            <p:graphicEl>
                                              <a:dgm id="{7E3B2BA6-3B97-324D-B593-165C3B51C9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AF91813-4073-8F4E-9C26-4E0B91B663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2000"/>
                                        <p:tgtEl>
                                          <p:spTgt spid="7">
                                            <p:graphicEl>
                                              <a:dgm id="{DAF91813-4073-8F4E-9C26-4E0B91B663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FD66479-C6F9-4542-8C5A-798120BA6B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" dur="2000"/>
                                        <p:tgtEl>
                                          <p:spTgt spid="7">
                                            <p:graphicEl>
                                              <a:dgm id="{6FD66479-C6F9-4542-8C5A-798120BA6B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D7BBD93-DD56-754F-9E2E-71675049CF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6" dur="2000"/>
                                        <p:tgtEl>
                                          <p:spTgt spid="7">
                                            <p:graphicEl>
                                              <a:dgm id="{CD7BBD93-DD56-754F-9E2E-71675049CF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4000" dirty="0"/>
              <a:t>Conto Economico: Indicatori</a:t>
            </a:r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230922" y="1804051"/>
            <a:ext cx="6635262" cy="898770"/>
          </a:xfrm>
          <a:gradFill flip="none" rotWithShape="1">
            <a:gsLst>
              <a:gs pos="0">
                <a:schemeClr val="accent6">
                  <a:shade val="51000"/>
                  <a:satMod val="130000"/>
                  <a:alpha val="33000"/>
                </a:schemeClr>
              </a:gs>
              <a:gs pos="80000">
                <a:schemeClr val="accent6">
                  <a:shade val="93000"/>
                  <a:satMod val="130000"/>
                  <a:alpha val="33000"/>
                </a:schemeClr>
              </a:gs>
              <a:gs pos="100000">
                <a:schemeClr val="accent6">
                  <a:shade val="94000"/>
                  <a:satMod val="135000"/>
                  <a:alpha val="33000"/>
                </a:schemeClr>
              </a:gs>
            </a:gsLst>
            <a:lin ang="162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it-IT" sz="3200" dirty="0">
                <a:solidFill>
                  <a:srgbClr val="234271"/>
                </a:solidFill>
                <a:latin typeface="+mn-lt"/>
              </a:rPr>
              <a:t>Reddittività</a:t>
            </a:r>
          </a:p>
        </p:txBody>
      </p:sp>
      <p:grpSp>
        <p:nvGrpSpPr>
          <p:cNvPr id="16" name="Gruppo 15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7" name="Immagine 1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" name="CasellaDiTesto 17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</a:t>
              </a:r>
              <a:r>
                <a:rPr lang="it-IT" sz="1050" b="1">
                  <a:solidFill>
                    <a:schemeClr val="bg1"/>
                  </a:solidFill>
                </a:rPr>
                <a:t>Gestione Aziendale</a:t>
              </a:r>
              <a:endParaRPr lang="it-IT" sz="105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054130"/>
              </p:ext>
            </p:extLst>
          </p:nvPr>
        </p:nvGraphicFramePr>
        <p:xfrm>
          <a:off x="2142900" y="4199349"/>
          <a:ext cx="4805362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" name="Equation" r:id="rId4" imgW="2895600" imgH="393700" progId="Equation.DSMT4">
                  <p:embed/>
                </p:oleObj>
              </mc:Choice>
              <mc:Fallback>
                <p:oleObj name="Equation" r:id="rId4" imgW="28956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900" y="4199349"/>
                        <a:ext cx="4805362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63206"/>
              </p:ext>
            </p:extLst>
          </p:nvPr>
        </p:nvGraphicFramePr>
        <p:xfrm>
          <a:off x="1987612" y="5338451"/>
          <a:ext cx="5162550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6" name="Equation" r:id="rId6" imgW="3111500" imgH="393700" progId="Equation.DSMT4">
                  <p:embed/>
                </p:oleObj>
              </mc:Choice>
              <mc:Fallback>
                <p:oleObj name="Equation" r:id="rId6" imgW="31115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7612" y="5338451"/>
                        <a:ext cx="5162550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2370001"/>
              </p:ext>
            </p:extLst>
          </p:nvPr>
        </p:nvGraphicFramePr>
        <p:xfrm>
          <a:off x="2287588" y="2993210"/>
          <a:ext cx="432117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7" name="Equation" r:id="rId8" imgW="2603500" imgH="406400" progId="Equation.3">
                  <p:embed/>
                </p:oleObj>
              </mc:Choice>
              <mc:Fallback>
                <p:oleObj name="Equation" r:id="rId8" imgW="26035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2993210"/>
                        <a:ext cx="4321175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769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4000" dirty="0"/>
              <a:t>Conto Economico: Indicatori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259632" y="2045026"/>
            <a:ext cx="6624736" cy="390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spcBef>
                <a:spcPct val="60000"/>
              </a:spcBef>
            </a:pPr>
            <a:r>
              <a:rPr lang="it-IT" dirty="0">
                <a:solidFill>
                  <a:srgbClr val="234271"/>
                </a:solidFill>
                <a:latin typeface="Calibri"/>
                <a:ea typeface="ＭＳ Ｐゴシック" charset="0"/>
                <a:cs typeface="Calibri"/>
              </a:rPr>
              <a:t>Indici di capitale circolante</a:t>
            </a:r>
          </a:p>
          <a:p>
            <a:pPr>
              <a:spcBef>
                <a:spcPct val="60000"/>
              </a:spcBef>
            </a:pPr>
            <a:endParaRPr lang="it-IT" dirty="0">
              <a:solidFill>
                <a:srgbClr val="234271"/>
              </a:solidFill>
              <a:latin typeface="Calibri"/>
              <a:ea typeface="ＭＳ Ｐゴシック" charset="0"/>
              <a:cs typeface="Calibri"/>
            </a:endParaRPr>
          </a:p>
          <a:p>
            <a:pPr>
              <a:spcBef>
                <a:spcPct val="300000"/>
              </a:spcBef>
            </a:pPr>
            <a:r>
              <a:rPr lang="it-IT" dirty="0">
                <a:solidFill>
                  <a:srgbClr val="234271"/>
                </a:solidFill>
                <a:latin typeface="Calibri"/>
                <a:ea typeface="ＭＳ Ｐゴシック" charset="0"/>
                <a:cs typeface="Calibri"/>
              </a:rPr>
              <a:t>EBITDA</a:t>
            </a:r>
          </a:p>
          <a:p>
            <a:pPr lvl="1">
              <a:spcBef>
                <a:spcPct val="40000"/>
              </a:spcBef>
            </a:pPr>
            <a:r>
              <a:rPr lang="it-IT" dirty="0">
                <a:solidFill>
                  <a:srgbClr val="234271"/>
                </a:solidFill>
                <a:latin typeface="Calibri"/>
                <a:ea typeface="ＭＳ Ｐゴシック" charset="0"/>
                <a:cs typeface="Calibri"/>
              </a:rPr>
              <a:t>Riflette la cassa che un</a:t>
            </a:r>
            <a:r>
              <a:rPr lang="it-IT" altLang="ja-JP" dirty="0">
                <a:solidFill>
                  <a:srgbClr val="234271"/>
                </a:solidFill>
                <a:latin typeface="Calibri"/>
                <a:ea typeface="ＭＳ Ｐゴシック" charset="0"/>
                <a:cs typeface="Calibri"/>
              </a:rPr>
              <a:t>’impresa ha generato con le sue attività operative</a:t>
            </a:r>
            <a:endParaRPr lang="it-IT" dirty="0">
              <a:solidFill>
                <a:srgbClr val="234271"/>
              </a:solidFill>
              <a:latin typeface="Calibri"/>
              <a:ea typeface="ＭＳ Ｐゴシック" charset="0"/>
              <a:cs typeface="Calibri"/>
            </a:endParaRPr>
          </a:p>
        </p:txBody>
      </p:sp>
      <p:grpSp>
        <p:nvGrpSpPr>
          <p:cNvPr id="13" name="Gruppo 12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4" name="Immagine 13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5" name="CasellaDiTesto 14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</a:t>
              </a:r>
              <a:r>
                <a:rPr lang="it-IT" sz="1050" b="1">
                  <a:solidFill>
                    <a:schemeClr val="bg1"/>
                  </a:solidFill>
                </a:rPr>
                <a:t>Gestione Aziendale</a:t>
              </a:r>
              <a:endParaRPr lang="it-IT" sz="105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427898"/>
              </p:ext>
            </p:extLst>
          </p:nvPr>
        </p:nvGraphicFramePr>
        <p:xfrm>
          <a:off x="1511448" y="2895407"/>
          <a:ext cx="6084888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Equation" r:id="rId4" imgW="3441700" imgH="419100" progId="Equation.DSMT4">
                  <p:embed/>
                </p:oleObj>
              </mc:Choice>
              <mc:Fallback>
                <p:oleObj name="Equation" r:id="rId4" imgW="34417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1448" y="2895407"/>
                        <a:ext cx="6084888" cy="741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48443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4000" dirty="0"/>
              <a:t>Conto Economico: Indicatori</a:t>
            </a:r>
          </a:p>
        </p:txBody>
      </p:sp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1207037753"/>
              </p:ext>
            </p:extLst>
          </p:nvPr>
        </p:nvGraphicFramePr>
        <p:xfrm>
          <a:off x="304800" y="1697959"/>
          <a:ext cx="8458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Gruppo 11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3" name="Immagine 12" descr="senzatitolo-1.jpg"/>
            <p:cNvPicPr>
              <a:picLocks noChangeAspect="1"/>
            </p:cNvPicPr>
            <p:nvPr/>
          </p:nvPicPr>
          <p:blipFill>
            <a:blip r:embed="rId7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" name="CasellaDiTesto 13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</a:t>
              </a:r>
              <a:r>
                <a:rPr lang="it-IT" sz="1050" b="1">
                  <a:solidFill>
                    <a:schemeClr val="bg1"/>
                  </a:solidFill>
                </a:rPr>
                <a:t>Gestione Aziendale</a:t>
              </a:r>
              <a:endParaRPr lang="it-IT" sz="105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214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4000" dirty="0"/>
              <a:t>Conto Economico: Indicatori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619672" y="2012475"/>
            <a:ext cx="5919192" cy="1040904"/>
          </a:xfrm>
          <a:prstGeom prst="frame">
            <a:avLst/>
          </a:prstGeom>
          <a:solidFill>
            <a:schemeClr val="accent5">
              <a:lumMod val="5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60000"/>
              </a:spcBef>
              <a:buFont typeface="Arial" pitchFamily="34" charset="0"/>
              <a:buNone/>
            </a:pPr>
            <a:r>
              <a:rPr lang="it-IT" dirty="0">
                <a:solidFill>
                  <a:schemeClr val="accent5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Redditività degli investimenti</a:t>
            </a:r>
          </a:p>
        </p:txBody>
      </p:sp>
      <p:grpSp>
        <p:nvGrpSpPr>
          <p:cNvPr id="14" name="Gruppo 13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5" name="Immagine 14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6" name="CasellaDiTesto 15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</a:t>
              </a:r>
              <a:r>
                <a:rPr lang="it-IT" sz="1050" b="1">
                  <a:solidFill>
                    <a:schemeClr val="bg1"/>
                  </a:solidFill>
                </a:rPr>
                <a:t>Gestione Aziendale</a:t>
              </a:r>
              <a:endParaRPr lang="it-IT" sz="105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122957"/>
              </p:ext>
            </p:extLst>
          </p:nvPr>
        </p:nvGraphicFramePr>
        <p:xfrm>
          <a:off x="2915816" y="3678857"/>
          <a:ext cx="2970213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3" name="Equation" r:id="rId4" imgW="1511300" imgH="393700" progId="Equation.DSMT4">
                  <p:embed/>
                </p:oleObj>
              </mc:Choice>
              <mc:Fallback>
                <p:oleObj name="Equation" r:id="rId4" imgW="15113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678857"/>
                        <a:ext cx="2970213" cy="77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9815957"/>
              </p:ext>
            </p:extLst>
          </p:nvPr>
        </p:nvGraphicFramePr>
        <p:xfrm>
          <a:off x="1691680" y="5066180"/>
          <a:ext cx="5516563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4" name="Equation" r:id="rId6" imgW="2692400" imgH="419100" progId="Equation.DSMT4">
                  <p:embed/>
                </p:oleObj>
              </mc:Choice>
              <mc:Fallback>
                <p:oleObj name="Equation" r:id="rId6" imgW="26924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5066180"/>
                        <a:ext cx="5516563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039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4000" dirty="0"/>
              <a:t>Conto Economico: Indicatori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032992" y="2083753"/>
            <a:ext cx="5059288" cy="752872"/>
          </a:xfrm>
          <a:prstGeom prst="bevel">
            <a:avLst>
              <a:gd name="adj" fmla="val 19180"/>
            </a:avLst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60000"/>
              </a:spcBef>
              <a:buFont typeface="Arial" pitchFamily="34" charset="0"/>
              <a:buNone/>
            </a:pPr>
            <a:r>
              <a:rPr lang="it-IT" dirty="0">
                <a:latin typeface="Calibri"/>
                <a:ea typeface="ＭＳ Ｐゴシック" charset="0"/>
                <a:cs typeface="Calibri"/>
              </a:rPr>
              <a:t>Indici di valutazione</a:t>
            </a:r>
          </a:p>
        </p:txBody>
      </p:sp>
      <p:grpSp>
        <p:nvGrpSpPr>
          <p:cNvPr id="17" name="Gruppo 16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8" name="Immagine 17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9" name="CasellaDiTesto 1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</a:t>
              </a:r>
              <a:r>
                <a:rPr lang="it-IT" sz="1050" b="1">
                  <a:solidFill>
                    <a:schemeClr val="bg1"/>
                  </a:solidFill>
                </a:rPr>
                <a:t>Gestione Aziendale</a:t>
              </a:r>
              <a:endParaRPr lang="it-IT" sz="105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058320"/>
              </p:ext>
            </p:extLst>
          </p:nvPr>
        </p:nvGraphicFramePr>
        <p:xfrm>
          <a:off x="1703388" y="3222561"/>
          <a:ext cx="5448300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4" name="Equation" r:id="rId4" imgW="3517900" imgH="419100" progId="Equation.DSMT4">
                  <p:embed/>
                </p:oleObj>
              </mc:Choice>
              <mc:Fallback>
                <p:oleObj name="Equation" r:id="rId4" imgW="35179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3388" y="3222561"/>
                        <a:ext cx="5448300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522730"/>
              </p:ext>
            </p:extLst>
          </p:nvPr>
        </p:nvGraphicFramePr>
        <p:xfrm>
          <a:off x="642938" y="4420801"/>
          <a:ext cx="786765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5" name="Equation" r:id="rId6" imgW="4991100" imgH="393700" progId="Equation.DSMT4">
                  <p:embed/>
                </p:oleObj>
              </mc:Choice>
              <mc:Fallback>
                <p:oleObj name="Equation" r:id="rId6" imgW="49911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4420801"/>
                        <a:ext cx="7867650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3034113"/>
              </p:ext>
            </p:extLst>
          </p:nvPr>
        </p:nvGraphicFramePr>
        <p:xfrm>
          <a:off x="501401" y="5500921"/>
          <a:ext cx="8247063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6" name="Equation" r:id="rId8" imgW="5232400" imgH="393700" progId="Equation.DSMT4">
                  <p:embed/>
                </p:oleObj>
              </mc:Choice>
              <mc:Fallback>
                <p:oleObj name="Equation" r:id="rId8" imgW="52324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401" y="5500921"/>
                        <a:ext cx="8247063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4670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4000" dirty="0"/>
              <a:t>Esempio di report sintetico</a:t>
            </a:r>
          </a:p>
        </p:txBody>
      </p:sp>
      <p:grpSp>
        <p:nvGrpSpPr>
          <p:cNvPr id="17" name="Gruppo 16"/>
          <p:cNvGrpSpPr/>
          <p:nvPr/>
        </p:nvGrpSpPr>
        <p:grpSpPr>
          <a:xfrm>
            <a:off x="1" y="1"/>
            <a:ext cx="6182823" cy="647258"/>
            <a:chOff x="1" y="1"/>
            <a:chExt cx="6182823" cy="647258"/>
          </a:xfrm>
        </p:grpSpPr>
        <p:pic>
          <p:nvPicPr>
            <p:cNvPr id="18" name="Immagine 17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9" name="CasellaDiTesto 1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</a:t>
              </a:r>
              <a:r>
                <a:rPr lang="it-IT" sz="1050" b="1">
                  <a:solidFill>
                    <a:schemeClr val="bg1"/>
                  </a:solidFill>
                </a:rPr>
                <a:t>Gestione Aziendale</a:t>
              </a:r>
              <a:endParaRPr lang="it-IT" sz="105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Immagine 2" descr="Immagine che contiene screenshot&#10;&#10;Descrizione generata automaticamente">
            <a:extLst>
              <a:ext uri="{FF2B5EF4-FFF2-40B4-BE49-F238E27FC236}">
                <a16:creationId xmlns:a16="http://schemas.microsoft.com/office/drawing/2014/main" id="{6ACF055E-2846-6048-9C81-B66B7EDEFE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3465"/>
            <a:ext cx="9144000" cy="387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32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Documenti aziendali: contenuti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4243983948"/>
              </p:ext>
            </p:extLst>
          </p:nvPr>
        </p:nvGraphicFramePr>
        <p:xfrm>
          <a:off x="304800" y="1911324"/>
          <a:ext cx="8458200" cy="4592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magine 8" descr="senzatitolo-1.jpg"/>
          <p:cNvPicPr>
            <a:picLocks noChangeAspect="1"/>
          </p:cNvPicPr>
          <p:nvPr/>
        </p:nvPicPr>
        <p:blipFill>
          <a:blip r:embed="rId7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uppo 5"/>
          <p:cNvGrpSpPr/>
          <p:nvPr/>
        </p:nvGrpSpPr>
        <p:grpSpPr>
          <a:xfrm>
            <a:off x="87924" y="65257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3FA761F-B3A6-3649-8ED1-0FF7620956D0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6548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Lo Stato Patrimoniale</a:t>
            </a:r>
          </a:p>
        </p:txBody>
      </p:sp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2732852485"/>
              </p:ext>
            </p:extLst>
          </p:nvPr>
        </p:nvGraphicFramePr>
        <p:xfrm>
          <a:off x="528402" y="1757393"/>
          <a:ext cx="8158398" cy="46949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magine 7" descr="senzatitolo-1.jpg"/>
          <p:cNvPicPr>
            <a:picLocks noChangeAspect="1"/>
          </p:cNvPicPr>
          <p:nvPr/>
        </p:nvPicPr>
        <p:blipFill>
          <a:blip r:embed="rId7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uppo 5"/>
          <p:cNvGrpSpPr/>
          <p:nvPr/>
        </p:nvGrpSpPr>
        <p:grpSpPr>
          <a:xfrm>
            <a:off x="61545" y="7033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</a:t>
              </a:r>
              <a:r>
                <a:rPr lang="it-IT" sz="1050" b="1">
                  <a:solidFill>
                    <a:schemeClr val="bg1"/>
                  </a:solidFill>
                </a:rPr>
                <a:t>Gestione Aziendale</a:t>
              </a:r>
              <a:endParaRPr lang="it-IT" sz="10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AFCB6EE-4E61-9A43-8D9F-AF608D933DFA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2752822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28A130C-741E-924A-A04A-6BA230BE1F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800"/>
                                        <p:tgtEl>
                                          <p:spTgt spid="9">
                                            <p:graphicEl>
                                              <a:dgm id="{B28A130C-741E-924A-A04A-6BA230BE1F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5CE6F7D-B358-254E-A6AD-325B1E1452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800"/>
                                        <p:tgtEl>
                                          <p:spTgt spid="9">
                                            <p:graphicEl>
                                              <a:dgm id="{35CE6F7D-B358-254E-A6AD-325B1E1452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FE14FE2-3B9B-7942-B51A-A27C8DF40E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800"/>
                                        <p:tgtEl>
                                          <p:spTgt spid="9">
                                            <p:graphicEl>
                                              <a:dgm id="{AFE14FE2-3B9B-7942-B51A-A27C8DF40E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67914FB-703B-CB4B-8EC7-12F6B4982A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800"/>
                                        <p:tgtEl>
                                          <p:spTgt spid="9">
                                            <p:graphicEl>
                                              <a:dgm id="{667914FB-703B-CB4B-8EC7-12F6B4982A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A01A22F-7EFA-2646-842B-1237947517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800"/>
                                        <p:tgtEl>
                                          <p:spTgt spid="9">
                                            <p:graphicEl>
                                              <a:dgm id="{2A01A22F-7EFA-2646-842B-1237947517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7A998BA-8EAB-C546-8605-586F56CBDA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800"/>
                                        <p:tgtEl>
                                          <p:spTgt spid="9">
                                            <p:graphicEl>
                                              <a:dgm id="{67A998BA-8EAB-C546-8605-586F56CBDA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F3BE55F-8B4D-E14A-BD81-84BE52CCF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800"/>
                                        <p:tgtEl>
                                          <p:spTgt spid="9">
                                            <p:graphicEl>
                                              <a:dgm id="{2F3BE55F-8B4D-E14A-BD81-84BE52CCF1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D2D1C9A-2201-0545-9F13-8AE9EF8FE3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800"/>
                                        <p:tgtEl>
                                          <p:spTgt spid="9">
                                            <p:graphicEl>
                                              <a:dgm id="{3D2D1C9A-2201-0545-9F13-8AE9EF8FE3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FAD876A-7982-1949-ACF7-24B675D07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800"/>
                                        <p:tgtEl>
                                          <p:spTgt spid="9">
                                            <p:graphicEl>
                                              <a:dgm id="{EFAD876A-7982-1949-ACF7-24B675D07D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Lo Stato Patrimoniale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2341873457"/>
              </p:ext>
            </p:extLst>
          </p:nvPr>
        </p:nvGraphicFramePr>
        <p:xfrm>
          <a:off x="304800" y="1724526"/>
          <a:ext cx="8458200" cy="4325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magine 8" descr="senzatitolo-1.jpg"/>
          <p:cNvPicPr>
            <a:picLocks noChangeAspect="1"/>
          </p:cNvPicPr>
          <p:nvPr/>
        </p:nvPicPr>
        <p:blipFill>
          <a:blip r:embed="rId7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uppo 5"/>
          <p:cNvGrpSpPr/>
          <p:nvPr/>
        </p:nvGrpSpPr>
        <p:grpSpPr>
          <a:xfrm>
            <a:off x="79131" y="79129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069B6AB-66A9-BF4D-9626-51047BD07B7D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187932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Lo Stato Patrimoniale</a:t>
            </a:r>
          </a:p>
        </p:txBody>
      </p:sp>
      <p:graphicFrame>
        <p:nvGraphicFramePr>
          <p:cNvPr id="7" name="Segnaposto contenut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8563281"/>
              </p:ext>
            </p:extLst>
          </p:nvPr>
        </p:nvGraphicFramePr>
        <p:xfrm>
          <a:off x="304800" y="1648248"/>
          <a:ext cx="8458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magine 8" descr="senzatitolo-1.jpg"/>
          <p:cNvPicPr>
            <a:picLocks noChangeAspect="1"/>
          </p:cNvPicPr>
          <p:nvPr/>
        </p:nvPicPr>
        <p:blipFill>
          <a:blip r:embed="rId7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uppo 5"/>
          <p:cNvGrpSpPr/>
          <p:nvPr/>
        </p:nvGrpSpPr>
        <p:grpSpPr>
          <a:xfrm>
            <a:off x="105505" y="87924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9785A99-6993-124B-9182-01E89D5712AB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325933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Attivo Patrimoniale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4076686888"/>
              </p:ext>
            </p:extLst>
          </p:nvPr>
        </p:nvGraphicFramePr>
        <p:xfrm>
          <a:off x="304800" y="1754131"/>
          <a:ext cx="8458200" cy="4724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magine 8" descr="senzatitolo-1.jpg"/>
          <p:cNvPicPr>
            <a:picLocks noChangeAspect="1"/>
          </p:cNvPicPr>
          <p:nvPr/>
        </p:nvPicPr>
        <p:blipFill>
          <a:blip r:embed="rId7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uppo 5"/>
          <p:cNvGrpSpPr/>
          <p:nvPr/>
        </p:nvGrpSpPr>
        <p:grpSpPr>
          <a:xfrm>
            <a:off x="70338" y="70339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40CA8F2-2728-FE46-9AA1-55C3703295AC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180885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it-IT" sz="4000" dirty="0"/>
              <a:t>I Mezzi Propri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4252750749"/>
              </p:ext>
            </p:extLst>
          </p:nvPr>
        </p:nvGraphicFramePr>
        <p:xfrm>
          <a:off x="107950" y="1913820"/>
          <a:ext cx="8856663" cy="449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magine 8" descr="senzatitolo-1.jpg"/>
          <p:cNvPicPr>
            <a:picLocks noChangeAspect="1"/>
          </p:cNvPicPr>
          <p:nvPr/>
        </p:nvPicPr>
        <p:blipFill>
          <a:blip r:embed="rId7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uppo 5"/>
          <p:cNvGrpSpPr/>
          <p:nvPr/>
        </p:nvGrpSpPr>
        <p:grpSpPr>
          <a:xfrm>
            <a:off x="87924" y="70339"/>
            <a:ext cx="6182823" cy="647258"/>
            <a:chOff x="1" y="1"/>
            <a:chExt cx="6182823" cy="647258"/>
          </a:xfrm>
        </p:grpSpPr>
        <p:pic>
          <p:nvPicPr>
            <p:cNvPr id="8" name="Immagine 7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CasellaDiTesto 9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b="1" dirty="0">
                  <a:solidFill>
                    <a:schemeClr val="bg1"/>
                  </a:solidFill>
                </a:rPr>
                <a:t>Corso di Laurea in Economia e Gestione Aziendale</a:t>
              </a:r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39FA4C7-CE9C-4447-BFE8-3E4B866152CE}"/>
              </a:ext>
            </a:extLst>
          </p:cNvPr>
          <p:cNvSpPr txBox="1"/>
          <p:nvPr/>
        </p:nvSpPr>
        <p:spPr>
          <a:xfrm>
            <a:off x="1735820" y="352058"/>
            <a:ext cx="4517340" cy="261610"/>
          </a:xfrm>
          <a:prstGeom prst="rect">
            <a:avLst/>
          </a:prstGeom>
          <a:gradFill flip="none" rotWithShape="1">
            <a:gsLst>
              <a:gs pos="7200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88900" dist="38100" dir="2700000" sx="101000" sy="101000" algn="tl" rotWithShape="0">
              <a:srgbClr val="FF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Corsi di Laurea Triennali</a:t>
            </a:r>
          </a:p>
        </p:txBody>
      </p:sp>
    </p:spTree>
    <p:extLst>
      <p:ext uri="{BB962C8B-B14F-4D97-AF65-F5344CB8AC3E}">
        <p14:creationId xmlns:p14="http://schemas.microsoft.com/office/powerpoint/2010/main" val="130548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C92F56-C251-5545-8CCC-F116D51B64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43C92F56-C251-5545-8CCC-F116D51B64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0940A43-2350-7F45-85B7-60DA64692A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D0940A43-2350-7F45-85B7-60DA64692A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77B7F0-0444-2A4F-B73C-54217A4FA0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4377B7F0-0444-2A4F-B73C-54217A4FA0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7D5EC6B-F4FD-834F-9D12-D6CDEA2FB4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dgm id="{77D5EC6B-F4FD-834F-9D12-D6CDEA2FB4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54B223-16B3-FA45-96BD-F0E9FC8B2D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>
                                            <p:graphicEl>
                                              <a:dgm id="{5C54B223-16B3-FA45-96BD-F0E9FC8B2D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96E0F63-6554-524C-9301-5D10256F0A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dgm id="{896E0F63-6554-524C-9301-5D10256F0A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0201A45-9DF2-F946-8AC2-5D263044A5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>
                                            <p:graphicEl>
                                              <a:dgm id="{F0201A45-9DF2-F946-8AC2-5D263044A5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AB4AAE4-5B37-AE4C-8008-FA0FA48075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dgm id="{EAB4AAE4-5B37-AE4C-8008-FA0FA48075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9383E2E-30C8-8F48-93B8-590096321A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09383E2E-30C8-8F48-93B8-590096321A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F90D364-53C4-CF47-B46F-D658A13242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">
                                            <p:graphicEl>
                                              <a:dgm id="{EF90D364-53C4-CF47-B46F-D658A13242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7D2DF1B-1DDE-234C-AF63-A5D1E63F8E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87D2DF1B-1DDE-234C-AF63-A5D1E63F8E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5B86E9-0CF0-134C-AE3A-BA4D31CA2C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">
                                            <p:graphicEl>
                                              <a:dgm id="{395B86E9-0CF0-134C-AE3A-BA4D31CA2C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C074851-7F18-F849-978D-C24443BFD6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">
                                            <p:graphicEl>
                                              <a:dgm id="{6C074851-7F18-F849-978D-C24443BFD6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AtOnc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Stilografic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Stilografica.thmx</Template>
  <TotalTime>10543</TotalTime>
  <Words>1385</Words>
  <Application>Microsoft Macintosh PowerPoint</Application>
  <PresentationFormat>Presentazione su schermo (4:3)</PresentationFormat>
  <Paragraphs>329</Paragraphs>
  <Slides>35</Slides>
  <Notes>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44" baseType="lpstr">
      <vt:lpstr>Arial</vt:lpstr>
      <vt:lpstr>Calibri</vt:lpstr>
      <vt:lpstr>Century Gothic</vt:lpstr>
      <vt:lpstr>Comic Sans MS</vt:lpstr>
      <vt:lpstr>Courier New</vt:lpstr>
      <vt:lpstr>Palatino Linotype</vt:lpstr>
      <vt:lpstr>Wingdings</vt:lpstr>
      <vt:lpstr>Stilografica</vt:lpstr>
      <vt:lpstr>Equation</vt:lpstr>
      <vt:lpstr>Finanza Aziendale   prof. Luca Piras</vt:lpstr>
      <vt:lpstr>Contenuti</vt:lpstr>
      <vt:lpstr>Documenti aziendali: contenuti</vt:lpstr>
      <vt:lpstr>Documenti aziendali: contenuti</vt:lpstr>
      <vt:lpstr>Lo Stato Patrimoniale</vt:lpstr>
      <vt:lpstr>Lo Stato Patrimoniale</vt:lpstr>
      <vt:lpstr>Lo Stato Patrimoniale</vt:lpstr>
      <vt:lpstr>Attivo Patrimoniale</vt:lpstr>
      <vt:lpstr>I Mezzi Propri</vt:lpstr>
      <vt:lpstr>Il Passivo</vt:lpstr>
      <vt:lpstr>Il Passivo</vt:lpstr>
      <vt:lpstr>Riclassificazioni </vt:lpstr>
      <vt:lpstr>SP: Liquidità/Esigibilità</vt:lpstr>
      <vt:lpstr>SP: Pertinenza Gestionale</vt:lpstr>
      <vt:lpstr>Prime analisi</vt:lpstr>
      <vt:lpstr>Prime analisi</vt:lpstr>
      <vt:lpstr>Prime analisi</vt:lpstr>
      <vt:lpstr>Il Conto Economico</vt:lpstr>
      <vt:lpstr>Il Conto Economico</vt:lpstr>
      <vt:lpstr>Il Conto Economico</vt:lpstr>
      <vt:lpstr>Il Conto Economico</vt:lpstr>
      <vt:lpstr>Il Conto Economico</vt:lpstr>
      <vt:lpstr>Il Conto Economico</vt:lpstr>
      <vt:lpstr>Il disinvestimento</vt:lpstr>
      <vt:lpstr>Disinvestimento Indiretto</vt:lpstr>
      <vt:lpstr>Ammortamenti</vt:lpstr>
      <vt:lpstr>Ammortamenti</vt:lpstr>
      <vt:lpstr>Ammortamenti: Caso 2</vt:lpstr>
      <vt:lpstr>Ammortamenti: Caso 3</vt:lpstr>
      <vt:lpstr>Conto Economico: Indicatori</vt:lpstr>
      <vt:lpstr>Conto Economico: Indicatori</vt:lpstr>
      <vt:lpstr>Conto Economico: Indicatori</vt:lpstr>
      <vt:lpstr>Conto Economico: Indicatori</vt:lpstr>
      <vt:lpstr>Conto Economico: Indicatori</vt:lpstr>
      <vt:lpstr>Esempio di report sintetico</vt:lpstr>
    </vt:vector>
  </TitlesOfParts>
  <Company>Università di Cagliari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Piras</dc:creator>
  <cp:lastModifiedBy>Luca Piras</cp:lastModifiedBy>
  <cp:revision>93</cp:revision>
  <dcterms:created xsi:type="dcterms:W3CDTF">2016-05-13T14:44:39Z</dcterms:created>
  <dcterms:modified xsi:type="dcterms:W3CDTF">2020-07-16T09:41:43Z</dcterms:modified>
</cp:coreProperties>
</file>