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71" r:id="rId10"/>
    <p:sldId id="265" r:id="rId11"/>
    <p:sldId id="270" r:id="rId12"/>
    <p:sldId id="268" r:id="rId13"/>
    <p:sldId id="269" r:id="rId14"/>
    <p:sldId id="266" r:id="rId15"/>
    <p:sldId id="274" r:id="rId16"/>
    <p:sldId id="273" r:id="rId17"/>
    <p:sldId id="272" r:id="rId18"/>
    <p:sldId id="276" r:id="rId19"/>
    <p:sldId id="267" r:id="rId20"/>
    <p:sldId id="264" r:id="rId21"/>
    <p:sldId id="278" r:id="rId22"/>
    <p:sldId id="286" r:id="rId23"/>
    <p:sldId id="279" r:id="rId24"/>
    <p:sldId id="282" r:id="rId25"/>
    <p:sldId id="280" r:id="rId26"/>
    <p:sldId id="284" r:id="rId27"/>
    <p:sldId id="283" r:id="rId28"/>
    <p:sldId id="285" r:id="rId29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F8C335-90A5-864F-84F8-0497C617C42D}" v="30" dt="2020-11-02T06:12:42.0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35"/>
  </p:normalViewPr>
  <p:slideViewPr>
    <p:cSldViewPr snapToGrid="0" snapToObjects="1">
      <p:cViewPr varScale="1">
        <p:scale>
          <a:sx n="110" d="100"/>
          <a:sy n="110" d="100"/>
        </p:scale>
        <p:origin x="6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umaima Lahmar" userId="3596484e-bdad-4925-a206-4d9683cb93be" providerId="ADAL" clId="{D1F8C335-90A5-864F-84F8-0497C617C42D}"/>
    <pc:docChg chg="undo custSel mod addSld delSld modSld sldOrd">
      <pc:chgData name="Oumaima Lahmar" userId="3596484e-bdad-4925-a206-4d9683cb93be" providerId="ADAL" clId="{D1F8C335-90A5-864F-84F8-0497C617C42D}" dt="2020-11-02T06:12:42.015" v="5098" actId="20577"/>
      <pc:docMkLst>
        <pc:docMk/>
      </pc:docMkLst>
      <pc:sldChg chg="addSp modSp mod setBg">
        <pc:chgData name="Oumaima Lahmar" userId="3596484e-bdad-4925-a206-4d9683cb93be" providerId="ADAL" clId="{D1F8C335-90A5-864F-84F8-0497C617C42D}" dt="2020-11-02T04:56:44.417" v="5078" actId="20577"/>
        <pc:sldMkLst>
          <pc:docMk/>
          <pc:sldMk cId="3512673668" sldId="256"/>
        </pc:sldMkLst>
        <pc:spChg chg="mod">
          <ac:chgData name="Oumaima Lahmar" userId="3596484e-bdad-4925-a206-4d9683cb93be" providerId="ADAL" clId="{D1F8C335-90A5-864F-84F8-0497C617C42D}" dt="2020-10-31T17:02:05.634" v="4204" actId="26606"/>
          <ac:spMkLst>
            <pc:docMk/>
            <pc:sldMk cId="3512673668" sldId="256"/>
            <ac:spMk id="2" creationId="{C2FEDCBA-53CC-1D46-98BC-6039B1FB9EA0}"/>
          </ac:spMkLst>
        </pc:spChg>
        <pc:spChg chg="mod">
          <ac:chgData name="Oumaima Lahmar" userId="3596484e-bdad-4925-a206-4d9683cb93be" providerId="ADAL" clId="{D1F8C335-90A5-864F-84F8-0497C617C42D}" dt="2020-11-02T04:56:44.417" v="5078" actId="20577"/>
          <ac:spMkLst>
            <pc:docMk/>
            <pc:sldMk cId="3512673668" sldId="256"/>
            <ac:spMk id="3" creationId="{02370F46-A8D9-BE47-91DB-73CB081B61C8}"/>
          </ac:spMkLst>
        </pc:spChg>
        <pc:spChg chg="add">
          <ac:chgData name="Oumaima Lahmar" userId="3596484e-bdad-4925-a206-4d9683cb93be" providerId="ADAL" clId="{D1F8C335-90A5-864F-84F8-0497C617C42D}" dt="2020-10-31T17:02:05.634" v="4204" actId="26606"/>
          <ac:spMkLst>
            <pc:docMk/>
            <pc:sldMk cId="3512673668" sldId="256"/>
            <ac:spMk id="8" creationId="{6BEF4656-0683-4420-BED2-A1C88CED7D80}"/>
          </ac:spMkLst>
        </pc:spChg>
        <pc:spChg chg="add">
          <ac:chgData name="Oumaima Lahmar" userId="3596484e-bdad-4925-a206-4d9683cb93be" providerId="ADAL" clId="{D1F8C335-90A5-864F-84F8-0497C617C42D}" dt="2020-10-31T17:02:05.634" v="4204" actId="26606"/>
          <ac:spMkLst>
            <pc:docMk/>
            <pc:sldMk cId="3512673668" sldId="256"/>
            <ac:spMk id="33" creationId="{C4CCB850-8E75-43A0-AE24-BEE25764B197}"/>
          </ac:spMkLst>
        </pc:spChg>
        <pc:grpChg chg="add">
          <ac:chgData name="Oumaima Lahmar" userId="3596484e-bdad-4925-a206-4d9683cb93be" providerId="ADAL" clId="{D1F8C335-90A5-864F-84F8-0497C617C42D}" dt="2020-10-31T17:02:05.634" v="4204" actId="26606"/>
          <ac:grpSpMkLst>
            <pc:docMk/>
            <pc:sldMk cId="3512673668" sldId="256"/>
            <ac:grpSpMk id="10" creationId="{C40C6DFE-A65D-4403-B6BC-B3955D185AF4}"/>
          </ac:grpSpMkLst>
        </pc:grpChg>
        <pc:cxnChg chg="add">
          <ac:chgData name="Oumaima Lahmar" userId="3596484e-bdad-4925-a206-4d9683cb93be" providerId="ADAL" clId="{D1F8C335-90A5-864F-84F8-0497C617C42D}" dt="2020-10-31T17:02:05.634" v="4204" actId="26606"/>
          <ac:cxnSpMkLst>
            <pc:docMk/>
            <pc:sldMk cId="3512673668" sldId="256"/>
            <ac:cxnSpMk id="35" creationId="{3E2D009B-70F6-4703-A06F-6829E40A1156}"/>
          </ac:cxnSpMkLst>
        </pc:cxnChg>
      </pc:sldChg>
      <pc:sldChg chg="addSp modSp mod setBg">
        <pc:chgData name="Oumaima Lahmar" userId="3596484e-bdad-4925-a206-4d9683cb93be" providerId="ADAL" clId="{D1F8C335-90A5-864F-84F8-0497C617C42D}" dt="2020-10-31T17:06:09.615" v="4244" actId="403"/>
        <pc:sldMkLst>
          <pc:docMk/>
          <pc:sldMk cId="185518613" sldId="257"/>
        </pc:sldMkLst>
        <pc:spChg chg="mod">
          <ac:chgData name="Oumaima Lahmar" userId="3596484e-bdad-4925-a206-4d9683cb93be" providerId="ADAL" clId="{D1F8C335-90A5-864F-84F8-0497C617C42D}" dt="2020-10-31T17:02:13.046" v="4205" actId="26606"/>
          <ac:spMkLst>
            <pc:docMk/>
            <pc:sldMk cId="185518613" sldId="257"/>
            <ac:spMk id="2" creationId="{28619FBC-14CC-4E43-A8C0-45AFDCB501E7}"/>
          </ac:spMkLst>
        </pc:spChg>
        <pc:spChg chg="mod">
          <ac:chgData name="Oumaima Lahmar" userId="3596484e-bdad-4925-a206-4d9683cb93be" providerId="ADAL" clId="{D1F8C335-90A5-864F-84F8-0497C617C42D}" dt="2020-10-31T17:06:09.615" v="4244" actId="403"/>
          <ac:spMkLst>
            <pc:docMk/>
            <pc:sldMk cId="185518613" sldId="257"/>
            <ac:spMk id="3" creationId="{D81D9279-4996-8849-A532-A96C0D6F788B}"/>
          </ac:spMkLst>
        </pc:spChg>
        <pc:spChg chg="add">
          <ac:chgData name="Oumaima Lahmar" userId="3596484e-bdad-4925-a206-4d9683cb93be" providerId="ADAL" clId="{D1F8C335-90A5-864F-84F8-0497C617C42D}" dt="2020-10-31T17:02:13.046" v="4205" actId="26606"/>
          <ac:spMkLst>
            <pc:docMk/>
            <pc:sldMk cId="185518613" sldId="257"/>
            <ac:spMk id="8" creationId="{C54A3646-77FE-4862-96CE-45260829B18F}"/>
          </ac:spMkLst>
        </pc:spChg>
        <pc:spChg chg="add">
          <ac:chgData name="Oumaima Lahmar" userId="3596484e-bdad-4925-a206-4d9683cb93be" providerId="ADAL" clId="{D1F8C335-90A5-864F-84F8-0497C617C42D}" dt="2020-10-31T17:02:13.046" v="4205" actId="26606"/>
          <ac:spMkLst>
            <pc:docMk/>
            <pc:sldMk cId="185518613" sldId="257"/>
            <ac:spMk id="33" creationId="{700D0C16-8549-4373-8B7C-3555082CEA0B}"/>
          </ac:spMkLst>
        </pc:spChg>
        <pc:spChg chg="add">
          <ac:chgData name="Oumaima Lahmar" userId="3596484e-bdad-4925-a206-4d9683cb93be" providerId="ADAL" clId="{D1F8C335-90A5-864F-84F8-0497C617C42D}" dt="2020-10-31T17:02:13.046" v="4205" actId="26606"/>
          <ac:spMkLst>
            <pc:docMk/>
            <pc:sldMk cId="185518613" sldId="257"/>
            <ac:spMk id="35" creationId="{C7341777-0F86-4E1E-A07F-2076F00D04EC}"/>
          </ac:spMkLst>
        </pc:spChg>
        <pc:grpChg chg="add">
          <ac:chgData name="Oumaima Lahmar" userId="3596484e-bdad-4925-a206-4d9683cb93be" providerId="ADAL" clId="{D1F8C335-90A5-864F-84F8-0497C617C42D}" dt="2020-10-31T17:02:13.046" v="4205" actId="26606"/>
          <ac:grpSpMkLst>
            <pc:docMk/>
            <pc:sldMk cId="185518613" sldId="257"/>
            <ac:grpSpMk id="10" creationId="{3F6FA249-9C10-48B9-9F72-1F333D8A9486}"/>
          </ac:grpSpMkLst>
        </pc:grpChg>
      </pc:sldChg>
      <pc:sldChg chg="addSp modSp mod setBg">
        <pc:chgData name="Oumaima Lahmar" userId="3596484e-bdad-4925-a206-4d9683cb93be" providerId="ADAL" clId="{D1F8C335-90A5-864F-84F8-0497C617C42D}" dt="2020-11-02T00:11:09.795" v="5062" actId="20577"/>
        <pc:sldMkLst>
          <pc:docMk/>
          <pc:sldMk cId="1792584223" sldId="258"/>
        </pc:sldMkLst>
        <pc:spChg chg="mod">
          <ac:chgData name="Oumaima Lahmar" userId="3596484e-bdad-4925-a206-4d9683cb93be" providerId="ADAL" clId="{D1F8C335-90A5-864F-84F8-0497C617C42D}" dt="2020-10-31T17:02:40.674" v="4209" actId="26606"/>
          <ac:spMkLst>
            <pc:docMk/>
            <pc:sldMk cId="1792584223" sldId="258"/>
            <ac:spMk id="2" creationId="{488AF802-B42D-5044-B386-5C60AEB6DFD5}"/>
          </ac:spMkLst>
        </pc:spChg>
        <pc:spChg chg="mod">
          <ac:chgData name="Oumaima Lahmar" userId="3596484e-bdad-4925-a206-4d9683cb93be" providerId="ADAL" clId="{D1F8C335-90A5-864F-84F8-0497C617C42D}" dt="2020-11-02T00:11:09.795" v="5062" actId="20577"/>
          <ac:spMkLst>
            <pc:docMk/>
            <pc:sldMk cId="1792584223" sldId="258"/>
            <ac:spMk id="3" creationId="{938EA693-9987-A840-A085-4A3120F1E8A3}"/>
          </ac:spMkLst>
        </pc:spChg>
        <pc:spChg chg="add">
          <ac:chgData name="Oumaima Lahmar" userId="3596484e-bdad-4925-a206-4d9683cb93be" providerId="ADAL" clId="{D1F8C335-90A5-864F-84F8-0497C617C42D}" dt="2020-10-31T17:02:40.674" v="4209" actId="26606"/>
          <ac:spMkLst>
            <pc:docMk/>
            <pc:sldMk cId="1792584223" sldId="258"/>
            <ac:spMk id="8" creationId="{C54A3646-77FE-4862-96CE-45260829B18F}"/>
          </ac:spMkLst>
        </pc:spChg>
        <pc:spChg chg="add">
          <ac:chgData name="Oumaima Lahmar" userId="3596484e-bdad-4925-a206-4d9683cb93be" providerId="ADAL" clId="{D1F8C335-90A5-864F-84F8-0497C617C42D}" dt="2020-10-31T17:02:40.674" v="4209" actId="26606"/>
          <ac:spMkLst>
            <pc:docMk/>
            <pc:sldMk cId="1792584223" sldId="258"/>
            <ac:spMk id="33" creationId="{700D0C16-8549-4373-8B7C-3555082CEA0B}"/>
          </ac:spMkLst>
        </pc:spChg>
        <pc:spChg chg="add">
          <ac:chgData name="Oumaima Lahmar" userId="3596484e-bdad-4925-a206-4d9683cb93be" providerId="ADAL" clId="{D1F8C335-90A5-864F-84F8-0497C617C42D}" dt="2020-10-31T17:02:40.674" v="4209" actId="26606"/>
          <ac:spMkLst>
            <pc:docMk/>
            <pc:sldMk cId="1792584223" sldId="258"/>
            <ac:spMk id="35" creationId="{C7341777-0F86-4E1E-A07F-2076F00D04EC}"/>
          </ac:spMkLst>
        </pc:spChg>
        <pc:grpChg chg="add">
          <ac:chgData name="Oumaima Lahmar" userId="3596484e-bdad-4925-a206-4d9683cb93be" providerId="ADAL" clId="{D1F8C335-90A5-864F-84F8-0497C617C42D}" dt="2020-10-31T17:02:40.674" v="4209" actId="26606"/>
          <ac:grpSpMkLst>
            <pc:docMk/>
            <pc:sldMk cId="1792584223" sldId="258"/>
            <ac:grpSpMk id="10" creationId="{3F6FA249-9C10-48B9-9F72-1F333D8A9486}"/>
          </ac:grpSpMkLst>
        </pc:grpChg>
      </pc:sldChg>
      <pc:sldChg chg="addSp delSp modSp mod setBg">
        <pc:chgData name="Oumaima Lahmar" userId="3596484e-bdad-4925-a206-4d9683cb93be" providerId="ADAL" clId="{D1F8C335-90A5-864F-84F8-0497C617C42D}" dt="2020-10-31T17:06:41.841" v="4250" actId="403"/>
        <pc:sldMkLst>
          <pc:docMk/>
          <pc:sldMk cId="1940543927" sldId="259"/>
        </pc:sldMkLst>
        <pc:spChg chg="mod">
          <ac:chgData name="Oumaima Lahmar" userId="3596484e-bdad-4925-a206-4d9683cb93be" providerId="ADAL" clId="{D1F8C335-90A5-864F-84F8-0497C617C42D}" dt="2020-10-31T17:02:33.852" v="4208" actId="26606"/>
          <ac:spMkLst>
            <pc:docMk/>
            <pc:sldMk cId="1940543927" sldId="259"/>
            <ac:spMk id="2" creationId="{BFD066BC-68E4-F44A-AA3E-DB08199FC856}"/>
          </ac:spMkLst>
        </pc:spChg>
        <pc:spChg chg="mod">
          <ac:chgData name="Oumaima Lahmar" userId="3596484e-bdad-4925-a206-4d9683cb93be" providerId="ADAL" clId="{D1F8C335-90A5-864F-84F8-0497C617C42D}" dt="2020-10-31T17:06:41.841" v="4250" actId="403"/>
          <ac:spMkLst>
            <pc:docMk/>
            <pc:sldMk cId="1940543927" sldId="259"/>
            <ac:spMk id="3" creationId="{FAB7D021-FE28-7F4E-9E27-2C78631DBDB6}"/>
          </ac:spMkLst>
        </pc:spChg>
        <pc:spChg chg="add del">
          <ac:chgData name="Oumaima Lahmar" userId="3596484e-bdad-4925-a206-4d9683cb93be" providerId="ADAL" clId="{D1F8C335-90A5-864F-84F8-0497C617C42D}" dt="2020-10-31T17:02:33.827" v="4207" actId="26606"/>
          <ac:spMkLst>
            <pc:docMk/>
            <pc:sldMk cId="1940543927" sldId="259"/>
            <ac:spMk id="8" creationId="{6BEF4656-0683-4420-BED2-A1C88CED7D80}"/>
          </ac:spMkLst>
        </pc:spChg>
        <pc:spChg chg="add del">
          <ac:chgData name="Oumaima Lahmar" userId="3596484e-bdad-4925-a206-4d9683cb93be" providerId="ADAL" clId="{D1F8C335-90A5-864F-84F8-0497C617C42D}" dt="2020-10-31T17:02:33.827" v="4207" actId="26606"/>
          <ac:spMkLst>
            <pc:docMk/>
            <pc:sldMk cId="1940543927" sldId="259"/>
            <ac:spMk id="33" creationId="{C4CCB850-8E75-43A0-AE24-BEE25764B197}"/>
          </ac:spMkLst>
        </pc:spChg>
        <pc:spChg chg="add">
          <ac:chgData name="Oumaima Lahmar" userId="3596484e-bdad-4925-a206-4d9683cb93be" providerId="ADAL" clId="{D1F8C335-90A5-864F-84F8-0497C617C42D}" dt="2020-10-31T17:02:33.852" v="4208" actId="26606"/>
          <ac:spMkLst>
            <pc:docMk/>
            <pc:sldMk cId="1940543927" sldId="259"/>
            <ac:spMk id="37" creationId="{C54A3646-77FE-4862-96CE-45260829B18F}"/>
          </ac:spMkLst>
        </pc:spChg>
        <pc:spChg chg="add">
          <ac:chgData name="Oumaima Lahmar" userId="3596484e-bdad-4925-a206-4d9683cb93be" providerId="ADAL" clId="{D1F8C335-90A5-864F-84F8-0497C617C42D}" dt="2020-10-31T17:02:33.852" v="4208" actId="26606"/>
          <ac:spMkLst>
            <pc:docMk/>
            <pc:sldMk cId="1940543927" sldId="259"/>
            <ac:spMk id="40" creationId="{700D0C16-8549-4373-8B7C-3555082CEA0B}"/>
          </ac:spMkLst>
        </pc:spChg>
        <pc:spChg chg="add">
          <ac:chgData name="Oumaima Lahmar" userId="3596484e-bdad-4925-a206-4d9683cb93be" providerId="ADAL" clId="{D1F8C335-90A5-864F-84F8-0497C617C42D}" dt="2020-10-31T17:02:33.852" v="4208" actId="26606"/>
          <ac:spMkLst>
            <pc:docMk/>
            <pc:sldMk cId="1940543927" sldId="259"/>
            <ac:spMk id="41" creationId="{C7341777-0F86-4E1E-A07F-2076F00D04EC}"/>
          </ac:spMkLst>
        </pc:spChg>
        <pc:grpChg chg="add del">
          <ac:chgData name="Oumaima Lahmar" userId="3596484e-bdad-4925-a206-4d9683cb93be" providerId="ADAL" clId="{D1F8C335-90A5-864F-84F8-0497C617C42D}" dt="2020-10-31T17:02:33.827" v="4207" actId="26606"/>
          <ac:grpSpMkLst>
            <pc:docMk/>
            <pc:sldMk cId="1940543927" sldId="259"/>
            <ac:grpSpMk id="10" creationId="{C40C6DFE-A65D-4403-B6BC-B3955D185AF4}"/>
          </ac:grpSpMkLst>
        </pc:grpChg>
        <pc:grpChg chg="add">
          <ac:chgData name="Oumaima Lahmar" userId="3596484e-bdad-4925-a206-4d9683cb93be" providerId="ADAL" clId="{D1F8C335-90A5-864F-84F8-0497C617C42D}" dt="2020-10-31T17:02:33.852" v="4208" actId="26606"/>
          <ac:grpSpMkLst>
            <pc:docMk/>
            <pc:sldMk cId="1940543927" sldId="259"/>
            <ac:grpSpMk id="38" creationId="{3F6FA249-9C10-48B9-9F72-1F333D8A9486}"/>
          </ac:grpSpMkLst>
        </pc:grpChg>
        <pc:cxnChg chg="add del">
          <ac:chgData name="Oumaima Lahmar" userId="3596484e-bdad-4925-a206-4d9683cb93be" providerId="ADAL" clId="{D1F8C335-90A5-864F-84F8-0497C617C42D}" dt="2020-10-31T17:02:33.827" v="4207" actId="26606"/>
          <ac:cxnSpMkLst>
            <pc:docMk/>
            <pc:sldMk cId="1940543927" sldId="259"/>
            <ac:cxnSpMk id="35" creationId="{3E2D009B-70F6-4703-A06F-6829E40A1156}"/>
          </ac:cxnSpMkLst>
        </pc:cxnChg>
      </pc:sldChg>
      <pc:sldChg chg="modSp mod">
        <pc:chgData name="Oumaima Lahmar" userId="3596484e-bdad-4925-a206-4d9683cb93be" providerId="ADAL" clId="{D1F8C335-90A5-864F-84F8-0497C617C42D}" dt="2020-10-31T15:23:15.216" v="2236" actId="33524"/>
        <pc:sldMkLst>
          <pc:docMk/>
          <pc:sldMk cId="740436183" sldId="260"/>
        </pc:sldMkLst>
        <pc:graphicFrameChg chg="mod">
          <ac:chgData name="Oumaima Lahmar" userId="3596484e-bdad-4925-a206-4d9683cb93be" providerId="ADAL" clId="{D1F8C335-90A5-864F-84F8-0497C617C42D}" dt="2020-10-31T15:23:15.216" v="2236" actId="33524"/>
          <ac:graphicFrameMkLst>
            <pc:docMk/>
            <pc:sldMk cId="740436183" sldId="260"/>
            <ac:graphicFrameMk id="6" creationId="{352E55AF-B9B3-44DE-A133-C2B3788DF969}"/>
          </ac:graphicFrameMkLst>
        </pc:graphicFrameChg>
      </pc:sldChg>
      <pc:sldChg chg="addSp modSp mod">
        <pc:chgData name="Oumaima Lahmar" userId="3596484e-bdad-4925-a206-4d9683cb93be" providerId="ADAL" clId="{D1F8C335-90A5-864F-84F8-0497C617C42D}" dt="2020-10-31T17:02:50.334" v="4210" actId="26606"/>
        <pc:sldMkLst>
          <pc:docMk/>
          <pc:sldMk cId="3408211518" sldId="261"/>
        </pc:sldMkLst>
        <pc:spChg chg="add">
          <ac:chgData name="Oumaima Lahmar" userId="3596484e-bdad-4925-a206-4d9683cb93be" providerId="ADAL" clId="{D1F8C335-90A5-864F-84F8-0497C617C42D}" dt="2020-10-31T17:02:50.334" v="4210" actId="26606"/>
          <ac:spMkLst>
            <pc:docMk/>
            <pc:sldMk cId="3408211518" sldId="261"/>
            <ac:spMk id="71" creationId="{32BC26D8-82FB-445E-AA49-62A77D7C1EE0}"/>
          </ac:spMkLst>
        </pc:spChg>
        <pc:spChg chg="add">
          <ac:chgData name="Oumaima Lahmar" userId="3596484e-bdad-4925-a206-4d9683cb93be" providerId="ADAL" clId="{D1F8C335-90A5-864F-84F8-0497C617C42D}" dt="2020-10-31T17:02:50.334" v="4210" actId="26606"/>
          <ac:spMkLst>
            <pc:docMk/>
            <pc:sldMk cId="3408211518" sldId="261"/>
            <ac:spMk id="73" creationId="{CB44330D-EA18-4254-AA95-EB49948539B8}"/>
          </ac:spMkLst>
        </pc:spChg>
        <pc:picChg chg="mod">
          <ac:chgData name="Oumaima Lahmar" userId="3596484e-bdad-4925-a206-4d9683cb93be" providerId="ADAL" clId="{D1F8C335-90A5-864F-84F8-0497C617C42D}" dt="2020-10-31T17:02:50.334" v="4210" actId="26606"/>
          <ac:picMkLst>
            <pc:docMk/>
            <pc:sldMk cId="3408211518" sldId="261"/>
            <ac:picMk id="1026" creationId="{D907BC55-3A48-BC44-8C3D-01CBEE9E383B}"/>
          </ac:picMkLst>
        </pc:picChg>
      </pc:sldChg>
      <pc:sldChg chg="addSp modSp mod setBg">
        <pc:chgData name="Oumaima Lahmar" userId="3596484e-bdad-4925-a206-4d9683cb93be" providerId="ADAL" clId="{D1F8C335-90A5-864F-84F8-0497C617C42D}" dt="2020-10-31T17:07:22.739" v="4262" actId="255"/>
        <pc:sldMkLst>
          <pc:docMk/>
          <pc:sldMk cId="1647936470" sldId="262"/>
        </pc:sldMkLst>
        <pc:spChg chg="mod">
          <ac:chgData name="Oumaima Lahmar" userId="3596484e-bdad-4925-a206-4d9683cb93be" providerId="ADAL" clId="{D1F8C335-90A5-864F-84F8-0497C617C42D}" dt="2020-10-31T17:03:15.597" v="4211" actId="26606"/>
          <ac:spMkLst>
            <pc:docMk/>
            <pc:sldMk cId="1647936470" sldId="262"/>
            <ac:spMk id="2" creationId="{F43BCD49-82EA-7847-9A45-892DBFFB33CB}"/>
          </ac:spMkLst>
        </pc:spChg>
        <pc:spChg chg="mod">
          <ac:chgData name="Oumaima Lahmar" userId="3596484e-bdad-4925-a206-4d9683cb93be" providerId="ADAL" clId="{D1F8C335-90A5-864F-84F8-0497C617C42D}" dt="2020-10-31T17:07:22.739" v="4262" actId="255"/>
          <ac:spMkLst>
            <pc:docMk/>
            <pc:sldMk cId="1647936470" sldId="262"/>
            <ac:spMk id="3" creationId="{93607FA3-D2D4-AC46-9C0E-73DD6B5F57CF}"/>
          </ac:spMkLst>
        </pc:spChg>
        <pc:spChg chg="add">
          <ac:chgData name="Oumaima Lahmar" userId="3596484e-bdad-4925-a206-4d9683cb93be" providerId="ADAL" clId="{D1F8C335-90A5-864F-84F8-0497C617C42D}" dt="2020-10-31T17:03:15.597" v="4211" actId="26606"/>
          <ac:spMkLst>
            <pc:docMk/>
            <pc:sldMk cId="1647936470" sldId="262"/>
            <ac:spMk id="8" creationId="{C54A3646-77FE-4862-96CE-45260829B18F}"/>
          </ac:spMkLst>
        </pc:spChg>
        <pc:spChg chg="add">
          <ac:chgData name="Oumaima Lahmar" userId="3596484e-bdad-4925-a206-4d9683cb93be" providerId="ADAL" clId="{D1F8C335-90A5-864F-84F8-0497C617C42D}" dt="2020-10-31T17:03:15.597" v="4211" actId="26606"/>
          <ac:spMkLst>
            <pc:docMk/>
            <pc:sldMk cId="1647936470" sldId="262"/>
            <ac:spMk id="33" creationId="{700D0C16-8549-4373-8B7C-3555082CEA0B}"/>
          </ac:spMkLst>
        </pc:spChg>
        <pc:spChg chg="add">
          <ac:chgData name="Oumaima Lahmar" userId="3596484e-bdad-4925-a206-4d9683cb93be" providerId="ADAL" clId="{D1F8C335-90A5-864F-84F8-0497C617C42D}" dt="2020-10-31T17:03:15.597" v="4211" actId="26606"/>
          <ac:spMkLst>
            <pc:docMk/>
            <pc:sldMk cId="1647936470" sldId="262"/>
            <ac:spMk id="35" creationId="{C7341777-0F86-4E1E-A07F-2076F00D04EC}"/>
          </ac:spMkLst>
        </pc:spChg>
        <pc:grpChg chg="add">
          <ac:chgData name="Oumaima Lahmar" userId="3596484e-bdad-4925-a206-4d9683cb93be" providerId="ADAL" clId="{D1F8C335-90A5-864F-84F8-0497C617C42D}" dt="2020-10-31T17:03:15.597" v="4211" actId="26606"/>
          <ac:grpSpMkLst>
            <pc:docMk/>
            <pc:sldMk cId="1647936470" sldId="262"/>
            <ac:grpSpMk id="10" creationId="{3F6FA249-9C10-48B9-9F72-1F333D8A9486}"/>
          </ac:grpSpMkLst>
        </pc:grpChg>
      </pc:sldChg>
      <pc:sldChg chg="addSp modSp mod setBg">
        <pc:chgData name="Oumaima Lahmar" userId="3596484e-bdad-4925-a206-4d9683cb93be" providerId="ADAL" clId="{D1F8C335-90A5-864F-84F8-0497C617C42D}" dt="2020-10-31T17:07:46.092" v="4264" actId="255"/>
        <pc:sldMkLst>
          <pc:docMk/>
          <pc:sldMk cId="2823467244" sldId="263"/>
        </pc:sldMkLst>
        <pc:spChg chg="mod">
          <ac:chgData name="Oumaima Lahmar" userId="3596484e-bdad-4925-a206-4d9683cb93be" providerId="ADAL" clId="{D1F8C335-90A5-864F-84F8-0497C617C42D}" dt="2020-10-31T17:03:23.383" v="4212" actId="26606"/>
          <ac:spMkLst>
            <pc:docMk/>
            <pc:sldMk cId="2823467244" sldId="263"/>
            <ac:spMk id="2" creationId="{16DAEABF-0D8B-CE48-AD54-8E59E19511F0}"/>
          </ac:spMkLst>
        </pc:spChg>
        <pc:spChg chg="mod">
          <ac:chgData name="Oumaima Lahmar" userId="3596484e-bdad-4925-a206-4d9683cb93be" providerId="ADAL" clId="{D1F8C335-90A5-864F-84F8-0497C617C42D}" dt="2020-10-31T17:07:46.092" v="4264" actId="255"/>
          <ac:spMkLst>
            <pc:docMk/>
            <pc:sldMk cId="2823467244" sldId="263"/>
            <ac:spMk id="3" creationId="{3EA87678-F0C8-7B4A-BF3A-BDF350BD7F09}"/>
          </ac:spMkLst>
        </pc:spChg>
        <pc:spChg chg="add">
          <ac:chgData name="Oumaima Lahmar" userId="3596484e-bdad-4925-a206-4d9683cb93be" providerId="ADAL" clId="{D1F8C335-90A5-864F-84F8-0497C617C42D}" dt="2020-10-31T17:03:23.383" v="4212" actId="26606"/>
          <ac:spMkLst>
            <pc:docMk/>
            <pc:sldMk cId="2823467244" sldId="263"/>
            <ac:spMk id="8" creationId="{C54A3646-77FE-4862-96CE-45260829B18F}"/>
          </ac:spMkLst>
        </pc:spChg>
        <pc:spChg chg="add">
          <ac:chgData name="Oumaima Lahmar" userId="3596484e-bdad-4925-a206-4d9683cb93be" providerId="ADAL" clId="{D1F8C335-90A5-864F-84F8-0497C617C42D}" dt="2020-10-31T17:03:23.383" v="4212" actId="26606"/>
          <ac:spMkLst>
            <pc:docMk/>
            <pc:sldMk cId="2823467244" sldId="263"/>
            <ac:spMk id="33" creationId="{700D0C16-8549-4373-8B7C-3555082CEA0B}"/>
          </ac:spMkLst>
        </pc:spChg>
        <pc:spChg chg="add">
          <ac:chgData name="Oumaima Lahmar" userId="3596484e-bdad-4925-a206-4d9683cb93be" providerId="ADAL" clId="{D1F8C335-90A5-864F-84F8-0497C617C42D}" dt="2020-10-31T17:03:23.383" v="4212" actId="26606"/>
          <ac:spMkLst>
            <pc:docMk/>
            <pc:sldMk cId="2823467244" sldId="263"/>
            <ac:spMk id="35" creationId="{C7341777-0F86-4E1E-A07F-2076F00D04EC}"/>
          </ac:spMkLst>
        </pc:spChg>
        <pc:grpChg chg="add">
          <ac:chgData name="Oumaima Lahmar" userId="3596484e-bdad-4925-a206-4d9683cb93be" providerId="ADAL" clId="{D1F8C335-90A5-864F-84F8-0497C617C42D}" dt="2020-10-31T17:03:23.383" v="4212" actId="26606"/>
          <ac:grpSpMkLst>
            <pc:docMk/>
            <pc:sldMk cId="2823467244" sldId="263"/>
            <ac:grpSpMk id="10" creationId="{3F6FA249-9C10-48B9-9F72-1F333D8A9486}"/>
          </ac:grpSpMkLst>
        </pc:grpChg>
      </pc:sldChg>
      <pc:sldChg chg="addSp delSp modSp mod setBg">
        <pc:chgData name="Oumaima Lahmar" userId="3596484e-bdad-4925-a206-4d9683cb93be" providerId="ADAL" clId="{D1F8C335-90A5-864F-84F8-0497C617C42D}" dt="2020-11-01T23:34:38.514" v="4295" actId="20577"/>
        <pc:sldMkLst>
          <pc:docMk/>
          <pc:sldMk cId="1083766706" sldId="264"/>
        </pc:sldMkLst>
        <pc:spChg chg="mod">
          <ac:chgData name="Oumaima Lahmar" userId="3596484e-bdad-4925-a206-4d9683cb93be" providerId="ADAL" clId="{D1F8C335-90A5-864F-84F8-0497C617C42D}" dt="2020-10-31T17:05:05.016" v="4228" actId="26606"/>
          <ac:spMkLst>
            <pc:docMk/>
            <pc:sldMk cId="1083766706" sldId="264"/>
            <ac:spMk id="2" creationId="{16DAEABF-0D8B-CE48-AD54-8E59E19511F0}"/>
          </ac:spMkLst>
        </pc:spChg>
        <pc:spChg chg="del mod">
          <ac:chgData name="Oumaima Lahmar" userId="3596484e-bdad-4925-a206-4d9683cb93be" providerId="ADAL" clId="{D1F8C335-90A5-864F-84F8-0497C617C42D}" dt="2020-10-31T17:05:05.016" v="4228" actId="26606"/>
          <ac:spMkLst>
            <pc:docMk/>
            <pc:sldMk cId="1083766706" sldId="264"/>
            <ac:spMk id="3" creationId="{3EA87678-F0C8-7B4A-BF3A-BDF350BD7F09}"/>
          </ac:spMkLst>
        </pc:spChg>
        <pc:spChg chg="add del">
          <ac:chgData name="Oumaima Lahmar" userId="3596484e-bdad-4925-a206-4d9683cb93be" providerId="ADAL" clId="{D1F8C335-90A5-864F-84F8-0497C617C42D}" dt="2020-10-31T17:05:04.962" v="4227" actId="26606"/>
          <ac:spMkLst>
            <pc:docMk/>
            <pc:sldMk cId="1083766706" sldId="264"/>
            <ac:spMk id="8" creationId="{C54A3646-77FE-4862-96CE-45260829B18F}"/>
          </ac:spMkLst>
        </pc:spChg>
        <pc:spChg chg="add">
          <ac:chgData name="Oumaima Lahmar" userId="3596484e-bdad-4925-a206-4d9683cb93be" providerId="ADAL" clId="{D1F8C335-90A5-864F-84F8-0497C617C42D}" dt="2020-10-31T17:05:05.016" v="4228" actId="26606"/>
          <ac:spMkLst>
            <pc:docMk/>
            <pc:sldMk cId="1083766706" sldId="264"/>
            <ac:spMk id="9" creationId="{3A5B4632-C963-4296-86F0-79AA9EA5AE98}"/>
          </ac:spMkLst>
        </pc:spChg>
        <pc:spChg chg="add del">
          <ac:chgData name="Oumaima Lahmar" userId="3596484e-bdad-4925-a206-4d9683cb93be" providerId="ADAL" clId="{D1F8C335-90A5-864F-84F8-0497C617C42D}" dt="2020-10-31T17:05:04.962" v="4227" actId="26606"/>
          <ac:spMkLst>
            <pc:docMk/>
            <pc:sldMk cId="1083766706" sldId="264"/>
            <ac:spMk id="33" creationId="{700D0C16-8549-4373-8B7C-3555082CEA0B}"/>
          </ac:spMkLst>
        </pc:spChg>
        <pc:spChg chg="add del">
          <ac:chgData name="Oumaima Lahmar" userId="3596484e-bdad-4925-a206-4d9683cb93be" providerId="ADAL" clId="{D1F8C335-90A5-864F-84F8-0497C617C42D}" dt="2020-10-31T17:05:04.962" v="4227" actId="26606"/>
          <ac:spMkLst>
            <pc:docMk/>
            <pc:sldMk cId="1083766706" sldId="264"/>
            <ac:spMk id="35" creationId="{C7341777-0F86-4E1E-A07F-2076F00D04EC}"/>
          </ac:spMkLst>
        </pc:spChg>
        <pc:grpChg chg="add del">
          <ac:chgData name="Oumaima Lahmar" userId="3596484e-bdad-4925-a206-4d9683cb93be" providerId="ADAL" clId="{D1F8C335-90A5-864F-84F8-0497C617C42D}" dt="2020-10-31T17:05:04.962" v="4227" actId="26606"/>
          <ac:grpSpMkLst>
            <pc:docMk/>
            <pc:sldMk cId="1083766706" sldId="264"/>
            <ac:grpSpMk id="10" creationId="{3F6FA249-9C10-48B9-9F72-1F333D8A9486}"/>
          </ac:grpSpMkLst>
        </pc:grpChg>
        <pc:graphicFrameChg chg="add mod">
          <ac:chgData name="Oumaima Lahmar" userId="3596484e-bdad-4925-a206-4d9683cb93be" providerId="ADAL" clId="{D1F8C335-90A5-864F-84F8-0497C617C42D}" dt="2020-11-01T23:34:38.514" v="4295" actId="20577"/>
          <ac:graphicFrameMkLst>
            <pc:docMk/>
            <pc:sldMk cId="1083766706" sldId="264"/>
            <ac:graphicFrameMk id="5" creationId="{24C14D4D-7943-4D06-BAA0-85EB86802E31}"/>
          </ac:graphicFrameMkLst>
        </pc:graphicFrameChg>
      </pc:sldChg>
      <pc:sldChg chg="addSp modSp mod ord setBg">
        <pc:chgData name="Oumaima Lahmar" userId="3596484e-bdad-4925-a206-4d9683cb93be" providerId="ADAL" clId="{D1F8C335-90A5-864F-84F8-0497C617C42D}" dt="2020-11-02T05:41:38.490" v="5087" actId="12"/>
        <pc:sldMkLst>
          <pc:docMk/>
          <pc:sldMk cId="862477384" sldId="265"/>
        </pc:sldMkLst>
        <pc:spChg chg="mod">
          <ac:chgData name="Oumaima Lahmar" userId="3596484e-bdad-4925-a206-4d9683cb93be" providerId="ADAL" clId="{D1F8C335-90A5-864F-84F8-0497C617C42D}" dt="2020-10-31T17:03:34.212" v="4214" actId="26606"/>
          <ac:spMkLst>
            <pc:docMk/>
            <pc:sldMk cId="862477384" sldId="265"/>
            <ac:spMk id="2" creationId="{16DAEABF-0D8B-CE48-AD54-8E59E19511F0}"/>
          </ac:spMkLst>
        </pc:spChg>
        <pc:spChg chg="mod">
          <ac:chgData name="Oumaima Lahmar" userId="3596484e-bdad-4925-a206-4d9683cb93be" providerId="ADAL" clId="{D1F8C335-90A5-864F-84F8-0497C617C42D}" dt="2020-11-02T05:41:38.490" v="5087" actId="12"/>
          <ac:spMkLst>
            <pc:docMk/>
            <pc:sldMk cId="862477384" sldId="265"/>
            <ac:spMk id="3" creationId="{3EA87678-F0C8-7B4A-BF3A-BDF350BD7F09}"/>
          </ac:spMkLst>
        </pc:spChg>
        <pc:spChg chg="add">
          <ac:chgData name="Oumaima Lahmar" userId="3596484e-bdad-4925-a206-4d9683cb93be" providerId="ADAL" clId="{D1F8C335-90A5-864F-84F8-0497C617C42D}" dt="2020-10-31T17:03:34.212" v="4214" actId="26606"/>
          <ac:spMkLst>
            <pc:docMk/>
            <pc:sldMk cId="862477384" sldId="265"/>
            <ac:spMk id="8" creationId="{C54A3646-77FE-4862-96CE-45260829B18F}"/>
          </ac:spMkLst>
        </pc:spChg>
        <pc:spChg chg="add">
          <ac:chgData name="Oumaima Lahmar" userId="3596484e-bdad-4925-a206-4d9683cb93be" providerId="ADAL" clId="{D1F8C335-90A5-864F-84F8-0497C617C42D}" dt="2020-10-31T17:03:34.212" v="4214" actId="26606"/>
          <ac:spMkLst>
            <pc:docMk/>
            <pc:sldMk cId="862477384" sldId="265"/>
            <ac:spMk id="33" creationId="{700D0C16-8549-4373-8B7C-3555082CEA0B}"/>
          </ac:spMkLst>
        </pc:spChg>
        <pc:spChg chg="add">
          <ac:chgData name="Oumaima Lahmar" userId="3596484e-bdad-4925-a206-4d9683cb93be" providerId="ADAL" clId="{D1F8C335-90A5-864F-84F8-0497C617C42D}" dt="2020-10-31T17:03:34.212" v="4214" actId="26606"/>
          <ac:spMkLst>
            <pc:docMk/>
            <pc:sldMk cId="862477384" sldId="265"/>
            <ac:spMk id="35" creationId="{C7341777-0F86-4E1E-A07F-2076F00D04EC}"/>
          </ac:spMkLst>
        </pc:spChg>
        <pc:grpChg chg="add">
          <ac:chgData name="Oumaima Lahmar" userId="3596484e-bdad-4925-a206-4d9683cb93be" providerId="ADAL" clId="{D1F8C335-90A5-864F-84F8-0497C617C42D}" dt="2020-10-31T17:03:34.212" v="4214" actId="26606"/>
          <ac:grpSpMkLst>
            <pc:docMk/>
            <pc:sldMk cId="862477384" sldId="265"/>
            <ac:grpSpMk id="10" creationId="{3F6FA249-9C10-48B9-9F72-1F333D8A9486}"/>
          </ac:grpSpMkLst>
        </pc:grpChg>
      </pc:sldChg>
      <pc:sldChg chg="addSp modSp mod setBg">
        <pc:chgData name="Oumaima Lahmar" userId="3596484e-bdad-4925-a206-4d9683cb93be" providerId="ADAL" clId="{D1F8C335-90A5-864F-84F8-0497C617C42D}" dt="2020-10-31T17:09:15.956" v="4276" actId="255"/>
        <pc:sldMkLst>
          <pc:docMk/>
          <pc:sldMk cId="2330821271" sldId="266"/>
        </pc:sldMkLst>
        <pc:spChg chg="mod">
          <ac:chgData name="Oumaima Lahmar" userId="3596484e-bdad-4925-a206-4d9683cb93be" providerId="ADAL" clId="{D1F8C335-90A5-864F-84F8-0497C617C42D}" dt="2020-10-31T17:04:25.816" v="4218" actId="26606"/>
          <ac:spMkLst>
            <pc:docMk/>
            <pc:sldMk cId="2330821271" sldId="266"/>
            <ac:spMk id="2" creationId="{16DAEABF-0D8B-CE48-AD54-8E59E19511F0}"/>
          </ac:spMkLst>
        </pc:spChg>
        <pc:spChg chg="mod">
          <ac:chgData name="Oumaima Lahmar" userId="3596484e-bdad-4925-a206-4d9683cb93be" providerId="ADAL" clId="{D1F8C335-90A5-864F-84F8-0497C617C42D}" dt="2020-10-31T17:09:15.956" v="4276" actId="255"/>
          <ac:spMkLst>
            <pc:docMk/>
            <pc:sldMk cId="2330821271" sldId="266"/>
            <ac:spMk id="3" creationId="{3EA87678-F0C8-7B4A-BF3A-BDF350BD7F09}"/>
          </ac:spMkLst>
        </pc:spChg>
        <pc:spChg chg="add">
          <ac:chgData name="Oumaima Lahmar" userId="3596484e-bdad-4925-a206-4d9683cb93be" providerId="ADAL" clId="{D1F8C335-90A5-864F-84F8-0497C617C42D}" dt="2020-10-31T17:04:25.816" v="4218" actId="26606"/>
          <ac:spMkLst>
            <pc:docMk/>
            <pc:sldMk cId="2330821271" sldId="266"/>
            <ac:spMk id="8" creationId="{C54A3646-77FE-4862-96CE-45260829B18F}"/>
          </ac:spMkLst>
        </pc:spChg>
        <pc:spChg chg="add">
          <ac:chgData name="Oumaima Lahmar" userId="3596484e-bdad-4925-a206-4d9683cb93be" providerId="ADAL" clId="{D1F8C335-90A5-864F-84F8-0497C617C42D}" dt="2020-10-31T17:04:25.816" v="4218" actId="26606"/>
          <ac:spMkLst>
            <pc:docMk/>
            <pc:sldMk cId="2330821271" sldId="266"/>
            <ac:spMk id="33" creationId="{700D0C16-8549-4373-8B7C-3555082CEA0B}"/>
          </ac:spMkLst>
        </pc:spChg>
        <pc:spChg chg="add">
          <ac:chgData name="Oumaima Lahmar" userId="3596484e-bdad-4925-a206-4d9683cb93be" providerId="ADAL" clId="{D1F8C335-90A5-864F-84F8-0497C617C42D}" dt="2020-10-31T17:04:25.816" v="4218" actId="26606"/>
          <ac:spMkLst>
            <pc:docMk/>
            <pc:sldMk cId="2330821271" sldId="266"/>
            <ac:spMk id="35" creationId="{C7341777-0F86-4E1E-A07F-2076F00D04EC}"/>
          </ac:spMkLst>
        </pc:spChg>
        <pc:grpChg chg="add">
          <ac:chgData name="Oumaima Lahmar" userId="3596484e-bdad-4925-a206-4d9683cb93be" providerId="ADAL" clId="{D1F8C335-90A5-864F-84F8-0497C617C42D}" dt="2020-10-31T17:04:25.816" v="4218" actId="26606"/>
          <ac:grpSpMkLst>
            <pc:docMk/>
            <pc:sldMk cId="2330821271" sldId="266"/>
            <ac:grpSpMk id="10" creationId="{3F6FA249-9C10-48B9-9F72-1F333D8A9486}"/>
          </ac:grpSpMkLst>
        </pc:grpChg>
      </pc:sldChg>
      <pc:sldChg chg="addSp delSp modSp mod setBg">
        <pc:chgData name="Oumaima Lahmar" userId="3596484e-bdad-4925-a206-4d9683cb93be" providerId="ADAL" clId="{D1F8C335-90A5-864F-84F8-0497C617C42D}" dt="2020-10-31T17:10:53.861" v="4293" actId="20577"/>
        <pc:sldMkLst>
          <pc:docMk/>
          <pc:sldMk cId="527891422" sldId="267"/>
        </pc:sldMkLst>
        <pc:spChg chg="mod">
          <ac:chgData name="Oumaima Lahmar" userId="3596484e-bdad-4925-a206-4d9683cb93be" providerId="ADAL" clId="{D1F8C335-90A5-864F-84F8-0497C617C42D}" dt="2020-10-31T17:04:57.193" v="4225" actId="26606"/>
          <ac:spMkLst>
            <pc:docMk/>
            <pc:sldMk cId="527891422" sldId="267"/>
            <ac:spMk id="2" creationId="{16DAEABF-0D8B-CE48-AD54-8E59E19511F0}"/>
          </ac:spMkLst>
        </pc:spChg>
        <pc:spChg chg="mod">
          <ac:chgData name="Oumaima Lahmar" userId="3596484e-bdad-4925-a206-4d9683cb93be" providerId="ADAL" clId="{D1F8C335-90A5-864F-84F8-0497C617C42D}" dt="2020-10-31T17:10:53.861" v="4293" actId="20577"/>
          <ac:spMkLst>
            <pc:docMk/>
            <pc:sldMk cId="527891422" sldId="267"/>
            <ac:spMk id="3" creationId="{3EA87678-F0C8-7B4A-BF3A-BDF350BD7F09}"/>
          </ac:spMkLst>
        </pc:spChg>
        <pc:spChg chg="add del">
          <ac:chgData name="Oumaima Lahmar" userId="3596484e-bdad-4925-a206-4d9683cb93be" providerId="ADAL" clId="{D1F8C335-90A5-864F-84F8-0497C617C42D}" dt="2020-10-31T17:04:57.168" v="4224" actId="26606"/>
          <ac:spMkLst>
            <pc:docMk/>
            <pc:sldMk cId="527891422" sldId="267"/>
            <ac:spMk id="8" creationId="{6BEF4656-0683-4420-BED2-A1C88CED7D80}"/>
          </ac:spMkLst>
        </pc:spChg>
        <pc:spChg chg="add del">
          <ac:chgData name="Oumaima Lahmar" userId="3596484e-bdad-4925-a206-4d9683cb93be" providerId="ADAL" clId="{D1F8C335-90A5-864F-84F8-0497C617C42D}" dt="2020-10-31T17:04:57.168" v="4224" actId="26606"/>
          <ac:spMkLst>
            <pc:docMk/>
            <pc:sldMk cId="527891422" sldId="267"/>
            <ac:spMk id="33" creationId="{C4CCB850-8E75-43A0-AE24-BEE25764B197}"/>
          </ac:spMkLst>
        </pc:spChg>
        <pc:spChg chg="add">
          <ac:chgData name="Oumaima Lahmar" userId="3596484e-bdad-4925-a206-4d9683cb93be" providerId="ADAL" clId="{D1F8C335-90A5-864F-84F8-0497C617C42D}" dt="2020-10-31T17:04:57.193" v="4225" actId="26606"/>
          <ac:spMkLst>
            <pc:docMk/>
            <pc:sldMk cId="527891422" sldId="267"/>
            <ac:spMk id="37" creationId="{C54A3646-77FE-4862-96CE-45260829B18F}"/>
          </ac:spMkLst>
        </pc:spChg>
        <pc:spChg chg="add">
          <ac:chgData name="Oumaima Lahmar" userId="3596484e-bdad-4925-a206-4d9683cb93be" providerId="ADAL" clId="{D1F8C335-90A5-864F-84F8-0497C617C42D}" dt="2020-10-31T17:04:57.193" v="4225" actId="26606"/>
          <ac:spMkLst>
            <pc:docMk/>
            <pc:sldMk cId="527891422" sldId="267"/>
            <ac:spMk id="40" creationId="{700D0C16-8549-4373-8B7C-3555082CEA0B}"/>
          </ac:spMkLst>
        </pc:spChg>
        <pc:spChg chg="add">
          <ac:chgData name="Oumaima Lahmar" userId="3596484e-bdad-4925-a206-4d9683cb93be" providerId="ADAL" clId="{D1F8C335-90A5-864F-84F8-0497C617C42D}" dt="2020-10-31T17:04:57.193" v="4225" actId="26606"/>
          <ac:spMkLst>
            <pc:docMk/>
            <pc:sldMk cId="527891422" sldId="267"/>
            <ac:spMk id="41" creationId="{C7341777-0F86-4E1E-A07F-2076F00D04EC}"/>
          </ac:spMkLst>
        </pc:spChg>
        <pc:grpChg chg="add del">
          <ac:chgData name="Oumaima Lahmar" userId="3596484e-bdad-4925-a206-4d9683cb93be" providerId="ADAL" clId="{D1F8C335-90A5-864F-84F8-0497C617C42D}" dt="2020-10-31T17:04:57.168" v="4224" actId="26606"/>
          <ac:grpSpMkLst>
            <pc:docMk/>
            <pc:sldMk cId="527891422" sldId="267"/>
            <ac:grpSpMk id="10" creationId="{C40C6DFE-A65D-4403-B6BC-B3955D185AF4}"/>
          </ac:grpSpMkLst>
        </pc:grpChg>
        <pc:grpChg chg="add">
          <ac:chgData name="Oumaima Lahmar" userId="3596484e-bdad-4925-a206-4d9683cb93be" providerId="ADAL" clId="{D1F8C335-90A5-864F-84F8-0497C617C42D}" dt="2020-10-31T17:04:57.193" v="4225" actId="26606"/>
          <ac:grpSpMkLst>
            <pc:docMk/>
            <pc:sldMk cId="527891422" sldId="267"/>
            <ac:grpSpMk id="38" creationId="{3F6FA249-9C10-48B9-9F72-1F333D8A9486}"/>
          </ac:grpSpMkLst>
        </pc:grpChg>
        <pc:cxnChg chg="add del">
          <ac:chgData name="Oumaima Lahmar" userId="3596484e-bdad-4925-a206-4d9683cb93be" providerId="ADAL" clId="{D1F8C335-90A5-864F-84F8-0497C617C42D}" dt="2020-10-31T17:04:57.168" v="4224" actId="26606"/>
          <ac:cxnSpMkLst>
            <pc:docMk/>
            <pc:sldMk cId="527891422" sldId="267"/>
            <ac:cxnSpMk id="35" creationId="{3E2D009B-70F6-4703-A06F-6829E40A1156}"/>
          </ac:cxnSpMkLst>
        </pc:cxnChg>
      </pc:sldChg>
      <pc:sldChg chg="addSp modSp add mod setBg">
        <pc:chgData name="Oumaima Lahmar" userId="3596484e-bdad-4925-a206-4d9683cb93be" providerId="ADAL" clId="{D1F8C335-90A5-864F-84F8-0497C617C42D}" dt="2020-10-31T17:08:49.765" v="4272" actId="255"/>
        <pc:sldMkLst>
          <pc:docMk/>
          <pc:sldMk cId="2561775251" sldId="268"/>
        </pc:sldMkLst>
        <pc:spChg chg="mod">
          <ac:chgData name="Oumaima Lahmar" userId="3596484e-bdad-4925-a206-4d9683cb93be" providerId="ADAL" clId="{D1F8C335-90A5-864F-84F8-0497C617C42D}" dt="2020-10-31T17:03:45.859" v="4216" actId="26606"/>
          <ac:spMkLst>
            <pc:docMk/>
            <pc:sldMk cId="2561775251" sldId="268"/>
            <ac:spMk id="2" creationId="{16DAEABF-0D8B-CE48-AD54-8E59E19511F0}"/>
          </ac:spMkLst>
        </pc:spChg>
        <pc:spChg chg="mod">
          <ac:chgData name="Oumaima Lahmar" userId="3596484e-bdad-4925-a206-4d9683cb93be" providerId="ADAL" clId="{D1F8C335-90A5-864F-84F8-0497C617C42D}" dt="2020-10-31T17:08:49.765" v="4272" actId="255"/>
          <ac:spMkLst>
            <pc:docMk/>
            <pc:sldMk cId="2561775251" sldId="268"/>
            <ac:spMk id="3" creationId="{3EA87678-F0C8-7B4A-BF3A-BDF350BD7F09}"/>
          </ac:spMkLst>
        </pc:spChg>
        <pc:spChg chg="add">
          <ac:chgData name="Oumaima Lahmar" userId="3596484e-bdad-4925-a206-4d9683cb93be" providerId="ADAL" clId="{D1F8C335-90A5-864F-84F8-0497C617C42D}" dt="2020-10-31T17:03:45.859" v="4216" actId="26606"/>
          <ac:spMkLst>
            <pc:docMk/>
            <pc:sldMk cId="2561775251" sldId="268"/>
            <ac:spMk id="8" creationId="{C54A3646-77FE-4862-96CE-45260829B18F}"/>
          </ac:spMkLst>
        </pc:spChg>
        <pc:spChg chg="add">
          <ac:chgData name="Oumaima Lahmar" userId="3596484e-bdad-4925-a206-4d9683cb93be" providerId="ADAL" clId="{D1F8C335-90A5-864F-84F8-0497C617C42D}" dt="2020-10-31T17:03:45.859" v="4216" actId="26606"/>
          <ac:spMkLst>
            <pc:docMk/>
            <pc:sldMk cId="2561775251" sldId="268"/>
            <ac:spMk id="33" creationId="{700D0C16-8549-4373-8B7C-3555082CEA0B}"/>
          </ac:spMkLst>
        </pc:spChg>
        <pc:spChg chg="add">
          <ac:chgData name="Oumaima Lahmar" userId="3596484e-bdad-4925-a206-4d9683cb93be" providerId="ADAL" clId="{D1F8C335-90A5-864F-84F8-0497C617C42D}" dt="2020-10-31T17:03:45.859" v="4216" actId="26606"/>
          <ac:spMkLst>
            <pc:docMk/>
            <pc:sldMk cId="2561775251" sldId="268"/>
            <ac:spMk id="35" creationId="{C7341777-0F86-4E1E-A07F-2076F00D04EC}"/>
          </ac:spMkLst>
        </pc:spChg>
        <pc:grpChg chg="add">
          <ac:chgData name="Oumaima Lahmar" userId="3596484e-bdad-4925-a206-4d9683cb93be" providerId="ADAL" clId="{D1F8C335-90A5-864F-84F8-0497C617C42D}" dt="2020-10-31T17:03:45.859" v="4216" actId="26606"/>
          <ac:grpSpMkLst>
            <pc:docMk/>
            <pc:sldMk cId="2561775251" sldId="268"/>
            <ac:grpSpMk id="10" creationId="{3F6FA249-9C10-48B9-9F72-1F333D8A9486}"/>
          </ac:grpSpMkLst>
        </pc:grpChg>
      </pc:sldChg>
      <pc:sldChg chg="addSp modSp add mod setBg">
        <pc:chgData name="Oumaima Lahmar" userId="3596484e-bdad-4925-a206-4d9683cb93be" providerId="ADAL" clId="{D1F8C335-90A5-864F-84F8-0497C617C42D}" dt="2020-10-31T17:09:02.351" v="4274" actId="255"/>
        <pc:sldMkLst>
          <pc:docMk/>
          <pc:sldMk cId="475469706" sldId="269"/>
        </pc:sldMkLst>
        <pc:spChg chg="mod">
          <ac:chgData name="Oumaima Lahmar" userId="3596484e-bdad-4925-a206-4d9683cb93be" providerId="ADAL" clId="{D1F8C335-90A5-864F-84F8-0497C617C42D}" dt="2020-10-31T17:04:22.613" v="4217" actId="26606"/>
          <ac:spMkLst>
            <pc:docMk/>
            <pc:sldMk cId="475469706" sldId="269"/>
            <ac:spMk id="2" creationId="{16DAEABF-0D8B-CE48-AD54-8E59E19511F0}"/>
          </ac:spMkLst>
        </pc:spChg>
        <pc:spChg chg="mod">
          <ac:chgData name="Oumaima Lahmar" userId="3596484e-bdad-4925-a206-4d9683cb93be" providerId="ADAL" clId="{D1F8C335-90A5-864F-84F8-0497C617C42D}" dt="2020-10-31T17:09:02.351" v="4274" actId="255"/>
          <ac:spMkLst>
            <pc:docMk/>
            <pc:sldMk cId="475469706" sldId="269"/>
            <ac:spMk id="3" creationId="{3EA87678-F0C8-7B4A-BF3A-BDF350BD7F09}"/>
          </ac:spMkLst>
        </pc:spChg>
        <pc:spChg chg="add">
          <ac:chgData name="Oumaima Lahmar" userId="3596484e-bdad-4925-a206-4d9683cb93be" providerId="ADAL" clId="{D1F8C335-90A5-864F-84F8-0497C617C42D}" dt="2020-10-31T17:04:22.613" v="4217" actId="26606"/>
          <ac:spMkLst>
            <pc:docMk/>
            <pc:sldMk cId="475469706" sldId="269"/>
            <ac:spMk id="8" creationId="{C54A3646-77FE-4862-96CE-45260829B18F}"/>
          </ac:spMkLst>
        </pc:spChg>
        <pc:spChg chg="add">
          <ac:chgData name="Oumaima Lahmar" userId="3596484e-bdad-4925-a206-4d9683cb93be" providerId="ADAL" clId="{D1F8C335-90A5-864F-84F8-0497C617C42D}" dt="2020-10-31T17:04:22.613" v="4217" actId="26606"/>
          <ac:spMkLst>
            <pc:docMk/>
            <pc:sldMk cId="475469706" sldId="269"/>
            <ac:spMk id="33" creationId="{700D0C16-8549-4373-8B7C-3555082CEA0B}"/>
          </ac:spMkLst>
        </pc:spChg>
        <pc:spChg chg="add">
          <ac:chgData name="Oumaima Lahmar" userId="3596484e-bdad-4925-a206-4d9683cb93be" providerId="ADAL" clId="{D1F8C335-90A5-864F-84F8-0497C617C42D}" dt="2020-10-31T17:04:22.613" v="4217" actId="26606"/>
          <ac:spMkLst>
            <pc:docMk/>
            <pc:sldMk cId="475469706" sldId="269"/>
            <ac:spMk id="35" creationId="{C7341777-0F86-4E1E-A07F-2076F00D04EC}"/>
          </ac:spMkLst>
        </pc:spChg>
        <pc:grpChg chg="add">
          <ac:chgData name="Oumaima Lahmar" userId="3596484e-bdad-4925-a206-4d9683cb93be" providerId="ADAL" clId="{D1F8C335-90A5-864F-84F8-0497C617C42D}" dt="2020-10-31T17:04:22.613" v="4217" actId="26606"/>
          <ac:grpSpMkLst>
            <pc:docMk/>
            <pc:sldMk cId="475469706" sldId="269"/>
            <ac:grpSpMk id="10" creationId="{3F6FA249-9C10-48B9-9F72-1F333D8A9486}"/>
          </ac:grpSpMkLst>
        </pc:grpChg>
      </pc:sldChg>
      <pc:sldChg chg="addSp modSp add mod setBg">
        <pc:chgData name="Oumaima Lahmar" userId="3596484e-bdad-4925-a206-4d9683cb93be" providerId="ADAL" clId="{D1F8C335-90A5-864F-84F8-0497C617C42D}" dt="2020-10-31T17:08:36.363" v="4270" actId="255"/>
        <pc:sldMkLst>
          <pc:docMk/>
          <pc:sldMk cId="848908912" sldId="270"/>
        </pc:sldMkLst>
        <pc:spChg chg="mod">
          <ac:chgData name="Oumaima Lahmar" userId="3596484e-bdad-4925-a206-4d9683cb93be" providerId="ADAL" clId="{D1F8C335-90A5-864F-84F8-0497C617C42D}" dt="2020-10-31T17:03:40.415" v="4215" actId="26606"/>
          <ac:spMkLst>
            <pc:docMk/>
            <pc:sldMk cId="848908912" sldId="270"/>
            <ac:spMk id="2" creationId="{16DAEABF-0D8B-CE48-AD54-8E59E19511F0}"/>
          </ac:spMkLst>
        </pc:spChg>
        <pc:spChg chg="mod">
          <ac:chgData name="Oumaima Lahmar" userId="3596484e-bdad-4925-a206-4d9683cb93be" providerId="ADAL" clId="{D1F8C335-90A5-864F-84F8-0497C617C42D}" dt="2020-10-31T17:08:36.363" v="4270" actId="255"/>
          <ac:spMkLst>
            <pc:docMk/>
            <pc:sldMk cId="848908912" sldId="270"/>
            <ac:spMk id="3" creationId="{3EA87678-F0C8-7B4A-BF3A-BDF350BD7F09}"/>
          </ac:spMkLst>
        </pc:spChg>
        <pc:spChg chg="add">
          <ac:chgData name="Oumaima Lahmar" userId="3596484e-bdad-4925-a206-4d9683cb93be" providerId="ADAL" clId="{D1F8C335-90A5-864F-84F8-0497C617C42D}" dt="2020-10-31T17:03:40.415" v="4215" actId="26606"/>
          <ac:spMkLst>
            <pc:docMk/>
            <pc:sldMk cId="848908912" sldId="270"/>
            <ac:spMk id="8" creationId="{C54A3646-77FE-4862-96CE-45260829B18F}"/>
          </ac:spMkLst>
        </pc:spChg>
        <pc:spChg chg="add">
          <ac:chgData name="Oumaima Lahmar" userId="3596484e-bdad-4925-a206-4d9683cb93be" providerId="ADAL" clId="{D1F8C335-90A5-864F-84F8-0497C617C42D}" dt="2020-10-31T17:03:40.415" v="4215" actId="26606"/>
          <ac:spMkLst>
            <pc:docMk/>
            <pc:sldMk cId="848908912" sldId="270"/>
            <ac:spMk id="33" creationId="{700D0C16-8549-4373-8B7C-3555082CEA0B}"/>
          </ac:spMkLst>
        </pc:spChg>
        <pc:spChg chg="add">
          <ac:chgData name="Oumaima Lahmar" userId="3596484e-bdad-4925-a206-4d9683cb93be" providerId="ADAL" clId="{D1F8C335-90A5-864F-84F8-0497C617C42D}" dt="2020-10-31T17:03:40.415" v="4215" actId="26606"/>
          <ac:spMkLst>
            <pc:docMk/>
            <pc:sldMk cId="848908912" sldId="270"/>
            <ac:spMk id="35" creationId="{C7341777-0F86-4E1E-A07F-2076F00D04EC}"/>
          </ac:spMkLst>
        </pc:spChg>
        <pc:grpChg chg="add">
          <ac:chgData name="Oumaima Lahmar" userId="3596484e-bdad-4925-a206-4d9683cb93be" providerId="ADAL" clId="{D1F8C335-90A5-864F-84F8-0497C617C42D}" dt="2020-10-31T17:03:40.415" v="4215" actId="26606"/>
          <ac:grpSpMkLst>
            <pc:docMk/>
            <pc:sldMk cId="848908912" sldId="270"/>
            <ac:grpSpMk id="10" creationId="{3F6FA249-9C10-48B9-9F72-1F333D8A9486}"/>
          </ac:grpSpMkLst>
        </pc:grpChg>
      </pc:sldChg>
      <pc:sldChg chg="addSp modSp add mod setBg">
        <pc:chgData name="Oumaima Lahmar" userId="3596484e-bdad-4925-a206-4d9683cb93be" providerId="ADAL" clId="{D1F8C335-90A5-864F-84F8-0497C617C42D}" dt="2020-11-02T05:39:10.581" v="5084" actId="20577"/>
        <pc:sldMkLst>
          <pc:docMk/>
          <pc:sldMk cId="3759908620" sldId="271"/>
        </pc:sldMkLst>
        <pc:spChg chg="mod">
          <ac:chgData name="Oumaima Lahmar" userId="3596484e-bdad-4925-a206-4d9683cb93be" providerId="ADAL" clId="{D1F8C335-90A5-864F-84F8-0497C617C42D}" dt="2020-10-31T17:03:28.202" v="4213" actId="26606"/>
          <ac:spMkLst>
            <pc:docMk/>
            <pc:sldMk cId="3759908620" sldId="271"/>
            <ac:spMk id="2" creationId="{16DAEABF-0D8B-CE48-AD54-8E59E19511F0}"/>
          </ac:spMkLst>
        </pc:spChg>
        <pc:spChg chg="mod">
          <ac:chgData name="Oumaima Lahmar" userId="3596484e-bdad-4925-a206-4d9683cb93be" providerId="ADAL" clId="{D1F8C335-90A5-864F-84F8-0497C617C42D}" dt="2020-11-02T05:39:10.581" v="5084" actId="20577"/>
          <ac:spMkLst>
            <pc:docMk/>
            <pc:sldMk cId="3759908620" sldId="271"/>
            <ac:spMk id="3" creationId="{3EA87678-F0C8-7B4A-BF3A-BDF350BD7F09}"/>
          </ac:spMkLst>
        </pc:spChg>
        <pc:spChg chg="add">
          <ac:chgData name="Oumaima Lahmar" userId="3596484e-bdad-4925-a206-4d9683cb93be" providerId="ADAL" clId="{D1F8C335-90A5-864F-84F8-0497C617C42D}" dt="2020-10-31T17:03:28.202" v="4213" actId="26606"/>
          <ac:spMkLst>
            <pc:docMk/>
            <pc:sldMk cId="3759908620" sldId="271"/>
            <ac:spMk id="8" creationId="{C54A3646-77FE-4862-96CE-45260829B18F}"/>
          </ac:spMkLst>
        </pc:spChg>
        <pc:spChg chg="add">
          <ac:chgData name="Oumaima Lahmar" userId="3596484e-bdad-4925-a206-4d9683cb93be" providerId="ADAL" clId="{D1F8C335-90A5-864F-84F8-0497C617C42D}" dt="2020-10-31T17:03:28.202" v="4213" actId="26606"/>
          <ac:spMkLst>
            <pc:docMk/>
            <pc:sldMk cId="3759908620" sldId="271"/>
            <ac:spMk id="33" creationId="{700D0C16-8549-4373-8B7C-3555082CEA0B}"/>
          </ac:spMkLst>
        </pc:spChg>
        <pc:spChg chg="add">
          <ac:chgData name="Oumaima Lahmar" userId="3596484e-bdad-4925-a206-4d9683cb93be" providerId="ADAL" clId="{D1F8C335-90A5-864F-84F8-0497C617C42D}" dt="2020-10-31T17:03:28.202" v="4213" actId="26606"/>
          <ac:spMkLst>
            <pc:docMk/>
            <pc:sldMk cId="3759908620" sldId="271"/>
            <ac:spMk id="35" creationId="{C7341777-0F86-4E1E-A07F-2076F00D04EC}"/>
          </ac:spMkLst>
        </pc:spChg>
        <pc:grpChg chg="add">
          <ac:chgData name="Oumaima Lahmar" userId="3596484e-bdad-4925-a206-4d9683cb93be" providerId="ADAL" clId="{D1F8C335-90A5-864F-84F8-0497C617C42D}" dt="2020-10-31T17:03:28.202" v="4213" actId="26606"/>
          <ac:grpSpMkLst>
            <pc:docMk/>
            <pc:sldMk cId="3759908620" sldId="271"/>
            <ac:grpSpMk id="10" creationId="{3F6FA249-9C10-48B9-9F72-1F333D8A9486}"/>
          </ac:grpSpMkLst>
        </pc:grpChg>
      </pc:sldChg>
      <pc:sldChg chg="addSp modSp add mod setBg">
        <pc:chgData name="Oumaima Lahmar" userId="3596484e-bdad-4925-a206-4d9683cb93be" providerId="ADAL" clId="{D1F8C335-90A5-864F-84F8-0497C617C42D}" dt="2020-10-31T17:10:06.778" v="4283" actId="13900"/>
        <pc:sldMkLst>
          <pc:docMk/>
          <pc:sldMk cId="1450982954" sldId="272"/>
        </pc:sldMkLst>
        <pc:spChg chg="mod">
          <ac:chgData name="Oumaima Lahmar" userId="3596484e-bdad-4925-a206-4d9683cb93be" providerId="ADAL" clId="{D1F8C335-90A5-864F-84F8-0497C617C42D}" dt="2020-10-31T17:04:38.468" v="4221" actId="26606"/>
          <ac:spMkLst>
            <pc:docMk/>
            <pc:sldMk cId="1450982954" sldId="272"/>
            <ac:spMk id="2" creationId="{16DAEABF-0D8B-CE48-AD54-8E59E19511F0}"/>
          </ac:spMkLst>
        </pc:spChg>
        <pc:spChg chg="mod">
          <ac:chgData name="Oumaima Lahmar" userId="3596484e-bdad-4925-a206-4d9683cb93be" providerId="ADAL" clId="{D1F8C335-90A5-864F-84F8-0497C617C42D}" dt="2020-10-31T17:10:06.778" v="4283" actId="13900"/>
          <ac:spMkLst>
            <pc:docMk/>
            <pc:sldMk cId="1450982954" sldId="272"/>
            <ac:spMk id="3" creationId="{3EA87678-F0C8-7B4A-BF3A-BDF350BD7F09}"/>
          </ac:spMkLst>
        </pc:spChg>
        <pc:spChg chg="add">
          <ac:chgData name="Oumaima Lahmar" userId="3596484e-bdad-4925-a206-4d9683cb93be" providerId="ADAL" clId="{D1F8C335-90A5-864F-84F8-0497C617C42D}" dt="2020-10-31T17:04:38.468" v="4221" actId="26606"/>
          <ac:spMkLst>
            <pc:docMk/>
            <pc:sldMk cId="1450982954" sldId="272"/>
            <ac:spMk id="8" creationId="{C54A3646-77FE-4862-96CE-45260829B18F}"/>
          </ac:spMkLst>
        </pc:spChg>
        <pc:spChg chg="add">
          <ac:chgData name="Oumaima Lahmar" userId="3596484e-bdad-4925-a206-4d9683cb93be" providerId="ADAL" clId="{D1F8C335-90A5-864F-84F8-0497C617C42D}" dt="2020-10-31T17:04:38.468" v="4221" actId="26606"/>
          <ac:spMkLst>
            <pc:docMk/>
            <pc:sldMk cId="1450982954" sldId="272"/>
            <ac:spMk id="33" creationId="{700D0C16-8549-4373-8B7C-3555082CEA0B}"/>
          </ac:spMkLst>
        </pc:spChg>
        <pc:spChg chg="add">
          <ac:chgData name="Oumaima Lahmar" userId="3596484e-bdad-4925-a206-4d9683cb93be" providerId="ADAL" clId="{D1F8C335-90A5-864F-84F8-0497C617C42D}" dt="2020-10-31T17:04:38.468" v="4221" actId="26606"/>
          <ac:spMkLst>
            <pc:docMk/>
            <pc:sldMk cId="1450982954" sldId="272"/>
            <ac:spMk id="35" creationId="{C7341777-0F86-4E1E-A07F-2076F00D04EC}"/>
          </ac:spMkLst>
        </pc:spChg>
        <pc:grpChg chg="add">
          <ac:chgData name="Oumaima Lahmar" userId="3596484e-bdad-4925-a206-4d9683cb93be" providerId="ADAL" clId="{D1F8C335-90A5-864F-84F8-0497C617C42D}" dt="2020-10-31T17:04:38.468" v="4221" actId="26606"/>
          <ac:grpSpMkLst>
            <pc:docMk/>
            <pc:sldMk cId="1450982954" sldId="272"/>
            <ac:grpSpMk id="10" creationId="{3F6FA249-9C10-48B9-9F72-1F333D8A9486}"/>
          </ac:grpSpMkLst>
        </pc:grpChg>
      </pc:sldChg>
      <pc:sldChg chg="addSp modSp add mod setBg">
        <pc:chgData name="Oumaima Lahmar" userId="3596484e-bdad-4925-a206-4d9683cb93be" providerId="ADAL" clId="{D1F8C335-90A5-864F-84F8-0497C617C42D}" dt="2020-10-31T17:10:14.914" v="4284" actId="13900"/>
        <pc:sldMkLst>
          <pc:docMk/>
          <pc:sldMk cId="4167791168" sldId="273"/>
        </pc:sldMkLst>
        <pc:spChg chg="mod">
          <ac:chgData name="Oumaima Lahmar" userId="3596484e-bdad-4925-a206-4d9683cb93be" providerId="ADAL" clId="{D1F8C335-90A5-864F-84F8-0497C617C42D}" dt="2020-10-31T17:04:33.960" v="4220" actId="26606"/>
          <ac:spMkLst>
            <pc:docMk/>
            <pc:sldMk cId="4167791168" sldId="273"/>
            <ac:spMk id="2" creationId="{16DAEABF-0D8B-CE48-AD54-8E59E19511F0}"/>
          </ac:spMkLst>
        </pc:spChg>
        <pc:spChg chg="mod">
          <ac:chgData name="Oumaima Lahmar" userId="3596484e-bdad-4925-a206-4d9683cb93be" providerId="ADAL" clId="{D1F8C335-90A5-864F-84F8-0497C617C42D}" dt="2020-10-31T17:10:14.914" v="4284" actId="13900"/>
          <ac:spMkLst>
            <pc:docMk/>
            <pc:sldMk cId="4167791168" sldId="273"/>
            <ac:spMk id="3" creationId="{3EA87678-F0C8-7B4A-BF3A-BDF350BD7F09}"/>
          </ac:spMkLst>
        </pc:spChg>
        <pc:spChg chg="add">
          <ac:chgData name="Oumaima Lahmar" userId="3596484e-bdad-4925-a206-4d9683cb93be" providerId="ADAL" clId="{D1F8C335-90A5-864F-84F8-0497C617C42D}" dt="2020-10-31T17:04:33.960" v="4220" actId="26606"/>
          <ac:spMkLst>
            <pc:docMk/>
            <pc:sldMk cId="4167791168" sldId="273"/>
            <ac:spMk id="8" creationId="{C54A3646-77FE-4862-96CE-45260829B18F}"/>
          </ac:spMkLst>
        </pc:spChg>
        <pc:spChg chg="add">
          <ac:chgData name="Oumaima Lahmar" userId="3596484e-bdad-4925-a206-4d9683cb93be" providerId="ADAL" clId="{D1F8C335-90A5-864F-84F8-0497C617C42D}" dt="2020-10-31T17:04:33.960" v="4220" actId="26606"/>
          <ac:spMkLst>
            <pc:docMk/>
            <pc:sldMk cId="4167791168" sldId="273"/>
            <ac:spMk id="33" creationId="{700D0C16-8549-4373-8B7C-3555082CEA0B}"/>
          </ac:spMkLst>
        </pc:spChg>
        <pc:spChg chg="add">
          <ac:chgData name="Oumaima Lahmar" userId="3596484e-bdad-4925-a206-4d9683cb93be" providerId="ADAL" clId="{D1F8C335-90A5-864F-84F8-0497C617C42D}" dt="2020-10-31T17:04:33.960" v="4220" actId="26606"/>
          <ac:spMkLst>
            <pc:docMk/>
            <pc:sldMk cId="4167791168" sldId="273"/>
            <ac:spMk id="35" creationId="{C7341777-0F86-4E1E-A07F-2076F00D04EC}"/>
          </ac:spMkLst>
        </pc:spChg>
        <pc:grpChg chg="add">
          <ac:chgData name="Oumaima Lahmar" userId="3596484e-bdad-4925-a206-4d9683cb93be" providerId="ADAL" clId="{D1F8C335-90A5-864F-84F8-0497C617C42D}" dt="2020-10-31T17:04:33.960" v="4220" actId="26606"/>
          <ac:grpSpMkLst>
            <pc:docMk/>
            <pc:sldMk cId="4167791168" sldId="273"/>
            <ac:grpSpMk id="10" creationId="{3F6FA249-9C10-48B9-9F72-1F333D8A9486}"/>
          </ac:grpSpMkLst>
        </pc:grpChg>
      </pc:sldChg>
      <pc:sldChg chg="addSp modSp add mod setBg">
        <pc:chgData name="Oumaima Lahmar" userId="3596484e-bdad-4925-a206-4d9683cb93be" providerId="ADAL" clId="{D1F8C335-90A5-864F-84F8-0497C617C42D}" dt="2020-11-02T06:09:28.058" v="5092" actId="20577"/>
        <pc:sldMkLst>
          <pc:docMk/>
          <pc:sldMk cId="3919783983" sldId="274"/>
        </pc:sldMkLst>
        <pc:spChg chg="mod">
          <ac:chgData name="Oumaima Lahmar" userId="3596484e-bdad-4925-a206-4d9683cb93be" providerId="ADAL" clId="{D1F8C335-90A5-864F-84F8-0497C617C42D}" dt="2020-10-31T17:04:30.174" v="4219" actId="26606"/>
          <ac:spMkLst>
            <pc:docMk/>
            <pc:sldMk cId="3919783983" sldId="274"/>
            <ac:spMk id="2" creationId="{16DAEABF-0D8B-CE48-AD54-8E59E19511F0}"/>
          </ac:spMkLst>
        </pc:spChg>
        <pc:spChg chg="mod">
          <ac:chgData name="Oumaima Lahmar" userId="3596484e-bdad-4925-a206-4d9683cb93be" providerId="ADAL" clId="{D1F8C335-90A5-864F-84F8-0497C617C42D}" dt="2020-11-02T06:09:28.058" v="5092" actId="20577"/>
          <ac:spMkLst>
            <pc:docMk/>
            <pc:sldMk cId="3919783983" sldId="274"/>
            <ac:spMk id="3" creationId="{3EA87678-F0C8-7B4A-BF3A-BDF350BD7F09}"/>
          </ac:spMkLst>
        </pc:spChg>
        <pc:spChg chg="add">
          <ac:chgData name="Oumaima Lahmar" userId="3596484e-bdad-4925-a206-4d9683cb93be" providerId="ADAL" clId="{D1F8C335-90A5-864F-84F8-0497C617C42D}" dt="2020-10-31T17:04:30.174" v="4219" actId="26606"/>
          <ac:spMkLst>
            <pc:docMk/>
            <pc:sldMk cId="3919783983" sldId="274"/>
            <ac:spMk id="8" creationId="{C54A3646-77FE-4862-96CE-45260829B18F}"/>
          </ac:spMkLst>
        </pc:spChg>
        <pc:spChg chg="add">
          <ac:chgData name="Oumaima Lahmar" userId="3596484e-bdad-4925-a206-4d9683cb93be" providerId="ADAL" clId="{D1F8C335-90A5-864F-84F8-0497C617C42D}" dt="2020-10-31T17:04:30.174" v="4219" actId="26606"/>
          <ac:spMkLst>
            <pc:docMk/>
            <pc:sldMk cId="3919783983" sldId="274"/>
            <ac:spMk id="33" creationId="{700D0C16-8549-4373-8B7C-3555082CEA0B}"/>
          </ac:spMkLst>
        </pc:spChg>
        <pc:spChg chg="add">
          <ac:chgData name="Oumaima Lahmar" userId="3596484e-bdad-4925-a206-4d9683cb93be" providerId="ADAL" clId="{D1F8C335-90A5-864F-84F8-0497C617C42D}" dt="2020-10-31T17:04:30.174" v="4219" actId="26606"/>
          <ac:spMkLst>
            <pc:docMk/>
            <pc:sldMk cId="3919783983" sldId="274"/>
            <ac:spMk id="35" creationId="{C7341777-0F86-4E1E-A07F-2076F00D04EC}"/>
          </ac:spMkLst>
        </pc:spChg>
        <pc:grpChg chg="add">
          <ac:chgData name="Oumaima Lahmar" userId="3596484e-bdad-4925-a206-4d9683cb93be" providerId="ADAL" clId="{D1F8C335-90A5-864F-84F8-0497C617C42D}" dt="2020-10-31T17:04:30.174" v="4219" actId="26606"/>
          <ac:grpSpMkLst>
            <pc:docMk/>
            <pc:sldMk cId="3919783983" sldId="274"/>
            <ac:grpSpMk id="10" creationId="{3F6FA249-9C10-48B9-9F72-1F333D8A9486}"/>
          </ac:grpSpMkLst>
        </pc:grpChg>
      </pc:sldChg>
      <pc:sldChg chg="add del">
        <pc:chgData name="Oumaima Lahmar" userId="3596484e-bdad-4925-a206-4d9683cb93be" providerId="ADAL" clId="{D1F8C335-90A5-864F-84F8-0497C617C42D}" dt="2020-10-31T16:27:16.045" v="3628" actId="2696"/>
        <pc:sldMkLst>
          <pc:docMk/>
          <pc:sldMk cId="1990379240" sldId="275"/>
        </pc:sldMkLst>
      </pc:sldChg>
      <pc:sldChg chg="addSp modSp add mod setBg">
        <pc:chgData name="Oumaima Lahmar" userId="3596484e-bdad-4925-a206-4d9683cb93be" providerId="ADAL" clId="{D1F8C335-90A5-864F-84F8-0497C617C42D}" dt="2020-10-31T17:10:31.096" v="4287" actId="255"/>
        <pc:sldMkLst>
          <pc:docMk/>
          <pc:sldMk cId="3063538662" sldId="276"/>
        </pc:sldMkLst>
        <pc:spChg chg="mod">
          <ac:chgData name="Oumaima Lahmar" userId="3596484e-bdad-4925-a206-4d9683cb93be" providerId="ADAL" clId="{D1F8C335-90A5-864F-84F8-0497C617C42D}" dt="2020-10-31T17:04:45.829" v="4222" actId="26606"/>
          <ac:spMkLst>
            <pc:docMk/>
            <pc:sldMk cId="3063538662" sldId="276"/>
            <ac:spMk id="2" creationId="{16DAEABF-0D8B-CE48-AD54-8E59E19511F0}"/>
          </ac:spMkLst>
        </pc:spChg>
        <pc:spChg chg="mod">
          <ac:chgData name="Oumaima Lahmar" userId="3596484e-bdad-4925-a206-4d9683cb93be" providerId="ADAL" clId="{D1F8C335-90A5-864F-84F8-0497C617C42D}" dt="2020-10-31T17:10:31.096" v="4287" actId="255"/>
          <ac:spMkLst>
            <pc:docMk/>
            <pc:sldMk cId="3063538662" sldId="276"/>
            <ac:spMk id="3" creationId="{3EA87678-F0C8-7B4A-BF3A-BDF350BD7F09}"/>
          </ac:spMkLst>
        </pc:spChg>
        <pc:spChg chg="add">
          <ac:chgData name="Oumaima Lahmar" userId="3596484e-bdad-4925-a206-4d9683cb93be" providerId="ADAL" clId="{D1F8C335-90A5-864F-84F8-0497C617C42D}" dt="2020-10-31T17:04:45.829" v="4222" actId="26606"/>
          <ac:spMkLst>
            <pc:docMk/>
            <pc:sldMk cId="3063538662" sldId="276"/>
            <ac:spMk id="8" creationId="{C54A3646-77FE-4862-96CE-45260829B18F}"/>
          </ac:spMkLst>
        </pc:spChg>
        <pc:spChg chg="add">
          <ac:chgData name="Oumaima Lahmar" userId="3596484e-bdad-4925-a206-4d9683cb93be" providerId="ADAL" clId="{D1F8C335-90A5-864F-84F8-0497C617C42D}" dt="2020-10-31T17:04:45.829" v="4222" actId="26606"/>
          <ac:spMkLst>
            <pc:docMk/>
            <pc:sldMk cId="3063538662" sldId="276"/>
            <ac:spMk id="33" creationId="{700D0C16-8549-4373-8B7C-3555082CEA0B}"/>
          </ac:spMkLst>
        </pc:spChg>
        <pc:spChg chg="add">
          <ac:chgData name="Oumaima Lahmar" userId="3596484e-bdad-4925-a206-4d9683cb93be" providerId="ADAL" clId="{D1F8C335-90A5-864F-84F8-0497C617C42D}" dt="2020-10-31T17:04:45.829" v="4222" actId="26606"/>
          <ac:spMkLst>
            <pc:docMk/>
            <pc:sldMk cId="3063538662" sldId="276"/>
            <ac:spMk id="35" creationId="{C7341777-0F86-4E1E-A07F-2076F00D04EC}"/>
          </ac:spMkLst>
        </pc:spChg>
        <pc:grpChg chg="add">
          <ac:chgData name="Oumaima Lahmar" userId="3596484e-bdad-4925-a206-4d9683cb93be" providerId="ADAL" clId="{D1F8C335-90A5-864F-84F8-0497C617C42D}" dt="2020-10-31T17:04:45.829" v="4222" actId="26606"/>
          <ac:grpSpMkLst>
            <pc:docMk/>
            <pc:sldMk cId="3063538662" sldId="276"/>
            <ac:grpSpMk id="10" creationId="{3F6FA249-9C10-48B9-9F72-1F333D8A9486}"/>
          </ac:grpSpMkLst>
        </pc:grpChg>
      </pc:sldChg>
      <pc:sldChg chg="new del">
        <pc:chgData name="Oumaima Lahmar" userId="3596484e-bdad-4925-a206-4d9683cb93be" providerId="ADAL" clId="{D1F8C335-90A5-864F-84F8-0497C617C42D}" dt="2020-11-01T23:35:55.832" v="4324" actId="2696"/>
        <pc:sldMkLst>
          <pc:docMk/>
          <pc:sldMk cId="2534281830" sldId="277"/>
        </pc:sldMkLst>
      </pc:sldChg>
      <pc:sldChg chg="addSp delSp modSp new mod setBg setClrOvrMap">
        <pc:chgData name="Oumaima Lahmar" userId="3596484e-bdad-4925-a206-4d9683cb93be" providerId="ADAL" clId="{D1F8C335-90A5-864F-84F8-0497C617C42D}" dt="2020-11-01T23:35:49.399" v="4323" actId="26606"/>
        <pc:sldMkLst>
          <pc:docMk/>
          <pc:sldMk cId="3519301859" sldId="278"/>
        </pc:sldMkLst>
        <pc:spChg chg="mod">
          <ac:chgData name="Oumaima Lahmar" userId="3596484e-bdad-4925-a206-4d9683cb93be" providerId="ADAL" clId="{D1F8C335-90A5-864F-84F8-0497C617C42D}" dt="2020-11-01T23:35:49.399" v="4323" actId="26606"/>
          <ac:spMkLst>
            <pc:docMk/>
            <pc:sldMk cId="3519301859" sldId="278"/>
            <ac:spMk id="2" creationId="{315FE08E-4D4C-7E44-A877-923B601D256F}"/>
          </ac:spMkLst>
        </pc:spChg>
        <pc:spChg chg="add del">
          <ac:chgData name="Oumaima Lahmar" userId="3596484e-bdad-4925-a206-4d9683cb93be" providerId="ADAL" clId="{D1F8C335-90A5-864F-84F8-0497C617C42D}" dt="2020-11-01T23:35:44.806" v="4318" actId="26606"/>
          <ac:spMkLst>
            <pc:docMk/>
            <pc:sldMk cId="3519301859" sldId="278"/>
            <ac:spMk id="7" creationId="{C475749F-F487-4EFB-ABC7-C1359590EB76}"/>
          </ac:spMkLst>
        </pc:spChg>
        <pc:spChg chg="add del">
          <ac:chgData name="Oumaima Lahmar" userId="3596484e-bdad-4925-a206-4d9683cb93be" providerId="ADAL" clId="{D1F8C335-90A5-864F-84F8-0497C617C42D}" dt="2020-11-01T23:35:44.806" v="4318" actId="26606"/>
          <ac:spMkLst>
            <pc:docMk/>
            <pc:sldMk cId="3519301859" sldId="278"/>
            <ac:spMk id="9" creationId="{F6285A5F-6712-47A0-8A11-F0DFF60D0D20}"/>
          </ac:spMkLst>
        </pc:spChg>
        <pc:spChg chg="add del">
          <ac:chgData name="Oumaima Lahmar" userId="3596484e-bdad-4925-a206-4d9683cb93be" providerId="ADAL" clId="{D1F8C335-90A5-864F-84F8-0497C617C42D}" dt="2020-11-01T23:35:44.806" v="4318" actId="26606"/>
          <ac:spMkLst>
            <pc:docMk/>
            <pc:sldMk cId="3519301859" sldId="278"/>
            <ac:spMk id="11" creationId="{FA6F8ABB-6C5D-4349-9E1B-198D1ABFA804}"/>
          </ac:spMkLst>
        </pc:spChg>
        <pc:spChg chg="add del">
          <ac:chgData name="Oumaima Lahmar" userId="3596484e-bdad-4925-a206-4d9683cb93be" providerId="ADAL" clId="{D1F8C335-90A5-864F-84F8-0497C617C42D}" dt="2020-11-01T23:35:47.103" v="4320" actId="26606"/>
          <ac:spMkLst>
            <pc:docMk/>
            <pc:sldMk cId="3519301859" sldId="278"/>
            <ac:spMk id="12" creationId="{053FB2EE-284F-4C87-AB3D-BBF87A9FAB97}"/>
          </ac:spMkLst>
        </pc:spChg>
        <pc:spChg chg="add del">
          <ac:chgData name="Oumaima Lahmar" userId="3596484e-bdad-4925-a206-4d9683cb93be" providerId="ADAL" clId="{D1F8C335-90A5-864F-84F8-0497C617C42D}" dt="2020-11-01T23:35:44.806" v="4318" actId="26606"/>
          <ac:spMkLst>
            <pc:docMk/>
            <pc:sldMk cId="3519301859" sldId="278"/>
            <ac:spMk id="13" creationId="{B971ABA8-4CDB-4EEE-8C48-AA4FDB650782}"/>
          </ac:spMkLst>
        </pc:spChg>
        <pc:spChg chg="add del">
          <ac:chgData name="Oumaima Lahmar" userId="3596484e-bdad-4925-a206-4d9683cb93be" providerId="ADAL" clId="{D1F8C335-90A5-864F-84F8-0497C617C42D}" dt="2020-11-01T23:35:49.373" v="4322" actId="26606"/>
          <ac:spMkLst>
            <pc:docMk/>
            <pc:sldMk cId="3519301859" sldId="278"/>
            <ac:spMk id="22" creationId="{35555856-9970-4BC3-9AA9-6A917F53AFBD}"/>
          </ac:spMkLst>
        </pc:spChg>
        <pc:spChg chg="add del">
          <ac:chgData name="Oumaima Lahmar" userId="3596484e-bdad-4925-a206-4d9683cb93be" providerId="ADAL" clId="{D1F8C335-90A5-864F-84F8-0497C617C42D}" dt="2020-11-01T23:35:49.373" v="4322" actId="26606"/>
          <ac:spMkLst>
            <pc:docMk/>
            <pc:sldMk cId="3519301859" sldId="278"/>
            <ac:spMk id="24" creationId="{13722DD7-BA73-4776-93A3-94491FEF7260}"/>
          </ac:spMkLst>
        </pc:spChg>
        <pc:spChg chg="add">
          <ac:chgData name="Oumaima Lahmar" userId="3596484e-bdad-4925-a206-4d9683cb93be" providerId="ADAL" clId="{D1F8C335-90A5-864F-84F8-0497C617C42D}" dt="2020-11-01T23:35:49.399" v="4323" actId="26606"/>
          <ac:spMkLst>
            <pc:docMk/>
            <pc:sldMk cId="3519301859" sldId="278"/>
            <ac:spMk id="26" creationId="{23962611-DFD5-4092-AAFD-559E3DFCE2C9}"/>
          </ac:spMkLst>
        </pc:spChg>
        <pc:grpChg chg="add del">
          <ac:chgData name="Oumaima Lahmar" userId="3596484e-bdad-4925-a206-4d9683cb93be" providerId="ADAL" clId="{D1F8C335-90A5-864F-84F8-0497C617C42D}" dt="2020-11-01T23:35:44.806" v="4318" actId="26606"/>
          <ac:grpSpMkLst>
            <pc:docMk/>
            <pc:sldMk cId="3519301859" sldId="278"/>
            <ac:grpSpMk id="15" creationId="{DAD463E1-6621-44B4-A995-C70A4631D388}"/>
          </ac:grpSpMkLst>
        </pc:grpChg>
        <pc:grpChg chg="add del">
          <ac:chgData name="Oumaima Lahmar" userId="3596484e-bdad-4925-a206-4d9683cb93be" providerId="ADAL" clId="{D1F8C335-90A5-864F-84F8-0497C617C42D}" dt="2020-11-01T23:35:47.103" v="4320" actId="26606"/>
          <ac:grpSpMkLst>
            <pc:docMk/>
            <pc:sldMk cId="3519301859" sldId="278"/>
            <ac:grpSpMk id="19" creationId="{D2C4BFA1-2075-4901-9E24-E41D1FDD51FD}"/>
          </ac:grpSpMkLst>
        </pc:grpChg>
        <pc:picChg chg="add del">
          <ac:chgData name="Oumaima Lahmar" userId="3596484e-bdad-4925-a206-4d9683cb93be" providerId="ADAL" clId="{D1F8C335-90A5-864F-84F8-0497C617C42D}" dt="2020-11-01T23:35:49.373" v="4322" actId="26606"/>
          <ac:picMkLst>
            <pc:docMk/>
            <pc:sldMk cId="3519301859" sldId="278"/>
            <ac:picMk id="6" creationId="{6EF9544D-7C66-4294-BC2F-5DACD01CF971}"/>
          </ac:picMkLst>
        </pc:picChg>
        <pc:picChg chg="add del">
          <ac:chgData name="Oumaima Lahmar" userId="3596484e-bdad-4925-a206-4d9683cb93be" providerId="ADAL" clId="{D1F8C335-90A5-864F-84F8-0497C617C42D}" dt="2020-11-01T23:35:49.373" v="4322" actId="26606"/>
          <ac:picMkLst>
            <pc:docMk/>
            <pc:sldMk cId="3519301859" sldId="278"/>
            <ac:picMk id="23" creationId="{7F487851-BFAF-46D8-A1ED-50CAD6E46F59}"/>
          </ac:picMkLst>
        </pc:picChg>
        <pc:picChg chg="add">
          <ac:chgData name="Oumaima Lahmar" userId="3596484e-bdad-4925-a206-4d9683cb93be" providerId="ADAL" clId="{D1F8C335-90A5-864F-84F8-0497C617C42D}" dt="2020-11-01T23:35:49.399" v="4323" actId="26606"/>
          <ac:picMkLst>
            <pc:docMk/>
            <pc:sldMk cId="3519301859" sldId="278"/>
            <ac:picMk id="27" creationId="{2270F1FA-0425-408F-9861-80BF5AFB276D}"/>
          </ac:picMkLst>
        </pc:picChg>
      </pc:sldChg>
      <pc:sldChg chg="new del">
        <pc:chgData name="Oumaima Lahmar" userId="3596484e-bdad-4925-a206-4d9683cb93be" providerId="ADAL" clId="{D1F8C335-90A5-864F-84F8-0497C617C42D}" dt="2020-11-01T23:36:06.238" v="4326" actId="2696"/>
        <pc:sldMkLst>
          <pc:docMk/>
          <pc:sldMk cId="116380677" sldId="279"/>
        </pc:sldMkLst>
      </pc:sldChg>
      <pc:sldChg chg="addSp delSp modSp new mod setBg modClrScheme chgLayout">
        <pc:chgData name="Oumaima Lahmar" userId="3596484e-bdad-4925-a206-4d9683cb93be" providerId="ADAL" clId="{D1F8C335-90A5-864F-84F8-0497C617C42D}" dt="2020-11-01T23:38:56.541" v="4371" actId="403"/>
        <pc:sldMkLst>
          <pc:docMk/>
          <pc:sldMk cId="4262454028" sldId="279"/>
        </pc:sldMkLst>
        <pc:spChg chg="del mod ord">
          <ac:chgData name="Oumaima Lahmar" userId="3596484e-bdad-4925-a206-4d9683cb93be" providerId="ADAL" clId="{D1F8C335-90A5-864F-84F8-0497C617C42D}" dt="2020-11-01T23:36:14.429" v="4328" actId="700"/>
          <ac:spMkLst>
            <pc:docMk/>
            <pc:sldMk cId="4262454028" sldId="279"/>
            <ac:spMk id="2" creationId="{32C485BD-93C0-5F46-90E1-5D9F64BC280D}"/>
          </ac:spMkLst>
        </pc:spChg>
        <pc:spChg chg="del mod ord">
          <ac:chgData name="Oumaima Lahmar" userId="3596484e-bdad-4925-a206-4d9683cb93be" providerId="ADAL" clId="{D1F8C335-90A5-864F-84F8-0497C617C42D}" dt="2020-11-01T23:36:14.429" v="4328" actId="700"/>
          <ac:spMkLst>
            <pc:docMk/>
            <pc:sldMk cId="4262454028" sldId="279"/>
            <ac:spMk id="3" creationId="{DAF5BCC2-B776-F944-A0E2-B58DBD9AD94F}"/>
          </ac:spMkLst>
        </pc:spChg>
        <pc:spChg chg="add del mod ord">
          <ac:chgData name="Oumaima Lahmar" userId="3596484e-bdad-4925-a206-4d9683cb93be" providerId="ADAL" clId="{D1F8C335-90A5-864F-84F8-0497C617C42D}" dt="2020-11-01T23:37:23.605" v="4330" actId="478"/>
          <ac:spMkLst>
            <pc:docMk/>
            <pc:sldMk cId="4262454028" sldId="279"/>
            <ac:spMk id="4" creationId="{3D9693C1-ABBA-FA4F-A698-070448DBDCD6}"/>
          </ac:spMkLst>
        </pc:spChg>
        <pc:spChg chg="add mod ord">
          <ac:chgData name="Oumaima Lahmar" userId="3596484e-bdad-4925-a206-4d9683cb93be" providerId="ADAL" clId="{D1F8C335-90A5-864F-84F8-0497C617C42D}" dt="2020-11-01T23:38:56.541" v="4371" actId="403"/>
          <ac:spMkLst>
            <pc:docMk/>
            <pc:sldMk cId="4262454028" sldId="279"/>
            <ac:spMk id="5" creationId="{9E327C68-8121-7A44-B060-6ED4242CEF5E}"/>
          </ac:spMkLst>
        </pc:spChg>
        <pc:spChg chg="add">
          <ac:chgData name="Oumaima Lahmar" userId="3596484e-bdad-4925-a206-4d9683cb93be" providerId="ADAL" clId="{D1F8C335-90A5-864F-84F8-0497C617C42D}" dt="2020-11-01T23:38:39.967" v="4367" actId="26606"/>
          <ac:spMkLst>
            <pc:docMk/>
            <pc:sldMk cId="4262454028" sldId="279"/>
            <ac:spMk id="12" creationId="{AFA67CD3-AB4E-4A7A-BEB8-53C445D8C44E}"/>
          </ac:spMkLst>
        </pc:spChg>
        <pc:spChg chg="add">
          <ac:chgData name="Oumaima Lahmar" userId="3596484e-bdad-4925-a206-4d9683cb93be" providerId="ADAL" clId="{D1F8C335-90A5-864F-84F8-0497C617C42D}" dt="2020-11-01T23:38:39.967" v="4367" actId="26606"/>
          <ac:spMkLst>
            <pc:docMk/>
            <pc:sldMk cId="4262454028" sldId="279"/>
            <ac:spMk id="16" creationId="{339C8D78-A644-462F-B674-F440635E5353}"/>
          </ac:spMkLst>
        </pc:spChg>
        <pc:picChg chg="add">
          <ac:chgData name="Oumaima Lahmar" userId="3596484e-bdad-4925-a206-4d9683cb93be" providerId="ADAL" clId="{D1F8C335-90A5-864F-84F8-0497C617C42D}" dt="2020-11-01T23:38:39.967" v="4367" actId="26606"/>
          <ac:picMkLst>
            <pc:docMk/>
            <pc:sldMk cId="4262454028" sldId="279"/>
            <ac:picMk id="9" creationId="{61C3EC4D-FD26-4FDB-BB33-585258606DFE}"/>
          </ac:picMkLst>
        </pc:picChg>
        <pc:picChg chg="add">
          <ac:chgData name="Oumaima Lahmar" userId="3596484e-bdad-4925-a206-4d9683cb93be" providerId="ADAL" clId="{D1F8C335-90A5-864F-84F8-0497C617C42D}" dt="2020-11-01T23:38:39.967" v="4367" actId="26606"/>
          <ac:picMkLst>
            <pc:docMk/>
            <pc:sldMk cId="4262454028" sldId="279"/>
            <ac:picMk id="14" creationId="{07CF545F-9C2E-4446-97CD-AD92990C2B68}"/>
          </ac:picMkLst>
        </pc:picChg>
      </pc:sldChg>
      <pc:sldChg chg="addSp delSp modSp new mod setBg delDesignElem chgLayout">
        <pc:chgData name="Oumaima Lahmar" userId="3596484e-bdad-4925-a206-4d9683cb93be" providerId="ADAL" clId="{D1F8C335-90A5-864F-84F8-0497C617C42D}" dt="2020-11-01T23:51:45.031" v="4653" actId="26606"/>
        <pc:sldMkLst>
          <pc:docMk/>
          <pc:sldMk cId="4184504571" sldId="280"/>
        </pc:sldMkLst>
        <pc:spChg chg="del">
          <ac:chgData name="Oumaima Lahmar" userId="3596484e-bdad-4925-a206-4d9683cb93be" providerId="ADAL" clId="{D1F8C335-90A5-864F-84F8-0497C617C42D}" dt="2020-11-01T23:40:55.011" v="4381" actId="478"/>
          <ac:spMkLst>
            <pc:docMk/>
            <pc:sldMk cId="4184504571" sldId="280"/>
            <ac:spMk id="2" creationId="{82AB920E-C8CA-4649-A2D7-D2AAC690A40F}"/>
          </ac:spMkLst>
        </pc:spChg>
        <pc:spChg chg="del mod">
          <ac:chgData name="Oumaima Lahmar" userId="3596484e-bdad-4925-a206-4d9683cb93be" providerId="ADAL" clId="{D1F8C335-90A5-864F-84F8-0497C617C42D}" dt="2020-11-01T23:48:17.136" v="4630" actId="26606"/>
          <ac:spMkLst>
            <pc:docMk/>
            <pc:sldMk cId="4184504571" sldId="280"/>
            <ac:spMk id="3" creationId="{20177D4B-3000-B149-8504-200733A93D95}"/>
          </ac:spMkLst>
        </pc:spChg>
        <pc:spChg chg="add mod ord">
          <ac:chgData name="Oumaima Lahmar" userId="3596484e-bdad-4925-a206-4d9683cb93be" providerId="ADAL" clId="{D1F8C335-90A5-864F-84F8-0497C617C42D}" dt="2020-11-01T23:51:45.031" v="4653" actId="26606"/>
          <ac:spMkLst>
            <pc:docMk/>
            <pc:sldMk cId="4184504571" sldId="280"/>
            <ac:spMk id="4" creationId="{21C57845-21FD-AE47-85D6-E768E99EE593}"/>
          </ac:spMkLst>
        </pc:spChg>
        <pc:spChg chg="add del">
          <ac:chgData name="Oumaima Lahmar" userId="3596484e-bdad-4925-a206-4d9683cb93be" providerId="ADAL" clId="{D1F8C335-90A5-864F-84F8-0497C617C42D}" dt="2020-11-01T23:51:19.559" v="4632" actId="700"/>
          <ac:spMkLst>
            <pc:docMk/>
            <pc:sldMk cId="4184504571" sldId="280"/>
            <ac:spMk id="9" creationId="{53B021B3-DE93-4AB7-8A18-CF5F1CED88B8}"/>
          </ac:spMkLst>
        </pc:spChg>
        <pc:spChg chg="add del">
          <ac:chgData name="Oumaima Lahmar" userId="3596484e-bdad-4925-a206-4d9683cb93be" providerId="ADAL" clId="{D1F8C335-90A5-864F-84F8-0497C617C42D}" dt="2020-11-01T23:51:44.959" v="4652" actId="26606"/>
          <ac:spMkLst>
            <pc:docMk/>
            <pc:sldMk cId="4184504571" sldId="280"/>
            <ac:spMk id="10" creationId="{46C2E80F-49A6-4372-B103-219D417A55ED}"/>
          </ac:spMkLst>
        </pc:spChg>
        <pc:spChg chg="add del">
          <ac:chgData name="Oumaima Lahmar" userId="3596484e-bdad-4925-a206-4d9683cb93be" providerId="ADAL" clId="{D1F8C335-90A5-864F-84F8-0497C617C42D}" dt="2020-11-01T23:51:19.559" v="4632" actId="700"/>
          <ac:spMkLst>
            <pc:docMk/>
            <pc:sldMk cId="4184504571" sldId="280"/>
            <ac:spMk id="11" creationId="{52D502E5-F6B4-4D58-B4AE-FC466FF15EE8}"/>
          </ac:spMkLst>
        </pc:spChg>
        <pc:spChg chg="add">
          <ac:chgData name="Oumaima Lahmar" userId="3596484e-bdad-4925-a206-4d9683cb93be" providerId="ADAL" clId="{D1F8C335-90A5-864F-84F8-0497C617C42D}" dt="2020-11-01T23:51:45.031" v="4653" actId="26606"/>
          <ac:spMkLst>
            <pc:docMk/>
            <pc:sldMk cId="4184504571" sldId="280"/>
            <ac:spMk id="12" creationId="{F7117410-A2A4-4085-9ADC-46744551DBDE}"/>
          </ac:spMkLst>
        </pc:spChg>
        <pc:spChg chg="add del">
          <ac:chgData name="Oumaima Lahmar" userId="3596484e-bdad-4925-a206-4d9683cb93be" providerId="ADAL" clId="{D1F8C335-90A5-864F-84F8-0497C617C42D}" dt="2020-11-01T23:51:19.559" v="4632" actId="700"/>
          <ac:spMkLst>
            <pc:docMk/>
            <pc:sldMk cId="4184504571" sldId="280"/>
            <ac:spMk id="13" creationId="{9DECDBF4-02B6-4BB4-B65B-B8107AD6A9E8}"/>
          </ac:spMkLst>
        </pc:spChg>
        <pc:spChg chg="add">
          <ac:chgData name="Oumaima Lahmar" userId="3596484e-bdad-4925-a206-4d9683cb93be" providerId="ADAL" clId="{D1F8C335-90A5-864F-84F8-0497C617C42D}" dt="2020-11-01T23:51:45.031" v="4653" actId="26606"/>
          <ac:spMkLst>
            <pc:docMk/>
            <pc:sldMk cId="4184504571" sldId="280"/>
            <ac:spMk id="14" creationId="{99F74EB5-E547-4FB4-95F5-BCC788F3C4A0}"/>
          </ac:spMkLst>
        </pc:spChg>
        <pc:spChg chg="add">
          <ac:chgData name="Oumaima Lahmar" userId="3596484e-bdad-4925-a206-4d9683cb93be" providerId="ADAL" clId="{D1F8C335-90A5-864F-84F8-0497C617C42D}" dt="2020-11-01T23:51:45.031" v="4653" actId="26606"/>
          <ac:spMkLst>
            <pc:docMk/>
            <pc:sldMk cId="4184504571" sldId="280"/>
            <ac:spMk id="15" creationId="{7301F447-EEF7-48F5-AF73-7566EE7F64AD}"/>
          </ac:spMkLst>
        </pc:spChg>
        <pc:graphicFrameChg chg="add mod ord modGraphic">
          <ac:chgData name="Oumaima Lahmar" userId="3596484e-bdad-4925-a206-4d9683cb93be" providerId="ADAL" clId="{D1F8C335-90A5-864F-84F8-0497C617C42D}" dt="2020-11-01T23:51:45.031" v="4653" actId="26606"/>
          <ac:graphicFrameMkLst>
            <pc:docMk/>
            <pc:sldMk cId="4184504571" sldId="280"/>
            <ac:graphicFrameMk id="5" creationId="{EB73D679-BCEC-480A-89CF-CDE182184840}"/>
          </ac:graphicFrameMkLst>
        </pc:graphicFrameChg>
      </pc:sldChg>
      <pc:sldChg chg="new del">
        <pc:chgData name="Oumaima Lahmar" userId="3596484e-bdad-4925-a206-4d9683cb93be" providerId="ADAL" clId="{D1F8C335-90A5-864F-84F8-0497C617C42D}" dt="2020-11-01T23:43:31.558" v="4418" actId="2696"/>
        <pc:sldMkLst>
          <pc:docMk/>
          <pc:sldMk cId="2202231707" sldId="281"/>
        </pc:sldMkLst>
      </pc:sldChg>
      <pc:sldChg chg="modSp add mod">
        <pc:chgData name="Oumaima Lahmar" userId="3596484e-bdad-4925-a206-4d9683cb93be" providerId="ADAL" clId="{D1F8C335-90A5-864F-84F8-0497C617C42D}" dt="2020-11-01T23:44:58.631" v="4450" actId="20577"/>
        <pc:sldMkLst>
          <pc:docMk/>
          <pc:sldMk cId="985207064" sldId="282"/>
        </pc:sldMkLst>
        <pc:spChg chg="mod">
          <ac:chgData name="Oumaima Lahmar" userId="3596484e-bdad-4925-a206-4d9683cb93be" providerId="ADAL" clId="{D1F8C335-90A5-864F-84F8-0497C617C42D}" dt="2020-11-01T23:44:58.631" v="4450" actId="20577"/>
          <ac:spMkLst>
            <pc:docMk/>
            <pc:sldMk cId="985207064" sldId="282"/>
            <ac:spMk id="5" creationId="{9E327C68-8121-7A44-B060-6ED4242CEF5E}"/>
          </ac:spMkLst>
        </pc:spChg>
      </pc:sldChg>
      <pc:sldChg chg="addSp delSp modSp new mod setBg setClrOvrMap">
        <pc:chgData name="Oumaima Lahmar" userId="3596484e-bdad-4925-a206-4d9683cb93be" providerId="ADAL" clId="{D1F8C335-90A5-864F-84F8-0497C617C42D}" dt="2020-11-02T00:08:11.580" v="5044" actId="26606"/>
        <pc:sldMkLst>
          <pc:docMk/>
          <pc:sldMk cId="1153277695" sldId="283"/>
        </pc:sldMkLst>
        <pc:spChg chg="del">
          <ac:chgData name="Oumaima Lahmar" userId="3596484e-bdad-4925-a206-4d9683cb93be" providerId="ADAL" clId="{D1F8C335-90A5-864F-84F8-0497C617C42D}" dt="2020-11-01T23:55:24.711" v="4809" actId="478"/>
          <ac:spMkLst>
            <pc:docMk/>
            <pc:sldMk cId="1153277695" sldId="283"/>
            <ac:spMk id="2" creationId="{BA54B1CA-5167-D548-9E49-CE090B751A6F}"/>
          </ac:spMkLst>
        </pc:spChg>
        <pc:spChg chg="mod">
          <ac:chgData name="Oumaima Lahmar" userId="3596484e-bdad-4925-a206-4d9683cb93be" providerId="ADAL" clId="{D1F8C335-90A5-864F-84F8-0497C617C42D}" dt="2020-11-02T00:08:11.580" v="5044" actId="26606"/>
          <ac:spMkLst>
            <pc:docMk/>
            <pc:sldMk cId="1153277695" sldId="283"/>
            <ac:spMk id="3" creationId="{FC8DF35D-F38A-B449-B944-4D42E5F159FB}"/>
          </ac:spMkLst>
        </pc:spChg>
        <pc:spChg chg="add">
          <ac:chgData name="Oumaima Lahmar" userId="3596484e-bdad-4925-a206-4d9683cb93be" providerId="ADAL" clId="{D1F8C335-90A5-864F-84F8-0497C617C42D}" dt="2020-11-02T00:08:11.580" v="5044" actId="26606"/>
          <ac:spMkLst>
            <pc:docMk/>
            <pc:sldMk cId="1153277695" sldId="283"/>
            <ac:spMk id="8" creationId="{2CB6C291-6CAF-46DF-ACFF-AADF0FD03F58}"/>
          </ac:spMkLst>
        </pc:spChg>
        <pc:picChg chg="add">
          <ac:chgData name="Oumaima Lahmar" userId="3596484e-bdad-4925-a206-4d9683cb93be" providerId="ADAL" clId="{D1F8C335-90A5-864F-84F8-0497C617C42D}" dt="2020-11-02T00:08:11.580" v="5044" actId="26606"/>
          <ac:picMkLst>
            <pc:docMk/>
            <pc:sldMk cId="1153277695" sldId="283"/>
            <ac:picMk id="10" creationId="{63C11A00-A2A3-417C-B33D-DC753ED7C3BB}"/>
          </ac:picMkLst>
        </pc:picChg>
      </pc:sldChg>
      <pc:sldChg chg="addSp delSp modSp new mod ord setBg setClrOvrMap">
        <pc:chgData name="Oumaima Lahmar" userId="3596484e-bdad-4925-a206-4d9683cb93be" providerId="ADAL" clId="{D1F8C335-90A5-864F-84F8-0497C617C42D}" dt="2020-11-02T00:08:00.703" v="5043" actId="26606"/>
        <pc:sldMkLst>
          <pc:docMk/>
          <pc:sldMk cId="4212805444" sldId="284"/>
        </pc:sldMkLst>
        <pc:spChg chg="del mod">
          <ac:chgData name="Oumaima Lahmar" userId="3596484e-bdad-4925-a206-4d9683cb93be" providerId="ADAL" clId="{D1F8C335-90A5-864F-84F8-0497C617C42D}" dt="2020-11-02T00:02:51.904" v="4947" actId="478"/>
          <ac:spMkLst>
            <pc:docMk/>
            <pc:sldMk cId="4212805444" sldId="284"/>
            <ac:spMk id="2" creationId="{51D8124B-80A2-D346-BF99-2D33316E2007}"/>
          </ac:spMkLst>
        </pc:spChg>
        <pc:spChg chg="mod">
          <ac:chgData name="Oumaima Lahmar" userId="3596484e-bdad-4925-a206-4d9683cb93be" providerId="ADAL" clId="{D1F8C335-90A5-864F-84F8-0497C617C42D}" dt="2020-11-02T00:08:00.703" v="5043" actId="26606"/>
          <ac:spMkLst>
            <pc:docMk/>
            <pc:sldMk cId="4212805444" sldId="284"/>
            <ac:spMk id="3" creationId="{5E518ACD-90D3-B341-9BB2-62CFFA50F33C}"/>
          </ac:spMkLst>
        </pc:spChg>
        <pc:spChg chg="add del">
          <ac:chgData name="Oumaima Lahmar" userId="3596484e-bdad-4925-a206-4d9683cb93be" providerId="ADAL" clId="{D1F8C335-90A5-864F-84F8-0497C617C42D}" dt="2020-11-02T00:08:00.683" v="5042" actId="26606"/>
          <ac:spMkLst>
            <pc:docMk/>
            <pc:sldMk cId="4212805444" sldId="284"/>
            <ac:spMk id="5" creationId="{2B566528-1B12-4246-9431-5C2D7D081168}"/>
          </ac:spMkLst>
        </pc:spChg>
        <pc:spChg chg="add del">
          <ac:chgData name="Oumaima Lahmar" userId="3596484e-bdad-4925-a206-4d9683cb93be" providerId="ADAL" clId="{D1F8C335-90A5-864F-84F8-0497C617C42D}" dt="2020-11-02T00:08:00.683" v="5042" actId="26606"/>
          <ac:spMkLst>
            <pc:docMk/>
            <pc:sldMk cId="4212805444" sldId="284"/>
            <ac:spMk id="6" creationId="{2E80C965-DB6D-4F81-9E9E-B027384D0BD6}"/>
          </ac:spMkLst>
        </pc:spChg>
        <pc:spChg chg="add del">
          <ac:chgData name="Oumaima Lahmar" userId="3596484e-bdad-4925-a206-4d9683cb93be" providerId="ADAL" clId="{D1F8C335-90A5-864F-84F8-0497C617C42D}" dt="2020-11-02T00:08:00.683" v="5042" actId="26606"/>
          <ac:spMkLst>
            <pc:docMk/>
            <pc:sldMk cId="4212805444" sldId="284"/>
            <ac:spMk id="7" creationId="{A580F890-B085-4E95-96AA-55AEBEC5CE6E}"/>
          </ac:spMkLst>
        </pc:spChg>
        <pc:spChg chg="add del">
          <ac:chgData name="Oumaima Lahmar" userId="3596484e-bdad-4925-a206-4d9683cb93be" providerId="ADAL" clId="{D1F8C335-90A5-864F-84F8-0497C617C42D}" dt="2020-11-02T00:07:49.598" v="5040" actId="26606"/>
          <ac:spMkLst>
            <pc:docMk/>
            <pc:sldMk cId="4212805444" sldId="284"/>
            <ac:spMk id="8" creationId="{3B854194-185D-494D-905C-7C7CB2E30F6E}"/>
          </ac:spMkLst>
        </pc:spChg>
        <pc:spChg chg="add del">
          <ac:chgData name="Oumaima Lahmar" userId="3596484e-bdad-4925-a206-4d9683cb93be" providerId="ADAL" clId="{D1F8C335-90A5-864F-84F8-0497C617C42D}" dt="2020-11-02T00:07:49.598" v="5040" actId="26606"/>
          <ac:spMkLst>
            <pc:docMk/>
            <pc:sldMk cId="4212805444" sldId="284"/>
            <ac:spMk id="10" creationId="{B4F5FA0D-0104-4987-8241-EFF7C85B88DE}"/>
          </ac:spMkLst>
        </pc:spChg>
        <pc:spChg chg="add del">
          <ac:chgData name="Oumaima Lahmar" userId="3596484e-bdad-4925-a206-4d9683cb93be" providerId="ADAL" clId="{D1F8C335-90A5-864F-84F8-0497C617C42D}" dt="2020-11-02T00:08:00.683" v="5042" actId="26606"/>
          <ac:spMkLst>
            <pc:docMk/>
            <pc:sldMk cId="4212805444" sldId="284"/>
            <ac:spMk id="14" creationId="{D3F51FEB-38FB-4F6C-9F7B-2F2AFAB65463}"/>
          </ac:spMkLst>
        </pc:spChg>
        <pc:spChg chg="add del">
          <ac:chgData name="Oumaima Lahmar" userId="3596484e-bdad-4925-a206-4d9683cb93be" providerId="ADAL" clId="{D1F8C335-90A5-864F-84F8-0497C617C42D}" dt="2020-11-02T00:08:00.683" v="5042" actId="26606"/>
          <ac:spMkLst>
            <pc:docMk/>
            <pc:sldMk cId="4212805444" sldId="284"/>
            <ac:spMk id="16" creationId="{1E547BA6-BAE0-43BB-A7CA-60F69CE252F0}"/>
          </ac:spMkLst>
        </pc:spChg>
        <pc:spChg chg="add">
          <ac:chgData name="Oumaima Lahmar" userId="3596484e-bdad-4925-a206-4d9683cb93be" providerId="ADAL" clId="{D1F8C335-90A5-864F-84F8-0497C617C42D}" dt="2020-11-02T00:08:00.703" v="5043" actId="26606"/>
          <ac:spMkLst>
            <pc:docMk/>
            <pc:sldMk cId="4212805444" sldId="284"/>
            <ac:spMk id="18" creationId="{2CB6C291-6CAF-46DF-ACFF-AADF0FD03F58}"/>
          </ac:spMkLst>
        </pc:spChg>
        <pc:picChg chg="add del">
          <ac:chgData name="Oumaima Lahmar" userId="3596484e-bdad-4925-a206-4d9683cb93be" providerId="ADAL" clId="{D1F8C335-90A5-864F-84F8-0497C617C42D}" dt="2020-11-02T00:07:49.598" v="5040" actId="26606"/>
          <ac:picMkLst>
            <pc:docMk/>
            <pc:sldMk cId="4212805444" sldId="284"/>
            <ac:picMk id="12" creationId="{2897127E-6CEF-446C-BE87-93B7C46E49D1}"/>
          </ac:picMkLst>
        </pc:picChg>
        <pc:picChg chg="add">
          <ac:chgData name="Oumaima Lahmar" userId="3596484e-bdad-4925-a206-4d9683cb93be" providerId="ADAL" clId="{D1F8C335-90A5-864F-84F8-0497C617C42D}" dt="2020-11-02T00:08:00.703" v="5043" actId="26606"/>
          <ac:picMkLst>
            <pc:docMk/>
            <pc:sldMk cId="4212805444" sldId="284"/>
            <ac:picMk id="19" creationId="{63C11A00-A2A3-417C-B33D-DC753ED7C3BB}"/>
          </ac:picMkLst>
        </pc:picChg>
      </pc:sldChg>
      <pc:sldChg chg="addSp modSp new mod setBg">
        <pc:chgData name="Oumaima Lahmar" userId="3596484e-bdad-4925-a206-4d9683cb93be" providerId="ADAL" clId="{D1F8C335-90A5-864F-84F8-0497C617C42D}" dt="2020-11-02T00:04:52.121" v="4998" actId="14100"/>
        <pc:sldMkLst>
          <pc:docMk/>
          <pc:sldMk cId="2487293240" sldId="285"/>
        </pc:sldMkLst>
        <pc:spChg chg="mod">
          <ac:chgData name="Oumaima Lahmar" userId="3596484e-bdad-4925-a206-4d9683cb93be" providerId="ADAL" clId="{D1F8C335-90A5-864F-84F8-0497C617C42D}" dt="2020-11-02T00:04:22.904" v="4989" actId="26606"/>
          <ac:spMkLst>
            <pc:docMk/>
            <pc:sldMk cId="2487293240" sldId="285"/>
            <ac:spMk id="2" creationId="{F9381B7A-B00E-1B45-BEB4-F63305F6366B}"/>
          </ac:spMkLst>
        </pc:spChg>
        <pc:spChg chg="mod">
          <ac:chgData name="Oumaima Lahmar" userId="3596484e-bdad-4925-a206-4d9683cb93be" providerId="ADAL" clId="{D1F8C335-90A5-864F-84F8-0497C617C42D}" dt="2020-11-02T00:04:52.121" v="4998" actId="14100"/>
          <ac:spMkLst>
            <pc:docMk/>
            <pc:sldMk cId="2487293240" sldId="285"/>
            <ac:spMk id="3" creationId="{676F33A1-481F-4544-9401-B411738CC85E}"/>
          </ac:spMkLst>
        </pc:spChg>
        <pc:spChg chg="add">
          <ac:chgData name="Oumaima Lahmar" userId="3596484e-bdad-4925-a206-4d9683cb93be" providerId="ADAL" clId="{D1F8C335-90A5-864F-84F8-0497C617C42D}" dt="2020-11-02T00:04:22.904" v="4989" actId="26606"/>
          <ac:spMkLst>
            <pc:docMk/>
            <pc:sldMk cId="2487293240" sldId="285"/>
            <ac:spMk id="10" creationId="{AFA67CD3-AB4E-4A7A-BEB8-53C445D8C44E}"/>
          </ac:spMkLst>
        </pc:spChg>
        <pc:spChg chg="add">
          <ac:chgData name="Oumaima Lahmar" userId="3596484e-bdad-4925-a206-4d9683cb93be" providerId="ADAL" clId="{D1F8C335-90A5-864F-84F8-0497C617C42D}" dt="2020-11-02T00:04:22.904" v="4989" actId="26606"/>
          <ac:spMkLst>
            <pc:docMk/>
            <pc:sldMk cId="2487293240" sldId="285"/>
            <ac:spMk id="14" creationId="{339C8D78-A644-462F-B674-F440635E5353}"/>
          </ac:spMkLst>
        </pc:spChg>
        <pc:picChg chg="add">
          <ac:chgData name="Oumaima Lahmar" userId="3596484e-bdad-4925-a206-4d9683cb93be" providerId="ADAL" clId="{D1F8C335-90A5-864F-84F8-0497C617C42D}" dt="2020-11-02T00:04:22.904" v="4989" actId="26606"/>
          <ac:picMkLst>
            <pc:docMk/>
            <pc:sldMk cId="2487293240" sldId="285"/>
            <ac:picMk id="7" creationId="{FC7AA6BB-0A23-42C8-A6E3-1D15A489E77E}"/>
          </ac:picMkLst>
        </pc:picChg>
        <pc:picChg chg="add">
          <ac:chgData name="Oumaima Lahmar" userId="3596484e-bdad-4925-a206-4d9683cb93be" providerId="ADAL" clId="{D1F8C335-90A5-864F-84F8-0497C617C42D}" dt="2020-11-02T00:04:22.904" v="4989" actId="26606"/>
          <ac:picMkLst>
            <pc:docMk/>
            <pc:sldMk cId="2487293240" sldId="285"/>
            <ac:picMk id="12" creationId="{07CF545F-9C2E-4446-97CD-AD92990C2B68}"/>
          </ac:picMkLst>
        </pc:picChg>
      </pc:sldChg>
      <pc:sldChg chg="addSp delSp modSp new mod ord">
        <pc:chgData name="Oumaima Lahmar" userId="3596484e-bdad-4925-a206-4d9683cb93be" providerId="ADAL" clId="{D1F8C335-90A5-864F-84F8-0497C617C42D}" dt="2020-11-02T06:12:42.015" v="5098" actId="20577"/>
        <pc:sldMkLst>
          <pc:docMk/>
          <pc:sldMk cId="1327637948" sldId="286"/>
        </pc:sldMkLst>
        <pc:spChg chg="del">
          <ac:chgData name="Oumaima Lahmar" userId="3596484e-bdad-4925-a206-4d9683cb93be" providerId="ADAL" clId="{D1F8C335-90A5-864F-84F8-0497C617C42D}" dt="2020-11-02T00:05:25.569" v="5000" actId="478"/>
          <ac:spMkLst>
            <pc:docMk/>
            <pc:sldMk cId="1327637948" sldId="286"/>
            <ac:spMk id="2" creationId="{A209D916-4CEE-C54C-8BD3-786C15457976}"/>
          </ac:spMkLst>
        </pc:spChg>
        <pc:spChg chg="del mod">
          <ac:chgData name="Oumaima Lahmar" userId="3596484e-bdad-4925-a206-4d9683cb93be" providerId="ADAL" clId="{D1F8C335-90A5-864F-84F8-0497C617C42D}" dt="2020-11-02T00:06:11.264" v="5032" actId="26606"/>
          <ac:spMkLst>
            <pc:docMk/>
            <pc:sldMk cId="1327637948" sldId="286"/>
            <ac:spMk id="3" creationId="{44778668-7F9B-184F-AC08-1BF9B2A49480}"/>
          </ac:spMkLst>
        </pc:spChg>
        <pc:graphicFrameChg chg="add mod">
          <ac:chgData name="Oumaima Lahmar" userId="3596484e-bdad-4925-a206-4d9683cb93be" providerId="ADAL" clId="{D1F8C335-90A5-864F-84F8-0497C617C42D}" dt="2020-11-02T06:12:42.015" v="5098" actId="20577"/>
          <ac:graphicFrameMkLst>
            <pc:docMk/>
            <pc:sldMk cId="1327637948" sldId="286"/>
            <ac:graphicFrameMk id="5" creationId="{72314C34-D3ED-4887-8254-57ACED60F7DD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svg"/><Relationship Id="rId1" Type="http://schemas.openxmlformats.org/officeDocument/2006/relationships/image" Target="../media/image28.png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svg"/><Relationship Id="rId1" Type="http://schemas.openxmlformats.org/officeDocument/2006/relationships/image" Target="../media/image28.png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13951F-3E59-4483-A32A-25396C41E03F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8588251C-6ED5-413B-B84E-B3987D0841A8}">
      <dgm:prSet/>
      <dgm:spPr/>
      <dgm:t>
        <a:bodyPr/>
        <a:lstStyle/>
        <a:p>
          <a:pPr algn="just"/>
          <a:r>
            <a:rPr lang="en-GB" dirty="0"/>
            <a:t>Self-deception: is a limit to the way we learn. When we mistakenly think we know more than we do, we tend to miss information that we need to make an informed decision.</a:t>
          </a:r>
          <a:endParaRPr lang="en-US" dirty="0"/>
        </a:p>
      </dgm:t>
    </dgm:pt>
    <dgm:pt modelId="{5F473A07-E1F3-48C7-87D1-D3D7EAFB01ED}" type="parTrans" cxnId="{D85DA092-11A7-47EA-A842-5AC8B410A2EE}">
      <dgm:prSet/>
      <dgm:spPr/>
      <dgm:t>
        <a:bodyPr/>
        <a:lstStyle/>
        <a:p>
          <a:endParaRPr lang="en-US"/>
        </a:p>
      </dgm:t>
    </dgm:pt>
    <dgm:pt modelId="{337DA340-2145-42D0-A014-48DEB358B71A}" type="sibTrans" cxnId="{D85DA092-11A7-47EA-A842-5AC8B410A2EE}">
      <dgm:prSet/>
      <dgm:spPr/>
      <dgm:t>
        <a:bodyPr/>
        <a:lstStyle/>
        <a:p>
          <a:endParaRPr lang="en-US"/>
        </a:p>
      </dgm:t>
    </dgm:pt>
    <dgm:pt modelId="{DEC40CC5-76B8-48AF-B1E4-7B8BA8EF7E0D}">
      <dgm:prSet/>
      <dgm:spPr/>
      <dgm:t>
        <a:bodyPr/>
        <a:lstStyle/>
        <a:p>
          <a:pPr algn="just"/>
          <a:r>
            <a:rPr lang="en-GB" dirty="0"/>
            <a:t>Heuristic simplification: Heuristic simplification refers to information-processing errors.</a:t>
          </a:r>
          <a:endParaRPr lang="en-US" dirty="0"/>
        </a:p>
      </dgm:t>
    </dgm:pt>
    <dgm:pt modelId="{B14D3E9F-D6D1-4FCD-BDE6-2A2A929A93FB}" type="parTrans" cxnId="{5C9B3C93-9713-41CB-B97F-95F95A65B9B3}">
      <dgm:prSet/>
      <dgm:spPr/>
      <dgm:t>
        <a:bodyPr/>
        <a:lstStyle/>
        <a:p>
          <a:endParaRPr lang="en-US"/>
        </a:p>
      </dgm:t>
    </dgm:pt>
    <dgm:pt modelId="{2634B221-C6C8-44C1-AA02-88E568477EAC}" type="sibTrans" cxnId="{5C9B3C93-9713-41CB-B97F-95F95A65B9B3}">
      <dgm:prSet/>
      <dgm:spPr/>
      <dgm:t>
        <a:bodyPr/>
        <a:lstStyle/>
        <a:p>
          <a:endParaRPr lang="en-US"/>
        </a:p>
      </dgm:t>
    </dgm:pt>
    <dgm:pt modelId="{CFC4B9B3-F11C-4C31-8DBD-9774318FF942}">
      <dgm:prSet/>
      <dgm:spPr/>
      <dgm:t>
        <a:bodyPr/>
        <a:lstStyle/>
        <a:p>
          <a:pPr algn="just"/>
          <a:r>
            <a:rPr lang="en-GB" dirty="0"/>
            <a:t>Emotion: refers to our making decisions based on our current emotional state. Our current mood may take our decision making off track from rational thinking.</a:t>
          </a:r>
          <a:endParaRPr lang="en-US" dirty="0"/>
        </a:p>
      </dgm:t>
    </dgm:pt>
    <dgm:pt modelId="{9964B018-379D-4F06-9B44-6B61029EE532}" type="parTrans" cxnId="{46A3C721-B420-47A6-8A84-816BF29D465F}">
      <dgm:prSet/>
      <dgm:spPr/>
      <dgm:t>
        <a:bodyPr/>
        <a:lstStyle/>
        <a:p>
          <a:endParaRPr lang="en-US"/>
        </a:p>
      </dgm:t>
    </dgm:pt>
    <dgm:pt modelId="{EFE048EB-88F5-45DD-8762-590FB87D1DB3}" type="sibTrans" cxnId="{46A3C721-B420-47A6-8A84-816BF29D465F}">
      <dgm:prSet/>
      <dgm:spPr/>
      <dgm:t>
        <a:bodyPr/>
        <a:lstStyle/>
        <a:p>
          <a:endParaRPr lang="en-US"/>
        </a:p>
      </dgm:t>
    </dgm:pt>
    <dgm:pt modelId="{8528D74B-9EC3-437A-9A2C-018051E94C68}">
      <dgm:prSet/>
      <dgm:spPr/>
      <dgm:t>
        <a:bodyPr/>
        <a:lstStyle/>
        <a:p>
          <a:r>
            <a:rPr lang="en-GB" dirty="0"/>
            <a:t>Social influence: how our decision making is influenced by others.</a:t>
          </a:r>
          <a:br>
            <a:rPr lang="en-GB" dirty="0"/>
          </a:br>
          <a:endParaRPr lang="en-US" dirty="0"/>
        </a:p>
      </dgm:t>
    </dgm:pt>
    <dgm:pt modelId="{AAA89133-BA3D-4B14-843D-D4C25C10B5CD}" type="parTrans" cxnId="{AEC14547-D571-4260-B202-7654F54789ED}">
      <dgm:prSet/>
      <dgm:spPr/>
      <dgm:t>
        <a:bodyPr/>
        <a:lstStyle/>
        <a:p>
          <a:endParaRPr lang="en-US"/>
        </a:p>
      </dgm:t>
    </dgm:pt>
    <dgm:pt modelId="{2359143F-C800-41E8-A076-C4219BC96688}" type="sibTrans" cxnId="{AEC14547-D571-4260-B202-7654F54789ED}">
      <dgm:prSet/>
      <dgm:spPr/>
      <dgm:t>
        <a:bodyPr/>
        <a:lstStyle/>
        <a:p>
          <a:endParaRPr lang="en-US"/>
        </a:p>
      </dgm:t>
    </dgm:pt>
    <dgm:pt modelId="{90479CDF-009D-4A1F-A283-79682DBD00F7}" type="pres">
      <dgm:prSet presAssocID="{1A13951F-3E59-4483-A32A-25396C41E03F}" presName="root" presStyleCnt="0">
        <dgm:presLayoutVars>
          <dgm:dir/>
          <dgm:resizeHandles val="exact"/>
        </dgm:presLayoutVars>
      </dgm:prSet>
      <dgm:spPr/>
    </dgm:pt>
    <dgm:pt modelId="{73C5B0E0-88C3-4C35-A371-8E71F7280A58}" type="pres">
      <dgm:prSet presAssocID="{1A13951F-3E59-4483-A32A-25396C41E03F}" presName="container" presStyleCnt="0">
        <dgm:presLayoutVars>
          <dgm:dir/>
          <dgm:resizeHandles val="exact"/>
        </dgm:presLayoutVars>
      </dgm:prSet>
      <dgm:spPr/>
    </dgm:pt>
    <dgm:pt modelId="{9C17FC22-FE3E-43F1-BD37-B8004D89B809}" type="pres">
      <dgm:prSet presAssocID="{8588251C-6ED5-413B-B84E-B3987D0841A8}" presName="compNode" presStyleCnt="0"/>
      <dgm:spPr/>
    </dgm:pt>
    <dgm:pt modelId="{5022672D-1D0B-402A-BDDB-014559A43D93}" type="pres">
      <dgm:prSet presAssocID="{8588251C-6ED5-413B-B84E-B3987D0841A8}" presName="iconBgRect" presStyleLbl="bgShp" presStyleIdx="0" presStyleCnt="4"/>
      <dgm:spPr/>
    </dgm:pt>
    <dgm:pt modelId="{75B5D964-E90C-4AB6-90F1-8807D131E81A}" type="pres">
      <dgm:prSet presAssocID="{8588251C-6ED5-413B-B84E-B3987D0841A8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ngue Face with Solid Fill"/>
        </a:ext>
      </dgm:extLst>
    </dgm:pt>
    <dgm:pt modelId="{9A4CFC01-03C9-466B-92EE-1E0B76F2D3A6}" type="pres">
      <dgm:prSet presAssocID="{8588251C-6ED5-413B-B84E-B3987D0841A8}" presName="spaceRect" presStyleCnt="0"/>
      <dgm:spPr/>
    </dgm:pt>
    <dgm:pt modelId="{DF7E684F-1A8B-45C1-986B-69BA83D066A7}" type="pres">
      <dgm:prSet presAssocID="{8588251C-6ED5-413B-B84E-B3987D0841A8}" presName="textRect" presStyleLbl="revTx" presStyleIdx="0" presStyleCnt="4" custScaleX="117624">
        <dgm:presLayoutVars>
          <dgm:chMax val="1"/>
          <dgm:chPref val="1"/>
        </dgm:presLayoutVars>
      </dgm:prSet>
      <dgm:spPr/>
    </dgm:pt>
    <dgm:pt modelId="{E828ACE7-B6E5-4462-9933-CE25E6868F7D}" type="pres">
      <dgm:prSet presAssocID="{337DA340-2145-42D0-A014-48DEB358B71A}" presName="sibTrans" presStyleLbl="sibTrans2D1" presStyleIdx="0" presStyleCnt="0"/>
      <dgm:spPr/>
    </dgm:pt>
    <dgm:pt modelId="{7CF581B3-7CF5-43F3-A28A-9FBFCA9B0CA6}" type="pres">
      <dgm:prSet presAssocID="{DEC40CC5-76B8-48AF-B1E4-7B8BA8EF7E0D}" presName="compNode" presStyleCnt="0"/>
      <dgm:spPr/>
    </dgm:pt>
    <dgm:pt modelId="{E3A2AFE2-F8D2-420C-A4FC-FF3C145E6EA3}" type="pres">
      <dgm:prSet presAssocID="{DEC40CC5-76B8-48AF-B1E4-7B8BA8EF7E0D}" presName="iconBgRect" presStyleLbl="bgShp" presStyleIdx="1" presStyleCnt="4"/>
      <dgm:spPr/>
    </dgm:pt>
    <dgm:pt modelId="{C40947DE-356B-4247-AD53-C42615259E35}" type="pres">
      <dgm:prSet presAssocID="{DEC40CC5-76B8-48AF-B1E4-7B8BA8EF7E0D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8D502CA6-6B79-45DA-8C6A-84C0BC8BA4B4}" type="pres">
      <dgm:prSet presAssocID="{DEC40CC5-76B8-48AF-B1E4-7B8BA8EF7E0D}" presName="spaceRect" presStyleCnt="0"/>
      <dgm:spPr/>
    </dgm:pt>
    <dgm:pt modelId="{8FD50FDA-465A-4CA3-A43B-1CF2A3349E6F}" type="pres">
      <dgm:prSet presAssocID="{DEC40CC5-76B8-48AF-B1E4-7B8BA8EF7E0D}" presName="textRect" presStyleLbl="revTx" presStyleIdx="1" presStyleCnt="4" custScaleX="113003">
        <dgm:presLayoutVars>
          <dgm:chMax val="1"/>
          <dgm:chPref val="1"/>
        </dgm:presLayoutVars>
      </dgm:prSet>
      <dgm:spPr/>
    </dgm:pt>
    <dgm:pt modelId="{822EEEE7-72CF-4646-ADA0-DD9242968CCB}" type="pres">
      <dgm:prSet presAssocID="{2634B221-C6C8-44C1-AA02-88E568477EAC}" presName="sibTrans" presStyleLbl="sibTrans2D1" presStyleIdx="0" presStyleCnt="0"/>
      <dgm:spPr/>
    </dgm:pt>
    <dgm:pt modelId="{90010FEC-7C6C-4A86-A174-DC774D20AE81}" type="pres">
      <dgm:prSet presAssocID="{CFC4B9B3-F11C-4C31-8DBD-9774318FF942}" presName="compNode" presStyleCnt="0"/>
      <dgm:spPr/>
    </dgm:pt>
    <dgm:pt modelId="{E862EC0B-E977-4C1B-9E63-9EFCBA3EF7FA}" type="pres">
      <dgm:prSet presAssocID="{CFC4B9B3-F11C-4C31-8DBD-9774318FF942}" presName="iconBgRect" presStyleLbl="bgShp" presStyleIdx="2" presStyleCnt="4"/>
      <dgm:spPr/>
    </dgm:pt>
    <dgm:pt modelId="{24506CE8-8EC0-4FE1-9030-912D5FC9575F}" type="pres">
      <dgm:prSet presAssocID="{CFC4B9B3-F11C-4C31-8DBD-9774318FF942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52E88E51-C4D7-4349-821B-D8B9D3D6DB18}" type="pres">
      <dgm:prSet presAssocID="{CFC4B9B3-F11C-4C31-8DBD-9774318FF942}" presName="spaceRect" presStyleCnt="0"/>
      <dgm:spPr/>
    </dgm:pt>
    <dgm:pt modelId="{938B90C0-B3E6-4EB0-B593-B2CB0EEC6D9D}" type="pres">
      <dgm:prSet presAssocID="{CFC4B9B3-F11C-4C31-8DBD-9774318FF942}" presName="textRect" presStyleLbl="revTx" presStyleIdx="2" presStyleCnt="4" custScaleX="114713">
        <dgm:presLayoutVars>
          <dgm:chMax val="1"/>
          <dgm:chPref val="1"/>
        </dgm:presLayoutVars>
      </dgm:prSet>
      <dgm:spPr/>
    </dgm:pt>
    <dgm:pt modelId="{103C6734-3B63-4911-8658-D59189054814}" type="pres">
      <dgm:prSet presAssocID="{EFE048EB-88F5-45DD-8762-590FB87D1DB3}" presName="sibTrans" presStyleLbl="sibTrans2D1" presStyleIdx="0" presStyleCnt="0"/>
      <dgm:spPr/>
    </dgm:pt>
    <dgm:pt modelId="{568F0342-8727-4739-B3CD-4A9719A46E4E}" type="pres">
      <dgm:prSet presAssocID="{8528D74B-9EC3-437A-9A2C-018051E94C68}" presName="compNode" presStyleCnt="0"/>
      <dgm:spPr/>
    </dgm:pt>
    <dgm:pt modelId="{EAFC21B7-B442-4234-906D-36FC81CFBC5E}" type="pres">
      <dgm:prSet presAssocID="{8528D74B-9EC3-437A-9A2C-018051E94C68}" presName="iconBgRect" presStyleLbl="bgShp" presStyleIdx="3" presStyleCnt="4"/>
      <dgm:spPr/>
    </dgm:pt>
    <dgm:pt modelId="{7B461AA3-83F2-47CB-9286-3E165C69DA5D}" type="pres">
      <dgm:prSet presAssocID="{8528D74B-9EC3-437A-9A2C-018051E94C68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8669C3F4-6E81-4308-AF80-59BBC3F7150A}" type="pres">
      <dgm:prSet presAssocID="{8528D74B-9EC3-437A-9A2C-018051E94C68}" presName="spaceRect" presStyleCnt="0"/>
      <dgm:spPr/>
    </dgm:pt>
    <dgm:pt modelId="{90FF5058-90B7-405C-B993-3981EB69E91C}" type="pres">
      <dgm:prSet presAssocID="{8528D74B-9EC3-437A-9A2C-018051E94C68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46A3C721-B420-47A6-8A84-816BF29D465F}" srcId="{1A13951F-3E59-4483-A32A-25396C41E03F}" destId="{CFC4B9B3-F11C-4C31-8DBD-9774318FF942}" srcOrd="2" destOrd="0" parTransId="{9964B018-379D-4F06-9B44-6B61029EE532}" sibTransId="{EFE048EB-88F5-45DD-8762-590FB87D1DB3}"/>
    <dgm:cxn modelId="{6A6AAA32-E845-46F8-819B-A330E66CD415}" type="presOf" srcId="{8528D74B-9EC3-437A-9A2C-018051E94C68}" destId="{90FF5058-90B7-405C-B993-3981EB69E91C}" srcOrd="0" destOrd="0" presId="urn:microsoft.com/office/officeart/2018/2/layout/IconCircleList"/>
    <dgm:cxn modelId="{AEC14547-D571-4260-B202-7654F54789ED}" srcId="{1A13951F-3E59-4483-A32A-25396C41E03F}" destId="{8528D74B-9EC3-437A-9A2C-018051E94C68}" srcOrd="3" destOrd="0" parTransId="{AAA89133-BA3D-4B14-843D-D4C25C10B5CD}" sibTransId="{2359143F-C800-41E8-A076-C4219BC96688}"/>
    <dgm:cxn modelId="{02FC8E59-EC2F-4D8B-BC3C-1F9FF99D4924}" type="presOf" srcId="{8588251C-6ED5-413B-B84E-B3987D0841A8}" destId="{DF7E684F-1A8B-45C1-986B-69BA83D066A7}" srcOrd="0" destOrd="0" presId="urn:microsoft.com/office/officeart/2018/2/layout/IconCircleList"/>
    <dgm:cxn modelId="{301AF360-963E-45C1-874C-DA6B0A417BC1}" type="presOf" srcId="{1A13951F-3E59-4483-A32A-25396C41E03F}" destId="{90479CDF-009D-4A1F-A283-79682DBD00F7}" srcOrd="0" destOrd="0" presId="urn:microsoft.com/office/officeart/2018/2/layout/IconCircleList"/>
    <dgm:cxn modelId="{1C89AD68-2B3B-47D7-B7CA-EF462498E826}" type="presOf" srcId="{DEC40CC5-76B8-48AF-B1E4-7B8BA8EF7E0D}" destId="{8FD50FDA-465A-4CA3-A43B-1CF2A3349E6F}" srcOrd="0" destOrd="0" presId="urn:microsoft.com/office/officeart/2018/2/layout/IconCircleList"/>
    <dgm:cxn modelId="{1D11C57B-CDE8-4153-9CF8-7EE50FDB65F8}" type="presOf" srcId="{337DA340-2145-42D0-A014-48DEB358B71A}" destId="{E828ACE7-B6E5-4462-9933-CE25E6868F7D}" srcOrd="0" destOrd="0" presId="urn:microsoft.com/office/officeart/2018/2/layout/IconCircleList"/>
    <dgm:cxn modelId="{D85DA092-11A7-47EA-A842-5AC8B410A2EE}" srcId="{1A13951F-3E59-4483-A32A-25396C41E03F}" destId="{8588251C-6ED5-413B-B84E-B3987D0841A8}" srcOrd="0" destOrd="0" parTransId="{5F473A07-E1F3-48C7-87D1-D3D7EAFB01ED}" sibTransId="{337DA340-2145-42D0-A014-48DEB358B71A}"/>
    <dgm:cxn modelId="{5C9B3C93-9713-41CB-B97F-95F95A65B9B3}" srcId="{1A13951F-3E59-4483-A32A-25396C41E03F}" destId="{DEC40CC5-76B8-48AF-B1E4-7B8BA8EF7E0D}" srcOrd="1" destOrd="0" parTransId="{B14D3E9F-D6D1-4FCD-BDE6-2A2A929A93FB}" sibTransId="{2634B221-C6C8-44C1-AA02-88E568477EAC}"/>
    <dgm:cxn modelId="{82968B98-D81E-41A9-BB6A-05A92273C93A}" type="presOf" srcId="{EFE048EB-88F5-45DD-8762-590FB87D1DB3}" destId="{103C6734-3B63-4911-8658-D59189054814}" srcOrd="0" destOrd="0" presId="urn:microsoft.com/office/officeart/2018/2/layout/IconCircleList"/>
    <dgm:cxn modelId="{73EA49B9-D58B-42CE-B008-14BC327ECDEB}" type="presOf" srcId="{2634B221-C6C8-44C1-AA02-88E568477EAC}" destId="{822EEEE7-72CF-4646-ADA0-DD9242968CCB}" srcOrd="0" destOrd="0" presId="urn:microsoft.com/office/officeart/2018/2/layout/IconCircleList"/>
    <dgm:cxn modelId="{54B6CFC6-2A06-42B1-9586-319FBB19BE37}" type="presOf" srcId="{CFC4B9B3-F11C-4C31-8DBD-9774318FF942}" destId="{938B90C0-B3E6-4EB0-B593-B2CB0EEC6D9D}" srcOrd="0" destOrd="0" presId="urn:microsoft.com/office/officeart/2018/2/layout/IconCircleList"/>
    <dgm:cxn modelId="{E4737E25-9D64-4659-9CE2-D1CA91F7AA99}" type="presParOf" srcId="{90479CDF-009D-4A1F-A283-79682DBD00F7}" destId="{73C5B0E0-88C3-4C35-A371-8E71F7280A58}" srcOrd="0" destOrd="0" presId="urn:microsoft.com/office/officeart/2018/2/layout/IconCircleList"/>
    <dgm:cxn modelId="{74D8B63F-EBC5-47D1-B7D0-017CD3AFB68C}" type="presParOf" srcId="{73C5B0E0-88C3-4C35-A371-8E71F7280A58}" destId="{9C17FC22-FE3E-43F1-BD37-B8004D89B809}" srcOrd="0" destOrd="0" presId="urn:microsoft.com/office/officeart/2018/2/layout/IconCircleList"/>
    <dgm:cxn modelId="{AA29C3CE-5B44-42FD-B0A6-74D22B631438}" type="presParOf" srcId="{9C17FC22-FE3E-43F1-BD37-B8004D89B809}" destId="{5022672D-1D0B-402A-BDDB-014559A43D93}" srcOrd="0" destOrd="0" presId="urn:microsoft.com/office/officeart/2018/2/layout/IconCircleList"/>
    <dgm:cxn modelId="{C8F14316-DD27-423E-8CB4-EA3FE223BF37}" type="presParOf" srcId="{9C17FC22-FE3E-43F1-BD37-B8004D89B809}" destId="{75B5D964-E90C-4AB6-90F1-8807D131E81A}" srcOrd="1" destOrd="0" presId="urn:microsoft.com/office/officeart/2018/2/layout/IconCircleList"/>
    <dgm:cxn modelId="{3DCD3C4F-1BB9-4AA6-89FF-BB0D87DC74CB}" type="presParOf" srcId="{9C17FC22-FE3E-43F1-BD37-B8004D89B809}" destId="{9A4CFC01-03C9-466B-92EE-1E0B76F2D3A6}" srcOrd="2" destOrd="0" presId="urn:microsoft.com/office/officeart/2018/2/layout/IconCircleList"/>
    <dgm:cxn modelId="{5EA3C713-1595-4AA7-8750-34B964BD078D}" type="presParOf" srcId="{9C17FC22-FE3E-43F1-BD37-B8004D89B809}" destId="{DF7E684F-1A8B-45C1-986B-69BA83D066A7}" srcOrd="3" destOrd="0" presId="urn:microsoft.com/office/officeart/2018/2/layout/IconCircleList"/>
    <dgm:cxn modelId="{4A1547B4-05FC-46FC-8D3A-1B319930C771}" type="presParOf" srcId="{73C5B0E0-88C3-4C35-A371-8E71F7280A58}" destId="{E828ACE7-B6E5-4462-9933-CE25E6868F7D}" srcOrd="1" destOrd="0" presId="urn:microsoft.com/office/officeart/2018/2/layout/IconCircleList"/>
    <dgm:cxn modelId="{17E30A83-35A2-4A6E-9F6B-F1088603A6C6}" type="presParOf" srcId="{73C5B0E0-88C3-4C35-A371-8E71F7280A58}" destId="{7CF581B3-7CF5-43F3-A28A-9FBFCA9B0CA6}" srcOrd="2" destOrd="0" presId="urn:microsoft.com/office/officeart/2018/2/layout/IconCircleList"/>
    <dgm:cxn modelId="{AF5F94E7-AE8F-4B74-901D-9C130F48893A}" type="presParOf" srcId="{7CF581B3-7CF5-43F3-A28A-9FBFCA9B0CA6}" destId="{E3A2AFE2-F8D2-420C-A4FC-FF3C145E6EA3}" srcOrd="0" destOrd="0" presId="urn:microsoft.com/office/officeart/2018/2/layout/IconCircleList"/>
    <dgm:cxn modelId="{D6721F53-8884-456B-89DC-47E74D5138E0}" type="presParOf" srcId="{7CF581B3-7CF5-43F3-A28A-9FBFCA9B0CA6}" destId="{C40947DE-356B-4247-AD53-C42615259E35}" srcOrd="1" destOrd="0" presId="urn:microsoft.com/office/officeart/2018/2/layout/IconCircleList"/>
    <dgm:cxn modelId="{D9A8D3F0-03C9-469A-ACB8-7F7EF9F1F948}" type="presParOf" srcId="{7CF581B3-7CF5-43F3-A28A-9FBFCA9B0CA6}" destId="{8D502CA6-6B79-45DA-8C6A-84C0BC8BA4B4}" srcOrd="2" destOrd="0" presId="urn:microsoft.com/office/officeart/2018/2/layout/IconCircleList"/>
    <dgm:cxn modelId="{1B13A8AD-2180-437D-894F-A7B60C510AFE}" type="presParOf" srcId="{7CF581B3-7CF5-43F3-A28A-9FBFCA9B0CA6}" destId="{8FD50FDA-465A-4CA3-A43B-1CF2A3349E6F}" srcOrd="3" destOrd="0" presId="urn:microsoft.com/office/officeart/2018/2/layout/IconCircleList"/>
    <dgm:cxn modelId="{739E49BB-2DC3-4458-9BA3-5256DD01167F}" type="presParOf" srcId="{73C5B0E0-88C3-4C35-A371-8E71F7280A58}" destId="{822EEEE7-72CF-4646-ADA0-DD9242968CCB}" srcOrd="3" destOrd="0" presId="urn:microsoft.com/office/officeart/2018/2/layout/IconCircleList"/>
    <dgm:cxn modelId="{3CF08E38-5121-4BFD-86AC-0032C04D03F1}" type="presParOf" srcId="{73C5B0E0-88C3-4C35-A371-8E71F7280A58}" destId="{90010FEC-7C6C-4A86-A174-DC774D20AE81}" srcOrd="4" destOrd="0" presId="urn:microsoft.com/office/officeart/2018/2/layout/IconCircleList"/>
    <dgm:cxn modelId="{F8B47075-4C73-471B-8A4C-A6C4A52504BE}" type="presParOf" srcId="{90010FEC-7C6C-4A86-A174-DC774D20AE81}" destId="{E862EC0B-E977-4C1B-9E63-9EFCBA3EF7FA}" srcOrd="0" destOrd="0" presId="urn:microsoft.com/office/officeart/2018/2/layout/IconCircleList"/>
    <dgm:cxn modelId="{FC8769CA-9A9E-4C00-B20C-0855DA8093C3}" type="presParOf" srcId="{90010FEC-7C6C-4A86-A174-DC774D20AE81}" destId="{24506CE8-8EC0-4FE1-9030-912D5FC9575F}" srcOrd="1" destOrd="0" presId="urn:microsoft.com/office/officeart/2018/2/layout/IconCircleList"/>
    <dgm:cxn modelId="{EB673310-CC9C-4053-8A07-38122ECFF67E}" type="presParOf" srcId="{90010FEC-7C6C-4A86-A174-DC774D20AE81}" destId="{52E88E51-C4D7-4349-821B-D8B9D3D6DB18}" srcOrd="2" destOrd="0" presId="urn:microsoft.com/office/officeart/2018/2/layout/IconCircleList"/>
    <dgm:cxn modelId="{84961704-97F7-4A75-8B97-C89AD305F9BC}" type="presParOf" srcId="{90010FEC-7C6C-4A86-A174-DC774D20AE81}" destId="{938B90C0-B3E6-4EB0-B593-B2CB0EEC6D9D}" srcOrd="3" destOrd="0" presId="urn:microsoft.com/office/officeart/2018/2/layout/IconCircleList"/>
    <dgm:cxn modelId="{1F8CAEC8-16E0-4D4C-B37E-B0FB2A1BD8B4}" type="presParOf" srcId="{73C5B0E0-88C3-4C35-A371-8E71F7280A58}" destId="{103C6734-3B63-4911-8658-D59189054814}" srcOrd="5" destOrd="0" presId="urn:microsoft.com/office/officeart/2018/2/layout/IconCircleList"/>
    <dgm:cxn modelId="{48F4C4C7-5CB9-4585-A329-DCCA85050231}" type="presParOf" srcId="{73C5B0E0-88C3-4C35-A371-8E71F7280A58}" destId="{568F0342-8727-4739-B3CD-4A9719A46E4E}" srcOrd="6" destOrd="0" presId="urn:microsoft.com/office/officeart/2018/2/layout/IconCircleList"/>
    <dgm:cxn modelId="{E9DD8582-3A71-427E-8A0E-E696C544F443}" type="presParOf" srcId="{568F0342-8727-4739-B3CD-4A9719A46E4E}" destId="{EAFC21B7-B442-4234-906D-36FC81CFBC5E}" srcOrd="0" destOrd="0" presId="urn:microsoft.com/office/officeart/2018/2/layout/IconCircleList"/>
    <dgm:cxn modelId="{64CC641D-0BFD-4AAD-9F51-6E3D2748B004}" type="presParOf" srcId="{568F0342-8727-4739-B3CD-4A9719A46E4E}" destId="{7B461AA3-83F2-47CB-9286-3E165C69DA5D}" srcOrd="1" destOrd="0" presId="urn:microsoft.com/office/officeart/2018/2/layout/IconCircleList"/>
    <dgm:cxn modelId="{21B25566-F250-4F7A-B1A2-492C77AEE65D}" type="presParOf" srcId="{568F0342-8727-4739-B3CD-4A9719A46E4E}" destId="{8669C3F4-6E81-4308-AF80-59BBC3F7150A}" srcOrd="2" destOrd="0" presId="urn:microsoft.com/office/officeart/2018/2/layout/IconCircleList"/>
    <dgm:cxn modelId="{B958E6E6-6ECC-4F0F-A02C-AAD808D20642}" type="presParOf" srcId="{568F0342-8727-4739-B3CD-4A9719A46E4E}" destId="{90FF5058-90B7-405C-B993-3981EB69E91C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2242FF-AAA0-4807-BA31-ADBE34EE463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7FBD64AB-33FB-4B60-B7C8-0F6C037FA4E6}">
      <dgm:prSet/>
      <dgm:spPr/>
      <dgm:t>
        <a:bodyPr/>
        <a:lstStyle/>
        <a:p>
          <a:r>
            <a:rPr lang="en-GB"/>
            <a:t>R</a:t>
          </a:r>
          <a:r>
            <a:rPr lang="en-US"/>
            <a:t>eflexive/reflective decision making</a:t>
          </a:r>
        </a:p>
      </dgm:t>
    </dgm:pt>
    <dgm:pt modelId="{B1E8F501-5F81-4E6F-A433-DC5FD5C05C2F}" type="parTrans" cxnId="{A603EBD0-F280-4A7F-B511-D912BAD622AE}">
      <dgm:prSet/>
      <dgm:spPr/>
      <dgm:t>
        <a:bodyPr/>
        <a:lstStyle/>
        <a:p>
          <a:endParaRPr lang="en-US"/>
        </a:p>
      </dgm:t>
    </dgm:pt>
    <dgm:pt modelId="{6A380ACD-67BF-4CCE-8A1F-B5E333D866FE}" type="sibTrans" cxnId="{A603EBD0-F280-4A7F-B511-D912BAD622AE}">
      <dgm:prSet/>
      <dgm:spPr/>
      <dgm:t>
        <a:bodyPr/>
        <a:lstStyle/>
        <a:p>
          <a:endParaRPr lang="en-US"/>
        </a:p>
      </dgm:t>
    </dgm:pt>
    <dgm:pt modelId="{5AE33396-954A-4DC8-88E9-E53943646054}">
      <dgm:prSet/>
      <dgm:spPr/>
      <dgm:t>
        <a:bodyPr/>
        <a:lstStyle/>
        <a:p>
          <a:r>
            <a:rPr lang="en-US"/>
            <a:t>Prepare</a:t>
          </a:r>
        </a:p>
      </dgm:t>
    </dgm:pt>
    <dgm:pt modelId="{7B020849-B79E-4295-8890-C2DCBDF6C1C1}" type="parTrans" cxnId="{4A3A874C-60AA-4364-8944-CB31BB1A5CE6}">
      <dgm:prSet/>
      <dgm:spPr/>
      <dgm:t>
        <a:bodyPr/>
        <a:lstStyle/>
        <a:p>
          <a:endParaRPr lang="en-US"/>
        </a:p>
      </dgm:t>
    </dgm:pt>
    <dgm:pt modelId="{D1D7D251-98D4-44DD-92F8-1417254615AA}" type="sibTrans" cxnId="{4A3A874C-60AA-4364-8944-CB31BB1A5CE6}">
      <dgm:prSet/>
      <dgm:spPr/>
      <dgm:t>
        <a:bodyPr/>
        <a:lstStyle/>
        <a:p>
          <a:endParaRPr lang="en-US"/>
        </a:p>
      </dgm:t>
    </dgm:pt>
    <dgm:pt modelId="{40647CDD-B976-42F7-9360-06B4664DC29C}">
      <dgm:prSet/>
      <dgm:spPr/>
      <dgm:t>
        <a:bodyPr/>
        <a:lstStyle/>
        <a:p>
          <a:r>
            <a:rPr lang="en-US"/>
            <a:t>Plan </a:t>
          </a:r>
        </a:p>
      </dgm:t>
    </dgm:pt>
    <dgm:pt modelId="{BE26258C-6EEB-4264-BDB6-84527FB34DB2}" type="parTrans" cxnId="{317521CC-C41B-46B8-8303-3ACCB92C5A9D}">
      <dgm:prSet/>
      <dgm:spPr/>
      <dgm:t>
        <a:bodyPr/>
        <a:lstStyle/>
        <a:p>
          <a:endParaRPr lang="en-US"/>
        </a:p>
      </dgm:t>
    </dgm:pt>
    <dgm:pt modelId="{C0F0C7BD-9503-434E-BF24-0C1838DB70CA}" type="sibTrans" cxnId="{317521CC-C41B-46B8-8303-3ACCB92C5A9D}">
      <dgm:prSet/>
      <dgm:spPr/>
      <dgm:t>
        <a:bodyPr/>
        <a:lstStyle/>
        <a:p>
          <a:endParaRPr lang="en-US"/>
        </a:p>
      </dgm:t>
    </dgm:pt>
    <dgm:pt modelId="{C13FBFFA-0539-44B9-887B-FFD75BD4E812}">
      <dgm:prSet/>
      <dgm:spPr/>
      <dgm:t>
        <a:bodyPr/>
        <a:lstStyle/>
        <a:p>
          <a:r>
            <a:rPr lang="en-US"/>
            <a:t>Pre-commit</a:t>
          </a:r>
        </a:p>
      </dgm:t>
    </dgm:pt>
    <dgm:pt modelId="{BDFC199F-311F-47CF-8F88-F3221E9E23FD}" type="parTrans" cxnId="{F4DF05CC-5ED0-46DD-ACCB-D647DE391253}">
      <dgm:prSet/>
      <dgm:spPr/>
      <dgm:t>
        <a:bodyPr/>
        <a:lstStyle/>
        <a:p>
          <a:endParaRPr lang="en-US"/>
        </a:p>
      </dgm:t>
    </dgm:pt>
    <dgm:pt modelId="{B4FD38E4-1A6C-45F9-AEC9-7C08F2F8CE6E}" type="sibTrans" cxnId="{F4DF05CC-5ED0-46DD-ACCB-D647DE391253}">
      <dgm:prSet/>
      <dgm:spPr/>
      <dgm:t>
        <a:bodyPr/>
        <a:lstStyle/>
        <a:p>
          <a:endParaRPr lang="en-US"/>
        </a:p>
      </dgm:t>
    </dgm:pt>
    <dgm:pt modelId="{E2E72493-F70E-43A4-A54A-C5A0C9BEEC9B}">
      <dgm:prSet/>
      <dgm:spPr/>
      <dgm:t>
        <a:bodyPr/>
        <a:lstStyle/>
        <a:p>
          <a:r>
            <a:rPr lang="en-US" dirty="0"/>
            <a:t>Once you have a 90 IQ, successful investments do not correlate anymore with the IQ. </a:t>
          </a:r>
          <a:r>
            <a:rPr lang="en-GB" dirty="0"/>
            <a:t>W</a:t>
          </a:r>
          <a:r>
            <a:rPr lang="en-US" dirty="0"/>
            <a:t>hat an investor needs is the temperament to control urges and psychological biases.</a:t>
          </a:r>
        </a:p>
      </dgm:t>
    </dgm:pt>
    <dgm:pt modelId="{4CC945E0-781C-4A92-83E8-3C64E98F8D08}" type="parTrans" cxnId="{03377DAA-023D-43E6-A4BD-0C8FBB413687}">
      <dgm:prSet/>
      <dgm:spPr/>
      <dgm:t>
        <a:bodyPr/>
        <a:lstStyle/>
        <a:p>
          <a:endParaRPr lang="en-US"/>
        </a:p>
      </dgm:t>
    </dgm:pt>
    <dgm:pt modelId="{DE2154DD-B027-4974-A78F-DCBBF2F3BB8B}" type="sibTrans" cxnId="{03377DAA-023D-43E6-A4BD-0C8FBB413687}">
      <dgm:prSet/>
      <dgm:spPr/>
      <dgm:t>
        <a:bodyPr/>
        <a:lstStyle/>
        <a:p>
          <a:endParaRPr lang="en-US"/>
        </a:p>
      </dgm:t>
    </dgm:pt>
    <dgm:pt modelId="{166B4506-0670-477F-89F9-67ED1AEA4947}" type="pres">
      <dgm:prSet presAssocID="{222242FF-AAA0-4807-BA31-ADBE34EE463D}" presName="root" presStyleCnt="0">
        <dgm:presLayoutVars>
          <dgm:dir/>
          <dgm:resizeHandles val="exact"/>
        </dgm:presLayoutVars>
      </dgm:prSet>
      <dgm:spPr/>
    </dgm:pt>
    <dgm:pt modelId="{BA7549C0-0569-4453-9FCF-28C92D03CB96}" type="pres">
      <dgm:prSet presAssocID="{7FBD64AB-33FB-4B60-B7C8-0F6C037FA4E6}" presName="compNode" presStyleCnt="0"/>
      <dgm:spPr/>
    </dgm:pt>
    <dgm:pt modelId="{6C082830-4755-4E6A-8E83-E185E811639B}" type="pres">
      <dgm:prSet presAssocID="{7FBD64AB-33FB-4B60-B7C8-0F6C037FA4E6}" presName="bgRect" presStyleLbl="bgShp" presStyleIdx="0" presStyleCnt="5"/>
      <dgm:spPr/>
    </dgm:pt>
    <dgm:pt modelId="{F2F1C0B8-6BD9-4BA9-AA10-CE6B43C0E473}" type="pres">
      <dgm:prSet presAssocID="{7FBD64AB-33FB-4B60-B7C8-0F6C037FA4E6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ought bubble"/>
        </a:ext>
      </dgm:extLst>
    </dgm:pt>
    <dgm:pt modelId="{C9E235F6-8F46-4B1E-81C2-EC850E7963CA}" type="pres">
      <dgm:prSet presAssocID="{7FBD64AB-33FB-4B60-B7C8-0F6C037FA4E6}" presName="spaceRect" presStyleCnt="0"/>
      <dgm:spPr/>
    </dgm:pt>
    <dgm:pt modelId="{DA3EB1A6-BE20-4532-A6DC-D3DDD571E824}" type="pres">
      <dgm:prSet presAssocID="{7FBD64AB-33FB-4B60-B7C8-0F6C037FA4E6}" presName="parTx" presStyleLbl="revTx" presStyleIdx="0" presStyleCnt="5">
        <dgm:presLayoutVars>
          <dgm:chMax val="0"/>
          <dgm:chPref val="0"/>
        </dgm:presLayoutVars>
      </dgm:prSet>
      <dgm:spPr/>
    </dgm:pt>
    <dgm:pt modelId="{4CE12FC8-D091-4563-B585-3DA794342FA8}" type="pres">
      <dgm:prSet presAssocID="{6A380ACD-67BF-4CCE-8A1F-B5E333D866FE}" presName="sibTrans" presStyleCnt="0"/>
      <dgm:spPr/>
    </dgm:pt>
    <dgm:pt modelId="{0B296912-97D3-4C38-8C4B-593972EB2C11}" type="pres">
      <dgm:prSet presAssocID="{5AE33396-954A-4DC8-88E9-E53943646054}" presName="compNode" presStyleCnt="0"/>
      <dgm:spPr/>
    </dgm:pt>
    <dgm:pt modelId="{74858882-6A39-4F49-9C13-110B089D7D57}" type="pres">
      <dgm:prSet presAssocID="{5AE33396-954A-4DC8-88E9-E53943646054}" presName="bgRect" presStyleLbl="bgShp" presStyleIdx="1" presStyleCnt="5"/>
      <dgm:spPr/>
    </dgm:pt>
    <dgm:pt modelId="{E3ABDBD6-861D-49D1-BCE2-7709642BA237}" type="pres">
      <dgm:prSet presAssocID="{5AE33396-954A-4DC8-88E9-E53943646054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List"/>
        </a:ext>
      </dgm:extLst>
    </dgm:pt>
    <dgm:pt modelId="{52F2B0AA-B963-49B0-AC19-D8134DA74E55}" type="pres">
      <dgm:prSet presAssocID="{5AE33396-954A-4DC8-88E9-E53943646054}" presName="spaceRect" presStyleCnt="0"/>
      <dgm:spPr/>
    </dgm:pt>
    <dgm:pt modelId="{58EA8F37-D6F1-4295-8393-08DDF8EDC007}" type="pres">
      <dgm:prSet presAssocID="{5AE33396-954A-4DC8-88E9-E53943646054}" presName="parTx" presStyleLbl="revTx" presStyleIdx="1" presStyleCnt="5">
        <dgm:presLayoutVars>
          <dgm:chMax val="0"/>
          <dgm:chPref val="0"/>
        </dgm:presLayoutVars>
      </dgm:prSet>
      <dgm:spPr/>
    </dgm:pt>
    <dgm:pt modelId="{D858E50B-85A1-4A4C-AA57-0BB5990F3D48}" type="pres">
      <dgm:prSet presAssocID="{D1D7D251-98D4-44DD-92F8-1417254615AA}" presName="sibTrans" presStyleCnt="0"/>
      <dgm:spPr/>
    </dgm:pt>
    <dgm:pt modelId="{F536EBDC-2551-47D0-A3BE-05FDD64E74DA}" type="pres">
      <dgm:prSet presAssocID="{40647CDD-B976-42F7-9360-06B4664DC29C}" presName="compNode" presStyleCnt="0"/>
      <dgm:spPr/>
    </dgm:pt>
    <dgm:pt modelId="{68014ED5-0616-4CDD-8E9B-DEFF3729900C}" type="pres">
      <dgm:prSet presAssocID="{40647CDD-B976-42F7-9360-06B4664DC29C}" presName="bgRect" presStyleLbl="bgShp" presStyleIdx="2" presStyleCnt="5"/>
      <dgm:spPr/>
    </dgm:pt>
    <dgm:pt modelId="{0FE11C02-FCA9-4F4C-B163-5E9B97C4A178}" type="pres">
      <dgm:prSet presAssocID="{40647CDD-B976-42F7-9360-06B4664DC29C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st"/>
        </a:ext>
      </dgm:extLst>
    </dgm:pt>
    <dgm:pt modelId="{B91A6C69-8D58-4F41-8035-958A0DCC2F49}" type="pres">
      <dgm:prSet presAssocID="{40647CDD-B976-42F7-9360-06B4664DC29C}" presName="spaceRect" presStyleCnt="0"/>
      <dgm:spPr/>
    </dgm:pt>
    <dgm:pt modelId="{75329B72-3635-4507-980E-642092E2B695}" type="pres">
      <dgm:prSet presAssocID="{40647CDD-B976-42F7-9360-06B4664DC29C}" presName="parTx" presStyleLbl="revTx" presStyleIdx="2" presStyleCnt="5">
        <dgm:presLayoutVars>
          <dgm:chMax val="0"/>
          <dgm:chPref val="0"/>
        </dgm:presLayoutVars>
      </dgm:prSet>
      <dgm:spPr/>
    </dgm:pt>
    <dgm:pt modelId="{96CAAFE4-B73C-47CF-AA00-D79B64754B37}" type="pres">
      <dgm:prSet presAssocID="{C0F0C7BD-9503-434E-BF24-0C1838DB70CA}" presName="sibTrans" presStyleCnt="0"/>
      <dgm:spPr/>
    </dgm:pt>
    <dgm:pt modelId="{C044BAEB-C020-4E10-894C-9302E3EC1F8A}" type="pres">
      <dgm:prSet presAssocID="{C13FBFFA-0539-44B9-887B-FFD75BD4E812}" presName="compNode" presStyleCnt="0"/>
      <dgm:spPr/>
    </dgm:pt>
    <dgm:pt modelId="{2F1EF211-E424-4C25-84CC-2A2A7B724A3A}" type="pres">
      <dgm:prSet presAssocID="{C13FBFFA-0539-44B9-887B-FFD75BD4E812}" presName="bgRect" presStyleLbl="bgShp" presStyleIdx="3" presStyleCnt="5"/>
      <dgm:spPr/>
    </dgm:pt>
    <dgm:pt modelId="{2CA6E0FC-865D-4CFE-8612-EBB5FAAEA51C}" type="pres">
      <dgm:prSet presAssocID="{C13FBFFA-0539-44B9-887B-FFD75BD4E812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rrow: Counterclockwise curve"/>
        </a:ext>
      </dgm:extLst>
    </dgm:pt>
    <dgm:pt modelId="{638D72B0-1350-45E3-9690-DE4E1805DAAD}" type="pres">
      <dgm:prSet presAssocID="{C13FBFFA-0539-44B9-887B-FFD75BD4E812}" presName="spaceRect" presStyleCnt="0"/>
      <dgm:spPr/>
    </dgm:pt>
    <dgm:pt modelId="{4CC6F136-19ED-4977-B598-E302DB237EF2}" type="pres">
      <dgm:prSet presAssocID="{C13FBFFA-0539-44B9-887B-FFD75BD4E812}" presName="parTx" presStyleLbl="revTx" presStyleIdx="3" presStyleCnt="5">
        <dgm:presLayoutVars>
          <dgm:chMax val="0"/>
          <dgm:chPref val="0"/>
        </dgm:presLayoutVars>
      </dgm:prSet>
      <dgm:spPr/>
    </dgm:pt>
    <dgm:pt modelId="{83526DA4-CAD1-40E2-9D23-DD5F05A9B609}" type="pres">
      <dgm:prSet presAssocID="{B4FD38E4-1A6C-45F9-AEC9-7C08F2F8CE6E}" presName="sibTrans" presStyleCnt="0"/>
      <dgm:spPr/>
    </dgm:pt>
    <dgm:pt modelId="{7E46D471-C103-4421-9E90-278A4484DF03}" type="pres">
      <dgm:prSet presAssocID="{E2E72493-F70E-43A4-A54A-C5A0C9BEEC9B}" presName="compNode" presStyleCnt="0"/>
      <dgm:spPr/>
    </dgm:pt>
    <dgm:pt modelId="{EEB85C42-DC50-4175-AC7C-06C43B923634}" type="pres">
      <dgm:prSet presAssocID="{E2E72493-F70E-43A4-A54A-C5A0C9BEEC9B}" presName="bgRect" presStyleLbl="bgShp" presStyleIdx="4" presStyleCnt="5"/>
      <dgm:spPr/>
    </dgm:pt>
    <dgm:pt modelId="{59E6CED2-40A8-4301-A8C6-BA14116D84F5}" type="pres">
      <dgm:prSet presAssocID="{E2E72493-F70E-43A4-A54A-C5A0C9BEEC9B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DC713CB9-A25D-460B-8E6E-A1777554ED59}" type="pres">
      <dgm:prSet presAssocID="{E2E72493-F70E-43A4-A54A-C5A0C9BEEC9B}" presName="spaceRect" presStyleCnt="0"/>
      <dgm:spPr/>
    </dgm:pt>
    <dgm:pt modelId="{9FA0FCAD-247C-4CC4-97F4-052A4AECC156}" type="pres">
      <dgm:prSet presAssocID="{E2E72493-F70E-43A4-A54A-C5A0C9BEEC9B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1767571D-B29F-4DE6-81CD-7A54B65084F4}" type="presOf" srcId="{C13FBFFA-0539-44B9-887B-FFD75BD4E812}" destId="{4CC6F136-19ED-4977-B598-E302DB237EF2}" srcOrd="0" destOrd="0" presId="urn:microsoft.com/office/officeart/2018/2/layout/IconVerticalSolidList"/>
    <dgm:cxn modelId="{208D8630-5DDA-471A-8107-42461DAB9E72}" type="presOf" srcId="{7FBD64AB-33FB-4B60-B7C8-0F6C037FA4E6}" destId="{DA3EB1A6-BE20-4532-A6DC-D3DDD571E824}" srcOrd="0" destOrd="0" presId="urn:microsoft.com/office/officeart/2018/2/layout/IconVerticalSolidList"/>
    <dgm:cxn modelId="{4A3A874C-60AA-4364-8944-CB31BB1A5CE6}" srcId="{222242FF-AAA0-4807-BA31-ADBE34EE463D}" destId="{5AE33396-954A-4DC8-88E9-E53943646054}" srcOrd="1" destOrd="0" parTransId="{7B020849-B79E-4295-8890-C2DCBDF6C1C1}" sibTransId="{D1D7D251-98D4-44DD-92F8-1417254615AA}"/>
    <dgm:cxn modelId="{1A7F8E66-4606-4909-B550-B76270E214E2}" type="presOf" srcId="{5AE33396-954A-4DC8-88E9-E53943646054}" destId="{58EA8F37-D6F1-4295-8393-08DDF8EDC007}" srcOrd="0" destOrd="0" presId="urn:microsoft.com/office/officeart/2018/2/layout/IconVerticalSolidList"/>
    <dgm:cxn modelId="{5E68CF7B-CEEA-44FB-ADF7-0D4D65BC2A63}" type="presOf" srcId="{E2E72493-F70E-43A4-A54A-C5A0C9BEEC9B}" destId="{9FA0FCAD-247C-4CC4-97F4-052A4AECC156}" srcOrd="0" destOrd="0" presId="urn:microsoft.com/office/officeart/2018/2/layout/IconVerticalSolidList"/>
    <dgm:cxn modelId="{9BB5B38F-D4E4-49C9-9F53-E466DA9D6D28}" type="presOf" srcId="{222242FF-AAA0-4807-BA31-ADBE34EE463D}" destId="{166B4506-0670-477F-89F9-67ED1AEA4947}" srcOrd="0" destOrd="0" presId="urn:microsoft.com/office/officeart/2018/2/layout/IconVerticalSolidList"/>
    <dgm:cxn modelId="{03377DAA-023D-43E6-A4BD-0C8FBB413687}" srcId="{222242FF-AAA0-4807-BA31-ADBE34EE463D}" destId="{E2E72493-F70E-43A4-A54A-C5A0C9BEEC9B}" srcOrd="4" destOrd="0" parTransId="{4CC945E0-781C-4A92-83E8-3C64E98F8D08}" sibTransId="{DE2154DD-B027-4974-A78F-DCBBF2F3BB8B}"/>
    <dgm:cxn modelId="{F4DF05CC-5ED0-46DD-ACCB-D647DE391253}" srcId="{222242FF-AAA0-4807-BA31-ADBE34EE463D}" destId="{C13FBFFA-0539-44B9-887B-FFD75BD4E812}" srcOrd="3" destOrd="0" parTransId="{BDFC199F-311F-47CF-8F88-F3221E9E23FD}" sibTransId="{B4FD38E4-1A6C-45F9-AEC9-7C08F2F8CE6E}"/>
    <dgm:cxn modelId="{317521CC-C41B-46B8-8303-3ACCB92C5A9D}" srcId="{222242FF-AAA0-4807-BA31-ADBE34EE463D}" destId="{40647CDD-B976-42F7-9360-06B4664DC29C}" srcOrd="2" destOrd="0" parTransId="{BE26258C-6EEB-4264-BDB6-84527FB34DB2}" sibTransId="{C0F0C7BD-9503-434E-BF24-0C1838DB70CA}"/>
    <dgm:cxn modelId="{A603EBD0-F280-4A7F-B511-D912BAD622AE}" srcId="{222242FF-AAA0-4807-BA31-ADBE34EE463D}" destId="{7FBD64AB-33FB-4B60-B7C8-0F6C037FA4E6}" srcOrd="0" destOrd="0" parTransId="{B1E8F501-5F81-4E6F-A433-DC5FD5C05C2F}" sibTransId="{6A380ACD-67BF-4CCE-8A1F-B5E333D866FE}"/>
    <dgm:cxn modelId="{76BD33DC-8410-48D8-AECA-152D794CEB90}" type="presOf" srcId="{40647CDD-B976-42F7-9360-06B4664DC29C}" destId="{75329B72-3635-4507-980E-642092E2B695}" srcOrd="0" destOrd="0" presId="urn:microsoft.com/office/officeart/2018/2/layout/IconVerticalSolidList"/>
    <dgm:cxn modelId="{2A0BBF46-36C0-4060-AE77-8A2A46874B6B}" type="presParOf" srcId="{166B4506-0670-477F-89F9-67ED1AEA4947}" destId="{BA7549C0-0569-4453-9FCF-28C92D03CB96}" srcOrd="0" destOrd="0" presId="urn:microsoft.com/office/officeart/2018/2/layout/IconVerticalSolidList"/>
    <dgm:cxn modelId="{5514E8FA-F4CD-4657-AF27-9EF6B46729AF}" type="presParOf" srcId="{BA7549C0-0569-4453-9FCF-28C92D03CB96}" destId="{6C082830-4755-4E6A-8E83-E185E811639B}" srcOrd="0" destOrd="0" presId="urn:microsoft.com/office/officeart/2018/2/layout/IconVerticalSolidList"/>
    <dgm:cxn modelId="{E32CE183-8D2E-4162-82B1-2247DBA02AE0}" type="presParOf" srcId="{BA7549C0-0569-4453-9FCF-28C92D03CB96}" destId="{F2F1C0B8-6BD9-4BA9-AA10-CE6B43C0E473}" srcOrd="1" destOrd="0" presId="urn:microsoft.com/office/officeart/2018/2/layout/IconVerticalSolidList"/>
    <dgm:cxn modelId="{FA0A1A0F-0E2A-46B9-8149-FB3237EE0BCC}" type="presParOf" srcId="{BA7549C0-0569-4453-9FCF-28C92D03CB96}" destId="{C9E235F6-8F46-4B1E-81C2-EC850E7963CA}" srcOrd="2" destOrd="0" presId="urn:microsoft.com/office/officeart/2018/2/layout/IconVerticalSolidList"/>
    <dgm:cxn modelId="{DFC92337-BED7-45EB-8074-FBD40A9F41EC}" type="presParOf" srcId="{BA7549C0-0569-4453-9FCF-28C92D03CB96}" destId="{DA3EB1A6-BE20-4532-A6DC-D3DDD571E824}" srcOrd="3" destOrd="0" presId="urn:microsoft.com/office/officeart/2018/2/layout/IconVerticalSolidList"/>
    <dgm:cxn modelId="{87A3CD1B-8576-4FA4-BD7C-2719CE6CDC01}" type="presParOf" srcId="{166B4506-0670-477F-89F9-67ED1AEA4947}" destId="{4CE12FC8-D091-4563-B585-3DA794342FA8}" srcOrd="1" destOrd="0" presId="urn:microsoft.com/office/officeart/2018/2/layout/IconVerticalSolidList"/>
    <dgm:cxn modelId="{C7E3DDC4-1B1A-4924-86A4-B0F79AD03D2A}" type="presParOf" srcId="{166B4506-0670-477F-89F9-67ED1AEA4947}" destId="{0B296912-97D3-4C38-8C4B-593972EB2C11}" srcOrd="2" destOrd="0" presId="urn:microsoft.com/office/officeart/2018/2/layout/IconVerticalSolidList"/>
    <dgm:cxn modelId="{15AE462C-975B-4406-9C49-B41B35D9C989}" type="presParOf" srcId="{0B296912-97D3-4C38-8C4B-593972EB2C11}" destId="{74858882-6A39-4F49-9C13-110B089D7D57}" srcOrd="0" destOrd="0" presId="urn:microsoft.com/office/officeart/2018/2/layout/IconVerticalSolidList"/>
    <dgm:cxn modelId="{3704BBDC-A54A-4757-9C34-96D07B5E3FE9}" type="presParOf" srcId="{0B296912-97D3-4C38-8C4B-593972EB2C11}" destId="{E3ABDBD6-861D-49D1-BCE2-7709642BA237}" srcOrd="1" destOrd="0" presId="urn:microsoft.com/office/officeart/2018/2/layout/IconVerticalSolidList"/>
    <dgm:cxn modelId="{5DBAAC1D-AE29-4D43-A233-727895EA7897}" type="presParOf" srcId="{0B296912-97D3-4C38-8C4B-593972EB2C11}" destId="{52F2B0AA-B963-49B0-AC19-D8134DA74E55}" srcOrd="2" destOrd="0" presId="urn:microsoft.com/office/officeart/2018/2/layout/IconVerticalSolidList"/>
    <dgm:cxn modelId="{F6BA262B-CD8E-4420-A618-393ED798F090}" type="presParOf" srcId="{0B296912-97D3-4C38-8C4B-593972EB2C11}" destId="{58EA8F37-D6F1-4295-8393-08DDF8EDC007}" srcOrd="3" destOrd="0" presId="urn:microsoft.com/office/officeart/2018/2/layout/IconVerticalSolidList"/>
    <dgm:cxn modelId="{A2FEC3E9-8DDF-4CAC-AF2E-10E8CD1A7B82}" type="presParOf" srcId="{166B4506-0670-477F-89F9-67ED1AEA4947}" destId="{D858E50B-85A1-4A4C-AA57-0BB5990F3D48}" srcOrd="3" destOrd="0" presId="urn:microsoft.com/office/officeart/2018/2/layout/IconVerticalSolidList"/>
    <dgm:cxn modelId="{7977ED68-34F5-4933-B342-B46DEE736C91}" type="presParOf" srcId="{166B4506-0670-477F-89F9-67ED1AEA4947}" destId="{F536EBDC-2551-47D0-A3BE-05FDD64E74DA}" srcOrd="4" destOrd="0" presId="urn:microsoft.com/office/officeart/2018/2/layout/IconVerticalSolidList"/>
    <dgm:cxn modelId="{3D2E53D3-E710-4F47-B08C-CCD6A50F8133}" type="presParOf" srcId="{F536EBDC-2551-47D0-A3BE-05FDD64E74DA}" destId="{68014ED5-0616-4CDD-8E9B-DEFF3729900C}" srcOrd="0" destOrd="0" presId="urn:microsoft.com/office/officeart/2018/2/layout/IconVerticalSolidList"/>
    <dgm:cxn modelId="{1CD8297B-A35D-48E6-B0A6-916793D2D9DE}" type="presParOf" srcId="{F536EBDC-2551-47D0-A3BE-05FDD64E74DA}" destId="{0FE11C02-FCA9-4F4C-B163-5E9B97C4A178}" srcOrd="1" destOrd="0" presId="urn:microsoft.com/office/officeart/2018/2/layout/IconVerticalSolidList"/>
    <dgm:cxn modelId="{D06A5DFF-62EA-4D97-9343-6E4282731AEF}" type="presParOf" srcId="{F536EBDC-2551-47D0-A3BE-05FDD64E74DA}" destId="{B91A6C69-8D58-4F41-8035-958A0DCC2F49}" srcOrd="2" destOrd="0" presId="urn:microsoft.com/office/officeart/2018/2/layout/IconVerticalSolidList"/>
    <dgm:cxn modelId="{A50C2D0C-0865-4659-89EB-30E5476B5821}" type="presParOf" srcId="{F536EBDC-2551-47D0-A3BE-05FDD64E74DA}" destId="{75329B72-3635-4507-980E-642092E2B695}" srcOrd="3" destOrd="0" presId="urn:microsoft.com/office/officeart/2018/2/layout/IconVerticalSolidList"/>
    <dgm:cxn modelId="{05D04819-1BC3-4096-AA01-BDAB8126F69E}" type="presParOf" srcId="{166B4506-0670-477F-89F9-67ED1AEA4947}" destId="{96CAAFE4-B73C-47CF-AA00-D79B64754B37}" srcOrd="5" destOrd="0" presId="urn:microsoft.com/office/officeart/2018/2/layout/IconVerticalSolidList"/>
    <dgm:cxn modelId="{585030B7-3310-40C1-9897-43DB383F5F68}" type="presParOf" srcId="{166B4506-0670-477F-89F9-67ED1AEA4947}" destId="{C044BAEB-C020-4E10-894C-9302E3EC1F8A}" srcOrd="6" destOrd="0" presId="urn:microsoft.com/office/officeart/2018/2/layout/IconVerticalSolidList"/>
    <dgm:cxn modelId="{466B123A-E6AB-4F5D-A15F-9E4E59A47F37}" type="presParOf" srcId="{C044BAEB-C020-4E10-894C-9302E3EC1F8A}" destId="{2F1EF211-E424-4C25-84CC-2A2A7B724A3A}" srcOrd="0" destOrd="0" presId="urn:microsoft.com/office/officeart/2018/2/layout/IconVerticalSolidList"/>
    <dgm:cxn modelId="{9349759B-B697-4DCF-9043-285B0DFB81C5}" type="presParOf" srcId="{C044BAEB-C020-4E10-894C-9302E3EC1F8A}" destId="{2CA6E0FC-865D-4CFE-8612-EBB5FAAEA51C}" srcOrd="1" destOrd="0" presId="urn:microsoft.com/office/officeart/2018/2/layout/IconVerticalSolidList"/>
    <dgm:cxn modelId="{E687D974-710D-4146-9C54-8237CC943270}" type="presParOf" srcId="{C044BAEB-C020-4E10-894C-9302E3EC1F8A}" destId="{638D72B0-1350-45E3-9690-DE4E1805DAAD}" srcOrd="2" destOrd="0" presId="urn:microsoft.com/office/officeart/2018/2/layout/IconVerticalSolidList"/>
    <dgm:cxn modelId="{992C8595-0B62-41E5-9838-7B0E78432418}" type="presParOf" srcId="{C044BAEB-C020-4E10-894C-9302E3EC1F8A}" destId="{4CC6F136-19ED-4977-B598-E302DB237EF2}" srcOrd="3" destOrd="0" presId="urn:microsoft.com/office/officeart/2018/2/layout/IconVerticalSolidList"/>
    <dgm:cxn modelId="{30070F47-865B-4D37-BAAD-2424F9FF125C}" type="presParOf" srcId="{166B4506-0670-477F-89F9-67ED1AEA4947}" destId="{83526DA4-CAD1-40E2-9D23-DD5F05A9B609}" srcOrd="7" destOrd="0" presId="urn:microsoft.com/office/officeart/2018/2/layout/IconVerticalSolidList"/>
    <dgm:cxn modelId="{4850C659-EE6A-4F45-A5A2-A53D00FD9749}" type="presParOf" srcId="{166B4506-0670-477F-89F9-67ED1AEA4947}" destId="{7E46D471-C103-4421-9E90-278A4484DF03}" srcOrd="8" destOrd="0" presId="urn:microsoft.com/office/officeart/2018/2/layout/IconVerticalSolidList"/>
    <dgm:cxn modelId="{1DDA8EC8-C08E-495B-8AD3-0A143563BD84}" type="presParOf" srcId="{7E46D471-C103-4421-9E90-278A4484DF03}" destId="{EEB85C42-DC50-4175-AC7C-06C43B923634}" srcOrd="0" destOrd="0" presId="urn:microsoft.com/office/officeart/2018/2/layout/IconVerticalSolidList"/>
    <dgm:cxn modelId="{DCF2834E-80D8-4D60-B05E-76C791F78B46}" type="presParOf" srcId="{7E46D471-C103-4421-9E90-278A4484DF03}" destId="{59E6CED2-40A8-4301-A8C6-BA14116D84F5}" srcOrd="1" destOrd="0" presId="urn:microsoft.com/office/officeart/2018/2/layout/IconVerticalSolidList"/>
    <dgm:cxn modelId="{9482B890-AFCD-43AA-B5C0-53A7CFE43F07}" type="presParOf" srcId="{7E46D471-C103-4421-9E90-278A4484DF03}" destId="{DC713CB9-A25D-460B-8E6E-A1777554ED59}" srcOrd="2" destOrd="0" presId="urn:microsoft.com/office/officeart/2018/2/layout/IconVerticalSolidList"/>
    <dgm:cxn modelId="{334CB8E7-BDB2-4DA2-8A91-C34589715EBF}" type="presParOf" srcId="{7E46D471-C103-4421-9E90-278A4484DF03}" destId="{9FA0FCAD-247C-4CC4-97F4-052A4AECC15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178FE54-F2FD-4A5E-BCAC-EEE94781AEC9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944CBF-CC0D-4CF1-B76C-DAF3CB89EB9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2-4-8-10-12</a:t>
          </a:r>
        </a:p>
      </dgm:t>
    </dgm:pt>
    <dgm:pt modelId="{BBB7D506-0860-4650-B09D-DA2F259D35F0}" type="parTrans" cxnId="{837C8D2A-594D-4187-B321-BFB444871DA2}">
      <dgm:prSet/>
      <dgm:spPr/>
      <dgm:t>
        <a:bodyPr/>
        <a:lstStyle/>
        <a:p>
          <a:endParaRPr lang="en-US"/>
        </a:p>
      </dgm:t>
    </dgm:pt>
    <dgm:pt modelId="{3E2378D7-BD32-47C4-B8B3-828FD1A7656B}" type="sibTrans" cxnId="{837C8D2A-594D-4187-B321-BFB444871DA2}">
      <dgm:prSet/>
      <dgm:spPr/>
      <dgm:t>
        <a:bodyPr/>
        <a:lstStyle/>
        <a:p>
          <a:endParaRPr lang="en-US"/>
        </a:p>
      </dgm:t>
    </dgm:pt>
    <dgm:pt modelId="{AFE4D2D6-DA5E-4712-815B-A627C12D846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Guess my choice rule???</a:t>
          </a:r>
        </a:p>
      </dgm:t>
    </dgm:pt>
    <dgm:pt modelId="{D27B7C09-EB07-409A-87DC-9E075B773C21}" type="parTrans" cxnId="{52207537-2DD9-4324-99F1-F845F32B2689}">
      <dgm:prSet/>
      <dgm:spPr/>
      <dgm:t>
        <a:bodyPr/>
        <a:lstStyle/>
        <a:p>
          <a:endParaRPr lang="en-US"/>
        </a:p>
      </dgm:t>
    </dgm:pt>
    <dgm:pt modelId="{EB46DD08-37D8-4E51-831C-347DD2DF62BB}" type="sibTrans" cxnId="{52207537-2DD9-4324-99F1-F845F32B2689}">
      <dgm:prSet/>
      <dgm:spPr/>
      <dgm:t>
        <a:bodyPr/>
        <a:lstStyle/>
        <a:p>
          <a:endParaRPr lang="en-US"/>
        </a:p>
      </dgm:t>
    </dgm:pt>
    <dgm:pt modelId="{D330BC9D-2553-4E84-85FB-C7914567F675}" type="pres">
      <dgm:prSet presAssocID="{0178FE54-F2FD-4A5E-BCAC-EEE94781AEC9}" presName="root" presStyleCnt="0">
        <dgm:presLayoutVars>
          <dgm:dir/>
          <dgm:resizeHandles val="exact"/>
        </dgm:presLayoutVars>
      </dgm:prSet>
      <dgm:spPr/>
    </dgm:pt>
    <dgm:pt modelId="{190FED64-D35D-4C15-9693-D408C5E43EC7}" type="pres">
      <dgm:prSet presAssocID="{0C944CBF-CC0D-4CF1-B76C-DAF3CB89EB9F}" presName="compNode" presStyleCnt="0"/>
      <dgm:spPr/>
    </dgm:pt>
    <dgm:pt modelId="{0DD12258-DBB5-4DC6-B7BF-8B99EA2765EB}" type="pres">
      <dgm:prSet presAssocID="{0C944CBF-CC0D-4CF1-B76C-DAF3CB89EB9F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B79AB4EE-2BBC-4A4A-ACD3-F1BAF13112A2}" type="pres">
      <dgm:prSet presAssocID="{0C944CBF-CC0D-4CF1-B76C-DAF3CB89EB9F}" presName="spaceRect" presStyleCnt="0"/>
      <dgm:spPr/>
    </dgm:pt>
    <dgm:pt modelId="{CEA5C453-7D7B-4788-8F99-E1ADA7C5F9AD}" type="pres">
      <dgm:prSet presAssocID="{0C944CBF-CC0D-4CF1-B76C-DAF3CB89EB9F}" presName="textRect" presStyleLbl="revTx" presStyleIdx="0" presStyleCnt="2">
        <dgm:presLayoutVars>
          <dgm:chMax val="1"/>
          <dgm:chPref val="1"/>
        </dgm:presLayoutVars>
      </dgm:prSet>
      <dgm:spPr/>
    </dgm:pt>
    <dgm:pt modelId="{D99E951E-B259-40A3-8657-835D2746CD60}" type="pres">
      <dgm:prSet presAssocID="{3E2378D7-BD32-47C4-B8B3-828FD1A7656B}" presName="sibTrans" presStyleCnt="0"/>
      <dgm:spPr/>
    </dgm:pt>
    <dgm:pt modelId="{4B0DB845-6CC7-445B-928C-A9142BD8F024}" type="pres">
      <dgm:prSet presAssocID="{AFE4D2D6-DA5E-4712-815B-A627C12D846F}" presName="compNode" presStyleCnt="0"/>
      <dgm:spPr/>
    </dgm:pt>
    <dgm:pt modelId="{A0A86A0B-FFF9-4A38-BC90-F585FBA2FB24}" type="pres">
      <dgm:prSet presAssocID="{AFE4D2D6-DA5E-4712-815B-A627C12D846F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ze"/>
        </a:ext>
      </dgm:extLst>
    </dgm:pt>
    <dgm:pt modelId="{F9AF50D3-1F3A-4B00-8204-E2EA78F15BE7}" type="pres">
      <dgm:prSet presAssocID="{AFE4D2D6-DA5E-4712-815B-A627C12D846F}" presName="spaceRect" presStyleCnt="0"/>
      <dgm:spPr/>
    </dgm:pt>
    <dgm:pt modelId="{B73ADB10-14EF-4D9A-A5C1-4BDDFC3621AA}" type="pres">
      <dgm:prSet presAssocID="{AFE4D2D6-DA5E-4712-815B-A627C12D846F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5B896C1F-7FD8-43D7-B798-6C59AE0C65A6}" type="presOf" srcId="{AFE4D2D6-DA5E-4712-815B-A627C12D846F}" destId="{B73ADB10-14EF-4D9A-A5C1-4BDDFC3621AA}" srcOrd="0" destOrd="0" presId="urn:microsoft.com/office/officeart/2018/2/layout/IconLabelList"/>
    <dgm:cxn modelId="{837C8D2A-594D-4187-B321-BFB444871DA2}" srcId="{0178FE54-F2FD-4A5E-BCAC-EEE94781AEC9}" destId="{0C944CBF-CC0D-4CF1-B76C-DAF3CB89EB9F}" srcOrd="0" destOrd="0" parTransId="{BBB7D506-0860-4650-B09D-DA2F259D35F0}" sibTransId="{3E2378D7-BD32-47C4-B8B3-828FD1A7656B}"/>
    <dgm:cxn modelId="{52207537-2DD9-4324-99F1-F845F32B2689}" srcId="{0178FE54-F2FD-4A5E-BCAC-EEE94781AEC9}" destId="{AFE4D2D6-DA5E-4712-815B-A627C12D846F}" srcOrd="1" destOrd="0" parTransId="{D27B7C09-EB07-409A-87DC-9E075B773C21}" sibTransId="{EB46DD08-37D8-4E51-831C-347DD2DF62BB}"/>
    <dgm:cxn modelId="{C71720DF-BF84-4084-97A6-33349B0F9EF4}" type="presOf" srcId="{0C944CBF-CC0D-4CF1-B76C-DAF3CB89EB9F}" destId="{CEA5C453-7D7B-4788-8F99-E1ADA7C5F9AD}" srcOrd="0" destOrd="0" presId="urn:microsoft.com/office/officeart/2018/2/layout/IconLabelList"/>
    <dgm:cxn modelId="{C23B49FE-DD19-4B10-BF28-F9505725D1AD}" type="presOf" srcId="{0178FE54-F2FD-4A5E-BCAC-EEE94781AEC9}" destId="{D330BC9D-2553-4E84-85FB-C7914567F675}" srcOrd="0" destOrd="0" presId="urn:microsoft.com/office/officeart/2018/2/layout/IconLabelList"/>
    <dgm:cxn modelId="{CFC4F3A6-9009-47D4-AC7D-52D0A6CC7442}" type="presParOf" srcId="{D330BC9D-2553-4E84-85FB-C7914567F675}" destId="{190FED64-D35D-4C15-9693-D408C5E43EC7}" srcOrd="0" destOrd="0" presId="urn:microsoft.com/office/officeart/2018/2/layout/IconLabelList"/>
    <dgm:cxn modelId="{50F49458-F247-458D-8A78-63CB6327C3B2}" type="presParOf" srcId="{190FED64-D35D-4C15-9693-D408C5E43EC7}" destId="{0DD12258-DBB5-4DC6-B7BF-8B99EA2765EB}" srcOrd="0" destOrd="0" presId="urn:microsoft.com/office/officeart/2018/2/layout/IconLabelList"/>
    <dgm:cxn modelId="{FC1AAFEF-3DD3-47C1-95AA-CDAC0695327F}" type="presParOf" srcId="{190FED64-D35D-4C15-9693-D408C5E43EC7}" destId="{B79AB4EE-2BBC-4A4A-ACD3-F1BAF13112A2}" srcOrd="1" destOrd="0" presId="urn:microsoft.com/office/officeart/2018/2/layout/IconLabelList"/>
    <dgm:cxn modelId="{029FB644-B394-41F3-A679-D97AF5DC8B3D}" type="presParOf" srcId="{190FED64-D35D-4C15-9693-D408C5E43EC7}" destId="{CEA5C453-7D7B-4788-8F99-E1ADA7C5F9AD}" srcOrd="2" destOrd="0" presId="urn:microsoft.com/office/officeart/2018/2/layout/IconLabelList"/>
    <dgm:cxn modelId="{34209A20-A0BD-4CD8-AF47-A46625668D95}" type="presParOf" srcId="{D330BC9D-2553-4E84-85FB-C7914567F675}" destId="{D99E951E-B259-40A3-8657-835D2746CD60}" srcOrd="1" destOrd="0" presId="urn:microsoft.com/office/officeart/2018/2/layout/IconLabelList"/>
    <dgm:cxn modelId="{77B41890-9BED-4659-AAE9-61A9C7F3D3FD}" type="presParOf" srcId="{D330BC9D-2553-4E84-85FB-C7914567F675}" destId="{4B0DB845-6CC7-445B-928C-A9142BD8F024}" srcOrd="2" destOrd="0" presId="urn:microsoft.com/office/officeart/2018/2/layout/IconLabelList"/>
    <dgm:cxn modelId="{EE4CC2E3-69A5-4071-B40B-A0C16FDF9AC5}" type="presParOf" srcId="{4B0DB845-6CC7-445B-928C-A9142BD8F024}" destId="{A0A86A0B-FFF9-4A38-BC90-F585FBA2FB24}" srcOrd="0" destOrd="0" presId="urn:microsoft.com/office/officeart/2018/2/layout/IconLabelList"/>
    <dgm:cxn modelId="{A368DD63-0ABC-4BA2-B5E5-E9F1186DF2C8}" type="presParOf" srcId="{4B0DB845-6CC7-445B-928C-A9142BD8F024}" destId="{F9AF50D3-1F3A-4B00-8204-E2EA78F15BE7}" srcOrd="1" destOrd="0" presId="urn:microsoft.com/office/officeart/2018/2/layout/IconLabelList"/>
    <dgm:cxn modelId="{06C9D70B-ECA7-497C-88D5-21607FC3EFC3}" type="presParOf" srcId="{4B0DB845-6CC7-445B-928C-A9142BD8F024}" destId="{B73ADB10-14EF-4D9A-A5C1-4BDDFC3621AA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00C958-6A1A-4322-A1EC-2541A28EAD93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82144C17-42AF-434E-BC50-C8C0F60A673A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/>
            <a:t>The answer is:         1x2x3x4x5x6x7x8=</a:t>
          </a:r>
          <a:r>
            <a:rPr lang="en-US"/>
            <a:t>40,320</a:t>
          </a:r>
        </a:p>
      </dgm:t>
    </dgm:pt>
    <dgm:pt modelId="{26A17653-D1A9-4FF7-89AB-E15E365110FB}" type="parTrans" cxnId="{FD0686C8-16A6-4BA1-B944-0FB930EC349A}">
      <dgm:prSet/>
      <dgm:spPr/>
      <dgm:t>
        <a:bodyPr/>
        <a:lstStyle/>
        <a:p>
          <a:endParaRPr lang="en-US"/>
        </a:p>
      </dgm:t>
    </dgm:pt>
    <dgm:pt modelId="{83CC2802-5BC7-443F-9213-F7D5A7B62404}" type="sibTrans" cxnId="{FD0686C8-16A6-4BA1-B944-0FB930EC349A}">
      <dgm:prSet/>
      <dgm:spPr/>
      <dgm:t>
        <a:bodyPr/>
        <a:lstStyle/>
        <a:p>
          <a:endParaRPr lang="en-US"/>
        </a:p>
      </dgm:t>
    </dgm:pt>
    <dgm:pt modelId="{2C0871BA-A417-4158-BF8C-C60728C84BEE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/>
            <a:t>T</a:t>
          </a:r>
          <a:r>
            <a:rPr lang="en-US"/>
            <a:t>he first number in the equation tends to anchor our refrence point.</a:t>
          </a:r>
        </a:p>
      </dgm:t>
    </dgm:pt>
    <dgm:pt modelId="{D5E8CCE4-00BF-4F18-86CB-FB473DEEF518}" type="parTrans" cxnId="{4E7BBCE6-2962-4848-A060-C72F7D7DBA9D}">
      <dgm:prSet/>
      <dgm:spPr/>
      <dgm:t>
        <a:bodyPr/>
        <a:lstStyle/>
        <a:p>
          <a:endParaRPr lang="en-US"/>
        </a:p>
      </dgm:t>
    </dgm:pt>
    <dgm:pt modelId="{E3042D8B-16B8-48BD-97B1-B21182A394F8}" type="sibTrans" cxnId="{4E7BBCE6-2962-4848-A060-C72F7D7DBA9D}">
      <dgm:prSet/>
      <dgm:spPr/>
      <dgm:t>
        <a:bodyPr/>
        <a:lstStyle/>
        <a:p>
          <a:endParaRPr lang="en-US"/>
        </a:p>
      </dgm:t>
    </dgm:pt>
    <dgm:pt modelId="{6F6A9D25-8E53-4068-94CA-F8328537258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/>
            <a:t>T</a:t>
          </a:r>
          <a:r>
            <a:rPr lang="en-US"/>
            <a:t>hat’s why in the first version the estimates tend to beanchored to lower refrence. </a:t>
          </a:r>
        </a:p>
      </dgm:t>
    </dgm:pt>
    <dgm:pt modelId="{AD18DCCC-65B3-4F05-9AD6-B8BFB293D18D}" type="parTrans" cxnId="{2233D5EB-BD47-4BA9-A663-F8D4F0B9D7A8}">
      <dgm:prSet/>
      <dgm:spPr/>
      <dgm:t>
        <a:bodyPr/>
        <a:lstStyle/>
        <a:p>
          <a:endParaRPr lang="en-US"/>
        </a:p>
      </dgm:t>
    </dgm:pt>
    <dgm:pt modelId="{CFBA7CEB-20F3-499D-9C91-092E2BE323CA}" type="sibTrans" cxnId="{2233D5EB-BD47-4BA9-A663-F8D4F0B9D7A8}">
      <dgm:prSet/>
      <dgm:spPr/>
      <dgm:t>
        <a:bodyPr/>
        <a:lstStyle/>
        <a:p>
          <a:endParaRPr lang="en-US"/>
        </a:p>
      </dgm:t>
    </dgm:pt>
    <dgm:pt modelId="{E1342320-4A73-478A-AE4D-B03C688808CD}" type="pres">
      <dgm:prSet presAssocID="{5200C958-6A1A-4322-A1EC-2541A28EAD93}" presName="root" presStyleCnt="0">
        <dgm:presLayoutVars>
          <dgm:dir/>
          <dgm:resizeHandles val="exact"/>
        </dgm:presLayoutVars>
      </dgm:prSet>
      <dgm:spPr/>
    </dgm:pt>
    <dgm:pt modelId="{8F6482E2-6A73-4E4F-98F0-2BE2B429258F}" type="pres">
      <dgm:prSet presAssocID="{82144C17-42AF-434E-BC50-C8C0F60A673A}" presName="compNode" presStyleCnt="0"/>
      <dgm:spPr/>
    </dgm:pt>
    <dgm:pt modelId="{50CFD3F3-A3A4-40F5-92D7-4A2A91955BDB}" type="pres">
      <dgm:prSet presAssocID="{82144C17-42AF-434E-BC50-C8C0F60A673A}" presName="iconBgRect" presStyleLbl="bgShp" presStyleIdx="0" presStyleCnt="3"/>
      <dgm:spPr/>
    </dgm:pt>
    <dgm:pt modelId="{991A0B11-CC8A-4BBF-9C4C-DA126D69D45C}" type="pres">
      <dgm:prSet presAssocID="{82144C17-42AF-434E-BC50-C8C0F60A673A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6EAD1F22-BE13-4CE1-B701-7DFF5A4C87C5}" type="pres">
      <dgm:prSet presAssocID="{82144C17-42AF-434E-BC50-C8C0F60A673A}" presName="spaceRect" presStyleCnt="0"/>
      <dgm:spPr/>
    </dgm:pt>
    <dgm:pt modelId="{97410528-B2BF-4941-8BAF-0183D11A4D35}" type="pres">
      <dgm:prSet presAssocID="{82144C17-42AF-434E-BC50-C8C0F60A673A}" presName="textRect" presStyleLbl="revTx" presStyleIdx="0" presStyleCnt="3">
        <dgm:presLayoutVars>
          <dgm:chMax val="1"/>
          <dgm:chPref val="1"/>
        </dgm:presLayoutVars>
      </dgm:prSet>
      <dgm:spPr/>
    </dgm:pt>
    <dgm:pt modelId="{36CDA551-2206-4529-BB11-A19A2E6389CD}" type="pres">
      <dgm:prSet presAssocID="{83CC2802-5BC7-443F-9213-F7D5A7B62404}" presName="sibTrans" presStyleCnt="0"/>
      <dgm:spPr/>
    </dgm:pt>
    <dgm:pt modelId="{8D8C224D-D4B9-4407-8848-D42DAB2F4494}" type="pres">
      <dgm:prSet presAssocID="{2C0871BA-A417-4158-BF8C-C60728C84BEE}" presName="compNode" presStyleCnt="0"/>
      <dgm:spPr/>
    </dgm:pt>
    <dgm:pt modelId="{1867CA2E-B4AB-4850-B496-FBC2B1F59729}" type="pres">
      <dgm:prSet presAssocID="{2C0871BA-A417-4158-BF8C-C60728C84BEE}" presName="iconBgRect" presStyleLbl="bgShp" presStyleIdx="1" presStyleCnt="3"/>
      <dgm:spPr/>
    </dgm:pt>
    <dgm:pt modelId="{BF5EAFE2-6202-4EF8-980D-AB134B7C07E9}" type="pres">
      <dgm:prSet presAssocID="{2C0871BA-A417-4158-BF8C-C60728C84BEE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nchor"/>
        </a:ext>
      </dgm:extLst>
    </dgm:pt>
    <dgm:pt modelId="{913DE219-52A5-4FFF-AF35-27F4157C6940}" type="pres">
      <dgm:prSet presAssocID="{2C0871BA-A417-4158-BF8C-C60728C84BEE}" presName="spaceRect" presStyleCnt="0"/>
      <dgm:spPr/>
    </dgm:pt>
    <dgm:pt modelId="{9C5072CB-8566-4414-AB47-957A3A9284A5}" type="pres">
      <dgm:prSet presAssocID="{2C0871BA-A417-4158-BF8C-C60728C84BEE}" presName="textRect" presStyleLbl="revTx" presStyleIdx="1" presStyleCnt="3">
        <dgm:presLayoutVars>
          <dgm:chMax val="1"/>
          <dgm:chPref val="1"/>
        </dgm:presLayoutVars>
      </dgm:prSet>
      <dgm:spPr/>
    </dgm:pt>
    <dgm:pt modelId="{4C1331F8-00B6-4DD8-ACAF-A1739A6FC8F6}" type="pres">
      <dgm:prSet presAssocID="{E3042D8B-16B8-48BD-97B1-B21182A394F8}" presName="sibTrans" presStyleCnt="0"/>
      <dgm:spPr/>
    </dgm:pt>
    <dgm:pt modelId="{00087CB0-EC72-4F68-B035-2E4BF1101E2C}" type="pres">
      <dgm:prSet presAssocID="{6F6A9D25-8E53-4068-94CA-F83285372588}" presName="compNode" presStyleCnt="0"/>
      <dgm:spPr/>
    </dgm:pt>
    <dgm:pt modelId="{230D2C52-2BD2-458B-9A17-15C9F4D14756}" type="pres">
      <dgm:prSet presAssocID="{6F6A9D25-8E53-4068-94CA-F83285372588}" presName="iconBgRect" presStyleLbl="bgShp" presStyleIdx="2" presStyleCnt="3"/>
      <dgm:spPr/>
    </dgm:pt>
    <dgm:pt modelId="{C354CD46-9733-40CE-9283-BE0823C7255A}" type="pres">
      <dgm:prSet presAssocID="{6F6A9D25-8E53-4068-94CA-F8328537258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peed Bump"/>
        </a:ext>
      </dgm:extLst>
    </dgm:pt>
    <dgm:pt modelId="{F3AB5701-D9C3-4255-A6FD-767132489A7E}" type="pres">
      <dgm:prSet presAssocID="{6F6A9D25-8E53-4068-94CA-F83285372588}" presName="spaceRect" presStyleCnt="0"/>
      <dgm:spPr/>
    </dgm:pt>
    <dgm:pt modelId="{7FF55B61-3D59-4480-A78F-CDA719374EDA}" type="pres">
      <dgm:prSet presAssocID="{6F6A9D25-8E53-4068-94CA-F83285372588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F278BB14-6A92-184C-B4D3-81793C453ABA}" type="presOf" srcId="{2C0871BA-A417-4158-BF8C-C60728C84BEE}" destId="{9C5072CB-8566-4414-AB47-957A3A9284A5}" srcOrd="0" destOrd="0" presId="urn:microsoft.com/office/officeart/2018/5/layout/IconCircleLabelList"/>
    <dgm:cxn modelId="{AF72D596-56A9-C247-9218-C6C82479F721}" type="presOf" srcId="{82144C17-42AF-434E-BC50-C8C0F60A673A}" destId="{97410528-B2BF-4941-8BAF-0183D11A4D35}" srcOrd="0" destOrd="0" presId="urn:microsoft.com/office/officeart/2018/5/layout/IconCircleLabelList"/>
    <dgm:cxn modelId="{FD0686C8-16A6-4BA1-B944-0FB930EC349A}" srcId="{5200C958-6A1A-4322-A1EC-2541A28EAD93}" destId="{82144C17-42AF-434E-BC50-C8C0F60A673A}" srcOrd="0" destOrd="0" parTransId="{26A17653-D1A9-4FF7-89AB-E15E365110FB}" sibTransId="{83CC2802-5BC7-443F-9213-F7D5A7B62404}"/>
    <dgm:cxn modelId="{76D4C9D3-D056-F246-821B-F5D791A61DE7}" type="presOf" srcId="{6F6A9D25-8E53-4068-94CA-F83285372588}" destId="{7FF55B61-3D59-4480-A78F-CDA719374EDA}" srcOrd="0" destOrd="0" presId="urn:microsoft.com/office/officeart/2018/5/layout/IconCircleLabelList"/>
    <dgm:cxn modelId="{4E7BBCE6-2962-4848-A060-C72F7D7DBA9D}" srcId="{5200C958-6A1A-4322-A1EC-2541A28EAD93}" destId="{2C0871BA-A417-4158-BF8C-C60728C84BEE}" srcOrd="1" destOrd="0" parTransId="{D5E8CCE4-00BF-4F18-86CB-FB473DEEF518}" sibTransId="{E3042D8B-16B8-48BD-97B1-B21182A394F8}"/>
    <dgm:cxn modelId="{2233D5EB-BD47-4BA9-A663-F8D4F0B9D7A8}" srcId="{5200C958-6A1A-4322-A1EC-2541A28EAD93}" destId="{6F6A9D25-8E53-4068-94CA-F83285372588}" srcOrd="2" destOrd="0" parTransId="{AD18DCCC-65B3-4F05-9AD6-B8BFB293D18D}" sibTransId="{CFBA7CEB-20F3-499D-9C91-092E2BE323CA}"/>
    <dgm:cxn modelId="{E3A003FB-5BE2-D445-9DC9-FD3D6449A7BB}" type="presOf" srcId="{5200C958-6A1A-4322-A1EC-2541A28EAD93}" destId="{E1342320-4A73-478A-AE4D-B03C688808CD}" srcOrd="0" destOrd="0" presId="urn:microsoft.com/office/officeart/2018/5/layout/IconCircleLabelList"/>
    <dgm:cxn modelId="{6825E08C-A69F-F84E-B411-8750B15DCB69}" type="presParOf" srcId="{E1342320-4A73-478A-AE4D-B03C688808CD}" destId="{8F6482E2-6A73-4E4F-98F0-2BE2B429258F}" srcOrd="0" destOrd="0" presId="urn:microsoft.com/office/officeart/2018/5/layout/IconCircleLabelList"/>
    <dgm:cxn modelId="{86E9AFB1-914D-EC40-BA8F-72781F8DA2C9}" type="presParOf" srcId="{8F6482E2-6A73-4E4F-98F0-2BE2B429258F}" destId="{50CFD3F3-A3A4-40F5-92D7-4A2A91955BDB}" srcOrd="0" destOrd="0" presId="urn:microsoft.com/office/officeart/2018/5/layout/IconCircleLabelList"/>
    <dgm:cxn modelId="{C0685AC2-EA0D-E441-B654-88F911405C81}" type="presParOf" srcId="{8F6482E2-6A73-4E4F-98F0-2BE2B429258F}" destId="{991A0B11-CC8A-4BBF-9C4C-DA126D69D45C}" srcOrd="1" destOrd="0" presId="urn:microsoft.com/office/officeart/2018/5/layout/IconCircleLabelList"/>
    <dgm:cxn modelId="{36CFC5CC-6D6A-9445-952F-2D6A66396011}" type="presParOf" srcId="{8F6482E2-6A73-4E4F-98F0-2BE2B429258F}" destId="{6EAD1F22-BE13-4CE1-B701-7DFF5A4C87C5}" srcOrd="2" destOrd="0" presId="urn:microsoft.com/office/officeart/2018/5/layout/IconCircleLabelList"/>
    <dgm:cxn modelId="{418D1C8F-D3CC-904F-A02E-8B19DBDC3E40}" type="presParOf" srcId="{8F6482E2-6A73-4E4F-98F0-2BE2B429258F}" destId="{97410528-B2BF-4941-8BAF-0183D11A4D35}" srcOrd="3" destOrd="0" presId="urn:microsoft.com/office/officeart/2018/5/layout/IconCircleLabelList"/>
    <dgm:cxn modelId="{BFBFF056-1D60-D642-A5DE-31CAC15A88D5}" type="presParOf" srcId="{E1342320-4A73-478A-AE4D-B03C688808CD}" destId="{36CDA551-2206-4529-BB11-A19A2E6389CD}" srcOrd="1" destOrd="0" presId="urn:microsoft.com/office/officeart/2018/5/layout/IconCircleLabelList"/>
    <dgm:cxn modelId="{6A4917AF-FD37-4544-9F9D-1DBBD339AE19}" type="presParOf" srcId="{E1342320-4A73-478A-AE4D-B03C688808CD}" destId="{8D8C224D-D4B9-4407-8848-D42DAB2F4494}" srcOrd="2" destOrd="0" presId="urn:microsoft.com/office/officeart/2018/5/layout/IconCircleLabelList"/>
    <dgm:cxn modelId="{21D49A08-F747-A64D-A931-A25747A88C4D}" type="presParOf" srcId="{8D8C224D-D4B9-4407-8848-D42DAB2F4494}" destId="{1867CA2E-B4AB-4850-B496-FBC2B1F59729}" srcOrd="0" destOrd="0" presId="urn:microsoft.com/office/officeart/2018/5/layout/IconCircleLabelList"/>
    <dgm:cxn modelId="{40FA171D-67CC-A54A-A522-D9C2D5893E21}" type="presParOf" srcId="{8D8C224D-D4B9-4407-8848-D42DAB2F4494}" destId="{BF5EAFE2-6202-4EF8-980D-AB134B7C07E9}" srcOrd="1" destOrd="0" presId="urn:microsoft.com/office/officeart/2018/5/layout/IconCircleLabelList"/>
    <dgm:cxn modelId="{5371B31B-A471-D444-A4E5-CE8C22186BE2}" type="presParOf" srcId="{8D8C224D-D4B9-4407-8848-D42DAB2F4494}" destId="{913DE219-52A5-4FFF-AF35-27F4157C6940}" srcOrd="2" destOrd="0" presId="urn:microsoft.com/office/officeart/2018/5/layout/IconCircleLabelList"/>
    <dgm:cxn modelId="{78AADA3C-38A0-534C-9883-B21363DB8E66}" type="presParOf" srcId="{8D8C224D-D4B9-4407-8848-D42DAB2F4494}" destId="{9C5072CB-8566-4414-AB47-957A3A9284A5}" srcOrd="3" destOrd="0" presId="urn:microsoft.com/office/officeart/2018/5/layout/IconCircleLabelList"/>
    <dgm:cxn modelId="{4BC9DB8C-3664-BA41-B95B-849109BB44A8}" type="presParOf" srcId="{E1342320-4A73-478A-AE4D-B03C688808CD}" destId="{4C1331F8-00B6-4DD8-ACAF-A1739A6FC8F6}" srcOrd="3" destOrd="0" presId="urn:microsoft.com/office/officeart/2018/5/layout/IconCircleLabelList"/>
    <dgm:cxn modelId="{418F18D9-BD74-1443-94E7-8738D0A9CBB7}" type="presParOf" srcId="{E1342320-4A73-478A-AE4D-B03C688808CD}" destId="{00087CB0-EC72-4F68-B035-2E4BF1101E2C}" srcOrd="4" destOrd="0" presId="urn:microsoft.com/office/officeart/2018/5/layout/IconCircleLabelList"/>
    <dgm:cxn modelId="{53C0E73D-F41B-B949-9FB7-AF3A685CBF50}" type="presParOf" srcId="{00087CB0-EC72-4F68-B035-2E4BF1101E2C}" destId="{230D2C52-2BD2-458B-9A17-15C9F4D14756}" srcOrd="0" destOrd="0" presId="urn:microsoft.com/office/officeart/2018/5/layout/IconCircleLabelList"/>
    <dgm:cxn modelId="{A90BE2EF-0516-FE40-BDAF-17DB6D84B648}" type="presParOf" srcId="{00087CB0-EC72-4F68-B035-2E4BF1101E2C}" destId="{C354CD46-9733-40CE-9283-BE0823C7255A}" srcOrd="1" destOrd="0" presId="urn:microsoft.com/office/officeart/2018/5/layout/IconCircleLabelList"/>
    <dgm:cxn modelId="{CF7D8324-6DC8-D343-A42E-8FEA554F8CEC}" type="presParOf" srcId="{00087CB0-EC72-4F68-B035-2E4BF1101E2C}" destId="{F3AB5701-D9C3-4255-A6FD-767132489A7E}" srcOrd="2" destOrd="0" presId="urn:microsoft.com/office/officeart/2018/5/layout/IconCircleLabelList"/>
    <dgm:cxn modelId="{8CDF1C8E-93EC-CB44-B246-58E2EE9F37ED}" type="presParOf" srcId="{00087CB0-EC72-4F68-B035-2E4BF1101E2C}" destId="{7FF55B61-3D59-4480-A78F-CDA719374EDA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22672D-1D0B-402A-BDDB-014559A43D93}">
      <dsp:nvSpPr>
        <dsp:cNvPr id="0" name=""/>
        <dsp:cNvSpPr/>
      </dsp:nvSpPr>
      <dsp:spPr>
        <a:xfrm>
          <a:off x="108346" y="683627"/>
          <a:ext cx="1413955" cy="1413955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B5D964-E90C-4AB6-90F1-8807D131E81A}">
      <dsp:nvSpPr>
        <dsp:cNvPr id="0" name=""/>
        <dsp:cNvSpPr/>
      </dsp:nvSpPr>
      <dsp:spPr>
        <a:xfrm>
          <a:off x="405277" y="980558"/>
          <a:ext cx="820093" cy="82009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7E684F-1A8B-45C1-986B-69BA83D066A7}">
      <dsp:nvSpPr>
        <dsp:cNvPr id="0" name=""/>
        <dsp:cNvSpPr/>
      </dsp:nvSpPr>
      <dsp:spPr>
        <a:xfrm>
          <a:off x="1531597" y="683627"/>
          <a:ext cx="3920283" cy="14139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Self-deception: is a limit to the way we learn. When we mistakenly think we know more than we do, we tend to miss information that we need to make an informed decision.</a:t>
          </a:r>
          <a:endParaRPr lang="en-US" sz="1900" kern="1200" dirty="0"/>
        </a:p>
      </dsp:txBody>
      <dsp:txXfrm>
        <a:off x="1531597" y="683627"/>
        <a:ext cx="3920283" cy="1413955"/>
      </dsp:txXfrm>
    </dsp:sp>
    <dsp:sp modelId="{E3A2AFE2-F8D2-420C-A4FC-FF3C145E6EA3}">
      <dsp:nvSpPr>
        <dsp:cNvPr id="0" name=""/>
        <dsp:cNvSpPr/>
      </dsp:nvSpPr>
      <dsp:spPr>
        <a:xfrm>
          <a:off x="6032612" y="683627"/>
          <a:ext cx="1413955" cy="1413955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0947DE-356B-4247-AD53-C42615259E35}">
      <dsp:nvSpPr>
        <dsp:cNvPr id="0" name=""/>
        <dsp:cNvSpPr/>
      </dsp:nvSpPr>
      <dsp:spPr>
        <a:xfrm>
          <a:off x="6329543" y="980558"/>
          <a:ext cx="820093" cy="82009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D50FDA-465A-4CA3-A43B-1CF2A3349E6F}">
      <dsp:nvSpPr>
        <dsp:cNvPr id="0" name=""/>
        <dsp:cNvSpPr/>
      </dsp:nvSpPr>
      <dsp:spPr>
        <a:xfrm>
          <a:off x="7532869" y="683627"/>
          <a:ext cx="3766270" cy="14139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Heuristic simplification: Heuristic simplification refers to information-processing errors.</a:t>
          </a:r>
          <a:endParaRPr lang="en-US" sz="1900" kern="1200" dirty="0"/>
        </a:p>
      </dsp:txBody>
      <dsp:txXfrm>
        <a:off x="7532869" y="683627"/>
        <a:ext cx="3766270" cy="1413955"/>
      </dsp:txXfrm>
    </dsp:sp>
    <dsp:sp modelId="{E862EC0B-E977-4C1B-9E63-9EFCBA3EF7FA}">
      <dsp:nvSpPr>
        <dsp:cNvPr id="0" name=""/>
        <dsp:cNvSpPr/>
      </dsp:nvSpPr>
      <dsp:spPr>
        <a:xfrm>
          <a:off x="108346" y="2956833"/>
          <a:ext cx="1413955" cy="1413955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506CE8-8EC0-4FE1-9030-912D5FC9575F}">
      <dsp:nvSpPr>
        <dsp:cNvPr id="0" name=""/>
        <dsp:cNvSpPr/>
      </dsp:nvSpPr>
      <dsp:spPr>
        <a:xfrm>
          <a:off x="405277" y="3253763"/>
          <a:ext cx="820093" cy="82009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8B90C0-B3E6-4EB0-B593-B2CB0EEC6D9D}">
      <dsp:nvSpPr>
        <dsp:cNvPr id="0" name=""/>
        <dsp:cNvSpPr/>
      </dsp:nvSpPr>
      <dsp:spPr>
        <a:xfrm>
          <a:off x="1580107" y="2956833"/>
          <a:ext cx="3823262" cy="14139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Emotion: refers to our making decisions based on our current emotional state. Our current mood may take our decision making off track from rational thinking.</a:t>
          </a:r>
          <a:endParaRPr lang="en-US" sz="1800" kern="1200" dirty="0"/>
        </a:p>
      </dsp:txBody>
      <dsp:txXfrm>
        <a:off x="1580107" y="2956833"/>
        <a:ext cx="3823262" cy="1413955"/>
      </dsp:txXfrm>
    </dsp:sp>
    <dsp:sp modelId="{EAFC21B7-B442-4234-906D-36FC81CFBC5E}">
      <dsp:nvSpPr>
        <dsp:cNvPr id="0" name=""/>
        <dsp:cNvSpPr/>
      </dsp:nvSpPr>
      <dsp:spPr>
        <a:xfrm>
          <a:off x="5984102" y="2956833"/>
          <a:ext cx="1413955" cy="1413955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461AA3-83F2-47CB-9286-3E165C69DA5D}">
      <dsp:nvSpPr>
        <dsp:cNvPr id="0" name=""/>
        <dsp:cNvSpPr/>
      </dsp:nvSpPr>
      <dsp:spPr>
        <a:xfrm>
          <a:off x="6281032" y="3253763"/>
          <a:ext cx="820093" cy="82009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FF5058-90B7-405C-B993-3981EB69E91C}">
      <dsp:nvSpPr>
        <dsp:cNvPr id="0" name=""/>
        <dsp:cNvSpPr/>
      </dsp:nvSpPr>
      <dsp:spPr>
        <a:xfrm>
          <a:off x="7701047" y="2956833"/>
          <a:ext cx="3332894" cy="14139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Social influence: how our decision making is influenced by others.</a:t>
          </a:r>
          <a:br>
            <a:rPr lang="en-GB" sz="1800" kern="1200" dirty="0"/>
          </a:br>
          <a:endParaRPr lang="en-US" sz="1800" kern="1200" dirty="0"/>
        </a:p>
      </dsp:txBody>
      <dsp:txXfrm>
        <a:off x="7701047" y="2956833"/>
        <a:ext cx="3332894" cy="14139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082830-4755-4E6A-8E83-E185E811639B}">
      <dsp:nvSpPr>
        <dsp:cNvPr id="0" name=""/>
        <dsp:cNvSpPr/>
      </dsp:nvSpPr>
      <dsp:spPr>
        <a:xfrm>
          <a:off x="0" y="4606"/>
          <a:ext cx="6588691" cy="98125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F1C0B8-6BD9-4BA9-AA10-CE6B43C0E473}">
      <dsp:nvSpPr>
        <dsp:cNvPr id="0" name=""/>
        <dsp:cNvSpPr/>
      </dsp:nvSpPr>
      <dsp:spPr>
        <a:xfrm>
          <a:off x="296829" y="225389"/>
          <a:ext cx="539690" cy="53969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3EB1A6-BE20-4532-A6DC-D3DDD571E824}">
      <dsp:nvSpPr>
        <dsp:cNvPr id="0" name=""/>
        <dsp:cNvSpPr/>
      </dsp:nvSpPr>
      <dsp:spPr>
        <a:xfrm>
          <a:off x="1133349" y="4606"/>
          <a:ext cx="5455341" cy="981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849" tIns="103849" rIns="103849" bIns="103849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R</a:t>
          </a:r>
          <a:r>
            <a:rPr lang="en-US" sz="1700" kern="1200"/>
            <a:t>eflexive/reflective decision making</a:t>
          </a:r>
        </a:p>
      </dsp:txBody>
      <dsp:txXfrm>
        <a:off x="1133349" y="4606"/>
        <a:ext cx="5455341" cy="981254"/>
      </dsp:txXfrm>
    </dsp:sp>
    <dsp:sp modelId="{74858882-6A39-4F49-9C13-110B089D7D57}">
      <dsp:nvSpPr>
        <dsp:cNvPr id="0" name=""/>
        <dsp:cNvSpPr/>
      </dsp:nvSpPr>
      <dsp:spPr>
        <a:xfrm>
          <a:off x="0" y="1231175"/>
          <a:ext cx="6588691" cy="98125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ABDBD6-861D-49D1-BCE2-7709642BA237}">
      <dsp:nvSpPr>
        <dsp:cNvPr id="0" name=""/>
        <dsp:cNvSpPr/>
      </dsp:nvSpPr>
      <dsp:spPr>
        <a:xfrm>
          <a:off x="296829" y="1451957"/>
          <a:ext cx="539690" cy="53969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EA8F37-D6F1-4295-8393-08DDF8EDC007}">
      <dsp:nvSpPr>
        <dsp:cNvPr id="0" name=""/>
        <dsp:cNvSpPr/>
      </dsp:nvSpPr>
      <dsp:spPr>
        <a:xfrm>
          <a:off x="1133349" y="1231175"/>
          <a:ext cx="5455341" cy="981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849" tIns="103849" rIns="103849" bIns="103849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Prepare</a:t>
          </a:r>
        </a:p>
      </dsp:txBody>
      <dsp:txXfrm>
        <a:off x="1133349" y="1231175"/>
        <a:ext cx="5455341" cy="981254"/>
      </dsp:txXfrm>
    </dsp:sp>
    <dsp:sp modelId="{68014ED5-0616-4CDD-8E9B-DEFF3729900C}">
      <dsp:nvSpPr>
        <dsp:cNvPr id="0" name=""/>
        <dsp:cNvSpPr/>
      </dsp:nvSpPr>
      <dsp:spPr>
        <a:xfrm>
          <a:off x="0" y="2457744"/>
          <a:ext cx="6588691" cy="98125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E11C02-FCA9-4F4C-B163-5E9B97C4A178}">
      <dsp:nvSpPr>
        <dsp:cNvPr id="0" name=""/>
        <dsp:cNvSpPr/>
      </dsp:nvSpPr>
      <dsp:spPr>
        <a:xfrm>
          <a:off x="296829" y="2678526"/>
          <a:ext cx="539690" cy="53969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329B72-3635-4507-980E-642092E2B695}">
      <dsp:nvSpPr>
        <dsp:cNvPr id="0" name=""/>
        <dsp:cNvSpPr/>
      </dsp:nvSpPr>
      <dsp:spPr>
        <a:xfrm>
          <a:off x="1133349" y="2457744"/>
          <a:ext cx="5455341" cy="981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849" tIns="103849" rIns="103849" bIns="103849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Plan </a:t>
          </a:r>
        </a:p>
      </dsp:txBody>
      <dsp:txXfrm>
        <a:off x="1133349" y="2457744"/>
        <a:ext cx="5455341" cy="981254"/>
      </dsp:txXfrm>
    </dsp:sp>
    <dsp:sp modelId="{2F1EF211-E424-4C25-84CC-2A2A7B724A3A}">
      <dsp:nvSpPr>
        <dsp:cNvPr id="0" name=""/>
        <dsp:cNvSpPr/>
      </dsp:nvSpPr>
      <dsp:spPr>
        <a:xfrm>
          <a:off x="0" y="3684312"/>
          <a:ext cx="6588691" cy="98125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A6E0FC-865D-4CFE-8612-EBB5FAAEA51C}">
      <dsp:nvSpPr>
        <dsp:cNvPr id="0" name=""/>
        <dsp:cNvSpPr/>
      </dsp:nvSpPr>
      <dsp:spPr>
        <a:xfrm>
          <a:off x="296829" y="3905095"/>
          <a:ext cx="539690" cy="53969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C6F136-19ED-4977-B598-E302DB237EF2}">
      <dsp:nvSpPr>
        <dsp:cNvPr id="0" name=""/>
        <dsp:cNvSpPr/>
      </dsp:nvSpPr>
      <dsp:spPr>
        <a:xfrm>
          <a:off x="1133349" y="3684312"/>
          <a:ext cx="5455341" cy="981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849" tIns="103849" rIns="103849" bIns="103849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Pre-commit</a:t>
          </a:r>
        </a:p>
      </dsp:txBody>
      <dsp:txXfrm>
        <a:off x="1133349" y="3684312"/>
        <a:ext cx="5455341" cy="981254"/>
      </dsp:txXfrm>
    </dsp:sp>
    <dsp:sp modelId="{EEB85C42-DC50-4175-AC7C-06C43B923634}">
      <dsp:nvSpPr>
        <dsp:cNvPr id="0" name=""/>
        <dsp:cNvSpPr/>
      </dsp:nvSpPr>
      <dsp:spPr>
        <a:xfrm>
          <a:off x="0" y="4910881"/>
          <a:ext cx="6588691" cy="98125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E6CED2-40A8-4301-A8C6-BA14116D84F5}">
      <dsp:nvSpPr>
        <dsp:cNvPr id="0" name=""/>
        <dsp:cNvSpPr/>
      </dsp:nvSpPr>
      <dsp:spPr>
        <a:xfrm>
          <a:off x="296829" y="5131663"/>
          <a:ext cx="539690" cy="53969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A0FCAD-247C-4CC4-97F4-052A4AECC156}">
      <dsp:nvSpPr>
        <dsp:cNvPr id="0" name=""/>
        <dsp:cNvSpPr/>
      </dsp:nvSpPr>
      <dsp:spPr>
        <a:xfrm>
          <a:off x="1133349" y="4910881"/>
          <a:ext cx="5455341" cy="981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849" tIns="103849" rIns="103849" bIns="103849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Once you have a 90 IQ, successful investments do not correlate anymore with the IQ. </a:t>
          </a:r>
          <a:r>
            <a:rPr lang="en-GB" sz="1700" kern="1200" dirty="0"/>
            <a:t>W</a:t>
          </a:r>
          <a:r>
            <a:rPr lang="en-US" sz="1700" kern="1200" dirty="0"/>
            <a:t>hat an investor needs is the temperament to control urges and psychological biases.</a:t>
          </a:r>
        </a:p>
      </dsp:txBody>
      <dsp:txXfrm>
        <a:off x="1133349" y="4910881"/>
        <a:ext cx="5455341" cy="9812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D12258-DBB5-4DC6-B7BF-8B99EA2765EB}">
      <dsp:nvSpPr>
        <dsp:cNvPr id="0" name=""/>
        <dsp:cNvSpPr/>
      </dsp:nvSpPr>
      <dsp:spPr>
        <a:xfrm>
          <a:off x="1747800" y="608594"/>
          <a:ext cx="1944000" cy="1944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A5C453-7D7B-4788-8F99-E1ADA7C5F9AD}">
      <dsp:nvSpPr>
        <dsp:cNvPr id="0" name=""/>
        <dsp:cNvSpPr/>
      </dsp:nvSpPr>
      <dsp:spPr>
        <a:xfrm>
          <a:off x="559800" y="3022743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511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2-4-8-10-12</a:t>
          </a:r>
        </a:p>
      </dsp:txBody>
      <dsp:txXfrm>
        <a:off x="559800" y="3022743"/>
        <a:ext cx="4320000" cy="720000"/>
      </dsp:txXfrm>
    </dsp:sp>
    <dsp:sp modelId="{A0A86A0B-FFF9-4A38-BC90-F585FBA2FB24}">
      <dsp:nvSpPr>
        <dsp:cNvPr id="0" name=""/>
        <dsp:cNvSpPr/>
      </dsp:nvSpPr>
      <dsp:spPr>
        <a:xfrm>
          <a:off x="6823800" y="608594"/>
          <a:ext cx="1944000" cy="1944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3ADB10-14EF-4D9A-A5C1-4BDDFC3621AA}">
      <dsp:nvSpPr>
        <dsp:cNvPr id="0" name=""/>
        <dsp:cNvSpPr/>
      </dsp:nvSpPr>
      <dsp:spPr>
        <a:xfrm>
          <a:off x="5635800" y="3022743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511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Guess my choice rule???</a:t>
          </a:r>
        </a:p>
      </dsp:txBody>
      <dsp:txXfrm>
        <a:off x="5635800" y="3022743"/>
        <a:ext cx="4320000" cy="72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CFD3F3-A3A4-40F5-92D7-4A2A91955BDB}">
      <dsp:nvSpPr>
        <dsp:cNvPr id="0" name=""/>
        <dsp:cNvSpPr/>
      </dsp:nvSpPr>
      <dsp:spPr>
        <a:xfrm>
          <a:off x="674477" y="670211"/>
          <a:ext cx="1887187" cy="1887187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1A0B11-CC8A-4BBF-9C4C-DA126D69D45C}">
      <dsp:nvSpPr>
        <dsp:cNvPr id="0" name=""/>
        <dsp:cNvSpPr/>
      </dsp:nvSpPr>
      <dsp:spPr>
        <a:xfrm>
          <a:off x="1076665" y="1072399"/>
          <a:ext cx="1082812" cy="10828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410528-B2BF-4941-8BAF-0183D11A4D35}">
      <dsp:nvSpPr>
        <dsp:cNvPr id="0" name=""/>
        <dsp:cNvSpPr/>
      </dsp:nvSpPr>
      <dsp:spPr>
        <a:xfrm>
          <a:off x="71196" y="3145212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500" kern="1200"/>
            <a:t>The answer is:         1x2x3x4x5x6x7x8=</a:t>
          </a:r>
          <a:r>
            <a:rPr lang="en-US" sz="1500" kern="1200"/>
            <a:t>40,320</a:t>
          </a:r>
        </a:p>
      </dsp:txBody>
      <dsp:txXfrm>
        <a:off x="71196" y="3145212"/>
        <a:ext cx="3093750" cy="720000"/>
      </dsp:txXfrm>
    </dsp:sp>
    <dsp:sp modelId="{1867CA2E-B4AB-4850-B496-FBC2B1F59729}">
      <dsp:nvSpPr>
        <dsp:cNvPr id="0" name=""/>
        <dsp:cNvSpPr/>
      </dsp:nvSpPr>
      <dsp:spPr>
        <a:xfrm>
          <a:off x="4309634" y="670211"/>
          <a:ext cx="1887187" cy="1887187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5EAFE2-6202-4EF8-980D-AB134B7C07E9}">
      <dsp:nvSpPr>
        <dsp:cNvPr id="0" name=""/>
        <dsp:cNvSpPr/>
      </dsp:nvSpPr>
      <dsp:spPr>
        <a:xfrm>
          <a:off x="4711821" y="1072399"/>
          <a:ext cx="1082812" cy="10828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5072CB-8566-4414-AB47-957A3A9284A5}">
      <dsp:nvSpPr>
        <dsp:cNvPr id="0" name=""/>
        <dsp:cNvSpPr/>
      </dsp:nvSpPr>
      <dsp:spPr>
        <a:xfrm>
          <a:off x="3706353" y="3145212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500" kern="1200"/>
            <a:t>T</a:t>
          </a:r>
          <a:r>
            <a:rPr lang="en-US" sz="1500" kern="1200"/>
            <a:t>he first number in the equation tends to anchor our refrence point.</a:t>
          </a:r>
        </a:p>
      </dsp:txBody>
      <dsp:txXfrm>
        <a:off x="3706353" y="3145212"/>
        <a:ext cx="3093750" cy="720000"/>
      </dsp:txXfrm>
    </dsp:sp>
    <dsp:sp modelId="{230D2C52-2BD2-458B-9A17-15C9F4D14756}">
      <dsp:nvSpPr>
        <dsp:cNvPr id="0" name=""/>
        <dsp:cNvSpPr/>
      </dsp:nvSpPr>
      <dsp:spPr>
        <a:xfrm>
          <a:off x="7944790" y="670211"/>
          <a:ext cx="1887187" cy="1887187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54CD46-9733-40CE-9283-BE0823C7255A}">
      <dsp:nvSpPr>
        <dsp:cNvPr id="0" name=""/>
        <dsp:cNvSpPr/>
      </dsp:nvSpPr>
      <dsp:spPr>
        <a:xfrm>
          <a:off x="8346978" y="1072399"/>
          <a:ext cx="1082812" cy="108281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F55B61-3D59-4480-A78F-CDA719374EDA}">
      <dsp:nvSpPr>
        <dsp:cNvPr id="0" name=""/>
        <dsp:cNvSpPr/>
      </dsp:nvSpPr>
      <dsp:spPr>
        <a:xfrm>
          <a:off x="7341509" y="3145212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500" kern="1200"/>
            <a:t>T</a:t>
          </a:r>
          <a:r>
            <a:rPr lang="en-US" sz="1500" kern="1200"/>
            <a:t>hat’s why in the first version the estimates tend to beanchored to lower refrence. </a:t>
          </a:r>
        </a:p>
      </dsp:txBody>
      <dsp:txXfrm>
        <a:off x="7341509" y="3145212"/>
        <a:ext cx="30937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9BBB1-FC93-444B-911A-DFA403AEAC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4B3E3B-5DD6-384F-AADF-B2ED87FC04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6CC259-4932-A646-B787-3E4C2D205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77FAC-85A7-EE48-B1CE-1655C7F566DA}" type="datetimeFigureOut">
              <a:rPr lang="en-IT" smtClean="0"/>
              <a:t>31/10/2020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C62B59-820B-044E-AD9D-744729A04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5AB54-BFE1-8141-9E69-5DFAC2F35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1D89-D296-CD42-AE04-C707781BEE9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861921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54042-D6BC-E34F-A447-D0F65C847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93C6B9-459A-0540-89D0-BC011A2881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369BAC-1F2F-A14C-AC46-F995644ED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77FAC-85A7-EE48-B1CE-1655C7F566DA}" type="datetimeFigureOut">
              <a:rPr lang="en-IT" smtClean="0"/>
              <a:t>31/10/2020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9E98A-42C7-7C4A-AE7D-601B9AA8A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3139A0-67B0-6F45-87B1-B1FBD658D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1D89-D296-CD42-AE04-C707781BEE9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895936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6C4EF6-1A0D-834A-AFE9-583804F4CB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F09F5C-CBE1-114D-A785-F30EB2694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AB0832-F455-9C4A-86C5-FB9574B85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77FAC-85A7-EE48-B1CE-1655C7F566DA}" type="datetimeFigureOut">
              <a:rPr lang="en-IT" smtClean="0"/>
              <a:t>31/10/2020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7DC3F-6917-C142-B27A-968C8EEE5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E97F9-2F60-D043-A9C1-D45120A97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1D89-D296-CD42-AE04-C707781BEE9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178623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26554-BCD9-3249-AC93-DB282BD7A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42FADB-E4C6-5C4C-9B79-08A404FCD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4BED24-3678-6243-8EE8-6DA6D4744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77FAC-85A7-EE48-B1CE-1655C7F566DA}" type="datetimeFigureOut">
              <a:rPr lang="en-IT" smtClean="0"/>
              <a:t>31/10/2020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9C1781-71F0-E741-9AC5-CA73C4EE8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385763-8A67-AF42-A744-19B5A18C0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1D89-D296-CD42-AE04-C707781BEE9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69672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B1FF4-9DA7-4347-9A4D-3FA96B7B2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7A5441-EC78-AD4C-B618-35AA85DB1E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BEAF1E-3C14-894E-9C14-A894C8C9F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77FAC-85A7-EE48-B1CE-1655C7F566DA}" type="datetimeFigureOut">
              <a:rPr lang="en-IT" smtClean="0"/>
              <a:t>31/10/2020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1DBDD-4B54-154F-8A14-FB20273FB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43BF0-84B6-924F-BAC5-D092C1B68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1D89-D296-CD42-AE04-C707781BEE9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817544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58355-5143-EE40-949A-8FF54B8BA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AE5F79-832B-A64B-A7B5-A777A5CA12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267E38-9855-EA49-A7BC-7656CF9B4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A4AA21-B8FF-7141-AADE-6D7F47B04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77FAC-85A7-EE48-B1CE-1655C7F566DA}" type="datetimeFigureOut">
              <a:rPr lang="en-IT" smtClean="0"/>
              <a:t>31/10/2020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B4572-A93C-A346-9C4E-27650F0D5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0F3871-018F-AD43-9DDB-0364273FE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1D89-D296-CD42-AE04-C707781BEE9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52355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E35FC-6E2F-F341-8049-2908A91B3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33FA03-3BF5-3747-AEB7-F9C4055BAD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D514C7-3A5D-3747-8AD5-6F6B22C029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61E73E-ED2B-4F4C-834A-F320E232E2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C3F056-A166-3C45-86D3-FDD1DB4A34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2E57FF-DF7F-D445-8E6F-9F47AB655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77FAC-85A7-EE48-B1CE-1655C7F566DA}" type="datetimeFigureOut">
              <a:rPr lang="en-IT" smtClean="0"/>
              <a:t>31/10/2020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427E7F-5E84-194C-B1BC-1F55BB70B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E43CC4-BD2E-B247-84F8-D21437703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1D89-D296-CD42-AE04-C707781BEE9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653741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935FC-18D9-E14E-9D37-E2D70596A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E0C148-8337-E84C-9F32-8AFC417F9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77FAC-85A7-EE48-B1CE-1655C7F566DA}" type="datetimeFigureOut">
              <a:rPr lang="en-IT" smtClean="0"/>
              <a:t>31/10/2020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0F6773-185E-9B47-A76D-CFF1A0D5D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21D957-2320-8A43-A713-1601D9B0E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1D89-D296-CD42-AE04-C707781BEE9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127627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762D83-AC9E-C646-90BA-74CE0F98D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77FAC-85A7-EE48-B1CE-1655C7F566DA}" type="datetimeFigureOut">
              <a:rPr lang="en-IT" smtClean="0"/>
              <a:t>31/10/2020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CBC1D2-8BFB-FD4F-A63B-7FFB72DFF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0EC043-B8DA-7844-AA13-EDDF4FFD2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1D89-D296-CD42-AE04-C707781BEE9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22898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6314-66A6-BA47-8D08-AD2D8E616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951091-7F91-FB40-99A1-51A38F0B4B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599FF6-96FA-2043-8D45-7505ABC661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5E864E-F76B-4B49-9029-15DC8EEFA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77FAC-85A7-EE48-B1CE-1655C7F566DA}" type="datetimeFigureOut">
              <a:rPr lang="en-IT" smtClean="0"/>
              <a:t>31/10/2020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E27025-7AEC-7E47-B1DE-D780DC13F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6EDEEA-9852-2542-8E0F-4741BA1E0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1D89-D296-CD42-AE04-C707781BEE9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222314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FEF87-02BC-494B-8F6E-11D76A7D0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4CE6BA-62D5-4B40-9D6D-E94A810B47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6FC30D-4E22-E246-A220-E63ACECF02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9DC261-B95D-2C4B-91AB-FC4413ABB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77FAC-85A7-EE48-B1CE-1655C7F566DA}" type="datetimeFigureOut">
              <a:rPr lang="en-IT" smtClean="0"/>
              <a:t>31/10/2020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4991F-D4A0-A04D-9518-41B55689F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DD777F-A432-414E-862C-97C2A3835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1D89-D296-CD42-AE04-C707781BEE9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495393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2888AD-2A7A-0148-AC92-EE24F4314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2A90FA-8F54-3E47-B908-DE52DB3DD6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DB9D6-CD6E-0C43-BF8B-9FF32AA9E8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77FAC-85A7-EE48-B1CE-1655C7F566DA}" type="datetimeFigureOut">
              <a:rPr lang="en-IT" smtClean="0"/>
              <a:t>31/10/2020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45B77D-4F03-694A-8B26-5CDAA455CA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E849D-D583-B146-8673-0A9214ECD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F1D89-D296-CD42-AE04-C707781BEE9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855838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BEF4656-0683-4420-BED2-A1C88CED7D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40C6DFE-A65D-4403-B6BC-B3955D185A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61570451-0F79-49FA-9006-DDA34158AF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73ED4693-3203-430A-B494-E5572D882B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92C81946-966A-4F98-B6D5-39416D8569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CFF22F7A-2A49-4D98-8016-E3ADF34E9B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5E47559A-3055-4BF1-A481-FF0888273B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7FC3188E-62A8-41B8-A8E7-734397100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AACB5179-11E1-483B-9F71-605DFF0DF0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08077595-049F-4D02-BE55-694962FBD3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0BD6263D-1C03-40DF-9628-88542C63BC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7D5A3CBA-EC92-49C5-BA5D-14C628D55D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680A3DC5-4E47-4F87-9328-A7B07168B1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8B207045-4F4A-4CF9-BD4B-F82BE21BEE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D1A09BB2-6A65-49E5-B6DA-86330A7E68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AA0550FC-A296-4ED3-8025-0857A9AD16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94BB60CD-EF3A-436F-93A3-45DE0D1D8A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AB302E06-FB93-40A4-9442-A22CAACB96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rgbClr val="FFFFFF">
                  <a:alpha val="35000"/>
                </a:srgb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37294D15-9328-422C-A53D-A3FE7C3942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C225D3FA-9D52-4638-8B28-75FA605A42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9EE46D05-61E5-4A82-BDF8-2CB05405C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3CC2F79D-17F2-44CB-93AF-FF6E1E184F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75C66F41-CC84-445A-A14E-69FB88ABC6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C4CCB850-8E75-43A0-AE24-BEE25764B1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578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EDCBA-53CC-1D46-98BC-6039B1FB9E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9224" y="960120"/>
            <a:ext cx="3867912" cy="416966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Bihavioural Finance 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E2D009B-70F6-4703-A06F-6829E40A1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52263" y="1200150"/>
            <a:ext cx="0" cy="354397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>
            <a:extLst>
              <a:ext uri="{FF2B5EF4-FFF2-40B4-BE49-F238E27FC236}">
                <a16:creationId xmlns:a16="http://schemas.microsoft.com/office/drawing/2014/main" id="{02370F46-A8D9-BE47-91DB-73CB081B61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83480" y="960120"/>
            <a:ext cx="5513832" cy="416966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228600" algn="l">
              <a:buFont typeface="Arial" panose="020B0604020202020204" pitchFamily="34" charset="0"/>
              <a:buChar char="•"/>
            </a:pPr>
            <a:r>
              <a:rPr lang="en-US" dirty="0"/>
              <a:t>Rational man Vs </a:t>
            </a:r>
            <a:r>
              <a:rPr lang="en-US" dirty="0" err="1"/>
              <a:t>Behaviourally</a:t>
            </a:r>
            <a:r>
              <a:rPr lang="en-US" dirty="0"/>
              <a:t> biased man</a:t>
            </a:r>
          </a:p>
          <a:p>
            <a:pPr marL="342900" indent="-228600" algn="l">
              <a:buFont typeface="Arial" panose="020B0604020202020204" pitchFamily="34" charset="0"/>
              <a:buChar char="•"/>
            </a:pPr>
            <a:r>
              <a:rPr lang="en-US" dirty="0"/>
              <a:t>Anomalies </a:t>
            </a:r>
          </a:p>
          <a:p>
            <a:pPr marL="342900" indent="-228600" algn="l">
              <a:buFont typeface="Arial" panose="020B0604020202020204" pitchFamily="34" charset="0"/>
              <a:buChar char="•"/>
            </a:pPr>
            <a:r>
              <a:rPr lang="en-US" dirty="0"/>
              <a:t>Behavioral finance </a:t>
            </a:r>
          </a:p>
          <a:p>
            <a:pPr marL="342900" indent="-228600" algn="l">
              <a:buFont typeface="Arial" panose="020B0604020202020204" pitchFamily="34" charset="0"/>
              <a:buChar char="•"/>
            </a:pPr>
            <a:r>
              <a:rPr lang="en-US" dirty="0"/>
              <a:t>Decision making biases: causes </a:t>
            </a:r>
          </a:p>
          <a:p>
            <a:pPr marL="342900" indent="-228600" algn="l">
              <a:buFont typeface="Arial" panose="020B0604020202020204" pitchFamily="34" charset="0"/>
              <a:buChar char="•"/>
            </a:pPr>
            <a:r>
              <a:rPr lang="en-US" dirty="0"/>
              <a:t>Biases </a:t>
            </a:r>
          </a:p>
          <a:p>
            <a:pPr marL="342900" indent="-228600" algn="l">
              <a:buFont typeface="Arial" panose="020B0604020202020204" pitchFamily="34" charset="0"/>
              <a:buChar char="•"/>
            </a:pPr>
            <a:r>
              <a:rPr lang="en-US" dirty="0"/>
              <a:t>Overcoming biases?</a:t>
            </a:r>
          </a:p>
        </p:txBody>
      </p:sp>
    </p:spTree>
    <p:extLst>
      <p:ext uri="{BB962C8B-B14F-4D97-AF65-F5344CB8AC3E}">
        <p14:creationId xmlns:p14="http://schemas.microsoft.com/office/powerpoint/2010/main" val="3512673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DAEABF-0D8B-CE48-AD54-8E59E1951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n-IT" sz="4000">
                <a:solidFill>
                  <a:schemeClr val="accent1"/>
                </a:solidFill>
              </a:rPr>
              <a:t>Cognitive Dissonance bias: 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87678-F0C8-7B4A-BF3A-BDF350BD7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2249424"/>
            <a:ext cx="9205277" cy="3803904"/>
          </a:xfrm>
        </p:spPr>
        <p:txBody>
          <a:bodyPr>
            <a:noAutofit/>
          </a:bodyPr>
          <a:lstStyle/>
          <a:p>
            <a:r>
              <a:rPr lang="en-GB" sz="2000" dirty="0"/>
              <a:t>T</a:t>
            </a:r>
            <a:r>
              <a:rPr lang="en-IT" sz="2000" dirty="0"/>
              <a:t>ype: cognitive</a:t>
            </a:r>
          </a:p>
          <a:p>
            <a:r>
              <a:rPr lang="en-GB" sz="2000" dirty="0"/>
              <a:t>G</a:t>
            </a:r>
            <a:r>
              <a:rPr lang="en-IT" sz="2000" dirty="0"/>
              <a:t>eneral description: newly acquired information conflicts with a pre-existing understanding people experience discomfort. </a:t>
            </a:r>
          </a:p>
          <a:p>
            <a:endParaRPr lang="en-IT" sz="2000" dirty="0"/>
          </a:p>
          <a:p>
            <a:r>
              <a:rPr lang="en-GB" sz="2000" dirty="0"/>
              <a:t>T</a:t>
            </a:r>
            <a:r>
              <a:rPr lang="en-IT" sz="2000" dirty="0"/>
              <a:t>echnical description: </a:t>
            </a:r>
          </a:p>
          <a:p>
            <a:pPr lvl="1"/>
            <a:r>
              <a:rPr lang="en-IT" sz="2000" dirty="0"/>
              <a:t>selective perception</a:t>
            </a:r>
          </a:p>
          <a:p>
            <a:pPr lvl="1"/>
            <a:r>
              <a:rPr lang="en-IT" sz="2000" dirty="0"/>
              <a:t>selective decision making</a:t>
            </a:r>
          </a:p>
          <a:p>
            <a:pPr marL="457200" lvl="1" indent="0">
              <a:buNone/>
            </a:pPr>
            <a:endParaRPr lang="en-IT" sz="2000" dirty="0"/>
          </a:p>
          <a:p>
            <a:r>
              <a:rPr lang="en-GB" sz="2000" dirty="0"/>
              <a:t>P</a:t>
            </a:r>
            <a:r>
              <a:rPr lang="en-IT" sz="2000" dirty="0"/>
              <a:t>otential behavior: </a:t>
            </a:r>
          </a:p>
          <a:p>
            <a:pPr lvl="1"/>
            <a:r>
              <a:rPr lang="en-GB" sz="2000" dirty="0"/>
              <a:t>H</a:t>
            </a:r>
            <a:r>
              <a:rPr lang="en-IT" sz="2000" dirty="0"/>
              <a:t>old losing securities</a:t>
            </a:r>
          </a:p>
          <a:p>
            <a:pPr lvl="1"/>
            <a:r>
              <a:rPr lang="en-GB" sz="2000" dirty="0"/>
              <a:t>I</a:t>
            </a:r>
            <a:r>
              <a:rPr lang="en-IT" sz="2000" dirty="0"/>
              <a:t>nvest in securities they already hold after it has gone down</a:t>
            </a:r>
          </a:p>
          <a:p>
            <a:endParaRPr lang="en-IT" sz="2000" dirty="0"/>
          </a:p>
        </p:txBody>
      </p:sp>
    </p:spTree>
    <p:extLst>
      <p:ext uri="{BB962C8B-B14F-4D97-AF65-F5344CB8AC3E}">
        <p14:creationId xmlns:p14="http://schemas.microsoft.com/office/powerpoint/2010/main" val="862477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DAEABF-0D8B-CE48-AD54-8E59E1951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n-IT" sz="4000">
                <a:solidFill>
                  <a:schemeClr val="accent1"/>
                </a:solidFill>
              </a:rPr>
              <a:t>Self attribution bias: 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87678-F0C8-7B4A-BF3A-BDF350BD7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60" y="2249424"/>
            <a:ext cx="9095740" cy="3803904"/>
          </a:xfrm>
        </p:spPr>
        <p:txBody>
          <a:bodyPr>
            <a:noAutofit/>
          </a:bodyPr>
          <a:lstStyle/>
          <a:p>
            <a:r>
              <a:rPr lang="en-GB" sz="2000" dirty="0"/>
              <a:t>T</a:t>
            </a:r>
            <a:r>
              <a:rPr lang="en-IT" sz="2000" dirty="0"/>
              <a:t>ype: Cognitive</a:t>
            </a:r>
          </a:p>
          <a:p>
            <a:r>
              <a:rPr lang="en-GB" sz="2000" dirty="0"/>
              <a:t>G</a:t>
            </a:r>
            <a:r>
              <a:rPr lang="en-IT" sz="2000" dirty="0"/>
              <a:t>eneral description: refers to the tendency of individuals to attribute their success to innate aspects and their faliure to outside infuence (success to dispositional factors and failure to situational factors).</a:t>
            </a:r>
          </a:p>
          <a:p>
            <a:endParaRPr lang="en-IT" sz="2000" dirty="0"/>
          </a:p>
          <a:p>
            <a:r>
              <a:rPr lang="en-GB" sz="2000" dirty="0"/>
              <a:t>T</a:t>
            </a:r>
            <a:r>
              <a:rPr lang="en-IT" sz="2000" dirty="0"/>
              <a:t>echnical description: </a:t>
            </a:r>
          </a:p>
          <a:p>
            <a:pPr lvl="1"/>
            <a:r>
              <a:rPr lang="en-GB" sz="2000" dirty="0"/>
              <a:t>S</a:t>
            </a:r>
            <a:r>
              <a:rPr lang="en-IT" sz="2000" dirty="0"/>
              <a:t>elf enhancing bias</a:t>
            </a:r>
          </a:p>
          <a:p>
            <a:pPr lvl="1"/>
            <a:r>
              <a:rPr lang="en-GB" sz="2000" dirty="0"/>
              <a:t>S</a:t>
            </a:r>
            <a:r>
              <a:rPr lang="en-IT" sz="2000" dirty="0"/>
              <a:t>elf protecting bias</a:t>
            </a:r>
          </a:p>
          <a:p>
            <a:pPr lvl="1"/>
            <a:endParaRPr lang="en-IT" sz="2000" dirty="0"/>
          </a:p>
          <a:p>
            <a:r>
              <a:rPr lang="en-GB" sz="2000" dirty="0"/>
              <a:t>P</a:t>
            </a:r>
            <a:r>
              <a:rPr lang="en-IT" sz="2000" dirty="0"/>
              <a:t>otential behavior: </a:t>
            </a:r>
          </a:p>
          <a:p>
            <a:pPr lvl="1"/>
            <a:r>
              <a:rPr lang="en-GB" sz="2000" dirty="0"/>
              <a:t>T</a:t>
            </a:r>
            <a:r>
              <a:rPr lang="en-IT" sz="2000" dirty="0"/>
              <a:t>rade too much </a:t>
            </a:r>
          </a:p>
          <a:p>
            <a:pPr lvl="1"/>
            <a:r>
              <a:rPr lang="en-GB" sz="2000" dirty="0"/>
              <a:t>H</a:t>
            </a:r>
            <a:r>
              <a:rPr lang="en-IT" sz="2000" dirty="0"/>
              <a:t>old or purchase stocks they should not</a:t>
            </a:r>
          </a:p>
          <a:p>
            <a:endParaRPr lang="en-IT" sz="2000" dirty="0"/>
          </a:p>
          <a:p>
            <a:endParaRPr lang="en-IT" sz="2000" dirty="0"/>
          </a:p>
        </p:txBody>
      </p:sp>
    </p:spTree>
    <p:extLst>
      <p:ext uri="{BB962C8B-B14F-4D97-AF65-F5344CB8AC3E}">
        <p14:creationId xmlns:p14="http://schemas.microsoft.com/office/powerpoint/2010/main" val="848908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DAEABF-0D8B-CE48-AD54-8E59E1951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n-IT" sz="4000">
                <a:solidFill>
                  <a:schemeClr val="accent1"/>
                </a:solidFill>
              </a:rPr>
              <a:t>Illusion of control bias: 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87678-F0C8-7B4A-BF3A-BDF350BD7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2249424"/>
            <a:ext cx="8944929" cy="3803904"/>
          </a:xfrm>
        </p:spPr>
        <p:txBody>
          <a:bodyPr>
            <a:noAutofit/>
          </a:bodyPr>
          <a:lstStyle/>
          <a:p>
            <a:r>
              <a:rPr lang="en-GB" sz="2000" dirty="0"/>
              <a:t>T</a:t>
            </a:r>
            <a:r>
              <a:rPr lang="en-IT" sz="2000" dirty="0"/>
              <a:t>ype: Cognitive </a:t>
            </a:r>
          </a:p>
          <a:p>
            <a:r>
              <a:rPr lang="en-GB" sz="2000" dirty="0"/>
              <a:t>G</a:t>
            </a:r>
            <a:r>
              <a:rPr lang="en-IT" sz="2000" dirty="0"/>
              <a:t>eneral description: the tendency of human beings to believe that they can control or at least influence outcomes when infact they cannot. </a:t>
            </a:r>
          </a:p>
          <a:p>
            <a:endParaRPr lang="en-IT" sz="2000" dirty="0"/>
          </a:p>
          <a:p>
            <a:r>
              <a:rPr lang="en-GB" sz="2000" dirty="0"/>
              <a:t>T</a:t>
            </a:r>
            <a:r>
              <a:rPr lang="en-IT" sz="2000" dirty="0"/>
              <a:t>echnical description: expectation of a personal success probability inapproprietly higher than the object probability would warrant. </a:t>
            </a:r>
          </a:p>
          <a:p>
            <a:endParaRPr lang="en-IT" sz="2000" dirty="0"/>
          </a:p>
          <a:p>
            <a:r>
              <a:rPr lang="en-GB" sz="2000" dirty="0"/>
              <a:t>P</a:t>
            </a:r>
            <a:r>
              <a:rPr lang="en-IT" sz="2000" dirty="0"/>
              <a:t>otential behavior: </a:t>
            </a:r>
          </a:p>
          <a:p>
            <a:pPr lvl="1"/>
            <a:r>
              <a:rPr lang="en-GB" sz="2000" dirty="0"/>
              <a:t>T</a:t>
            </a:r>
            <a:r>
              <a:rPr lang="en-IT" sz="2000" dirty="0"/>
              <a:t>rade more than it’s prudent </a:t>
            </a:r>
          </a:p>
          <a:p>
            <a:pPr lvl="1"/>
            <a:r>
              <a:rPr lang="en-GB" sz="2000" dirty="0"/>
              <a:t>M</a:t>
            </a:r>
            <a:r>
              <a:rPr lang="en-IT" sz="2000" dirty="0"/>
              <a:t>aintain undiversified portfolio</a:t>
            </a:r>
          </a:p>
          <a:p>
            <a:pPr lvl="1"/>
            <a:r>
              <a:rPr lang="en-GB" sz="2000" dirty="0"/>
              <a:t>O</a:t>
            </a:r>
            <a:r>
              <a:rPr lang="en-IT" sz="2000" dirty="0"/>
              <a:t>ver-confidence</a:t>
            </a:r>
          </a:p>
          <a:p>
            <a:endParaRPr lang="en-IT" sz="2000" dirty="0"/>
          </a:p>
        </p:txBody>
      </p:sp>
    </p:spTree>
    <p:extLst>
      <p:ext uri="{BB962C8B-B14F-4D97-AF65-F5344CB8AC3E}">
        <p14:creationId xmlns:p14="http://schemas.microsoft.com/office/powerpoint/2010/main" val="2561775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DAEABF-0D8B-CE48-AD54-8E59E1951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n-IT" sz="4000">
                <a:solidFill>
                  <a:schemeClr val="accent1"/>
                </a:solidFill>
              </a:rPr>
              <a:t>Conservatism bias: 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87678-F0C8-7B4A-BF3A-BDF350BD7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2249424"/>
            <a:ext cx="9157311" cy="3803904"/>
          </a:xfrm>
        </p:spPr>
        <p:txBody>
          <a:bodyPr>
            <a:normAutofit/>
          </a:bodyPr>
          <a:lstStyle/>
          <a:p>
            <a:r>
              <a:rPr lang="en-GB" sz="2000" dirty="0"/>
              <a:t>T</a:t>
            </a:r>
            <a:r>
              <a:rPr lang="en-IT" sz="2000" dirty="0"/>
              <a:t>ype: cognitive</a:t>
            </a:r>
          </a:p>
          <a:p>
            <a:r>
              <a:rPr lang="en-GB" sz="2000" dirty="0"/>
              <a:t>G</a:t>
            </a:r>
            <a:r>
              <a:rPr lang="en-IT" sz="2000" dirty="0"/>
              <a:t>eneral description: is a mental process in which people cling to their prior views or forecasts at the expence of akcnowledging new information.</a:t>
            </a:r>
          </a:p>
          <a:p>
            <a:endParaRPr lang="en-IT" sz="2000" dirty="0"/>
          </a:p>
          <a:p>
            <a:r>
              <a:rPr lang="en-GB" sz="2000" dirty="0"/>
              <a:t>T</a:t>
            </a:r>
            <a:r>
              <a:rPr lang="en-IT" sz="2000" dirty="0"/>
              <a:t>echnical description: investors too often give more attention to forecast outcomes than to new data describing emerging outcomes.</a:t>
            </a:r>
          </a:p>
          <a:p>
            <a:endParaRPr lang="en-IT" sz="2000" dirty="0"/>
          </a:p>
          <a:p>
            <a:r>
              <a:rPr lang="en-GB" sz="2000" dirty="0"/>
              <a:t>P</a:t>
            </a:r>
            <a:r>
              <a:rPr lang="en-IT" sz="2000" dirty="0"/>
              <a:t>otential behavior: </a:t>
            </a:r>
          </a:p>
          <a:p>
            <a:pPr lvl="1"/>
            <a:r>
              <a:rPr lang="en-GB" sz="2000" dirty="0"/>
              <a:t>B</a:t>
            </a:r>
            <a:r>
              <a:rPr lang="en-IT" sz="2000" dirty="0"/>
              <a:t>ehave too inflexibly </a:t>
            </a:r>
          </a:p>
          <a:p>
            <a:pPr lvl="1"/>
            <a:r>
              <a:rPr lang="en-GB" sz="2000" dirty="0"/>
              <a:t>T</a:t>
            </a:r>
            <a:r>
              <a:rPr lang="en-IT" sz="2000" dirty="0"/>
              <a:t>oo slow reactions </a:t>
            </a:r>
          </a:p>
          <a:p>
            <a:pPr marL="457200" lvl="1" indent="0">
              <a:buNone/>
            </a:pPr>
            <a:endParaRPr lang="en-IT" sz="2000" dirty="0"/>
          </a:p>
          <a:p>
            <a:endParaRPr lang="en-IT" sz="2000" dirty="0"/>
          </a:p>
        </p:txBody>
      </p:sp>
    </p:spTree>
    <p:extLst>
      <p:ext uri="{BB962C8B-B14F-4D97-AF65-F5344CB8AC3E}">
        <p14:creationId xmlns:p14="http://schemas.microsoft.com/office/powerpoint/2010/main" val="4754697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DAEABF-0D8B-CE48-AD54-8E59E1951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n-IT" sz="4000">
                <a:solidFill>
                  <a:schemeClr val="accent1"/>
                </a:solidFill>
              </a:rPr>
              <a:t>Ambiguity aversion bias: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87678-F0C8-7B4A-BF3A-BDF350BD7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60" y="2249424"/>
            <a:ext cx="9095740" cy="3803904"/>
          </a:xfrm>
        </p:spPr>
        <p:txBody>
          <a:bodyPr>
            <a:normAutofit/>
          </a:bodyPr>
          <a:lstStyle/>
          <a:p>
            <a:r>
              <a:rPr lang="en-IT" sz="2000" dirty="0"/>
              <a:t>Type:cognitive</a:t>
            </a:r>
          </a:p>
          <a:p>
            <a:r>
              <a:rPr lang="en-GB" sz="2000" dirty="0"/>
              <a:t>G</a:t>
            </a:r>
            <a:r>
              <a:rPr lang="en-IT" sz="2000" dirty="0"/>
              <a:t>eneral description: people do not like to gamble when probability distribution is uncertain and hesitate in situations of ambiguity.</a:t>
            </a:r>
          </a:p>
          <a:p>
            <a:endParaRPr lang="en-IT" sz="2000" dirty="0"/>
          </a:p>
          <a:p>
            <a:r>
              <a:rPr lang="en-IT" sz="2000" dirty="0"/>
              <a:t>P.S: Risk VS Uncertainty.</a:t>
            </a:r>
          </a:p>
          <a:p>
            <a:endParaRPr lang="en-IT" sz="2000" dirty="0"/>
          </a:p>
          <a:p>
            <a:r>
              <a:rPr lang="en-GB" sz="2000" dirty="0"/>
              <a:t>P</a:t>
            </a:r>
            <a:r>
              <a:rPr lang="en-IT" sz="2000" dirty="0"/>
              <a:t>otential behavior: </a:t>
            </a:r>
          </a:p>
          <a:p>
            <a:pPr lvl="1"/>
            <a:r>
              <a:rPr lang="en-GB" sz="2000" dirty="0"/>
              <a:t>H</a:t>
            </a:r>
            <a:r>
              <a:rPr lang="en-IT" sz="2000" dirty="0"/>
              <a:t>old conservative investments.</a:t>
            </a:r>
          </a:p>
          <a:p>
            <a:pPr lvl="1"/>
            <a:r>
              <a:rPr lang="en-GB" sz="2000" dirty="0"/>
              <a:t>R</a:t>
            </a:r>
            <a:r>
              <a:rPr lang="en-IT" sz="2000" dirty="0"/>
              <a:t>estricted to their national indexes </a:t>
            </a:r>
          </a:p>
          <a:p>
            <a:pPr lvl="1"/>
            <a:r>
              <a:rPr lang="en-GB" sz="2000" dirty="0"/>
              <a:t>F</a:t>
            </a:r>
            <a:r>
              <a:rPr lang="en-IT" sz="2000" dirty="0"/>
              <a:t>avor investments that are geographically close </a:t>
            </a:r>
          </a:p>
          <a:p>
            <a:pPr marL="457200" lvl="1" indent="0">
              <a:buNone/>
            </a:pPr>
            <a:endParaRPr lang="en-IT" sz="2000" dirty="0"/>
          </a:p>
        </p:txBody>
      </p:sp>
    </p:spTree>
    <p:extLst>
      <p:ext uri="{BB962C8B-B14F-4D97-AF65-F5344CB8AC3E}">
        <p14:creationId xmlns:p14="http://schemas.microsoft.com/office/powerpoint/2010/main" val="23308212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DAEABF-0D8B-CE48-AD54-8E59E1951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n-GB" sz="4000">
                <a:solidFill>
                  <a:schemeClr val="accent1"/>
                </a:solidFill>
              </a:rPr>
              <a:t>E</a:t>
            </a:r>
            <a:r>
              <a:rPr lang="en-IT" sz="4000">
                <a:solidFill>
                  <a:schemeClr val="accent1"/>
                </a:solidFill>
              </a:rPr>
              <a:t>ndowment bias: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87678-F0C8-7B4A-BF3A-BDF350BD7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2249424"/>
            <a:ext cx="9007227" cy="3803904"/>
          </a:xfrm>
        </p:spPr>
        <p:txBody>
          <a:bodyPr>
            <a:normAutofit/>
          </a:bodyPr>
          <a:lstStyle/>
          <a:p>
            <a:r>
              <a:rPr lang="en-IT" sz="2000" dirty="0"/>
              <a:t>Type: Emotional </a:t>
            </a:r>
          </a:p>
          <a:p>
            <a:r>
              <a:rPr lang="en-GB" sz="2000" dirty="0"/>
              <a:t>G</a:t>
            </a:r>
            <a:r>
              <a:rPr lang="en-IT" sz="2000" dirty="0"/>
              <a:t>eneral description: p</a:t>
            </a:r>
            <a:r>
              <a:rPr lang="en-GB" sz="2000" dirty="0" err="1"/>
              <a:t>eo</a:t>
            </a:r>
            <a:r>
              <a:rPr lang="en-IT" sz="2000" dirty="0"/>
              <a:t>ple who exhibit endowment bias value an asset more when they hold it than when they don’t.</a:t>
            </a:r>
          </a:p>
          <a:p>
            <a:endParaRPr lang="en-IT" sz="2000" dirty="0"/>
          </a:p>
          <a:p>
            <a:r>
              <a:rPr lang="en-GB" sz="2000" dirty="0"/>
              <a:t>T</a:t>
            </a:r>
            <a:r>
              <a:rPr lang="en-IT" sz="2000" dirty="0"/>
              <a:t>echnical description: the value of an object depends on its possessivity. </a:t>
            </a:r>
          </a:p>
          <a:p>
            <a:endParaRPr lang="en-IT" sz="2000" dirty="0"/>
          </a:p>
          <a:p>
            <a:r>
              <a:rPr lang="en-GB" sz="2000" dirty="0"/>
              <a:t>P</a:t>
            </a:r>
            <a:r>
              <a:rPr lang="en-IT" sz="2000" dirty="0"/>
              <a:t>otential behavior: </a:t>
            </a:r>
          </a:p>
          <a:p>
            <a:pPr lvl="1"/>
            <a:r>
              <a:rPr lang="en-GB" sz="2000" dirty="0"/>
              <a:t>I</a:t>
            </a:r>
            <a:r>
              <a:rPr lang="en-IT" sz="2000" dirty="0"/>
              <a:t>nherited securities</a:t>
            </a:r>
          </a:p>
          <a:p>
            <a:pPr lvl="1"/>
            <a:r>
              <a:rPr lang="en-GB" sz="2000" dirty="0"/>
              <a:t>C</a:t>
            </a:r>
            <a:r>
              <a:rPr lang="en-IT" sz="2000" dirty="0"/>
              <a:t>ommission aversion </a:t>
            </a:r>
          </a:p>
          <a:p>
            <a:pPr lvl="1"/>
            <a:r>
              <a:rPr lang="en-GB" sz="2000" dirty="0"/>
              <a:t>D</a:t>
            </a:r>
            <a:r>
              <a:rPr lang="en-IT" sz="2000" dirty="0"/>
              <a:t>esire for familiarity</a:t>
            </a:r>
          </a:p>
        </p:txBody>
      </p:sp>
    </p:spTree>
    <p:extLst>
      <p:ext uri="{BB962C8B-B14F-4D97-AF65-F5344CB8AC3E}">
        <p14:creationId xmlns:p14="http://schemas.microsoft.com/office/powerpoint/2010/main" val="39197839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DAEABF-0D8B-CE48-AD54-8E59E1951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n-IT" sz="4000">
                <a:solidFill>
                  <a:schemeClr val="accent1"/>
                </a:solidFill>
              </a:rPr>
              <a:t>Self-control bias: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87678-F0C8-7B4A-BF3A-BDF350BD7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2249424"/>
            <a:ext cx="9205277" cy="3803904"/>
          </a:xfrm>
        </p:spPr>
        <p:txBody>
          <a:bodyPr>
            <a:normAutofit/>
          </a:bodyPr>
          <a:lstStyle/>
          <a:p>
            <a:pPr algn="just"/>
            <a:r>
              <a:rPr lang="en-IT" sz="2000" dirty="0"/>
              <a:t>Type: Emotional </a:t>
            </a:r>
          </a:p>
          <a:p>
            <a:pPr algn="just"/>
            <a:r>
              <a:rPr lang="en-GB" sz="2000" dirty="0"/>
              <a:t>G</a:t>
            </a:r>
            <a:r>
              <a:rPr lang="en-IT" sz="2000" dirty="0"/>
              <a:t>eneral description: consume today at the expense of saving for tomorrow.</a:t>
            </a:r>
          </a:p>
          <a:p>
            <a:pPr algn="just"/>
            <a:endParaRPr lang="en-IT" sz="2000" dirty="0"/>
          </a:p>
          <a:p>
            <a:pPr algn="just"/>
            <a:r>
              <a:rPr lang="en-GB" sz="2000" dirty="0"/>
              <a:t>T</a:t>
            </a:r>
            <a:r>
              <a:rPr lang="en-IT" sz="2000" dirty="0"/>
              <a:t>echnical description: the foundation of the model is the saving decision. </a:t>
            </a:r>
          </a:p>
          <a:p>
            <a:pPr algn="just"/>
            <a:r>
              <a:rPr lang="en-IT" sz="2000" dirty="0"/>
              <a:t>(Income= consumption+saving).</a:t>
            </a:r>
          </a:p>
          <a:p>
            <a:pPr algn="just"/>
            <a:endParaRPr lang="en-IT" sz="2000" dirty="0"/>
          </a:p>
          <a:p>
            <a:pPr algn="just"/>
            <a:r>
              <a:rPr lang="en-GB" sz="2000" dirty="0"/>
              <a:t>P</a:t>
            </a:r>
            <a:r>
              <a:rPr lang="en-IT" sz="2000" dirty="0"/>
              <a:t>otential behavior: </a:t>
            </a:r>
          </a:p>
          <a:p>
            <a:pPr lvl="1" algn="just"/>
            <a:r>
              <a:rPr lang="en-GB" sz="2000" dirty="0"/>
              <a:t>F</a:t>
            </a:r>
            <a:r>
              <a:rPr lang="en-IT" sz="2000" dirty="0"/>
              <a:t>ail to plan for retirement</a:t>
            </a:r>
          </a:p>
          <a:p>
            <a:pPr lvl="1" algn="just"/>
            <a:r>
              <a:rPr lang="en-GB" sz="2000" dirty="0"/>
              <a:t>A</a:t>
            </a:r>
            <a:r>
              <a:rPr lang="en-IT" sz="2000" dirty="0"/>
              <a:t>sset allocation imbalance</a:t>
            </a:r>
          </a:p>
          <a:p>
            <a:pPr marL="457200" lvl="1" indent="0" algn="just">
              <a:buNone/>
            </a:pPr>
            <a:endParaRPr lang="en-IT" sz="2000" dirty="0"/>
          </a:p>
        </p:txBody>
      </p:sp>
    </p:spTree>
    <p:extLst>
      <p:ext uri="{BB962C8B-B14F-4D97-AF65-F5344CB8AC3E}">
        <p14:creationId xmlns:p14="http://schemas.microsoft.com/office/powerpoint/2010/main" val="41677911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DAEABF-0D8B-CE48-AD54-8E59E1951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n-IT" sz="4000">
                <a:solidFill>
                  <a:schemeClr val="accent1"/>
                </a:solidFill>
              </a:rPr>
              <a:t>Optimism bias: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87678-F0C8-7B4A-BF3A-BDF350BD7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60" y="2249424"/>
            <a:ext cx="9281478" cy="3803904"/>
          </a:xfrm>
        </p:spPr>
        <p:txBody>
          <a:bodyPr>
            <a:noAutofit/>
          </a:bodyPr>
          <a:lstStyle/>
          <a:p>
            <a:pPr algn="just"/>
            <a:r>
              <a:rPr lang="en-IT" sz="2000" dirty="0"/>
              <a:t>Type: Emotional </a:t>
            </a:r>
          </a:p>
          <a:p>
            <a:pPr algn="just"/>
            <a:r>
              <a:rPr lang="en-GB" sz="2000" dirty="0"/>
              <a:t>G</a:t>
            </a:r>
            <a:r>
              <a:rPr lang="en-IT" sz="2000" dirty="0"/>
              <a:t>eneral description: Investors tend to be overly optimistic.</a:t>
            </a:r>
          </a:p>
          <a:p>
            <a:pPr marL="0" indent="0" algn="just">
              <a:buNone/>
            </a:pPr>
            <a:r>
              <a:rPr lang="en-IT" sz="2000" dirty="0"/>
              <a:t> </a:t>
            </a:r>
          </a:p>
          <a:p>
            <a:pPr algn="just"/>
            <a:r>
              <a:rPr lang="en-GB" sz="2000" dirty="0"/>
              <a:t>T</a:t>
            </a:r>
            <a:r>
              <a:rPr lang="en-IT" sz="2000" dirty="0"/>
              <a:t>echnical description: </a:t>
            </a:r>
            <a:r>
              <a:rPr lang="en-GB" sz="2000" dirty="0"/>
              <a:t>The optimism bias is defined as the difference between a person's expectation and the outcome that follows. If expectations are better than reality, the bias is optimistic; if reality is better than expected, the bias is pessimistic. </a:t>
            </a:r>
          </a:p>
          <a:p>
            <a:pPr marL="0" indent="0" algn="just">
              <a:buNone/>
            </a:pPr>
            <a:endParaRPr lang="en-IT" sz="2000" dirty="0"/>
          </a:p>
          <a:p>
            <a:pPr algn="just"/>
            <a:r>
              <a:rPr lang="en-GB" sz="2000" dirty="0"/>
              <a:t>P</a:t>
            </a:r>
            <a:r>
              <a:rPr lang="en-IT" sz="2000" dirty="0"/>
              <a:t>otential behavior: </a:t>
            </a:r>
          </a:p>
          <a:p>
            <a:pPr lvl="1" algn="just"/>
            <a:r>
              <a:rPr lang="en-GB" sz="2000" dirty="0"/>
              <a:t>O</a:t>
            </a:r>
            <a:r>
              <a:rPr lang="en-IT" sz="2000" dirty="0"/>
              <a:t>verload their portfolio of one company’s stocks</a:t>
            </a:r>
          </a:p>
          <a:p>
            <a:pPr lvl="1" algn="just"/>
            <a:r>
              <a:rPr lang="en-GB" sz="2000" dirty="0"/>
              <a:t>R</a:t>
            </a:r>
            <a:r>
              <a:rPr lang="en-IT" sz="2000" dirty="0"/>
              <a:t>ead too much into rosy forecasts</a:t>
            </a:r>
          </a:p>
          <a:p>
            <a:pPr lvl="1" algn="just"/>
            <a:r>
              <a:rPr lang="en-GB" sz="2000" dirty="0"/>
              <a:t>T</a:t>
            </a:r>
            <a:r>
              <a:rPr lang="en-IT" sz="2000" dirty="0"/>
              <a:t>hink they are above average investors</a:t>
            </a:r>
          </a:p>
        </p:txBody>
      </p:sp>
    </p:spTree>
    <p:extLst>
      <p:ext uri="{BB962C8B-B14F-4D97-AF65-F5344CB8AC3E}">
        <p14:creationId xmlns:p14="http://schemas.microsoft.com/office/powerpoint/2010/main" val="14509829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DAEABF-0D8B-CE48-AD54-8E59E1951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n-GB" sz="4000">
                <a:solidFill>
                  <a:schemeClr val="accent1"/>
                </a:solidFill>
              </a:rPr>
              <a:t>L</a:t>
            </a:r>
            <a:r>
              <a:rPr lang="en-IT" sz="4000">
                <a:solidFill>
                  <a:schemeClr val="accent1"/>
                </a:solidFill>
              </a:rPr>
              <a:t>oss aversion bias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87678-F0C8-7B4A-BF3A-BDF350BD7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60" y="2249424"/>
            <a:ext cx="9530842" cy="3803904"/>
          </a:xfrm>
        </p:spPr>
        <p:txBody>
          <a:bodyPr>
            <a:noAutofit/>
          </a:bodyPr>
          <a:lstStyle/>
          <a:p>
            <a:r>
              <a:rPr lang="en-IT" sz="2000" dirty="0"/>
              <a:t>Type: Emotional</a:t>
            </a:r>
          </a:p>
          <a:p>
            <a:r>
              <a:rPr lang="en-GB" sz="2000" dirty="0"/>
              <a:t>G</a:t>
            </a:r>
            <a:r>
              <a:rPr lang="en-IT" sz="2000" dirty="0"/>
              <a:t>eneral description: is a part of the prospect theory. </a:t>
            </a:r>
            <a:r>
              <a:rPr lang="en-GB" sz="2000" dirty="0"/>
              <a:t>Poe</a:t>
            </a:r>
            <a:r>
              <a:rPr lang="en-IT" sz="2000" dirty="0"/>
              <a:t>ple generally feel a strong impulse to avoid losses than to acquire a gain. </a:t>
            </a:r>
          </a:p>
          <a:p>
            <a:endParaRPr lang="en-IT" sz="2000" dirty="0"/>
          </a:p>
          <a:p>
            <a:r>
              <a:rPr lang="en-GB" sz="2000" dirty="0"/>
              <a:t>T</a:t>
            </a:r>
            <a:r>
              <a:rPr lang="en-IT" sz="2000" dirty="0"/>
              <a:t>echnical description: S shape utility representative value function</a:t>
            </a:r>
          </a:p>
          <a:p>
            <a:endParaRPr lang="en-IT" sz="2000" dirty="0"/>
          </a:p>
          <a:p>
            <a:r>
              <a:rPr lang="en-GB" sz="2000" dirty="0"/>
              <a:t>P</a:t>
            </a:r>
            <a:r>
              <a:rPr lang="en-IT" sz="2000" dirty="0"/>
              <a:t>otential behavior: </a:t>
            </a:r>
          </a:p>
          <a:p>
            <a:pPr lvl="1"/>
            <a:r>
              <a:rPr lang="en-GB" sz="2000" dirty="0"/>
              <a:t>H</a:t>
            </a:r>
            <a:r>
              <a:rPr lang="en-IT" sz="2000" dirty="0"/>
              <a:t>old loosing investments too long </a:t>
            </a:r>
          </a:p>
          <a:p>
            <a:pPr lvl="1"/>
            <a:r>
              <a:rPr lang="en-GB" sz="2000" dirty="0"/>
              <a:t>Excessive trade </a:t>
            </a:r>
          </a:p>
          <a:p>
            <a:pPr lvl="1"/>
            <a:r>
              <a:rPr lang="en-GB" sz="2000" dirty="0"/>
              <a:t>Unknowingly take more risk</a:t>
            </a:r>
          </a:p>
          <a:p>
            <a:pPr lvl="1"/>
            <a:r>
              <a:rPr lang="en-GB" sz="2000" dirty="0"/>
              <a:t>Unbalanced portfolio</a:t>
            </a:r>
            <a:endParaRPr lang="en-IT" sz="2000" dirty="0"/>
          </a:p>
        </p:txBody>
      </p:sp>
    </p:spTree>
    <p:extLst>
      <p:ext uri="{BB962C8B-B14F-4D97-AF65-F5344CB8AC3E}">
        <p14:creationId xmlns:p14="http://schemas.microsoft.com/office/powerpoint/2010/main" val="30635386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7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9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40" name="Rectangle 32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DAEABF-0D8B-CE48-AD54-8E59E1951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n-IT" sz="4000">
                <a:solidFill>
                  <a:schemeClr val="accent1"/>
                </a:solidFill>
              </a:rPr>
              <a:t>Narrative Fallacy</a:t>
            </a:r>
          </a:p>
        </p:txBody>
      </p:sp>
      <p:sp>
        <p:nvSpPr>
          <p:cNvPr id="41" name="Isosceles Triangle 34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87678-F0C8-7B4A-BF3A-BDF350BD7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2249424"/>
            <a:ext cx="9205277" cy="3803904"/>
          </a:xfrm>
        </p:spPr>
        <p:txBody>
          <a:bodyPr>
            <a:normAutofit/>
          </a:bodyPr>
          <a:lstStyle/>
          <a:p>
            <a:pPr algn="just"/>
            <a:endParaRPr lang="en-GB" sz="2000" dirty="0"/>
          </a:p>
          <a:p>
            <a:pPr algn="just"/>
            <a:r>
              <a:rPr lang="en-GB" sz="2000" dirty="0"/>
              <a:t>Typically, stories have emotional content which appeals to our subconscious or reflexive reasoning. Because stories have that emotional component, they are easier to remember and tend to influence our behaviour.</a:t>
            </a:r>
          </a:p>
          <a:p>
            <a:pPr algn="just"/>
            <a:endParaRPr lang="en-GB" sz="2000" dirty="0"/>
          </a:p>
          <a:p>
            <a:pPr algn="just"/>
            <a:r>
              <a:rPr lang="en-GB" sz="2000" dirty="0"/>
              <a:t>Some investors tend to abandon evidence in favour of a good story.</a:t>
            </a:r>
          </a:p>
          <a:p>
            <a:pPr algn="just"/>
            <a:endParaRPr lang="en-GB" sz="2000" dirty="0"/>
          </a:p>
          <a:p>
            <a:pPr algn="just"/>
            <a:r>
              <a:rPr lang="en-GB" sz="2000" dirty="0"/>
              <a:t>Stockbrokers have taken advantage of the narrative fallacy for years, convincing clients to invest in a stock by telling them a great story about the company. </a:t>
            </a:r>
            <a:endParaRPr lang="en-IT" sz="2000" dirty="0"/>
          </a:p>
        </p:txBody>
      </p:sp>
    </p:spTree>
    <p:extLst>
      <p:ext uri="{BB962C8B-B14F-4D97-AF65-F5344CB8AC3E}">
        <p14:creationId xmlns:p14="http://schemas.microsoft.com/office/powerpoint/2010/main" val="527891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619FBC-14CC-4E43-A8C0-45AFDCB50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n-IT" sz="4000">
                <a:solidFill>
                  <a:schemeClr val="accent1"/>
                </a:solidFill>
              </a:rPr>
              <a:t>Rational economic man Vs behaviourly biased man: 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1D9279-4996-8849-A532-A96C0D6F7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60" y="2249424"/>
            <a:ext cx="9095740" cy="3803904"/>
          </a:xfrm>
        </p:spPr>
        <p:txBody>
          <a:bodyPr>
            <a:normAutofit/>
          </a:bodyPr>
          <a:lstStyle/>
          <a:p>
            <a:r>
              <a:rPr lang="en-IT" dirty="0"/>
              <a:t>Homo-Economicus: </a:t>
            </a:r>
          </a:p>
          <a:p>
            <a:pPr lvl="1"/>
            <a:r>
              <a:rPr lang="en-IT" sz="2800" dirty="0"/>
              <a:t>Perfect rationality</a:t>
            </a:r>
          </a:p>
          <a:p>
            <a:pPr lvl="1"/>
            <a:r>
              <a:rPr lang="en-GB" sz="2800" dirty="0"/>
              <a:t>P</a:t>
            </a:r>
            <a:r>
              <a:rPr lang="en-IT" sz="2800" dirty="0"/>
              <a:t>erfect self interest/control</a:t>
            </a:r>
          </a:p>
          <a:p>
            <a:pPr lvl="1"/>
            <a:r>
              <a:rPr lang="en-GB" sz="2800" dirty="0"/>
              <a:t>P</a:t>
            </a:r>
            <a:r>
              <a:rPr lang="en-IT" sz="2800" dirty="0"/>
              <a:t>erfect information</a:t>
            </a:r>
          </a:p>
          <a:p>
            <a:r>
              <a:rPr lang="en-IT" dirty="0"/>
              <a:t>Criticism:</a:t>
            </a:r>
          </a:p>
          <a:p>
            <a:pPr lvl="1"/>
            <a:r>
              <a:rPr lang="en-IT" sz="2800" dirty="0"/>
              <a:t>Rationality is not the sole driver of human behavior </a:t>
            </a:r>
          </a:p>
          <a:p>
            <a:pPr lvl="1"/>
            <a:r>
              <a:rPr lang="en-GB" sz="2800" dirty="0"/>
              <a:t>P</a:t>
            </a:r>
            <a:r>
              <a:rPr lang="en-IT" sz="2800" dirty="0"/>
              <a:t>pl are not perfectly self interested</a:t>
            </a:r>
          </a:p>
          <a:p>
            <a:pPr lvl="1"/>
            <a:r>
              <a:rPr lang="en-IT" sz="2800" dirty="0"/>
              <a:t>Impossible to enjoy perfect information </a:t>
            </a:r>
          </a:p>
        </p:txBody>
      </p:sp>
    </p:spTree>
    <p:extLst>
      <p:ext uri="{BB962C8B-B14F-4D97-AF65-F5344CB8AC3E}">
        <p14:creationId xmlns:p14="http://schemas.microsoft.com/office/powerpoint/2010/main" val="1855186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A5B4632-C963-4296-86F0-79AA9EA5A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8328" y="303591"/>
            <a:ext cx="4335327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DAEABF-0D8B-CE48-AD54-8E59E1951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637125"/>
            <a:ext cx="3802276" cy="5256371"/>
          </a:xfrm>
        </p:spPr>
        <p:txBody>
          <a:bodyPr>
            <a:normAutofit/>
          </a:bodyPr>
          <a:lstStyle/>
          <a:p>
            <a:r>
              <a:rPr lang="en-IT" sz="4800"/>
              <a:t>Overcoming Biases?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4C14D4D-7943-4D06-BAA0-85EB86802E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6363597"/>
              </p:ext>
            </p:extLst>
          </p:nvPr>
        </p:nvGraphicFramePr>
        <p:xfrm>
          <a:off x="5166985" y="303591"/>
          <a:ext cx="6588691" cy="5896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37667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8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5FE08E-4D4C-7E44-A877-923B601D2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5368" y="2043663"/>
            <a:ext cx="6105194" cy="203105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Time for games</a:t>
            </a:r>
          </a:p>
        </p:txBody>
      </p:sp>
    </p:spTree>
    <p:extLst>
      <p:ext uri="{BB962C8B-B14F-4D97-AF65-F5344CB8AC3E}">
        <p14:creationId xmlns:p14="http://schemas.microsoft.com/office/powerpoint/2010/main" val="35193018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2314C34-D3ED-4887-8254-57ACED60F7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601736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76379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7125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E327C68-8121-7A44-B060-6ED4242CE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60010"/>
            <a:ext cx="7191562" cy="5400962"/>
          </a:xfrm>
        </p:spPr>
        <p:txBody>
          <a:bodyPr anchor="ctr">
            <a:normAutofit/>
          </a:bodyPr>
          <a:lstStyle/>
          <a:p>
            <a:r>
              <a:rPr lang="en-GB" sz="2400" dirty="0">
                <a:solidFill>
                  <a:srgbClr val="000000"/>
                </a:solidFill>
              </a:rPr>
              <a:t>Quickly, without thinking and without using a calculator or consulting your friends...</a:t>
            </a:r>
          </a:p>
          <a:p>
            <a:r>
              <a:rPr lang="en-GB" sz="2400" dirty="0">
                <a:solidFill>
                  <a:srgbClr val="000000"/>
                </a:solidFill>
              </a:rPr>
              <a:t>Try to </a:t>
            </a:r>
            <a:r>
              <a:rPr lang="en-GB" sz="2400" b="1" dirty="0">
                <a:solidFill>
                  <a:srgbClr val="000000"/>
                </a:solidFill>
              </a:rPr>
              <a:t>estimate</a:t>
            </a:r>
            <a:r>
              <a:rPr lang="en-GB" sz="2400" dirty="0">
                <a:solidFill>
                  <a:srgbClr val="000000"/>
                </a:solidFill>
              </a:rPr>
              <a:t> the answer for the following equation: 1x2x3x4x5x6x7x8=</a:t>
            </a:r>
          </a:p>
          <a:p>
            <a:endParaRPr lang="en-IT" sz="2000" dirty="0">
              <a:solidFill>
                <a:srgbClr val="000000"/>
              </a:solidFill>
            </a:endParaRPr>
          </a:p>
        </p:txBody>
      </p:sp>
      <p:sp>
        <p:nvSpPr>
          <p:cNvPr id="16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191562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9" name="Graphic 8" descr="Calculator">
            <a:extLst>
              <a:ext uri="{FF2B5EF4-FFF2-40B4-BE49-F238E27FC236}">
                <a16:creationId xmlns:a16="http://schemas.microsoft.com/office/drawing/2014/main" id="{61C3EC4D-FD26-4FDB-BB33-585258606D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21726" y="1629089"/>
            <a:ext cx="3620021" cy="362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4540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7125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E327C68-8121-7A44-B060-6ED4242CE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60010"/>
            <a:ext cx="7191562" cy="5400962"/>
          </a:xfrm>
        </p:spPr>
        <p:txBody>
          <a:bodyPr anchor="ctr">
            <a:normAutofit/>
          </a:bodyPr>
          <a:lstStyle/>
          <a:p>
            <a:r>
              <a:rPr lang="en-GB" sz="2400" dirty="0">
                <a:solidFill>
                  <a:srgbClr val="000000"/>
                </a:solidFill>
              </a:rPr>
              <a:t>Quickly, without thinking and without using a calculator or consulting your friends...</a:t>
            </a:r>
          </a:p>
          <a:p>
            <a:r>
              <a:rPr lang="en-GB" sz="2400" dirty="0">
                <a:solidFill>
                  <a:srgbClr val="000000"/>
                </a:solidFill>
              </a:rPr>
              <a:t>Try to </a:t>
            </a:r>
            <a:r>
              <a:rPr lang="en-GB" sz="2400" b="1" dirty="0">
                <a:solidFill>
                  <a:srgbClr val="000000"/>
                </a:solidFill>
              </a:rPr>
              <a:t>estimate</a:t>
            </a:r>
            <a:r>
              <a:rPr lang="en-GB" sz="2400" dirty="0">
                <a:solidFill>
                  <a:srgbClr val="000000"/>
                </a:solidFill>
              </a:rPr>
              <a:t> the answer for the following equation: 8x7x6x5x4x3x2x1=</a:t>
            </a:r>
          </a:p>
          <a:p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16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191562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9" name="Graphic 8" descr="Calculator">
            <a:extLst>
              <a:ext uri="{FF2B5EF4-FFF2-40B4-BE49-F238E27FC236}">
                <a16:creationId xmlns:a16="http://schemas.microsoft.com/office/drawing/2014/main" id="{61C3EC4D-FD26-4FDB-BB33-585258606D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21726" y="1629089"/>
            <a:ext cx="3620021" cy="362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2070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9">
            <a:extLst>
              <a:ext uri="{FF2B5EF4-FFF2-40B4-BE49-F238E27FC236}">
                <a16:creationId xmlns:a16="http://schemas.microsoft.com/office/drawing/2014/main" id="{7301F447-EEF7-48F5-AF73-7566EE7F64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C57845-21FD-AE47-85D6-E768E99EE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34644"/>
            <a:ext cx="10509504" cy="1076914"/>
          </a:xfrm>
        </p:spPr>
        <p:txBody>
          <a:bodyPr anchor="ctr">
            <a:normAutofit/>
          </a:bodyPr>
          <a:lstStyle/>
          <a:p>
            <a:r>
              <a:rPr lang="en-IT" sz="4000"/>
              <a:t>Anchoring bias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B73D679-BCEC-480A-89CF-CDE1821848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6382964"/>
              </p:ext>
            </p:extLst>
          </p:nvPr>
        </p:nvGraphicFramePr>
        <p:xfrm>
          <a:off x="838200" y="1737360"/>
          <a:ext cx="10506456" cy="4535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45045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7">
            <a:extLst>
              <a:ext uri="{FF2B5EF4-FFF2-40B4-BE49-F238E27FC236}">
                <a16:creationId xmlns:a16="http://schemas.microsoft.com/office/drawing/2014/main" id="{2CB6C291-6CAF-46DF-ACFF-AADF0FD03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9" name="Picture 9">
            <a:extLst>
              <a:ext uri="{FF2B5EF4-FFF2-40B4-BE49-F238E27FC236}">
                <a16:creationId xmlns:a16="http://schemas.microsoft.com/office/drawing/2014/main" id="{63C11A00-A2A3-417C-B33D-DC753ED7C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4" t="3964" r="3964" b="3964"/>
          <a:stretch>
            <a:fillRect/>
          </a:stretch>
        </p:blipFill>
        <p:spPr>
          <a:xfrm>
            <a:off x="0" y="1"/>
            <a:ext cx="12192000" cy="6857998"/>
          </a:xfrm>
          <a:custGeom>
            <a:avLst/>
            <a:gdLst>
              <a:gd name="connsiteX0" fmla="*/ 0 w 12192000"/>
              <a:gd name="connsiteY0" fmla="*/ 0 h 6857998"/>
              <a:gd name="connsiteX1" fmla="*/ 12192000 w 12192000"/>
              <a:gd name="connsiteY1" fmla="*/ 0 h 6857998"/>
              <a:gd name="connsiteX2" fmla="*/ 12192000 w 12192000"/>
              <a:gd name="connsiteY2" fmla="*/ 6857998 h 6857998"/>
              <a:gd name="connsiteX3" fmla="*/ 0 w 12192000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7998">
                <a:moveTo>
                  <a:pt x="0" y="0"/>
                </a:moveTo>
                <a:lnTo>
                  <a:pt x="12192000" y="0"/>
                </a:lnTo>
                <a:lnTo>
                  <a:pt x="12192000" y="6857998"/>
                </a:lnTo>
                <a:lnTo>
                  <a:pt x="0" y="6857998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518ACD-90D3-B341-9BB2-62CFFA50F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8437" y="2371725"/>
            <a:ext cx="6955124" cy="3038475"/>
          </a:xfrm>
        </p:spPr>
        <p:txBody>
          <a:bodyPr anchor="t">
            <a:normAutofit/>
          </a:bodyPr>
          <a:lstStyle/>
          <a:p>
            <a:r>
              <a:rPr lang="en-GB" sz="1700" dirty="0">
                <a:solidFill>
                  <a:srgbClr val="FFFFFF"/>
                </a:solidFill>
              </a:rPr>
              <a:t>THE WORLD is facing COVID-19 OUTBREAK it is estimated to kill 600,000 people in the coming days. Two alternatives programs to combat the disease have been proposed. </a:t>
            </a:r>
          </a:p>
          <a:p>
            <a:r>
              <a:rPr lang="en-GB" sz="1700" dirty="0">
                <a:solidFill>
                  <a:srgbClr val="FFFFFF"/>
                </a:solidFill>
              </a:rPr>
              <a:t>Assume that the scientific estimates or the consequences of the programs are as follows: </a:t>
            </a:r>
          </a:p>
          <a:p>
            <a:r>
              <a:rPr lang="en-GB" sz="1700" dirty="0">
                <a:solidFill>
                  <a:srgbClr val="FFFFFF"/>
                </a:solidFill>
              </a:rPr>
              <a:t>Program A: If Program A is adopted, </a:t>
            </a:r>
            <a:r>
              <a:rPr lang="en-GB" sz="1700" b="1" dirty="0">
                <a:solidFill>
                  <a:srgbClr val="FFFFFF"/>
                </a:solidFill>
              </a:rPr>
              <a:t>200,000 people will be saved</a:t>
            </a:r>
          </a:p>
          <a:p>
            <a:r>
              <a:rPr lang="en-GB" sz="1700" dirty="0">
                <a:solidFill>
                  <a:srgbClr val="FFFFFF"/>
                </a:solidFill>
              </a:rPr>
              <a:t>Program B: If Program B is adopted, </a:t>
            </a:r>
            <a:r>
              <a:rPr lang="en-GB" sz="1700" b="1" dirty="0">
                <a:solidFill>
                  <a:srgbClr val="FFFFFF"/>
                </a:solidFill>
              </a:rPr>
              <a:t>there is a one-third probability that 600,000 people will be saved and a two-thirds probability that no people will be saved</a:t>
            </a:r>
          </a:p>
          <a:p>
            <a:r>
              <a:rPr lang="en-GB" sz="1700" dirty="0">
                <a:solidFill>
                  <a:srgbClr val="FFFFFF"/>
                </a:solidFill>
              </a:rPr>
              <a:t>Which of the two programs would you favour?</a:t>
            </a:r>
          </a:p>
          <a:p>
            <a:endParaRPr lang="en-GB" sz="1700" b="1" dirty="0">
              <a:solidFill>
                <a:srgbClr val="FFFFFF"/>
              </a:solidFill>
            </a:endParaRPr>
          </a:p>
          <a:p>
            <a:endParaRPr lang="en-IT" sz="1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8054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CB6C291-6CAF-46DF-ACFF-AADF0FD03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3C11A00-A2A3-417C-B33D-DC753ED7C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4" t="3964" r="3964" b="3964"/>
          <a:stretch>
            <a:fillRect/>
          </a:stretch>
        </p:blipFill>
        <p:spPr>
          <a:xfrm>
            <a:off x="0" y="1"/>
            <a:ext cx="12192000" cy="6857998"/>
          </a:xfrm>
          <a:custGeom>
            <a:avLst/>
            <a:gdLst>
              <a:gd name="connsiteX0" fmla="*/ 0 w 12192000"/>
              <a:gd name="connsiteY0" fmla="*/ 0 h 6857998"/>
              <a:gd name="connsiteX1" fmla="*/ 12192000 w 12192000"/>
              <a:gd name="connsiteY1" fmla="*/ 0 h 6857998"/>
              <a:gd name="connsiteX2" fmla="*/ 12192000 w 12192000"/>
              <a:gd name="connsiteY2" fmla="*/ 6857998 h 6857998"/>
              <a:gd name="connsiteX3" fmla="*/ 0 w 12192000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7998">
                <a:moveTo>
                  <a:pt x="0" y="0"/>
                </a:moveTo>
                <a:lnTo>
                  <a:pt x="12192000" y="0"/>
                </a:lnTo>
                <a:lnTo>
                  <a:pt x="12192000" y="6857998"/>
                </a:lnTo>
                <a:lnTo>
                  <a:pt x="0" y="6857998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8DF35D-F38A-B449-B944-4D42E5F159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8437" y="2371725"/>
            <a:ext cx="6955124" cy="3038475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en-GB" sz="170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GB" sz="170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GB" sz="170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GB" sz="1700">
                <a:solidFill>
                  <a:srgbClr val="FFFFFF"/>
                </a:solidFill>
              </a:rPr>
              <a:t>Same situation but with 2 different propositions Which of the two programs would you favour?</a:t>
            </a:r>
          </a:p>
          <a:p>
            <a:r>
              <a:rPr lang="en-GB" sz="1700">
                <a:solidFill>
                  <a:srgbClr val="FFFFFF"/>
                </a:solidFill>
              </a:rPr>
              <a:t>Program C: If Program C is adopted; </a:t>
            </a:r>
            <a:r>
              <a:rPr lang="en-GB" sz="1700" b="1">
                <a:solidFill>
                  <a:srgbClr val="FFFFFF"/>
                </a:solidFill>
              </a:rPr>
              <a:t>400,000 people will die</a:t>
            </a:r>
          </a:p>
          <a:p>
            <a:r>
              <a:rPr lang="en-GB" sz="1700">
                <a:solidFill>
                  <a:srgbClr val="FFFFFF"/>
                </a:solidFill>
              </a:rPr>
              <a:t>Program D: If Program D is adopted, </a:t>
            </a:r>
            <a:r>
              <a:rPr lang="en-GB" sz="1700" b="1">
                <a:solidFill>
                  <a:srgbClr val="FFFFFF"/>
                </a:solidFill>
              </a:rPr>
              <a:t>there is a one-third probability that no one will die and a two-thirds probability that 600,000 people will die</a:t>
            </a:r>
          </a:p>
          <a:p>
            <a:pPr marL="0" indent="0">
              <a:buNone/>
            </a:pPr>
            <a:endParaRPr lang="en-GB" sz="1700" b="1">
              <a:solidFill>
                <a:srgbClr val="FFFFFF"/>
              </a:solidFill>
            </a:endParaRPr>
          </a:p>
          <a:p>
            <a:endParaRPr lang="en-IT" sz="1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2776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7125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381B7A-B00E-1B45-BEB4-F63305F63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340" y="802955"/>
            <a:ext cx="4977976" cy="1454051"/>
          </a:xfrm>
        </p:spPr>
        <p:txBody>
          <a:bodyPr>
            <a:normAutofit/>
          </a:bodyPr>
          <a:lstStyle/>
          <a:p>
            <a:r>
              <a:rPr lang="en-IT">
                <a:solidFill>
                  <a:srgbClr val="000000"/>
                </a:solidFill>
              </a:rPr>
              <a:t>Prospect theory: Framing effect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6F33A1-481F-4544-9401-B411738CC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7809" y="2421682"/>
            <a:ext cx="6217354" cy="3639289"/>
          </a:xfrm>
        </p:spPr>
        <p:txBody>
          <a:bodyPr anchor="ctr">
            <a:normAutofit/>
          </a:bodyPr>
          <a:lstStyle/>
          <a:p>
            <a:r>
              <a:rPr lang="en-GB" sz="2000" dirty="0">
                <a:solidFill>
                  <a:srgbClr val="000000"/>
                </a:solidFill>
              </a:rPr>
              <a:t>People generally try to avoid risk.</a:t>
            </a:r>
          </a:p>
          <a:p>
            <a:r>
              <a:rPr lang="en-GB" sz="2000" dirty="0">
                <a:solidFill>
                  <a:srgbClr val="000000"/>
                </a:solidFill>
              </a:rPr>
              <a:t>Positive framing: risk-averse (avoid risk)</a:t>
            </a:r>
          </a:p>
          <a:p>
            <a:r>
              <a:rPr lang="en-GB" sz="2000" dirty="0">
                <a:solidFill>
                  <a:srgbClr val="000000"/>
                </a:solidFill>
              </a:rPr>
              <a:t>Negative framing: risk-seeking </a:t>
            </a:r>
          </a:p>
          <a:p>
            <a:r>
              <a:rPr lang="en-GB" sz="2000" dirty="0">
                <a:solidFill>
                  <a:srgbClr val="000000"/>
                </a:solidFill>
              </a:rPr>
              <a:t>But, we are sensitive to context. Same situation, under framing of loss people become risk takers</a:t>
            </a:r>
          </a:p>
          <a:p>
            <a:endParaRPr lang="en-IT" sz="2000" dirty="0">
              <a:solidFill>
                <a:srgbClr val="000000"/>
              </a:solidFill>
            </a:endParaRPr>
          </a:p>
        </p:txBody>
      </p:sp>
      <p:sp>
        <p:nvSpPr>
          <p:cNvPr id="1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191562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Information">
            <a:extLst>
              <a:ext uri="{FF2B5EF4-FFF2-40B4-BE49-F238E27FC236}">
                <a16:creationId xmlns:a16="http://schemas.microsoft.com/office/drawing/2014/main" id="{FC7AA6BB-0A23-42C8-A6E3-1D15A489E7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21726" y="1629089"/>
            <a:ext cx="3620021" cy="362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293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8AF802-B42D-5044-B386-5C60AEB6D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n-IT" sz="4000">
                <a:solidFill>
                  <a:schemeClr val="accent1"/>
                </a:solidFill>
              </a:rPr>
              <a:t>Anomalies: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8EA693-9987-A840-A085-4A3120F1E8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60" y="2249424"/>
            <a:ext cx="8827452" cy="3803904"/>
          </a:xfrm>
        </p:spPr>
        <p:txBody>
          <a:bodyPr>
            <a:normAutofit fontScale="92500"/>
          </a:bodyPr>
          <a:lstStyle/>
          <a:p>
            <a:r>
              <a:rPr lang="en-IT" sz="2400" dirty="0"/>
              <a:t>Fundamental anomalies: irregularities that emerge when a stock’s performance is considered in light of fundamental assessment of the stock’s value (supply/demand). </a:t>
            </a:r>
          </a:p>
          <a:p>
            <a:endParaRPr lang="en-IT" sz="2400" dirty="0"/>
          </a:p>
          <a:p>
            <a:r>
              <a:rPr lang="en-GB" sz="2400" dirty="0"/>
              <a:t>T</a:t>
            </a:r>
            <a:r>
              <a:rPr lang="en-IT" sz="2400" dirty="0"/>
              <a:t>echnical anomalies: debate wether past prices of securities can be used to predict future prices. </a:t>
            </a:r>
            <a:r>
              <a:rPr lang="en-GB" sz="2400" dirty="0"/>
              <a:t>F</a:t>
            </a:r>
            <a:r>
              <a:rPr lang="en-IT" sz="2400" dirty="0"/>
              <a:t>orecast the future using the past.</a:t>
            </a:r>
          </a:p>
          <a:p>
            <a:pPr marL="0" indent="0">
              <a:buNone/>
            </a:pPr>
            <a:r>
              <a:rPr lang="en-IT" sz="2400" dirty="0"/>
              <a:t> </a:t>
            </a:r>
          </a:p>
          <a:p>
            <a:r>
              <a:rPr lang="en-GB" sz="2400" dirty="0"/>
              <a:t>C</a:t>
            </a:r>
            <a:r>
              <a:rPr lang="en-IT" sz="2400" dirty="0"/>
              <a:t>alender anomalies: January anomaly, stocks in general and small stocks in particular have delivered abnormally high returns in january/in the last and first 4 days of the month, due to the cash flows of the month.</a:t>
            </a:r>
          </a:p>
          <a:p>
            <a:endParaRPr lang="en-IT" sz="2400" dirty="0"/>
          </a:p>
          <a:p>
            <a:endParaRPr lang="en-IT" sz="2400" dirty="0"/>
          </a:p>
        </p:txBody>
      </p:sp>
    </p:spTree>
    <p:extLst>
      <p:ext uri="{BB962C8B-B14F-4D97-AF65-F5344CB8AC3E}">
        <p14:creationId xmlns:p14="http://schemas.microsoft.com/office/powerpoint/2010/main" val="1792584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7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9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40" name="Rectangle 32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D066BC-68E4-F44A-AA3E-DB08199FC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n-GB" sz="4000">
                <a:solidFill>
                  <a:schemeClr val="accent1"/>
                </a:solidFill>
              </a:rPr>
              <a:t>B</a:t>
            </a:r>
            <a:r>
              <a:rPr lang="en-IT" sz="4000">
                <a:solidFill>
                  <a:schemeClr val="accent1"/>
                </a:solidFill>
              </a:rPr>
              <a:t>ehavioural finance: </a:t>
            </a:r>
            <a:br>
              <a:rPr lang="en-IT" sz="4000">
                <a:solidFill>
                  <a:schemeClr val="accent1"/>
                </a:solidFill>
              </a:rPr>
            </a:br>
            <a:endParaRPr lang="en-IT" sz="4000">
              <a:solidFill>
                <a:schemeClr val="accent1"/>
              </a:solidFill>
            </a:endParaRPr>
          </a:p>
        </p:txBody>
      </p:sp>
      <p:sp>
        <p:nvSpPr>
          <p:cNvPr id="41" name="Isosceles Triangle 34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B7D021-FE28-7F4E-9E27-2C78631DB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60" y="2249424"/>
            <a:ext cx="8897690" cy="3803904"/>
          </a:xfrm>
        </p:spPr>
        <p:txBody>
          <a:bodyPr>
            <a:normAutofit/>
          </a:bodyPr>
          <a:lstStyle/>
          <a:p>
            <a:r>
              <a:rPr lang="en-GB" sz="2400" dirty="0"/>
              <a:t>I</a:t>
            </a:r>
            <a:r>
              <a:rPr lang="en-IT" sz="2400" dirty="0"/>
              <a:t>s defined as the application of psychology to finance. </a:t>
            </a:r>
          </a:p>
          <a:p>
            <a:endParaRPr lang="en-IT" sz="2400" dirty="0"/>
          </a:p>
          <a:p>
            <a:r>
              <a:rPr lang="en-GB" sz="2400" dirty="0"/>
              <a:t>A</a:t>
            </a:r>
            <a:r>
              <a:rPr lang="en-IT" sz="2400" dirty="0"/>
              <a:t>ttempts to identify and learn from the influence of human psychological phenomena in the financial markets and within individual investors. </a:t>
            </a:r>
          </a:p>
          <a:p>
            <a:endParaRPr lang="en-IT" sz="2400" dirty="0"/>
          </a:p>
          <a:p>
            <a:r>
              <a:rPr lang="en-GB" sz="2400" dirty="0"/>
              <a:t>The purpose of classification of behavioural finance is to help understand why people make certain financial choices and how those choices can affect markets.</a:t>
            </a:r>
            <a:endParaRPr lang="en-IT" sz="2400" dirty="0"/>
          </a:p>
        </p:txBody>
      </p:sp>
    </p:spTree>
    <p:extLst>
      <p:ext uri="{BB962C8B-B14F-4D97-AF65-F5344CB8AC3E}">
        <p14:creationId xmlns:p14="http://schemas.microsoft.com/office/powerpoint/2010/main" val="1940543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693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behavioral-finance -assignment-help">
            <a:extLst>
              <a:ext uri="{FF2B5EF4-FFF2-40B4-BE49-F238E27FC236}">
                <a16:creationId xmlns:a16="http://schemas.microsoft.com/office/drawing/2014/main" id="{D907BC55-3A48-BC44-8C3D-01CBEE9E38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16793" y="643467"/>
            <a:ext cx="6958413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211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04A25-8464-CF45-A46E-CC0383E38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378" y="320675"/>
            <a:ext cx="11407487" cy="802069"/>
          </a:xfrm>
        </p:spPr>
        <p:txBody>
          <a:bodyPr>
            <a:normAutofit fontScale="90000"/>
          </a:bodyPr>
          <a:lstStyle/>
          <a:p>
            <a:r>
              <a:rPr lang="en-IT" sz="5400" dirty="0"/>
              <a:t>Decision making biases: </a:t>
            </a: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352E55AF-B9B3-44DE-A133-C2B3788DF9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2915702"/>
              </p:ext>
            </p:extLst>
          </p:nvPr>
        </p:nvGraphicFramePr>
        <p:xfrm>
          <a:off x="391379" y="1273215"/>
          <a:ext cx="11407487" cy="505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0436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3BCD49-82EA-7847-9A45-892DBFFB3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n-GB" sz="4000">
                <a:solidFill>
                  <a:schemeClr val="accent1"/>
                </a:solidFill>
              </a:rPr>
              <a:t>O</a:t>
            </a:r>
            <a:r>
              <a:rPr lang="en-IT" sz="4000">
                <a:solidFill>
                  <a:schemeClr val="accent1"/>
                </a:solidFill>
              </a:rPr>
              <a:t>ver-confidence Bias: 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607FA3-D2D4-AC46-9C0E-73DD6B5F57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2249424"/>
            <a:ext cx="8944929" cy="3803904"/>
          </a:xfrm>
        </p:spPr>
        <p:txBody>
          <a:bodyPr>
            <a:noAutofit/>
          </a:bodyPr>
          <a:lstStyle/>
          <a:p>
            <a:r>
              <a:rPr lang="en-IT" sz="2000" dirty="0"/>
              <a:t>Type: Cognitive</a:t>
            </a:r>
          </a:p>
          <a:p>
            <a:r>
              <a:rPr lang="en-IT" sz="2000" dirty="0"/>
              <a:t>General discription: unwarranted faith in one’s intuitive reasoning, judgement and cognitive abilities.</a:t>
            </a:r>
          </a:p>
          <a:p>
            <a:endParaRPr lang="en-IT" sz="2000" dirty="0"/>
          </a:p>
          <a:p>
            <a:r>
              <a:rPr lang="en-GB" sz="2000" dirty="0"/>
              <a:t>T</a:t>
            </a:r>
            <a:r>
              <a:rPr lang="en-IT" sz="2000" dirty="0"/>
              <a:t>echnical description: </a:t>
            </a:r>
          </a:p>
          <a:p>
            <a:pPr lvl="1"/>
            <a:r>
              <a:rPr lang="en-IT" sz="2000" dirty="0"/>
              <a:t>confidence intervals tend to be nerrow.</a:t>
            </a:r>
          </a:p>
          <a:p>
            <a:pPr lvl="1"/>
            <a:r>
              <a:rPr lang="en-GB" sz="2000" dirty="0"/>
              <a:t>C</a:t>
            </a:r>
            <a:r>
              <a:rPr lang="en-IT" sz="2000" dirty="0"/>
              <a:t>ertainty over-confidence. </a:t>
            </a:r>
          </a:p>
          <a:p>
            <a:pPr lvl="1"/>
            <a:endParaRPr lang="en-IT" sz="2000" dirty="0"/>
          </a:p>
          <a:p>
            <a:r>
              <a:rPr lang="en-GB" sz="2000" dirty="0"/>
              <a:t>Potential behaviour</a:t>
            </a:r>
            <a:r>
              <a:rPr lang="en-IT" sz="2000" dirty="0"/>
              <a:t>: </a:t>
            </a:r>
          </a:p>
          <a:p>
            <a:pPr lvl="1"/>
            <a:r>
              <a:rPr lang="en-GB" sz="2000" dirty="0"/>
              <a:t>T</a:t>
            </a:r>
            <a:r>
              <a:rPr lang="en-IT" sz="2000" dirty="0"/>
              <a:t>rade excessively </a:t>
            </a:r>
          </a:p>
          <a:p>
            <a:pPr lvl="1"/>
            <a:r>
              <a:rPr lang="en-GB" sz="2000" dirty="0"/>
              <a:t>U</a:t>
            </a:r>
            <a:r>
              <a:rPr lang="en-IT" sz="2000" dirty="0"/>
              <a:t>nder-estimate downside risks </a:t>
            </a:r>
          </a:p>
          <a:p>
            <a:pPr lvl="1"/>
            <a:r>
              <a:rPr lang="en-GB" sz="2000" dirty="0"/>
              <a:t>U</a:t>
            </a:r>
            <a:r>
              <a:rPr lang="en-IT" sz="2000" dirty="0"/>
              <a:t>ndiversified portfolio  </a:t>
            </a:r>
          </a:p>
          <a:p>
            <a:endParaRPr lang="en-IT" sz="2000" dirty="0"/>
          </a:p>
        </p:txBody>
      </p:sp>
    </p:spTree>
    <p:extLst>
      <p:ext uri="{BB962C8B-B14F-4D97-AF65-F5344CB8AC3E}">
        <p14:creationId xmlns:p14="http://schemas.microsoft.com/office/powerpoint/2010/main" val="1647936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DAEABF-0D8B-CE48-AD54-8E59E1951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n-GB" sz="4000">
                <a:solidFill>
                  <a:schemeClr val="accent1"/>
                </a:solidFill>
              </a:rPr>
              <a:t>R</a:t>
            </a:r>
            <a:r>
              <a:rPr lang="en-IT" sz="4000">
                <a:solidFill>
                  <a:schemeClr val="accent1"/>
                </a:solidFill>
              </a:rPr>
              <a:t>epresentativeness bias: 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87678-F0C8-7B4A-BF3A-BDF350BD7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60" y="2249424"/>
            <a:ext cx="9095740" cy="3803904"/>
          </a:xfrm>
        </p:spPr>
        <p:txBody>
          <a:bodyPr>
            <a:noAutofit/>
          </a:bodyPr>
          <a:lstStyle/>
          <a:p>
            <a:r>
              <a:rPr lang="en-GB" sz="2000" dirty="0"/>
              <a:t>T</a:t>
            </a:r>
            <a:r>
              <a:rPr lang="en-IT" sz="2000" dirty="0"/>
              <a:t>ype: cognitive </a:t>
            </a:r>
          </a:p>
          <a:p>
            <a:r>
              <a:rPr lang="en-GB" sz="2000" dirty="0"/>
              <a:t>G</a:t>
            </a:r>
            <a:r>
              <a:rPr lang="en-IT" sz="2000" dirty="0"/>
              <a:t>eneral description: people have developped an innate prospensity for classifying objects or thoughts.  </a:t>
            </a:r>
            <a:r>
              <a:rPr lang="en-GB" sz="2000" dirty="0"/>
              <a:t>T</a:t>
            </a:r>
            <a:r>
              <a:rPr lang="en-IT" sz="2000" dirty="0"/>
              <a:t>he classification reflex leads to deception producing an uncorrect understanding of new elements. </a:t>
            </a:r>
          </a:p>
          <a:p>
            <a:endParaRPr lang="en-IT" sz="2000" dirty="0"/>
          </a:p>
          <a:p>
            <a:r>
              <a:rPr lang="en-GB" sz="2000" dirty="0"/>
              <a:t>T</a:t>
            </a:r>
            <a:r>
              <a:rPr lang="en-IT" sz="2000" dirty="0"/>
              <a:t>echnical description: </a:t>
            </a:r>
          </a:p>
          <a:p>
            <a:pPr lvl="1"/>
            <a:r>
              <a:rPr lang="en-IT" sz="2000" dirty="0"/>
              <a:t>base rate neglect </a:t>
            </a:r>
          </a:p>
          <a:p>
            <a:pPr lvl="1"/>
            <a:r>
              <a:rPr lang="en-GB" sz="2000" dirty="0"/>
              <a:t>S</a:t>
            </a:r>
            <a:r>
              <a:rPr lang="en-IT" sz="2000" dirty="0"/>
              <a:t>ample size neglect</a:t>
            </a:r>
          </a:p>
          <a:p>
            <a:pPr lvl="1"/>
            <a:endParaRPr lang="en-IT" sz="2000" dirty="0"/>
          </a:p>
          <a:p>
            <a:r>
              <a:rPr lang="en-GB" sz="2000" dirty="0"/>
              <a:t>P</a:t>
            </a:r>
            <a:r>
              <a:rPr lang="en-IT" sz="2000" dirty="0"/>
              <a:t>otential behaviour: </a:t>
            </a:r>
          </a:p>
          <a:p>
            <a:pPr lvl="1"/>
            <a:r>
              <a:rPr lang="en-GB" sz="2000" dirty="0"/>
              <a:t>O</a:t>
            </a:r>
            <a:r>
              <a:rPr lang="en-IT" sz="2000" dirty="0"/>
              <a:t>ver-confidence</a:t>
            </a:r>
          </a:p>
          <a:p>
            <a:pPr lvl="1"/>
            <a:r>
              <a:rPr lang="en-GB" sz="2000" dirty="0"/>
              <a:t>O</a:t>
            </a:r>
            <a:r>
              <a:rPr lang="en-IT" sz="2000" dirty="0"/>
              <a:t>ver-reaction</a:t>
            </a:r>
          </a:p>
        </p:txBody>
      </p:sp>
    </p:spTree>
    <p:extLst>
      <p:ext uri="{BB962C8B-B14F-4D97-AF65-F5344CB8AC3E}">
        <p14:creationId xmlns:p14="http://schemas.microsoft.com/office/powerpoint/2010/main" val="2823467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DAEABF-0D8B-CE48-AD54-8E59E1951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n-IT" sz="4000">
                <a:solidFill>
                  <a:schemeClr val="accent1"/>
                </a:solidFill>
              </a:rPr>
              <a:t>Anchoring and adjustment bias: 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87678-F0C8-7B4A-BF3A-BDF350BD7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60" y="2249424"/>
            <a:ext cx="8713152" cy="3803904"/>
          </a:xfrm>
        </p:spPr>
        <p:txBody>
          <a:bodyPr>
            <a:noAutofit/>
          </a:bodyPr>
          <a:lstStyle/>
          <a:p>
            <a:r>
              <a:rPr lang="en-GB" sz="2000" dirty="0"/>
              <a:t>T</a:t>
            </a:r>
            <a:r>
              <a:rPr lang="en-IT" sz="2000" dirty="0"/>
              <a:t>ype: Cognitive</a:t>
            </a:r>
          </a:p>
          <a:p>
            <a:r>
              <a:rPr lang="en-GB" sz="2000" dirty="0"/>
              <a:t>G</a:t>
            </a:r>
            <a:r>
              <a:rPr lang="en-IT" sz="2000" dirty="0"/>
              <a:t>eneral description: when estimating unknown magnature value people genrally begin by envisioning a default initial number “ANCHOR”, then adjust it up or down.</a:t>
            </a:r>
          </a:p>
          <a:p>
            <a:endParaRPr lang="en-IT" sz="2000" dirty="0"/>
          </a:p>
          <a:p>
            <a:r>
              <a:rPr lang="en-GB" sz="2000" dirty="0"/>
              <a:t>T</a:t>
            </a:r>
            <a:r>
              <a:rPr lang="en-IT" sz="2000" dirty="0"/>
              <a:t>echnical description: Investors are often influenced by purchase points or arbitrary price levels/indexes.</a:t>
            </a:r>
          </a:p>
          <a:p>
            <a:endParaRPr lang="en-IT" sz="2000" dirty="0"/>
          </a:p>
          <a:p>
            <a:r>
              <a:rPr lang="en-GB" sz="2000" dirty="0"/>
              <a:t>P</a:t>
            </a:r>
            <a:r>
              <a:rPr lang="en-IT" sz="2000" dirty="0"/>
              <a:t>otential behavior: </a:t>
            </a:r>
          </a:p>
          <a:p>
            <a:pPr lvl="1"/>
            <a:r>
              <a:rPr lang="en-IT" sz="2000" dirty="0"/>
              <a:t>Investors pecieve information through an essencially wrapped lens. </a:t>
            </a:r>
          </a:p>
          <a:p>
            <a:pPr lvl="1"/>
            <a:r>
              <a:rPr lang="en-GB" sz="2000" dirty="0"/>
              <a:t>Buying an undervalued investment </a:t>
            </a:r>
          </a:p>
          <a:p>
            <a:pPr lvl="1"/>
            <a:r>
              <a:rPr lang="en-GB" sz="2000" dirty="0"/>
              <a:t>Selling an overvalued investment</a:t>
            </a:r>
            <a:endParaRPr lang="en-IT" sz="2000" dirty="0"/>
          </a:p>
          <a:p>
            <a:endParaRPr lang="en-IT" sz="2000" dirty="0"/>
          </a:p>
        </p:txBody>
      </p:sp>
    </p:spTree>
    <p:extLst>
      <p:ext uri="{BB962C8B-B14F-4D97-AF65-F5344CB8AC3E}">
        <p14:creationId xmlns:p14="http://schemas.microsoft.com/office/powerpoint/2010/main" val="3759908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1501</Words>
  <Application>Microsoft Macintosh PowerPoint</Application>
  <PresentationFormat>Widescreen</PresentationFormat>
  <Paragraphs>198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Bihavioural Finance </vt:lpstr>
      <vt:lpstr>Rational economic man Vs behaviourly biased man: </vt:lpstr>
      <vt:lpstr>Anomalies:</vt:lpstr>
      <vt:lpstr>Behavioural finance:  </vt:lpstr>
      <vt:lpstr>PowerPoint Presentation</vt:lpstr>
      <vt:lpstr>Decision making biases: </vt:lpstr>
      <vt:lpstr>Over-confidence Bias: </vt:lpstr>
      <vt:lpstr>Representativeness bias: </vt:lpstr>
      <vt:lpstr>Anchoring and adjustment bias: </vt:lpstr>
      <vt:lpstr>Cognitive Dissonance bias: </vt:lpstr>
      <vt:lpstr>Self attribution bias: </vt:lpstr>
      <vt:lpstr>Illusion of control bias: </vt:lpstr>
      <vt:lpstr>Conservatism bias: </vt:lpstr>
      <vt:lpstr>Ambiguity aversion bias:</vt:lpstr>
      <vt:lpstr>Endowment bias:</vt:lpstr>
      <vt:lpstr>Self-control bias:</vt:lpstr>
      <vt:lpstr>Optimism bias:</vt:lpstr>
      <vt:lpstr>Loss aversion bias</vt:lpstr>
      <vt:lpstr>Narrative Fallacy</vt:lpstr>
      <vt:lpstr>Overcoming Biases?</vt:lpstr>
      <vt:lpstr>Time for games</vt:lpstr>
      <vt:lpstr>PowerPoint Presentation</vt:lpstr>
      <vt:lpstr>PowerPoint Presentation</vt:lpstr>
      <vt:lpstr>PowerPoint Presentation</vt:lpstr>
      <vt:lpstr>Anchoring bias</vt:lpstr>
      <vt:lpstr>PowerPoint Presentation</vt:lpstr>
      <vt:lpstr>PowerPoint Presentation</vt:lpstr>
      <vt:lpstr>Prospect theory: Framing effect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Bihavioural Finance </dc:title>
  <dc:creator>Oumaima Lahmar</dc:creator>
  <cp:lastModifiedBy>Oumaima Lahmar</cp:lastModifiedBy>
  <cp:revision>1</cp:revision>
  <dcterms:created xsi:type="dcterms:W3CDTF">2020-11-02T00:08:11Z</dcterms:created>
  <dcterms:modified xsi:type="dcterms:W3CDTF">2020-11-02T06:13:03Z</dcterms:modified>
</cp:coreProperties>
</file>