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9" r:id="rId2"/>
    <p:sldId id="256" r:id="rId3"/>
    <p:sldId id="268" r:id="rId4"/>
    <p:sldId id="257" r:id="rId5"/>
    <p:sldId id="262" r:id="rId6"/>
    <p:sldId id="258" r:id="rId7"/>
    <p:sldId id="267" r:id="rId8"/>
    <p:sldId id="271" r:id="rId9"/>
    <p:sldId id="259" r:id="rId10"/>
    <p:sldId id="260" r:id="rId11"/>
    <p:sldId id="261" r:id="rId12"/>
    <p:sldId id="270" r:id="rId13"/>
    <p:sldId id="263" r:id="rId14"/>
    <p:sldId id="264" r:id="rId15"/>
    <p:sldId id="265" r:id="rId16"/>
  </p:sldIdLst>
  <p:sldSz cx="12192000" cy="6858000"/>
  <p:notesSz cx="6858000" cy="9144000"/>
  <p:defaultText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98E0093-63EB-CC4E-8401-AFCBA4A9C355}" v="109" dt="2020-10-19T04:50:30.68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77"/>
    <p:restoredTop sz="94615"/>
  </p:normalViewPr>
  <p:slideViewPr>
    <p:cSldViewPr snapToGrid="0" snapToObjects="1">
      <p:cViewPr varScale="1">
        <p:scale>
          <a:sx n="87" d="100"/>
          <a:sy n="87" d="100"/>
        </p:scale>
        <p:origin x="208" y="6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umaima  Lahmar" userId="3596484e-bdad-4925-a206-4d9683cb93be" providerId="ADAL" clId="{A98E0093-63EB-CC4E-8401-AFCBA4A9C355}"/>
    <pc:docChg chg="custSel addSld modSld">
      <pc:chgData name="Oumaima  Lahmar" userId="3596484e-bdad-4925-a206-4d9683cb93be" providerId="ADAL" clId="{A98E0093-63EB-CC4E-8401-AFCBA4A9C355}" dt="2020-10-19T04:50:30.689" v="166" actId="14100"/>
      <pc:docMkLst>
        <pc:docMk/>
      </pc:docMkLst>
      <pc:sldChg chg="modSp mod modAnim">
        <pc:chgData name="Oumaima  Lahmar" userId="3596484e-bdad-4925-a206-4d9683cb93be" providerId="ADAL" clId="{A98E0093-63EB-CC4E-8401-AFCBA4A9C355}" dt="2020-10-18T15:43:09.936" v="37"/>
        <pc:sldMkLst>
          <pc:docMk/>
          <pc:sldMk cId="3966433180" sldId="256"/>
        </pc:sldMkLst>
        <pc:spChg chg="mod">
          <ac:chgData name="Oumaima  Lahmar" userId="3596484e-bdad-4925-a206-4d9683cb93be" providerId="ADAL" clId="{A98E0093-63EB-CC4E-8401-AFCBA4A9C355}" dt="2020-10-18T15:38:03.394" v="19" actId="1035"/>
          <ac:spMkLst>
            <pc:docMk/>
            <pc:sldMk cId="3966433180" sldId="256"/>
            <ac:spMk id="2" creationId="{410FD419-F70E-6641-9FEA-C6CF5897EF06}"/>
          </ac:spMkLst>
        </pc:spChg>
        <pc:spChg chg="mod">
          <ac:chgData name="Oumaima  Lahmar" userId="3596484e-bdad-4925-a206-4d9683cb93be" providerId="ADAL" clId="{A98E0093-63EB-CC4E-8401-AFCBA4A9C355}" dt="2020-10-18T15:39:04.616" v="23" actId="27636"/>
          <ac:spMkLst>
            <pc:docMk/>
            <pc:sldMk cId="3966433180" sldId="256"/>
            <ac:spMk id="3" creationId="{BA454CDF-A541-A54F-AA8F-61E5E392AD79}"/>
          </ac:spMkLst>
        </pc:spChg>
      </pc:sldChg>
      <pc:sldChg chg="modSp modAnim">
        <pc:chgData name="Oumaima  Lahmar" userId="3596484e-bdad-4925-a206-4d9683cb93be" providerId="ADAL" clId="{A98E0093-63EB-CC4E-8401-AFCBA4A9C355}" dt="2020-10-19T04:13:42.407" v="149" actId="20577"/>
        <pc:sldMkLst>
          <pc:docMk/>
          <pc:sldMk cId="3853637846" sldId="257"/>
        </pc:sldMkLst>
        <pc:spChg chg="mod">
          <ac:chgData name="Oumaima  Lahmar" userId="3596484e-bdad-4925-a206-4d9683cb93be" providerId="ADAL" clId="{A98E0093-63EB-CC4E-8401-AFCBA4A9C355}" dt="2020-10-19T04:13:42.407" v="149" actId="20577"/>
          <ac:spMkLst>
            <pc:docMk/>
            <pc:sldMk cId="3853637846" sldId="257"/>
            <ac:spMk id="2" creationId="{3B00ED5B-6523-8A4C-99C7-056A803BDAA4}"/>
          </ac:spMkLst>
        </pc:spChg>
      </pc:sldChg>
      <pc:sldChg chg="modSp modAnim">
        <pc:chgData name="Oumaima  Lahmar" userId="3596484e-bdad-4925-a206-4d9683cb93be" providerId="ADAL" clId="{A98E0093-63EB-CC4E-8401-AFCBA4A9C355}" dt="2020-10-18T15:49:23.658" v="92"/>
        <pc:sldMkLst>
          <pc:docMk/>
          <pc:sldMk cId="3524965364" sldId="258"/>
        </pc:sldMkLst>
        <pc:spChg chg="mod">
          <ac:chgData name="Oumaima  Lahmar" userId="3596484e-bdad-4925-a206-4d9683cb93be" providerId="ADAL" clId="{A98E0093-63EB-CC4E-8401-AFCBA4A9C355}" dt="2020-10-18T15:49:17.185" v="91" actId="20577"/>
          <ac:spMkLst>
            <pc:docMk/>
            <pc:sldMk cId="3524965364" sldId="258"/>
            <ac:spMk id="3" creationId="{4D1C9A2F-5231-834D-9D0D-9198FE5A1676}"/>
          </ac:spMkLst>
        </pc:spChg>
      </pc:sldChg>
      <pc:sldChg chg="modSp modAnim">
        <pc:chgData name="Oumaima  Lahmar" userId="3596484e-bdad-4925-a206-4d9683cb93be" providerId="ADAL" clId="{A98E0093-63EB-CC4E-8401-AFCBA4A9C355}" dt="2020-10-19T04:38:17.697" v="160" actId="20577"/>
        <pc:sldMkLst>
          <pc:docMk/>
          <pc:sldMk cId="3088708770" sldId="259"/>
        </pc:sldMkLst>
        <pc:spChg chg="mod">
          <ac:chgData name="Oumaima  Lahmar" userId="3596484e-bdad-4925-a206-4d9683cb93be" providerId="ADAL" clId="{A98E0093-63EB-CC4E-8401-AFCBA4A9C355}" dt="2020-10-19T04:38:17.697" v="160" actId="20577"/>
          <ac:spMkLst>
            <pc:docMk/>
            <pc:sldMk cId="3088708770" sldId="259"/>
            <ac:spMk id="2" creationId="{8C85D7DF-35AD-364A-BBA1-E9CA680A88DF}"/>
          </ac:spMkLst>
        </pc:spChg>
      </pc:sldChg>
      <pc:sldChg chg="modAnim">
        <pc:chgData name="Oumaima  Lahmar" userId="3596484e-bdad-4925-a206-4d9683cb93be" providerId="ADAL" clId="{A98E0093-63EB-CC4E-8401-AFCBA4A9C355}" dt="2020-10-18T15:50:11.797" v="96"/>
        <pc:sldMkLst>
          <pc:docMk/>
          <pc:sldMk cId="873693481" sldId="260"/>
        </pc:sldMkLst>
      </pc:sldChg>
      <pc:sldChg chg="modAnim">
        <pc:chgData name="Oumaima  Lahmar" userId="3596484e-bdad-4925-a206-4d9683cb93be" providerId="ADAL" clId="{A98E0093-63EB-CC4E-8401-AFCBA4A9C355}" dt="2020-10-18T15:50:22.776" v="97"/>
        <pc:sldMkLst>
          <pc:docMk/>
          <pc:sldMk cId="2588410459" sldId="261"/>
        </pc:sldMkLst>
      </pc:sldChg>
      <pc:sldChg chg="modSp modAnim">
        <pc:chgData name="Oumaima  Lahmar" userId="3596484e-bdad-4925-a206-4d9683cb93be" providerId="ADAL" clId="{A98E0093-63EB-CC4E-8401-AFCBA4A9C355}" dt="2020-10-19T04:20:52.021" v="159" actId="20577"/>
        <pc:sldMkLst>
          <pc:docMk/>
          <pc:sldMk cId="2242253259" sldId="262"/>
        </pc:sldMkLst>
        <pc:spChg chg="mod">
          <ac:chgData name="Oumaima  Lahmar" userId="3596484e-bdad-4925-a206-4d9683cb93be" providerId="ADAL" clId="{A98E0093-63EB-CC4E-8401-AFCBA4A9C355}" dt="2020-10-19T04:20:52.021" v="159" actId="20577"/>
          <ac:spMkLst>
            <pc:docMk/>
            <pc:sldMk cId="2242253259" sldId="262"/>
            <ac:spMk id="2" creationId="{7205DEAB-F75C-B844-99E8-3E4FA83C361E}"/>
          </ac:spMkLst>
        </pc:spChg>
        <pc:spChg chg="mod">
          <ac:chgData name="Oumaima  Lahmar" userId="3596484e-bdad-4925-a206-4d9683cb93be" providerId="ADAL" clId="{A98E0093-63EB-CC4E-8401-AFCBA4A9C355}" dt="2020-10-19T03:23:59.607" v="101" actId="20577"/>
          <ac:spMkLst>
            <pc:docMk/>
            <pc:sldMk cId="2242253259" sldId="262"/>
            <ac:spMk id="3" creationId="{455E9EBC-5B2A-1A4A-AAEE-ECA67ACFE0A5}"/>
          </ac:spMkLst>
        </pc:spChg>
      </pc:sldChg>
      <pc:sldChg chg="modAnim">
        <pc:chgData name="Oumaima  Lahmar" userId="3596484e-bdad-4925-a206-4d9683cb93be" providerId="ADAL" clId="{A98E0093-63EB-CC4E-8401-AFCBA4A9C355}" dt="2020-10-18T15:50:45.921" v="98"/>
        <pc:sldMkLst>
          <pc:docMk/>
          <pc:sldMk cId="2224164704" sldId="264"/>
        </pc:sldMkLst>
      </pc:sldChg>
      <pc:sldChg chg="modSp mod modAnim">
        <pc:chgData name="Oumaima  Lahmar" userId="3596484e-bdad-4925-a206-4d9683cb93be" providerId="ADAL" clId="{A98E0093-63EB-CC4E-8401-AFCBA4A9C355}" dt="2020-10-18T15:50:55.752" v="99"/>
        <pc:sldMkLst>
          <pc:docMk/>
          <pc:sldMk cId="1192172258" sldId="265"/>
        </pc:sldMkLst>
        <pc:spChg chg="mod">
          <ac:chgData name="Oumaima  Lahmar" userId="3596484e-bdad-4925-a206-4d9683cb93be" providerId="ADAL" clId="{A98E0093-63EB-CC4E-8401-AFCBA4A9C355}" dt="2020-10-18T15:37:48.258" v="13" actId="14100"/>
          <ac:spMkLst>
            <pc:docMk/>
            <pc:sldMk cId="1192172258" sldId="265"/>
            <ac:spMk id="3" creationId="{9DF3CCD3-2B48-1446-8EA3-C9CB3E9D9F98}"/>
          </ac:spMkLst>
        </pc:spChg>
      </pc:sldChg>
      <pc:sldChg chg="modAnim">
        <pc:chgData name="Oumaima  Lahmar" userId="3596484e-bdad-4925-a206-4d9683cb93be" providerId="ADAL" clId="{A98E0093-63EB-CC4E-8401-AFCBA4A9C355}" dt="2020-10-18T15:49:42.839" v="94"/>
        <pc:sldMkLst>
          <pc:docMk/>
          <pc:sldMk cId="2683915660" sldId="267"/>
        </pc:sldMkLst>
      </pc:sldChg>
      <pc:sldChg chg="addSp modSp mod modAnim">
        <pc:chgData name="Oumaima  Lahmar" userId="3596484e-bdad-4925-a206-4d9683cb93be" providerId="ADAL" clId="{A98E0093-63EB-CC4E-8401-AFCBA4A9C355}" dt="2020-10-18T15:47:54.345" v="83"/>
        <pc:sldMkLst>
          <pc:docMk/>
          <pc:sldMk cId="3400203299" sldId="268"/>
        </pc:sldMkLst>
        <pc:spChg chg="mod">
          <ac:chgData name="Oumaima  Lahmar" userId="3596484e-bdad-4925-a206-4d9683cb93be" providerId="ADAL" clId="{A98E0093-63EB-CC4E-8401-AFCBA4A9C355}" dt="2020-10-18T15:43:48.032" v="41" actId="14100"/>
          <ac:spMkLst>
            <pc:docMk/>
            <pc:sldMk cId="3400203299" sldId="268"/>
            <ac:spMk id="3" creationId="{41400559-64D5-414B-ADF8-66FA0B0FD54B}"/>
          </ac:spMkLst>
        </pc:spChg>
        <pc:spChg chg="mod">
          <ac:chgData name="Oumaima  Lahmar" userId="3596484e-bdad-4925-a206-4d9683cb93be" providerId="ADAL" clId="{A98E0093-63EB-CC4E-8401-AFCBA4A9C355}" dt="2020-10-18T15:43:26.718" v="38" actId="1076"/>
          <ac:spMkLst>
            <pc:docMk/>
            <pc:sldMk cId="3400203299" sldId="268"/>
            <ac:spMk id="4" creationId="{33361725-F9C2-6344-9ECF-5B68557D6C80}"/>
          </ac:spMkLst>
        </pc:spChg>
        <pc:spChg chg="add mod">
          <ac:chgData name="Oumaima  Lahmar" userId="3596484e-bdad-4925-a206-4d9683cb93be" providerId="ADAL" clId="{A98E0093-63EB-CC4E-8401-AFCBA4A9C355}" dt="2020-10-18T15:44:54.772" v="67" actId="1036"/>
          <ac:spMkLst>
            <pc:docMk/>
            <pc:sldMk cId="3400203299" sldId="268"/>
            <ac:spMk id="6" creationId="{E7325AEA-4DAA-C741-BA10-714C978FCC53}"/>
          </ac:spMkLst>
        </pc:spChg>
      </pc:sldChg>
      <pc:sldChg chg="addSp modSp add mod">
        <pc:chgData name="Oumaima  Lahmar" userId="3596484e-bdad-4925-a206-4d9683cb93be" providerId="ADAL" clId="{A98E0093-63EB-CC4E-8401-AFCBA4A9C355}" dt="2020-10-19T03:50:57.248" v="125" actId="1076"/>
        <pc:sldMkLst>
          <pc:docMk/>
          <pc:sldMk cId="3613145301" sldId="270"/>
        </pc:sldMkLst>
        <pc:spChg chg="add mod">
          <ac:chgData name="Oumaima  Lahmar" userId="3596484e-bdad-4925-a206-4d9683cb93be" providerId="ADAL" clId="{A98E0093-63EB-CC4E-8401-AFCBA4A9C355}" dt="2020-10-19T03:50:57.248" v="125" actId="1076"/>
          <ac:spMkLst>
            <pc:docMk/>
            <pc:sldMk cId="3613145301" sldId="270"/>
            <ac:spMk id="2" creationId="{6C94E28B-336F-9F4E-B073-03A14CB281B3}"/>
          </ac:spMkLst>
        </pc:spChg>
        <pc:picChg chg="add mod">
          <ac:chgData name="Oumaima  Lahmar" userId="3596484e-bdad-4925-a206-4d9683cb93be" providerId="ADAL" clId="{A98E0093-63EB-CC4E-8401-AFCBA4A9C355}" dt="2020-10-19T03:49:31.980" v="121" actId="14100"/>
          <ac:picMkLst>
            <pc:docMk/>
            <pc:sldMk cId="3613145301" sldId="270"/>
            <ac:picMk id="1026" creationId="{A528B68E-30E7-5143-AB3E-5DF17F2D8DB6}"/>
          </ac:picMkLst>
        </pc:picChg>
      </pc:sldChg>
      <pc:sldChg chg="addSp modSp add">
        <pc:chgData name="Oumaima  Lahmar" userId="3596484e-bdad-4925-a206-4d9683cb93be" providerId="ADAL" clId="{A98E0093-63EB-CC4E-8401-AFCBA4A9C355}" dt="2020-10-19T04:50:30.689" v="166" actId="14100"/>
        <pc:sldMkLst>
          <pc:docMk/>
          <pc:sldMk cId="1366271077" sldId="271"/>
        </pc:sldMkLst>
        <pc:picChg chg="add mod">
          <ac:chgData name="Oumaima  Lahmar" userId="3596484e-bdad-4925-a206-4d9683cb93be" providerId="ADAL" clId="{A98E0093-63EB-CC4E-8401-AFCBA4A9C355}" dt="2020-10-19T04:50:30.689" v="166" actId="14100"/>
          <ac:picMkLst>
            <pc:docMk/>
            <pc:sldMk cId="1366271077" sldId="271"/>
            <ac:picMk id="2050" creationId="{6AF2A5C2-F336-4B45-97D0-1DA8336631B2}"/>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37DD2-91A7-984A-870D-BF947AE06A8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IT"/>
          </a:p>
        </p:txBody>
      </p:sp>
      <p:sp>
        <p:nvSpPr>
          <p:cNvPr id="3" name="Subtitle 2">
            <a:extLst>
              <a:ext uri="{FF2B5EF4-FFF2-40B4-BE49-F238E27FC236}">
                <a16:creationId xmlns:a16="http://schemas.microsoft.com/office/drawing/2014/main" id="{F9398035-1FDE-8744-B073-D180615F14D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IT"/>
          </a:p>
        </p:txBody>
      </p:sp>
      <p:sp>
        <p:nvSpPr>
          <p:cNvPr id="4" name="Date Placeholder 3">
            <a:extLst>
              <a:ext uri="{FF2B5EF4-FFF2-40B4-BE49-F238E27FC236}">
                <a16:creationId xmlns:a16="http://schemas.microsoft.com/office/drawing/2014/main" id="{95A147F7-C795-6742-A8A6-F3A5B0D63762}"/>
              </a:ext>
            </a:extLst>
          </p:cNvPr>
          <p:cNvSpPr>
            <a:spLocks noGrp="1"/>
          </p:cNvSpPr>
          <p:nvPr>
            <p:ph type="dt" sz="half" idx="10"/>
          </p:nvPr>
        </p:nvSpPr>
        <p:spPr/>
        <p:txBody>
          <a:bodyPr/>
          <a:lstStyle/>
          <a:p>
            <a:fld id="{C8DD9904-0BDA-A943-80DB-C0544BF63339}" type="datetimeFigureOut">
              <a:rPr lang="en-IT" smtClean="0"/>
              <a:t>18/10/2020</a:t>
            </a:fld>
            <a:endParaRPr lang="en-IT"/>
          </a:p>
        </p:txBody>
      </p:sp>
      <p:sp>
        <p:nvSpPr>
          <p:cNvPr id="5" name="Footer Placeholder 4">
            <a:extLst>
              <a:ext uri="{FF2B5EF4-FFF2-40B4-BE49-F238E27FC236}">
                <a16:creationId xmlns:a16="http://schemas.microsoft.com/office/drawing/2014/main" id="{979A4475-6BCA-6C4B-90BA-3828F8ADEDDD}"/>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4413922A-49AF-034F-9375-5B899335460F}"/>
              </a:ext>
            </a:extLst>
          </p:cNvPr>
          <p:cNvSpPr>
            <a:spLocks noGrp="1"/>
          </p:cNvSpPr>
          <p:nvPr>
            <p:ph type="sldNum" sz="quarter" idx="12"/>
          </p:nvPr>
        </p:nvSpPr>
        <p:spPr/>
        <p:txBody>
          <a:bodyPr/>
          <a:lstStyle/>
          <a:p>
            <a:fld id="{692372E9-13CC-3A4E-B25F-6C63B9083127}" type="slidenum">
              <a:rPr lang="en-IT" smtClean="0"/>
              <a:t>‹#›</a:t>
            </a:fld>
            <a:endParaRPr lang="en-IT"/>
          </a:p>
        </p:txBody>
      </p:sp>
    </p:spTree>
    <p:extLst>
      <p:ext uri="{BB962C8B-B14F-4D97-AF65-F5344CB8AC3E}">
        <p14:creationId xmlns:p14="http://schemas.microsoft.com/office/powerpoint/2010/main" val="698136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F7EA0-A522-C148-94FC-3996C889AB63}"/>
              </a:ext>
            </a:extLst>
          </p:cNvPr>
          <p:cNvSpPr>
            <a:spLocks noGrp="1"/>
          </p:cNvSpPr>
          <p:nvPr>
            <p:ph type="title"/>
          </p:nvPr>
        </p:nvSpPr>
        <p:spPr/>
        <p:txBody>
          <a:bodyPr/>
          <a:lstStyle/>
          <a:p>
            <a:r>
              <a:rPr lang="en-GB"/>
              <a:t>Click to edit Master title style</a:t>
            </a:r>
            <a:endParaRPr lang="en-IT"/>
          </a:p>
        </p:txBody>
      </p:sp>
      <p:sp>
        <p:nvSpPr>
          <p:cNvPr id="3" name="Vertical Text Placeholder 2">
            <a:extLst>
              <a:ext uri="{FF2B5EF4-FFF2-40B4-BE49-F238E27FC236}">
                <a16:creationId xmlns:a16="http://schemas.microsoft.com/office/drawing/2014/main" id="{AC760FAB-18B6-2A40-96E9-E279C4DE0CB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627D7EB4-A824-8242-9A6B-2089A7748CE2}"/>
              </a:ext>
            </a:extLst>
          </p:cNvPr>
          <p:cNvSpPr>
            <a:spLocks noGrp="1"/>
          </p:cNvSpPr>
          <p:nvPr>
            <p:ph type="dt" sz="half" idx="10"/>
          </p:nvPr>
        </p:nvSpPr>
        <p:spPr/>
        <p:txBody>
          <a:bodyPr/>
          <a:lstStyle/>
          <a:p>
            <a:fld id="{C8DD9904-0BDA-A943-80DB-C0544BF63339}" type="datetimeFigureOut">
              <a:rPr lang="en-IT" smtClean="0"/>
              <a:t>18/10/2020</a:t>
            </a:fld>
            <a:endParaRPr lang="en-IT"/>
          </a:p>
        </p:txBody>
      </p:sp>
      <p:sp>
        <p:nvSpPr>
          <p:cNvPr id="5" name="Footer Placeholder 4">
            <a:extLst>
              <a:ext uri="{FF2B5EF4-FFF2-40B4-BE49-F238E27FC236}">
                <a16:creationId xmlns:a16="http://schemas.microsoft.com/office/drawing/2014/main" id="{505E99A3-4CD3-B148-B6BF-1C9373595AD0}"/>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C98989CB-A772-7742-9FDF-6E95B0A87CCC}"/>
              </a:ext>
            </a:extLst>
          </p:cNvPr>
          <p:cNvSpPr>
            <a:spLocks noGrp="1"/>
          </p:cNvSpPr>
          <p:nvPr>
            <p:ph type="sldNum" sz="quarter" idx="12"/>
          </p:nvPr>
        </p:nvSpPr>
        <p:spPr/>
        <p:txBody>
          <a:bodyPr/>
          <a:lstStyle/>
          <a:p>
            <a:fld id="{692372E9-13CC-3A4E-B25F-6C63B9083127}" type="slidenum">
              <a:rPr lang="en-IT" smtClean="0"/>
              <a:t>‹#›</a:t>
            </a:fld>
            <a:endParaRPr lang="en-IT"/>
          </a:p>
        </p:txBody>
      </p:sp>
    </p:spTree>
    <p:extLst>
      <p:ext uri="{BB962C8B-B14F-4D97-AF65-F5344CB8AC3E}">
        <p14:creationId xmlns:p14="http://schemas.microsoft.com/office/powerpoint/2010/main" val="2141054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8676DFC-3B89-4B41-8A24-5F457F45C318}"/>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IT"/>
          </a:p>
        </p:txBody>
      </p:sp>
      <p:sp>
        <p:nvSpPr>
          <p:cNvPr id="3" name="Vertical Text Placeholder 2">
            <a:extLst>
              <a:ext uri="{FF2B5EF4-FFF2-40B4-BE49-F238E27FC236}">
                <a16:creationId xmlns:a16="http://schemas.microsoft.com/office/drawing/2014/main" id="{CCA1ECD1-CD04-B643-AC64-D0F987C4553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C6425244-B02C-EF49-B3A0-1DD740044628}"/>
              </a:ext>
            </a:extLst>
          </p:cNvPr>
          <p:cNvSpPr>
            <a:spLocks noGrp="1"/>
          </p:cNvSpPr>
          <p:nvPr>
            <p:ph type="dt" sz="half" idx="10"/>
          </p:nvPr>
        </p:nvSpPr>
        <p:spPr/>
        <p:txBody>
          <a:bodyPr/>
          <a:lstStyle/>
          <a:p>
            <a:fld id="{C8DD9904-0BDA-A943-80DB-C0544BF63339}" type="datetimeFigureOut">
              <a:rPr lang="en-IT" smtClean="0"/>
              <a:t>18/10/2020</a:t>
            </a:fld>
            <a:endParaRPr lang="en-IT"/>
          </a:p>
        </p:txBody>
      </p:sp>
      <p:sp>
        <p:nvSpPr>
          <p:cNvPr id="5" name="Footer Placeholder 4">
            <a:extLst>
              <a:ext uri="{FF2B5EF4-FFF2-40B4-BE49-F238E27FC236}">
                <a16:creationId xmlns:a16="http://schemas.microsoft.com/office/drawing/2014/main" id="{33F16E24-E6F1-8F41-80EA-FA5EA38D7999}"/>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9508977C-118B-824A-9231-03E47B805443}"/>
              </a:ext>
            </a:extLst>
          </p:cNvPr>
          <p:cNvSpPr>
            <a:spLocks noGrp="1"/>
          </p:cNvSpPr>
          <p:nvPr>
            <p:ph type="sldNum" sz="quarter" idx="12"/>
          </p:nvPr>
        </p:nvSpPr>
        <p:spPr/>
        <p:txBody>
          <a:bodyPr/>
          <a:lstStyle/>
          <a:p>
            <a:fld id="{692372E9-13CC-3A4E-B25F-6C63B9083127}" type="slidenum">
              <a:rPr lang="en-IT" smtClean="0"/>
              <a:t>‹#›</a:t>
            </a:fld>
            <a:endParaRPr lang="en-IT"/>
          </a:p>
        </p:txBody>
      </p:sp>
    </p:spTree>
    <p:extLst>
      <p:ext uri="{BB962C8B-B14F-4D97-AF65-F5344CB8AC3E}">
        <p14:creationId xmlns:p14="http://schemas.microsoft.com/office/powerpoint/2010/main" val="1383966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675701-EFE8-7745-BD83-7EA50FBF5882}"/>
              </a:ext>
            </a:extLst>
          </p:cNvPr>
          <p:cNvSpPr>
            <a:spLocks noGrp="1"/>
          </p:cNvSpPr>
          <p:nvPr>
            <p:ph type="title"/>
          </p:nvPr>
        </p:nvSpPr>
        <p:spPr/>
        <p:txBody>
          <a:bodyPr/>
          <a:lstStyle/>
          <a:p>
            <a:r>
              <a:rPr lang="en-GB"/>
              <a:t>Click to edit Master title style</a:t>
            </a:r>
            <a:endParaRPr lang="en-IT"/>
          </a:p>
        </p:txBody>
      </p:sp>
      <p:sp>
        <p:nvSpPr>
          <p:cNvPr id="3" name="Content Placeholder 2">
            <a:extLst>
              <a:ext uri="{FF2B5EF4-FFF2-40B4-BE49-F238E27FC236}">
                <a16:creationId xmlns:a16="http://schemas.microsoft.com/office/drawing/2014/main" id="{F7EB0101-8029-7D41-930D-6C1C9FF85BF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C53C61B4-B2BF-A744-90E1-97A1DEA8046E}"/>
              </a:ext>
            </a:extLst>
          </p:cNvPr>
          <p:cNvSpPr>
            <a:spLocks noGrp="1"/>
          </p:cNvSpPr>
          <p:nvPr>
            <p:ph type="dt" sz="half" idx="10"/>
          </p:nvPr>
        </p:nvSpPr>
        <p:spPr/>
        <p:txBody>
          <a:bodyPr/>
          <a:lstStyle/>
          <a:p>
            <a:fld id="{C8DD9904-0BDA-A943-80DB-C0544BF63339}" type="datetimeFigureOut">
              <a:rPr lang="en-IT" smtClean="0"/>
              <a:t>18/10/2020</a:t>
            </a:fld>
            <a:endParaRPr lang="en-IT"/>
          </a:p>
        </p:txBody>
      </p:sp>
      <p:sp>
        <p:nvSpPr>
          <p:cNvPr id="5" name="Footer Placeholder 4">
            <a:extLst>
              <a:ext uri="{FF2B5EF4-FFF2-40B4-BE49-F238E27FC236}">
                <a16:creationId xmlns:a16="http://schemas.microsoft.com/office/drawing/2014/main" id="{5D822A3E-BF50-7940-9CFB-C53D6E20DDB1}"/>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AD561D0E-5284-3E43-A09F-E2BB6A9FEA6C}"/>
              </a:ext>
            </a:extLst>
          </p:cNvPr>
          <p:cNvSpPr>
            <a:spLocks noGrp="1"/>
          </p:cNvSpPr>
          <p:nvPr>
            <p:ph type="sldNum" sz="quarter" idx="12"/>
          </p:nvPr>
        </p:nvSpPr>
        <p:spPr/>
        <p:txBody>
          <a:bodyPr/>
          <a:lstStyle/>
          <a:p>
            <a:fld id="{692372E9-13CC-3A4E-B25F-6C63B9083127}" type="slidenum">
              <a:rPr lang="en-IT" smtClean="0"/>
              <a:t>‹#›</a:t>
            </a:fld>
            <a:endParaRPr lang="en-IT"/>
          </a:p>
        </p:txBody>
      </p:sp>
    </p:spTree>
    <p:extLst>
      <p:ext uri="{BB962C8B-B14F-4D97-AF65-F5344CB8AC3E}">
        <p14:creationId xmlns:p14="http://schemas.microsoft.com/office/powerpoint/2010/main" val="558489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38BB3-CF3F-F849-96F5-B59EF692D34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IT"/>
          </a:p>
        </p:txBody>
      </p:sp>
      <p:sp>
        <p:nvSpPr>
          <p:cNvPr id="3" name="Text Placeholder 2">
            <a:extLst>
              <a:ext uri="{FF2B5EF4-FFF2-40B4-BE49-F238E27FC236}">
                <a16:creationId xmlns:a16="http://schemas.microsoft.com/office/drawing/2014/main" id="{ED6EE173-697C-F644-8A69-81E22F371D6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0C26E5E-B9F9-E845-9F66-CCFFCBF3F4F0}"/>
              </a:ext>
            </a:extLst>
          </p:cNvPr>
          <p:cNvSpPr>
            <a:spLocks noGrp="1"/>
          </p:cNvSpPr>
          <p:nvPr>
            <p:ph type="dt" sz="half" idx="10"/>
          </p:nvPr>
        </p:nvSpPr>
        <p:spPr/>
        <p:txBody>
          <a:bodyPr/>
          <a:lstStyle/>
          <a:p>
            <a:fld id="{C8DD9904-0BDA-A943-80DB-C0544BF63339}" type="datetimeFigureOut">
              <a:rPr lang="en-IT" smtClean="0"/>
              <a:t>18/10/2020</a:t>
            </a:fld>
            <a:endParaRPr lang="en-IT"/>
          </a:p>
        </p:txBody>
      </p:sp>
      <p:sp>
        <p:nvSpPr>
          <p:cNvPr id="5" name="Footer Placeholder 4">
            <a:extLst>
              <a:ext uri="{FF2B5EF4-FFF2-40B4-BE49-F238E27FC236}">
                <a16:creationId xmlns:a16="http://schemas.microsoft.com/office/drawing/2014/main" id="{D38988D0-CD24-C044-99CF-9B6371829A51}"/>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A1D9FA72-1EFE-F242-90A8-50ABEEB0F683}"/>
              </a:ext>
            </a:extLst>
          </p:cNvPr>
          <p:cNvSpPr>
            <a:spLocks noGrp="1"/>
          </p:cNvSpPr>
          <p:nvPr>
            <p:ph type="sldNum" sz="quarter" idx="12"/>
          </p:nvPr>
        </p:nvSpPr>
        <p:spPr/>
        <p:txBody>
          <a:bodyPr/>
          <a:lstStyle/>
          <a:p>
            <a:fld id="{692372E9-13CC-3A4E-B25F-6C63B9083127}" type="slidenum">
              <a:rPr lang="en-IT" smtClean="0"/>
              <a:t>‹#›</a:t>
            </a:fld>
            <a:endParaRPr lang="en-IT"/>
          </a:p>
        </p:txBody>
      </p:sp>
    </p:spTree>
    <p:extLst>
      <p:ext uri="{BB962C8B-B14F-4D97-AF65-F5344CB8AC3E}">
        <p14:creationId xmlns:p14="http://schemas.microsoft.com/office/powerpoint/2010/main" val="30210982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64AA0-F104-D64A-834E-6355758D64CB}"/>
              </a:ext>
            </a:extLst>
          </p:cNvPr>
          <p:cNvSpPr>
            <a:spLocks noGrp="1"/>
          </p:cNvSpPr>
          <p:nvPr>
            <p:ph type="title"/>
          </p:nvPr>
        </p:nvSpPr>
        <p:spPr/>
        <p:txBody>
          <a:bodyPr/>
          <a:lstStyle/>
          <a:p>
            <a:r>
              <a:rPr lang="en-GB"/>
              <a:t>Click to edit Master title style</a:t>
            </a:r>
            <a:endParaRPr lang="en-IT"/>
          </a:p>
        </p:txBody>
      </p:sp>
      <p:sp>
        <p:nvSpPr>
          <p:cNvPr id="3" name="Content Placeholder 2">
            <a:extLst>
              <a:ext uri="{FF2B5EF4-FFF2-40B4-BE49-F238E27FC236}">
                <a16:creationId xmlns:a16="http://schemas.microsoft.com/office/drawing/2014/main" id="{E30329E5-CF45-3D47-9E8E-16275FF2EC0C}"/>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Content Placeholder 3">
            <a:extLst>
              <a:ext uri="{FF2B5EF4-FFF2-40B4-BE49-F238E27FC236}">
                <a16:creationId xmlns:a16="http://schemas.microsoft.com/office/drawing/2014/main" id="{6A5D7C24-9D5F-A241-819C-BB543549551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5" name="Date Placeholder 4">
            <a:extLst>
              <a:ext uri="{FF2B5EF4-FFF2-40B4-BE49-F238E27FC236}">
                <a16:creationId xmlns:a16="http://schemas.microsoft.com/office/drawing/2014/main" id="{321119EB-3CBB-7142-8437-15A9651FFC52}"/>
              </a:ext>
            </a:extLst>
          </p:cNvPr>
          <p:cNvSpPr>
            <a:spLocks noGrp="1"/>
          </p:cNvSpPr>
          <p:nvPr>
            <p:ph type="dt" sz="half" idx="10"/>
          </p:nvPr>
        </p:nvSpPr>
        <p:spPr/>
        <p:txBody>
          <a:bodyPr/>
          <a:lstStyle/>
          <a:p>
            <a:fld id="{C8DD9904-0BDA-A943-80DB-C0544BF63339}" type="datetimeFigureOut">
              <a:rPr lang="en-IT" smtClean="0"/>
              <a:t>18/10/2020</a:t>
            </a:fld>
            <a:endParaRPr lang="en-IT"/>
          </a:p>
        </p:txBody>
      </p:sp>
      <p:sp>
        <p:nvSpPr>
          <p:cNvPr id="6" name="Footer Placeholder 5">
            <a:extLst>
              <a:ext uri="{FF2B5EF4-FFF2-40B4-BE49-F238E27FC236}">
                <a16:creationId xmlns:a16="http://schemas.microsoft.com/office/drawing/2014/main" id="{1DD0559E-3918-D14B-8443-080FAD3405C9}"/>
              </a:ext>
            </a:extLst>
          </p:cNvPr>
          <p:cNvSpPr>
            <a:spLocks noGrp="1"/>
          </p:cNvSpPr>
          <p:nvPr>
            <p:ph type="ftr" sz="quarter" idx="11"/>
          </p:nvPr>
        </p:nvSpPr>
        <p:spPr/>
        <p:txBody>
          <a:bodyPr/>
          <a:lstStyle/>
          <a:p>
            <a:endParaRPr lang="en-IT"/>
          </a:p>
        </p:txBody>
      </p:sp>
      <p:sp>
        <p:nvSpPr>
          <p:cNvPr id="7" name="Slide Number Placeholder 6">
            <a:extLst>
              <a:ext uri="{FF2B5EF4-FFF2-40B4-BE49-F238E27FC236}">
                <a16:creationId xmlns:a16="http://schemas.microsoft.com/office/drawing/2014/main" id="{0A00F298-1E43-874B-B243-545A2EA0585C}"/>
              </a:ext>
            </a:extLst>
          </p:cNvPr>
          <p:cNvSpPr>
            <a:spLocks noGrp="1"/>
          </p:cNvSpPr>
          <p:nvPr>
            <p:ph type="sldNum" sz="quarter" idx="12"/>
          </p:nvPr>
        </p:nvSpPr>
        <p:spPr/>
        <p:txBody>
          <a:bodyPr/>
          <a:lstStyle/>
          <a:p>
            <a:fld id="{692372E9-13CC-3A4E-B25F-6C63B9083127}" type="slidenum">
              <a:rPr lang="en-IT" smtClean="0"/>
              <a:t>‹#›</a:t>
            </a:fld>
            <a:endParaRPr lang="en-IT"/>
          </a:p>
        </p:txBody>
      </p:sp>
    </p:spTree>
    <p:extLst>
      <p:ext uri="{BB962C8B-B14F-4D97-AF65-F5344CB8AC3E}">
        <p14:creationId xmlns:p14="http://schemas.microsoft.com/office/powerpoint/2010/main" val="4135574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85AFEF-8454-674D-B945-26E3958990B5}"/>
              </a:ext>
            </a:extLst>
          </p:cNvPr>
          <p:cNvSpPr>
            <a:spLocks noGrp="1"/>
          </p:cNvSpPr>
          <p:nvPr>
            <p:ph type="title"/>
          </p:nvPr>
        </p:nvSpPr>
        <p:spPr>
          <a:xfrm>
            <a:off x="839788" y="365125"/>
            <a:ext cx="10515600" cy="1325563"/>
          </a:xfrm>
        </p:spPr>
        <p:txBody>
          <a:bodyPr/>
          <a:lstStyle/>
          <a:p>
            <a:r>
              <a:rPr lang="en-GB"/>
              <a:t>Click to edit Master title style</a:t>
            </a:r>
            <a:endParaRPr lang="en-IT"/>
          </a:p>
        </p:txBody>
      </p:sp>
      <p:sp>
        <p:nvSpPr>
          <p:cNvPr id="3" name="Text Placeholder 2">
            <a:extLst>
              <a:ext uri="{FF2B5EF4-FFF2-40B4-BE49-F238E27FC236}">
                <a16:creationId xmlns:a16="http://schemas.microsoft.com/office/drawing/2014/main" id="{2A4336C3-A46A-AD48-9AAD-289C52790B2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F9FE5CF-1107-F24A-AF37-1F84386007FE}"/>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5" name="Text Placeholder 4">
            <a:extLst>
              <a:ext uri="{FF2B5EF4-FFF2-40B4-BE49-F238E27FC236}">
                <a16:creationId xmlns:a16="http://schemas.microsoft.com/office/drawing/2014/main" id="{50C08390-F042-4F48-AF30-78A348BB0E9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58C62AA0-666C-324B-8B74-359186D4FB08}"/>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7" name="Date Placeholder 6">
            <a:extLst>
              <a:ext uri="{FF2B5EF4-FFF2-40B4-BE49-F238E27FC236}">
                <a16:creationId xmlns:a16="http://schemas.microsoft.com/office/drawing/2014/main" id="{16974A84-EDF1-7647-8E01-34126E473BEF}"/>
              </a:ext>
            </a:extLst>
          </p:cNvPr>
          <p:cNvSpPr>
            <a:spLocks noGrp="1"/>
          </p:cNvSpPr>
          <p:nvPr>
            <p:ph type="dt" sz="half" idx="10"/>
          </p:nvPr>
        </p:nvSpPr>
        <p:spPr/>
        <p:txBody>
          <a:bodyPr/>
          <a:lstStyle/>
          <a:p>
            <a:fld id="{C8DD9904-0BDA-A943-80DB-C0544BF63339}" type="datetimeFigureOut">
              <a:rPr lang="en-IT" smtClean="0"/>
              <a:t>18/10/2020</a:t>
            </a:fld>
            <a:endParaRPr lang="en-IT"/>
          </a:p>
        </p:txBody>
      </p:sp>
      <p:sp>
        <p:nvSpPr>
          <p:cNvPr id="8" name="Footer Placeholder 7">
            <a:extLst>
              <a:ext uri="{FF2B5EF4-FFF2-40B4-BE49-F238E27FC236}">
                <a16:creationId xmlns:a16="http://schemas.microsoft.com/office/drawing/2014/main" id="{280D42E9-D5BB-2A4E-A78C-F0F0260A4E38}"/>
              </a:ext>
            </a:extLst>
          </p:cNvPr>
          <p:cNvSpPr>
            <a:spLocks noGrp="1"/>
          </p:cNvSpPr>
          <p:nvPr>
            <p:ph type="ftr" sz="quarter" idx="11"/>
          </p:nvPr>
        </p:nvSpPr>
        <p:spPr/>
        <p:txBody>
          <a:bodyPr/>
          <a:lstStyle/>
          <a:p>
            <a:endParaRPr lang="en-IT"/>
          </a:p>
        </p:txBody>
      </p:sp>
      <p:sp>
        <p:nvSpPr>
          <p:cNvPr id="9" name="Slide Number Placeholder 8">
            <a:extLst>
              <a:ext uri="{FF2B5EF4-FFF2-40B4-BE49-F238E27FC236}">
                <a16:creationId xmlns:a16="http://schemas.microsoft.com/office/drawing/2014/main" id="{7C5AC7D0-E544-7547-AB2D-EB4D56121FAD}"/>
              </a:ext>
            </a:extLst>
          </p:cNvPr>
          <p:cNvSpPr>
            <a:spLocks noGrp="1"/>
          </p:cNvSpPr>
          <p:nvPr>
            <p:ph type="sldNum" sz="quarter" idx="12"/>
          </p:nvPr>
        </p:nvSpPr>
        <p:spPr/>
        <p:txBody>
          <a:bodyPr/>
          <a:lstStyle/>
          <a:p>
            <a:fld id="{692372E9-13CC-3A4E-B25F-6C63B9083127}" type="slidenum">
              <a:rPr lang="en-IT" smtClean="0"/>
              <a:t>‹#›</a:t>
            </a:fld>
            <a:endParaRPr lang="en-IT"/>
          </a:p>
        </p:txBody>
      </p:sp>
    </p:spTree>
    <p:extLst>
      <p:ext uri="{BB962C8B-B14F-4D97-AF65-F5344CB8AC3E}">
        <p14:creationId xmlns:p14="http://schemas.microsoft.com/office/powerpoint/2010/main" val="4089387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6B0F8-B6E2-304A-9549-A8F7B7ED0F0A}"/>
              </a:ext>
            </a:extLst>
          </p:cNvPr>
          <p:cNvSpPr>
            <a:spLocks noGrp="1"/>
          </p:cNvSpPr>
          <p:nvPr>
            <p:ph type="title"/>
          </p:nvPr>
        </p:nvSpPr>
        <p:spPr/>
        <p:txBody>
          <a:bodyPr/>
          <a:lstStyle/>
          <a:p>
            <a:r>
              <a:rPr lang="en-GB"/>
              <a:t>Click to edit Master title style</a:t>
            </a:r>
            <a:endParaRPr lang="en-IT"/>
          </a:p>
        </p:txBody>
      </p:sp>
      <p:sp>
        <p:nvSpPr>
          <p:cNvPr id="3" name="Date Placeholder 2">
            <a:extLst>
              <a:ext uri="{FF2B5EF4-FFF2-40B4-BE49-F238E27FC236}">
                <a16:creationId xmlns:a16="http://schemas.microsoft.com/office/drawing/2014/main" id="{5862FD01-E01F-1D4A-8441-E42C7D4FA117}"/>
              </a:ext>
            </a:extLst>
          </p:cNvPr>
          <p:cNvSpPr>
            <a:spLocks noGrp="1"/>
          </p:cNvSpPr>
          <p:nvPr>
            <p:ph type="dt" sz="half" idx="10"/>
          </p:nvPr>
        </p:nvSpPr>
        <p:spPr/>
        <p:txBody>
          <a:bodyPr/>
          <a:lstStyle/>
          <a:p>
            <a:fld id="{C8DD9904-0BDA-A943-80DB-C0544BF63339}" type="datetimeFigureOut">
              <a:rPr lang="en-IT" smtClean="0"/>
              <a:t>18/10/2020</a:t>
            </a:fld>
            <a:endParaRPr lang="en-IT"/>
          </a:p>
        </p:txBody>
      </p:sp>
      <p:sp>
        <p:nvSpPr>
          <p:cNvPr id="4" name="Footer Placeholder 3">
            <a:extLst>
              <a:ext uri="{FF2B5EF4-FFF2-40B4-BE49-F238E27FC236}">
                <a16:creationId xmlns:a16="http://schemas.microsoft.com/office/drawing/2014/main" id="{D2D09EFF-F79C-5C4F-9FB9-DEB69E43DFE0}"/>
              </a:ext>
            </a:extLst>
          </p:cNvPr>
          <p:cNvSpPr>
            <a:spLocks noGrp="1"/>
          </p:cNvSpPr>
          <p:nvPr>
            <p:ph type="ftr" sz="quarter" idx="11"/>
          </p:nvPr>
        </p:nvSpPr>
        <p:spPr/>
        <p:txBody>
          <a:bodyPr/>
          <a:lstStyle/>
          <a:p>
            <a:endParaRPr lang="en-IT"/>
          </a:p>
        </p:txBody>
      </p:sp>
      <p:sp>
        <p:nvSpPr>
          <p:cNvPr id="5" name="Slide Number Placeholder 4">
            <a:extLst>
              <a:ext uri="{FF2B5EF4-FFF2-40B4-BE49-F238E27FC236}">
                <a16:creationId xmlns:a16="http://schemas.microsoft.com/office/drawing/2014/main" id="{A125437E-43F2-5A41-900C-FDE8AA0164D8}"/>
              </a:ext>
            </a:extLst>
          </p:cNvPr>
          <p:cNvSpPr>
            <a:spLocks noGrp="1"/>
          </p:cNvSpPr>
          <p:nvPr>
            <p:ph type="sldNum" sz="quarter" idx="12"/>
          </p:nvPr>
        </p:nvSpPr>
        <p:spPr/>
        <p:txBody>
          <a:bodyPr/>
          <a:lstStyle/>
          <a:p>
            <a:fld id="{692372E9-13CC-3A4E-B25F-6C63B9083127}" type="slidenum">
              <a:rPr lang="en-IT" smtClean="0"/>
              <a:t>‹#›</a:t>
            </a:fld>
            <a:endParaRPr lang="en-IT"/>
          </a:p>
        </p:txBody>
      </p:sp>
    </p:spTree>
    <p:extLst>
      <p:ext uri="{BB962C8B-B14F-4D97-AF65-F5344CB8AC3E}">
        <p14:creationId xmlns:p14="http://schemas.microsoft.com/office/powerpoint/2010/main" val="1988806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1EF33BA-DD75-9F4E-A2A9-64FD505871B5}"/>
              </a:ext>
            </a:extLst>
          </p:cNvPr>
          <p:cNvSpPr>
            <a:spLocks noGrp="1"/>
          </p:cNvSpPr>
          <p:nvPr>
            <p:ph type="dt" sz="half" idx="10"/>
          </p:nvPr>
        </p:nvSpPr>
        <p:spPr/>
        <p:txBody>
          <a:bodyPr/>
          <a:lstStyle/>
          <a:p>
            <a:fld id="{C8DD9904-0BDA-A943-80DB-C0544BF63339}" type="datetimeFigureOut">
              <a:rPr lang="en-IT" smtClean="0"/>
              <a:t>18/10/2020</a:t>
            </a:fld>
            <a:endParaRPr lang="en-IT"/>
          </a:p>
        </p:txBody>
      </p:sp>
      <p:sp>
        <p:nvSpPr>
          <p:cNvPr id="3" name="Footer Placeholder 2">
            <a:extLst>
              <a:ext uri="{FF2B5EF4-FFF2-40B4-BE49-F238E27FC236}">
                <a16:creationId xmlns:a16="http://schemas.microsoft.com/office/drawing/2014/main" id="{970BD43E-7F63-CC40-8B73-F60708E9ADA4}"/>
              </a:ext>
            </a:extLst>
          </p:cNvPr>
          <p:cNvSpPr>
            <a:spLocks noGrp="1"/>
          </p:cNvSpPr>
          <p:nvPr>
            <p:ph type="ftr" sz="quarter" idx="11"/>
          </p:nvPr>
        </p:nvSpPr>
        <p:spPr/>
        <p:txBody>
          <a:bodyPr/>
          <a:lstStyle/>
          <a:p>
            <a:endParaRPr lang="en-IT"/>
          </a:p>
        </p:txBody>
      </p:sp>
      <p:sp>
        <p:nvSpPr>
          <p:cNvPr id="4" name="Slide Number Placeholder 3">
            <a:extLst>
              <a:ext uri="{FF2B5EF4-FFF2-40B4-BE49-F238E27FC236}">
                <a16:creationId xmlns:a16="http://schemas.microsoft.com/office/drawing/2014/main" id="{7B6B0A0D-1899-DF4F-B697-11A8C20CF850}"/>
              </a:ext>
            </a:extLst>
          </p:cNvPr>
          <p:cNvSpPr>
            <a:spLocks noGrp="1"/>
          </p:cNvSpPr>
          <p:nvPr>
            <p:ph type="sldNum" sz="quarter" idx="12"/>
          </p:nvPr>
        </p:nvSpPr>
        <p:spPr/>
        <p:txBody>
          <a:bodyPr/>
          <a:lstStyle/>
          <a:p>
            <a:fld id="{692372E9-13CC-3A4E-B25F-6C63B9083127}" type="slidenum">
              <a:rPr lang="en-IT" smtClean="0"/>
              <a:t>‹#›</a:t>
            </a:fld>
            <a:endParaRPr lang="en-IT"/>
          </a:p>
        </p:txBody>
      </p:sp>
    </p:spTree>
    <p:extLst>
      <p:ext uri="{BB962C8B-B14F-4D97-AF65-F5344CB8AC3E}">
        <p14:creationId xmlns:p14="http://schemas.microsoft.com/office/powerpoint/2010/main" val="7251954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700459-7289-3840-A8F2-B512EDB292A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IT"/>
          </a:p>
        </p:txBody>
      </p:sp>
      <p:sp>
        <p:nvSpPr>
          <p:cNvPr id="3" name="Content Placeholder 2">
            <a:extLst>
              <a:ext uri="{FF2B5EF4-FFF2-40B4-BE49-F238E27FC236}">
                <a16:creationId xmlns:a16="http://schemas.microsoft.com/office/drawing/2014/main" id="{51F7AE4C-C769-644E-80D0-76E604B623F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Text Placeholder 3">
            <a:extLst>
              <a:ext uri="{FF2B5EF4-FFF2-40B4-BE49-F238E27FC236}">
                <a16:creationId xmlns:a16="http://schemas.microsoft.com/office/drawing/2014/main" id="{1DCCC119-C4AF-5D4B-94A7-359D48F7E6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03A8CB8-C24D-6F49-BA97-F60029AE7D17}"/>
              </a:ext>
            </a:extLst>
          </p:cNvPr>
          <p:cNvSpPr>
            <a:spLocks noGrp="1"/>
          </p:cNvSpPr>
          <p:nvPr>
            <p:ph type="dt" sz="half" idx="10"/>
          </p:nvPr>
        </p:nvSpPr>
        <p:spPr/>
        <p:txBody>
          <a:bodyPr/>
          <a:lstStyle/>
          <a:p>
            <a:fld id="{C8DD9904-0BDA-A943-80DB-C0544BF63339}" type="datetimeFigureOut">
              <a:rPr lang="en-IT" smtClean="0"/>
              <a:t>18/10/2020</a:t>
            </a:fld>
            <a:endParaRPr lang="en-IT"/>
          </a:p>
        </p:txBody>
      </p:sp>
      <p:sp>
        <p:nvSpPr>
          <p:cNvPr id="6" name="Footer Placeholder 5">
            <a:extLst>
              <a:ext uri="{FF2B5EF4-FFF2-40B4-BE49-F238E27FC236}">
                <a16:creationId xmlns:a16="http://schemas.microsoft.com/office/drawing/2014/main" id="{54C7F1ED-2DEB-FC42-B73E-0751726AEA30}"/>
              </a:ext>
            </a:extLst>
          </p:cNvPr>
          <p:cNvSpPr>
            <a:spLocks noGrp="1"/>
          </p:cNvSpPr>
          <p:nvPr>
            <p:ph type="ftr" sz="quarter" idx="11"/>
          </p:nvPr>
        </p:nvSpPr>
        <p:spPr/>
        <p:txBody>
          <a:bodyPr/>
          <a:lstStyle/>
          <a:p>
            <a:endParaRPr lang="en-IT"/>
          </a:p>
        </p:txBody>
      </p:sp>
      <p:sp>
        <p:nvSpPr>
          <p:cNvPr id="7" name="Slide Number Placeholder 6">
            <a:extLst>
              <a:ext uri="{FF2B5EF4-FFF2-40B4-BE49-F238E27FC236}">
                <a16:creationId xmlns:a16="http://schemas.microsoft.com/office/drawing/2014/main" id="{C623EB87-71B8-4A4C-89B9-F74F45D4D8EF}"/>
              </a:ext>
            </a:extLst>
          </p:cNvPr>
          <p:cNvSpPr>
            <a:spLocks noGrp="1"/>
          </p:cNvSpPr>
          <p:nvPr>
            <p:ph type="sldNum" sz="quarter" idx="12"/>
          </p:nvPr>
        </p:nvSpPr>
        <p:spPr/>
        <p:txBody>
          <a:bodyPr/>
          <a:lstStyle/>
          <a:p>
            <a:fld id="{692372E9-13CC-3A4E-B25F-6C63B9083127}" type="slidenum">
              <a:rPr lang="en-IT" smtClean="0"/>
              <a:t>‹#›</a:t>
            </a:fld>
            <a:endParaRPr lang="en-IT"/>
          </a:p>
        </p:txBody>
      </p:sp>
    </p:spTree>
    <p:extLst>
      <p:ext uri="{BB962C8B-B14F-4D97-AF65-F5344CB8AC3E}">
        <p14:creationId xmlns:p14="http://schemas.microsoft.com/office/powerpoint/2010/main" val="1308147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477F1-F8B1-EF44-97B0-3E5E06B23CB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IT"/>
          </a:p>
        </p:txBody>
      </p:sp>
      <p:sp>
        <p:nvSpPr>
          <p:cNvPr id="3" name="Picture Placeholder 2">
            <a:extLst>
              <a:ext uri="{FF2B5EF4-FFF2-40B4-BE49-F238E27FC236}">
                <a16:creationId xmlns:a16="http://schemas.microsoft.com/office/drawing/2014/main" id="{8A0594A8-170C-E941-AA63-CE84FE8BC92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T"/>
          </a:p>
        </p:txBody>
      </p:sp>
      <p:sp>
        <p:nvSpPr>
          <p:cNvPr id="4" name="Text Placeholder 3">
            <a:extLst>
              <a:ext uri="{FF2B5EF4-FFF2-40B4-BE49-F238E27FC236}">
                <a16:creationId xmlns:a16="http://schemas.microsoft.com/office/drawing/2014/main" id="{8CAE1B28-41A9-6342-A4B9-90F2382F59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D65797D-5472-4B4C-82E0-5F23BE132E8B}"/>
              </a:ext>
            </a:extLst>
          </p:cNvPr>
          <p:cNvSpPr>
            <a:spLocks noGrp="1"/>
          </p:cNvSpPr>
          <p:nvPr>
            <p:ph type="dt" sz="half" idx="10"/>
          </p:nvPr>
        </p:nvSpPr>
        <p:spPr/>
        <p:txBody>
          <a:bodyPr/>
          <a:lstStyle/>
          <a:p>
            <a:fld id="{C8DD9904-0BDA-A943-80DB-C0544BF63339}" type="datetimeFigureOut">
              <a:rPr lang="en-IT" smtClean="0"/>
              <a:t>18/10/2020</a:t>
            </a:fld>
            <a:endParaRPr lang="en-IT"/>
          </a:p>
        </p:txBody>
      </p:sp>
      <p:sp>
        <p:nvSpPr>
          <p:cNvPr id="6" name="Footer Placeholder 5">
            <a:extLst>
              <a:ext uri="{FF2B5EF4-FFF2-40B4-BE49-F238E27FC236}">
                <a16:creationId xmlns:a16="http://schemas.microsoft.com/office/drawing/2014/main" id="{7295D353-6CE5-B14D-A687-E7A268979F1B}"/>
              </a:ext>
            </a:extLst>
          </p:cNvPr>
          <p:cNvSpPr>
            <a:spLocks noGrp="1"/>
          </p:cNvSpPr>
          <p:nvPr>
            <p:ph type="ftr" sz="quarter" idx="11"/>
          </p:nvPr>
        </p:nvSpPr>
        <p:spPr/>
        <p:txBody>
          <a:bodyPr/>
          <a:lstStyle/>
          <a:p>
            <a:endParaRPr lang="en-IT"/>
          </a:p>
        </p:txBody>
      </p:sp>
      <p:sp>
        <p:nvSpPr>
          <p:cNvPr id="7" name="Slide Number Placeholder 6">
            <a:extLst>
              <a:ext uri="{FF2B5EF4-FFF2-40B4-BE49-F238E27FC236}">
                <a16:creationId xmlns:a16="http://schemas.microsoft.com/office/drawing/2014/main" id="{04F566FF-9BFB-7844-86EA-143885765FFC}"/>
              </a:ext>
            </a:extLst>
          </p:cNvPr>
          <p:cNvSpPr>
            <a:spLocks noGrp="1"/>
          </p:cNvSpPr>
          <p:nvPr>
            <p:ph type="sldNum" sz="quarter" idx="12"/>
          </p:nvPr>
        </p:nvSpPr>
        <p:spPr/>
        <p:txBody>
          <a:bodyPr/>
          <a:lstStyle/>
          <a:p>
            <a:fld id="{692372E9-13CC-3A4E-B25F-6C63B9083127}" type="slidenum">
              <a:rPr lang="en-IT" smtClean="0"/>
              <a:t>‹#›</a:t>
            </a:fld>
            <a:endParaRPr lang="en-IT"/>
          </a:p>
        </p:txBody>
      </p:sp>
    </p:spTree>
    <p:extLst>
      <p:ext uri="{BB962C8B-B14F-4D97-AF65-F5344CB8AC3E}">
        <p14:creationId xmlns:p14="http://schemas.microsoft.com/office/powerpoint/2010/main" val="2267677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5ACC144-9C1E-3641-A3D5-2DF5303FB96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IT"/>
          </a:p>
        </p:txBody>
      </p:sp>
      <p:sp>
        <p:nvSpPr>
          <p:cNvPr id="3" name="Text Placeholder 2">
            <a:extLst>
              <a:ext uri="{FF2B5EF4-FFF2-40B4-BE49-F238E27FC236}">
                <a16:creationId xmlns:a16="http://schemas.microsoft.com/office/drawing/2014/main" id="{0A5FD5A4-5196-9D49-A068-3129466F2C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56B95784-617A-A344-AAEF-EEADD9024E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DD9904-0BDA-A943-80DB-C0544BF63339}" type="datetimeFigureOut">
              <a:rPr lang="en-IT" smtClean="0"/>
              <a:t>18/10/2020</a:t>
            </a:fld>
            <a:endParaRPr lang="en-IT"/>
          </a:p>
        </p:txBody>
      </p:sp>
      <p:sp>
        <p:nvSpPr>
          <p:cNvPr id="5" name="Footer Placeholder 4">
            <a:extLst>
              <a:ext uri="{FF2B5EF4-FFF2-40B4-BE49-F238E27FC236}">
                <a16:creationId xmlns:a16="http://schemas.microsoft.com/office/drawing/2014/main" id="{B54CA9A0-01A7-E240-A8FC-BDA5A008493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T"/>
          </a:p>
        </p:txBody>
      </p:sp>
      <p:sp>
        <p:nvSpPr>
          <p:cNvPr id="6" name="Slide Number Placeholder 5">
            <a:extLst>
              <a:ext uri="{FF2B5EF4-FFF2-40B4-BE49-F238E27FC236}">
                <a16:creationId xmlns:a16="http://schemas.microsoft.com/office/drawing/2014/main" id="{9B367B3A-D493-A943-B499-17591D7CBE3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2372E9-13CC-3A4E-B25F-6C63B9083127}" type="slidenum">
              <a:rPr lang="en-IT" smtClean="0"/>
              <a:t>‹#›</a:t>
            </a:fld>
            <a:endParaRPr lang="en-IT"/>
          </a:p>
        </p:txBody>
      </p:sp>
    </p:spTree>
    <p:extLst>
      <p:ext uri="{BB962C8B-B14F-4D97-AF65-F5344CB8AC3E}">
        <p14:creationId xmlns:p14="http://schemas.microsoft.com/office/powerpoint/2010/main" val="25084249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2DEFB-D287-0B42-8C95-28FFD50B964F}"/>
              </a:ext>
            </a:extLst>
          </p:cNvPr>
          <p:cNvSpPr>
            <a:spLocks noGrp="1"/>
          </p:cNvSpPr>
          <p:nvPr>
            <p:ph type="ctrTitle"/>
          </p:nvPr>
        </p:nvSpPr>
        <p:spPr/>
        <p:txBody>
          <a:bodyPr/>
          <a:lstStyle/>
          <a:p>
            <a:r>
              <a:rPr lang="en-IT" dirty="0"/>
              <a:t>EMH</a:t>
            </a:r>
            <a:br>
              <a:rPr lang="en-IT" dirty="0"/>
            </a:br>
            <a:r>
              <a:rPr lang="en-IT" dirty="0"/>
              <a:t>Some Analitical Insights</a:t>
            </a:r>
          </a:p>
        </p:txBody>
      </p:sp>
      <p:sp>
        <p:nvSpPr>
          <p:cNvPr id="3" name="Subtitle 2">
            <a:extLst>
              <a:ext uri="{FF2B5EF4-FFF2-40B4-BE49-F238E27FC236}">
                <a16:creationId xmlns:a16="http://schemas.microsoft.com/office/drawing/2014/main" id="{AA88B2E8-82E8-9C4F-A2CF-8B9875C4BB1B}"/>
              </a:ext>
            </a:extLst>
          </p:cNvPr>
          <p:cNvSpPr>
            <a:spLocks noGrp="1"/>
          </p:cNvSpPr>
          <p:nvPr>
            <p:ph type="subTitle" idx="1"/>
          </p:nvPr>
        </p:nvSpPr>
        <p:spPr>
          <a:xfrm>
            <a:off x="1524000" y="3854369"/>
            <a:ext cx="9144000" cy="1218235"/>
          </a:xfrm>
        </p:spPr>
        <p:txBody>
          <a:bodyPr/>
          <a:lstStyle/>
          <a:p>
            <a:r>
              <a:rPr lang="en-IT" dirty="0"/>
              <a:t>Oumaima Lahmar</a:t>
            </a:r>
          </a:p>
        </p:txBody>
      </p:sp>
    </p:spTree>
    <p:extLst>
      <p:ext uri="{BB962C8B-B14F-4D97-AF65-F5344CB8AC3E}">
        <p14:creationId xmlns:p14="http://schemas.microsoft.com/office/powerpoint/2010/main" val="11911840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E3954-5A2D-A64D-AE32-593FB5CADE60}"/>
              </a:ext>
            </a:extLst>
          </p:cNvPr>
          <p:cNvSpPr>
            <a:spLocks noGrp="1"/>
          </p:cNvSpPr>
          <p:nvPr>
            <p:ph type="title"/>
          </p:nvPr>
        </p:nvSpPr>
        <p:spPr/>
        <p:txBody>
          <a:bodyPr/>
          <a:lstStyle/>
          <a:p>
            <a:r>
              <a:rPr lang="en-IT" b="1" dirty="0"/>
              <a:t>Statistical stationarity: </a:t>
            </a:r>
            <a:endParaRPr lang="en-IT" dirty="0"/>
          </a:p>
        </p:txBody>
      </p:sp>
      <p:sp>
        <p:nvSpPr>
          <p:cNvPr id="3" name="Content Placeholder 2">
            <a:extLst>
              <a:ext uri="{FF2B5EF4-FFF2-40B4-BE49-F238E27FC236}">
                <a16:creationId xmlns:a16="http://schemas.microsoft.com/office/drawing/2014/main" id="{C9C9935D-99FF-CA43-A879-DBA9F2BE251F}"/>
              </a:ext>
            </a:extLst>
          </p:cNvPr>
          <p:cNvSpPr>
            <a:spLocks noGrp="1"/>
          </p:cNvSpPr>
          <p:nvPr>
            <p:ph idx="1"/>
          </p:nvPr>
        </p:nvSpPr>
        <p:spPr>
          <a:xfrm>
            <a:off x="838200" y="1941375"/>
            <a:ext cx="10515600" cy="3845970"/>
          </a:xfrm>
        </p:spPr>
        <p:txBody>
          <a:bodyPr/>
          <a:lstStyle/>
          <a:p>
            <a:pPr>
              <a:spcAft>
                <a:spcPts val="2400"/>
              </a:spcAft>
            </a:pPr>
            <a:r>
              <a:rPr lang="en-IT" dirty="0"/>
              <a:t>A </a:t>
            </a:r>
            <a:r>
              <a:rPr lang="en-IT" i="1" dirty="0"/>
              <a:t>stationary</a:t>
            </a:r>
            <a:r>
              <a:rPr lang="en-IT" dirty="0"/>
              <a:t> time series is one whose statistical properties such as mean, variance, autocorrelation, etc. are all constant over time.</a:t>
            </a:r>
          </a:p>
          <a:p>
            <a:pPr>
              <a:spcAft>
                <a:spcPts val="2400"/>
              </a:spcAft>
            </a:pPr>
            <a:r>
              <a:rPr lang="en-IT" dirty="0"/>
              <a:t>Most statistical forecasting methods are based on the assumption that the time series can be rendered approximately stationary</a:t>
            </a:r>
          </a:p>
          <a:p>
            <a:r>
              <a:rPr lang="en-IT" dirty="0"/>
              <a:t>A stationarized series is relatively easy to predict:</a:t>
            </a:r>
          </a:p>
          <a:p>
            <a:pPr lvl="1"/>
            <a:r>
              <a:rPr lang="en-IT" dirty="0"/>
              <a:t>you simply predict that its statistical properties will be the same in the future as they have been in the past! </a:t>
            </a:r>
            <a:r>
              <a:rPr lang="en-IT" dirty="0">
                <a:effectLst/>
              </a:rPr>
              <a:t> </a:t>
            </a:r>
            <a:endParaRPr lang="en-IT" dirty="0"/>
          </a:p>
        </p:txBody>
      </p:sp>
    </p:spTree>
    <p:extLst>
      <p:ext uri="{BB962C8B-B14F-4D97-AF65-F5344CB8AC3E}">
        <p14:creationId xmlns:p14="http://schemas.microsoft.com/office/powerpoint/2010/main" val="873693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ime series and first differences - YouTube">
            <a:extLst>
              <a:ext uri="{FF2B5EF4-FFF2-40B4-BE49-F238E27FC236}">
                <a16:creationId xmlns:a16="http://schemas.microsoft.com/office/drawing/2014/main" id="{F72C50A8-086B-B449-B4A5-35335EC82B1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 y="0"/>
            <a:ext cx="12372974" cy="7786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8410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checkerboard(across)">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hich of these series are stationary? (a) Google stock price for 200 consecutive days; (b) Daily change in the Google stock price for 200 consecutive days; (c) Annual number of strikes in the US; (d) Monthly sales of new one-family houses sold in the US; (e) Annual price of a dozen eggs in the US (constant dollars); (f) Monthly total of pigs slaughtered in Victoria, Australia; (g) Annual total of lynx trapped in the McKenzie River district of north-west Canada; (h) Monthly Australian beer production; (i) Monthly Australian electricity production.">
            <a:extLst>
              <a:ext uri="{FF2B5EF4-FFF2-40B4-BE49-F238E27FC236}">
                <a16:creationId xmlns:a16="http://schemas.microsoft.com/office/drawing/2014/main" id="{A528B68E-30E7-5143-AB3E-5DF17F2D8D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477" y="0"/>
            <a:ext cx="11985523" cy="547165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6C94E28B-336F-9F4E-B073-03A14CB281B3}"/>
              </a:ext>
            </a:extLst>
          </p:cNvPr>
          <p:cNvSpPr/>
          <p:nvPr/>
        </p:nvSpPr>
        <p:spPr>
          <a:xfrm>
            <a:off x="0" y="5471652"/>
            <a:ext cx="12309987" cy="1200329"/>
          </a:xfrm>
          <a:prstGeom prst="rect">
            <a:avLst/>
          </a:prstGeom>
        </p:spPr>
        <p:txBody>
          <a:bodyPr wrap="square">
            <a:spAutoFit/>
          </a:bodyPr>
          <a:lstStyle/>
          <a:p>
            <a:r>
              <a:rPr lang="en-GB" dirty="0">
                <a:solidFill>
                  <a:srgbClr val="333333"/>
                </a:solidFill>
                <a:latin typeface="Fira Sans"/>
              </a:rPr>
              <a:t>(a) Google stock price for 200 consecutive days; (b) Daily change in the Google stock price for 200 consecutive days; (c) Annual number of strikes in the US; (d) Monthly sales of new one-family houses sold in the US; (e) Annual price of a dozen eggs in the US (constant dollars); (f) Monthly total of pigs slaughtered in Victoria, Australia; (g) Annual total of lynx trapped in the McKenzie River district of north-west Canada; (h) Monthly Australian beer production; (</a:t>
            </a:r>
            <a:r>
              <a:rPr lang="en-GB" dirty="0" err="1">
                <a:solidFill>
                  <a:srgbClr val="333333"/>
                </a:solidFill>
                <a:latin typeface="Fira Sans"/>
              </a:rPr>
              <a:t>i</a:t>
            </a:r>
            <a:r>
              <a:rPr lang="en-GB" dirty="0">
                <a:solidFill>
                  <a:srgbClr val="333333"/>
                </a:solidFill>
                <a:latin typeface="Fira Sans"/>
              </a:rPr>
              <a:t>) Monthly Australian electricity production.</a:t>
            </a:r>
            <a:endParaRPr lang="en-IT" dirty="0"/>
          </a:p>
        </p:txBody>
      </p:sp>
    </p:spTree>
    <p:extLst>
      <p:ext uri="{BB962C8B-B14F-4D97-AF65-F5344CB8AC3E}">
        <p14:creationId xmlns:p14="http://schemas.microsoft.com/office/powerpoint/2010/main" val="36131453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CA0A5-685C-8A47-BF4B-78C711F88821}"/>
              </a:ext>
            </a:extLst>
          </p:cNvPr>
          <p:cNvSpPr>
            <a:spLocks noGrp="1"/>
          </p:cNvSpPr>
          <p:nvPr>
            <p:ph type="title"/>
          </p:nvPr>
        </p:nvSpPr>
        <p:spPr>
          <a:xfrm>
            <a:off x="838200" y="365125"/>
            <a:ext cx="10515600" cy="850217"/>
          </a:xfrm>
        </p:spPr>
        <p:txBody>
          <a:bodyPr/>
          <a:lstStyle/>
          <a:p>
            <a:r>
              <a:rPr lang="en-GB" dirty="0"/>
              <a:t>U</a:t>
            </a:r>
            <a:r>
              <a:rPr lang="en-IT" dirty="0"/>
              <a:t>nit root:</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8B92BA18-90F0-7949-A834-6023EE3A115B}"/>
                  </a:ext>
                </a:extLst>
              </p:cNvPr>
              <p:cNvSpPr>
                <a:spLocks noGrp="1"/>
              </p:cNvSpPr>
              <p:nvPr>
                <p:ph idx="1"/>
              </p:nvPr>
            </p:nvSpPr>
            <p:spPr>
              <a:xfrm>
                <a:off x="838200" y="1388962"/>
                <a:ext cx="10515600" cy="5231757"/>
              </a:xfrm>
            </p:spPr>
            <p:txBody>
              <a:bodyPr>
                <a:normAutofit lnSpcReduction="10000"/>
              </a:bodyPr>
              <a:lstStyle/>
              <a:p>
                <a:pPr>
                  <a:spcAft>
                    <a:spcPts val="1200"/>
                  </a:spcAft>
                </a:pPr>
                <a:r>
                  <a:rPr lang="en-IT" sz="2200" dirty="0"/>
                  <a:t>A unit root refers to a </a:t>
                </a:r>
                <a:r>
                  <a:rPr lang="en-IT" sz="2200" b="1" dirty="0"/>
                  <a:t>stochastic trend</a:t>
                </a:r>
                <a:r>
                  <a:rPr lang="en-IT" sz="2200" dirty="0"/>
                  <a:t> in time series.</a:t>
                </a:r>
              </a:p>
              <a:p>
                <a:pPr>
                  <a:spcAft>
                    <a:spcPts val="1200"/>
                  </a:spcAft>
                </a:pPr>
                <a:r>
                  <a:rPr lang="en-IT" sz="2200" dirty="0"/>
                  <a:t>A time series is a process that can be written in its components which contains ‘roots’. For example:</a:t>
                </a:r>
              </a:p>
              <a:p>
                <a:pPr>
                  <a:spcAft>
                    <a:spcPts val="1200"/>
                  </a:spcAft>
                </a:pPr>
                <a:endParaRPr lang="en-IT" sz="2200" dirty="0"/>
              </a:p>
              <a:p>
                <a:pPr>
                  <a:spcAft>
                    <a:spcPts val="1200"/>
                  </a:spcAft>
                </a:pPr>
                <a14:m>
                  <m:oMath xmlns:m="http://schemas.openxmlformats.org/officeDocument/2006/math">
                    <m:r>
                      <a:rPr lang="en-IT" sz="2200" i="1" smtClean="0">
                        <a:ea typeface="Cambria Math" panose="02040503050406030204" pitchFamily="18" charset="0"/>
                      </a:rPr>
                      <m:t>𝛼</m:t>
                    </m:r>
                  </m:oMath>
                </a14:m>
                <a:r>
                  <a:rPr lang="en-IT" sz="2200" dirty="0"/>
                  <a:t> is a root “the value of today depends on the value of yesterday and some randomness we can’t predict’. </a:t>
                </a:r>
              </a:p>
              <a:p>
                <a:pPr>
                  <a:spcAft>
                    <a:spcPts val="1200"/>
                  </a:spcAft>
                </a:pPr>
                <a:r>
                  <a:rPr lang="en-IT" sz="2200" dirty="0"/>
                  <a:t>We expect this process to always converge back to the value of X</a:t>
                </a:r>
                <a:r>
                  <a:rPr lang="en-IT" sz="2200" baseline="-25000" dirty="0"/>
                  <a:t>0</a:t>
                </a:r>
                <a:r>
                  <a:rPr lang="en-IT" sz="2200" dirty="0"/>
                  <a:t>.</a:t>
                </a:r>
              </a:p>
              <a:p>
                <a:pPr>
                  <a:spcAft>
                    <a:spcPts val="1200"/>
                  </a:spcAft>
                </a:pPr>
                <a:r>
                  <a:rPr lang="en-IT" sz="2200" dirty="0"/>
                  <a:t>When one of the roots is a </a:t>
                </a:r>
                <a:r>
                  <a:rPr lang="en-IT" sz="2200" b="1" dirty="0"/>
                  <a:t>unit</a:t>
                </a:r>
                <a:r>
                  <a:rPr lang="en-IT" sz="2200" dirty="0"/>
                  <a:t>, (in this example when </a:t>
                </a:r>
                <a14:m>
                  <m:oMath xmlns:m="http://schemas.openxmlformats.org/officeDocument/2006/math">
                    <m:r>
                      <a:rPr lang="en-IT" sz="2200" i="1" smtClean="0">
                        <a:ea typeface="Cambria Math" panose="02040503050406030204" pitchFamily="18" charset="0"/>
                      </a:rPr>
                      <m:t>𝛼</m:t>
                    </m:r>
                  </m:oMath>
                </a14:m>
                <a:r>
                  <a:rPr lang="en-IT" sz="2200" dirty="0"/>
                  <a:t>=</a:t>
                </a:r>
                <a:r>
                  <a:rPr lang="en-US" sz="2200" dirty="0"/>
                  <a:t>1),</a:t>
                </a:r>
                <a:r>
                  <a:rPr lang="en-IT" sz="2200" dirty="0"/>
                  <a:t> then this series will not recover to its origin</a:t>
                </a:r>
              </a:p>
              <a:p>
                <a:r>
                  <a:rPr lang="en-IT" sz="2200" dirty="0"/>
                  <a:t>That is why the concepts of unit roots and unit root tests are useful: it give us insights in whether the time series will recover to its expected value. If this is not the case, then the process will be very susceptible to shocks and hard to predict and control.</a:t>
                </a:r>
                <a:endParaRPr lang="en-IT" dirty="0"/>
              </a:p>
            </p:txBody>
          </p:sp>
        </mc:Choice>
        <mc:Fallback>
          <p:sp>
            <p:nvSpPr>
              <p:cNvPr id="3" name="Content Placeholder 2">
                <a:extLst>
                  <a:ext uri="{FF2B5EF4-FFF2-40B4-BE49-F238E27FC236}">
                    <a16:creationId xmlns:a16="http://schemas.microsoft.com/office/drawing/2014/main" id="{8B92BA18-90F0-7949-A834-6023EE3A115B}"/>
                  </a:ext>
                </a:extLst>
              </p:cNvPr>
              <p:cNvSpPr>
                <a:spLocks noGrp="1" noRot="1" noChangeAspect="1" noMove="1" noResize="1" noEditPoints="1" noAdjustHandles="1" noChangeArrowheads="1" noChangeShapeType="1" noTextEdit="1"/>
              </p:cNvSpPr>
              <p:nvPr>
                <p:ph idx="1"/>
              </p:nvPr>
            </p:nvSpPr>
            <p:spPr>
              <a:xfrm>
                <a:off x="838200" y="1388962"/>
                <a:ext cx="10515600" cy="5231757"/>
              </a:xfrm>
              <a:blipFill>
                <a:blip r:embed="rId2"/>
                <a:stretch>
                  <a:fillRect l="-724" t="-1937" r="-724"/>
                </a:stretch>
              </a:blipFill>
            </p:spPr>
            <p:txBody>
              <a:bodyPr/>
              <a:lstStyle/>
              <a:p>
                <a:r>
                  <a:rPr lang="en-IT">
                    <a:noFill/>
                  </a:rPr>
                  <a:t> </a:t>
                </a:r>
              </a:p>
            </p:txBody>
          </p:sp>
        </mc:Fallback>
      </mc:AlternateContent>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A97BBAF9-FBA7-7F42-A79C-A7D34F8E73B6}"/>
                  </a:ext>
                </a:extLst>
              </p:cNvPr>
              <p:cNvSpPr txBox="1"/>
              <p:nvPr/>
            </p:nvSpPr>
            <p:spPr>
              <a:xfrm>
                <a:off x="4261412" y="2585350"/>
                <a:ext cx="3669175" cy="430887"/>
              </a:xfrm>
              <a:prstGeom prst="rect">
                <a:avLst/>
              </a:prstGeom>
              <a:noFill/>
            </p:spPr>
            <p:txBody>
              <a:bodyPr wrap="square" lIns="0" tIns="0" rIns="0" bIns="0" rtlCol="0">
                <a:spAutoFit/>
              </a:bodyPr>
              <a:lstStyle/>
              <a:p>
                <a:pPr algn="ctr"/>
                <a:r>
                  <a:rPr lang="en-IT" sz="2800" dirty="0"/>
                  <a:t>X</a:t>
                </a:r>
                <a:r>
                  <a:rPr lang="en-IT" sz="2800" baseline="-25000" dirty="0"/>
                  <a:t>t</a:t>
                </a:r>
                <a:r>
                  <a:rPr lang="en-IT" sz="2800" dirty="0"/>
                  <a:t>= </a:t>
                </a:r>
                <a14:m>
                  <m:oMath xmlns:m="http://schemas.openxmlformats.org/officeDocument/2006/math">
                    <m:r>
                      <m:rPr>
                        <m:sty m:val="p"/>
                      </m:rPr>
                      <a:rPr lang="it-IT" sz="2800" b="0" i="0" smtClean="0">
                        <a:latin typeface="Cambria Math" panose="02040503050406030204" pitchFamily="18" charset="0"/>
                        <a:ea typeface="Cambria Math" panose="02040503050406030204" pitchFamily="18" charset="0"/>
                      </a:rPr>
                      <m:t>X</m:t>
                    </m:r>
                    <m:r>
                      <a:rPr lang="it-IT" sz="2800" b="0" i="0" baseline="-25000" smtClean="0">
                        <a:latin typeface="Cambria Math" panose="02040503050406030204" pitchFamily="18" charset="0"/>
                        <a:ea typeface="Cambria Math" panose="02040503050406030204" pitchFamily="18" charset="0"/>
                      </a:rPr>
                      <m:t>0</m:t>
                    </m:r>
                    <m:r>
                      <a:rPr lang="it-IT" sz="2800" b="0" i="0" smtClean="0">
                        <a:latin typeface="Cambria Math" panose="02040503050406030204" pitchFamily="18" charset="0"/>
                        <a:ea typeface="Cambria Math" panose="02040503050406030204" pitchFamily="18" charset="0"/>
                      </a:rPr>
                      <m:t>+</m:t>
                    </m:r>
                    <m:r>
                      <a:rPr lang="en-IT" sz="2800" i="1" smtClean="0">
                        <a:latin typeface="Cambria Math" panose="02040503050406030204" pitchFamily="18" charset="0"/>
                        <a:ea typeface="Cambria Math" panose="02040503050406030204" pitchFamily="18" charset="0"/>
                      </a:rPr>
                      <m:t>𝛼</m:t>
                    </m:r>
                    <m:r>
                      <a:rPr lang="it-IT" sz="2800" b="0" i="1" smtClean="0">
                        <a:latin typeface="Cambria Math" panose="02040503050406030204" pitchFamily="18" charset="0"/>
                        <a:ea typeface="Cambria Math" panose="02040503050406030204" pitchFamily="18" charset="0"/>
                      </a:rPr>
                      <m:t>𝑋</m:t>
                    </m:r>
                    <m:r>
                      <a:rPr lang="it-IT" sz="2800" b="0" i="1" baseline="-25000" smtClean="0">
                        <a:latin typeface="Cambria Math" panose="02040503050406030204" pitchFamily="18" charset="0"/>
                        <a:ea typeface="Cambria Math" panose="02040503050406030204" pitchFamily="18" charset="0"/>
                      </a:rPr>
                      <m:t>𝑡</m:t>
                    </m:r>
                    <m:r>
                      <a:rPr lang="it-IT" sz="2800" b="0" i="1" baseline="-25000" smtClean="0">
                        <a:latin typeface="Cambria Math" panose="02040503050406030204" pitchFamily="18" charset="0"/>
                        <a:ea typeface="Cambria Math" panose="02040503050406030204" pitchFamily="18" charset="0"/>
                      </a:rPr>
                      <m:t>−1+</m:t>
                    </m:r>
                    <m:r>
                      <a:rPr lang="it-IT" sz="2800" b="0" i="1" smtClean="0">
                        <a:latin typeface="Cambria Math" panose="02040503050406030204" pitchFamily="18" charset="0"/>
                        <a:ea typeface="Cambria Math" panose="02040503050406030204" pitchFamily="18" charset="0"/>
                      </a:rPr>
                      <m:t>𝜀</m:t>
                    </m:r>
                    <m:r>
                      <a:rPr lang="it-IT" sz="2800" b="0" i="1" baseline="-25000" smtClean="0">
                        <a:latin typeface="Cambria Math" panose="02040503050406030204" pitchFamily="18" charset="0"/>
                        <a:ea typeface="Cambria Math" panose="02040503050406030204" pitchFamily="18" charset="0"/>
                      </a:rPr>
                      <m:t>𝑡</m:t>
                    </m:r>
                    <m:r>
                      <a:rPr lang="it-IT" sz="2800" b="0" i="1" baseline="-25000" smtClean="0">
                        <a:latin typeface="Cambria Math" panose="02040503050406030204" pitchFamily="18" charset="0"/>
                        <a:ea typeface="Cambria Math" panose="02040503050406030204" pitchFamily="18" charset="0"/>
                      </a:rPr>
                      <m:t>−1</m:t>
                    </m:r>
                  </m:oMath>
                </a14:m>
                <a:endParaRPr lang="en-IT" sz="2800" baseline="-25000" dirty="0"/>
              </a:p>
            </p:txBody>
          </p:sp>
        </mc:Choice>
        <mc:Fallback>
          <p:sp>
            <p:nvSpPr>
              <p:cNvPr id="4" name="TextBox 3">
                <a:extLst>
                  <a:ext uri="{FF2B5EF4-FFF2-40B4-BE49-F238E27FC236}">
                    <a16:creationId xmlns:a16="http://schemas.microsoft.com/office/drawing/2014/main" id="{A97BBAF9-FBA7-7F42-A79C-A7D34F8E73B6}"/>
                  </a:ext>
                </a:extLst>
              </p:cNvPr>
              <p:cNvSpPr txBox="1">
                <a:spLocks noRot="1" noChangeAspect="1" noMove="1" noResize="1" noEditPoints="1" noAdjustHandles="1" noChangeArrowheads="1" noChangeShapeType="1" noTextEdit="1"/>
              </p:cNvSpPr>
              <p:nvPr/>
            </p:nvSpPr>
            <p:spPr>
              <a:xfrm>
                <a:off x="4261412" y="2585350"/>
                <a:ext cx="3669175" cy="430887"/>
              </a:xfrm>
              <a:prstGeom prst="rect">
                <a:avLst/>
              </a:prstGeom>
              <a:blipFill>
                <a:blip r:embed="rId3"/>
                <a:stretch>
                  <a:fillRect l="-2759" t="-25714" b="-45714"/>
                </a:stretch>
              </a:blipFill>
            </p:spPr>
            <p:txBody>
              <a:bodyPr/>
              <a:lstStyle/>
              <a:p>
                <a:r>
                  <a:rPr lang="en-IT">
                    <a:noFill/>
                  </a:rPr>
                  <a:t> </a:t>
                </a:r>
              </a:p>
            </p:txBody>
          </p:sp>
        </mc:Fallback>
      </mc:AlternateContent>
    </p:spTree>
    <p:extLst>
      <p:ext uri="{BB962C8B-B14F-4D97-AF65-F5344CB8AC3E}">
        <p14:creationId xmlns:p14="http://schemas.microsoft.com/office/powerpoint/2010/main" val="29882300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B1CBF-43D0-DA42-8640-F80F6C9EDA31}"/>
              </a:ext>
            </a:extLst>
          </p:cNvPr>
          <p:cNvSpPr>
            <a:spLocks noGrp="1"/>
          </p:cNvSpPr>
          <p:nvPr>
            <p:ph type="title"/>
          </p:nvPr>
        </p:nvSpPr>
        <p:spPr/>
        <p:txBody>
          <a:bodyPr/>
          <a:lstStyle/>
          <a:p>
            <a:r>
              <a:rPr lang="en-IT" dirty="0"/>
              <a:t>Random walk:</a:t>
            </a:r>
          </a:p>
        </p:txBody>
      </p:sp>
      <p:sp>
        <p:nvSpPr>
          <p:cNvPr id="3" name="Content Placeholder 2">
            <a:extLst>
              <a:ext uri="{FF2B5EF4-FFF2-40B4-BE49-F238E27FC236}">
                <a16:creationId xmlns:a16="http://schemas.microsoft.com/office/drawing/2014/main" id="{F6705EFB-24F6-B640-BC22-689D52F9A796}"/>
              </a:ext>
            </a:extLst>
          </p:cNvPr>
          <p:cNvSpPr>
            <a:spLocks noGrp="1"/>
          </p:cNvSpPr>
          <p:nvPr>
            <p:ph idx="1"/>
          </p:nvPr>
        </p:nvSpPr>
        <p:spPr>
          <a:xfrm>
            <a:off x="838200" y="1883500"/>
            <a:ext cx="10515600" cy="3822821"/>
          </a:xfrm>
        </p:spPr>
        <p:txBody>
          <a:bodyPr>
            <a:normAutofit/>
          </a:bodyPr>
          <a:lstStyle/>
          <a:p>
            <a:pPr>
              <a:spcAft>
                <a:spcPts val="2400"/>
              </a:spcAft>
            </a:pPr>
            <a:r>
              <a:rPr lang="en-GB" dirty="0">
                <a:effectLst/>
              </a:rPr>
              <a:t>Random walk suggests that changes in stock prices have the same distribution and are independent of each other.</a:t>
            </a:r>
          </a:p>
          <a:p>
            <a:pPr>
              <a:spcAft>
                <a:spcPts val="2400"/>
              </a:spcAft>
            </a:pPr>
            <a:r>
              <a:rPr lang="en-GB" dirty="0">
                <a:effectLst/>
              </a:rPr>
              <a:t>Past movement or trend of a stock price or market cannot be used to predict its future movement.</a:t>
            </a:r>
          </a:p>
          <a:p>
            <a:r>
              <a:rPr lang="en-GB" dirty="0">
                <a:effectLst/>
              </a:rPr>
              <a:t>In short, random walk theory proclaims that stocks take a random and unpredictable path that makes all methods of predicting stock prices futile in the long run.</a:t>
            </a:r>
            <a:endParaRPr lang="en-GB" dirty="0"/>
          </a:p>
          <a:p>
            <a:endParaRPr lang="en-IT" dirty="0"/>
          </a:p>
        </p:txBody>
      </p:sp>
    </p:spTree>
    <p:extLst>
      <p:ext uri="{BB962C8B-B14F-4D97-AF65-F5344CB8AC3E}">
        <p14:creationId xmlns:p14="http://schemas.microsoft.com/office/powerpoint/2010/main" val="2224164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DEDA6-03BD-DE4C-96BD-BB501BA8D81C}"/>
              </a:ext>
            </a:extLst>
          </p:cNvPr>
          <p:cNvSpPr>
            <a:spLocks noGrp="1"/>
          </p:cNvSpPr>
          <p:nvPr>
            <p:ph type="title"/>
          </p:nvPr>
        </p:nvSpPr>
        <p:spPr/>
        <p:txBody>
          <a:bodyPr/>
          <a:lstStyle/>
          <a:p>
            <a:r>
              <a:rPr lang="en-GB" dirty="0"/>
              <a:t>C</a:t>
            </a:r>
            <a:r>
              <a:rPr lang="en-IT" dirty="0"/>
              <a:t>onsequence of Random walk on the EMH: </a:t>
            </a:r>
          </a:p>
        </p:txBody>
      </p:sp>
      <p:sp>
        <p:nvSpPr>
          <p:cNvPr id="3" name="Content Placeholder 2">
            <a:extLst>
              <a:ext uri="{FF2B5EF4-FFF2-40B4-BE49-F238E27FC236}">
                <a16:creationId xmlns:a16="http://schemas.microsoft.com/office/drawing/2014/main" id="{9DF3CCD3-2B48-1446-8EA3-C9CB3E9D9F98}"/>
              </a:ext>
            </a:extLst>
          </p:cNvPr>
          <p:cNvSpPr>
            <a:spLocks noGrp="1"/>
          </p:cNvSpPr>
          <p:nvPr>
            <p:ph idx="1"/>
          </p:nvPr>
        </p:nvSpPr>
        <p:spPr>
          <a:xfrm>
            <a:off x="1469984" y="1504709"/>
            <a:ext cx="9883815" cy="4664597"/>
          </a:xfrm>
        </p:spPr>
        <p:txBody>
          <a:bodyPr anchor="ctr">
            <a:normAutofit/>
          </a:bodyPr>
          <a:lstStyle/>
          <a:p>
            <a:r>
              <a:rPr lang="en-GB" dirty="0"/>
              <a:t>The efficient market hypothesis states that stock prices fully reflect all available information and expectations</a:t>
            </a:r>
          </a:p>
          <a:p>
            <a:pPr lvl="1">
              <a:spcAft>
                <a:spcPts val="1200"/>
              </a:spcAft>
            </a:pPr>
            <a:r>
              <a:rPr lang="en-GB" dirty="0"/>
              <a:t>current prices are the best approximation of a company’s intrinsic value</a:t>
            </a:r>
          </a:p>
          <a:p>
            <a:r>
              <a:rPr lang="en-GB" dirty="0"/>
              <a:t>Due to the short-term randomness of returns</a:t>
            </a:r>
          </a:p>
          <a:p>
            <a:pPr lvl="1">
              <a:spcAft>
                <a:spcPts val="1200"/>
              </a:spcAft>
            </a:pPr>
            <a:r>
              <a:rPr lang="en-GB" dirty="0"/>
              <a:t>investors would be better off investing in a passively managed, well-</a:t>
            </a:r>
            <a:r>
              <a:rPr lang="en-GB" u="sng" dirty="0"/>
              <a:t>diversified</a:t>
            </a:r>
            <a:r>
              <a:rPr lang="en-GB" dirty="0"/>
              <a:t> fund</a:t>
            </a:r>
          </a:p>
          <a:p>
            <a:r>
              <a:rPr lang="en-GB" dirty="0"/>
              <a:t>A blindfolded monkey throwing darts at a newspaper's financial pages could select a portfolio that would do just as well as one carefully selected by experts."</a:t>
            </a:r>
            <a:endParaRPr lang="en-IT" dirty="0"/>
          </a:p>
        </p:txBody>
      </p:sp>
    </p:spTree>
    <p:extLst>
      <p:ext uri="{BB962C8B-B14F-4D97-AF65-F5344CB8AC3E}">
        <p14:creationId xmlns:p14="http://schemas.microsoft.com/office/powerpoint/2010/main" val="1192172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5" dur="500"/>
                                        <p:tgtEl>
                                          <p:spTgt spid="3">
                                            <p:txEl>
                                              <p:pRg st="2" end="2"/>
                                            </p:txEl>
                                          </p:spTgt>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FD419-F70E-6641-9FEA-C6CF5897EF06}"/>
              </a:ext>
            </a:extLst>
          </p:cNvPr>
          <p:cNvSpPr>
            <a:spLocks noGrp="1"/>
          </p:cNvSpPr>
          <p:nvPr>
            <p:ph type="ctrTitle"/>
          </p:nvPr>
        </p:nvSpPr>
        <p:spPr>
          <a:xfrm>
            <a:off x="1524000" y="670948"/>
            <a:ext cx="9144000" cy="1030528"/>
          </a:xfrm>
        </p:spPr>
        <p:txBody>
          <a:bodyPr/>
          <a:lstStyle/>
          <a:p>
            <a:r>
              <a:rPr lang="en-IT" dirty="0"/>
              <a:t>Time Series</a:t>
            </a:r>
          </a:p>
        </p:txBody>
      </p:sp>
      <p:sp>
        <p:nvSpPr>
          <p:cNvPr id="3" name="Subtitle 2">
            <a:extLst>
              <a:ext uri="{FF2B5EF4-FFF2-40B4-BE49-F238E27FC236}">
                <a16:creationId xmlns:a16="http://schemas.microsoft.com/office/drawing/2014/main" id="{BA454CDF-A541-A54F-AA8F-61E5E392AD79}"/>
              </a:ext>
            </a:extLst>
          </p:cNvPr>
          <p:cNvSpPr>
            <a:spLocks noGrp="1"/>
          </p:cNvSpPr>
          <p:nvPr>
            <p:ph type="subTitle" idx="1"/>
          </p:nvPr>
        </p:nvSpPr>
        <p:spPr>
          <a:xfrm>
            <a:off x="3715473" y="1840369"/>
            <a:ext cx="4618300" cy="4874755"/>
          </a:xfrm>
        </p:spPr>
        <p:txBody>
          <a:bodyPr>
            <a:normAutofit lnSpcReduction="10000"/>
          </a:bodyPr>
          <a:lstStyle/>
          <a:p>
            <a:pPr>
              <a:lnSpc>
                <a:spcPct val="160000"/>
              </a:lnSpc>
            </a:pPr>
            <a:r>
              <a:rPr lang="en-GB" dirty="0"/>
              <a:t>D</a:t>
            </a:r>
            <a:r>
              <a:rPr lang="en-IT" dirty="0"/>
              <a:t>efinition</a:t>
            </a:r>
          </a:p>
          <a:p>
            <a:pPr>
              <a:lnSpc>
                <a:spcPct val="160000"/>
              </a:lnSpc>
            </a:pPr>
            <a:r>
              <a:rPr lang="en-GB" dirty="0"/>
              <a:t>C</a:t>
            </a:r>
            <a:r>
              <a:rPr lang="en-IT" dirty="0"/>
              <a:t>omponents</a:t>
            </a:r>
          </a:p>
          <a:p>
            <a:pPr>
              <a:lnSpc>
                <a:spcPct val="160000"/>
              </a:lnSpc>
            </a:pPr>
            <a:r>
              <a:rPr lang="en-GB" dirty="0"/>
              <a:t>T</a:t>
            </a:r>
            <a:r>
              <a:rPr lang="en-IT" dirty="0"/>
              <a:t>ypes </a:t>
            </a:r>
          </a:p>
          <a:p>
            <a:pPr>
              <a:lnSpc>
                <a:spcPct val="160000"/>
              </a:lnSpc>
            </a:pPr>
            <a:r>
              <a:rPr lang="en-GB" dirty="0"/>
              <a:t>U</a:t>
            </a:r>
            <a:r>
              <a:rPr lang="en-IT" dirty="0"/>
              <a:t>ses </a:t>
            </a:r>
          </a:p>
          <a:p>
            <a:pPr>
              <a:lnSpc>
                <a:spcPct val="160000"/>
              </a:lnSpc>
            </a:pPr>
            <a:r>
              <a:rPr lang="en-GB" dirty="0"/>
              <a:t>S</a:t>
            </a:r>
            <a:r>
              <a:rPr lang="en-IT" dirty="0"/>
              <a:t>tationarity </a:t>
            </a:r>
          </a:p>
          <a:p>
            <a:pPr>
              <a:lnSpc>
                <a:spcPct val="160000"/>
              </a:lnSpc>
            </a:pPr>
            <a:r>
              <a:rPr lang="en-GB" dirty="0"/>
              <a:t>R</a:t>
            </a:r>
            <a:r>
              <a:rPr lang="en-IT" dirty="0"/>
              <a:t>andom walk</a:t>
            </a:r>
          </a:p>
          <a:p>
            <a:pPr>
              <a:lnSpc>
                <a:spcPct val="160000"/>
              </a:lnSpc>
            </a:pPr>
            <a:r>
              <a:rPr lang="en-GB" dirty="0"/>
              <a:t>U</a:t>
            </a:r>
            <a:r>
              <a:rPr lang="en-IT" dirty="0"/>
              <a:t>nit rook </a:t>
            </a:r>
          </a:p>
          <a:p>
            <a:endParaRPr lang="en-IT" dirty="0"/>
          </a:p>
        </p:txBody>
      </p:sp>
    </p:spTree>
    <p:extLst>
      <p:ext uri="{BB962C8B-B14F-4D97-AF65-F5344CB8AC3E}">
        <p14:creationId xmlns:p14="http://schemas.microsoft.com/office/powerpoint/2010/main" val="3966433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3" dur="500"/>
                                        <p:tgtEl>
                                          <p:spTgt spid="3">
                                            <p:txEl>
                                              <p:pRg st="0" end="0"/>
                                            </p:txEl>
                                          </p:spTgt>
                                        </p:tgtEl>
                                      </p:cBhvr>
                                    </p:animEffect>
                                  </p:childTnLst>
                                </p:cTn>
                              </p:par>
                            </p:childTnLst>
                          </p:cTn>
                        </p:par>
                        <p:par>
                          <p:cTn id="14" fill="hold">
                            <p:stCondLst>
                              <p:cond delay="500"/>
                            </p:stCondLst>
                            <p:childTnLst>
                              <p:par>
                                <p:cTn id="15" presetID="14" presetClass="entr" presetSubtype="1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7" dur="500"/>
                                        <p:tgtEl>
                                          <p:spTgt spid="3">
                                            <p:txEl>
                                              <p:pRg st="1" end="1"/>
                                            </p:txEl>
                                          </p:spTgt>
                                        </p:tgtEl>
                                      </p:cBhvr>
                                    </p:animEffect>
                                  </p:childTnLst>
                                </p:cTn>
                              </p:par>
                            </p:childTnLst>
                          </p:cTn>
                        </p:par>
                        <p:par>
                          <p:cTn id="18" fill="hold">
                            <p:stCondLst>
                              <p:cond delay="1000"/>
                            </p:stCondLst>
                            <p:childTnLst>
                              <p:par>
                                <p:cTn id="19" presetID="14" presetClass="entr" presetSubtype="1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1" dur="500"/>
                                        <p:tgtEl>
                                          <p:spTgt spid="3">
                                            <p:txEl>
                                              <p:pRg st="2" end="2"/>
                                            </p:txEl>
                                          </p:spTgt>
                                        </p:tgtEl>
                                      </p:cBhvr>
                                    </p:animEffect>
                                  </p:childTnLst>
                                </p:cTn>
                              </p:par>
                            </p:childTnLst>
                          </p:cTn>
                        </p:par>
                        <p:par>
                          <p:cTn id="22" fill="hold">
                            <p:stCondLst>
                              <p:cond delay="1500"/>
                            </p:stCondLst>
                            <p:childTnLst>
                              <p:par>
                                <p:cTn id="23" presetID="14" presetClass="entr" presetSubtype="1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5" dur="500"/>
                                        <p:tgtEl>
                                          <p:spTgt spid="3">
                                            <p:txEl>
                                              <p:pRg st="3" end="3"/>
                                            </p:txEl>
                                          </p:spTgt>
                                        </p:tgtEl>
                                      </p:cBhvr>
                                    </p:animEffect>
                                  </p:childTnLst>
                                </p:cTn>
                              </p:par>
                            </p:childTnLst>
                          </p:cTn>
                        </p:par>
                        <p:par>
                          <p:cTn id="26" fill="hold">
                            <p:stCondLst>
                              <p:cond delay="2000"/>
                            </p:stCondLst>
                            <p:childTnLst>
                              <p:par>
                                <p:cTn id="27" presetID="14" presetClass="entr" presetSubtype="10" fill="hold" grpId="0"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9" dur="500"/>
                                        <p:tgtEl>
                                          <p:spTgt spid="3">
                                            <p:txEl>
                                              <p:pRg st="4" end="4"/>
                                            </p:txEl>
                                          </p:spTgt>
                                        </p:tgtEl>
                                      </p:cBhvr>
                                    </p:animEffect>
                                  </p:childTnLst>
                                </p:cTn>
                              </p:par>
                            </p:childTnLst>
                          </p:cTn>
                        </p:par>
                        <p:par>
                          <p:cTn id="30" fill="hold">
                            <p:stCondLst>
                              <p:cond delay="2500"/>
                            </p:stCondLst>
                            <p:childTnLst>
                              <p:par>
                                <p:cTn id="31" presetID="14" presetClass="entr" presetSubtype="10" fill="hold" grpId="0" nodeType="after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3" dur="500"/>
                                        <p:tgtEl>
                                          <p:spTgt spid="3">
                                            <p:txEl>
                                              <p:pRg st="5" end="5"/>
                                            </p:txEl>
                                          </p:spTgt>
                                        </p:tgtEl>
                                      </p:cBhvr>
                                    </p:animEffect>
                                  </p:childTnLst>
                                </p:cTn>
                              </p:par>
                            </p:childTnLst>
                          </p:cTn>
                        </p:par>
                        <p:par>
                          <p:cTn id="34" fill="hold">
                            <p:stCondLst>
                              <p:cond delay="3000"/>
                            </p:stCondLst>
                            <p:childTnLst>
                              <p:par>
                                <p:cTn id="35" presetID="14" presetClass="entr" presetSubtype="10" fill="hold" grpId="0"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randombar(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53F30-6CCE-214E-B0BE-DF16270F52DA}"/>
              </a:ext>
            </a:extLst>
          </p:cNvPr>
          <p:cNvSpPr>
            <a:spLocks noGrp="1"/>
          </p:cNvSpPr>
          <p:nvPr>
            <p:ph type="title"/>
          </p:nvPr>
        </p:nvSpPr>
        <p:spPr/>
        <p:txBody>
          <a:bodyPr/>
          <a:lstStyle/>
          <a:p>
            <a:r>
              <a:rPr lang="en-IT" dirty="0"/>
              <a:t> Fama (EMH):</a:t>
            </a:r>
          </a:p>
        </p:txBody>
      </p:sp>
      <p:sp>
        <p:nvSpPr>
          <p:cNvPr id="3" name="Content Placeholder 2">
            <a:extLst>
              <a:ext uri="{FF2B5EF4-FFF2-40B4-BE49-F238E27FC236}">
                <a16:creationId xmlns:a16="http://schemas.microsoft.com/office/drawing/2014/main" id="{41400559-64D5-414B-ADF8-66FA0B0FD54B}"/>
              </a:ext>
            </a:extLst>
          </p:cNvPr>
          <p:cNvSpPr>
            <a:spLocks noGrp="1"/>
          </p:cNvSpPr>
          <p:nvPr>
            <p:ph idx="1"/>
          </p:nvPr>
        </p:nvSpPr>
        <p:spPr>
          <a:xfrm>
            <a:off x="838200" y="1493135"/>
            <a:ext cx="10515600" cy="2034013"/>
          </a:xfrm>
        </p:spPr>
        <p:txBody>
          <a:bodyPr>
            <a:normAutofit/>
          </a:bodyPr>
          <a:lstStyle/>
          <a:p>
            <a:r>
              <a:rPr lang="en-GB" dirty="0"/>
              <a:t>In efficient markets model:</a:t>
            </a:r>
          </a:p>
          <a:p>
            <a:pPr lvl="1"/>
            <a:r>
              <a:rPr lang="en-GB" dirty="0"/>
              <a:t>current prices "fully reflects" available information</a:t>
            </a:r>
          </a:p>
          <a:p>
            <a:pPr lvl="1"/>
            <a:r>
              <a:rPr lang="en-GB" dirty="0"/>
              <a:t>successive price changes (or more usually, successive one-period returns) are independent</a:t>
            </a:r>
          </a:p>
          <a:p>
            <a:pPr lvl="1"/>
            <a:r>
              <a:rPr lang="en-GB" dirty="0"/>
              <a:t>successive changes (or returns) are identically distributed. “Random Walk”:</a:t>
            </a:r>
            <a:endParaRPr lang="en-GB" dirty="0">
              <a:effectLst/>
            </a:endParaRPr>
          </a:p>
        </p:txBody>
      </p:sp>
      <mc:AlternateContent xmlns:mc="http://schemas.openxmlformats.org/markup-compatibility/2006">
        <mc:Choice xmlns:a14="http://schemas.microsoft.com/office/drawing/2010/main" Requires="a14">
          <p:sp>
            <p:nvSpPr>
              <p:cNvPr id="4" name="Rettangolo 4">
                <a:extLst>
                  <a:ext uri="{FF2B5EF4-FFF2-40B4-BE49-F238E27FC236}">
                    <a16:creationId xmlns:a16="http://schemas.microsoft.com/office/drawing/2014/main" id="{33361725-F9C2-6344-9ECF-5B68557D6C80}"/>
                  </a:ext>
                </a:extLst>
              </p:cNvPr>
              <p:cNvSpPr/>
              <p:nvPr/>
            </p:nvSpPr>
            <p:spPr>
              <a:xfrm>
                <a:off x="4479050" y="3429000"/>
                <a:ext cx="3233899" cy="523220"/>
              </a:xfrm>
              <a:prstGeom prst="rect">
                <a:avLst/>
              </a:prstGeom>
            </p:spPr>
            <p:txBody>
              <a:bodyPr wrap="none">
                <a:spAutoFit/>
              </a:bodyPr>
              <a:lstStyle/>
              <a:p>
                <a:pPr algn="ctr"/>
                <a:r>
                  <a:rPr lang="it-IT" sz="2800" dirty="0">
                    <a:solidFill>
                      <a:srgbClr val="C00000"/>
                    </a:solidFill>
                  </a:rPr>
                  <a:t>f</a:t>
                </a:r>
                <a14:m>
                  <m:oMath xmlns:m="http://schemas.openxmlformats.org/officeDocument/2006/math">
                    <m:d>
                      <m:dPr>
                        <m:ctrlPr>
                          <a:rPr lang="it-IT" sz="2800" i="1">
                            <a:solidFill>
                              <a:srgbClr val="C00000"/>
                            </a:solidFill>
                            <a:effectLst/>
                            <a:latin typeface="Cambria Math" panose="02040503050406030204" pitchFamily="18" charset="0"/>
                          </a:rPr>
                        </m:ctrlPr>
                      </m:dPr>
                      <m:e>
                        <m:sSub>
                          <m:sSubPr>
                            <m:ctrlPr>
                              <a:rPr lang="it-IT" sz="2800" i="1" smtClean="0">
                                <a:solidFill>
                                  <a:srgbClr val="C00000"/>
                                </a:solidFill>
                                <a:effectLst/>
                                <a:latin typeface="Cambria Math" panose="02040503050406030204" pitchFamily="18" charset="0"/>
                              </a:rPr>
                            </m:ctrlPr>
                          </m:sSubPr>
                          <m:e>
                            <m:r>
                              <a:rPr lang="it-IT" sz="2800" b="0" i="1" smtClean="0">
                                <a:solidFill>
                                  <a:srgbClr val="C00000"/>
                                </a:solidFill>
                                <a:effectLst/>
                                <a:latin typeface="Cambria Math" charset="0"/>
                              </a:rPr>
                              <m:t>𝑅</m:t>
                            </m:r>
                          </m:e>
                          <m:sub>
                            <m:r>
                              <a:rPr lang="it-IT" sz="2800" i="1">
                                <a:solidFill>
                                  <a:srgbClr val="C00000"/>
                                </a:solidFill>
                                <a:effectLst/>
                                <a:latin typeface="Cambria Math" charset="0"/>
                                <a:ea typeface="Calibri" charset="0"/>
                                <a:cs typeface="Times New Roman" charset="0"/>
                              </a:rPr>
                              <m:t>𝑡</m:t>
                            </m:r>
                            <m:r>
                              <a:rPr lang="it-IT" sz="2800" i="1">
                                <a:solidFill>
                                  <a:srgbClr val="C00000"/>
                                </a:solidFill>
                                <a:effectLst/>
                                <a:latin typeface="Cambria Math" charset="0"/>
                                <a:ea typeface="Calibri" charset="0"/>
                                <a:cs typeface="Times New Roman" charset="0"/>
                              </a:rPr>
                              <m:t>+1</m:t>
                            </m:r>
                          </m:sub>
                        </m:sSub>
                        <m:r>
                          <a:rPr lang="it-IT" sz="2800" i="1">
                            <a:solidFill>
                              <a:srgbClr val="C00000"/>
                            </a:solidFill>
                            <a:effectLst/>
                            <a:latin typeface="Cambria Math" charset="0"/>
                            <a:ea typeface="Calibri" charset="0"/>
                            <a:cs typeface="Times New Roman" charset="0"/>
                          </a:rPr>
                          <m:t>|</m:t>
                        </m:r>
                        <m:sSub>
                          <m:sSubPr>
                            <m:ctrlPr>
                              <a:rPr lang="it-IT" sz="2800" i="1">
                                <a:solidFill>
                                  <a:srgbClr val="C00000"/>
                                </a:solidFill>
                                <a:effectLst/>
                                <a:latin typeface="Cambria Math" panose="02040503050406030204" pitchFamily="18" charset="0"/>
                              </a:rPr>
                            </m:ctrlPr>
                          </m:sSubPr>
                          <m:e>
                            <m:r>
                              <m:rPr>
                                <m:sty m:val="p"/>
                              </m:rPr>
                              <a:rPr lang="it-IT" sz="2800">
                                <a:solidFill>
                                  <a:srgbClr val="C00000"/>
                                </a:solidFill>
                                <a:effectLst/>
                                <a:latin typeface="Cambria Math" charset="0"/>
                                <a:ea typeface="Calibri" charset="0"/>
                                <a:cs typeface="Times New Roman" charset="0"/>
                              </a:rPr>
                              <m:t>Θ</m:t>
                            </m:r>
                          </m:e>
                          <m:sub>
                            <m:r>
                              <a:rPr lang="it-IT" sz="2800" i="1">
                                <a:solidFill>
                                  <a:srgbClr val="C00000"/>
                                </a:solidFill>
                                <a:effectLst/>
                                <a:latin typeface="Cambria Math" charset="0"/>
                                <a:ea typeface="Calibri" charset="0"/>
                                <a:cs typeface="Times New Roman" charset="0"/>
                              </a:rPr>
                              <m:t>𝑡</m:t>
                            </m:r>
                          </m:sub>
                        </m:sSub>
                      </m:e>
                    </m:d>
                  </m:oMath>
                </a14:m>
                <a:r>
                  <a:rPr lang="it-IT" sz="2800" dirty="0">
                    <a:solidFill>
                      <a:srgbClr val="C00000"/>
                    </a:solidFill>
                    <a:effectLst/>
                  </a:rPr>
                  <a:t>=</a:t>
                </a:r>
                <a:r>
                  <a:rPr lang="it-IT" sz="2800" b="0" dirty="0">
                    <a:solidFill>
                      <a:srgbClr val="C00000"/>
                    </a:solidFill>
                    <a:ea typeface="Calibri" charset="0"/>
                    <a:cs typeface="Times New Roman" charset="0"/>
                  </a:rPr>
                  <a:t> f</a:t>
                </a:r>
                <a14:m>
                  <m:oMath xmlns:m="http://schemas.openxmlformats.org/officeDocument/2006/math">
                    <m:d>
                      <m:dPr>
                        <m:ctrlPr>
                          <a:rPr lang="it-IT" sz="2800" i="1">
                            <a:solidFill>
                              <a:srgbClr val="C00000"/>
                            </a:solidFill>
                            <a:effectLst/>
                            <a:latin typeface="Cambria Math" panose="02040503050406030204" pitchFamily="18" charset="0"/>
                          </a:rPr>
                        </m:ctrlPr>
                      </m:dPr>
                      <m:e>
                        <m:sSub>
                          <m:sSubPr>
                            <m:ctrlPr>
                              <a:rPr lang="it-IT" sz="2800" i="1">
                                <a:solidFill>
                                  <a:srgbClr val="C00000"/>
                                </a:solidFill>
                                <a:effectLst/>
                                <a:latin typeface="Cambria Math" panose="02040503050406030204" pitchFamily="18" charset="0"/>
                              </a:rPr>
                            </m:ctrlPr>
                          </m:sSubPr>
                          <m:e>
                            <m:r>
                              <a:rPr lang="it-IT" sz="2800" b="0" i="1" smtClean="0">
                                <a:solidFill>
                                  <a:srgbClr val="C00000"/>
                                </a:solidFill>
                                <a:effectLst/>
                                <a:latin typeface="Cambria Math" charset="0"/>
                              </a:rPr>
                              <m:t>𝑅</m:t>
                            </m:r>
                          </m:e>
                          <m:sub>
                            <m:r>
                              <a:rPr lang="it-IT" sz="2800" i="1" smtClean="0">
                                <a:solidFill>
                                  <a:srgbClr val="C00000"/>
                                </a:solidFill>
                                <a:effectLst/>
                                <a:latin typeface="Cambria Math" charset="0"/>
                                <a:ea typeface="Calibri" charset="0"/>
                                <a:cs typeface="Times New Roman" charset="0"/>
                              </a:rPr>
                              <m:t>𝑡</m:t>
                            </m:r>
                            <m:r>
                              <a:rPr lang="it-IT" sz="2800" i="1">
                                <a:solidFill>
                                  <a:srgbClr val="C00000"/>
                                </a:solidFill>
                                <a:effectLst/>
                                <a:latin typeface="Cambria Math" charset="0"/>
                                <a:ea typeface="Calibri" charset="0"/>
                                <a:cs typeface="Times New Roman" charset="0"/>
                              </a:rPr>
                              <m:t>+1</m:t>
                            </m:r>
                          </m:sub>
                        </m:sSub>
                      </m:e>
                    </m:d>
                  </m:oMath>
                </a14:m>
                <a:r>
                  <a:rPr lang="it-IT" sz="2800" dirty="0">
                    <a:solidFill>
                      <a:srgbClr val="C00000"/>
                    </a:solidFill>
                    <a:effectLst/>
                  </a:rPr>
                  <a:t> </a:t>
                </a:r>
                <a:endParaRPr lang="en-US" sz="2800" dirty="0">
                  <a:solidFill>
                    <a:srgbClr val="C00000"/>
                  </a:solidFill>
                </a:endParaRPr>
              </a:p>
            </p:txBody>
          </p:sp>
        </mc:Choice>
        <mc:Fallback>
          <p:sp>
            <p:nvSpPr>
              <p:cNvPr id="4" name="Rettangolo 4">
                <a:extLst>
                  <a:ext uri="{FF2B5EF4-FFF2-40B4-BE49-F238E27FC236}">
                    <a16:creationId xmlns:a16="http://schemas.microsoft.com/office/drawing/2014/main" id="{33361725-F9C2-6344-9ECF-5B68557D6C80}"/>
                  </a:ext>
                </a:extLst>
              </p:cNvPr>
              <p:cNvSpPr>
                <a:spLocks noRot="1" noChangeAspect="1" noMove="1" noResize="1" noEditPoints="1" noAdjustHandles="1" noChangeArrowheads="1" noChangeShapeType="1" noTextEdit="1"/>
              </p:cNvSpPr>
              <p:nvPr/>
            </p:nvSpPr>
            <p:spPr>
              <a:xfrm>
                <a:off x="4479050" y="3429000"/>
                <a:ext cx="3233899" cy="523220"/>
              </a:xfrm>
              <a:prstGeom prst="rect">
                <a:avLst/>
              </a:prstGeom>
              <a:blipFill>
                <a:blip r:embed="rId2"/>
                <a:stretch>
                  <a:fillRect l="-3516" t="-14286" b="-28571"/>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5" name="Rettangolo 4">
                <a:extLst>
                  <a:ext uri="{FF2B5EF4-FFF2-40B4-BE49-F238E27FC236}">
                    <a16:creationId xmlns:a16="http://schemas.microsoft.com/office/drawing/2014/main" id="{8A7F7455-5269-F641-AFAE-B56460BB6215}"/>
                  </a:ext>
                </a:extLst>
              </p:cNvPr>
              <p:cNvSpPr/>
              <p:nvPr/>
            </p:nvSpPr>
            <p:spPr>
              <a:xfrm>
                <a:off x="3805987" y="5788680"/>
                <a:ext cx="3698769" cy="523220"/>
              </a:xfrm>
              <a:prstGeom prst="rect">
                <a:avLst/>
              </a:prstGeom>
            </p:spPr>
            <p:txBody>
              <a:bodyPr wrap="none">
                <a:spAutoFit/>
              </a:bodyPr>
              <a:lstStyle/>
              <a:p>
                <a:pPr algn="ctr"/>
                <a14:m>
                  <m:oMathPara xmlns:m="http://schemas.openxmlformats.org/officeDocument/2006/math">
                    <m:oMathParaPr>
                      <m:jc m:val="centerGroup"/>
                    </m:oMathParaPr>
                    <m:oMath xmlns:m="http://schemas.openxmlformats.org/officeDocument/2006/math">
                      <m:r>
                        <a:rPr lang="it-IT" sz="2800" b="0" i="1" smtClean="0">
                          <a:solidFill>
                            <a:srgbClr val="C00000"/>
                          </a:solidFill>
                          <a:effectLst/>
                          <a:latin typeface="Cambria Math" charset="0"/>
                          <a:ea typeface="Calibri" charset="0"/>
                          <a:cs typeface="Times New Roman" charset="0"/>
                        </a:rPr>
                        <m:t>𝐸</m:t>
                      </m:r>
                      <m:d>
                        <m:dPr>
                          <m:ctrlPr>
                            <a:rPr lang="it-IT" sz="2800" i="1">
                              <a:solidFill>
                                <a:srgbClr val="C00000"/>
                              </a:solidFill>
                              <a:effectLst/>
                              <a:latin typeface="Cambria Math" panose="02040503050406030204" pitchFamily="18" charset="0"/>
                            </a:rPr>
                          </m:ctrlPr>
                        </m:dPr>
                        <m:e>
                          <m:sSub>
                            <m:sSubPr>
                              <m:ctrlPr>
                                <a:rPr lang="it-IT" sz="2800" i="1" smtClean="0">
                                  <a:solidFill>
                                    <a:srgbClr val="C00000"/>
                                  </a:solidFill>
                                  <a:effectLst/>
                                  <a:latin typeface="Cambria Math" panose="02040503050406030204" pitchFamily="18" charset="0"/>
                                </a:rPr>
                              </m:ctrlPr>
                            </m:sSubPr>
                            <m:e>
                              <m:r>
                                <a:rPr lang="it-IT" sz="2800" b="0" i="1" smtClean="0">
                                  <a:solidFill>
                                    <a:srgbClr val="C00000"/>
                                  </a:solidFill>
                                  <a:effectLst/>
                                  <a:latin typeface="Cambria Math" charset="0"/>
                                </a:rPr>
                                <m:t>𝑅</m:t>
                              </m:r>
                            </m:e>
                            <m:sub>
                              <m:r>
                                <a:rPr lang="it-IT" sz="2800" i="1">
                                  <a:solidFill>
                                    <a:srgbClr val="C00000"/>
                                  </a:solidFill>
                                  <a:effectLst/>
                                  <a:latin typeface="Cambria Math" charset="0"/>
                                  <a:ea typeface="Calibri" charset="0"/>
                                  <a:cs typeface="Times New Roman" charset="0"/>
                                </a:rPr>
                                <m:t>𝑡</m:t>
                              </m:r>
                              <m:r>
                                <a:rPr lang="it-IT" sz="2800" i="1">
                                  <a:solidFill>
                                    <a:srgbClr val="C00000"/>
                                  </a:solidFill>
                                  <a:effectLst/>
                                  <a:latin typeface="Cambria Math" charset="0"/>
                                  <a:ea typeface="Calibri" charset="0"/>
                                  <a:cs typeface="Times New Roman" charset="0"/>
                                </a:rPr>
                                <m:t>+1</m:t>
                              </m:r>
                            </m:sub>
                          </m:sSub>
                          <m:r>
                            <a:rPr lang="it-IT" sz="2800" i="1">
                              <a:solidFill>
                                <a:srgbClr val="C00000"/>
                              </a:solidFill>
                              <a:effectLst/>
                              <a:latin typeface="Cambria Math" charset="0"/>
                              <a:ea typeface="Calibri" charset="0"/>
                              <a:cs typeface="Times New Roman" charset="0"/>
                            </a:rPr>
                            <m:t>|</m:t>
                          </m:r>
                          <m:sSub>
                            <m:sSubPr>
                              <m:ctrlPr>
                                <a:rPr lang="it-IT" sz="2800" i="1">
                                  <a:solidFill>
                                    <a:srgbClr val="C00000"/>
                                  </a:solidFill>
                                  <a:effectLst/>
                                  <a:latin typeface="Cambria Math" panose="02040503050406030204" pitchFamily="18" charset="0"/>
                                </a:rPr>
                              </m:ctrlPr>
                            </m:sSubPr>
                            <m:e>
                              <m:r>
                                <m:rPr>
                                  <m:sty m:val="p"/>
                                </m:rPr>
                                <a:rPr lang="it-IT" sz="2800">
                                  <a:solidFill>
                                    <a:srgbClr val="C00000"/>
                                  </a:solidFill>
                                  <a:effectLst/>
                                  <a:latin typeface="Cambria Math" charset="0"/>
                                  <a:ea typeface="Calibri" charset="0"/>
                                  <a:cs typeface="Times New Roman" charset="0"/>
                                </a:rPr>
                                <m:t>Θ</m:t>
                              </m:r>
                            </m:e>
                            <m:sub>
                              <m:r>
                                <a:rPr lang="it-IT" sz="2800" i="1">
                                  <a:solidFill>
                                    <a:srgbClr val="C00000"/>
                                  </a:solidFill>
                                  <a:effectLst/>
                                  <a:latin typeface="Cambria Math" charset="0"/>
                                  <a:ea typeface="Calibri" charset="0"/>
                                  <a:cs typeface="Times New Roman" charset="0"/>
                                </a:rPr>
                                <m:t>𝑡</m:t>
                              </m:r>
                            </m:sub>
                          </m:sSub>
                        </m:e>
                      </m:d>
                      <m:r>
                        <a:rPr lang="it-IT" sz="2800" b="0" i="1" smtClean="0">
                          <a:solidFill>
                            <a:srgbClr val="C00000"/>
                          </a:solidFill>
                          <a:latin typeface="Cambria Math" panose="02040503050406030204" pitchFamily="18" charset="0"/>
                          <a:ea typeface="Calibri" charset="0"/>
                          <a:cs typeface="Times New Roman" charset="0"/>
                        </a:rPr>
                        <m:t>=</m:t>
                      </m:r>
                      <m:r>
                        <a:rPr lang="it-IT" sz="2800" b="0" i="1" smtClean="0">
                          <a:solidFill>
                            <a:srgbClr val="C00000"/>
                          </a:solidFill>
                          <a:latin typeface="Cambria Math" charset="0"/>
                          <a:ea typeface="Calibri" charset="0"/>
                          <a:cs typeface="Times New Roman" charset="0"/>
                        </a:rPr>
                        <m:t>𝐸</m:t>
                      </m:r>
                      <m:d>
                        <m:dPr>
                          <m:ctrlPr>
                            <a:rPr lang="it-IT" sz="2800" i="1">
                              <a:solidFill>
                                <a:srgbClr val="C00000"/>
                              </a:solidFill>
                              <a:effectLst/>
                              <a:latin typeface="Cambria Math" panose="02040503050406030204" pitchFamily="18" charset="0"/>
                            </a:rPr>
                          </m:ctrlPr>
                        </m:dPr>
                        <m:e>
                          <m:sSub>
                            <m:sSubPr>
                              <m:ctrlPr>
                                <a:rPr lang="it-IT" sz="2800" i="1">
                                  <a:solidFill>
                                    <a:srgbClr val="C00000"/>
                                  </a:solidFill>
                                  <a:effectLst/>
                                  <a:latin typeface="Cambria Math" panose="02040503050406030204" pitchFamily="18" charset="0"/>
                                </a:rPr>
                              </m:ctrlPr>
                            </m:sSubPr>
                            <m:e>
                              <m:r>
                                <a:rPr lang="it-IT" sz="2800" b="0" i="1" smtClean="0">
                                  <a:solidFill>
                                    <a:srgbClr val="C00000"/>
                                  </a:solidFill>
                                  <a:effectLst/>
                                  <a:latin typeface="Cambria Math" charset="0"/>
                                </a:rPr>
                                <m:t>𝑅</m:t>
                              </m:r>
                            </m:e>
                            <m:sub>
                              <m:r>
                                <a:rPr lang="it-IT" sz="2800" i="1">
                                  <a:solidFill>
                                    <a:srgbClr val="C00000"/>
                                  </a:solidFill>
                                  <a:effectLst/>
                                  <a:latin typeface="Cambria Math" charset="0"/>
                                  <a:ea typeface="Calibri" charset="0"/>
                                  <a:cs typeface="Times New Roman" charset="0"/>
                                </a:rPr>
                                <m:t>𝑡</m:t>
                              </m:r>
                              <m:r>
                                <a:rPr lang="it-IT" sz="2800" i="1">
                                  <a:solidFill>
                                    <a:srgbClr val="C00000"/>
                                  </a:solidFill>
                                  <a:effectLst/>
                                  <a:latin typeface="Cambria Math" charset="0"/>
                                  <a:ea typeface="Calibri" charset="0"/>
                                  <a:cs typeface="Times New Roman" charset="0"/>
                                </a:rPr>
                                <m:t>+1</m:t>
                              </m:r>
                            </m:sub>
                          </m:sSub>
                        </m:e>
                      </m:d>
                    </m:oMath>
                  </m:oMathPara>
                </a14:m>
                <a:endParaRPr lang="en-US" sz="2800" dirty="0">
                  <a:solidFill>
                    <a:srgbClr val="C00000"/>
                  </a:solidFill>
                </a:endParaRPr>
              </a:p>
            </p:txBody>
          </p:sp>
        </mc:Choice>
        <mc:Fallback xmlns="">
          <p:sp>
            <p:nvSpPr>
              <p:cNvPr id="5" name="Rettangolo 4">
                <a:extLst>
                  <a:ext uri="{FF2B5EF4-FFF2-40B4-BE49-F238E27FC236}">
                    <a16:creationId xmlns:a16="http://schemas.microsoft.com/office/drawing/2014/main" id="{8A7F7455-5269-F641-AFAE-B56460BB6215}"/>
                  </a:ext>
                </a:extLst>
              </p:cNvPr>
              <p:cNvSpPr>
                <a:spLocks noRot="1" noChangeAspect="1" noMove="1" noResize="1" noEditPoints="1" noAdjustHandles="1" noChangeArrowheads="1" noChangeShapeType="1" noTextEdit="1"/>
              </p:cNvSpPr>
              <p:nvPr/>
            </p:nvSpPr>
            <p:spPr>
              <a:xfrm>
                <a:off x="3805987" y="5788680"/>
                <a:ext cx="3698769" cy="523220"/>
              </a:xfrm>
              <a:prstGeom prst="rect">
                <a:avLst/>
              </a:prstGeom>
              <a:blipFill>
                <a:blip r:embed="rId4"/>
                <a:stretch>
                  <a:fillRect l="-342" b="-19512"/>
                </a:stretch>
              </a:blipFill>
            </p:spPr>
            <p:txBody>
              <a:bodyPr/>
              <a:lstStyle/>
              <a:p>
                <a:r>
                  <a:rPr lang="en-IT">
                    <a:noFill/>
                  </a:rPr>
                  <a:t> </a:t>
                </a:r>
              </a:p>
            </p:txBody>
          </p:sp>
        </mc:Fallback>
      </mc:AlternateContent>
      <mc:AlternateContent xmlns:mc="http://schemas.openxmlformats.org/markup-compatibility/2006">
        <mc:Choice xmlns:a14="http://schemas.microsoft.com/office/drawing/2010/main" Requires="a14">
          <p:sp>
            <p:nvSpPr>
              <p:cNvPr id="6" name="Rectangle 5">
                <a:extLst>
                  <a:ext uri="{FF2B5EF4-FFF2-40B4-BE49-F238E27FC236}">
                    <a16:creationId xmlns:a16="http://schemas.microsoft.com/office/drawing/2014/main" id="{E7325AEA-4DAA-C741-BA10-714C978FCC53}"/>
                  </a:ext>
                </a:extLst>
              </p:cNvPr>
              <p:cNvSpPr/>
              <p:nvPr/>
            </p:nvSpPr>
            <p:spPr>
              <a:xfrm>
                <a:off x="857255" y="3937919"/>
                <a:ext cx="10515600" cy="1818447"/>
              </a:xfrm>
              <a:prstGeom prst="rect">
                <a:avLst/>
              </a:prstGeom>
            </p:spPr>
            <p:txBody>
              <a:bodyPr vert="horz" lIns="91440" tIns="45720" rIns="91440" bIns="45720" rtlCol="0">
                <a:normAutofit/>
              </a:bodyPr>
              <a:lstStyle/>
              <a:p>
                <a:pPr marL="685800" lvl="1" indent="-228600">
                  <a:lnSpc>
                    <a:spcPct val="90000"/>
                  </a:lnSpc>
                  <a:spcBef>
                    <a:spcPts val="500"/>
                  </a:spcBef>
                  <a:buFont typeface="Arial" panose="020B0604020202020204" pitchFamily="34" charset="0"/>
                  <a:buChar char="•"/>
                </a:pPr>
                <a:r>
                  <a:rPr lang="en-GB" sz="2400" dirty="0"/>
                  <a:t>Conditional and marginal probability distributions of an independent random variable are identical </a:t>
                </a:r>
              </a:p>
              <a:p>
                <a:pPr marL="685800" lvl="1" indent="-228600">
                  <a:lnSpc>
                    <a:spcPct val="90000"/>
                  </a:lnSpc>
                  <a:spcBef>
                    <a:spcPts val="500"/>
                  </a:spcBef>
                  <a:buFont typeface="Arial" panose="020B0604020202020204" pitchFamily="34" charset="0"/>
                  <a:buChar char="•"/>
                </a:pPr>
                <a:r>
                  <a:rPr lang="en-GB" sz="2400" dirty="0"/>
                  <a:t>This says that the mean of the distribution of Rt+1 is independent of the information available at t, </a:t>
                </a:r>
                <a14:m>
                  <m:oMath xmlns:m="http://schemas.openxmlformats.org/officeDocument/2006/math">
                    <m:sSub>
                      <m:sSubPr>
                        <m:ctrlPr>
                          <a:rPr lang="it-IT" sz="2400"/>
                        </m:ctrlPr>
                      </m:sSubPr>
                      <m:e>
                        <m:r>
                          <m:rPr>
                            <m:sty m:val="p"/>
                          </m:rPr>
                          <a:rPr lang="it-IT" sz="2400"/>
                          <m:t>Θ</m:t>
                        </m:r>
                      </m:e>
                      <m:sub>
                        <m:r>
                          <a:rPr lang="it-IT" sz="2400"/>
                          <m:t>𝑡</m:t>
                        </m:r>
                      </m:sub>
                    </m:sSub>
                  </m:oMath>
                </a14:m>
                <a:r>
                  <a:rPr lang="en-GB" sz="2400" dirty="0"/>
                  <a:t>, whereas the random walk model in addition says that the entire distribution is independent.</a:t>
                </a:r>
              </a:p>
            </p:txBody>
          </p:sp>
        </mc:Choice>
        <mc:Fallback>
          <p:sp>
            <p:nvSpPr>
              <p:cNvPr id="6" name="Rectangle 5">
                <a:extLst>
                  <a:ext uri="{FF2B5EF4-FFF2-40B4-BE49-F238E27FC236}">
                    <a16:creationId xmlns:a16="http://schemas.microsoft.com/office/drawing/2014/main" id="{E7325AEA-4DAA-C741-BA10-714C978FCC53}"/>
                  </a:ext>
                </a:extLst>
              </p:cNvPr>
              <p:cNvSpPr>
                <a:spLocks noRot="1" noChangeAspect="1" noMove="1" noResize="1" noEditPoints="1" noAdjustHandles="1" noChangeArrowheads="1" noChangeShapeType="1" noTextEdit="1"/>
              </p:cNvSpPr>
              <p:nvPr/>
            </p:nvSpPr>
            <p:spPr>
              <a:xfrm>
                <a:off x="857255" y="3937919"/>
                <a:ext cx="10515600" cy="1818447"/>
              </a:xfrm>
              <a:prstGeom prst="rect">
                <a:avLst/>
              </a:prstGeom>
              <a:blipFill>
                <a:blip r:embed="rId5"/>
                <a:stretch>
                  <a:fillRect t="-4167" r="-483" b="-6250"/>
                </a:stretch>
              </a:blipFill>
            </p:spPr>
            <p:txBody>
              <a:bodyPr/>
              <a:lstStyle/>
              <a:p>
                <a:r>
                  <a:rPr lang="en-IT">
                    <a:noFill/>
                  </a:rPr>
                  <a:t> </a:t>
                </a:r>
              </a:p>
            </p:txBody>
          </p:sp>
        </mc:Fallback>
      </mc:AlternateContent>
    </p:spTree>
    <p:extLst>
      <p:ext uri="{BB962C8B-B14F-4D97-AF65-F5344CB8AC3E}">
        <p14:creationId xmlns:p14="http://schemas.microsoft.com/office/powerpoint/2010/main" val="3400203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1" dur="500"/>
                                        <p:tgtEl>
                                          <p:spTgt spid="3">
                                            <p:txEl>
                                              <p:pRg st="1" end="1"/>
                                            </p:txEl>
                                          </p:spTgt>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5" dur="500"/>
                                        <p:tgtEl>
                                          <p:spTgt spid="3">
                                            <p:txEl>
                                              <p:pRg st="2" end="2"/>
                                            </p:txEl>
                                          </p:spTgt>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barn(inVertical)">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randombar(horizontal)">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6" presetClass="entr" presetSubtype="16" fill="hold" grpId="0"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circle(in)">
                                      <p:cBhvr>
                                        <p:cTn id="34"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P spid="4"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0ED5B-6523-8A4C-99C7-056A803BDAA4}"/>
              </a:ext>
            </a:extLst>
          </p:cNvPr>
          <p:cNvSpPr>
            <a:spLocks noGrp="1"/>
          </p:cNvSpPr>
          <p:nvPr>
            <p:ph type="title"/>
          </p:nvPr>
        </p:nvSpPr>
        <p:spPr/>
        <p:txBody>
          <a:bodyPr/>
          <a:lstStyle/>
          <a:p>
            <a:r>
              <a:rPr lang="it-IT" dirty="0" err="1"/>
              <a:t>What</a:t>
            </a:r>
            <a:r>
              <a:rPr lang="it-IT" dirty="0"/>
              <a:t> </a:t>
            </a:r>
            <a:r>
              <a:rPr lang="it-IT" dirty="0" err="1"/>
              <a:t>is</a:t>
            </a:r>
            <a:r>
              <a:rPr lang="it-IT" dirty="0"/>
              <a:t> a time </a:t>
            </a:r>
            <a:r>
              <a:rPr lang="it-IT" dirty="0" err="1"/>
              <a:t>series</a:t>
            </a:r>
            <a:r>
              <a:rPr lang="en-IT" dirty="0"/>
              <a:t>?</a:t>
            </a:r>
          </a:p>
        </p:txBody>
      </p:sp>
      <p:sp>
        <p:nvSpPr>
          <p:cNvPr id="3" name="Content Placeholder 2">
            <a:extLst>
              <a:ext uri="{FF2B5EF4-FFF2-40B4-BE49-F238E27FC236}">
                <a16:creationId xmlns:a16="http://schemas.microsoft.com/office/drawing/2014/main" id="{7E7181B3-9E2A-7D40-9EAC-480B079C69E6}"/>
              </a:ext>
            </a:extLst>
          </p:cNvPr>
          <p:cNvSpPr>
            <a:spLocks noGrp="1"/>
          </p:cNvSpPr>
          <p:nvPr>
            <p:ph idx="1"/>
          </p:nvPr>
        </p:nvSpPr>
        <p:spPr>
          <a:xfrm>
            <a:off x="1400536" y="1562585"/>
            <a:ext cx="9953263" cy="4479403"/>
          </a:xfrm>
        </p:spPr>
        <p:txBody>
          <a:bodyPr>
            <a:normAutofit/>
          </a:bodyPr>
          <a:lstStyle/>
          <a:p>
            <a:pPr>
              <a:spcAft>
                <a:spcPts val="1200"/>
              </a:spcAft>
            </a:pPr>
            <a:r>
              <a:rPr lang="en-US" dirty="0"/>
              <a:t>A time series is a set of observations taken at specific times, usually at equal intervals</a:t>
            </a:r>
            <a:endParaRPr lang="en-IT" dirty="0"/>
          </a:p>
          <a:p>
            <a:pPr>
              <a:spcAft>
                <a:spcPts val="1200"/>
              </a:spcAft>
            </a:pPr>
            <a:r>
              <a:rPr lang="en-US" dirty="0"/>
              <a:t>It establishes a relation between cause and effects </a:t>
            </a:r>
            <a:endParaRPr lang="en-IT" dirty="0"/>
          </a:p>
          <a:p>
            <a:pPr>
              <a:spcAft>
                <a:spcPts val="1200"/>
              </a:spcAft>
            </a:pPr>
            <a:r>
              <a:rPr lang="en-US" dirty="0"/>
              <a:t>One variable is time which is an independent variable</a:t>
            </a:r>
            <a:endParaRPr lang="en-IT" dirty="0"/>
          </a:p>
          <a:p>
            <a:pPr>
              <a:spcAft>
                <a:spcPts val="1200"/>
              </a:spcAft>
            </a:pPr>
            <a:r>
              <a:rPr lang="en-US" dirty="0"/>
              <a:t>The second is data which is a dependent variable </a:t>
            </a:r>
            <a:endParaRPr lang="en-IT" dirty="0"/>
          </a:p>
          <a:p>
            <a:r>
              <a:rPr lang="en-US" dirty="0"/>
              <a:t>Time series methods are used to understand the generative process underlying the observed data, fit a model in order to monitor or forecast a process.</a:t>
            </a:r>
            <a:endParaRPr lang="en-IT" dirty="0"/>
          </a:p>
        </p:txBody>
      </p:sp>
    </p:spTree>
    <p:extLst>
      <p:ext uri="{BB962C8B-B14F-4D97-AF65-F5344CB8AC3E}">
        <p14:creationId xmlns:p14="http://schemas.microsoft.com/office/powerpoint/2010/main" val="3853637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5DEAB-F75C-B844-99E8-3E4FA83C361E}"/>
              </a:ext>
            </a:extLst>
          </p:cNvPr>
          <p:cNvSpPr>
            <a:spLocks noGrp="1"/>
          </p:cNvSpPr>
          <p:nvPr>
            <p:ph type="title"/>
          </p:nvPr>
        </p:nvSpPr>
        <p:spPr/>
        <p:txBody>
          <a:bodyPr/>
          <a:lstStyle/>
          <a:p>
            <a:r>
              <a:rPr lang="it-IT" dirty="0" err="1"/>
              <a:t>What</a:t>
            </a:r>
            <a:r>
              <a:rPr lang="it-IT" dirty="0"/>
              <a:t> for</a:t>
            </a:r>
            <a:r>
              <a:rPr lang="en-IT" dirty="0"/>
              <a:t>? </a:t>
            </a:r>
          </a:p>
        </p:txBody>
      </p:sp>
      <p:sp>
        <p:nvSpPr>
          <p:cNvPr id="3" name="Content Placeholder 2">
            <a:extLst>
              <a:ext uri="{FF2B5EF4-FFF2-40B4-BE49-F238E27FC236}">
                <a16:creationId xmlns:a16="http://schemas.microsoft.com/office/drawing/2014/main" id="{455E9EBC-5B2A-1A4A-AAEE-ECA67ACFE0A5}"/>
              </a:ext>
            </a:extLst>
          </p:cNvPr>
          <p:cNvSpPr>
            <a:spLocks noGrp="1"/>
          </p:cNvSpPr>
          <p:nvPr>
            <p:ph idx="1"/>
          </p:nvPr>
        </p:nvSpPr>
        <p:spPr>
          <a:xfrm>
            <a:off x="1770926" y="1825625"/>
            <a:ext cx="9582873" cy="4351338"/>
          </a:xfrm>
        </p:spPr>
        <p:txBody>
          <a:bodyPr/>
          <a:lstStyle/>
          <a:p>
            <a:pPr>
              <a:spcAft>
                <a:spcPts val="1200"/>
              </a:spcAft>
            </a:pPr>
            <a:r>
              <a:rPr lang="en-US" dirty="0"/>
              <a:t>Safety from future, demand planning and forecasting, stock market analysis, economic forecasting, Budgetary analysis… </a:t>
            </a:r>
            <a:endParaRPr lang="en-IT" dirty="0"/>
          </a:p>
          <a:p>
            <a:r>
              <a:rPr lang="en-US" dirty="0"/>
              <a:t>The changes in time series are affected by different reasons:</a:t>
            </a:r>
            <a:endParaRPr lang="en-IT" dirty="0"/>
          </a:p>
          <a:p>
            <a:pPr lvl="1">
              <a:lnSpc>
                <a:spcPct val="150000"/>
              </a:lnSpc>
            </a:pPr>
            <a:r>
              <a:rPr lang="en-US" dirty="0"/>
              <a:t>Economic</a:t>
            </a:r>
            <a:endParaRPr lang="en-IT" dirty="0"/>
          </a:p>
          <a:p>
            <a:pPr lvl="1">
              <a:lnSpc>
                <a:spcPct val="150000"/>
              </a:lnSpc>
            </a:pPr>
            <a:r>
              <a:rPr lang="en-US" dirty="0"/>
              <a:t>Social</a:t>
            </a:r>
            <a:endParaRPr lang="en-IT" dirty="0"/>
          </a:p>
          <a:p>
            <a:pPr lvl="1">
              <a:lnSpc>
                <a:spcPct val="150000"/>
              </a:lnSpc>
            </a:pPr>
            <a:r>
              <a:rPr lang="en-US" dirty="0"/>
              <a:t>Natural </a:t>
            </a:r>
            <a:endParaRPr lang="en-IT" dirty="0"/>
          </a:p>
          <a:p>
            <a:pPr lvl="1">
              <a:lnSpc>
                <a:spcPct val="150000"/>
              </a:lnSpc>
            </a:pPr>
            <a:r>
              <a:rPr lang="en-US" dirty="0"/>
              <a:t>Political …</a:t>
            </a:r>
            <a:endParaRPr lang="en-IT" dirty="0"/>
          </a:p>
        </p:txBody>
      </p:sp>
    </p:spTree>
    <p:extLst>
      <p:ext uri="{BB962C8B-B14F-4D97-AF65-F5344CB8AC3E}">
        <p14:creationId xmlns:p14="http://schemas.microsoft.com/office/powerpoint/2010/main" val="2242253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par>
                                <p:cTn id="13" presetID="6" presetClass="entr" presetSubtype="16"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ircle(in)">
                                      <p:cBhvr>
                                        <p:cTn id="15" dur="2000"/>
                                        <p:tgtEl>
                                          <p:spTgt spid="3">
                                            <p:txEl>
                                              <p:pRg st="2" end="2"/>
                                            </p:txEl>
                                          </p:spTgt>
                                        </p:tgtEl>
                                      </p:cBhvr>
                                    </p:animEffect>
                                  </p:childTnLst>
                                </p:cTn>
                              </p:par>
                              <p:par>
                                <p:cTn id="16" presetID="6" presetClass="entr" presetSubtype="16"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circle(in)">
                                      <p:cBhvr>
                                        <p:cTn id="18" dur="2000"/>
                                        <p:tgtEl>
                                          <p:spTgt spid="3">
                                            <p:txEl>
                                              <p:pRg st="3" end="3"/>
                                            </p:txEl>
                                          </p:spTgt>
                                        </p:tgtEl>
                                      </p:cBhvr>
                                    </p:animEffect>
                                  </p:childTnLst>
                                </p:cTn>
                              </p:par>
                              <p:par>
                                <p:cTn id="19" presetID="6" presetClass="entr" presetSubtype="16"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circle(in)">
                                      <p:cBhvr>
                                        <p:cTn id="21" dur="2000"/>
                                        <p:tgtEl>
                                          <p:spTgt spid="3">
                                            <p:txEl>
                                              <p:pRg st="4" end="4"/>
                                            </p:txEl>
                                          </p:spTgt>
                                        </p:tgtEl>
                                      </p:cBhvr>
                                    </p:animEffect>
                                  </p:childTnLst>
                                </p:cTn>
                              </p:par>
                              <p:par>
                                <p:cTn id="22" presetID="6" presetClass="entr" presetSubtype="16"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circle(in)">
                                      <p:cBhvr>
                                        <p:cTn id="24"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F88DB-6DDB-4E40-88AA-52788AAE3EA1}"/>
              </a:ext>
            </a:extLst>
          </p:cNvPr>
          <p:cNvSpPr>
            <a:spLocks noGrp="1"/>
          </p:cNvSpPr>
          <p:nvPr>
            <p:ph type="title"/>
          </p:nvPr>
        </p:nvSpPr>
        <p:spPr/>
        <p:txBody>
          <a:bodyPr/>
          <a:lstStyle/>
          <a:p>
            <a:r>
              <a:rPr lang="en-GB" dirty="0"/>
              <a:t>C</a:t>
            </a:r>
            <a:r>
              <a:rPr lang="en-IT" dirty="0"/>
              <a:t>omponents	</a:t>
            </a:r>
          </a:p>
        </p:txBody>
      </p:sp>
      <p:sp>
        <p:nvSpPr>
          <p:cNvPr id="3" name="Content Placeholder 2">
            <a:extLst>
              <a:ext uri="{FF2B5EF4-FFF2-40B4-BE49-F238E27FC236}">
                <a16:creationId xmlns:a16="http://schemas.microsoft.com/office/drawing/2014/main" id="{4D1C9A2F-5231-834D-9D0D-9198FE5A1676}"/>
              </a:ext>
            </a:extLst>
          </p:cNvPr>
          <p:cNvSpPr>
            <a:spLocks noGrp="1"/>
          </p:cNvSpPr>
          <p:nvPr>
            <p:ph idx="1"/>
          </p:nvPr>
        </p:nvSpPr>
        <p:spPr>
          <a:xfrm>
            <a:off x="2801073" y="1628850"/>
            <a:ext cx="8552726" cy="4351338"/>
          </a:xfrm>
        </p:spPr>
        <p:txBody>
          <a:bodyPr/>
          <a:lstStyle/>
          <a:p>
            <a:pPr>
              <a:lnSpc>
                <a:spcPct val="200000"/>
              </a:lnSpc>
            </a:pPr>
            <a:r>
              <a:rPr lang="en-US" dirty="0"/>
              <a:t>Time series has three components: </a:t>
            </a:r>
            <a:endParaRPr lang="en-IT" dirty="0"/>
          </a:p>
          <a:p>
            <a:pPr>
              <a:lnSpc>
                <a:spcPct val="200000"/>
              </a:lnSpc>
            </a:pPr>
            <a:r>
              <a:rPr lang="en-US" dirty="0"/>
              <a:t>Trend: long term direction</a:t>
            </a:r>
            <a:endParaRPr lang="en-IT" dirty="0"/>
          </a:p>
          <a:p>
            <a:pPr>
              <a:lnSpc>
                <a:spcPct val="200000"/>
              </a:lnSpc>
            </a:pPr>
            <a:r>
              <a:rPr lang="en-US" dirty="0"/>
              <a:t>Seasonality: periodic behavior</a:t>
            </a:r>
            <a:endParaRPr lang="en-IT" dirty="0"/>
          </a:p>
          <a:p>
            <a:pPr>
              <a:lnSpc>
                <a:spcPct val="200000"/>
              </a:lnSpc>
            </a:pPr>
            <a:r>
              <a:rPr lang="en-US" dirty="0"/>
              <a:t>Residual: irregular fluctuation </a:t>
            </a:r>
            <a:endParaRPr lang="en-IT" dirty="0"/>
          </a:p>
          <a:p>
            <a:endParaRPr lang="en-IT" dirty="0"/>
          </a:p>
        </p:txBody>
      </p:sp>
    </p:spTree>
    <p:extLst>
      <p:ext uri="{BB962C8B-B14F-4D97-AF65-F5344CB8AC3E}">
        <p14:creationId xmlns:p14="http://schemas.microsoft.com/office/powerpoint/2010/main" val="3524965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The electrical equipment orders (top) and its three additive components.">
            <a:extLst>
              <a:ext uri="{FF2B5EF4-FFF2-40B4-BE49-F238E27FC236}">
                <a16:creationId xmlns:a16="http://schemas.microsoft.com/office/drawing/2014/main" id="{5521BDF0-B8A9-6A43-A910-C062E4CC4E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3915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dissolve">
                                      <p:cBhvr>
                                        <p:cTn id="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The original time series decomposed into its trend, seasonal, and irregular (i.e., random) components. Cyclical effects are not present within this series.">
            <a:extLst>
              <a:ext uri="{FF2B5EF4-FFF2-40B4-BE49-F238E27FC236}">
                <a16:creationId xmlns:a16="http://schemas.microsoft.com/office/drawing/2014/main" id="{6AF2A5C2-F336-4B45-97D0-1DA8336631B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6271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5D7DF-35AD-364A-BBA1-E9CA680A88DF}"/>
              </a:ext>
            </a:extLst>
          </p:cNvPr>
          <p:cNvSpPr>
            <a:spLocks noGrp="1"/>
          </p:cNvSpPr>
          <p:nvPr>
            <p:ph type="title"/>
          </p:nvPr>
        </p:nvSpPr>
        <p:spPr/>
        <p:txBody>
          <a:bodyPr/>
          <a:lstStyle/>
          <a:p>
            <a:r>
              <a:rPr lang="it-IT" dirty="0"/>
              <a:t>Components</a:t>
            </a:r>
            <a:endParaRPr lang="en-IT" dirty="0"/>
          </a:p>
        </p:txBody>
      </p:sp>
      <p:sp>
        <p:nvSpPr>
          <p:cNvPr id="3" name="Content Placeholder 2">
            <a:extLst>
              <a:ext uri="{FF2B5EF4-FFF2-40B4-BE49-F238E27FC236}">
                <a16:creationId xmlns:a16="http://schemas.microsoft.com/office/drawing/2014/main" id="{C71BCB7D-F072-4F44-8D18-14AD85957065}"/>
              </a:ext>
            </a:extLst>
          </p:cNvPr>
          <p:cNvSpPr>
            <a:spLocks noGrp="1"/>
          </p:cNvSpPr>
          <p:nvPr>
            <p:ph idx="1"/>
          </p:nvPr>
        </p:nvSpPr>
        <p:spPr>
          <a:xfrm>
            <a:off x="838200" y="1999250"/>
            <a:ext cx="10609162" cy="3776522"/>
          </a:xfrm>
        </p:spPr>
        <p:txBody>
          <a:bodyPr/>
          <a:lstStyle/>
          <a:p>
            <a:pPr>
              <a:spcAft>
                <a:spcPts val="1800"/>
              </a:spcAft>
            </a:pPr>
            <a:r>
              <a:rPr lang="en-US" dirty="0"/>
              <a:t>Secular trend (increase in population, change in technological process)</a:t>
            </a:r>
            <a:endParaRPr lang="en-IT" dirty="0"/>
          </a:p>
          <a:p>
            <a:pPr>
              <a:spcAft>
                <a:spcPts val="1800"/>
              </a:spcAft>
            </a:pPr>
            <a:r>
              <a:rPr lang="en-US" dirty="0"/>
              <a:t>Seasonal variation (more woolen clothes are sold in winter, more ice cream is consumed in summer, departmental stores sales/ festivities) </a:t>
            </a:r>
            <a:endParaRPr lang="en-IT" dirty="0"/>
          </a:p>
          <a:p>
            <a:pPr>
              <a:spcAft>
                <a:spcPts val="1800"/>
              </a:spcAft>
            </a:pPr>
            <a:r>
              <a:rPr lang="en-US" dirty="0"/>
              <a:t>Cyclical variation (the business cycle: prosperity, recession, depression and recovery) </a:t>
            </a:r>
            <a:endParaRPr lang="en-IT" dirty="0"/>
          </a:p>
          <a:p>
            <a:r>
              <a:rPr lang="en-US" dirty="0"/>
              <a:t>Irregular variation (earthquakes, wars, floods, famines, COVID)</a:t>
            </a:r>
            <a:endParaRPr lang="en-IT" dirty="0"/>
          </a:p>
        </p:txBody>
      </p:sp>
    </p:spTree>
    <p:extLst>
      <p:ext uri="{BB962C8B-B14F-4D97-AF65-F5344CB8AC3E}">
        <p14:creationId xmlns:p14="http://schemas.microsoft.com/office/powerpoint/2010/main" val="3088708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977</TotalTime>
  <Words>841</Words>
  <Application>Microsoft Macintosh PowerPoint</Application>
  <PresentationFormat>Widescreen</PresentationFormat>
  <Paragraphs>67</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Calibri Light</vt:lpstr>
      <vt:lpstr>Cambria Math</vt:lpstr>
      <vt:lpstr>Fira Sans</vt:lpstr>
      <vt:lpstr>Office Theme</vt:lpstr>
      <vt:lpstr>EMH Some Analitical Insights</vt:lpstr>
      <vt:lpstr>Time Series</vt:lpstr>
      <vt:lpstr> Fama (EMH):</vt:lpstr>
      <vt:lpstr>What is a time series?</vt:lpstr>
      <vt:lpstr>What for? </vt:lpstr>
      <vt:lpstr>Components </vt:lpstr>
      <vt:lpstr>PowerPoint Presentation</vt:lpstr>
      <vt:lpstr>PowerPoint Presentation</vt:lpstr>
      <vt:lpstr>Components</vt:lpstr>
      <vt:lpstr>Statistical stationarity: </vt:lpstr>
      <vt:lpstr>PowerPoint Presentation</vt:lpstr>
      <vt:lpstr>PowerPoint Presentation</vt:lpstr>
      <vt:lpstr>Unit root:</vt:lpstr>
      <vt:lpstr>Random walk:</vt:lpstr>
      <vt:lpstr>Consequence of Random walk on the EMH: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 Series</dc:title>
  <dc:creator>Oumaima  Lahmar</dc:creator>
  <cp:lastModifiedBy>Oumaima  Lahmar</cp:lastModifiedBy>
  <cp:revision>8</cp:revision>
  <dcterms:created xsi:type="dcterms:W3CDTF">2020-10-18T12:30:47Z</dcterms:created>
  <dcterms:modified xsi:type="dcterms:W3CDTF">2020-10-19T04:50:38Z</dcterms:modified>
</cp:coreProperties>
</file>