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notesSlides/notesSlide2.xml" ContentType="application/vnd.openxmlformats-officedocument.presentationml.notesSlide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ink/ink645.xml" ContentType="application/inkml+xml"/>
  <Override PartName="/ppt/ink/ink646.xml" ContentType="application/inkml+xml"/>
  <Override PartName="/ppt/ink/ink647.xml" ContentType="application/inkml+xml"/>
  <Override PartName="/ppt/ink/ink648.xml" ContentType="application/inkml+xml"/>
  <Override PartName="/ppt/ink/ink649.xml" ContentType="application/inkml+xml"/>
  <Override PartName="/ppt/ink/ink650.xml" ContentType="application/inkml+xml"/>
  <Override PartName="/ppt/ink/ink651.xml" ContentType="application/inkml+xml"/>
  <Override PartName="/ppt/ink/ink652.xml" ContentType="application/inkml+xml"/>
  <Override PartName="/ppt/ink/ink653.xml" ContentType="application/inkml+xml"/>
  <Override PartName="/ppt/ink/ink654.xml" ContentType="application/inkml+xml"/>
  <Override PartName="/ppt/ink/ink655.xml" ContentType="application/inkml+xml"/>
  <Override PartName="/ppt/ink/ink656.xml" ContentType="application/inkml+xml"/>
  <Override PartName="/ppt/ink/ink657.xml" ContentType="application/inkml+xml"/>
  <Override PartName="/ppt/ink/ink658.xml" ContentType="application/inkml+xml"/>
  <Override PartName="/ppt/ink/ink659.xml" ContentType="application/inkml+xml"/>
  <Override PartName="/ppt/ink/ink660.xml" ContentType="application/inkml+xml"/>
  <Override PartName="/ppt/ink/ink661.xml" ContentType="application/inkml+xml"/>
  <Override PartName="/ppt/ink/ink662.xml" ContentType="application/inkml+xml"/>
  <Override PartName="/ppt/ink/ink663.xml" ContentType="application/inkml+xml"/>
  <Override PartName="/ppt/ink/ink664.xml" ContentType="application/inkml+xml"/>
  <Override PartName="/ppt/ink/ink665.xml" ContentType="application/inkml+xml"/>
  <Override PartName="/ppt/ink/ink666.xml" ContentType="application/inkml+xml"/>
  <Override PartName="/ppt/ink/ink667.xml" ContentType="application/inkml+xml"/>
  <Override PartName="/ppt/ink/ink668.xml" ContentType="application/inkml+xml"/>
  <Override PartName="/ppt/ink/ink669.xml" ContentType="application/inkml+xml"/>
  <Override PartName="/ppt/ink/ink670.xml" ContentType="application/inkml+xml"/>
  <Override PartName="/ppt/ink/ink671.xml" ContentType="application/inkml+xml"/>
  <Override PartName="/ppt/ink/ink672.xml" ContentType="application/inkml+xml"/>
  <Override PartName="/ppt/ink/ink673.xml" ContentType="application/inkml+xml"/>
  <Override PartName="/ppt/ink/ink674.xml" ContentType="application/inkml+xml"/>
  <Override PartName="/ppt/ink/ink675.xml" ContentType="application/inkml+xml"/>
  <Override PartName="/ppt/ink/ink676.xml" ContentType="application/inkml+xml"/>
  <Override PartName="/ppt/ink/ink677.xml" ContentType="application/inkml+xml"/>
  <Override PartName="/ppt/ink/ink678.xml" ContentType="application/inkml+xml"/>
  <Override PartName="/ppt/ink/ink679.xml" ContentType="application/inkml+xml"/>
  <Override PartName="/ppt/ink/ink680.xml" ContentType="application/inkml+xml"/>
  <Override PartName="/ppt/ink/ink681.xml" ContentType="application/inkml+xml"/>
  <Override PartName="/ppt/ink/ink682.xml" ContentType="application/inkml+xml"/>
  <Override PartName="/ppt/ink/ink683.xml" ContentType="application/inkml+xml"/>
  <Override PartName="/ppt/ink/ink684.xml" ContentType="application/inkml+xml"/>
  <Override PartName="/ppt/ink/ink685.xml" ContentType="application/inkml+xml"/>
  <Override PartName="/ppt/ink/ink686.xml" ContentType="application/inkml+xml"/>
  <Override PartName="/ppt/ink/ink687.xml" ContentType="application/inkml+xml"/>
  <Override PartName="/ppt/ink/ink688.xml" ContentType="application/inkml+xml"/>
  <Override PartName="/ppt/ink/ink689.xml" ContentType="application/inkml+xml"/>
  <Override PartName="/ppt/ink/ink690.xml" ContentType="application/inkml+xml"/>
  <Override PartName="/ppt/ink/ink691.xml" ContentType="application/inkml+xml"/>
  <Override PartName="/ppt/ink/ink692.xml" ContentType="application/inkml+xml"/>
  <Override PartName="/ppt/ink/ink693.xml" ContentType="application/inkml+xml"/>
  <Override PartName="/ppt/ink/ink694.xml" ContentType="application/inkml+xml"/>
  <Override PartName="/ppt/ink/ink695.xml" ContentType="application/inkml+xml"/>
  <Override PartName="/ppt/ink/ink696.xml" ContentType="application/inkml+xml"/>
  <Override PartName="/ppt/ink/ink697.xml" ContentType="application/inkml+xml"/>
  <Override PartName="/ppt/ink/ink698.xml" ContentType="application/inkml+xml"/>
  <Override PartName="/ppt/ink/ink699.xml" ContentType="application/inkml+xml"/>
  <Override PartName="/ppt/ink/ink700.xml" ContentType="application/inkml+xml"/>
  <Override PartName="/ppt/ink/ink701.xml" ContentType="application/inkml+xml"/>
  <Override PartName="/ppt/ink/ink702.xml" ContentType="application/inkml+xml"/>
  <Override PartName="/ppt/ink/ink703.xml" ContentType="application/inkml+xml"/>
  <Override PartName="/ppt/ink/ink704.xml" ContentType="application/inkml+xml"/>
  <Override PartName="/ppt/ink/ink705.xml" ContentType="application/inkml+xml"/>
  <Override PartName="/ppt/ink/ink706.xml" ContentType="application/inkml+xml"/>
  <Override PartName="/ppt/ink/ink707.xml" ContentType="application/inkml+xml"/>
  <Override PartName="/ppt/ink/ink708.xml" ContentType="application/inkml+xml"/>
  <Override PartName="/ppt/ink/ink709.xml" ContentType="application/inkml+xml"/>
  <Override PartName="/ppt/ink/ink710.xml" ContentType="application/inkml+xml"/>
  <Override PartName="/ppt/ink/ink711.xml" ContentType="application/inkml+xml"/>
  <Override PartName="/ppt/ink/ink712.xml" ContentType="application/inkml+xml"/>
  <Override PartName="/ppt/ink/ink713.xml" ContentType="application/inkml+xml"/>
  <Override PartName="/ppt/ink/ink714.xml" ContentType="application/inkml+xml"/>
  <Override PartName="/ppt/ink/ink715.xml" ContentType="application/inkml+xml"/>
  <Override PartName="/ppt/ink/ink716.xml" ContentType="application/inkml+xml"/>
  <Override PartName="/ppt/ink/ink717.xml" ContentType="application/inkml+xml"/>
  <Override PartName="/ppt/ink/ink718.xml" ContentType="application/inkml+xml"/>
  <Override PartName="/ppt/ink/ink719.xml" ContentType="application/inkml+xml"/>
  <Override PartName="/ppt/ink/ink720.xml" ContentType="application/inkml+xml"/>
  <Override PartName="/ppt/ink/ink721.xml" ContentType="application/inkml+xml"/>
  <Override PartName="/ppt/ink/ink722.xml" ContentType="application/inkml+xml"/>
  <Override PartName="/ppt/ink/ink723.xml" ContentType="application/inkml+xml"/>
  <Override PartName="/ppt/ink/ink724.xml" ContentType="application/inkml+xml"/>
  <Override PartName="/ppt/ink/ink725.xml" ContentType="application/inkml+xml"/>
  <Override PartName="/ppt/ink/ink726.xml" ContentType="application/inkml+xml"/>
  <Override PartName="/ppt/ink/ink727.xml" ContentType="application/inkml+xml"/>
  <Override PartName="/ppt/ink/ink728.xml" ContentType="application/inkml+xml"/>
  <Override PartName="/ppt/ink/ink729.xml" ContentType="application/inkml+xml"/>
  <Override PartName="/ppt/ink/ink730.xml" ContentType="application/inkml+xml"/>
  <Override PartName="/ppt/ink/ink731.xml" ContentType="application/inkml+xml"/>
  <Override PartName="/ppt/ink/ink732.xml" ContentType="application/inkml+xml"/>
  <Override PartName="/ppt/ink/ink733.xml" ContentType="application/inkml+xml"/>
  <Override PartName="/ppt/ink/ink734.xml" ContentType="application/inkml+xml"/>
  <Override PartName="/ppt/ink/ink735.xml" ContentType="application/inkml+xml"/>
  <Override PartName="/ppt/ink/ink736.xml" ContentType="application/inkml+xml"/>
  <Override PartName="/ppt/ink/ink737.xml" ContentType="application/inkml+xml"/>
  <Override PartName="/ppt/ink/ink738.xml" ContentType="application/inkml+xml"/>
  <Override PartName="/ppt/ink/ink739.xml" ContentType="application/inkml+xml"/>
  <Override PartName="/ppt/ink/ink740.xml" ContentType="application/inkml+xml"/>
  <Override PartName="/ppt/ink/ink741.xml" ContentType="application/inkml+xml"/>
  <Override PartName="/ppt/ink/ink742.xml" ContentType="application/inkml+xml"/>
  <Override PartName="/ppt/ink/ink743.xml" ContentType="application/inkml+xml"/>
  <Override PartName="/ppt/ink/ink744.xml" ContentType="application/inkml+xml"/>
  <Override PartName="/ppt/ink/ink745.xml" ContentType="application/inkml+xml"/>
  <Override PartName="/ppt/ink/ink746.xml" ContentType="application/inkml+xml"/>
  <Override PartName="/ppt/ink/ink747.xml" ContentType="application/inkml+xml"/>
  <Override PartName="/ppt/ink/ink748.xml" ContentType="application/inkml+xml"/>
  <Override PartName="/ppt/ink/ink749.xml" ContentType="application/inkml+xml"/>
  <Override PartName="/ppt/ink/ink750.xml" ContentType="application/inkml+xml"/>
  <Override PartName="/ppt/ink/ink751.xml" ContentType="application/inkml+xml"/>
  <Override PartName="/ppt/ink/ink752.xml" ContentType="application/inkml+xml"/>
  <Override PartName="/ppt/ink/ink753.xml" ContentType="application/inkml+xml"/>
  <Override PartName="/ppt/ink/ink754.xml" ContentType="application/inkml+xml"/>
  <Override PartName="/ppt/ink/ink755.xml" ContentType="application/inkml+xml"/>
  <Override PartName="/ppt/ink/ink756.xml" ContentType="application/inkml+xml"/>
  <Override PartName="/ppt/ink/ink757.xml" ContentType="application/inkml+xml"/>
  <Override PartName="/ppt/ink/ink758.xml" ContentType="application/inkml+xml"/>
  <Override PartName="/ppt/ink/ink759.xml" ContentType="application/inkml+xml"/>
  <Override PartName="/ppt/ink/ink760.xml" ContentType="application/inkml+xml"/>
  <Override PartName="/ppt/ink/ink761.xml" ContentType="application/inkml+xml"/>
  <Override PartName="/ppt/ink/ink762.xml" ContentType="application/inkml+xml"/>
  <Override PartName="/ppt/ink/ink763.xml" ContentType="application/inkml+xml"/>
  <Override PartName="/ppt/ink/ink764.xml" ContentType="application/inkml+xml"/>
  <Override PartName="/ppt/ink/ink765.xml" ContentType="application/inkml+xml"/>
  <Override PartName="/ppt/ink/ink766.xml" ContentType="application/inkml+xml"/>
  <Override PartName="/ppt/ink/ink767.xml" ContentType="application/inkml+xml"/>
  <Override PartName="/ppt/ink/ink768.xml" ContentType="application/inkml+xml"/>
  <Override PartName="/ppt/ink/ink769.xml" ContentType="application/inkml+xml"/>
  <Override PartName="/ppt/ink/ink770.xml" ContentType="application/inkml+xml"/>
  <Override PartName="/ppt/ink/ink771.xml" ContentType="application/inkml+xml"/>
  <Override PartName="/ppt/ink/ink772.xml" ContentType="application/inkml+xml"/>
  <Override PartName="/ppt/ink/ink773.xml" ContentType="application/inkml+xml"/>
  <Override PartName="/ppt/ink/ink774.xml" ContentType="application/inkml+xml"/>
  <Override PartName="/ppt/ink/ink775.xml" ContentType="application/inkml+xml"/>
  <Override PartName="/ppt/ink/ink776.xml" ContentType="application/inkml+xml"/>
  <Override PartName="/ppt/ink/ink777.xml" ContentType="application/inkml+xml"/>
  <Override PartName="/ppt/ink/ink778.xml" ContentType="application/inkml+xml"/>
  <Override PartName="/ppt/ink/ink779.xml" ContentType="application/inkml+xml"/>
  <Override PartName="/ppt/ink/ink780.xml" ContentType="application/inkml+xml"/>
  <Override PartName="/ppt/ink/ink781.xml" ContentType="application/inkml+xml"/>
  <Override PartName="/ppt/ink/ink782.xml" ContentType="application/inkml+xml"/>
  <Override PartName="/ppt/ink/ink783.xml" ContentType="application/inkml+xml"/>
  <Override PartName="/ppt/ink/ink784.xml" ContentType="application/inkml+xml"/>
  <Override PartName="/ppt/ink/ink785.xml" ContentType="application/inkml+xml"/>
  <Override PartName="/ppt/ink/ink786.xml" ContentType="application/inkml+xml"/>
  <Override PartName="/ppt/ink/ink787.xml" ContentType="application/inkml+xml"/>
  <Override PartName="/ppt/ink/ink788.xml" ContentType="application/inkml+xml"/>
  <Override PartName="/ppt/ink/ink789.xml" ContentType="application/inkml+xml"/>
  <Override PartName="/ppt/ink/ink790.xml" ContentType="application/inkml+xml"/>
  <Override PartName="/ppt/ink/ink791.xml" ContentType="application/inkml+xml"/>
  <Override PartName="/ppt/ink/ink792.xml" ContentType="application/inkml+xml"/>
  <Override PartName="/ppt/ink/ink793.xml" ContentType="application/inkml+xml"/>
  <Override PartName="/ppt/ink/ink794.xml" ContentType="application/inkml+xml"/>
  <Override PartName="/ppt/ink/ink795.xml" ContentType="application/inkml+xml"/>
  <Override PartName="/ppt/ink/ink796.xml" ContentType="application/inkml+xml"/>
  <Override PartName="/ppt/ink/ink797.xml" ContentType="application/inkml+xml"/>
  <Override PartName="/ppt/ink/ink798.xml" ContentType="application/inkml+xml"/>
  <Override PartName="/ppt/ink/ink799.xml" ContentType="application/inkml+xml"/>
  <Override PartName="/ppt/ink/ink800.xml" ContentType="application/inkml+xml"/>
  <Override PartName="/ppt/ink/ink801.xml" ContentType="application/inkml+xml"/>
  <Override PartName="/ppt/ink/ink802.xml" ContentType="application/inkml+xml"/>
  <Override PartName="/ppt/ink/ink803.xml" ContentType="application/inkml+xml"/>
  <Override PartName="/ppt/ink/ink804.xml" ContentType="application/inkml+xml"/>
  <Override PartName="/ppt/ink/ink805.xml" ContentType="application/inkml+xml"/>
  <Override PartName="/ppt/ink/ink806.xml" ContentType="application/inkml+xml"/>
  <Override PartName="/ppt/ink/ink807.xml" ContentType="application/inkml+xml"/>
  <Override PartName="/ppt/ink/ink808.xml" ContentType="application/inkml+xml"/>
  <Override PartName="/ppt/ink/ink809.xml" ContentType="application/inkml+xml"/>
  <Override PartName="/ppt/ink/ink810.xml" ContentType="application/inkml+xml"/>
  <Override PartName="/ppt/ink/ink811.xml" ContentType="application/inkml+xml"/>
  <Override PartName="/ppt/ink/ink812.xml" ContentType="application/inkml+xml"/>
  <Override PartName="/ppt/ink/ink813.xml" ContentType="application/inkml+xml"/>
  <Override PartName="/ppt/ink/ink814.xml" ContentType="application/inkml+xml"/>
  <Override PartName="/ppt/ink/ink815.xml" ContentType="application/inkml+xml"/>
  <Override PartName="/ppt/ink/ink816.xml" ContentType="application/inkml+xml"/>
  <Override PartName="/ppt/ink/ink817.xml" ContentType="application/inkml+xml"/>
  <Override PartName="/ppt/ink/ink818.xml" ContentType="application/inkml+xml"/>
  <Override PartName="/ppt/ink/ink819.xml" ContentType="application/inkml+xml"/>
  <Override PartName="/ppt/ink/ink820.xml" ContentType="application/inkml+xml"/>
  <Override PartName="/ppt/ink/ink821.xml" ContentType="application/inkml+xml"/>
  <Override PartName="/ppt/ink/ink822.xml" ContentType="application/inkml+xml"/>
  <Override PartName="/ppt/ink/ink823.xml" ContentType="application/inkml+xml"/>
  <Override PartName="/ppt/ink/ink824.xml" ContentType="application/inkml+xml"/>
  <Override PartName="/ppt/ink/ink825.xml" ContentType="application/inkml+xml"/>
  <Override PartName="/ppt/ink/ink826.xml" ContentType="application/inkml+xml"/>
  <Override PartName="/ppt/ink/ink827.xml" ContentType="application/inkml+xml"/>
  <Override PartName="/ppt/ink/ink828.xml" ContentType="application/inkml+xml"/>
  <Override PartName="/ppt/ink/ink829.xml" ContentType="application/inkml+xml"/>
  <Override PartName="/ppt/ink/ink830.xml" ContentType="application/inkml+xml"/>
  <Override PartName="/ppt/ink/ink831.xml" ContentType="application/inkml+xml"/>
  <Override PartName="/ppt/ink/ink832.xml" ContentType="application/inkml+xml"/>
  <Override PartName="/ppt/ink/ink833.xml" ContentType="application/inkml+xml"/>
  <Override PartName="/ppt/ink/ink834.xml" ContentType="application/inkml+xml"/>
  <Override PartName="/ppt/ink/ink835.xml" ContentType="application/inkml+xml"/>
  <Override PartName="/ppt/ink/ink836.xml" ContentType="application/inkml+xml"/>
  <Override PartName="/ppt/ink/ink837.xml" ContentType="application/inkml+xml"/>
  <Override PartName="/ppt/ink/ink838.xml" ContentType="application/inkml+xml"/>
  <Override PartName="/ppt/ink/ink839.xml" ContentType="application/inkml+xml"/>
  <Override PartName="/ppt/ink/ink840.xml" ContentType="application/inkml+xml"/>
  <Override PartName="/ppt/ink/ink841.xml" ContentType="application/inkml+xml"/>
  <Override PartName="/ppt/ink/ink842.xml" ContentType="application/inkml+xml"/>
  <Override PartName="/ppt/ink/ink843.xml" ContentType="application/inkml+xml"/>
  <Override PartName="/ppt/ink/ink844.xml" ContentType="application/inkml+xml"/>
  <Override PartName="/ppt/ink/ink845.xml" ContentType="application/inkml+xml"/>
  <Override PartName="/ppt/ink/ink846.xml" ContentType="application/inkml+xml"/>
  <Override PartName="/ppt/ink/ink847.xml" ContentType="application/inkml+xml"/>
  <Override PartName="/ppt/ink/ink848.xml" ContentType="application/inkml+xml"/>
  <Override PartName="/ppt/ink/ink849.xml" ContentType="application/inkml+xml"/>
  <Override PartName="/ppt/ink/ink850.xml" ContentType="application/inkml+xml"/>
  <Override PartName="/ppt/ink/ink851.xml" ContentType="application/inkml+xml"/>
  <Override PartName="/ppt/ink/ink852.xml" ContentType="application/inkml+xml"/>
  <Override PartName="/ppt/ink/ink853.xml" ContentType="application/inkml+xml"/>
  <Override PartName="/ppt/ink/ink854.xml" ContentType="application/inkml+xml"/>
  <Override PartName="/ppt/ink/ink855.xml" ContentType="application/inkml+xml"/>
  <Override PartName="/ppt/ink/ink856.xml" ContentType="application/inkml+xml"/>
  <Override PartName="/ppt/ink/ink857.xml" ContentType="application/inkml+xml"/>
  <Override PartName="/ppt/ink/ink858.xml" ContentType="application/inkml+xml"/>
  <Override PartName="/ppt/ink/ink859.xml" ContentType="application/inkml+xml"/>
  <Override PartName="/ppt/ink/ink860.xml" ContentType="application/inkml+xml"/>
  <Override PartName="/ppt/ink/ink861.xml" ContentType="application/inkml+xml"/>
  <Override PartName="/ppt/ink/ink862.xml" ContentType="application/inkml+xml"/>
  <Override PartName="/ppt/ink/ink863.xml" ContentType="application/inkml+xml"/>
  <Override PartName="/ppt/ink/ink864.xml" ContentType="application/inkml+xml"/>
  <Override PartName="/ppt/ink/ink865.xml" ContentType="application/inkml+xml"/>
  <Override PartName="/ppt/ink/ink866.xml" ContentType="application/inkml+xml"/>
  <Override PartName="/ppt/ink/ink867.xml" ContentType="application/inkml+xml"/>
  <Override PartName="/ppt/ink/ink868.xml" ContentType="application/inkml+xml"/>
  <Override PartName="/ppt/ink/ink869.xml" ContentType="application/inkml+xml"/>
  <Override PartName="/ppt/ink/ink870.xml" ContentType="application/inkml+xml"/>
  <Override PartName="/ppt/ink/ink871.xml" ContentType="application/inkml+xml"/>
  <Override PartName="/ppt/ink/ink872.xml" ContentType="application/inkml+xml"/>
  <Override PartName="/ppt/ink/ink873.xml" ContentType="application/inkml+xml"/>
  <Override PartName="/ppt/ink/ink874.xml" ContentType="application/inkml+xml"/>
  <Override PartName="/ppt/ink/ink875.xml" ContentType="application/inkml+xml"/>
  <Override PartName="/ppt/ink/ink876.xml" ContentType="application/inkml+xml"/>
  <Override PartName="/ppt/ink/ink877.xml" ContentType="application/inkml+xml"/>
  <Override PartName="/ppt/ink/ink878.xml" ContentType="application/inkml+xml"/>
  <Override PartName="/ppt/ink/ink879.xml" ContentType="application/inkml+xml"/>
  <Override PartName="/ppt/ink/ink880.xml" ContentType="application/inkml+xml"/>
  <Override PartName="/ppt/ink/ink881.xml" ContentType="application/inkml+xml"/>
  <Override PartName="/ppt/ink/ink882.xml" ContentType="application/inkml+xml"/>
  <Override PartName="/ppt/ink/ink883.xml" ContentType="application/inkml+xml"/>
  <Override PartName="/ppt/ink/ink884.xml" ContentType="application/inkml+xml"/>
  <Override PartName="/ppt/ink/ink885.xml" ContentType="application/inkml+xml"/>
  <Override PartName="/ppt/ink/ink886.xml" ContentType="application/inkml+xml"/>
  <Override PartName="/ppt/ink/ink887.xml" ContentType="application/inkml+xml"/>
  <Override PartName="/ppt/ink/ink888.xml" ContentType="application/inkml+xml"/>
  <Override PartName="/ppt/ink/ink889.xml" ContentType="application/inkml+xml"/>
  <Override PartName="/ppt/ink/ink890.xml" ContentType="application/inkml+xml"/>
  <Override PartName="/ppt/ink/ink891.xml" ContentType="application/inkml+xml"/>
  <Override PartName="/ppt/ink/ink892.xml" ContentType="application/inkml+xml"/>
  <Override PartName="/ppt/ink/ink893.xml" ContentType="application/inkml+xml"/>
  <Override PartName="/ppt/ink/ink894.xml" ContentType="application/inkml+xml"/>
  <Override PartName="/ppt/ink/ink895.xml" ContentType="application/inkml+xml"/>
  <Override PartName="/ppt/ink/ink896.xml" ContentType="application/inkml+xml"/>
  <Override PartName="/ppt/ink/ink897.xml" ContentType="application/inkml+xml"/>
  <Override PartName="/ppt/ink/ink898.xml" ContentType="application/inkml+xml"/>
  <Override PartName="/ppt/ink/ink899.xml" ContentType="application/inkml+xml"/>
  <Override PartName="/ppt/ink/ink900.xml" ContentType="application/inkml+xml"/>
  <Override PartName="/ppt/ink/ink901.xml" ContentType="application/inkml+xml"/>
  <Override PartName="/ppt/ink/ink902.xml" ContentType="application/inkml+xml"/>
  <Override PartName="/ppt/ink/ink903.xml" ContentType="application/inkml+xml"/>
  <Override PartName="/ppt/ink/ink904.xml" ContentType="application/inkml+xml"/>
  <Override PartName="/ppt/ink/ink905.xml" ContentType="application/inkml+xml"/>
  <Override PartName="/ppt/ink/ink906.xml" ContentType="application/inkml+xml"/>
  <Override PartName="/ppt/ink/ink907.xml" ContentType="application/inkml+xml"/>
  <Override PartName="/ppt/ink/ink908.xml" ContentType="application/inkml+xml"/>
  <Override PartName="/ppt/ink/ink909.xml" ContentType="application/inkml+xml"/>
  <Override PartName="/ppt/ink/ink910.xml" ContentType="application/inkml+xml"/>
  <Override PartName="/ppt/ink/ink911.xml" ContentType="application/inkml+xml"/>
  <Override PartName="/ppt/ink/ink912.xml" ContentType="application/inkml+xml"/>
  <Override PartName="/ppt/ink/ink913.xml" ContentType="application/inkml+xml"/>
  <Override PartName="/ppt/ink/ink914.xml" ContentType="application/inkml+xml"/>
  <Override PartName="/ppt/ink/ink915.xml" ContentType="application/inkml+xml"/>
  <Override PartName="/ppt/ink/ink916.xml" ContentType="application/inkml+xml"/>
  <Override PartName="/ppt/ink/ink917.xml" ContentType="application/inkml+xml"/>
  <Override PartName="/ppt/ink/ink918.xml" ContentType="application/inkml+xml"/>
  <Override PartName="/ppt/ink/ink919.xml" ContentType="application/inkml+xml"/>
  <Override PartName="/ppt/ink/ink920.xml" ContentType="application/inkml+xml"/>
  <Override PartName="/ppt/ink/ink921.xml" ContentType="application/inkml+xml"/>
  <Override PartName="/ppt/ink/ink922.xml" ContentType="application/inkml+xml"/>
  <Override PartName="/ppt/ink/ink923.xml" ContentType="application/inkml+xml"/>
  <Override PartName="/ppt/ink/ink924.xml" ContentType="application/inkml+xml"/>
  <Override PartName="/ppt/ink/ink925.xml" ContentType="application/inkml+xml"/>
  <Override PartName="/ppt/ink/ink926.xml" ContentType="application/inkml+xml"/>
  <Override PartName="/ppt/ink/ink927.xml" ContentType="application/inkml+xml"/>
  <Override PartName="/ppt/ink/ink928.xml" ContentType="application/inkml+xml"/>
  <Override PartName="/ppt/ink/ink929.xml" ContentType="application/inkml+xml"/>
  <Override PartName="/ppt/ink/ink930.xml" ContentType="application/inkml+xml"/>
  <Override PartName="/ppt/ink/ink931.xml" ContentType="application/inkml+xml"/>
  <Override PartName="/ppt/ink/ink932.xml" ContentType="application/inkml+xml"/>
  <Override PartName="/ppt/ink/ink933.xml" ContentType="application/inkml+xml"/>
  <Override PartName="/ppt/ink/ink934.xml" ContentType="application/inkml+xml"/>
  <Override PartName="/ppt/ink/ink935.xml" ContentType="application/inkml+xml"/>
  <Override PartName="/ppt/ink/ink936.xml" ContentType="application/inkml+xml"/>
  <Override PartName="/ppt/ink/ink937.xml" ContentType="application/inkml+xml"/>
  <Override PartName="/ppt/ink/ink938.xml" ContentType="application/inkml+xml"/>
  <Override PartName="/ppt/ink/ink939.xml" ContentType="application/inkml+xml"/>
  <Override PartName="/ppt/ink/ink940.xml" ContentType="application/inkml+xml"/>
  <Override PartName="/ppt/ink/ink941.xml" ContentType="application/inkml+xml"/>
  <Override PartName="/ppt/ink/ink942.xml" ContentType="application/inkml+xml"/>
  <Override PartName="/ppt/ink/ink943.xml" ContentType="application/inkml+xml"/>
  <Override PartName="/ppt/ink/ink944.xml" ContentType="application/inkml+xml"/>
  <Override PartName="/ppt/ink/ink945.xml" ContentType="application/inkml+xml"/>
  <Override PartName="/ppt/ink/ink946.xml" ContentType="application/inkml+xml"/>
  <Override PartName="/ppt/ink/ink947.xml" ContentType="application/inkml+xml"/>
  <Override PartName="/ppt/ink/ink948.xml" ContentType="application/inkml+xml"/>
  <Override PartName="/ppt/ink/ink949.xml" ContentType="application/inkml+xml"/>
  <Override PartName="/ppt/ink/ink950.xml" ContentType="application/inkml+xml"/>
  <Override PartName="/ppt/ink/ink951.xml" ContentType="application/inkml+xml"/>
  <Override PartName="/ppt/ink/ink952.xml" ContentType="application/inkml+xml"/>
  <Override PartName="/ppt/ink/ink953.xml" ContentType="application/inkml+xml"/>
  <Override PartName="/ppt/ink/ink954.xml" ContentType="application/inkml+xml"/>
  <Override PartName="/ppt/ink/ink955.xml" ContentType="application/inkml+xml"/>
  <Override PartName="/ppt/ink/ink956.xml" ContentType="application/inkml+xml"/>
  <Override PartName="/ppt/ink/ink957.xml" ContentType="application/inkml+xml"/>
  <Override PartName="/ppt/ink/ink958.xml" ContentType="application/inkml+xml"/>
  <Override PartName="/ppt/ink/ink959.xml" ContentType="application/inkml+xml"/>
  <Override PartName="/ppt/ink/ink960.xml" ContentType="application/inkml+xml"/>
  <Override PartName="/ppt/ink/ink961.xml" ContentType="application/inkml+xml"/>
  <Override PartName="/ppt/ink/ink962.xml" ContentType="application/inkml+xml"/>
  <Override PartName="/ppt/ink/ink963.xml" ContentType="application/inkml+xml"/>
  <Override PartName="/ppt/ink/ink964.xml" ContentType="application/inkml+xml"/>
  <Override PartName="/ppt/ink/ink965.xml" ContentType="application/inkml+xml"/>
  <Override PartName="/ppt/ink/ink966.xml" ContentType="application/inkml+xml"/>
  <Override PartName="/ppt/ink/ink967.xml" ContentType="application/inkml+xml"/>
  <Override PartName="/ppt/ink/ink968.xml" ContentType="application/inkml+xml"/>
  <Override PartName="/ppt/ink/ink969.xml" ContentType="application/inkml+xml"/>
  <Override PartName="/ppt/ink/ink970.xml" ContentType="application/inkml+xml"/>
  <Override PartName="/ppt/ink/ink971.xml" ContentType="application/inkml+xml"/>
  <Override PartName="/ppt/ink/ink972.xml" ContentType="application/inkml+xml"/>
  <Override PartName="/ppt/ink/ink973.xml" ContentType="application/inkml+xml"/>
  <Override PartName="/ppt/ink/ink974.xml" ContentType="application/inkml+xml"/>
  <Override PartName="/ppt/ink/ink975.xml" ContentType="application/inkml+xml"/>
  <Override PartName="/ppt/ink/ink976.xml" ContentType="application/inkml+xml"/>
  <Override PartName="/ppt/ink/ink977.xml" ContentType="application/inkml+xml"/>
  <Override PartName="/ppt/ink/ink978.xml" ContentType="application/inkml+xml"/>
  <Override PartName="/ppt/ink/ink979.xml" ContentType="application/inkml+xml"/>
  <Override PartName="/ppt/ink/ink980.xml" ContentType="application/inkml+xml"/>
  <Override PartName="/ppt/ink/ink981.xml" ContentType="application/inkml+xml"/>
  <Override PartName="/ppt/ink/ink982.xml" ContentType="application/inkml+xml"/>
  <Override PartName="/ppt/ink/ink983.xml" ContentType="application/inkml+xml"/>
  <Override PartName="/ppt/ink/ink984.xml" ContentType="application/inkml+xml"/>
  <Override PartName="/ppt/ink/ink985.xml" ContentType="application/inkml+xml"/>
  <Override PartName="/ppt/ink/ink986.xml" ContentType="application/inkml+xml"/>
  <Override PartName="/ppt/ink/ink987.xml" ContentType="application/inkml+xml"/>
  <Override PartName="/ppt/ink/ink988.xml" ContentType="application/inkml+xml"/>
  <Override PartName="/ppt/ink/ink989.xml" ContentType="application/inkml+xml"/>
  <Override PartName="/ppt/ink/ink990.xml" ContentType="application/inkml+xml"/>
  <Override PartName="/ppt/ink/ink991.xml" ContentType="application/inkml+xml"/>
  <Override PartName="/ppt/ink/ink992.xml" ContentType="application/inkml+xml"/>
  <Override PartName="/ppt/ink/ink993.xml" ContentType="application/inkml+xml"/>
  <Override PartName="/ppt/ink/ink994.xml" ContentType="application/inkml+xml"/>
  <Override PartName="/ppt/ink/ink995.xml" ContentType="application/inkml+xml"/>
  <Override PartName="/ppt/ink/ink996.xml" ContentType="application/inkml+xml"/>
  <Override PartName="/ppt/ink/ink997.xml" ContentType="application/inkml+xml"/>
  <Override PartName="/ppt/ink/ink998.xml" ContentType="application/inkml+xml"/>
  <Override PartName="/ppt/ink/ink999.xml" ContentType="application/inkml+xml"/>
  <Override PartName="/ppt/ink/ink1000.xml" ContentType="application/inkml+xml"/>
  <Override PartName="/ppt/ink/ink1001.xml" ContentType="application/inkml+xml"/>
  <Override PartName="/ppt/ink/ink1002.xml" ContentType="application/inkml+xml"/>
  <Override PartName="/ppt/ink/ink1003.xml" ContentType="application/inkml+xml"/>
  <Override PartName="/ppt/ink/ink1004.xml" ContentType="application/inkml+xml"/>
  <Override PartName="/ppt/ink/ink1005.xml" ContentType="application/inkml+xml"/>
  <Override PartName="/ppt/ink/ink1006.xml" ContentType="application/inkml+xml"/>
  <Override PartName="/ppt/ink/ink1007.xml" ContentType="application/inkml+xml"/>
  <Override PartName="/ppt/ink/ink1008.xml" ContentType="application/inkml+xml"/>
  <Override PartName="/ppt/ink/ink1009.xml" ContentType="application/inkml+xml"/>
  <Override PartName="/ppt/ink/ink1010.xml" ContentType="application/inkml+xml"/>
  <Override PartName="/ppt/ink/ink1011.xml" ContentType="application/inkml+xml"/>
  <Override PartName="/ppt/ink/ink1012.xml" ContentType="application/inkml+xml"/>
  <Override PartName="/ppt/ink/ink1013.xml" ContentType="application/inkml+xml"/>
  <Override PartName="/ppt/ink/ink1014.xml" ContentType="application/inkml+xml"/>
  <Override PartName="/ppt/ink/ink1015.xml" ContentType="application/inkml+xml"/>
  <Override PartName="/ppt/ink/ink1016.xml" ContentType="application/inkml+xml"/>
  <Override PartName="/ppt/ink/ink1017.xml" ContentType="application/inkml+xml"/>
  <Override PartName="/ppt/ink/ink1018.xml" ContentType="application/inkml+xml"/>
  <Override PartName="/ppt/ink/ink1019.xml" ContentType="application/inkml+xml"/>
  <Override PartName="/ppt/ink/ink1020.xml" ContentType="application/inkml+xml"/>
  <Override PartName="/ppt/ink/ink1021.xml" ContentType="application/inkml+xml"/>
  <Override PartName="/ppt/ink/ink1022.xml" ContentType="application/inkml+xml"/>
  <Override PartName="/ppt/ink/ink1023.xml" ContentType="application/inkml+xml"/>
  <Override PartName="/ppt/ink/ink1024.xml" ContentType="application/inkml+xml"/>
  <Override PartName="/ppt/ink/ink1025.xml" ContentType="application/inkml+xml"/>
  <Override PartName="/ppt/ink/ink1026.xml" ContentType="application/inkml+xml"/>
  <Override PartName="/ppt/ink/ink1027.xml" ContentType="application/inkml+xml"/>
  <Override PartName="/ppt/ink/ink1028.xml" ContentType="application/inkml+xml"/>
  <Override PartName="/ppt/ink/ink1029.xml" ContentType="application/inkml+xml"/>
  <Override PartName="/ppt/ink/ink1030.xml" ContentType="application/inkml+xml"/>
  <Override PartName="/ppt/ink/ink1031.xml" ContentType="application/inkml+xml"/>
  <Override PartName="/ppt/ink/ink1032.xml" ContentType="application/inkml+xml"/>
  <Override PartName="/ppt/ink/ink1033.xml" ContentType="application/inkml+xml"/>
  <Override PartName="/ppt/ink/ink1034.xml" ContentType="application/inkml+xml"/>
  <Override PartName="/ppt/ink/ink1035.xml" ContentType="application/inkml+xml"/>
  <Override PartName="/ppt/ink/ink1036.xml" ContentType="application/inkml+xml"/>
  <Override PartName="/ppt/ink/ink1037.xml" ContentType="application/inkml+xml"/>
  <Override PartName="/ppt/ink/ink1038.xml" ContentType="application/inkml+xml"/>
  <Override PartName="/ppt/ink/ink1039.xml" ContentType="application/inkml+xml"/>
  <Override PartName="/ppt/ink/ink1040.xml" ContentType="application/inkml+xml"/>
  <Override PartName="/ppt/ink/ink1041.xml" ContentType="application/inkml+xml"/>
  <Override PartName="/ppt/ink/ink1042.xml" ContentType="application/inkml+xml"/>
  <Override PartName="/ppt/ink/ink1043.xml" ContentType="application/inkml+xml"/>
  <Override PartName="/ppt/ink/ink1044.xml" ContentType="application/inkml+xml"/>
  <Override PartName="/ppt/ink/ink1045.xml" ContentType="application/inkml+xml"/>
  <Override PartName="/ppt/ink/ink1046.xml" ContentType="application/inkml+xml"/>
  <Override PartName="/ppt/ink/ink1047.xml" ContentType="application/inkml+xml"/>
  <Override PartName="/ppt/ink/ink1048.xml" ContentType="application/inkml+xml"/>
  <Override PartName="/ppt/ink/ink1049.xml" ContentType="application/inkml+xml"/>
  <Override PartName="/ppt/ink/ink1050.xml" ContentType="application/inkml+xml"/>
  <Override PartName="/ppt/ink/ink1051.xml" ContentType="application/inkml+xml"/>
  <Override PartName="/ppt/ink/ink1052.xml" ContentType="application/inkml+xml"/>
  <Override PartName="/ppt/ink/ink1053.xml" ContentType="application/inkml+xml"/>
  <Override PartName="/ppt/ink/ink1054.xml" ContentType="application/inkml+xml"/>
  <Override PartName="/ppt/ink/ink1055.xml" ContentType="application/inkml+xml"/>
  <Override PartName="/ppt/ink/ink1056.xml" ContentType="application/inkml+xml"/>
  <Override PartName="/ppt/ink/ink1057.xml" ContentType="application/inkml+xml"/>
  <Override PartName="/ppt/ink/ink1058.xml" ContentType="application/inkml+xml"/>
  <Override PartName="/ppt/ink/ink1059.xml" ContentType="application/inkml+xml"/>
  <Override PartName="/ppt/ink/ink1060.xml" ContentType="application/inkml+xml"/>
  <Override PartName="/ppt/ink/ink1061.xml" ContentType="application/inkml+xml"/>
  <Override PartName="/ppt/ink/ink1062.xml" ContentType="application/inkml+xml"/>
  <Override PartName="/ppt/ink/ink1063.xml" ContentType="application/inkml+xml"/>
  <Override PartName="/ppt/ink/ink1064.xml" ContentType="application/inkml+xml"/>
  <Override PartName="/ppt/ink/ink1065.xml" ContentType="application/inkml+xml"/>
  <Override PartName="/ppt/ink/ink1066.xml" ContentType="application/inkml+xml"/>
  <Override PartName="/ppt/ink/ink1067.xml" ContentType="application/inkml+xml"/>
  <Override PartName="/ppt/ink/ink1068.xml" ContentType="application/inkml+xml"/>
  <Override PartName="/ppt/ink/ink1069.xml" ContentType="application/inkml+xml"/>
  <Override PartName="/ppt/ink/ink1070.xml" ContentType="application/inkml+xml"/>
  <Override PartName="/ppt/ink/ink1071.xml" ContentType="application/inkml+xml"/>
  <Override PartName="/ppt/ink/ink1072.xml" ContentType="application/inkml+xml"/>
  <Override PartName="/ppt/ink/ink1073.xml" ContentType="application/inkml+xml"/>
  <Override PartName="/ppt/ink/ink1074.xml" ContentType="application/inkml+xml"/>
  <Override PartName="/ppt/ink/ink1075.xml" ContentType="application/inkml+xml"/>
  <Override PartName="/ppt/ink/ink1076.xml" ContentType="application/inkml+xml"/>
  <Override PartName="/ppt/ink/ink1077.xml" ContentType="application/inkml+xml"/>
  <Override PartName="/ppt/ink/ink1078.xml" ContentType="application/inkml+xml"/>
  <Override PartName="/ppt/ink/ink1079.xml" ContentType="application/inkml+xml"/>
  <Override PartName="/ppt/ink/ink1080.xml" ContentType="application/inkml+xml"/>
  <Override PartName="/ppt/ink/ink1081.xml" ContentType="application/inkml+xml"/>
  <Override PartName="/ppt/ink/ink1082.xml" ContentType="application/inkml+xml"/>
  <Override PartName="/ppt/ink/ink1083.xml" ContentType="application/inkml+xml"/>
  <Override PartName="/ppt/ink/ink1084.xml" ContentType="application/inkml+xml"/>
  <Override PartName="/ppt/ink/ink1085.xml" ContentType="application/inkml+xml"/>
  <Override PartName="/ppt/ink/ink1086.xml" ContentType="application/inkml+xml"/>
  <Override PartName="/ppt/ink/ink1087.xml" ContentType="application/inkml+xml"/>
  <Override PartName="/ppt/ink/ink1088.xml" ContentType="application/inkml+xml"/>
  <Override PartName="/ppt/ink/ink1089.xml" ContentType="application/inkml+xml"/>
  <Override PartName="/ppt/ink/ink1090.xml" ContentType="application/inkml+xml"/>
  <Override PartName="/ppt/ink/ink1091.xml" ContentType="application/inkml+xml"/>
  <Override PartName="/ppt/ink/ink1092.xml" ContentType="application/inkml+xml"/>
  <Override PartName="/ppt/ink/ink1093.xml" ContentType="application/inkml+xml"/>
  <Override PartName="/ppt/ink/ink1094.xml" ContentType="application/inkml+xml"/>
  <Override PartName="/ppt/ink/ink1095.xml" ContentType="application/inkml+xml"/>
  <Override PartName="/ppt/ink/ink1096.xml" ContentType="application/inkml+xml"/>
  <Override PartName="/ppt/ink/ink1097.xml" ContentType="application/inkml+xml"/>
  <Override PartName="/ppt/ink/ink1098.xml" ContentType="application/inkml+xml"/>
  <Override PartName="/ppt/ink/ink1099.xml" ContentType="application/inkml+xml"/>
  <Override PartName="/ppt/ink/ink1100.xml" ContentType="application/inkml+xml"/>
  <Override PartName="/ppt/ink/ink1101.xml" ContentType="application/inkml+xml"/>
  <Override PartName="/ppt/ink/ink1102.xml" ContentType="application/inkml+xml"/>
  <Override PartName="/ppt/ink/ink1103.xml" ContentType="application/inkml+xml"/>
  <Override PartName="/ppt/ink/ink1104.xml" ContentType="application/inkml+xml"/>
  <Override PartName="/ppt/ink/ink1105.xml" ContentType="application/inkml+xml"/>
  <Override PartName="/ppt/ink/ink1106.xml" ContentType="application/inkml+xml"/>
  <Override PartName="/ppt/ink/ink1107.xml" ContentType="application/inkml+xml"/>
  <Override PartName="/ppt/ink/ink1108.xml" ContentType="application/inkml+xml"/>
  <Override PartName="/ppt/ink/ink1109.xml" ContentType="application/inkml+xml"/>
  <Override PartName="/ppt/ink/ink1110.xml" ContentType="application/inkml+xml"/>
  <Override PartName="/ppt/ink/ink1111.xml" ContentType="application/inkml+xml"/>
  <Override PartName="/ppt/ink/ink1112.xml" ContentType="application/inkml+xml"/>
  <Override PartName="/ppt/ink/ink1113.xml" ContentType="application/inkml+xml"/>
  <Override PartName="/ppt/ink/ink1114.xml" ContentType="application/inkml+xml"/>
  <Override PartName="/ppt/ink/ink1115.xml" ContentType="application/inkml+xml"/>
  <Override PartName="/ppt/ink/ink1116.xml" ContentType="application/inkml+xml"/>
  <Override PartName="/ppt/ink/ink1117.xml" ContentType="application/inkml+xml"/>
  <Override PartName="/ppt/ink/ink1118.xml" ContentType="application/inkml+xml"/>
  <Override PartName="/ppt/ink/ink1119.xml" ContentType="application/inkml+xml"/>
  <Override PartName="/ppt/ink/ink1120.xml" ContentType="application/inkml+xml"/>
  <Override PartName="/ppt/ink/ink1121.xml" ContentType="application/inkml+xml"/>
  <Override PartName="/ppt/ink/ink1122.xml" ContentType="application/inkml+xml"/>
  <Override PartName="/ppt/ink/ink1123.xml" ContentType="application/inkml+xml"/>
  <Override PartName="/ppt/ink/ink1124.xml" ContentType="application/inkml+xml"/>
  <Override PartName="/ppt/ink/ink1125.xml" ContentType="application/inkml+xml"/>
  <Override PartName="/ppt/ink/ink1126.xml" ContentType="application/inkml+xml"/>
  <Override PartName="/ppt/ink/ink1127.xml" ContentType="application/inkml+xml"/>
  <Override PartName="/ppt/ink/ink1128.xml" ContentType="application/inkml+xml"/>
  <Override PartName="/ppt/ink/ink1129.xml" ContentType="application/inkml+xml"/>
  <Override PartName="/ppt/ink/ink1130.xml" ContentType="application/inkml+xml"/>
  <Override PartName="/ppt/ink/ink1131.xml" ContentType="application/inkml+xml"/>
  <Override PartName="/ppt/ink/ink1132.xml" ContentType="application/inkml+xml"/>
  <Override PartName="/ppt/ink/ink1133.xml" ContentType="application/inkml+xml"/>
  <Override PartName="/ppt/ink/ink1134.xml" ContentType="application/inkml+xml"/>
  <Override PartName="/ppt/ink/ink1135.xml" ContentType="application/inkml+xml"/>
  <Override PartName="/ppt/ink/ink1136.xml" ContentType="application/inkml+xml"/>
  <Override PartName="/ppt/ink/ink1137.xml" ContentType="application/inkml+xml"/>
  <Override PartName="/ppt/ink/ink1138.xml" ContentType="application/inkml+xml"/>
  <Override PartName="/ppt/ink/ink1139.xml" ContentType="application/inkml+xml"/>
  <Override PartName="/ppt/ink/ink1140.xml" ContentType="application/inkml+xml"/>
  <Override PartName="/ppt/ink/ink1141.xml" ContentType="application/inkml+xml"/>
  <Override PartName="/ppt/ink/ink1142.xml" ContentType="application/inkml+xml"/>
  <Override PartName="/ppt/ink/ink1143.xml" ContentType="application/inkml+xml"/>
  <Override PartName="/ppt/ink/ink1144.xml" ContentType="application/inkml+xml"/>
  <Override PartName="/ppt/ink/ink1145.xml" ContentType="application/inkml+xml"/>
  <Override PartName="/ppt/ink/ink1146.xml" ContentType="application/inkml+xml"/>
  <Override PartName="/ppt/ink/ink1147.xml" ContentType="application/inkml+xml"/>
  <Override PartName="/ppt/ink/ink1148.xml" ContentType="application/inkml+xml"/>
  <Override PartName="/ppt/ink/ink1149.xml" ContentType="application/inkml+xml"/>
  <Override PartName="/ppt/ink/ink1150.xml" ContentType="application/inkml+xml"/>
  <Override PartName="/ppt/ink/ink1151.xml" ContentType="application/inkml+xml"/>
  <Override PartName="/ppt/ink/ink1152.xml" ContentType="application/inkml+xml"/>
  <Override PartName="/ppt/ink/ink1153.xml" ContentType="application/inkml+xml"/>
  <Override PartName="/ppt/ink/ink1154.xml" ContentType="application/inkml+xml"/>
  <Override PartName="/ppt/ink/ink1155.xml" ContentType="application/inkml+xml"/>
  <Override PartName="/ppt/ink/ink1156.xml" ContentType="application/inkml+xml"/>
  <Override PartName="/ppt/ink/ink1157.xml" ContentType="application/inkml+xml"/>
  <Override PartName="/ppt/ink/ink1158.xml" ContentType="application/inkml+xml"/>
  <Override PartName="/ppt/ink/ink1159.xml" ContentType="application/inkml+xml"/>
  <Override PartName="/ppt/ink/ink1160.xml" ContentType="application/inkml+xml"/>
  <Override PartName="/ppt/ink/ink1161.xml" ContentType="application/inkml+xml"/>
  <Override PartName="/ppt/ink/ink1162.xml" ContentType="application/inkml+xml"/>
  <Override PartName="/ppt/ink/ink1163.xml" ContentType="application/inkml+xml"/>
  <Override PartName="/ppt/ink/ink1164.xml" ContentType="application/inkml+xml"/>
  <Override PartName="/ppt/ink/ink1165.xml" ContentType="application/inkml+xml"/>
  <Override PartName="/ppt/ink/ink1166.xml" ContentType="application/inkml+xml"/>
  <Override PartName="/ppt/ink/ink1167.xml" ContentType="application/inkml+xml"/>
  <Override PartName="/ppt/ink/ink1168.xml" ContentType="application/inkml+xml"/>
  <Override PartName="/ppt/ink/ink1169.xml" ContentType="application/inkml+xml"/>
  <Override PartName="/ppt/ink/ink1170.xml" ContentType="application/inkml+xml"/>
  <Override PartName="/ppt/ink/ink1171.xml" ContentType="application/inkml+xml"/>
  <Override PartName="/ppt/ink/ink1172.xml" ContentType="application/inkml+xml"/>
  <Override PartName="/ppt/ink/ink1173.xml" ContentType="application/inkml+xml"/>
  <Override PartName="/ppt/ink/ink1174.xml" ContentType="application/inkml+xml"/>
  <Override PartName="/ppt/ink/ink1175.xml" ContentType="application/inkml+xml"/>
  <Override PartName="/ppt/ink/ink1176.xml" ContentType="application/inkml+xml"/>
  <Override PartName="/ppt/ink/ink1177.xml" ContentType="application/inkml+xml"/>
  <Override PartName="/ppt/ink/ink1178.xml" ContentType="application/inkml+xml"/>
  <Override PartName="/ppt/ink/ink1179.xml" ContentType="application/inkml+xml"/>
  <Override PartName="/ppt/ink/ink1180.xml" ContentType="application/inkml+xml"/>
  <Override PartName="/ppt/notesSlides/notesSlide3.xml" ContentType="application/vnd.openxmlformats-officedocument.presentationml.notesSlide+xml"/>
  <Override PartName="/ppt/ink/ink1181.xml" ContentType="application/inkml+xml"/>
  <Override PartName="/ppt/ink/ink1182.xml" ContentType="application/inkml+xml"/>
  <Override PartName="/ppt/ink/ink1183.xml" ContentType="application/inkml+xml"/>
  <Override PartName="/ppt/ink/ink1184.xml" ContentType="application/inkml+xml"/>
  <Override PartName="/ppt/ink/ink1185.xml" ContentType="application/inkml+xml"/>
  <Override PartName="/ppt/ink/ink1186.xml" ContentType="application/inkml+xml"/>
  <Override PartName="/ppt/ink/ink1187.xml" ContentType="application/inkml+xml"/>
  <Override PartName="/ppt/ink/ink1188.xml" ContentType="application/inkml+xml"/>
  <Override PartName="/ppt/ink/ink1189.xml" ContentType="application/inkml+xml"/>
  <Override PartName="/ppt/ink/ink1190.xml" ContentType="application/inkml+xml"/>
  <Override PartName="/ppt/ink/ink1191.xml" ContentType="application/inkml+xml"/>
  <Override PartName="/ppt/ink/ink1192.xml" ContentType="application/inkml+xml"/>
  <Override PartName="/ppt/ink/ink1193.xml" ContentType="application/inkml+xml"/>
  <Override PartName="/ppt/ink/ink1194.xml" ContentType="application/inkml+xml"/>
  <Override PartName="/ppt/ink/ink1195.xml" ContentType="application/inkml+xml"/>
  <Override PartName="/ppt/ink/ink1196.xml" ContentType="application/inkml+xml"/>
  <Override PartName="/ppt/ink/ink1197.xml" ContentType="application/inkml+xml"/>
  <Override PartName="/ppt/ink/ink1198.xml" ContentType="application/inkml+xml"/>
  <Override PartName="/ppt/ink/ink1199.xml" ContentType="application/inkml+xml"/>
  <Override PartName="/ppt/ink/ink1200.xml" ContentType="application/inkml+xml"/>
  <Override PartName="/ppt/ink/ink1201.xml" ContentType="application/inkml+xml"/>
  <Override PartName="/ppt/ink/ink1202.xml" ContentType="application/inkml+xml"/>
  <Override PartName="/ppt/ink/ink1203.xml" ContentType="application/inkml+xml"/>
  <Override PartName="/ppt/ink/ink1204.xml" ContentType="application/inkml+xml"/>
  <Override PartName="/ppt/ink/ink1205.xml" ContentType="application/inkml+xml"/>
  <Override PartName="/ppt/ink/ink1206.xml" ContentType="application/inkml+xml"/>
  <Override PartName="/ppt/ink/ink1207.xml" ContentType="application/inkml+xml"/>
  <Override PartName="/ppt/ink/ink1208.xml" ContentType="application/inkml+xml"/>
  <Override PartName="/ppt/ink/ink1209.xml" ContentType="application/inkml+xml"/>
  <Override PartName="/ppt/ink/ink1210.xml" ContentType="application/inkml+xml"/>
  <Override PartName="/ppt/ink/ink1211.xml" ContentType="application/inkml+xml"/>
  <Override PartName="/ppt/ink/ink1212.xml" ContentType="application/inkml+xml"/>
  <Override PartName="/ppt/ink/ink1213.xml" ContentType="application/inkml+xml"/>
  <Override PartName="/ppt/ink/ink1214.xml" ContentType="application/inkml+xml"/>
  <Override PartName="/ppt/ink/ink1215.xml" ContentType="application/inkml+xml"/>
  <Override PartName="/ppt/ink/ink1216.xml" ContentType="application/inkml+xml"/>
  <Override PartName="/ppt/ink/ink1217.xml" ContentType="application/inkml+xml"/>
  <Override PartName="/ppt/ink/ink1218.xml" ContentType="application/inkml+xml"/>
  <Override PartName="/ppt/ink/ink1219.xml" ContentType="application/inkml+xml"/>
  <Override PartName="/ppt/ink/ink1220.xml" ContentType="application/inkml+xml"/>
  <Override PartName="/ppt/ink/ink1221.xml" ContentType="application/inkml+xml"/>
  <Override PartName="/ppt/ink/ink1222.xml" ContentType="application/inkml+xml"/>
  <Override PartName="/ppt/ink/ink1223.xml" ContentType="application/inkml+xml"/>
  <Override PartName="/ppt/ink/ink1224.xml" ContentType="application/inkml+xml"/>
  <Override PartName="/ppt/ink/ink1225.xml" ContentType="application/inkml+xml"/>
  <Override PartName="/ppt/ink/ink1226.xml" ContentType="application/inkml+xml"/>
  <Override PartName="/ppt/ink/ink1227.xml" ContentType="application/inkml+xml"/>
  <Override PartName="/ppt/ink/ink1228.xml" ContentType="application/inkml+xml"/>
  <Override PartName="/ppt/ink/ink1229.xml" ContentType="application/inkml+xml"/>
  <Override PartName="/ppt/ink/ink1230.xml" ContentType="application/inkml+xml"/>
  <Override PartName="/ppt/ink/ink1231.xml" ContentType="application/inkml+xml"/>
  <Override PartName="/ppt/ink/ink1232.xml" ContentType="application/inkml+xml"/>
  <Override PartName="/ppt/ink/ink1233.xml" ContentType="application/inkml+xml"/>
  <Override PartName="/ppt/ink/ink1234.xml" ContentType="application/inkml+xml"/>
  <Override PartName="/ppt/ink/ink1235.xml" ContentType="application/inkml+xml"/>
  <Override PartName="/ppt/ink/ink1236.xml" ContentType="application/inkml+xml"/>
  <Override PartName="/ppt/ink/ink1237.xml" ContentType="application/inkml+xml"/>
  <Override PartName="/ppt/ink/ink1238.xml" ContentType="application/inkml+xml"/>
  <Override PartName="/ppt/ink/ink1239.xml" ContentType="application/inkml+xml"/>
  <Override PartName="/ppt/ink/ink1240.xml" ContentType="application/inkml+xml"/>
  <Override PartName="/ppt/ink/ink1241.xml" ContentType="application/inkml+xml"/>
  <Override PartName="/ppt/ink/ink1242.xml" ContentType="application/inkml+xml"/>
  <Override PartName="/ppt/ink/ink1243.xml" ContentType="application/inkml+xml"/>
  <Override PartName="/ppt/ink/ink1244.xml" ContentType="application/inkml+xml"/>
  <Override PartName="/ppt/ink/ink1245.xml" ContentType="application/inkml+xml"/>
  <Override PartName="/ppt/ink/ink1246.xml" ContentType="application/inkml+xml"/>
  <Override PartName="/ppt/ink/ink1247.xml" ContentType="application/inkml+xml"/>
  <Override PartName="/ppt/ink/ink1248.xml" ContentType="application/inkml+xml"/>
  <Override PartName="/ppt/ink/ink1249.xml" ContentType="application/inkml+xml"/>
  <Override PartName="/ppt/notesSlides/notesSlide4.xml" ContentType="application/vnd.openxmlformats-officedocument.presentationml.notesSlide+xml"/>
  <Override PartName="/ppt/ink/ink1250.xml" ContentType="application/inkml+xml"/>
  <Override PartName="/ppt/ink/ink1251.xml" ContentType="application/inkml+xml"/>
  <Override PartName="/ppt/ink/ink1252.xml" ContentType="application/inkml+xml"/>
  <Override PartName="/ppt/ink/ink1253.xml" ContentType="application/inkml+xml"/>
  <Override PartName="/ppt/ink/ink1254.xml" ContentType="application/inkml+xml"/>
  <Override PartName="/ppt/ink/ink1255.xml" ContentType="application/inkml+xml"/>
  <Override PartName="/ppt/ink/ink1256.xml" ContentType="application/inkml+xml"/>
  <Override PartName="/ppt/ink/ink1257.xml" ContentType="application/inkml+xml"/>
  <Override PartName="/ppt/ink/ink1258.xml" ContentType="application/inkml+xml"/>
  <Override PartName="/ppt/ink/ink1259.xml" ContentType="application/inkml+xml"/>
  <Override PartName="/ppt/ink/ink1260.xml" ContentType="application/inkml+xml"/>
  <Override PartName="/ppt/ink/ink1261.xml" ContentType="application/inkml+xml"/>
  <Override PartName="/ppt/ink/ink1262.xml" ContentType="application/inkml+xml"/>
  <Override PartName="/ppt/ink/ink1263.xml" ContentType="application/inkml+xml"/>
  <Override PartName="/ppt/ink/ink1264.xml" ContentType="application/inkml+xml"/>
  <Override PartName="/ppt/ink/ink1265.xml" ContentType="application/inkml+xml"/>
  <Override PartName="/ppt/ink/ink1266.xml" ContentType="application/inkml+xml"/>
  <Override PartName="/ppt/ink/ink1267.xml" ContentType="application/inkml+xml"/>
  <Override PartName="/ppt/ink/ink1268.xml" ContentType="application/inkml+xml"/>
  <Override PartName="/ppt/ink/ink1269.xml" ContentType="application/inkml+xml"/>
  <Override PartName="/ppt/ink/ink1270.xml" ContentType="application/inkml+xml"/>
  <Override PartName="/ppt/ink/ink1271.xml" ContentType="application/inkml+xml"/>
  <Override PartName="/ppt/ink/ink1272.xml" ContentType="application/inkml+xml"/>
  <Override PartName="/ppt/ink/ink1273.xml" ContentType="application/inkml+xml"/>
  <Override PartName="/ppt/ink/ink1274.xml" ContentType="application/inkml+xml"/>
  <Override PartName="/ppt/ink/ink1275.xml" ContentType="application/inkml+xml"/>
  <Override PartName="/ppt/ink/ink1276.xml" ContentType="application/inkml+xml"/>
  <Override PartName="/ppt/ink/ink1277.xml" ContentType="application/inkml+xml"/>
  <Override PartName="/ppt/ink/ink1278.xml" ContentType="application/inkml+xml"/>
  <Override PartName="/ppt/ink/ink1279.xml" ContentType="application/inkml+xml"/>
  <Override PartName="/ppt/ink/ink1280.xml" ContentType="application/inkml+xml"/>
  <Override PartName="/ppt/ink/ink1281.xml" ContentType="application/inkml+xml"/>
  <Override PartName="/ppt/ink/ink1282.xml" ContentType="application/inkml+xml"/>
  <Override PartName="/ppt/ink/ink1283.xml" ContentType="application/inkml+xml"/>
  <Override PartName="/ppt/ink/ink1284.xml" ContentType="application/inkml+xml"/>
  <Override PartName="/ppt/ink/ink1285.xml" ContentType="application/inkml+xml"/>
  <Override PartName="/ppt/ink/ink1286.xml" ContentType="application/inkml+xml"/>
  <Override PartName="/ppt/ink/ink1287.xml" ContentType="application/inkml+xml"/>
  <Override PartName="/ppt/ink/ink1288.xml" ContentType="application/inkml+xml"/>
  <Override PartName="/ppt/ink/ink1289.xml" ContentType="application/inkml+xml"/>
  <Override PartName="/ppt/ink/ink1290.xml" ContentType="application/inkml+xml"/>
  <Override PartName="/ppt/ink/ink1291.xml" ContentType="application/inkml+xml"/>
  <Override PartName="/ppt/ink/ink1292.xml" ContentType="application/inkml+xml"/>
  <Override PartName="/ppt/ink/ink1293.xml" ContentType="application/inkml+xml"/>
  <Override PartName="/ppt/ink/ink1294.xml" ContentType="application/inkml+xml"/>
  <Override PartName="/ppt/ink/ink1295.xml" ContentType="application/inkml+xml"/>
  <Override PartName="/ppt/ink/ink1296.xml" ContentType="application/inkml+xml"/>
  <Override PartName="/ppt/ink/ink1297.xml" ContentType="application/inkml+xml"/>
  <Override PartName="/ppt/ink/ink1298.xml" ContentType="application/inkml+xml"/>
  <Override PartName="/ppt/ink/ink1299.xml" ContentType="application/inkml+xml"/>
  <Override PartName="/ppt/ink/ink1300.xml" ContentType="application/inkml+xml"/>
  <Override PartName="/ppt/ink/ink1301.xml" ContentType="application/inkml+xml"/>
  <Override PartName="/ppt/ink/ink1302.xml" ContentType="application/inkml+xml"/>
  <Override PartName="/ppt/ink/ink1303.xml" ContentType="application/inkml+xml"/>
  <Override PartName="/ppt/ink/ink1304.xml" ContentType="application/inkml+xml"/>
  <Override PartName="/ppt/ink/ink1305.xml" ContentType="application/inkml+xml"/>
  <Override PartName="/ppt/ink/ink1306.xml" ContentType="application/inkml+xml"/>
  <Override PartName="/ppt/ink/ink1307.xml" ContentType="application/inkml+xml"/>
  <Override PartName="/ppt/ink/ink1308.xml" ContentType="application/inkml+xml"/>
  <Override PartName="/ppt/ink/ink1309.xml" ContentType="application/inkml+xml"/>
  <Override PartName="/ppt/ink/ink1310.xml" ContentType="application/inkml+xml"/>
  <Override PartName="/ppt/ink/ink1311.xml" ContentType="application/inkml+xml"/>
  <Override PartName="/ppt/ink/ink1312.xml" ContentType="application/inkml+xml"/>
  <Override PartName="/ppt/ink/ink1313.xml" ContentType="application/inkml+xml"/>
  <Override PartName="/ppt/ink/ink1314.xml" ContentType="application/inkml+xml"/>
  <Override PartName="/ppt/ink/ink1315.xml" ContentType="application/inkml+xml"/>
  <Override PartName="/ppt/ink/ink1316.xml" ContentType="application/inkml+xml"/>
  <Override PartName="/ppt/ink/ink1317.xml" ContentType="application/inkml+xml"/>
  <Override PartName="/ppt/ink/ink1318.xml" ContentType="application/inkml+xml"/>
  <Override PartName="/ppt/ink/ink1319.xml" ContentType="application/inkml+xml"/>
  <Override PartName="/ppt/ink/ink1320.xml" ContentType="application/inkml+xml"/>
  <Override PartName="/ppt/ink/ink1321.xml" ContentType="application/inkml+xml"/>
  <Override PartName="/ppt/ink/ink1322.xml" ContentType="application/inkml+xml"/>
  <Override PartName="/ppt/ink/ink1323.xml" ContentType="application/inkml+xml"/>
  <Override PartName="/ppt/ink/ink1324.xml" ContentType="application/inkml+xml"/>
  <Override PartName="/ppt/ink/ink1325.xml" ContentType="application/inkml+xml"/>
  <Override PartName="/ppt/ink/ink1326.xml" ContentType="application/inkml+xml"/>
  <Override PartName="/ppt/ink/ink1327.xml" ContentType="application/inkml+xml"/>
  <Override PartName="/ppt/ink/ink1328.xml" ContentType="application/inkml+xml"/>
  <Override PartName="/ppt/ink/ink1329.xml" ContentType="application/inkml+xml"/>
  <Override PartName="/ppt/ink/ink1330.xml" ContentType="application/inkml+xml"/>
  <Override PartName="/ppt/ink/ink1331.xml" ContentType="application/inkml+xml"/>
  <Override PartName="/ppt/ink/ink1332.xml" ContentType="application/inkml+xml"/>
  <Override PartName="/ppt/ink/ink1333.xml" ContentType="application/inkml+xml"/>
  <Override PartName="/ppt/ink/ink1334.xml" ContentType="application/inkml+xml"/>
  <Override PartName="/ppt/ink/ink1335.xml" ContentType="application/inkml+xml"/>
  <Override PartName="/ppt/ink/ink1336.xml" ContentType="application/inkml+xml"/>
  <Override PartName="/ppt/ink/ink1337.xml" ContentType="application/inkml+xml"/>
  <Override PartName="/ppt/ink/ink1338.xml" ContentType="application/inkml+xml"/>
  <Override PartName="/ppt/ink/ink1339.xml" ContentType="application/inkml+xml"/>
  <Override PartName="/ppt/ink/ink1340.xml" ContentType="application/inkml+xml"/>
  <Override PartName="/ppt/ink/ink1341.xml" ContentType="application/inkml+xml"/>
  <Override PartName="/ppt/ink/ink1342.xml" ContentType="application/inkml+xml"/>
  <Override PartName="/ppt/ink/ink1343.xml" ContentType="application/inkml+xml"/>
  <Override PartName="/ppt/ink/ink1344.xml" ContentType="application/inkml+xml"/>
  <Override PartName="/ppt/ink/ink1345.xml" ContentType="application/inkml+xml"/>
  <Override PartName="/ppt/ink/ink1346.xml" ContentType="application/inkml+xml"/>
  <Override PartName="/ppt/ink/ink1347.xml" ContentType="application/inkml+xml"/>
  <Override PartName="/ppt/ink/ink1348.xml" ContentType="application/inkml+xml"/>
  <Override PartName="/ppt/ink/ink1349.xml" ContentType="application/inkml+xml"/>
  <Override PartName="/ppt/ink/ink1350.xml" ContentType="application/inkml+xml"/>
  <Override PartName="/ppt/ink/ink1351.xml" ContentType="application/inkml+xml"/>
  <Override PartName="/ppt/ink/ink1352.xml" ContentType="application/inkml+xml"/>
  <Override PartName="/ppt/ink/ink1353.xml" ContentType="application/inkml+xml"/>
  <Override PartName="/ppt/ink/ink1354.xml" ContentType="application/inkml+xml"/>
  <Override PartName="/ppt/ink/ink1355.xml" ContentType="application/inkml+xml"/>
  <Override PartName="/ppt/ink/ink1356.xml" ContentType="application/inkml+xml"/>
  <Override PartName="/ppt/ink/ink1357.xml" ContentType="application/inkml+xml"/>
  <Override PartName="/ppt/ink/ink1358.xml" ContentType="application/inkml+xml"/>
  <Override PartName="/ppt/ink/ink1359.xml" ContentType="application/inkml+xml"/>
  <Override PartName="/ppt/ink/ink1360.xml" ContentType="application/inkml+xml"/>
  <Override PartName="/ppt/ink/ink1361.xml" ContentType="application/inkml+xml"/>
  <Override PartName="/ppt/ink/ink1362.xml" ContentType="application/inkml+xml"/>
  <Override PartName="/ppt/ink/ink1363.xml" ContentType="application/inkml+xml"/>
  <Override PartName="/ppt/ink/ink1364.xml" ContentType="application/inkml+xml"/>
  <Override PartName="/ppt/ink/ink1365.xml" ContentType="application/inkml+xml"/>
  <Override PartName="/ppt/ink/ink1366.xml" ContentType="application/inkml+xml"/>
  <Override PartName="/ppt/ink/ink1367.xml" ContentType="application/inkml+xml"/>
  <Override PartName="/ppt/ink/ink1368.xml" ContentType="application/inkml+xml"/>
  <Override PartName="/ppt/ink/ink1369.xml" ContentType="application/inkml+xml"/>
  <Override PartName="/ppt/ink/ink1370.xml" ContentType="application/inkml+xml"/>
  <Override PartName="/ppt/ink/ink1371.xml" ContentType="application/inkml+xml"/>
  <Override PartName="/ppt/ink/ink1372.xml" ContentType="application/inkml+xml"/>
  <Override PartName="/ppt/ink/ink1373.xml" ContentType="application/inkml+xml"/>
  <Override PartName="/ppt/ink/ink1374.xml" ContentType="application/inkml+xml"/>
  <Override PartName="/ppt/ink/ink1375.xml" ContentType="application/inkml+xml"/>
  <Override PartName="/ppt/ink/ink1376.xml" ContentType="application/inkml+xml"/>
  <Override PartName="/ppt/ink/ink1377.xml" ContentType="application/inkml+xml"/>
  <Override PartName="/ppt/ink/ink1378.xml" ContentType="application/inkml+xml"/>
  <Override PartName="/ppt/ink/ink1379.xml" ContentType="application/inkml+xml"/>
  <Override PartName="/ppt/ink/ink1380.xml" ContentType="application/inkml+xml"/>
  <Override PartName="/ppt/ink/ink1381.xml" ContentType="application/inkml+xml"/>
  <Override PartName="/ppt/ink/ink1382.xml" ContentType="application/inkml+xml"/>
  <Override PartName="/ppt/ink/ink1383.xml" ContentType="application/inkml+xml"/>
  <Override PartName="/ppt/ink/ink1384.xml" ContentType="application/inkml+xml"/>
  <Override PartName="/ppt/ink/ink1385.xml" ContentType="application/inkml+xml"/>
  <Override PartName="/ppt/ink/ink1386.xml" ContentType="application/inkml+xml"/>
  <Override PartName="/ppt/ink/ink1387.xml" ContentType="application/inkml+xml"/>
  <Override PartName="/ppt/ink/ink1388.xml" ContentType="application/inkml+xml"/>
  <Override PartName="/ppt/ink/ink1389.xml" ContentType="application/inkml+xml"/>
  <Override PartName="/ppt/ink/ink1390.xml" ContentType="application/inkml+xml"/>
  <Override PartName="/ppt/ink/ink1391.xml" ContentType="application/inkml+xml"/>
  <Override PartName="/ppt/ink/ink1392.xml" ContentType="application/inkml+xml"/>
  <Override PartName="/ppt/ink/ink1393.xml" ContentType="application/inkml+xml"/>
  <Override PartName="/ppt/ink/ink1394.xml" ContentType="application/inkml+xml"/>
  <Override PartName="/ppt/ink/ink1395.xml" ContentType="application/inkml+xml"/>
  <Override PartName="/ppt/ink/ink1396.xml" ContentType="application/inkml+xml"/>
  <Override PartName="/ppt/ink/ink1397.xml" ContentType="application/inkml+xml"/>
  <Override PartName="/ppt/ink/ink1398.xml" ContentType="application/inkml+xml"/>
  <Override PartName="/ppt/ink/ink1399.xml" ContentType="application/inkml+xml"/>
  <Override PartName="/ppt/ink/ink1400.xml" ContentType="application/inkml+xml"/>
  <Override PartName="/ppt/ink/ink1401.xml" ContentType="application/inkml+xml"/>
  <Override PartName="/ppt/ink/ink1402.xml" ContentType="application/inkml+xml"/>
  <Override PartName="/ppt/ink/ink1403.xml" ContentType="application/inkml+xml"/>
  <Override PartName="/ppt/ink/ink1404.xml" ContentType="application/inkml+xml"/>
  <Override PartName="/ppt/ink/ink1405.xml" ContentType="application/inkml+xml"/>
  <Override PartName="/ppt/ink/ink1406.xml" ContentType="application/inkml+xml"/>
  <Override PartName="/ppt/ink/ink1407.xml" ContentType="application/inkml+xml"/>
  <Override PartName="/ppt/ink/ink1408.xml" ContentType="application/inkml+xml"/>
  <Override PartName="/ppt/ink/ink1409.xml" ContentType="application/inkml+xml"/>
  <Override PartName="/ppt/ink/ink1410.xml" ContentType="application/inkml+xml"/>
  <Override PartName="/ppt/ink/ink1411.xml" ContentType="application/inkml+xml"/>
  <Override PartName="/ppt/ink/ink1412.xml" ContentType="application/inkml+xml"/>
  <Override PartName="/ppt/ink/ink1413.xml" ContentType="application/inkml+xml"/>
  <Override PartName="/ppt/ink/ink1414.xml" ContentType="application/inkml+xml"/>
  <Override PartName="/ppt/ink/ink1415.xml" ContentType="application/inkml+xml"/>
  <Override PartName="/ppt/ink/ink1416.xml" ContentType="application/inkml+xml"/>
  <Override PartName="/ppt/ink/ink1417.xml" ContentType="application/inkml+xml"/>
  <Override PartName="/ppt/ink/ink1418.xml" ContentType="application/inkml+xml"/>
  <Override PartName="/ppt/ink/ink1419.xml" ContentType="application/inkml+xml"/>
  <Override PartName="/ppt/ink/ink1420.xml" ContentType="application/inkml+xml"/>
  <Override PartName="/ppt/ink/ink1421.xml" ContentType="application/inkml+xml"/>
  <Override PartName="/ppt/ink/ink1422.xml" ContentType="application/inkml+xml"/>
  <Override PartName="/ppt/ink/ink1423.xml" ContentType="application/inkml+xml"/>
  <Override PartName="/ppt/ink/ink1424.xml" ContentType="application/inkml+xml"/>
  <Override PartName="/ppt/ink/ink1425.xml" ContentType="application/inkml+xml"/>
  <Override PartName="/ppt/ink/ink1426.xml" ContentType="application/inkml+xml"/>
  <Override PartName="/ppt/ink/ink1427.xml" ContentType="application/inkml+xml"/>
  <Override PartName="/ppt/ink/ink1428.xml" ContentType="application/inkml+xml"/>
  <Override PartName="/ppt/ink/ink1429.xml" ContentType="application/inkml+xml"/>
  <Override PartName="/ppt/ink/ink1430.xml" ContentType="application/inkml+xml"/>
  <Override PartName="/ppt/ink/ink1431.xml" ContentType="application/inkml+xml"/>
  <Override PartName="/ppt/ink/ink1432.xml" ContentType="application/inkml+xml"/>
  <Override PartName="/ppt/ink/ink1433.xml" ContentType="application/inkml+xml"/>
  <Override PartName="/ppt/ink/ink1434.xml" ContentType="application/inkml+xml"/>
  <Override PartName="/ppt/ink/ink1435.xml" ContentType="application/inkml+xml"/>
  <Override PartName="/ppt/ink/ink1436.xml" ContentType="application/inkml+xml"/>
  <Override PartName="/ppt/ink/ink1437.xml" ContentType="application/inkml+xml"/>
  <Override PartName="/ppt/ink/ink1438.xml" ContentType="application/inkml+xml"/>
  <Override PartName="/ppt/ink/ink1439.xml" ContentType="application/inkml+xml"/>
  <Override PartName="/ppt/ink/ink1440.xml" ContentType="application/inkml+xml"/>
  <Override PartName="/ppt/ink/ink1441.xml" ContentType="application/inkml+xml"/>
  <Override PartName="/ppt/ink/ink1442.xml" ContentType="application/inkml+xml"/>
  <Override PartName="/ppt/ink/ink1443.xml" ContentType="application/inkml+xml"/>
  <Override PartName="/ppt/ink/ink1444.xml" ContentType="application/inkml+xml"/>
  <Override PartName="/ppt/ink/ink1445.xml" ContentType="application/inkml+xml"/>
  <Override PartName="/ppt/ink/ink1446.xml" ContentType="application/inkml+xml"/>
  <Override PartName="/ppt/ink/ink1447.xml" ContentType="application/inkml+xml"/>
  <Override PartName="/ppt/ink/ink1448.xml" ContentType="application/inkml+xml"/>
  <Override PartName="/ppt/ink/ink1449.xml" ContentType="application/inkml+xml"/>
  <Override PartName="/ppt/ink/ink1450.xml" ContentType="application/inkml+xml"/>
  <Override PartName="/ppt/ink/ink1451.xml" ContentType="application/inkml+xml"/>
  <Override PartName="/ppt/ink/ink1452.xml" ContentType="application/inkml+xml"/>
  <Override PartName="/ppt/ink/ink1453.xml" ContentType="application/inkml+xml"/>
  <Override PartName="/ppt/ink/ink1454.xml" ContentType="application/inkml+xml"/>
  <Override PartName="/ppt/ink/ink1455.xml" ContentType="application/inkml+xml"/>
  <Override PartName="/ppt/ink/ink1456.xml" ContentType="application/inkml+xml"/>
  <Override PartName="/ppt/ink/ink1457.xml" ContentType="application/inkml+xml"/>
  <Override PartName="/ppt/ink/ink1458.xml" ContentType="application/inkml+xml"/>
  <Override PartName="/ppt/ink/ink1459.xml" ContentType="application/inkml+xml"/>
  <Override PartName="/ppt/ink/ink1460.xml" ContentType="application/inkml+xml"/>
  <Override PartName="/ppt/ink/ink1461.xml" ContentType="application/inkml+xml"/>
  <Override PartName="/ppt/ink/ink1462.xml" ContentType="application/inkml+xml"/>
  <Override PartName="/ppt/ink/ink1463.xml" ContentType="application/inkml+xml"/>
  <Override PartName="/ppt/ink/ink1464.xml" ContentType="application/inkml+xml"/>
  <Override PartName="/ppt/ink/ink1465.xml" ContentType="application/inkml+xml"/>
  <Override PartName="/ppt/ink/ink1466.xml" ContentType="application/inkml+xml"/>
  <Override PartName="/ppt/ink/ink1467.xml" ContentType="application/inkml+xml"/>
  <Override PartName="/ppt/ink/ink1468.xml" ContentType="application/inkml+xml"/>
  <Override PartName="/ppt/ink/ink1469.xml" ContentType="application/inkml+xml"/>
  <Override PartName="/ppt/ink/ink1470.xml" ContentType="application/inkml+xml"/>
  <Override PartName="/ppt/ink/ink1471.xml" ContentType="application/inkml+xml"/>
  <Override PartName="/ppt/ink/ink1472.xml" ContentType="application/inkml+xml"/>
  <Override PartName="/ppt/ink/ink1473.xml" ContentType="application/inkml+xml"/>
  <Override PartName="/ppt/ink/ink1474.xml" ContentType="application/inkml+xml"/>
  <Override PartName="/ppt/ink/ink1475.xml" ContentType="application/inkml+xml"/>
  <Override PartName="/ppt/ink/ink1476.xml" ContentType="application/inkml+xml"/>
  <Override PartName="/ppt/ink/ink1477.xml" ContentType="application/inkml+xml"/>
  <Override PartName="/ppt/ink/ink1478.xml" ContentType="application/inkml+xml"/>
  <Override PartName="/ppt/ink/ink1479.xml" ContentType="application/inkml+xml"/>
  <Override PartName="/ppt/ink/ink1480.xml" ContentType="application/inkml+xml"/>
  <Override PartName="/ppt/ink/ink1481.xml" ContentType="application/inkml+xml"/>
  <Override PartName="/ppt/ink/ink1482.xml" ContentType="application/inkml+xml"/>
  <Override PartName="/ppt/ink/ink1483.xml" ContentType="application/inkml+xml"/>
  <Override PartName="/ppt/ink/ink1484.xml" ContentType="application/inkml+xml"/>
  <Override PartName="/ppt/ink/ink1485.xml" ContentType="application/inkml+xml"/>
  <Override PartName="/ppt/ink/ink1486.xml" ContentType="application/inkml+xml"/>
  <Override PartName="/ppt/ink/ink1487.xml" ContentType="application/inkml+xml"/>
  <Override PartName="/ppt/ink/ink1488.xml" ContentType="application/inkml+xml"/>
  <Override PartName="/ppt/ink/ink1489.xml" ContentType="application/inkml+xml"/>
  <Override PartName="/ppt/ink/ink1490.xml" ContentType="application/inkml+xml"/>
  <Override PartName="/ppt/ink/ink1491.xml" ContentType="application/inkml+xml"/>
  <Override PartName="/ppt/ink/ink1492.xml" ContentType="application/inkml+xml"/>
  <Override PartName="/ppt/ink/ink1493.xml" ContentType="application/inkml+xml"/>
  <Override PartName="/ppt/ink/ink1494.xml" ContentType="application/inkml+xml"/>
  <Override PartName="/ppt/ink/ink1495.xml" ContentType="application/inkml+xml"/>
  <Override PartName="/ppt/ink/ink1496.xml" ContentType="application/inkml+xml"/>
  <Override PartName="/ppt/ink/ink1497.xml" ContentType="application/inkml+xml"/>
  <Override PartName="/ppt/ink/ink1498.xml" ContentType="application/inkml+xml"/>
  <Override PartName="/ppt/ink/ink1499.xml" ContentType="application/inkml+xml"/>
  <Override PartName="/ppt/ink/ink1500.xml" ContentType="application/inkml+xml"/>
  <Override PartName="/ppt/ink/ink1501.xml" ContentType="application/inkml+xml"/>
  <Override PartName="/ppt/ink/ink1502.xml" ContentType="application/inkml+xml"/>
  <Override PartName="/ppt/ink/ink1503.xml" ContentType="application/inkml+xml"/>
  <Override PartName="/ppt/ink/ink1504.xml" ContentType="application/inkml+xml"/>
  <Override PartName="/ppt/ink/ink1505.xml" ContentType="application/inkml+xml"/>
  <Override PartName="/ppt/ink/ink1506.xml" ContentType="application/inkml+xml"/>
  <Override PartName="/ppt/ink/ink1507.xml" ContentType="application/inkml+xml"/>
  <Override PartName="/ppt/ink/ink1508.xml" ContentType="application/inkml+xml"/>
  <Override PartName="/ppt/ink/ink1509.xml" ContentType="application/inkml+xml"/>
  <Override PartName="/ppt/ink/ink1510.xml" ContentType="application/inkml+xml"/>
  <Override PartName="/ppt/ink/ink1511.xml" ContentType="application/inkml+xml"/>
  <Override PartName="/ppt/ink/ink1512.xml" ContentType="application/inkml+xml"/>
  <Override PartName="/ppt/ink/ink1513.xml" ContentType="application/inkml+xml"/>
  <Override PartName="/ppt/ink/ink1514.xml" ContentType="application/inkml+xml"/>
  <Override PartName="/ppt/ink/ink1515.xml" ContentType="application/inkml+xml"/>
  <Override PartName="/ppt/ink/ink1516.xml" ContentType="application/inkml+xml"/>
  <Override PartName="/ppt/ink/ink1517.xml" ContentType="application/inkml+xml"/>
  <Override PartName="/ppt/ink/ink1518.xml" ContentType="application/inkml+xml"/>
  <Override PartName="/ppt/ink/ink1519.xml" ContentType="application/inkml+xml"/>
  <Override PartName="/ppt/ink/ink1520.xml" ContentType="application/inkml+xml"/>
  <Override PartName="/ppt/ink/ink1521.xml" ContentType="application/inkml+xml"/>
  <Override PartName="/ppt/ink/ink1522.xml" ContentType="application/inkml+xml"/>
  <Override PartName="/ppt/ink/ink1523.xml" ContentType="application/inkml+xml"/>
  <Override PartName="/ppt/ink/ink1524.xml" ContentType="application/inkml+xml"/>
  <Override PartName="/ppt/ink/ink1525.xml" ContentType="application/inkml+xml"/>
  <Override PartName="/ppt/ink/ink1526.xml" ContentType="application/inkml+xml"/>
  <Override PartName="/ppt/ink/ink1527.xml" ContentType="application/inkml+xml"/>
  <Override PartName="/ppt/ink/ink1528.xml" ContentType="application/inkml+xml"/>
  <Override PartName="/ppt/ink/ink1529.xml" ContentType="application/inkml+xml"/>
  <Override PartName="/ppt/ink/ink1530.xml" ContentType="application/inkml+xml"/>
  <Override PartName="/ppt/ink/ink1531.xml" ContentType="application/inkml+xml"/>
  <Override PartName="/ppt/ink/ink1532.xml" ContentType="application/inkml+xml"/>
  <Override PartName="/ppt/ink/ink1533.xml" ContentType="application/inkml+xml"/>
  <Override PartName="/ppt/ink/ink1534.xml" ContentType="application/inkml+xml"/>
  <Override PartName="/ppt/ink/ink1535.xml" ContentType="application/inkml+xml"/>
  <Override PartName="/ppt/ink/ink1536.xml" ContentType="application/inkml+xml"/>
  <Override PartName="/ppt/ink/ink1537.xml" ContentType="application/inkml+xml"/>
  <Override PartName="/ppt/ink/ink1538.xml" ContentType="application/inkml+xml"/>
  <Override PartName="/ppt/ink/ink1539.xml" ContentType="application/inkml+xml"/>
  <Override PartName="/ppt/ink/ink1540.xml" ContentType="application/inkml+xml"/>
  <Override PartName="/ppt/ink/ink1541.xml" ContentType="application/inkml+xml"/>
  <Override PartName="/ppt/ink/ink1542.xml" ContentType="application/inkml+xml"/>
  <Override PartName="/ppt/ink/ink1543.xml" ContentType="application/inkml+xml"/>
  <Override PartName="/ppt/ink/ink1544.xml" ContentType="application/inkml+xml"/>
  <Override PartName="/ppt/ink/ink1545.xml" ContentType="application/inkml+xml"/>
  <Override PartName="/ppt/ink/ink1546.xml" ContentType="application/inkml+xml"/>
  <Override PartName="/ppt/ink/ink1547.xml" ContentType="application/inkml+xml"/>
  <Override PartName="/ppt/ink/ink1548.xml" ContentType="application/inkml+xml"/>
  <Override PartName="/ppt/ink/ink1549.xml" ContentType="application/inkml+xml"/>
  <Override PartName="/ppt/ink/ink1550.xml" ContentType="application/inkml+xml"/>
  <Override PartName="/ppt/ink/ink1551.xml" ContentType="application/inkml+xml"/>
  <Override PartName="/ppt/ink/ink1552.xml" ContentType="application/inkml+xml"/>
  <Override PartName="/ppt/ink/ink1553.xml" ContentType="application/inkml+xml"/>
  <Override PartName="/ppt/ink/ink1554.xml" ContentType="application/inkml+xml"/>
  <Override PartName="/ppt/ink/ink1555.xml" ContentType="application/inkml+xml"/>
  <Override PartName="/ppt/ink/ink1556.xml" ContentType="application/inkml+xml"/>
  <Override PartName="/ppt/ink/ink1557.xml" ContentType="application/inkml+xml"/>
  <Override PartName="/ppt/ink/ink1558.xml" ContentType="application/inkml+xml"/>
  <Override PartName="/ppt/ink/ink1559.xml" ContentType="application/inkml+xml"/>
  <Override PartName="/ppt/ink/ink1560.xml" ContentType="application/inkml+xml"/>
  <Override PartName="/ppt/ink/ink1561.xml" ContentType="application/inkml+xml"/>
  <Override PartName="/ppt/ink/ink1562.xml" ContentType="application/inkml+xml"/>
  <Override PartName="/ppt/ink/ink1563.xml" ContentType="application/inkml+xml"/>
  <Override PartName="/ppt/ink/ink1564.xml" ContentType="application/inkml+xml"/>
  <Override PartName="/ppt/ink/ink1565.xml" ContentType="application/inkml+xml"/>
  <Override PartName="/ppt/ink/ink1566.xml" ContentType="application/inkml+xml"/>
  <Override PartName="/ppt/ink/ink1567.xml" ContentType="application/inkml+xml"/>
  <Override PartName="/ppt/ink/ink1568.xml" ContentType="application/inkml+xml"/>
  <Override PartName="/ppt/ink/ink1569.xml" ContentType="application/inkml+xml"/>
  <Override PartName="/ppt/ink/ink1570.xml" ContentType="application/inkml+xml"/>
  <Override PartName="/ppt/ink/ink1571.xml" ContentType="application/inkml+xml"/>
  <Override PartName="/ppt/ink/ink1572.xml" ContentType="application/inkml+xml"/>
  <Override PartName="/ppt/ink/ink1573.xml" ContentType="application/inkml+xml"/>
  <Override PartName="/ppt/ink/ink1574.xml" ContentType="application/inkml+xml"/>
  <Override PartName="/ppt/ink/ink1575.xml" ContentType="application/inkml+xml"/>
  <Override PartName="/ppt/ink/ink1576.xml" ContentType="application/inkml+xml"/>
  <Override PartName="/ppt/ink/ink1577.xml" ContentType="application/inkml+xml"/>
  <Override PartName="/ppt/ink/ink1578.xml" ContentType="application/inkml+xml"/>
  <Override PartName="/ppt/ink/ink1579.xml" ContentType="application/inkml+xml"/>
  <Override PartName="/ppt/ink/ink1580.xml" ContentType="application/inkml+xml"/>
  <Override PartName="/ppt/ink/ink1581.xml" ContentType="application/inkml+xml"/>
  <Override PartName="/ppt/ink/ink1582.xml" ContentType="application/inkml+xml"/>
  <Override PartName="/ppt/ink/ink1583.xml" ContentType="application/inkml+xml"/>
  <Override PartName="/ppt/ink/ink1584.xml" ContentType="application/inkml+xml"/>
  <Override PartName="/ppt/ink/ink1585.xml" ContentType="application/inkml+xml"/>
  <Override PartName="/ppt/ink/ink1586.xml" ContentType="application/inkml+xml"/>
  <Override PartName="/ppt/ink/ink1587.xml" ContentType="application/inkml+xml"/>
  <Override PartName="/ppt/ink/ink1588.xml" ContentType="application/inkml+xml"/>
  <Override PartName="/ppt/ink/ink1589.xml" ContentType="application/inkml+xml"/>
  <Override PartName="/ppt/ink/ink1590.xml" ContentType="application/inkml+xml"/>
  <Override PartName="/ppt/ink/ink1591.xml" ContentType="application/inkml+xml"/>
  <Override PartName="/ppt/ink/ink1592.xml" ContentType="application/inkml+xml"/>
  <Override PartName="/ppt/ink/ink1593.xml" ContentType="application/inkml+xml"/>
  <Override PartName="/ppt/ink/ink1594.xml" ContentType="application/inkml+xml"/>
  <Override PartName="/ppt/ink/ink1595.xml" ContentType="application/inkml+xml"/>
  <Override PartName="/ppt/ink/ink1596.xml" ContentType="application/inkml+xml"/>
  <Override PartName="/ppt/ink/ink1597.xml" ContentType="application/inkml+xml"/>
  <Override PartName="/ppt/ink/ink1598.xml" ContentType="application/inkml+xml"/>
  <Override PartName="/ppt/ink/ink1599.xml" ContentType="application/inkml+xml"/>
  <Override PartName="/ppt/ink/ink1600.xml" ContentType="application/inkml+xml"/>
  <Override PartName="/ppt/ink/ink1601.xml" ContentType="application/inkml+xml"/>
  <Override PartName="/ppt/ink/ink1602.xml" ContentType="application/inkml+xml"/>
  <Override PartName="/ppt/ink/ink1603.xml" ContentType="application/inkml+xml"/>
  <Override PartName="/ppt/ink/ink1604.xml" ContentType="application/inkml+xml"/>
  <Override PartName="/ppt/ink/ink1605.xml" ContentType="application/inkml+xml"/>
  <Override PartName="/ppt/ink/ink1606.xml" ContentType="application/inkml+xml"/>
  <Override PartName="/ppt/ink/ink1607.xml" ContentType="application/inkml+xml"/>
  <Override PartName="/ppt/ink/ink1608.xml" ContentType="application/inkml+xml"/>
  <Override PartName="/ppt/ink/ink1609.xml" ContentType="application/inkml+xml"/>
  <Override PartName="/ppt/ink/ink1610.xml" ContentType="application/inkml+xml"/>
  <Override PartName="/ppt/ink/ink1611.xml" ContentType="application/inkml+xml"/>
  <Override PartName="/ppt/ink/ink1612.xml" ContentType="application/inkml+xml"/>
  <Override PartName="/ppt/ink/ink1613.xml" ContentType="application/inkml+xml"/>
  <Override PartName="/ppt/ink/ink1614.xml" ContentType="application/inkml+xml"/>
  <Override PartName="/ppt/ink/ink1615.xml" ContentType="application/inkml+xml"/>
  <Override PartName="/ppt/ink/ink1616.xml" ContentType="application/inkml+xml"/>
  <Override PartName="/ppt/ink/ink1617.xml" ContentType="application/inkml+xml"/>
  <Override PartName="/ppt/ink/ink1618.xml" ContentType="application/inkml+xml"/>
  <Override PartName="/ppt/ink/ink1619.xml" ContentType="application/inkml+xml"/>
  <Override PartName="/ppt/ink/ink1620.xml" ContentType="application/inkml+xml"/>
  <Override PartName="/ppt/ink/ink1621.xml" ContentType="application/inkml+xml"/>
  <Override PartName="/ppt/ink/ink1622.xml" ContentType="application/inkml+xml"/>
  <Override PartName="/ppt/ink/ink1623.xml" ContentType="application/inkml+xml"/>
  <Override PartName="/ppt/ink/ink1624.xml" ContentType="application/inkml+xml"/>
  <Override PartName="/ppt/ink/ink1625.xml" ContentType="application/inkml+xml"/>
  <Override PartName="/ppt/ink/ink1626.xml" ContentType="application/inkml+xml"/>
  <Override PartName="/ppt/ink/ink1627.xml" ContentType="application/inkml+xml"/>
  <Override PartName="/ppt/ink/ink1628.xml" ContentType="application/inkml+xml"/>
  <Override PartName="/ppt/ink/ink1629.xml" ContentType="application/inkml+xml"/>
  <Override PartName="/ppt/ink/ink1630.xml" ContentType="application/inkml+xml"/>
  <Override PartName="/ppt/ink/ink1631.xml" ContentType="application/inkml+xml"/>
  <Override PartName="/ppt/ink/ink1632.xml" ContentType="application/inkml+xml"/>
  <Override PartName="/ppt/ink/ink1633.xml" ContentType="application/inkml+xml"/>
  <Override PartName="/ppt/ink/ink1634.xml" ContentType="application/inkml+xml"/>
  <Override PartName="/ppt/ink/ink1635.xml" ContentType="application/inkml+xml"/>
  <Override PartName="/ppt/ink/ink1636.xml" ContentType="application/inkml+xml"/>
  <Override PartName="/ppt/ink/ink1637.xml" ContentType="application/inkml+xml"/>
  <Override PartName="/ppt/ink/ink1638.xml" ContentType="application/inkml+xml"/>
  <Override PartName="/ppt/ink/ink1639.xml" ContentType="application/inkml+xml"/>
  <Override PartName="/ppt/ink/ink1640.xml" ContentType="application/inkml+xml"/>
  <Override PartName="/ppt/ink/ink1641.xml" ContentType="application/inkml+xml"/>
  <Override PartName="/ppt/ink/ink1642.xml" ContentType="application/inkml+xml"/>
  <Override PartName="/ppt/ink/ink1643.xml" ContentType="application/inkml+xml"/>
  <Override PartName="/ppt/ink/ink1644.xml" ContentType="application/inkml+xml"/>
  <Override PartName="/ppt/ink/ink1645.xml" ContentType="application/inkml+xml"/>
  <Override PartName="/ppt/ink/ink1646.xml" ContentType="application/inkml+xml"/>
  <Override PartName="/ppt/ink/ink1647.xml" ContentType="application/inkml+xml"/>
  <Override PartName="/ppt/ink/ink1648.xml" ContentType="application/inkml+xml"/>
  <Override PartName="/ppt/ink/ink1649.xml" ContentType="application/inkml+xml"/>
  <Override PartName="/ppt/ink/ink1650.xml" ContentType="application/inkml+xml"/>
  <Override PartName="/ppt/ink/ink1651.xml" ContentType="application/inkml+xml"/>
  <Override PartName="/ppt/ink/ink1652.xml" ContentType="application/inkml+xml"/>
  <Override PartName="/ppt/ink/ink1653.xml" ContentType="application/inkml+xml"/>
  <Override PartName="/ppt/ink/ink1654.xml" ContentType="application/inkml+xml"/>
  <Override PartName="/ppt/ink/ink1655.xml" ContentType="application/inkml+xml"/>
  <Override PartName="/ppt/ink/ink1656.xml" ContentType="application/inkml+xml"/>
  <Override PartName="/ppt/ink/ink1657.xml" ContentType="application/inkml+xml"/>
  <Override PartName="/ppt/ink/ink1658.xml" ContentType="application/inkml+xml"/>
  <Override PartName="/ppt/ink/ink1659.xml" ContentType="application/inkml+xml"/>
  <Override PartName="/ppt/ink/ink1660.xml" ContentType="application/inkml+xml"/>
  <Override PartName="/ppt/ink/ink1661.xml" ContentType="application/inkml+xml"/>
  <Override PartName="/ppt/ink/ink1662.xml" ContentType="application/inkml+xml"/>
  <Override PartName="/ppt/ink/ink1663.xml" ContentType="application/inkml+xml"/>
  <Override PartName="/ppt/ink/ink1664.xml" ContentType="application/inkml+xml"/>
  <Override PartName="/ppt/ink/ink1665.xml" ContentType="application/inkml+xml"/>
  <Override PartName="/ppt/ink/ink1666.xml" ContentType="application/inkml+xml"/>
  <Override PartName="/ppt/ink/ink1667.xml" ContentType="application/inkml+xml"/>
  <Override PartName="/ppt/ink/ink1668.xml" ContentType="application/inkml+xml"/>
  <Override PartName="/ppt/ink/ink1669.xml" ContentType="application/inkml+xml"/>
  <Override PartName="/ppt/ink/ink1670.xml" ContentType="application/inkml+xml"/>
  <Override PartName="/ppt/ink/ink1671.xml" ContentType="application/inkml+xml"/>
  <Override PartName="/ppt/ink/ink1672.xml" ContentType="application/inkml+xml"/>
  <Override PartName="/ppt/ink/ink1673.xml" ContentType="application/inkml+xml"/>
  <Override PartName="/ppt/ink/ink1674.xml" ContentType="application/inkml+xml"/>
  <Override PartName="/ppt/ink/ink1675.xml" ContentType="application/inkml+xml"/>
  <Override PartName="/ppt/ink/ink1676.xml" ContentType="application/inkml+xml"/>
  <Override PartName="/ppt/ink/ink1677.xml" ContentType="application/inkml+xml"/>
  <Override PartName="/ppt/ink/ink1678.xml" ContentType="application/inkml+xml"/>
  <Override PartName="/ppt/ink/ink1679.xml" ContentType="application/inkml+xml"/>
  <Override PartName="/ppt/ink/ink1680.xml" ContentType="application/inkml+xml"/>
  <Override PartName="/ppt/ink/ink1681.xml" ContentType="application/inkml+xml"/>
  <Override PartName="/ppt/ink/ink1682.xml" ContentType="application/inkml+xml"/>
  <Override PartName="/ppt/ink/ink1683.xml" ContentType="application/inkml+xml"/>
  <Override PartName="/ppt/ink/ink1684.xml" ContentType="application/inkml+xml"/>
  <Override PartName="/ppt/ink/ink1685.xml" ContentType="application/inkml+xml"/>
  <Override PartName="/ppt/ink/ink1686.xml" ContentType="application/inkml+xml"/>
  <Override PartName="/ppt/ink/ink1687.xml" ContentType="application/inkml+xml"/>
  <Override PartName="/ppt/ink/ink1688.xml" ContentType="application/inkml+xml"/>
  <Override PartName="/ppt/ink/ink1689.xml" ContentType="application/inkml+xml"/>
  <Override PartName="/ppt/ink/ink1690.xml" ContentType="application/inkml+xml"/>
  <Override PartName="/ppt/ink/ink1691.xml" ContentType="application/inkml+xml"/>
  <Override PartName="/ppt/ink/ink1692.xml" ContentType="application/inkml+xml"/>
  <Override PartName="/ppt/ink/ink1693.xml" ContentType="application/inkml+xml"/>
  <Override PartName="/ppt/ink/ink169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4"/>
  </p:notesMasterIdLst>
  <p:sldIdLst>
    <p:sldId id="303" r:id="rId2"/>
    <p:sldId id="304" r:id="rId3"/>
    <p:sldId id="305" r:id="rId4"/>
    <p:sldId id="306" r:id="rId5"/>
    <p:sldId id="308" r:id="rId6"/>
    <p:sldId id="313" r:id="rId7"/>
    <p:sldId id="309" r:id="rId8"/>
    <p:sldId id="343" r:id="rId9"/>
    <p:sldId id="344" r:id="rId10"/>
    <p:sldId id="314" r:id="rId11"/>
    <p:sldId id="318" r:id="rId12"/>
    <p:sldId id="319" r:id="rId13"/>
    <p:sldId id="320" r:id="rId14"/>
    <p:sldId id="345" r:id="rId15"/>
    <p:sldId id="341" r:id="rId16"/>
    <p:sldId id="333" r:id="rId17"/>
    <p:sldId id="332" r:id="rId18"/>
    <p:sldId id="337" r:id="rId19"/>
    <p:sldId id="336" r:id="rId20"/>
    <p:sldId id="328" r:id="rId21"/>
    <p:sldId id="342" r:id="rId22"/>
    <p:sldId id="329" r:id="rId23"/>
    <p:sldId id="317" r:id="rId24"/>
    <p:sldId id="321" r:id="rId25"/>
    <p:sldId id="323" r:id="rId26"/>
    <p:sldId id="338" r:id="rId27"/>
    <p:sldId id="339" r:id="rId28"/>
    <p:sldId id="325" r:id="rId29"/>
    <p:sldId id="324" r:id="rId30"/>
    <p:sldId id="326" r:id="rId31"/>
    <p:sldId id="327" r:id="rId32"/>
    <p:sldId id="312" r:id="rId33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4">
          <p15:clr>
            <a:srgbClr val="A4A3A4"/>
          </p15:clr>
        </p15:guide>
        <p15:guide id="2" orient="horz" pos="2112">
          <p15:clr>
            <a:srgbClr val="A4A3A4"/>
          </p15:clr>
        </p15:guide>
        <p15:guide id="3" orient="horz" pos="2400">
          <p15:clr>
            <a:srgbClr val="A4A3A4"/>
          </p15:clr>
        </p15:guide>
        <p15:guide id="4" orient="horz" pos="2688">
          <p15:clr>
            <a:srgbClr val="A4A3A4"/>
          </p15:clr>
        </p15:guide>
        <p15:guide id="5" orient="horz" pos="2976">
          <p15:clr>
            <a:srgbClr val="A4A3A4"/>
          </p15:clr>
        </p15:guide>
        <p15:guide id="6" orient="horz" pos="3264">
          <p15:clr>
            <a:srgbClr val="A4A3A4"/>
          </p15:clr>
        </p15:guide>
        <p15:guide id="7" orient="horz" pos="3552">
          <p15:clr>
            <a:srgbClr val="A4A3A4"/>
          </p15:clr>
        </p15:guide>
        <p15:guide id="8" orient="horz" pos="1536">
          <p15:clr>
            <a:srgbClr val="A4A3A4"/>
          </p15:clr>
        </p15:guide>
        <p15:guide id="9" pos="2880">
          <p15:clr>
            <a:srgbClr val="A4A3A4"/>
          </p15:clr>
        </p15:guide>
        <p15:guide id="10" pos="2592">
          <p15:clr>
            <a:srgbClr val="A4A3A4"/>
          </p15:clr>
        </p15:guide>
        <p15:guide id="11" pos="2304">
          <p15:clr>
            <a:srgbClr val="A4A3A4"/>
          </p15:clr>
        </p15:guide>
        <p15:guide id="12" pos="2016">
          <p15:clr>
            <a:srgbClr val="A4A3A4"/>
          </p15:clr>
        </p15:guide>
        <p15:guide id="13" pos="1728">
          <p15:clr>
            <a:srgbClr val="A4A3A4"/>
          </p15:clr>
        </p15:guide>
        <p15:guide id="14" pos="1152">
          <p15:clr>
            <a:srgbClr val="A4A3A4"/>
          </p15:clr>
        </p15:guide>
        <p15:guide id="15" pos="1440">
          <p15:clr>
            <a:srgbClr val="A4A3A4"/>
          </p15:clr>
        </p15:guide>
        <p15:guide id="16" pos="864">
          <p15:clr>
            <a:srgbClr val="A4A3A4"/>
          </p15:clr>
        </p15:guide>
        <p15:guide id="17" pos="3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A5BF"/>
    <a:srgbClr val="B2C9D8"/>
    <a:srgbClr val="004B7F"/>
    <a:srgbClr val="40789F"/>
    <a:srgbClr val="004874"/>
    <a:srgbClr val="FAF6E5"/>
    <a:srgbClr val="808080"/>
    <a:srgbClr val="E5ED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78"/>
      </p:cViewPr>
      <p:guideLst>
        <p:guide orient="horz" pos="1824"/>
        <p:guide orient="horz" pos="2112"/>
        <p:guide orient="horz" pos="2400"/>
        <p:guide orient="horz" pos="2688"/>
        <p:guide orient="horz" pos="2976"/>
        <p:guide orient="horz" pos="3264"/>
        <p:guide orient="horz" pos="3552"/>
        <p:guide orient="horz" pos="1536"/>
        <p:guide pos="2880"/>
        <p:guide pos="2592"/>
        <p:guide pos="2304"/>
        <p:guide pos="2016"/>
        <p:guide pos="1728"/>
        <p:guide pos="1152"/>
        <p:guide pos="1440"/>
        <p:guide pos="864"/>
        <p:guide pos="30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45:08.5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10 110 432,'12'0'17963,"-21"0"-13437,-3 0-4063,11 0-239,1 0-29,0 0-75,0 0-35,0 0 33,69-5-436,522-4-330,-568 11 637,1 0-1,-1 1 1,6 3 11,49 6-43,237 17-51,-302-28 65,0 1 0,0 0 0,0 1-1,-1 1 1,1 0 0,-1 0 0,0 2 0,7 3 29,-11-5-18,8 0 31,0 0 1,0-1-1,1 0 0,-1-1 0,0-1 0,1-1 0,-1 0 0,11-2-13,15 1 42,-28 1-38,-1 0 0,1 1 0,0 1-1,0 0 1,-1 1 0,1 1 0,9 3-4,1-1 8,-1-1 1,1-1-1,0-1 1,1-1 0,-1-2-1,0 0 1,19-3-9,30 0-66,87 9 69,-79-2 9,2-4 0,36-5-12,-41-5-1,-37 3-10,0 3-1,19 1 12,12-1 26,0-3-1,-1-3 0,16-6-25,77-12 68,-76 21-16,1 3 0,27 6-52,-17-1 40,191-1-48,-272 1-2,-1 0 0,1 2 0,12 3 10,-13-2 29,1-1-1,0-1 1,13 0-29,15-2 2,751 11 18,210 0-39,-640-13 16,-332 4 8,1 1 0,31 7-5,-24-3-28,-8-4 32,1-1 1,0-2-1,10-3-4,25 1 11,1075 11-737,-1096-12 798,0-3-1,-1-1 1,29-9-72,17-3 84,54 2-98,0 7 0,136 9 14,-166 1 49,-38 4-136,42 8 87,-42-4 12,45-1-12,490-13 270,-589 5-260,-1-2 0,1-1 0,-1-1 0,13-5-10,-12 3-2,0 1 0,0 1 0,0 2 0,15 0 2,7 3 10,1-1-1,-1-3 1,0-2 0,0-2 0,-1-2 0,4-4-10,-21 5-21,0 0 1,1 2-1,0 2 1,0 1-1,0 1 1,8 2 20,0-13 90,-9 2-76,-9 9-40,0 0 1,0 2-1,0 0 0,0 1 1,18 3 25,-19 3-110,-18-4 130,1-1 0,-1 0 0,1 0 0,0 0 0,-1 0 0,1-1-1,0 1 1,-1-1 0,3 0-20,0-1-5,0 1 0,0 1 1,-1-1-1,1 1 0,0 0 0,0 0 0,-1 1 0,1-1 0,-1 1 0,0 0 0,1 1 1,1 1 4,10 1 422,-17-5-80,-11 0-522,3-2-1850,1-7-4008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2.4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13046,'0'6'8600,"0"17"-4437,0 162-4008,0 394-563,0-579-169,0 0-583,-1 0-1343,-2 0-2133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9.6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67 4674,'0'0'7708,"0"0"-5131,0 0-1195,0 0 715,3 0 700,18 0-2734,353 0 636,-373 0-706,0 0 0,0 0 1,0 0-1,0 0 0,0 0 1,-1-1-1,1 1 0,0 0 1,0 0-1,0-1 0,0 1 0,0-1 1,-1 1-1,1-1 0,0 1 1,0-1-1,-1 1 0,1-1 1,0 0-1,-1 1 0,1-1 1,-1 0-1,1 1 0,-1-1 0,1 0 1,-1 0-1,1 0 0,-1 1 1,0-1-1,1 0 0,-1 0 1,0-1 6,1-32-466,-1 22 55,0 12 407,0 0 1,0 0 0,0 0 0,0 0-1,0 0 1,-1 0 0,1 1 0,0-1-1,0 0 1,0 0 0,0 0 0,0 0-1,0 0 1,0 0 0,0 0 0,0 0-1,-1 0 1,1 0 0,0 0 0,0 0-1,0 0 1,0 0 0,0 0 0,0 0-1,0 0 1,0 0 0,-1 0 0,1 0-1,0 0 1,0 0 0,0 0 0,0 0 0,0 0-1,0 0 1,0 0 0,-1 0 0,1 0-1,0 0 1,0 0 0,0 0 0,0 0-1,0 0 1,0-1 0,0 1 0,0 0-1,0 0 1,0 0 0,0 0 0,-1 0-1,1 0 1,0 0 0,0 0 0,0 0-1,0-1 1,0 1 0,0 0 0,0 0-1,0 0 1,0 0 0,0 0 0,0 0-1,0 0 1,0-1 0,0 1 0,0 0-1,0 0 1,0 0 0,0 0 3,-5 12 111,1 37 785,1 1-1,3-1 1,6 42-896,-7-90-22,1 0 0,0 0 1,1 0-1,-1 0 0,0-1 1,0 1-1,0 0 0,0 0 1,1 0-1,-1 0 0,0-1 1,1 1-1,-1 0 0,1 0 1,-1-1-1,1 1 0,-1 0 1,1-1-1,-1 1 0,1-1 1,0 1-1,-1 0 0,1-1 1,0 1-1,-1-1 0,1 0 1,0 1-1,0-1 0,-1 0 1,1 1-1,0-1 0,0 0 1,0 0-1,0 0 0,0 0 1,-1 1-1,1-1 0,0 0 1,0-1-1,0 1 0,0 0 1,-1 0-1,1 0 0,0 0 1,0-1-1,0 1 0,0-1 22,2 0-308,-1 0 1,1 0-1,-1-1 0,1 1 0,-1-1 0,0 0 1,0 0-1,0 0 0,0 0 0,0 0 0,0 0 1,0 0-1,-1-1 0,1 0 308,14-39-9975</inkml:trace>
</inkml:ink>
</file>

<file path=ppt/ink/ink10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9.5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113 16 17224,'0'0'1726,"0"0"-683,-1-9 3259,1 9-4292,0 0 0,0 0 0,0-1 0,0 1 0,0 0 0,0 0 0,0 0 0,0 0 0,0 0 0,0-1 0,0 1 0,0 0 0,0 0 0,0 0 0,0 0 0,0-1 0,0 1 0,-1 0 0,1 0 0,0 0 0,0 0 0,0 0 0,0 0 0,0-1 0,0 1 0,0 0 0,0 0 0,0 0 0,-1 0 0,1 0 0,0 0 0,0 0 0,0-1 0,0 1 0,0 0 0,-1 0 1,1 0-1,0 0 0,0 0 0,0 0 0,0 0 0,0 0 0,-1 0 0,1 0 0,0 0 0,0 0 0,0 0 0,0 0 0,-1 0 0,1 0 0,0 0 0,0 0 0,0 0 0,0 0 0,0 0 0,-1 1 0,1-1 0,0 0 0,0 0 0,0 0 0,0 0 0,0 0 0,-1 0-10,-11 15 32,1 1 0,0 0 0,0 0 0,2 1 0,0 1 0,1-1 0,1 1 0,1 1 0,0-1 0,1 1 0,1 0 0,1 0 0,0 5-32,5-23 5,-1-1-1,0 1 1,1-1-1,-1 1 1,0-1-1,1 1 1,-1-1-1,1 0 1,-1 0-1,1 0 1,-1 0-1,1 0 1,-1 0-1,0 0 1,1 0-1,-1 0-4,5-1 0,-1-1 0,0 1 0,1-1 0,-1 0-1,0 0 1,0-1 0,-1 1 0,1-1 0,0 0 0,-1-1-1,0 1 1,1-1 0,-1 0 0,-1 0 0,1 0 0,-1 0-1,1 0 1,-1-1 0,0-1 0,8-8-10,-4 5-14,-1-1 0,0 0 0,0 0 0,-1-1 0,0 0 0,-1 0 0,-1 0 0,1 0 0,-2 0 0,1-1 0,-2 0 0,0 1 0,0-1 0,-1 0 0,0-4 24,0 16 109,0 0 27,7 41-5,-4-29-63,0-1 1,1 0-1,1 0 1,-1-1-1,2 0 1,0 1-1,0-2 1,7 9-69,-9-13 26,-1-1 0,2 0 0,-1 0 1,0 0-1,1 0 0,0-1 0,-1 0 0,1 0 0,1 0 1,-1 0-1,0-1 0,1 0 0,-1 0 0,1 0 1,0-1-1,-1 0 0,1 0 0,3 0-26,-1-1-4,-2 1-66,-1-1-1,0 1 0,1-1 0,-1-1 1,0 1-1,0-1 0,1 0 1,-1 0-1,1-1 71,20-19-1705</inkml:trace>
</inkml:ink>
</file>

<file path=ppt/ink/ink10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2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92 226 11557,'-1'0'478,"0"-1"377,0 0 1,0 0-1,0 0 1,0 0-1,0 0 1,0 0 0,0 0-1,1 0 1,-1 0-1,0 0 1,1 0-1,-1-1 1,0 1-1,1 0 1,0-1-1,-1 0-855,3-6 1808,6-2-3525,36-24 1623,-33 26 39,0 0 0,-1 0 0,1-1 0,0-2 55,-8 8-52,0 0 0,-1 0-1,0 0 1,0 0-1,0-1 1,0 1 0,0-1-1,0 1 1,-1-1-1,0 1 1,0-1 0,0 0-1,0 0 1,-1 0-1,1 0 1,-1-2 52,0-3-45,-2-18-1387,1 26 1380,1 1 0,-1-1 0,1 0 0,-1 0 0,0 1 0,1-1 0,-1 0 0,0 1 0,1-1 0,-1 0 0,0 1 0,0-1 0,0 1 0,0 0 0,1-1 0,-1 1 0,0 0 0,0-1 0,0 1 0,0 0 0,0 0 0,0 0 0,0 0 0,0 0 0,0 0 0,0 0 0,0 0 52,-10 0-117,0 0-1,0 0 1,0 1 0,0 1 0,0 0 0,0 0 0,0 1 0,-6 3 117,13-4 47,-1 1 1,1-1-1,0 1 1,0 0-1,0 0 1,0 1-1,1-1 1,-1 1-1,1 0 1,0 0-1,0 0 1,0 0-1,1 0 1,-1 1-1,1-1 1,0 1-1,0 0 1,1-1-1,0 1 1,-1 3-48,-5 31 459,1 0 0,2 0-1,2 1 1,3 25-459,-1-64 6,0 0 5,0-1 0,1 1-1,-1-1 1,0 1 0,1 0 0,-1-1 0,1 1 0,-1-1 0,1 0 0,-1 1 0,1-1-1,0 1 1,-1-1 0,1 0 0,0 1 0,-1-1 0,1 0 0,-1 0 0,1 1 0,0-1 0,0 0-1,-1 0 1,1 0 0,0 0 0,-1 0 0,1 0 0,0 0 0,-1 0 0,1 0-11,28-1 242,-23 1-155,10-3-68,-1 0 0,-1-1 0,1-1-1,-1 0 1,1-1 0,-1-1 0,-1 0-1,0-1 1,7-4-19,7-4-105,-6 2-84,0 0-1,-1-1 1,-1-2-1,0 0 0,-1 0 1,7-11 189,45-43-250,-70 70 252,3-1 12,0-1-1,0 1 0,0-1 1,0 1-1,0 0 1,0 0-1,0 0 0,1 1 1,-1-1-1,1 1 1,-1 0-1,3-1-13,-5 2 85,-1 0 105,0 0-6,0 0-3,0 0 38,0 0 48,0 0-83,0 0-80,0 0-37,0 0-17,0 0-4,0 0-6,0 0 21,0 0 22,-6 4-92,0-1 0,1 2 0,-1-1 0,1 0 1,0 1-1,0 0 0,0 1 0,1-1 0,0 1 1,0-1-1,0 1 0,1 1 0,-1-1 0,2 0 0,-1 1 1,1-1-1,0 1 0,0 0 0,1 0 0,-1 0 1,2 0-1,-1 0 0,1 4 9,0-11-6,0 1 0,1 0 0,-1 0 1,0-1-1,1 1 0,-1 0 0,1 0 0,-1-1 0,1 1 1,-1-1-1,1 1 0,-1 0 0,1-1 0,0 1 0,-1-1 1,1 1-1,0-1 0,-1 0 0,1 1 0,0-1 0,0 0 1,0 1-1,-1-1 0,1 0 0,0 0 0,0 0 6,28 6-38,-18-4-1,-8-1 20,1 0 1,-1 0-1,0 0 1,0 1 0,1-1-1,-1 1 1,0 0 0,0-1-1,0 2 1,-1-1-1,1 0 1,0 0 0,-1 1-1,0-1 1,1 2 18,-2-2-3,0-1 0,0 1 0,0 0 0,-1-1 0,1 1 1,0 0-1,-1 0 0,0 0 0,1 0 0,-1-1 0,0 1 0,0 0 0,0 0 0,0 0 0,-1 0 0,1 0 1,0-1-1,-1 1 0,1 0 0,-1 0 0,0 0 0,1-1 0,-1 1 0,0 0 0,0-1 0,0 1 0,0-1 1,0 1-1,-1-1 0,0 1 3,-32 25 294,8-8 132,25-18-290,5-20-64,3 8-172,0 0 1,1 0-1,0 0 0,1 1 0,0 1 1,0-1-1,1 2 0,2-3 100,7-4-368,1 1 0,0 1 0,1 0 0,5-1 368,-22 11-72,15-1 48,-19 39 1216,0 66 681,1-101-2004,0 1-1,0 0 0,0-1 1,1 0-1,-1 1 1,0-1-1,0 0 0,1 1 1,-1-1-1,0 0 1,0 0-1,1 0 1,-1 0-1,0 0 0,1 0 1,-1-1-1,0 1 1,0 0-1,1-1 1,-1 1-1,0 0 0,0-1 1,0 0-1,0 1 1,1-1 131,15-23-5232</inkml:trace>
</inkml:ink>
</file>

<file path=ppt/ink/ink10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2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18008,'0'0'0,"0"0"-864,0 0-625,0 0-10180</inkml:trace>
</inkml:ink>
</file>

<file path=ppt/ink/ink10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2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1 13958,'0'0'3506,"-9"0"128,4 0-3470,0 0 0,1 0 0,-1 1 0,0-1 0,0 1 0,0 0 0,1 1 0,-1-1 0,1 1 0,-1 0 0,1 0 0,0 0 0,0 1 1,0 0-1,0-1 0,0 1 0,0 1 0,1-1 0,-1 0 0,-1 3-164,1 0 15,1 0 0,-1 0 0,1 1-1,0-1 1,0 1 0,1 0 0,0 0 0,0 0 0,1 0 0,0 0 0,0 0 0,0 0-1,1 0 1,0 1-15,0-5-7,-1 0 0,1 1 0,0-1 0,0 0 0,0 0 0,0 1-1,1-1 1,-1 0 0,1 1 0,0-1 0,0 0 0,0 0 0,0 0 0,1 0 0,-1 0-1,1 0 1,-1 0 0,1-1 0,0 1 0,0 0 0,1-1 0,-1 0 0,0 1-1,1-1 1,0 0 0,-1 0 0,1 0 0,0-1 0,0 1 0,0-1 0,0 0 0,0 1-1,1-1 8,25 10-100,-22-9 73,0 0-1,1 1 0,-1 0 0,0 0 0,-1 1 0,1 0 1,0 0-1,4 5 28,-10-8 2,0 0 0,0 0 1,0 0-1,0 0 1,0 0-1,-1 0 0,1 1 1,0-1-1,-1 0 0,1 0 1,-1 1-1,1-1 1,-1 0-1,0 1 0,0-1 1,1 0-1,-1 1 0,0-1 1,0 1-1,0-1 0,0 0 1,-1 1-1,1-1 1,0 0-1,-1 1 0,1-1 1,-1 0-1,1 1 0,-1-1 1,1 0-1,-1 0 1,0 1-1,0-1 0,1 0 1,-1 0-1,0 0 0,0 0 1,0 0-1,0 0 1,0-1-1,-1 1 0,1 0 1,0 0-1,0-1 0,0 1 1,-1-1-1,0 1-2,-8 4 32,-1 0-1,1 0 0,-1-2 0,-11 4-31,21-7 6,-42 7-99,42-7-350,1-4-1366,0-15-1966</inkml:trace>
</inkml:ink>
</file>

<file path=ppt/ink/ink10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3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19977,'0'0'1505,"0"0"-913,0 3 321,0 25-305,0 7-176,0 3-16,0 7-16,0-4-208,0 0 97,0-3-161,0 0-16,0-6-48,0-7 16,0-6-80,0-6-144,0-10-481,0-3-687,3 0-1441</inkml:trace>
</inkml:ink>
</file>

<file path=ppt/ink/ink10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3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1 146 22250,'14'-9'849,"11"-4"-481,6-3 704,1 0-351,3-6-529,-3 3-192,3 0 0,-10 3-1009,-11 0-2048</inkml:trace>
</inkml:ink>
</file>

<file path=ppt/ink/ink10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3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23 165 14215,'4'0'8002,"20"0"-6373,-20-1-1569,-1 0 1,0 0 0,0 0 0,-1-1-1,1 1 1,0-1 0,0 0 0,-1 0-1,1 0 1,-1 0 0,0 0 0,1-1-1,-1 1 1,0-1 0,0 1 0,-1-1-1,1 0 1,-1 0 0,1 1 0,-1-1-1,1-2-60,4-8 26,0-1 0,0 0 0,-2-1 0,1-1-26,1-27 21,-6 41-5,0 2 11,-2 0-6,-2 1-18,1 0 0,-1 0 0,1 0-1,0 0 1,-1 0 0,1 1 0,0-1-1,0 1 1,0 0 0,0 0 0,0 0-1,1 1 1,-1-1 0,1 0 0,-1 1-1,1 0 1,0-1 0,0 1 0,-1 1-3,-37 64 10,36-61-11,-1 5-7,0-1 1,0 1 0,1 0 0,1 1-1,0-1 1,1 1 0,1-1-1,-1 1 1,2-1 0,0 1 0,1 2 7,-1-13-1,0 0 0,0-1-1,1 1 1,-1 0 0,1 0 0,0 0 0,-1-1 0,1 1 0,0 0 0,0-1 0,0 1 0,0-1 0,0 1 0,1-1 0,-1 1 0,0-1 0,1 0 0,-1 0 0,1 0 0,-1 0 0,1 0 0,0 0 0,-1 0 0,1 0 0,0 0 0,0-1 0,-1 1 0,1-1 0,0 1 0,0-1 0,1 0 1,10 2-204,0 0 1,-1-1 0,1-1 0,4 0 203,-9 0-247,-1 0 80,0-1-1,0 0 0,-1 0 1,1-1-1,0 0 0,-1 0 1,1 0-1,-1-1 1,0 0-1,1 0 0,-1-1 1,-1 0-1,1 0 0,2-2 168,11-11-1977,-1-1 0,0 0 0,4-7 1977,-11 12-1713,14-16-2363</inkml:trace>
</inkml:ink>
</file>

<file path=ppt/ink/ink10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4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8836,'0'0'6662,"0"0"-3626,0 0-592,0 0-860,0 0-829,0 0-740,0 0 0,1 0 0,-1 0 0,0 0-1,1 0 1,-1 0 0,0 0 0,1 1 0,-1-1-1,0 0 1,0 0 0,1 0 0,-1 0 0,0 1-1,0-1 1,1 0 0,-1 0 0,0 1 0,0-1-1,0 0 1,1 0 0,-1 1 0,0-1 0,0 0-1,0 1 1,0-1 0,0 0 0,0 0 0,1 1 0,-1-1-1,0 0 1,0 1 0,0-1 0,0 0 0,0 1-1,0-1 1,0 0 0,-1 1 0,1-1 0,0 0-15,4 74 1151,-3-48-964,0 0 0,2 0 0,4 18-187,-7-43 2,0 1-1,0-1 0,0 1 0,1-1 1,-1 0-1,1 1 0,-1-1 1,1 1-1,-1-1 0,1 0 0,0 0 1,0 1-1,0-1 0,0 0 0,0 0 1,0 0-1,0 0 0,0 0 1,0 0-1,0 0 0,0-1 0,0 1 1,1 0-1,-1-1 0,0 1 0,1 0 1,-1-1-1,1 0 0,-1 1 1,0-1-1,1 0 0,-1 0 0,1 0 1,-1 0-1,1 0 0,-1 0 0,0 0 1,1 0-1,-1 0 0,1-1 1,-1 1-1,1-1 0,0 0-1,5-1 6,0-2-1,-1 1 1,1-1-1,-1 0 1,1 0-1,-1-1 1,3-2-6,66-60-769,0-7 769,-61 63-253,-13 10 285,-1 16 37,8 69 689,-7-77-722,0 0-1,1 0 1,0 0-1,0 0 1,1 0-1,0-1 1,0 1-1,0-1 0,1 0 1,3 5-36,-4-9-148,0 0 1,0 0-1,0-1 0,0 1 1,0-1-1,0 0 1,0 0-1,0 0 0,1 0 1,-1 0-1,0-1 0,1 1 1,-1-1-1,0 0 1,1 0-1,-1 0 0,1-1 1,-1 1-1,0-1 0,0 0 1,1 0 147,16-7-3135</inkml:trace>
</inkml:ink>
</file>

<file path=ppt/ink/ink10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4.5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17528,'0'0'3788,"0"0"-2683,0 0-307,0 3 93,1 37-540,2 0 1,2-1-1,2 1 1,1-1-1,2-1 1,2 1-1,1-2 1,12 21-352,-14-41 258,-1-2-4417,-10-21-502</inkml:trace>
</inkml:ink>
</file>

<file path=ppt/ink/ink10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4.8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0 102 20649,'0'0'2209,"0"0"-1552,7 0 559,21-12-431,11-7-321,3 0-384,1 3-80,-8 0-288,-7 6-913,-3 1-1744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0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20585,'0'3'1329,"0"0"-849,0-1 529,0 1 95,0 0-848,0 0-192,3 0 0,3-1-64,4 1-64,-1-3-960,3 0-1793,-2 0-12534</inkml:trace>
</inkml:ink>
</file>

<file path=ppt/ink/ink10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5.2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18 175 18552,'3'0'304,"-1"0"0,0-1 0,1 1 0,-1-1 0,0 1-1,1-1 1,-1 0 0,0 0 0,0 0 0,0 0 0,0-1-1,0 1 1,0 0 0,0-1 0,2-1-304,26-37 1031,-24 29-1019,0-2 0,0 1-1,-1-1 1,-1 0-1,0 0 1,-1-1-12,-2 13 29,-1 0 0,1 0-1,-1 0 1,0-1 0,0 1 0,0 0-1,0 0 1,1-1 0,-2 1 0,1 0-1,0 0 1,0-1 0,0 1 0,0 0-1,-1 0 1,1-1 0,-1 1 0,1 0-1,-1 0 1,1 0 0,-1 0 0,0 0-29,0 0 21,1 1 1,-1 0-1,0 0 1,0-1-1,1 1 1,-1 0-1,0 0 1,0 0-1,0 0 1,0 0-1,1 0 0,-1 0 1,0 0-1,0 0 1,0 1-1,1-1 1,-1 0-1,0 0 1,0 1-1,0-1 1,1 0-1,-1 1 1,0 0-22,-6 3 32,1 0 0,0 0-1,1 1 1,-1 0 0,1 0 0,-2 2-32,1 0 25,0 0 0,1 1 0,-1-1 0,2 1 1,-1 1-1,1-1 0,1 0 0,-1 1 0,1 0 0,1 0 0,0 0 0,0 0 0,1 0 1,0 0-1,0 1 0,1-1 0,1 4-25,-1-10 10,1-1 0,-1 1 0,1-1-1,0 1 1,0-1 0,0 1 0,0-1 0,0 0 0,0 0 0,1 0 0,-1 0 0,1 0-1,0 0 1,-1 0 0,1 0 0,0 0 0,0-1 0,0 1 0,0-1 0,0 1 0,1-1-1,-1 0 1,0 0 0,1 0 0,-1 0 0,1-1 0,2 2-10,11 2 37,0 0 0,1 0 1,14 0-38,-21-3 8,80 5-1099,-54-6-2023</inkml:trace>
</inkml:ink>
</file>

<file path=ppt/ink/ink10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6.6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 14 15607,'0'0'2743,"-2"-14"5412,-8 28-8137,1 0 0,0 1-1,1 0 1,1 0-1,0 1 1,2 0-1,-1 0 1,2 1-1,0-1 1,-1 18-18,-3 31 35,3 1 1,3 12-36,2-74 4,-2 35 22,1-13-17,0 1-1,2 0 0,1-1 1,1 1-1,2 5-8,-3-24 2,0 0 0,1-1-1,-1 1 1,1-1 0,1 0 0,0 0-1,0 0 1,0 0 0,1-1 0,0 0 0,0 1-1,0-2 1,1 1 0,0-1 0,0 0-1,0 0 1,1-1 0,0 1 0,5 1-2,-1-1-75,0-1 1,0-1-1,0 0 1,0 0 0,1-1-1,-1-1 1,1 0-1,-1 0 1,1-1 74,-7-1-629,1 1 1,-1 0 0,1-1-1,-1 0 1,0-1-1,0 1 1,2-1 628,19-19-12793</inkml:trace>
</inkml:ink>
</file>

<file path=ppt/ink/ink10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48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142 26 6819,'-2'19'10991,"-5"-1"-5350,-5 2-3295,-12 8-3700,-9 15 1664,23-22-214,0 1 1,1 1-1,1-1 1,1 1-1,1 0 1,2 1-1,0-1 1,1 1-1,1 0 1,1 0-1,2 5-96,0-28 0,-1 0 0,1-1 0,-1 1 0,1-1 0,0 1 0,-1-1 0,1 0 0,0 1 0,-1-1-1,1 0 1,0 1 0,-1-1 0,1 0 0,0 0 0,0 1 0,0-1 0,-1 0 0,1 0 0,0 0-1,0 0 1,0 0 0,-1 0 0,1-1 0,0 1 0,0 0 0,-1 0 0,1 0 0,23-4 32,-12-1-40,0-1 0,0 0 0,0-1 1,-1 0-1,0-1 0,-1 0 0,1-1 0,2-4 8,10-9-132,-2-1 0,0-1 0,0-2 132,-7 0-98,-7 15 253,-5 30-79,-2-10-70,0 5 18,0 0 1,1 0 0,0-1 0,1 1-1,3 11-24,-4-23 5,0 1-1,0 0 1,0-1-1,0 1 0,0 0 1,0-1-1,1 0 1,-1 1-1,1-1 1,0 0-1,0 0 1,0 0-1,0 0 1,0 0-1,0 0 0,0 0 1,0-1-1,1 1 1,-1-1-1,1 0 1,-1 1-1,1-1 1,0-1-1,-1 1 0,1 0 1,0 0-1,0-1 1,-1 0-1,1 0 1,0 1-1,0-1-4,2 0 4,-1-1 0,1 1 0,-1-1 0,1 1 0,-1-1 0,1 0 0,-1-1 0,0 1 0,1-1 0,-1 0-1,0 0 1,0 0 0,0-1 0,-1 1 0,1-1 0,0 0 0,-1 0 0,1-1-4,1-2-2,0-1 0,0 0-1,0 0 1,-1 0 0,0-1 0,0 1-1,-1-1 1,0 0 0,1-6 2,-2 3-19,0 0 1,0 0-1,-1 0 0,-1 0 1,0 0-1,-1-5 19,0-8-70,1 21 65,0 1-1,0-1 0,-1 1 0,1-1 1,-1 1-1,1 0 0,-1-1 0,0 1 1,0 0-1,0 0 0,0-1 0,-1 1 1,1 0-1,0 0 0,-1 0 1,0 1-1,1-1 0,-1 0 0,0 0 1,0 1-1,0 0 0,0-1 0,0 1 1,0 0-1,0 0 0,-1 0 0,1 0 1,0 0-1,-1 0 0,1 1 0,0-1 1,-1 1 5,-12-3-55,1 1 1,-1 1 0,1 0 0,-1 1-1,-1 1 55,-3-1-54,18 0 16,35-17-172,8-6 120,1 3 0,0 1-1,2 2 1,0 2 0,22-3 90,-66 23 5,1 0 0,-1 0 0,0 0 1,0 0-1,-1 0 0,0 0 0,0 1 0,0-1 0,-1 5-5,1-5 39,-1 20 224,-2 1-1,-1-1 0,-5 21-262,3-20 199,1-1 1,1 1-1,1 23-199,19-48 53,-7-2-44,-1 0 0,1 0 0,-1-1 0,1 0 0,-1-1 0,0 0 0,0 0 0,0-1 0,0 0 0,-1 0 0,0-1 0,5-3-9,18-15-66,-1-1 0,9-12 66,-9 9-133,-6 4 79,-22 23 92,-1 3 29,-1 26-26,1-6 69,0 0 0,1 1 0,3 12-110,-3-30 14,0-1 0,0 1 0,1 0 1,-1-1-1,1 1 0,1-1 0,-1 0 0,1 0 0,0 0 0,0 0 0,0 0 1,1-1-1,-1 1 0,1-1 0,0 0 0,5 3-14,-7-5-32,1-1-1,0 1 1,0-1 0,0 0-1,0 0 1,0 0 0,0 0-1,0 0 1,0-1 0,0 1-1,0-1 1,0 0 0,1 0-1,-1 0 1,0 0 0,0-1-1,0 1 1,0-1 0,0 0-1,0 0 1,1 0 32,4-2-258,0-1 0,0 1-1,-1-1 1,0-1 0,0 1 0,0-1 0,1-2 258,40-36-3810,-1-4-4268</inkml:trace>
</inkml:ink>
</file>

<file path=ppt/ink/ink10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0.0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36 10533,'0'105'13628,"-1"-11"-10409,0 0-3559,0 76-1718,0-180 1907,0 0 1,-1 0-1,0 1 0,0-1 0,-1 0 0,-2-2 151,2 2-14,0-1 0,0 1 0,1 0 0,0-1-1,0 1 1,1-5 14,1 12 1,0 0 0,0 0 0,0 0 0,0 0 0,1 0 0,-1 1 0,1-1 0,-1 0 0,1 0 0,0 1-1,0-1 1,1 0 0,-1 1 0,0 0 0,1-1 0,0 1 0,-1 0 0,1-1 0,0 1 0,0 0 0,0 0-1,3-1 1,0 1 1,0-1-1,0 1 1,1 0-1,-1 0 1,0 0-1,1 1 1,-1 0-1,1 0 1,4 0-2,32-2 68,0 2 0,13 2-68,-4-1 37,-51 30-2,0 124 152,0-154-339,0 0 0,0 0-38,0 0-77,0 0 33,1-3 169,0-1 0,-1 1 0,1-1 0,-1 1 0,0-1 0,0 1 0,0-1 0,0 1 1,-1-1-1,1-1 65,-2-13-290,2-152-1279,26 170 2220,-7 0-571,1 0 1,-1 2-1,0 0 1,1 1-1,-1 2 1,18 5-81,-22-5 15,-1-1 20,-1 0 1,-1 1-1,1 1 1,-1 0-1,0 0 1,3 3-36,-12-6 9,0 0 0,1 0 0,-1 0 0,0 0 0,-1 0 0,1 1 0,-1-1 1,1 1-1,-1 0 0,0 0 0,0-1 0,-1 1 0,1 1 0,-1-1 0,0 0 0,0 0 0,0 0 0,-1 1 0,0-1 1,1 0-1,-2 4-9,1 35 69,-2-27-25,2 1 0,0-1 0,0 0 0,2 1 0,0-1 0,1 0 0,1 0 0,2 5-44,-5-19 7,0 0 0,0-1 0,1 1 0,-1-1 0,1 1 0,-1-1 0,1 1 0,0-1 1,0 0-1,-1 0 0,1 0 0,0 0 0,0 0 0,0 0 0,0-1 0,0 1 0,0 0 0,0-1 0,0 0 0,1 1 0,-1-1 0,0 0 0,0 0 0,0 0 0,0-1 0,0 1 0,0 0 0,0-1 0,0 0 0,1 1-7,3-1 13,0-1 0,0 1 0,0-1 0,-1 0 0,1 0 0,0-1 0,-1 0 0,0 0 0,5-4-13,-2 1-28,-1 0 0,0-1-1,-1 0 1,0-1 0,0 0 0,-1 1-1,1-2 1,-2 1 0,1-1-1,-1 1 1,-1-1 0,1 0 0,-2-1-1,1 1 1,-1 0 0,-1-1 0,1 1-1,-2-1 1,1 0 0,-1-1 28,-1 7-8,0 0 0,0 0 1,0 1-1,0-1 0,0 0 1,-1 1-1,1-1 0,-1 1 1,0 0-1,0-1 0,0 1 1,0 0-1,-1 0 0,0 1 1,1-1-1,-1 0 0,0 1 0,0 0 1,0-1-1,0 1 0,-1 0 1,1 1-1,-1-1 0,1 1 1,-1-1-1,1 1 0,-4 0 8,-7-4-6,-1 1 0,0 1-1,0 0 1,0 1 0,-1 0-1,-8 1 7,15 1-37,-3 0 138,-1 0 1,0 1 0,0 0-1,1 1 1,-11 3-102,21-5 13,0 0 1,1 1-1,-1-1 1,0 1-1,1 0 1,-1-1-1,1 1 1,-1 0-1,1 0 1,-1 0-1,1 0 1,0 0-1,-1 0 1,1 0-1,0 1 1,0-1-1,0 0 1,0 1-1,0-1 1,0 1-1,0-1 1,0 1-1,1 0 1,-1-1-1,0 1 1,1 0-1,0-1 1,-1 1-1,1 0 1,0-1-1,0 1 1,0 0-1,0 0 1,0-1-1,0 1 1,0 0-1,1 0 1,-1-1-1,1 1 0,-1 0 1,1-1-1,0 1 1,0-1-1,-1 1 1,1-1-1,1 2-13,-1-2 1,0 1-1,0-1 0,0 0 0,1 1 0,-1-1 0,0 0 0,1 0 0,-1 0 1,1 0-1,-1 0 0,1 0 0,-1-1 0,1 1 0,-1 0 0,1-1 1,0 1-1,0-1 0,-1 1 0,1-1 0,1 0 0,41 2 53,-33-3-26,12 2-17,-1-2 0,0-1 0,0-1 0,1 0 0,18-7-10,-31 7-45,-1-1 0,0 1 0,0-2 0,0 1 0,0-1-1,-1-1 1,1 1 0,-1-1 0,-1-1 0,1 0 0,-1 0 0,0 0 0,-1-1 0,3-4 45,3-4-30,-1 0 1,-1 0-1,0-1 1,-1 0 0,-1-1-1,-1 0 1,0 0 0,-2 0-1,0-1 1,-1 0 0,-1 0-1,0 0 1,-1-5 29,-17 33 830,8 6-732,1-1 0,1 1 0,0 0 0,1 0 0,0 1 0,1 1-98,-12 100 298,12-90-234,-2 17 13,2-1 0,2 1 1,4 39-78,-3-81 2,0 0 0,1 1 0,-1-1 0,1 0 0,-1 0 0,1 1 0,0-1 0,0 0 0,0 0 0,0 0 0,0 0 0,1 0 0,-1 0 0,1 0-1,-1-1 1,1 1 0,0 0 0,-1-1 0,1 1 0,0-1 0,0 0 0,0 1 0,0-1 0,0 0 0,0 0 0,1-1 0,-1 1 0,0 0 0,0-1 0,1 1 0,-1-1 0,0 0 0,1 0 0,-1 0 0,0 0 0,1 0-2,3 0 5,0-1 0,-1 1 0,1-1 0,0-1 0,-1 1 0,1-1 0,-1 0 0,0 0 0,1 0 0,-1-1 0,0 0 0,-1 0 0,1 0 0,1-2-5,18-17-79,-2 0-1,0-2 1,-1 0 0,-2-2-1,-1 0 1,0-1 0,1-7 79,-9 13-123,0 0 1,-2-1-1,0 0 1,-1-1 0,-1 1-1,-2-1 1,0-1-1,-1 1 1,-1 0 0,-2-3 122,0 23-14,0-2 17,0 0-1,0-1 1,0 1-1,-1-1 1,0 1-1,0 0 1,-1-2-3,2 6 16,-1 0-1,1 0 1,-1 0 0,1 0-1,-1 1 1,0-1 0,1 0-1,-1 0 1,0 1 0,1-1-1,-1 0 1,0 1-1,0-1 1,0 0 0,0 1-1,1-1 1,-1 1 0,0 0-1,0-1 1,0 1 0,0 0-1,0-1 1,0 1 0,0 0-1,0 0 1,0 0-1,0 0 1,0 0 0,0 0-1,-1 0 1,1 0 0,0 1-1,0-1 1,0 0 0,1 0-1,-1 1 1,0-1 0,0 1-1,0-1 1,0 1 0,0-1-1,0 1-15,-1 0 5,0 1 0,1-1 0,-1 1-1,1-1 1,-1 1 0,1-1 0,0 1 0,-1 0-1,1 0 1,0-1 0,0 1 0,0 0 0,0 0-1,1 0 1,-1 0 0,0 0 0,1 0 0,-1 0-1,1 2-4,-5 47 135,4-41-86,1 176 1023,0-181-1038,1 1-1,0-1 0,0 1 0,0-1 1,1 1-1,-1-1 0,1 0 0,1 0 0,-1 0 1,1 0-1,0 0 0,0-1 0,0 1 1,1-1-1,-1 0 0,5 4-33,8 7 88,1-1 1,0-1-1,14 8-88,-30-20-2,1 0 8,-1 0-1,1 0 0,0-1 0,-1 1 0,1 0 1,0-1-1,0 0 0,-1 1 0,1-1 0,0 0 0,0 0 1,0 0-1,0 0 0,-1 0 0,1 0 0,0 0 1,0-1-1,0 1 0,-1-1 0,1 1 0,0-1 0,-1 0 1,1 0-1,0 1 0,-1-1 0,1 0 0,-1-1 1,1 1-6,39-38 105,-30 26-86,61-67 14,-67 73-53,1-1-1,-1 0 0,0 0 1,-1 0-1,0-1 0,0 1 1,-1-1-1,0 0 0,0 0 1,-1-2 20,-1 2-32,-1 7 42,0 2-34,0 20 86,0-1-1,2 0 0,0 0 1,1 0-1,1 0 0,1-1 1,1 1-1,0-1 0,2 0 1,8 16-62,-10-21-90,15 23 164,-20-35-187,0-1-1,0 1 1,0 0-1,0 0 0,0-1 1,0 1-1,0-1 0,0 1 1,0-1-1,0 1 0,0-1 1,0 0-1,0 1 1,1-1-1,-1 0 0,0 0 1,0 0-1,0 0 0,0 0 1,1 0-1,-1 0 0,0 0 1,0-1-1,0 1 0,0 0 1,0-1-1,1 1 1,-1-1-1,0 1 0,0-1 1,0 1-1,0-1 0,0 0 1,0 0 113,19-20-4944</inkml:trace>
</inkml:ink>
</file>

<file path=ppt/ink/ink10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0.3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24443,'0'7'656,"0"-1"-591,0 0-65,0 4 160,7-1-160,25-2-112,6-7-1009,5 0-5602</inkml:trace>
</inkml:ink>
</file>

<file path=ppt/ink/ink10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1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1 10821,'-7'19'11717,"7"3"-11300,-3 3-1,-1 1 704,4-7-431,-3 0-385,3-7-224,-4-2-32,4-4-48,-3-6-240,-4 0-1505,-4 0-5619</inkml:trace>
</inkml:ink>
</file>

<file path=ppt/ink/ink10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1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223 5 19849,'-14'-4'4303,"-25"4"-3398,32 0-529,-2 0-259,1 0 7,-1 0 0,1 0 1,0 1-1,-1 0 0,1 0 0,0 1 1,-2 1-125,8-2 4,0 0 1,0 0-1,0 0 1,0 0-1,0 1 1,0-1-1,0 1 0,0-1 1,1 1-1,-1 0 1,0 0-1,1-1 1,-1 1-1,1 0 1,0 1-1,0-1 1,0 0-1,0 0 0,0 0 1,0 1-1,1-1 1,-1 0-1,1 1 1,-1-1-1,1 1 1,0-1-1,0 1-4,-1 2-12,1 0-1,0 0 0,0 0 1,0 0-1,1 0 0,-1 0 1,1 0-1,0 0 0,1-1 1,-1 1-1,1 0 1,0 0-1,0-1 0,0 1 1,2 0 12,2 3 0,1 0 0,0-1 0,1 0 0,-1-1 0,1 1 0,5 1 0,1 3-24,-4-4 15,4 4-17,0 0-1,0 0 1,-1 2-1,0-1 1,2 5 26,-12-13-13,-1 0 0,1 0 0,0 0 1,-1 0-1,0 1 0,0-1 1,0 1-1,0-1 0,-1 1 0,0 0 1,0-1-1,0 1 0,-1 0 1,1 0-1,-1 0 0,0 0 0,-1 0 1,1 0-1,-1-1 0,0 1 1,-1 3 12,0-3-5,-1-1 1,1 1-1,-1-1 1,0 1-1,-1-1 1,1 0-1,-1 0 1,1-1-1,-1 1 1,0-1-1,0 1 1,-1-2-1,1 1 1,-1 0-1,0-1 1,1 0-1,-1 0 1,0 0-1,-1 0 5,-10 4-4,-1-1 0,1-1-1,-1 0 1,-1-1 0,-3 0 4,19-3 14,-3 1-53,-1-1 0,1 0 0,-1 0 0,1 0-1,0 0 1,-1-1 0,-3 0 39,8 0-42,0 1-1,0-1 0,-1 0 0,1 1 1,0-1-1,0 0 0,0 0 0,0 0 1,0 0-1,0 0 0,0 0 0,1 0 1,-1 0-1,0 0 0,0 0 0,1 0 1,-1 0-1,1-1 0,-1 1 0,1 0 1,-1 0-1,1-1 0,0 1 0,0 0 1,0-1-1,0 1 0,0 0 0,0-1 1,0 1-1,0-1 43,0-4-405,0-1-1,0 1 1,0 0 0,1 0-1,0 0 1,0 0 0,1 0 0,-1 1-1,2-1 1,-1 0 0,2-3 405,30-33-6958</inkml:trace>
</inkml:ink>
</file>

<file path=ppt/ink/ink10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2.0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14022,'0'0'6011,"0"0"-3930,8 17-11,33 353-60,-26-226-1941,-15-143-146,6 29 184,-6-30-178,-1 1 1,1-1 0,0 1-1,0-1 1,1 1 0,-1-1-1,0 1 1,0-1 0,0 1-1,0-1 1,0 1 0,0-1 0,1 1-1,-1-1 1,0 1 0,0-1-1,1 0 1,-1 1 0,0-1-1,1 1 1,-1-1 0,0 0-1,1 1 1,-1-1 0,0 0-1,1 0 1,-1 1 0,1-1 0,-1 0-1,1 0 1,-1 0 0,0 1-1,1-1 1,-1 0 0,1 0-1,-1 0 1,1 0 0,-1 0-1,1 0 1,-1 0 0,1 0-1,-1 0 1,1 0 0,-1 0-1,1 0 1,-1 0 0,1-1 0,-1 1-1,1 0 1,-1 0 0,1-1-1,-1 1 1,0 0 0,1-1 70,3-7-3319</inkml:trace>
</inkml:ink>
</file>

<file path=ppt/ink/ink10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2.5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1 148 19241,'50'0'816,"1"-1"1,0-3-1,0-2 0,31-9-816,-34 3 160,-2 2-95,-1-3 0,0-1 0,9-6-65,-52 19 26,0 1-1,0-1 1,0 0-1,0 0 1,0 1 0,0-2-1,0 1 1,0 0-1,0 0 1,0-1-1,-1 1 1,1-1 0,0 1-1,-1-1 1,1 0-1,-1 1 1,0-1-1,0 0 1,0 0 0,1 0-1,-2 0 1,1 0-1,0 0 1,0 0 0,-1-1-1,1 1 1,-1 0-1,0 0 1,1-1-26,-4 2 133,1 0 1,0 0-1,-1 1 1,1-1 0,0 1-1,-1 0 1,1 0-1,-1 0 1,1 0-1,0 0 1,-1 0-1,0 0-133,-1 1 119,-3-1-91,0 2 0,1-1 0,-1 1 0,1 0 0,0 0 0,-1 1 0,1-1 0,0 1 0,0 1 0,1-1 0,-1 1 0,1 0 0,0 1 0,0-1 0,0 1 0,0 0 0,1 0 1,0 0-1,0 1 0,-1 2-28,-5 7 43,1 0 1,0 0 0,1 1 0,1 0-1,1 1 1,0-1 0,-1 7-44,4-5-1,1-1 0,0 1 0,1 0 0,2 10 1,-1-16-15,1-11 9,1 0 0,0-1 0,-1 1 0,1 0 0,0-1 0,0 1 0,-1-1 1,1 0-1,0 0 0,0 1 0,0-1 0,0 0 0,-1-1 0,1 1 0,0 0 0,1-1 6,1 1-9,2 0-2,-1-1 0,1 0 0,-1-1 0,1 1 0,-1-1 0,0 0 0,0 0 0,0 0 0,0-1 0,0 0 0,-1 0 0,1 0 0,-1-1 0,2 0 11,59-62-302,-49 48 144,-7 9 85,3-2 1,-1-1 0,0-1 0,-1 0 0,0-1 1,-1 1-1,0-2 0,4-11 72,2 78 731,15 31-731,-29-78-33,1-1 0,1 0 1,-1 0-1,1 0 0,-1 0 0,1 0 0,0 0 0,1-1 1,-1 0-1,1 1 0,-1-1 0,1 0 0,0-1 1,0 1-1,0-1 0,0 0 0,4 2 33,0-2-1372,-1 0 1,1-1-1,0 1 0,-1-1 1,1-1-1,7 0 1372,10 0-15781</inkml:trace>
</inkml:ink>
</file>

<file path=ppt/ink/ink10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2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9444,'0'0'9365,"0"0"-6684,0 0-1907,0 0 218,0 0-277,0 4-448,2 30 13,0 0 0,3-1 0,1 0 0,1 0 0,2 0 1,3 6-281,-11-37 2,-1 0 1,1 0 0,0-1 0,0 1 0,-1 0-1,2 0 1,-1-1 0,0 1 0,0 0 0,0-1-1,1 1 1,-1-1 0,1 0 0,-1 1 0,1-1 0,0 0-1,-1 0 1,1 0 0,0 0 0,0 0 0,-1-1-1,1 1 1,2 0-3,0-1 0,-1 1 0,1-1 0,-1-1 0,1 1 0,-1 0 0,1-1 0,-1 0 0,1 0 0,-1 0 0,1 0 0,-1 0 0,3-2 0,9-5-68,0-1-1,-1-1 1,0 0-1,13-12 69,-26 20-15,108-98-838,-108 99 845,-1 1 18,0 13 110,-2 25 228,1-26-267,0 1 0,0 0 0,2 0 0,-1 0 1,2-1-1,-1 1 0,2 0 0,0-1 0,3 10-81,-5-21-27,0 1 0,0-1 0,0 1 0,0-1 0,0 1-1,1-1 1,-1 0 0,0 0 0,1 1 0,-1-1 0,1 0 0,-1 0-1,1 0 1,0-1 0,-1 1 0,1 0 0,0-1 0,-1 1 0,1-1-1,0 1 1,1-1 27,42-1-4323,-14-4-5172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0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178 1 2529,'-7'0'5022,"-28"0"7837,7 5-9356,24-3-3494,-1 0 1,1 0-1,-1 0 0,1 1 0,0-1 1,0 1-1,0 0 0,0 0 1,1 1-1,-1-1 0,1 1 0,0 0-9,-3 3 52,0 0-1,1 0 0,0 0 0,1 1 1,-1 0-1,2 0 0,-1 0 1,1 0-1,0 1 0,1-1 0,-1 5-51,-1 12 63,2-1 0,0 1 0,3 12-63,-1-37 0,0 1-7,0 0 1,0-1-1,1 1 1,-1-1 0,1 1-1,-1-1 1,0 1 0,1-1-1,-1 1 1,1-1-1,-1 1 1,1-1 0,0 1-1,-1-1 1,1 0-1,-1 1 1,1-1 0,0 0-1,-1 0 1,1 1-1,0-1 1,-1 0 0,1 0-1,0 0 1,-1 0-1,1 0 1,0 0 0,-1 0-1,1 0 1,0 0 6,30 0-265,-22-1 164,14 1-400,0-2 0,-1 0 0,1-2-1,21-5 502,41-21-5460,-54 16-953</inkml:trace>
</inkml:ink>
</file>

<file path=ppt/ink/ink10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3.4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283 298 15303,'0'-10'5280,"0"-5"-1184,0 15-4051,0-1 0,0 0 1,0 0-1,0 1 1,0-1-1,-1 0 1,1 0-1,0 1 1,-1-1-1,1 0 1,0 1-1,-1-1 1,1 0-1,-1 1 1,1-1-1,-1 1 1,0-1-1,1 1 1,-1-1-1,1 1 1,-1-1-1,0 1 0,1-1 1,-1 1-1,0 0 1,0 0-1,1-1 1,-1 1-1,0 0 1,0 0-1,1 0 1,-1 0-1,0 0 1,0 0-1,1 0 1,-1 0-1,0 0 1,0 0-1,0 0-45,-6 0 30,-1-1 0,1 1 0,0 1 0,0 0 0,0 0 0,0 0 0,0 1 0,0-1 0,0 2 0,0-1 0,0 1 0,1 0 0,0 1 0,-1-1 0,1 1 0,1 0 0,-1 1 0,0-1 0,1 1 0,0 0 0,-2 3-30,-8 9 23,0 0 0,0 1-1,2 1 1,0 0 0,-4 11-23,13-23-12,0 1-1,0 0 0,1 0 1,0 0-1,1 1 0,-1-1 1,1 1-1,1 0 0,0-1 1,0 1-1,1 0 0,0 0 1,1 0-1,-1-1 0,2 1 1,-1 0 12,0-9-6,0 1 0,0 0 0,0-1 0,0 1 0,0-1 0,1 1 0,-1-1 0,0 0 0,0 1 0,0-1 0,0 0 0,0 0 0,1 0 0,-1 0 0,0 0 0,0 0 0,0 0 0,1 0 1,-1 0-1,0-1 0,1 1 6,2-1-22,2 0 6,1-1 0,-1 0 0,1 0 1,-1-1-1,0 0 0,0 0 0,0 0 0,0-1 0,0 0 1,-1 0-1,0-1 0,0 1 0,0-1 0,0 0 0,-1 0 0,0-1 1,1-1 15,11-15-127,0-1 1,-2 0 0,10-22 126,-5-2-338,-1 0 0,-3-2 0,-2 0 0,-2 0 0,-2-1 0,-2-5 338,-3 0 181,-4 54 366,0 1-192,0 14-187,0 374 1110,0-379-1271,0 0 0,0-1 0,1 1 0,0 0 0,1 0 0,0-1 0,3 8-7,-4-13-13,0-1 0,0 0 0,1 1 0,-1-1 0,1 0 0,-1 0 0,1 0 0,0 0 0,0 0 0,0 0 0,0-1 0,0 1 0,0 0 0,0-1 0,0 0 0,1 0 0,-1 1 0,1-1 0,-1-1 0,1 1 0,-1 0 0,1-1 0,-1 1 0,1-1 0,0 0 0,-1 1 0,1-1 0,0-1 13,8 2-407,-1-2-1,1 0 0,-1 0 0,0 0 1,1-2-1,-1 1 0,0-1 0,0-1 0,0 1 1,-1-2-1,1 1 0,-1-2 0,6-3 408,42-31-8902</inkml:trace>
</inkml:ink>
</file>

<file path=ppt/ink/ink10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3.9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304 13 19465,'-2'-2'300,"0"1"1,1 0-1,-1 0 1,0 0-1,1 0 0,-1 0 1,0 0-1,0 0 1,0 1-1,0-1 1,0 1-1,0-1 0,0 1 1,0 0-1,0 0 1,0 0-1,0 0 1,0 0-1,0 0 0,0 0 1,0 1-301,-52 3 393,44 0-326,0 1 0,0 0 0,1 1 0,0 0 0,0 0 0,1 0 0,-1 2 0,2-1 1,-6 6-68,-6 7 67,2 1 0,1 0 0,-5 10-67,15-22 6,1 0-1,0 0 0,1 0 1,0 1-1,0 0 0,1 0 1,0 0-1,1 0 0,0 0 1,1 0-1,0 1 0,0 4-5,1-14-1,0 0 0,0 0 0,1 0 0,-1 0 0,0 0 0,0 0 1,1 0-1,-1 0 0,0 0 0,1 0 0,-1 0 0,1 0 0,-1 0 0,1 0 0,0 0 0,-1 0 0,1 0 0,0-1 0,0 1 0,-1 0 0,1-1 0,0 1 0,0 0 0,0-1 0,0 1 0,0-1 0,1 1 1,1 0-2,1 0 0,0 0 1,-1 0-1,1-1 0,0 1 0,0-1 0,0 0 1,-1 0-1,2 0 2,6-1-2,0-1 0,0 0 0,0 0 1,-1-1-1,1-1 0,0 0 2,4-4-69,1 0 0,-2-1 0,1-1 0,-1-1 0,-1 0 0,0 0 0,0-1-1,-2-1 1,1 0 0,-1-1 0,-1 0 0,-1-1 0,0 0 0,-1 0 0,0-1 0,-1 0 0,-1 0 0,4-16 69,-10 40 653,0 59-322,1-62-328,-1 1 1,0-1 0,1 1-1,0-1 1,0 0 0,1 1-1,0-1 1,0 0 0,0 0 0,0 0-1,2 3-3,-1-5-72,0 0-1,-1 0 0,1-1 0,0 1 1,1 0-1,-1-1 0,0 0 1,1 0-1,-1 0 0,1 0 1,-1-1-1,4 2 73,28 1-3994,-16-4-3113</inkml:trace>
</inkml:ink>
</file>

<file path=ppt/ink/ink10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4.7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6 384 18649,'0'0'4105,"0"0"-3053,-1 12 252,-2 134-666,3-135-1783,-1-39 850,1 11 259,-1 1 0,2 0 1,0 0-1,3-14 36,-3 26 2,0 0 0,0 0 0,1 0 0,-1 0 0,1 0-1,0 0 1,0 0 0,0 1 0,1-1 0,-1 1 0,1-1 0,0 1 0,0 0 0,0 0 0,0 0-1,0 0 1,1 1 0,-1-1 0,1 1 0,2-1-2,14-4 4,0 1 0,1 1 0,0 1 0,0 0 0,0 2 0,0 1 0,0 0 0,0 2 0,11 1-4,22-1-1,62 18 617,-115-19-258,-1 0-46,0 0-64,0 0-67,0 0 3,0 0 0,0 0 3,-22 3-11,11 3-168,0 1-1,0 1 1,1 0-1,0 0 1,0 1-1,1 0 1,0 1-1,1 0 1,0 0-1,0 1 1,-2 5-8,4-4-19,-1 0 1,2 1-1,0 0 0,0 0 1,1 0-1,1 1 0,0-1 1,1 1-1,0 0 0,1 0 0,1 0 1,0 6 18,42-20-150,-38-1 143,0 0-1,0 0 1,0-1-1,-1 1 1,1-1-1,-1 0 1,1 0-1,-1 0 0,0-1 1,0 1-1,0-1 1,0 0-1,0 0 1,0 0-1,-1 0 0,2-1 8,36-61-185,-30 48 121,7-14 46,144-257-2149,-155 275 2059,0 1 0,-1-2 1,0 1-1,-1 0 1,-1-1-1,0 0 0,-1 0 1,0 0-1,-1 0 1,0 0-1,-2 0 0,0-11 108,1 25 19,0-1-1,0 0 1,-1 0-1,1 0 1,0 1 0,0-1-1,0 0 1,0 0-1,-1 1 1,1-1-1,0 0 1,-1 1-1,1-1 1,0 0-1,-1 1 1,1-1-1,-1 0 1,1 1-1,-1-1 1,1 1 0,-1-1-1,0 1 1,1-1-1,-1 1 1,0 0-1,1-1 1,-1 1-1,0 0 1,1-1-1,-1 1 1,0 0-1,0 0 1,1 0 0,-1 0-1,0-1 1,0 1-1,0 0 1,1 0-1,-1 1 1,0-1-1,0 0 1,1 0-1,-1 0 1,0 0-1,0 1 1,1-1-1,-1 0 1,0 1-19,-1 0 75,-1 0-1,1 0 1,0 0-1,0 1 1,0-1 0,0 1-1,0-1 1,0 1 0,1 0-1,-1-1 1,1 1-1,-1 0 1,1 0 0,-1 0-1,0 2-74,-5 23 255,1 0 0,2 0 1,1 1-1,0-1 0,2 1 0,2-1 0,1 16-255,-1-18 127,1-9-51,0 0 0,1 0 0,1 0-1,0 0 1,2 0 0,-1-1 0,2 1 0,0-2-1,1 1 1,0-1 0,1 0 0,1-1-1,0 0 1,1 0 0,0-1 0,1-1 0,1 1-76,-12-11-44,-1-1 0,1 1 0,-1 0 0,1-1 1,0 1-1,-1-1 0,1 1 0,0-1 0,-1 0 0,1 1 1,0-1-1,-1 0 0,1 1 0,0-1 0,0 0 0,-1 0 1,1 1-1,0-1 0,0 0 0,0 0 0,-1 0 0,1 0 1,0 0-1,0 0 0,0 0 0,-1-1 0,1 1 1,0 0-1,0 0 0,-1-1 0,1 1 0,0 0 0,0-1 1,-1 1-1,1-1 44,6-17-2116</inkml:trace>
</inkml:ink>
</file>

<file path=ppt/ink/ink10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5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113 0 16375,'0'10'6211,"0"6"-5907,0 3 209,0 3 1023,0 0-655,0 4-433,0-4-208,-3 0-160,-4-3-80,-7-9-256,-18-10-1025,-24 0-6898</inkml:trace>
</inkml:ink>
</file>

<file path=ppt/ink/ink10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7.1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18168,'0'0'1641,"0"0"-814,0 0 430,0 0-110,0 0-590,0 0-119,0 0 13,0 0-86,0 0-50,0 0 3,0 0-36,0 5-143,-1 117 570,6 207-265,-4-328-465,-1 1 1,0-1-1,0 1 0,1-1 1,-1 1-1,1-1 1,-1 1-1,1-1 0,-1 1 1,1-1-1,0 1 1,0-1-1,0 0 0,0 0 1,0 1-1,0-1 1,0 0-1,0 0 0,1 0 1,-1 0-1,0 0 1,1 0-1,-1-1 0,0 1 1,1 0-1,-1-1 1,1 1-1,-1-1 0,1 1 1,0-1 20,50 3-1829,-38-4 909,16 1-2378</inkml:trace>
</inkml:ink>
</file>

<file path=ppt/ink/ink10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7.5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 19881,'0'3'848,"7"0"-351,0 0 879,7 3-367,11-2-1,10-4-255,11 0-145,11 0-208,6 0-128,-3-10-144,-4-3-128,-13 1-80,-8 5-400,-10 4-1057,-18 3-3057</inkml:trace>
</inkml:ink>
</file>

<file path=ppt/ink/ink10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8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89 0 22010,'-5'7'210,"1"0"1,0 0-1,1 0 0,-1 0 1,2 1-1,-1 0 0,1-1 1,-1 7-211,-6 14 203,-1-2-16,1 1 0,1 1 0,1-1-1,1 1 1,2 0 0,1 0 0,1 19-187,2-46 0,0-1 0,0 1-1,0 0 1,0 0 0,0-1 0,0 1 0,0 0 0,1 0 0,-1-1 0,0 1 0,0 0 0,1 0 0,-1-1 0,1 1 0,-1 0 0,1-1 0,-1 1 0,1-1 0,-1 1 0,1-1 0,-1 1 0,1-1 0,0 1 0,-1-1 0,1 1 0,0-1 0,-1 0 0,1 1 0,0-1 0,0 0 0,-1 0 0,1 0 0,0 1 0,0-1 0,-1 0 0,1 0 0,0 0 0,0 0 0,0 0 0,-1 0 0,1-1 0,0 1 0,0 0 0,-1 0 0,1 0 0,1-1 0,36-14 75,-24 5-150,0 0 1,0-1-1,-1 0 0,0-1 0,-1 0 0,0-1 0,-1-1 0,-1 0 0,0 0 1,-1-1-1,0 0 0,-1 0 0,-1-1 0,0 0 0,-2-1 0,1-2 75,-8 34 335,1 1-1,0-1 0,1 1 1,1-1-1,1 4-334,-2-13 37,1 1 1,-1 0-1,2-1 0,-1 1 0,1 0 1,0-1-1,0 0 0,0 1 0,1-1 1,0 0-1,1 0 0,-1-1 0,1 1 1,0-1-1,0 0 0,1 0 0,2 3-37,1-4-111,0-1 0,0 0-1,1 0 1,-1-1 0,1 1-1,-1-2 1,1 0 0,0 0-1,-1 0 1,1-1 0,0 0-1,-1-1 1,1 0 0,0 0-1,-1-1 1,1 0-1,-1 0 1,0-1 0,4-2 111,40-28-4149</inkml:trace>
</inkml:ink>
</file>

<file path=ppt/ink/ink10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8.8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 15815,'0'0'3530,"-6"1"-1953,-5 4-1301,0 1 1,1-1 0,0 2 0,0 0 0,1 0 0,-1 1 0,2 0 0,-1 0 0,1 1-1,0 0 1,1 1 0,0 0 0,1 0 0,-4 6-277,10-14 12,-1-1-1,0 1 1,0-1-1,1 0 1,-1 1 0,0 0-1,1-1 1,0 1 0,-1-1-1,1 1 1,0 0-1,0-1 1,0 1 0,0 0-1,0-1 1,0 1-1,0-1 1,1 1 0,-1 0-1,1-1 1,-1 1-1,1-1 1,-1 1 0,1-1-1,0 1 1,0-1 0,0 1-1,0-1 1,0 0-1,0 0 1,0 1 0,0-1-1,0 0 1,1 0-1,-1 0 1,0 0 0,1-1-1,-1 1 1,1 0-1,-1 0 1,1-1 0,-1 1-1,1-1 1,0 1-12,9 1 21,0 0 1,1-1-1,-1 0 1,0-1-1,1 0 1,1 0-22,5-1 46,187 1 114,-204 0-164,-1 0 0,0 0 0,1 0 0,-1 0 0,0 1 0,0-1 1,1 0-1,-1 0 0,0 0 0,1 0 0,-1 0 0,0 0 0,0 1 0,1-1 0,-1 0 0,0 0 1,0 0-1,0 1 0,1-1 0,-1 0 0,0 0 0,0 0 0,0 1 0,0-1 0,1 0 1,-1 1-1,0-1 0,0 0 0,0 0 0,0 1 0,0-1 0,0 0 0,0 1 0,0-1 1,0 0-1,0 1 0,0-1 0,0 0 0,0 0 0,0 1 0,0-1 0,0 0 0,0 1 1,0-1-1,0 0 0,-1 0 0,1 1 0,0-1 0,0 0 0,0 0 0,0 1 0,-1-1 1,1 0-1,0 0 0,0 0 0,-1 1 4,-12 16-44,-16 3 92,-2-2 0,-27 13-48,-29 17 232,81-44-191,3-2-20,0 1 0,0-1-1,0-1 1,-1 1 0,1 0 0,0-1-1,-1 0 1,1 0 0,-1 0 0,-1 0-21,5-1-353,4-3-226,18-15-1037,12-15-2090</inkml:trace>
</inkml:ink>
</file>

<file path=ppt/ink/ink10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9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0 15655,'0'0'4279,"-1"1"2206,-14 6-6492,9-4 14,0 0 0,0 0-1,1 0 1,0 1 0,-1 0-1,1 0 1,1 0 0,-1 1 0,1-1-1,-1 1 1,1 0 0,1 1-1,-1-1 1,1 1 0,0-1 0,0 1-1,0 0 1,1 0 0,0 0-1,0 1 1,1-1 0,0 0 0,0 1-1,0-1 1,1 0 0,0 1-1,0 2-5,0-7-3,1 0 0,-1 0 1,1 0-1,-1 0 0,1 0 1,0 0-1,0 0 1,0 0-1,0 0 0,0-1 1,0 1-1,0 0 0,0-1 1,1 1-1,-1-1 1,1 1-1,-1-1 0,1 0 1,0 1-1,0-1 0,-1 0 1,2 0 1,53 25-81,-13-6-173,-42-19 238,-1 0 0,1 0 0,0 1-1,0-1 1,-1 0 0,1 1 0,-1-1 0,1 1 0,-1-1 0,1 0 0,-1 1 0,0-1 0,0 1 0,0-1 0,0 1 0,0-1 0,0 1 0,0-1 0,0 1 0,-1-1 0,1 2 16,-13 32 35,4-24-8,0-1-1,-1-1 1,0 0 0,-1 0-1,0-1 1,0 0-1,-7 2-26,-12 8 237,0-2-1,-15 4-236,31-14 3,14-6-16,0 0 0,0 0 0,0 0 0,0 0 0,0 0 0,0 0 0,0 0 0,1 0 0,-1 0 0,0 0 0,0 0 0,0-1 0,0 1 0,0 0 0,0 0 0,0 0 0,0 0 0,0 0 0,0 0 0,0 0 1,0 0-1,1-1 0,-1 1 0,0 0 0,0 0 0,0 0 0,0 0 0,0 0 0,0 0 0,0 0 0,0-1 0,0 1 0,0 0 0,0 0 0,0 0 0,0 0 0,0 0 0,0 0 0,-1 0 0,1-1 0,0 1 0,0 0 0,0 0 0,0 0 0,0 0 0,0 0 0,0 0 0,0 0 0,0 0 0,0-1 0,0 1 0,0 0 1,-1 0-1,1 0 0,0 0 0,0 0 0,0 0 0,0 0 0,0 0 0,0 0 0,0 0 0,-1 0 0,1 0 0,0 0 0,0 0 0,0 0 0,0 0 13,1-2-196,13-29-2968,15-9-5840</inkml:trace>
</inkml:ink>
</file>

<file path=ppt/ink/ink10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59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1 280 20681,'17'-1'1219,"1"0"0,-1 0-1,11-4-1218,-17 3 56,0-1 0,0 0 0,0-1 0,0-1 0,-1 1 0,1-2 0,-1 1 0,-1-1 0,1-1 0,-1 0 0,0 0 0,-1-1 0,1 0 0,5-8-56,-9 10 19,0-1 1,-1 1-1,0-1 0,-1 0 1,1 1-1,-1-2 1,0 1-1,-1 0 0,0-1 1,0 1-1,0-3-19,1-13-66,-1 1-1,-2-1 1,0-1 66,0 24-1,-25-3-199,19 4 205,0 0 0,-1 1-1,1-1 1,0 1 0,0 1 0,0-1 0,1 1 0,-1 0-1,1 0 1,-1 0 0,1 1 0,0 0 0,0 0-1,1 0 1,-1 1 0,1-1 0,0 1 0,0 0-1,-1 3-4,-4 4 102,2-1-1,-1 1 0,2 1 1,0-1-1,0 1 0,1 0 1,0 0-1,0 8-101,3-11 87,0-1 1,0 1-1,1 0 1,1-1-1,0 1 0,0 0 1,1 0-1,0 0-87,0-7 13,-1-1 0,1 1 0,0 0 0,0-1 0,0 1 0,0-1 0,1 1 1,-1-1-1,0 1 0,1-1 0,0 0 0,0 0 0,0 0 0,-1 0 0,2 0 0,-1 0 0,0 0 0,0-1 0,1 1 0,-1-1 0,0 0 0,1 0 0,0 0 0,-1 0 0,1 0 0,0 0 0,-1 0 0,3-1-13,3 2-70,1-1 0,-1 0 0,0 0 0,0-1 0,0 0 0,1 0 0,-1-1 0,0 0 0,0-1 1,0 1-1,0-2 0,0 1 0,0-1 70,15-25-2284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1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171 1 14567,'-2'0'7027,"-4"0"-3654,2 0-3391,0 0-1,-1 0 0,1 0 0,-1 0 0,1 1 0,0 0 1,-1 0-1,1 0 19,-4 4 9,0 1 0,0 0 0,0 0 0,1 0 1,-1 1-1,2 0 0,-1 0 0,1 1 0,0 0 0,1 0 1,0 0-1,0 1 0,0-1 0,1 1 0,0 2-9,-2 8-10,1 0 0,1-1 0,0 1 0,2 1 0,0-1 0,1 0-1,1 5 11,1-23-18,-1 0 0,1 0-1,0 0 1,0 0-1,0 0 1,-1 0-1,1-1 1,0 1 0,0 0-1,0 0 1,0-1-1,1 1 1,-1-1-1,0 1 1,0-1 0,0 0-1,0 1 1,0-1-1,1 0 1,-1 0-1,0 1 1,0-1 0,0 0-1,1 0 1,-1-1-1,0 1 1,1 0 18,37-4-223,-28-4 133,0-1 0,0 0 0,-1-1 0,0 0 0,0-1 0,-1 0 0,-1-1 0,8-12 90,-12 17-174,-1 0 0,1 0 1,-1-1-1,0 1 0,-1-1 1,0 0-1,0 0 0,-1 0 1,0 0-1,0 0 0,-1 0 1,0 0-1,-1-7 174,1 10-154,0 5 298,0 0 315,0 0 16,0 0-152,0 31 650,0-26-882,0 0 0,0 1 0,0-1 0,1 1 0,0-1 0,0 0-1,0 1 1,1-1 0,0 0-91,-1-2 38,1 0-1,0 0 0,1 0 1,-1-1-1,0 1 1,1-1-1,-1 1 1,1-1-1,0 0 1,0 0-1,-1 0 0,1-1 1,1 1-1,2 1-37,9 3 102,1 0 0,0-1 0,1-1 0,-1-1 0,1 0 0,0-1 0,-1-1 0,2 0-102,45-1-182,27-4 182,-87 4-12,4 0-219,0-1-1,0 0 1,0 0 0,0-1-1,0 1 1,0-1 0,1-1 231,-4 0-571,0 1 0,0-1 1,0 0-1,0 0 1,0-1-1,0 1 1,-1-1-1,1 0 571,-4 3-120</inkml:trace>
</inkml:ink>
</file>

<file path=ppt/ink/ink10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0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 14311,'0'-1'128,"1"1"0,-1-1 0,0 0 0,0 1 0,0-1 0,0 0 0,0 1 0,1-1 0,-1 1 0,0-1 0,1 0 0,-1 1 0,0-1 0,1 1 0,-1-1 0,1 1 0,-1-1 0,1 1 0,-1-1 0,1 1 0,-1-1 0,1 1 0,-1 0 0,1-1 0,0 1 0,-1 0-128,1-1 148,0 1 1,-1 0-1,1-1 1,0 1-1,-1-1 1,1 1-1,0-1 1,-1 1 0,1-1-1,-1 1 1,1-1-1,-1 0 1,1 1-1,-1-1 1,1 0-1,-1 1 1,0-1-1,1 0 1,-1 0-1,0 1 1,0-1-1,0 0 1,0 0-1,1 1 1,-1-1 0,0-1-149,42 2 640,-37 0-540,-1-1 0,0 1 0,0 0 0,0 0 0,0 0 0,0 0 0,0 1 0,0-1 0,0 1 0,0 0 0,0 1 0,0-1 0,0 1 0,-1-1 0,1 1 0,0 0 0,-1 0 0,0 1 0,1-1 0,-1 1 0,0 0 0,0 0 0,0 0 0,-1 0 0,2 1-100,-1 0-18,-3-3-22,1 1 1,0-1-1,0 0 1,0 0 0,0 1-1,1-1 1,-1 0-1,0 0 1,0 0 0,1 0-1,-1 0 1,0-1 0,1 1-1,-1 0 1,1-1-1,-1 1 1,1 0 0,0-1-1,-1 0 1,2 1 39,7-1-1793</inkml:trace>
</inkml:ink>
</file>

<file path=ppt/ink/ink10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2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0 16039,'0'10'3074,"0"3"-1442,0-1-431,0-2-433,0-4-303,0 1-321,0-4-48,0 3-48,0 4-48,-4-1-80,-10 1-625,-7-4-2768</inkml:trace>
</inkml:ink>
</file>

<file path=ppt/ink/ink10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2.9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17272,'0'113'6974,"0"6"-4237,0 251-5130,0-369-296,0-1-2612</inkml:trace>
</inkml:ink>
</file>

<file path=ppt/ink/ink10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3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1 326 3137,'0'0'10685,"1"-1"-6317,11-8-3560,15-10-495,0 0-1,-1-1 1,-1-2-1,-1 0 1,-1-2-1,-1 0 1,15-24-313,-34 43-55,0-1 0,0 0 1,-1 0-1,1 0 0,-1 0 1,-1-1-1,1 1 0,-1 0 0,0-1 1,-1 1-1,1-1 0,-1 1 1,0-1-1,-1 1 0,0-1 1,-1-2 54,1 8 62,0 0 0,0 0 1,-1 0-1,1 0 0,-1 1 0,1-1 1,-1 1-1,1-1 0,-1 1 1,1-1-1,-1 1 0,1 0 0,-1 0 1,0 0-1,1 0 0,-1 0 1,1 0-1,-1 0 0,0 0-62,-34 3 409,32-2-359,1 0 0,-1 1-1,0 0 1,1 0-1,0 0 1,-1 1 0,1-1-1,0 1 1,0-1-1,0 1 1,1 0 0,-1 0-1,1 0 1,0 1-1,-1-1 1,1 2-50,-4 3 68,2 1 0,-1-1 1,1 1-1,1 0 0,-1 1 1,1 3-69,0 0 59,1 1 0,0 0 0,2-1 0,-1 1 1,2-1-1,-1 1 0,2 0 0,1 4-59,-2-11 17,1 1-1,0-1 1,0 0 0,1 0-1,0 1 1,0-2 0,1 1-1,0 0 1,0-1-1,0 1 1,1-1 0,0-1-1,0 1 1,1-1 0,1 2-17,-5-6-28,-1 1 1,1-1 0,0 0-1,0 0 1,-1-1 0,1 1-1,0 0 1,0-1 0,0 1 0,0-1-1,0 1 1,0-1 0,0 0-1,-1 0 1,1 0 0,0 0-1,0 0 1,0 0 0,0-1 0,0 1-1,0 0 1,0-1 0,0 0-1,0 1 1,-1-1 0,1 0-1,0 0 1,-1 0 0,1 0-1,0 0 1,-1-1 27,5-3-711,0 0 0,0-1-1,-1 1 1,0-1 0,0-1-1,4-5 712,15-25-7302</inkml:trace>
</inkml:ink>
</file>

<file path=ppt/ink/ink10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3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16119,'3'0'5075,"11"2"-3803,-12-1-1197,-1 1-1,1 0 0,-1-1 0,1 1 1,-1 0-1,0-1 0,0 1 1,0 0-1,0 0 0,0 0 0,0 0 1,0 0-1,-1 0 0,1 1 0,-1 0-74,7 39 472,-6-34-316,6 33 843,-4-24-1986,-3-17 655,0 0 0,0 0-1,0 0 1,0 0 0,0 0 0,0 0 0,0 0-1,0 0 1,0 0 0,0 0 0,0 0 0,1 0-1,-1 0 1,0 0 0,0 0 0,0 0 0,0 0-1,0 0 1,0 0 0,0 0 332,0-20-6387</inkml:trace>
</inkml:ink>
</file>

<file path=ppt/ink/ink10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4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 8996,'0'-3'7187,"0"0"-5490,0 3 192,4 0-624,21-3-657,3 3-272,-4-3-240,-2 3-80,2-3-16,-6-1-800,-8-2-6500</inkml:trace>
</inkml:ink>
</file>

<file path=ppt/ink/ink10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4.9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11013,'0'0'4202,"0"0"-2713,0 0-49,0 0 401,0 6-163,0 40-997,1 0-1,3 0 0,2 0 0,11 41-680,-17-86 2,0-1-1,0 0 1,0 0-1,0 1 0,0-1 1,0 0-1,0 0 1,0 1-1,0-1 0,0 0 1,0 0-1,0 1 0,1-1 1,-1 0-1,0 0 1,0 1-1,0-1 0,0 0 1,0 0-1,1 0 0,-1 1 1,0-1-1,0 0 1,0 0-1,1 0 0,-1 0 1,0 1-1,0-1 0,0 0 1,1 0-1,-1 0 1,0 0-1,0 0 0,1 0 1,-1 0-1,0 0 1,0 0-1,1 0 0,-1 0 1,0 0-1,1 0 0,-1 0 1,0 0-1,0 0 1,1 0-2,10-13-33,12-39-218,-12 27 40,0 4-13,-8 13 76,0 1 1,0-1 0,1 1-1,0 0 1,0 1-1,1-1 1,0 1 0,0 0-1,0 0 1,1 0 0,0 1-1,6-5 148,-11 10 14,-1 0 0,1 0 0,-1 0-1,1 0 1,-1 0 0,1 0 0,-1 0 0,1 0-1,0 0 1,-1 0 0,0 1 0,1-1-1,-1 0 1,1 0 0,-1 1 0,1-1 0,-1 0-1,1 0 1,-1 1 0,0-1 0,1 1-1,-1-1 1,0 0 0,1 1 0,-1-1-1,0 1 1,1-1 0,-1 1 0,0-1 0,0 1-1,0-1 1,1 1 0,-1-1 0,0 1-1,0-1 1,0 1 0,0-1 0,0 1 0,0-1-1,0 1 1,0-1-14,4 32 488,-3-24-324,1 2-12,0 10 76,1-1 1,1 1-1,0-1 1,2 0-1,1 2-228,-6-20 2,-1 0 0,1-1 0,-1 1 0,1 0 0,-1-1 0,1 1 0,-1-1 0,1 1 0,-1-1 0,1 1 0,0-1 0,-1 1 0,1-1 0,0 0 0,0 1 0,-1-1 0,1 0 0,0 0-1,0 1 1,-1-1 0,1 0 0,0 0 0,0 0 0,0 0 0,-1 0 0,1 0 0,0 0 0,0 0 0,0 0 0,-1-1 0,1 1 0,0 0 0,0 0 0,-1-1 0,1 1 0,0 0 0,0-1 0,-1 1-2,27-18-35,46-57-648,-51 51 43,1 0 1,1 1-1,1 2 0,7-4 640,-30 33 429,-1 0-1,0 1 1,0-1-1,-1 0 1,0 4-429,0 3 230,-1-5-112,1-1-1,0 1 1,1-1 0,0 1 0,1-1 0,0 0-1,0 2-117,0-7 17,-1-1-1,1 0 1,0 0 0,-1 0-1,1-1 1,1 1-1,-1 0 1,0-1 0,1 1-1,-1-1 1,1 0-1,0 0 1,-1 0-1,1 0 1,0 0 0,0-1-1,0 1 1,1-1-1,-1 0 1,0 0-1,0 0 1,3 0-17,6 2 27,0-1 0,1 0-1,-1-1 1,1-1 0,-1 0 0,1 0-1,-1-2 1,0 1 0,1-1 0,-1-1-1,0 0 1,0-1 0,8-4-27,-14 6-25,0-1 0,0 0 0,0 0 0,-1-1 0,0 1 0,1-1 0,-1 0 0,0-1 0,-1 1 0,1-1 0,-1 0 0,0 0 0,0 0 0,-1-1 0,1 1 0,-1-1 0,0 0 0,-1 0 0,1 0 0,-1 0 0,-1-1 0,1 1 0,-1 0 0,0-1 1,0 1-1,-1-5 25,1 0-6,-1-12 230,-1 23-213,1-1-1,0 1 1,0-1 0,0 1 0,0-1 0,-1 0-1,1 1 1,0 0 0,0-1 0,-1 1-1,1-1 1,-1 1 0,1-1 0,0 1-1,-1 0 1,1-1 0,-1 1 0,1-1-1,-1 1 1,1 0 0,-1 0 0,1-1 0,-1 1-1,1 0 1,-1 0 0,1 0 0,-1 0-1,1-1 1,-1 1 0,1 0 0,-1 0-1,1 0 1,-1 0-11,0 0 96,-14 90-98,6-29 199,3 0 0,1 40-197,25-101-485,-16 0 332,-1 0 1,1-1-1,-1 0 0,0 0 1,0 0-1,1 0 0,-1-1 1,0 1-1,1-2 153,37-32-3754</inkml:trace>
</inkml:ink>
</file>

<file path=ppt/ink/ink10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5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113 11 9716,'2'-6'8973,"0"1"-2552,-12 10-5127,-2 3-1222,0 0 0,0 1 0,1 1 0,0 0 0,0 2-72,7-8-8,0 0 0,1 0 1,-1 1-1,1-1 0,0 1 0,1 0 0,-1 0 0,1 0 1,0 0-1,0 0 0,0 1 0,1-1 0,0 0 1,0 1-1,0 3 8,1-8-1,1 0-1,-1-1 1,1 1 0,-1 0-1,0 0 1,1 0 0,0 0-1,-1-1 1,1 1 0,-1 0 0,1 0-1,0-1 1,0 1 0,-1-1-1,1 1 1,0-1 0,0 1 0,0-1-1,-1 1 1,1-1 0,0 0-1,0 1 1,0-1 0,0 0-1,0 0 1,0 0 0,0 1 0,0-1-1,0 0 1,0 0 0,0-1 1,42 2 29,-31-1-31,221 0-305,-231 0 179,-3 3 126,1 1 0,-1-1 0,0 0 0,0 1 0,-1-1 0,1 0 1,-1 0-1,0 1 0,1-1 0,-1 0 0,0-1 0,-1 1 0,1 0 0,-1-1 1,1 1-1,-1-1 0,0 0 0,-1 1 2,-65 42 374,41-27-210,15-9 109,2-2-1236,18-21-2274,12-15-3820</inkml:trace>
</inkml:ink>
</file>

<file path=ppt/ink/ink10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6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149 6 16215,'0'0'4320,"0"0"-2864,0 0-359,0 0 2,-1 0-1056,1 0 0,0-1 0,0 1 0,0 0 0,0 0 0,0-1 0,-1 1 0,1 0 0,0-1 0,0 1 1,0 0-1,-1 0 0,1-1 0,0 1 0,0 0 0,-1 0 0,1 0 0,0-1 0,-1 1 0,1 0 0,0 0 0,-1 0 0,1 0 0,0 0 0,-1 0 0,1-1 0,0 1 0,-1 0 0,1 0 0,0 0 0,-1 0 0,1 0 0,0 0 0,-1 1 1,1-1-1,0 0 0,-1 0 0,1 0 0,0 0 0,-1 0 0,1 0 0,0 1 0,-1-1 0,1 0 0,0 0-43,-13 6 27,1 1-1,1 0 1,0 1 0,0 0-1,0 1 1,1 0 0,0 1-1,1 0 1,0 0 0,-7 11-27,14-18-4,1-1 0,-1 0 0,1 1 0,0-1 0,0 1 0,0-1 0,0 1-1,0-1 1,1 1 0,-1 0 0,1-1 0,0 1 0,-1 0 0,1-1 0,1 1 0,-1 0 0,0-1 0,0 1 0,1 0 0,0-1 0,-1 1 0,1-1 0,0 1 0,1-1 0,-1 1 0,0-1 0,0 1 0,1-1 0,0 0 0,-1 0 0,1 0 0,0 0 0,0 0 0,0 0 0,0-1-1,0 1 1,1-1 0,-1 1 0,0-1 0,1 0 0,0 1 4,64 6-81,-59-9 64,0 1 0,0 0 0,0 1 0,0 0 0,0 0 0,0 1 0,-1 0 0,1 0 0,-1 1 0,1 0 0,-1 0 0,0 0 0,0 1 0,0 0 0,0 2 17,-4-3-11,-1 0 1,0 1-1,0-1 0,0 1 0,0-1 1,0 1-1,-1 0 0,0-1 0,0 1 1,0 0-1,0 0 0,-1 0 0,1 0 0,-1 0 1,0 0-1,0 0 0,-1 0 0,1 0 1,-1 0-1,0 0 11,1 0 5,-1 1 0,0-1 0,0 1 0,-1-1 0,1 0 1,-1 0-1,0 1 0,0-1 0,0 0 0,-1-1 0,0 1 0,1 0 0,-1-1 1,0 1-1,-1-1 0,-1 1-5,0-1 25,-1 0 1,1-1-1,-1 0 1,0-1 0,0 1-1,0-1 1,0 0-1,1-1 1,-1 1-1,0-1 1,0 0 0,0-1-1,-2 1-25,-10-1-57,17-1 47,0-1 0,0 1 1,0-1-1,0 0 1,0 1-1,1-1 0,0 0 1,-1 0-1,1 1 0,0-1 1,0 0-1,0 0 1,1 0-1,0-2 10,-1 0-28,1-1-25,0 0 1,0 0-1,1 0 1,0 0-1,0 0 1,0 0-1,1 0 1,0 1-1,0-1 1,1 1-1,-1 0 1,1 0-1,0 0 0,1 1 1,-1-1-1,1 1 1,-1 0-1,1 0 1,5-2 52,17-12-462,0 1 0,1 1 0,9-3 462,-31 16-79,3-1 149,62-28-779,-24 22 3397,-46 11-2667,0 0 0,0 0 0,0 0 0,0 0 0,0 1 0,-1-1 0,1 0 0,0 0 0,-1 0 0,1 1-1,-1-1 1,1 0 0,-1 1 0,1-1 0,-1 0 0,0 1 0,0-1 0,0 1 0,0-1 0,0 0 0,0 2-21,1 1 73,1 7 22,18 79 342,-18-84-444,0 0 1,0 0-1,1 0 0,-1 0 0,1-1 0,1 1 1,-1-1-1,1 0 0,0 0 0,0 0 0,0 0 0,4 3 7,-3-6-223,-1-1 0,1 1-1,0 0 1,0-1 0,0 0 0,0-1-1,-1 1 1,1-1 0,0 1-1,0-2 1,0 1 0,0 0-1,0-1 1,0 0 0,0 0-1,0-1 1,3-1 223,34-26-5125</inkml:trace>
</inkml:ink>
</file>

<file path=ppt/ink/ink10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6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8420,'0'0'15879,"0"0"-15479,0 0-352,0 0 48,0 0-96,0 0-576,0 0-624,0 0-1858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2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173 4 11589,'-2'-4'8010,"-3"5"-3470,-11 10-2545,-14 19-3118,16-11 1141,2 0 0,0 1-1,1 1 1,0-1 0,2 2-1,1-1 1,1 1 0,0 0-1,2 1 1,-3 21-18,0 32 111,3 1 0,3 49-111,3-106 4,-2-8 1,1 0-1,0-1 1,2 1-1,-1 0 1,1-1 0,1 1-1,0-1 1,0 0-1,1 0 1,3 5-5,-6-15-85,1 1 1,0-1 0,0 0 0,-1 0-1,1 0 1,0 0 0,0 0 0,0 0-1,0-1 1,0 1 0,0-1 0,0 1-1,0-1 1,0 0 0,0 0 0,0 0 0,0 0-1,0 0 1,0 0 0,0 0 0,0-1-1,0 1 1,0-1 0,0 0 0,0 1-1,2-2 85,23-14-2524</inkml:trace>
</inkml:ink>
</file>

<file path=ppt/ink/ink10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07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13622,'22'11'10185,"6"15"-8208,21 31-2139,-31-32 232,0 1 0,-2 1 0,-1 1-1,-1 0 1,-1 0 0,-2 2 0,-1-1-1,-1 1 1,-2 1 0,0-1 0,-3 1-1,0 0 1,-2 1 0,-2 25-70,0-44-96,-1 0 1,0 0 0,-1 0-1,-1 0 1,0 0 0,0-1-1,-1 1 1,-1-1-1,0 0 1,-1-1 0,0 1-1,0-1 1,-2 0 0,1 0-1,-1-1 1,-1 0-1,0-1 1,0 0 0,-1 0-1,-7 5 96,-6-1-2950,2-5-2928</inkml:trace>
</inkml:ink>
</file>

<file path=ppt/ink/ink10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0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328 4 10677,'0'0'3407,"0"0"-993,0 0-173,0 0-443,3-2 2033,-9 1-1859,-10 2-1950,0 1 0,1 1 1,0 0-1,-1 1 0,1 0 0,1 2 0,-1 0 0,1 0 1,0 1-1,-5 4-22,1 0-3,0 0 0,1 2 0,0 0-1,1 0 1,0 2 0,1 0 0,-8 12 3,22-26-6,-1 0-1,1 1 1,-1-1-1,1 1 1,0 0-1,0 0 1,0-1-1,0 1 1,0 0 0,0 0-1,1 0 1,-1 0-1,1 0 1,-1 0-1,1 0 1,-1 0-1,1 0 1,0 0-1,0 0 1,0 0 0,0 0-1,1 0 1,-1 0-1,1 0 1,-1 0-1,1 0 1,-1 0-1,1 0 1,0 0-1,0 0 1,0-1-1,0 1 1,0 0 0,1-1-1,-1 1 1,0-1-1,1 1 1,-1-1-1,1 1 1,-1-1-1,1 0 1,0 0-1,0 0 1,-1 0 0,1 0-1,0 0 1,0-1-1,0 1 1,0 0-1,0-1 1,0 0-1,0 1 1,0-1-1,0 0 1,0 0-1,0 0 1,1 0 6,116-2-15,-92 0-14,0 0 1,0 2 0,-1 1 0,1 2-1,0 0 1,-1 2 0,8 2 28,-32-6-10,1 0 0,-1 0 0,0 0 0,1 0 0,-1 0 0,0 0 0,0 1 0,0-1 0,0 1 0,0-1 0,2 3 10,-4-3-3,1-1-1,-1 1 1,1 0-1,-1-1 1,0 1-1,1 0 1,-1 0 0,0 0-1,1-1 1,-1 1-1,0 0 1,0 0-1,0 0 1,0 0-1,0 0 1,0-1-1,0 1 1,0 0-1,0 0 1,0 0-1,-1 0 1,1 0 3,-2 2 8,0 1 1,0-1-1,0 0 0,0 0 1,-1 0-1,1-1 0,-1 1 1,0 0-1,0-1 0,0 0 1,0 0-1,-2 2-8,-6 4 3,0-1 0,0 1 1,-1-2-1,1 0 0,-2 0 0,1-1 0,0 0 0,-1-1 1,0-1-1,0 0 0,-4 0-3,19-28-1003,-1 23 752,1-1 0,-1 1 0,1 0 0,0 0 0,0 0 0,0 0 0,0 0 0,0 0 0,0 1 1,0-1-1,1 1 0,-1-1 0,0 1 0,1 0 0,2-1 251,7-4-3997,2-1-7592</inkml:trace>
</inkml:ink>
</file>

<file path=ppt/ink/ink10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0.5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12326,'0'0'5848,"0"0"-3447,0 0-931,0 24 1056,0 19-1668,1 61 252,0-93-1069,1 0 1,0 0-1,0-1 1,1 1-1,0-1 1,1 1-1,1-1 1,1 3-42,-5-12-158,-1 0 0,1 0 0,0 0 0,0-1 0,0 1 0,0 0 0,0 0 0,-1-1 0,1 1 0,1-1 0,-1 1 0,0-1 0,0 1 0,0-1 0,0 0 0,0 1 0,0-1 0,0 0 0,0 0 0,1 0 0,-1 0 0,0 0 0,0 0 0,0 0 0,1 0 158,2 0-908,7 0-3865</inkml:trace>
</inkml:ink>
</file>

<file path=ppt/ink/ink10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0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17368,'0'0'6211,"0"0"-5811,0 0-64,0 0 481,0 0-449,0 0-368,0 0-128,11-6-657,3-10-1344</inkml:trace>
</inkml:ink>
</file>

<file path=ppt/ink/ink10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1.5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14086,'0'0'6597,"0"0"-3403,0 18-3063,0 590 2209,0-606-2380,0-2-35,0-3-5,0-2 61,0-31-169,1 1 0,2 0 0,5-26 188,-7 53-43,1 0-1,0 0 1,0 0 0,1 0-1,0 1 1,0-1 0,0 1 0,1 0-1,0-1 1,1 2 0,0-1-1,0 1 1,0-1 0,1 2 0,0-1-1,0 0 1,0 1 0,1 0-1,2 0 44,-6 3-17,0 0-1,0 0 0,1 1 0,-1-1 0,1 1 1,-1 0-1,1 0 0,-1 1 0,1-1 1,0 1-1,-1-1 0,1 1 0,0 0 0,-1 1 1,1-1-1,0 1 0,-1-1 0,1 1 1,0 0-1,1 1 18,-2 0 1,-1-1 1,1 1 0,-1 0-1,1 0 1,-1 1 0,0-1-1,0 0 1,0 1 0,0-1-1,0 1 1,-1 0 0,1-1-1,-1 1 1,0 0 0,1 0-1,-1 0 1,-1 0 0,1 0-1,0 0 1,-1 0 0,1 0-1,-1 0 1,0 3-2,1 6 89,-1 0 1,0 0-1,0-1 1,-1 1-1,-1 0 0,0-1 1,-1 1-1,0-1 1,0 1-1,-5 8-89,5-15-16,0 0-1,0 0 0,0 0 1,-1-1-1,0 1 0,0-1 1,0 0-1,-1 0 0,1 0 1,-1 0-1,0-1 0,0 0 1,0 0-1,0 0 1,-1-1-1,1 0 0,-1 0 1,1 0-1,-1-1 0,0 1 1,0-1-1,-5 0 17,-26 1-1488,12-4-5860,17 0-7285</inkml:trace>
</inkml:ink>
</file>

<file path=ppt/ink/ink10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7.5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288 24 4274,'0'-4'10886,"1"-1"-3870,-9 1-2433,-22 4-4626,0 1-1,0 2 1,-21 4 43,44-6-4,-1 1 1,1 0 0,-1 0-1,1 0 1,0 1 0,0 0-1,0 1 1,0-1 0,1 1-1,0 0 1,-1 1 0,1 0-1,1 0 1,-1 0 0,1 1 0,0-1-1,-4 6 4,6-2-18,-1 0 0,1 1-1,0-1 1,1 1 0,0-1-1,1 1 1,0-1 0,1 1-1,0 0 1,0 0 0,1 3 18,-1 8-55,1-20 50,0 1-1,0-1 0,0 0 1,0 0-1,0 1 1,0-1-1,0 0 1,0 0-1,0 0 1,1 0-1,-1 0 0,0-1 1,1 1-1,-1 0 1,1 0-1,-1-1 1,1 1-1,-1-1 1,1 0-1,-1 1 1,1-1-1,-1 0 0,1 0 1,0 0-1,-1 0 1,1 0-1,-1 0 1,1 0-1,0-1 6,52-3-84,-46 1 46,0 0 1,0-1 0,0 0-1,-1 0 1,0-1-1,0 0 1,0 0 0,-1-1-1,1 0 1,2-4 37,5-5-189,-1 0 1,0-1-1,9-17 189,-11 15-61,-1 0 0,0-1-1,-2 0 1,7-19 61,-16 67 100,1-4 107,0 0 1,2 0-1,2 13-207,-3-30 27,1-1 0,0 0-1,0 0 1,0 0 0,1 0 0,0 0-1,1-1 1,-1 0 0,1 1 0,0-1-1,1 0 1,-1-1 0,1 1 0,2 1-27,-4-5 11,-1 0 1,1-1-1,0 1 1,0-1-1,0 1 1,0-1 0,0 0-1,0 0 1,0-1-1,0 1 1,1 0-1,-1-1 1,0 0 0,0 0-1,0 0 1,1 0-1,-1 0 1,0-1-1,0 1 1,0-1 0,0 0-1,1 0-11,11-4 31,-1-1 1,0 0-1,0 0 0,1-2-31,-7 4-30,11-5-916,-15 7 676,0 1-1,-1-1 1,1 0 0,0 0-1,-1-1 1,0 1 0,1-1-1,-1 0 1,0 0-1,1-1 271,59-56-1761,-43 42 1601,0 0-1,-1-2 0,-2 0 1,8-11 160,-24 31 115,-1 0 0,0 0 0,0-1 0,0 1 0,0 0 0,0 0 0,1 0 0,-1 0 0,0-1 0,0 1 0,0 0 0,0 0 0,0 0 0,0-1 0,0 1 0,0 0 0,0 0 0,0 0 0,0-1 0,0 1 0,0 0-1,0 0 1,0-1 0,0 1 0,0 0 0,0 0 0,0 0 0,0-1 0,0 1 0,0 0 0,0 0 0,0 0 0,0-1 0,0 1 0,-1 0 0,1 0 0,0 0 0,0 0 0,0-1 0,0 1 0,0 0 0,-1 0 0,1 0 0,0 0 0,0 0 0,0 0 0,-1-1 0,1 1 0,0 0-115,-16 0 818,-20 8-1390,33-6 571,0-1 0,0 1 1,1 0-1,-1 0 0,0 0 0,1 0 1,-1 0-1,1 1 0,-1-1 1,1 1-1,0 0 0,0-1 1,0 1-1,1 0 0,-1 0 0,1 0 1,0 0-1,-1 1 0,1-1 1,-1 8-30,0-1 0,1 1 0,0-1-1,1 1 1,1 5 30,-1-1-27,1-11 25,1 1 1,0-1 0,0 0 0,0 0 0,1 0 0,0 0 0,-1 0 0,1-1 0,1 1 0,-1-1 0,0 1 0,1-1 0,0 0-1,0 0 2,20 21-3,-19-18 10,-1 0-1,0 1 1,0 0 0,-1 0-1,0 0 1,0 0-1,0 0 1,-1 1 0,0-1-1,0 3-6,2 77 109,-4-80-103,0-5 9,0 0-1,0 1 0,0-1 1,-1 0-1,1 0 1,-1 0-1,0 0 1,0 0-1,0 0 0,0 0 1,0 0-1,0 0 1,0-1-1,0 1 0,-1 0 1,1 0-1,-1-1 1,1 1-1,-1-1 0,0 0 1,1 1-1,-1-1 1,0 0-1,0 0 0,-2 0-14,-1 2-30,0-1-1,-1 0 0,1-1 0,-1 1 0,1-1 0,-1 0 1,0-1-1,0 1 0,0-1 31,5 0-81,1 0 1,-1 0-1,0 0 1,1 0-1,-1-1 1,1 1-1,-1 0 1,1 0-1,-1 0 1,0 0-1,1-1 1,-1 1-1,1 0 1,-1-1-1,1 1 1,-1 0-1,1-1 1,-1 1-1,1 0 1,0-1-1,-1 1 1,1-1-1,-1 1 0,1-1 1,0 1-1,-1-1 1,1 1-1,0-1 1,0 0-1,0 1 1,-1-1-1,1 1 1,0-1-1,0 0 1,0 1-1,0-1 1,0 1-1,0-1 1,0 0-1,0 1 1,0-1-1,0 1 1,0-1-1,1 0 81,-2-28-6069</inkml:trace>
</inkml:ink>
</file>

<file path=ppt/ink/ink10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18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35 3378,'0'0'11738,"0"0"-7936,0 0-1865,0 0-302,0 0-688,0 0-362,-12 0 311,4 1-831,1 1-1,0 0 1,0 0 0,0 0-1,0 1 1,0-1-1,1 2 1,-1-1 0,1 1-1,0 0 1,0 0-1,0 1 1,0 0 0,1 0-1,0 0 1,0 0 0,0 1-1,-2 4-64,-2 1 26,1 1 0,0 0 0,1 0 1,0 0-1,1 1 0,1 0 0,0 1 0,0-1 0,0 7-26,3-1-17,0 1 0,1-1-1,2 14 18,-1-7-28,0-25 23,1 0 1,0 0-1,0 0 1,-1 0-1,1 0 1,0 0-1,0 0 1,0 0-1,0 0 1,0 0-1,0-1 0,0 1 1,0 0-1,0-1 1,0 1-1,1-1 1,-1 1-1,0-1 1,0 1-1,0-1 1,1 0-1,-1 0 1,0 0-1,1 0 0,-1 0 1,0 0-1,0 0 1,1 0-1,-1 0 1,0-1 4,44-2-69,-39 0 59,-1 0 0,1 0 0,-1 0 0,0-1 0,0 0 0,0 1 0,-1-2 0,1 1 0,-1-1 0,0 1 0,0-1 0,0 0 0,-1-1 0,1-1 10,42-80-543,-35 64 354,-2-1 0,0 0-1,-2 0 1,0-1 0,-2 0 0,-1 0 0,1-23 189,-5 48 219,0 0 21,0 12-32,-1 10-57,1 0-1,1-1 0,1 1 0,1-1 1,1 1-1,1-1 0,0 0 1,2-1-1,7 16-150,-13-33-134,6 11 372,0 0 1,0 0-1,2-1 1,7 10-239,-14-20-88,1-1 0,-1 1 0,1 0 0,0-1 0,0 0 0,0 1 0,0-1 0,0-1 0,0 1 0,3 1 88,-4-2-250,0-1 0,0 1 1,-1-1-1,1 0 0,0 0 0,0 1 1,0-1-1,0 0 0,0-1 0,0 1 0,0 0 1,0-1-1,0 1 0,-1-1 0,1 1 0,0-1 1,0 0-1,0 1 0,-1-1 0,2-1 250,12-17-17610</inkml:trace>
</inkml:ink>
</file>

<file path=ppt/ink/ink10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0.0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12406,'0'31'9302,"0"5"-4791,0 147-4585,0-182 66,1 0 0,-1 1 1,1-1-1,-1 0 0,1 0 0,0 1 0,-1-1 0,1 0 0,0 0 0,0 0 0,0 0 0,0 0 0,0 0 0,0 0 1,0 0-1,0 0 0,1-1 0,-1 1 0,0 0 0,0-1 0,1 1 0,-1-1 0,0 1 0,1-1 0,-1 0 0,0 1 1,1-1-1,-1 0 0,1 0 0,-1 0 0,0 0 0,1 0 0,-1 0 0,1-1 0,0 1 8,3 0-26,0 0-1,1-1 1,-1 0-1,0 0 1,1 0 0,-1 0-1,0-1 1,0 0-1,2-1 27,3-3-147,0-2 0,0 1 0,-1-1-1,-1 0 1,1-1 0,-1 0 0,-1 0-1,0-1 1,0 0 0,-1 0-1,0 0 1,0-1 0,-2 0 0,1 0-1,-1 0 1,-1-1 0,0 0 0,-1 1-1,0-1 1,0-3 147,-1 13 7,0-1 0,0 1 0,0 0 0,0-1 0,1 1 0,-1 0 0,1 0 0,-1 0 0,1 0 0,0 0 0,0 0 0,0 1 0,0-1 0,0 0 0,0 1 0,1 0 0,-1-1 0,0 1 0,1 0 0,-1 0 0,0 1 0,1-1 0,0 0 0,-1 1 0,1-1 0,-1 1 0,2 0-7,-3 20 534,5 46 25,1 22 427,-3 7-986,-3-94 6,-1-1 1,1 0-1,-1 1 1,1-1-1,0 1 1,-1-1-1,1 0 1,0 0-1,-1 1 1,1-1-1,0 0 1,0 0-1,-1 0 1,1 0-1,0 0 1,0 0-1,-1 0 1,1 0-1,0 0 1,0 0-1,-1 0 1,1 0-1,0-1 1,-1 1-1,1 0 1,0 0-1,-1-1 1,1 1-1,0-1 1,0 1-7,5-6 9,1 0 0,-1 0 0,0 0 1,-1 0-1,1-1 0,-1 0 0,-1-1 0,4-5-9,12-17-20,5-6-54,-13 19-16,0 1 0,1 0-1,0 0 1,3 0 90,-8 67 173,-2-18 164,0 0 1,7 17-338,-10-42 50,-1 1 0,2 0 0,-1-1 1,1 0-1,0 0 0,1 0 1,0 0-1,0-1 0,1 0 1,0 0-1,0 0 0,1 0-50,-5-6-28,-1 0 1,1 0-1,-1 1 0,1-1 0,-1 0 0,1-1 0,0 1 1,0 0-1,-1 0 0,1-1 0,0 1 0,0-1 0,0 0 0,0 1 1,0-1-1,0 0 0,-1 0 0,1 0 0,0 0 0,0-1 0,0 1 1,0 0-1,0-1 0,0 1 0,-1-1 0,1 0 0,0 0 1,0 0-1,-1 1 0,1-2 0,1 1 28,-1-1-333,0 0 0,-1 0 1,1 0-1,0 0 0,0 0 0,-1 0 0,1 0 1,-1-1-1,0 1 0,0-1 0,0 1 0,0-1 1,0 1-1,0-1 333,4-35-12243</inkml:trace>
</inkml:ink>
</file>

<file path=ppt/ink/ink10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0.3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18985,'0'0'3377,"0"0"-2688,0 0 703,0 0-303,0 0-737,0 0-96,0 0-96,0 0-144,0 3-16,0-3-336,4 4-1185,3-4-4690</inkml:trace>
</inkml:ink>
</file>

<file path=ppt/ink/ink10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0.9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16712,'-1'1'8770,"-1"22"-8774,2 80 759,5 0 0,10 50-755,-15-152-13,5 31-925,-1 0 0,-2 11 938,-6-34-2961,-20-5-3250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4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287 1 6547,'-5'13'12474,"-8"-1"-7478,-24 6-6319,8-4 2050,23-11-710,0 0 0,0 1 0,1-1 0,-1 2 0,1-1 0,0 0 0,1 1 0,-1 0 0,1 0 0,0 0 0,0 1 0,0-1 0,1 1 0,-1 0 0,2 0 1,-1 0-1,1 0 0,0 1 0,0-1 0,0 1 0,1-1 0,0 1 0,0 0 0,1 6-17,0 44-1601,0-56 1686,0-1 139,0 0 35,0 0 8,0 0-40,0 0-145,0 0-79,0 0 16,0 0 45,0 0 29,0 0-40,0 0-15,0 0 58,0 0 13,0 0-23,0 0-44,0 0 36,0 0-17,0 0-34,0 0 2,0 0 6,0 0-6,0 0-61,0 0-13,4 20-99,15 21 59,-16-35 64,0 0 0,0 0-1,0 0 1,0 0 0,-1 0 0,0 1 0,-1-1-1,1 1 1,-1 0 0,0-1 0,-1 1-1,0 0 1,0-1 0,0 1 0,-1 2 21,-1-5 4,0 0 0,1 0 1,-2 0-1,1 0 0,0-1 0,-1 1 1,1-1-1,-1 1 0,0-1 1,-1 0-1,1 0 0,0-1 0,-1 1 1,1 0-1,-1-1 0,0 0 0,0 0-3,-3 2 2,1 0 1,-1-1 0,0 0-1,0 0 1,0-1 0,-1 0-1,1 0 1,0-1 0,-1 1-1,0-2-3,6 0-15,1-1 1,0 0-1,-1 0 0,1 0 0,0 0 0,-1 0 0,1-1 1,0 1-1,0 0 0,0-1 0,0 1 0,0 0 0,1-1 1,-1 1-1,0-1 0,0 1 0,1-1 0,-1-1 15,-9-36-4330,10 33-2179</inkml:trace>
</inkml:ink>
</file>

<file path=ppt/ink/ink10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1.3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0 165 16904,'18'-9'4066,"10"-4"-3266,21-6 497,11-3-401,7-4-304,-3 4-304,-4 0-112,-25 6-176,-14 6 0,-14 4-1120,-7 6-3634</inkml:trace>
</inkml:ink>
</file>

<file path=ppt/ink/ink10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2.5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1 245 8308,'30'-4'9192,"0"-7"-4044,-19 6-4490,-1 0 0,0-1 0,0-1 0,7-6-658,-2 0-177,-1 0 0,0-2 0,-1 1 0,0-2 0,6-11 177,-15 21 6,-1 0 0,0-1-1,0 1 1,-1-1 0,0 0 0,0 0-1,-1 1 1,1-1 0,-2 0 0,1-1-1,-1 1 1,0 0 0,0 0-6,-39 7-702,33 2 708,0 0 0,1 0-1,-1 0 1,1 1-1,0 0 1,-1 0 0,1 0-1,1 1 1,-1-1 0,0 1-1,1 0 1,0 0 0,0 1-1,0 0 1,1-1 0,-1 1-1,-1 3-5,-4 8 31,-1-1 0,2 2 0,0-1 0,1 1 0,-1 5-31,2-3 22,2 1 1,0 0-1,1 1 0,0 17-22,2-30 5,1-1-1,0 1 1,0 0 0,1 0-1,0 0 1,0-1 0,0 1 0,1 0-1,1-1 1,-1 1 0,1-1-1,0 0 1,1 0 0,0 0-5,1-2 2,-1-1-1,1 0 1,1-1 0,-1 1 0,0-1 0,1 0-1,-1 0 1,1-1 0,0 1 0,0-1-1,0-1 1,0 1 0,1-1 0,-1 0 0,0 0-1,1-1 1,-1 0 0,1 0-2,2 0-19,0 0 0,1-1 0,-1 0-1,0 0 1,0-1 0,-1 0 0,1 0 0,0-1 0,-1 0 0,1-1-1,-1 0 1,3-2 19,8-11-225,0 0 1,-1-1-1,-1-1 0,0 0 0,-2-1 0,0-1 1,-2-1-1,0 0 0,-1-1 0,-1 0 0,0-4 225,-11 27 66,0-1 0,0 1-1,0-1 1,0 1 0,0 0-1,0-1 1,0 1 0,0-1 0,0 1-1,0-1 1,0 1 0,1-1-1,-1 1 1,0-1 0,0 1 0,1 0-1,-1-1 1,0 1 0,1 0-1,-1-1 1,0 1 0,1 0 0,-1-1-1,0 1 1,1 0 0,-1 0-1,1-1 1,-1 1 0,1 0 0,-1 0-1,0 0 1,1-1 0,-1 1-1,1 0 1,-1 0 0,1 0-1,-1 0 1,1 0-66,6 20 698,-3 46-852,-4-58 424,13 223-230,-13-231-109,0 0 29,0-23-230,0 0 130,0 1 66,0 0 0,1 0 0,2 0 0,2-11 74,-3 25-1,1 0 0,-1-1 1,2 1-1,-1 0 0,1 1 1,0-1-1,1 1 0,0 0 0,0 0 1,1 0-1,0 1 0,0-1 1,3-1 0,28-21-66,2 1 0,2 2 1,0 1-1,37-14 66,-32 15-44,-21 13 58,-26 11-7,1 0 0,0 0 0,0 0 1,0 0-1,0 0 0,0 0 0,0 1 1,0-1-1,0 0 0,0 0 0,0 0 1,0 0-1,0 0 0,0 0 0,0 0 1,0 0-1,0 1 0,0-1 0,0 0 1,0 0-1,0 0 0,0 0 0,0 0 1,1 0-1,-1 0 0,0 0 0,0 0 1,0 0-1,0 1 0,0-1 0,0 0 1,0 0-1,0 0 0,0 0 0,0 0 1,0 0-1,0 0 0,1 0 0,-1 0 1,0 0-1,0 0 0,0 0 1,0 0-1,0 0 0,0 0 0,0 0 1,0 0-1,0 0 0,1 0 0,-1 0 1,0 0-1,0 0 0,0 0 0,0 0 1,0 0-1,0 0 0,0 0 0,0 0 1,0 0-1,1 0 0,-1 0 0,0 0-7,-28 28 953,12-13-1086,-4 5 212,1 1 0,1 1 0,0 1-1,2 0 1,-11 22-79,19-30 5,1 1 1,0 0-1,2 0 0,-1 1 0,2-1 0,0 1 0,2 0 0,-1 0 1,2 1-1,0 4-5,2-20 3,-1-1 0,1 0 0,0 0 0,-1 0 0,1 0 0,0 0 0,0 0 0,0 0 0,0 0 0,0 0 0,0 0 0,0 0 0,0-1 0,0 1 0,0 0 1,0-1-1,1 1 0,-1-1 0,0 1 0,0-1 0,1 0 0,-1 1 0,0-1 0,1 0 0,-1 0 0,0 0 0,1 0 0,-1 0 0,0 0 0,1 0 0,0-1-3,47-2 154,-43 1-150,0 0 0,0 0 1,0 0-1,-1-1 0,1 0 1,-1 0-1,0-1 0,0 1 1,0-1-1,0 0 0,-1-1 0,1 1 1,1-3-5,52-70-71,-47 61 38,2-7-23,-1 0 0,-1-1 0,0 0 0,-2 0 0,-1-1 0,2-17 56,-11 84 43,-1-20 50,2 1 0,0 0 0,3 15-93,-2-33 4,0 0-1,-1 0 1,2 0 0,-1 0 0,1-1-1,-1 1 1,1 0 0,1-1 0,-1 1-1,1-1 1,-1 0 0,1 0-1,0 0 1,1 0 0,-1 0 0,1-1-1,0 0 1,2 2-4,-3-3-169,0 0-1,1-1 1,-1 1-1,0-1 1,1 0-1,-1 0 1,1-1-1,0 1 0,-1-1 1,1 0-1,-1 0 1,1 0-1,1 0 170,29 0-3732</inkml:trace>
</inkml:ink>
</file>

<file path=ppt/ink/ink10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3.5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47 14247,'0'0'3118,"0"0"-1402,2 0 2304,3 3-3174,-3 8-698,0 0 0,0 0 0,-1 1 0,-1-1 0,0 0 0,0 0 0,-2 5-148,1 36 221,2-28-168,-1-13-33,0 0 0,1 0 0,0 0 0,1 0 0,0 0 0,2 4-20,-4-15 1,0 0 0,0 1 0,0-1 0,1 0 0,-1 1 0,0-1 0,0 0 0,0 1 0,1-1 0,-1 0 0,0 1 0,1-1 0,-1 0 0,0 0 0,1 1 0,-1-1 0,0 0 0,1 0 0,-1 0 0,0 1 0,1-1 0,-1 0 0,1 0 0,-1 0 0,0 0 0,1 0 0,-1 0 0,1 0 0,-1 0 0,0 0 0,1 0 0,-1 0 0,1 0 0,-1 0 0,0 0 0,1 0 0,-1-1 0,1 1 0,-1 0 0,0 0 0,1 0 0,-1 0 0,0-1 0,1 1 0,-1 0 0,0-1 0,1 1 0,-1 0 0,0 0 0,0-1 0,1 1 0,-1 0 0,0-1 0,0 1 0,0-1 0,1 1 0,-1-1-2,13-18 30,27-55-152,-19 38-268,-2-2 1,10-28 390,-30 66 0,1 0 0,0 0 0,0 0 0,0 1 0,0-1 0,0 0 0,0 0 0,0 0 0,0 1 0,0-1 0,0 0 0,0 0 0,0 0 0,0 0 0,1 0 0,-1 1 0,0-1 0,0 0-1,0 0 1,0 0 0,0 0 0,0 1 0,0-1 0,0 0 0,0 0 0,1 0 0,-1 0 0,0 0 0,0 0 0,0 0 0,0 1 0,0-1 0,1 0 0,-1 0 0,0 0 0,0 0 0,0 0 0,0 0 0,1 0 0,-1 0 0,0 0 0,0 0 0,0 0 0,0 0 0,1 0 0,-1 0 0,0 0 0,0 0 0,0 0 0,0 0 0,1 0 0,-1 0 0,0 0 0,0 0 0,0 0 0,0-1 0,0 1 0,1 0 0,-1 0 0,0 0 0,0 0 0,0 0 0,0 0 0,0 0 0,0-1-1,0 1 1,1 0 0,3 13 45,0 23 73,-4-28-59,0 0 0,1 0 1,0 0-1,1 0 0,0 0 0,0 0 0,0-1 0,1 1 0,0-1 0,4 7-59,-3-12 8,0-1-1,0 0 1,0 0 0,-1-1-1,1 1 1,0-1-1,0 1 1,0-1-1,0-1 1,0 1-1,0 0 1,0-1 0,2 0-8,-5 0 5,7-1-25,-1 0 0,0-1 0,-1 1-1,1-2 1,0 1 0,-1-1-1,0 0 1,0 0 0,0-1 0,0 0-1,2-3 21,5-4-357,0-1 0,-1-1 0,0 0 0,1-5 357,-12 20-6,-1-1 0,1 0 0,-1 0 0,1 0 0,-1 0 0,0 1 0,1-1 0,-1 0 0,1 1 0,-1-1-1,0 0 1,1 1 0,-1-1 0,0 0 0,1 1 0,-1-1 0,0 0 0,0 1 0,1-1 0,-1 1 0,0-1 0,0 1 0,0-1 0,0 1 0,0-1 0,1 0 0,-1 1 0,0-1 0,0 1 0,0-1 0,0 1 0,0-1 0,0 1 0,-1-1 0,1 1 0,0-1 0,0 1 6,6 32 309,-4-25-280,-2-2 12,1-1 0,1 1 1,-1 0-1,1-1 0,0 1 1,0-1-1,1 1 0,-1-1 1,1 0-1,0 0 0,1-1 1,-1 1-1,1 0 0,0-1 1,4 3-42,-3-3 43,1-1-1,-1 0 1,1 0 0,0 0 0,0-1-1,0 0 1,0 0 0,1-1 0,-1 0 0,0 0-1,1 0 1,-1-1 0,0 0 0,4 0-43,6 0 16,0 0 0,0-2 0,0 0 0,0-1 0,0 0 0,-1-1 0,1-1 0,-1 0 0,0-1 0,-1-1 0,1 0 0,-1-1 0,-1-1 0,1 0 0,-1-1 0,1-2-16,-11 10-11,0-1-1,0 1 1,-1-1-1,1 0 1,-1 0-1,1 0 1,-1 0 0,0 0-1,0 0 1,-1-1-1,1 1 1,0-1 0,-1 1-1,0-1 1,0 0-1,0 1 1,-1-1-1,1 0 1,-1 0 0,0 1-1,0-1 1,0 0-1,0 0 1,-1 0 0,1 1-1,-1-1 1,0 0-1,-1-2 12,0 1-24,-1 1 0,1-1 0,-1 1 0,0 0 0,0 0 0,0 0 0,0 0 0,-1 0 0,1 1 0,-1-1 0,0 1 0,0 0 0,-1 0 0,1 0 0,0 1 0,-1 0 0,0 0 0,1 0 0,-1 0 0,0 1 0,-2-1 24,7 2 2,-1 0 1,1 0 0,-1 0 0,1 0 0,-1 0-1,1 1 1,-1-1 0,0 0 0,1 0 0,-1 0-1,1 1 1,-1-1 0,1 0 0,-1 0 0,1 1-1,0-1 1,-1 1 0,1-1 0,-1 0 0,1 1-1,0-1 1,-1 1 0,1-1 0,0 1 0,-1-1-1,1 1 1,0-1 0,0 1 0,0-1 0,-1 1-1,1-1 1,0 1 0,0-1 0,0 1 0,0-1-1,0 1 1,0 0 0,0-1 0,0 1-3,-1 29 87,1-20-27,-2 26 118,-1 27 60,2 0-1,4 23-237,-2-85-24,-1 0-1,0 0 1,1 0-1,-1 0 0,1 0 1,-1 0-1,1 0 1,-1 0-1,1 0 1,0 0-1,-1 0 1,1 0-1,0 0 0,0 0 1,0-1-1,0 1 1,-1 0-1,1-1 1,0 1-1,0 0 0,0-1 1,1 1-1,-1-1 1,0 0-1,0 1 1,0-1-1,0 0 1,0 0-1,0 0 0,1 0 1,-1 0-1,1 0 25,40-2-2202,-7-6-1696</inkml:trace>
</inkml:ink>
</file>

<file path=ppt/ink/ink10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4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16295,'0'14'1146,"2"63"3969,-2-70-4828,1 0-1,0 0 0,1 0 1,-1 0-1,1-1 0,0 1 1,1-1-1,0 1 0,0-1 1,2 3-287,0-7 8,0-1 0,0 0 0,0 0 1,1-1-1,-1 1 0,0-1 0,0 0 0,0 0 1,1-1-1,-1 0 0,0 0 0,4-1-8,1-2-1,0-1 0,0 0 0,0-1 0,-1 0 0,0 0 0,0-1-1,0 0 1,-1-1 0,5-5 1,-4 4-74,1 0-1,0 0 1,0 1 0,1 1-1,0 0 1,6-3 74,-17 10-2,1 0 0,-1 0 0,1 0 0,0 0 0,-1 0 0,1 0 0,-1 0 0,1 0 0,-1 0 0,1 0 0,0 1 0,-1-1 0,1 0 0,-1 0 0,1 1 0,-1-1 0,1 0 0,-1 0 0,1 1 0,-1-1 0,1 1 0,-1-1 0,0 0 0,1 1 0,-1-1-1,0 1 1,1-1 0,-1 1 0,0-1 0,1 1 0,-1-1 0,0 1 0,0 0 0,0-1 0,0 1 0,1-1 0,-1 1 0,0-1 0,0 1 0,0 0 2,6 31 116,-5-25-68,4 26 49,1-2-1,2 1 1,1-1 0,8 16-97,-17-46-22,1-1 0,-1 1 1,1 0-1,-1 0 0,1-1 0,0 1 1,-1 0-1,1-1 0,0 1 1,-1-1-1,1 1 0,0-1 1,0 1-1,-1-1 0,1 1 0,0-1 1,0 0-1,0 0 0,0 1 1,0-1-1,-1 0 0,1 0 1,0 0-1,0 0 0,0 0 0,0 0 1,0 0-1,0 0 0,0 0 1,0 0-1,-1-1 0,1 1 1,0 0-1,0-1 0,0 1 0,0 0 1,-1-1-1,1 1 0,0-1 1,0 0-1,-1 1 0,1-1 0,0 0 22,28-25-2868,-8-2-3287</inkml:trace>
</inkml:ink>
</file>

<file path=ppt/ink/ink10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4.4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16600,'0'77'5836,"-1"21"-2508,1-61-3066,2 1 0,2-1 0,1 0 0,2 0 0,1 0-262,10 74 64,-17-110-496,1 4 424,-3-3-6435,-5-2-3567</inkml:trace>
</inkml:ink>
</file>

<file path=ppt/ink/ink10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4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0 118 18809,'3'-3'747,"0"1"0,0 0 1,0 0-1,0 1 1,1-1-1,-1 1 0,0-1 1,1 1-1,2 0-747,60-8 1279,-15 2-891,-36 5-425,-1-2 0,0 0 0,0 0 0,-1-1 0,1-1 0,-1-1 0,0 1 0,10-9 37,-15 4-1245,-5 2-2361,-3-3-7292</inkml:trace>
</inkml:ink>
</file>

<file path=ppt/ink/ink10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5.2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0 169 16520,'0'0'3044,"0"0"-1657,0 0-189,0 0-72,18 0 819,-14-1-1908,0 1 0,1-1 1,-1 0-1,0 0 1,0 0-1,0-1 1,0 0-1,0 1 1,-1-1-1,1 0 1,0-1-1,-1 1 0,0-1 1,1 0-1,-1 1 1,0-1-1,-1-1 1,1 1-1,0 0 1,-1-1-1,0 1 1,0-1-1,0 0 0,1-2-37,2-4 6,-1 0-1,0 1 0,-1-2 0,0 1 0,-1 0 0,0-1 0,0 1 0,-1-1 0,-1-2-5,-16 11-216,12 2 212,1 0 1,-1 0-1,0 0 0,1 1 1,-1 0-1,1 0 0,-1 0 1,1 0-1,-1 0 0,1 1 1,0 0-1,-1-1 0,1 1 1,0 1-1,0-1 0,1 0 0,-1 1 1,0-1-1,-1 3 4,-1 1 10,1 0 1,0 1-1,1-1 0,-1 1 0,1 0 0,1 0 0,-1 0 1,1 0-1,-1 7-10,-1 11 84,1 1 0,1-1 0,2 1 1,0-1-1,3 16-84,-3-36 16,1 0 1,0 0 0,0 0-1,0 0 1,0 0 0,1 0-1,0-1 1,0 1 0,0-1-1,0 1 1,1-1 0,-1 0-1,1 0 1,0 0 0,1 0-1,-1-1 1,1 1-1,-1-1 1,1 0 0,0 0-1,0 0 1,4 2-17,-2-3-150,-1 0 0,1 0 0,0 0 0,0-1 0,0 0 0,0 0 0,0 0 0,0-1 0,0 0 0,0 0 0,0-1 0,0 1 0,0-1 0,0-1 0,0 1 0,0-1 0,-1 0 0,1 0 0,0-1 150,34-22-6331</inkml:trace>
</inkml:ink>
</file>

<file path=ppt/ink/ink10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6.4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10 20345,'-1'-4'4949,"-9"-2"-3996,4 7-934,-1-1 0,1 1 1,0 0-1,-1 1 1,1 0-1,0 0 0,0 0 1,0 0-1,1 1 1,-1 0-1,0 0 0,1 1 1,0 0-20,1-2 2,1 1 0,0-1 0,0 1 0,0 0 0,0 0 0,0 0 0,0 1 0,1-1 0,0 1 1,0-1-1,0 1 0,0 0 0,0 0 0,1 0 0,0 0 0,-1 0 0,1 0 0,1 0 0,-1 0 0,1 2-2,-1 0-13,1-1-1,0 0 1,1 0-1,-1 0 0,1 1 1,0-1-1,0 0 1,1 0-1,0 0 1,-1-1-1,2 1 1,-1 0-1,0-1 0,1 1 1,0-1-1,0 0 1,0 0-1,1 0 1,-1 0-1,1-1 1,0 1-1,0-1 0,0 0 1,1 0-1,0 0 14,4 3-11,0 1-1,-1 0 0,0 0 0,-1 1 0,1 0 1,-2 0-1,4 5 12,-6-7-11,-1 0 0,0 1-1,-1-1 1,1 1 0,-1-1 0,0 1 0,-1 0 0,0-1 0,0 1-1,0 0 1,-1 0 0,0 2 11,0-7 0,0 0 0,-1 0 1,1 0-1,0 0 0,-1 0 0,1 0 0,-1 0 0,1 0 0,-1 0 0,0 0 1,0-1-1,0 1 0,0 0 0,0 0 0,0-1 0,-1 1 0,1-1 0,0 0 0,-1 1 1,1-1-1,-1 0 0,0 0 0,1 1 0,-1-1 0,0-1 0,0 1 0,0 0 1,1 0-1,-1-1 0,0 1 0,0-1 0,-1 1 0,-9 1 15,0-1 0,0 1 0,0-2 1,0 0-1,-3 0-15,-3-1-69,17 1-345,1-20-3961,0-4-5003</inkml:trace>
</inkml:ink>
</file>

<file path=ppt/ink/ink10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7.4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0 276 13590,'0'0'4477,"0"0"-2257,0 0-593,5 10 2183,23 176-3287,-28-184-521,0-1 1,0 1-1,1-1 0,-1 1 1,0-1-1,1 1 1,-1-1-1,1 0 0,0 1 1,0-1-1,-1 0 1,1 1-1,0-1 0,0 0 1,0 0-1,0 0 1,0 0-1,1 0 0,-1 0 1,0 0-1,0 0 1,2 0-3,-2 0-3,0-1-1,1 0 1,-1 0 0,0 0 0,1 0 0,-1-1-1,1 1 1,-1 0 0,0-1 0,0 1 0,1 0-1,-1-1 1,0 0 0,0 1 0,1-1 0,-1 0-1,0 1 1,0-1 0,0 0 0,0 0 3,8-7-27,-1 0 0,0-1 1,-1 0-1,0 0 0,1-3 27,-6 9 6,32-49-530,12-28 524,-43 74-12,-1 2 12,-2 14 24,-1 12 39,2 0 0,0-1 0,1 1 0,1-1 0,6 20-63,-8-36 7,0-1-1,1 0 1,-1 0 0,1 1-1,0-1 1,1 0 0,-1 0-1,0-1 1,1 1-1,0 0 1,0-1 0,0 0-1,1 0 1,-1 0 0,1 0-1,-1 0 1,1-1 0,0 1-1,0-1 1,0 0 0,0 0-1,1-1 1,-1 1 0,0-1-1,1 0 1,-1 0 0,1 0-1,-1-1 1,1 0 0,3 0-7,5 0 17,-1-2-1,1 1 1,-1-2 0,0 0 0,0 0 0,0-1 0,-1 0 0,1-1 0,-1-1 0,0 1-1,0-2 1,-1 0 0,9-7-17,14-13 20,-3-1-1,0-1 0,14-20-19,-30 32-44,0 0 0,-1-1 0,0 0 0,-2-1 0,0-1 0,6-16 44,-12 23-24,-1 1 0,0-1 0,-1 1-1,0-1 1,-1 0 0,0 0 0,-1-1-1,-1 1 1,0 0 0,-1 0-1,0 0 1,-1-2 24,1 14-1,0-1-1,-1 1 1,1-1-1,0 1 1,0 0-1,-1-1 1,1 1-1,-1 0 1,1 0-1,-1 0 1,1 0-1,-1 0 1,0 0-1,1 1 1,-1-1-1,0 0 1,0 1-1,0 0 0,1-1 1,-1 1-1,0 0 1,0 0-1,0 0 1,0 0-1,0 0 1,0 0 1,-2 0 1,0 0 0,0 0-1,0 0 1,0 0 0,0 1 0,0 0 0,0 0 0,0 0-1,0 0 1,0 0 0,0 1 0,-1 0-1,2 2 4,0 0 0,0 0 1,0 0-1,0 0 0,0 0 0,1 0 1,0 1-1,0-1 0,0 1 0,1 0 1,-1 2-5,-13 59 73,13-59-62,-6 41 26,1 1 1,3 0 0,1 0 0,3 1 0,5 41-38,-4-87 1,0 0-1,0-1 1,0 1 0,0-1 0,1 1-1,-1-1 1,1 1 0,0-1-1,0 0 1,0 0 0,0 0-1,1 0 1,-1 0 0,1 0 0,0-1-1,0 1 1,0-1 0,0 0-1,0 0 1,0 0 0,0 0 0,1 0-1,-1-1 1,1 0 0,-1 1-1,1-1 1,0-1 0,0 1 0,-1 0-1,1-1 1,0 0-1,5 1 3,-1-1-1,1 1 1,-1-2-1,1 0 1,0 0 0,-1 0-1,0-1 1,1 0 0,-1-1-1,0 1 1,0-2-1,0 1 1,2-3-3,8-6-19,0-1 0,-2 0 0,1-1-1,-2-2 1,0 1 0,0-2 0,-2 1 0,0-2 0,-1 0-1,-1-1 1,0 0 0,-2 0 0,0-1 0,-1 0 0,-1-1-1,-1 0 1,-1 0 0,-1 0 0,-1 0 0,0-1 0,-2 1-1,-1-15 20,0-54-34,0 89 36,0 23-111,-3 395-72,3-412-1932</inkml:trace>
</inkml:ink>
</file>

<file path=ppt/ink/ink10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8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0 21626,'0'0'2145,"0"0"-1969,0 0 432,0 19-31,0 13-449,0 6-128,0 13-48,-3-1-465,-1 4-927,1-12-3138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4.9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37 7251,'0'0'6766,"0"0"-3973,0 0-1141,0 0-105,0 0-634,0 9-137,0 532 2409,-1-497-3429,-2-67-367,0-73 274,1-10 373,0 41-134,2 0 0,7-51 98,-5 107-33,-1-1 1,2 1-1,-1 0 0,1 0 1,0 1-1,1-1 1,0 1-1,0-1 1,1 1-1,0 1 0,0-1 1,6-5 32,-7 8-25,0 1 1,1 1-1,-1-1 0,1 1 1,0-1-1,0 1 1,0 1-1,0-1 1,0 1-1,0-1 0,1 2 1,-1-1-1,1 1 1,0-1-1,-1 2 1,1-1-1,0 0 0,0 1 1,-1 0-1,1 1 1,1-1 24,-5 1-1,0 0 1,1 0-1,-1 1 1,0-1 0,0 0-1,0 1 1,0 0-1,0-1 1,0 1 0,0 0-1,0 0 1,-1 0-1,1 0 1,-1 0 0,1 0-1,-1 0 1,0 1-1,0-1 1,0 2 0,17 45 138,-16-39-116,-1-1 0,0 0 0,0 0 0,-1 1-1,-1-1 1,0 5-22,1-12 7,-1-1-1,0 0 0,0 0 1,0 0-1,1 0 1,-1 0-1,0 0 1,0 0-1,0 0 1,-1-1-1,1 1 0,0 0 1,0 0-1,0-1 1,-1 1-1,1-1 1,0 1-1,0-1 0,-1 0 1,1 0-1,0 1 1,-2-1-7,-35 6 2,32-6-4,-7 2-324,-31 5 864,43-6-682,0-1 1,-1 1-1,1-1 1,0 1-1,0 0 1,0-1 0,0 1-1,0 0 1,0 0-1,0 0 1,0 0-1,0 0 1,0 0-1,0 0 1,0 0 0,1 0-1,-1 0 1,0 0-1,1 0 1,-1 1-1,1-1 1,-1 0-1,1 0 1,0 1-1,0-1 1,-1 0 0,1 1-1,0 0 144,2-1-5755,6-1-7520</inkml:trace>
</inkml:ink>
</file>

<file path=ppt/ink/ink10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29.5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247 10 16568,'-5'-2'387,"-1"0"0,0 1 0,0-1 0,0 1 1,0 0-1,0 1 0,-1-1 0,1 1 1,0 0-1,0 1 0,0 0 0,-2 0-387,-14 0 407,17 0-310,-1 0 0,0 0 1,1 0-1,-1 1 0,1 0 1,0 0-1,0 0 0,0 0 1,0 1-1,0 0 0,0 0 1,0 1-1,1-1 1,0 1-1,0 0 0,0 0 1,0 0-1,0 1 0,1-1 1,0 1-1,0 0 0,-2 4-97,-1 2 92,1 0-1,0 0 0,0 0 1,1 1-1,1-1 0,0 1 0,0 0 1,1 0-1,1 0 0,0 5-91,1-16-3,0-1 1,1 1-1,-1 0 0,1-1 0,-1 0 0,1 1 0,-1-1 1,1 1-1,-1-1 0,1 0 0,-1 1 0,1-1 0,0 0 1,-1 1-1,1-1 0,0 0 0,-1 0 0,1 0 0,0 0 1,-1 1-1,1-1 0,0 0 0,-1 0 0,1 0 0,0 0 1,-1-1-1,1 1 3,28 0 7,-21 0-18,1-1-71,1 0-1,-1 0 1,0-1-1,0 0 0,0-1 1,0 0-1,0 0 1,-1-1-1,1 0 1,-1-1-1,0 0 0,0 0 1,-1 0-1,1-1 1,-1 0-1,0-1 1,-1 1-1,0-2 1,4-4 82,-8 6-31,-1 0 0,1 0 0,-1 0 1,0-1-1,0 1 0,-1 0 1,0-1-1,0 1 0,-1 0 1,1-1-1,-2-1 31,1-17 1013,2 30-953,0 0 0,1 0 0,0 0 0,0 0 1,0 0-1,1-1 0,-1 1 0,2 0-60,6 13 217,6 22 208,-2 2-1,-1 0-424,23 65-294,-30-99-1493,7-7-2973</inkml:trace>
</inkml:ink>
</file>

<file path=ppt/ink/ink10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0.1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16600,'3'17'4364,"19"95"-1436,-16-72-2611,2 1 0,2-1 0,6 13-317,-15-52 9,-1 1 0,0-1 0,0 0 0,1 0-1,-1 1 1,0-1 0,1 0 0,-1 0 0,1 0-1,0 1 1,-1-1 0,1 0 0,0 0 0,0 0-1,0 0 1,0 0 0,-1-1 0,1 1 0,0 0-1,1 0 1,-1 0-9,12-21 171,-3-2-230,19-32-799,3 2 0,29-38 858,-61 90 8,1-1 0,-1 0-1,1 0 1,0 0 0,-1 1 0,1-1-1,0 0 1,0 1 0,-1-1 0,1 1 0,0-1-1,0 1 1,0-1 0,0 1 0,0-1-1,-1 1 1,1 0 0,0 0 0,0-1 0,0 1-1,0 0 1,0 0 0,0 0 0,0 0-1,0 0 1,0 0 0,0 0 0,0 0-1,0 1 1,0-1 0,0 0 0,0 1 0,0-1-1,0 0 1,0 1 0,0-1 0,-1 1-1,1 0 1,0-1 0,0 1 0,-1-1 0,1 1-1,0 0 1,-1 0 0,1 0 0,0-1-1,-1 1 1,1 0 0,-1 0 0,1 0-8,5 9 175,0 1 1,0-1-1,-1 1 1,1 5-176,2 1 184,6 14 50,-10-21-114,1 0 0,0 0 0,0 0 1,1-1-1,1 1-120,-5-7-36,0-1-1,0 0 1,0 0 0,1 0 0,-1 0 0,0 0 0,1 0 0,-1 0 0,1-1 0,0 0-1,0 1 1,-1-1 0,1 0 0,0 0 0,0-1 0,0 1 0,0-1 0,0 1-1,0-1 1,2 0 36,21-1-2734,7-4-5353</inkml:trace>
</inkml:ink>
</file>

<file path=ppt/ink/ink10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1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251 323 12502,'-2'-2'569,"-1"0"-1,1 0 1,0 0 0,0 1 0,-1-1 0,1 1 0,-1 0 0,1 0-1,-1 0 1,1 0 0,-1 0 0,0 0 0,0 1 0,1-1 0,-1 1-1,0 0 1,0 0 0,0 0 0,1 0 0,-1 0-569,-2 1 225,1 0 0,0 1 0,-1-1 0,1 1 0,0 0 0,0 0 0,0 0 0,0 1 0,1-1 1,-1 1-1,-2 2-225,-8 10-204,0 0-1,1 0 1,1 1 0,0 1 0,0 3 204,7-14 534,-4 8-480,1 0 1,1 1-1,0 0 0,0 0 1,2 0-1,0 1 1,0 0-1,2 0 0,0 0 1,1 1-1,0-1 0,1 0 1,1 5-55,1-20-4,0 0-1,0 0 1,0 0 0,-1 0 0,1-1-1,0 1 1,0 0 0,1 0 0,-1-1-1,0 1 1,0-1 0,0 1 0,0-1-1,0 1 1,1-1 0,-1 0 0,0 0-1,0 1 1,1-1 0,-1 0 0,0 0-1,0 0 1,1 0 0,-1 0 0,0-1-1,1 1 5,41-6-33,-33 1 5,-1 0 1,-1 0 0,1-1-1,-1 0 1,0-1 0,0 0-1,-1 0 1,1-1 0,-2 0-1,4-5 28,4-6-173,-1-1 0,-1 1 0,-1-2 0,2-6 173,-4 6-168,-1 0-1,0-1 1,-2 0-1,-1 0 1,-1 0 0,-1-1-1,0 0 1,-2-6 168,-1 28 312,0 1-16,0 14-144,-6 82 6,3-63-36,1 1 1,1-1 0,4 29-123,-2-59 4,-1 0 1,1 0-1,1 0 0,-1 0 1,0-1-1,1 1 1,-1 0-1,1-1 1,0 1-1,0-1 1,0 1-1,0-1 1,0 0-1,1 0 0,-1 0 1,1 0-1,-1 0 1,1-1-1,0 1 1,-1-1-1,1 0 1,0 1-1,0-1 1,0-1-1,0 1 1,0 0-1,0-1 0,0 1 1,2-1-5,6 1 9,0 0 0,-1 0-1,1-1 1,0-1 0,0 0 0,0 0 0,-1-1 0,5-1-9,1-3-24,-1 0 1,1-1 0,-1-1 0,0 0-1,-1-1 1,0-1 0,-1 0-1,1-1 1,-2 0 0,0-1 0,0 0-1,-1-1 1,-1-1 0,0 1-1,8-16 24,4-9-135,-2-1 0,-1-1 0,-2-1 0,-2-1 0,5-25 135,-16 53-97,-1 0 0,-1 0-1,0 0 1,0 0-1,-2 0 1,0-1 0,0 1-1,-3-12 98,3 25-5,-1 0 0,0 0 1,0 1-1,1-1 0,-1 0 0,0 1 0,0-1 0,0 0 0,0 1 0,0 0 0,0-1 0,0 1 0,0-1 1,0 1-1,0 0 0,0 0 0,0 0 0,0-1 0,0 1 0,-1 0 0,1 0 0,0 1 0,0-1 0,-1 0 5,-28 4 22,26-1 12,1 0 0,-1 0 0,1 0 0,-1 1 0,1-1 0,0 1 0,1-1 0,-1 1 0,1 0 0,-1 0 0,1 1 0,0-1 0,1 0 0,-1 1 0,1-1 0,-1 3-34,-14 77 305,10-15 171,4 68-476,3-88 105,-1-32-63,1 0 0,1 0 0,1 1 0,0-2 1,1 1-1,5 12-42,-6-20 27,0-1 0,1 0-1,0 1 1,1-1 0,-1 0 0,1-1 0,1 1 0,0-1 0,0 0 0,0-1 0,1 1 0,-1-1 0,6 3-27,-7-7 11,-1 1 0,1-1 0,0 0 1,1 0-1,-1 0 0,0 0 0,0-1 0,1 0 0,-1 0 0,1-1 0,-1 0 0,1 1 0,-1-2 1,1 1-1,-1-1 0,1 0 0,2 0-11,0-2 14,0 1 1,0-1 0,0 0-1,-1 0 1,1-1 0,-1 0-1,0-1 1,0 1-1,0-1 1,-1-1 0,1 0-15,10-12-25,0-1 0,-1-1 1,-2-1-1,0 0 1,-1-1-1,-1 0 0,-1-1 1,-1 0-1,3-13 25,-12 34 48,-1 2-5,0 1-39,1 0 0,0 0 1,0 0-1,0-1 0,-1 1 0,1 0 1,0 0-1,-1 0 0,1 0 0,-1 0 0,1 0 1,-1 0-1,0 0 0,1 0 0,-1 1 1,0-1-1,0 0 0,0 0 0,0 0 1,0 1-5,1 2 14,5 24 52,1-1 1,2 1 0,0-2-1,2 1 1,1-1 0,1-1-1,1 0 1,1-1 0,3 2-67,-16-24-100,0 1-1,1 0 1,-1-1 0,1 1-1,0-1 1,0 0 0,0 0-1,0 0 1,0 0 0,1 0-1,-1-1 1,1 1 0,-1-1-1,1 0 1,-1 0 0,1 0 0,-1-1-1,1 1 1,0-1 0,2 0 100,19 0-2639</inkml:trace>
</inkml:ink>
</file>

<file path=ppt/ink/ink10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1.5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7 25164,'-3'-3'0,"3"0"-16,0 3-81,0 0-319,0 0-2929,10 0-17033</inkml:trace>
</inkml:ink>
</file>

<file path=ppt/ink/ink10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2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228 0 21578,'0'0'760,"0"0"-58,0 0 290,0 0-295,0 0-476,0 0-120,-12 0-10,-1 0-66,1 0 0,0 1 0,0 1 0,0 0 0,1 0 0,-1 1 0,0 1 0,1 0 0,0 0 0,0 1 0,0 0 0,0 1 0,1 1 0,0-1 0,0 2 0,-3 3-25,12-10 7,-1 0-1,0 0 0,1 0 1,-1 1-1,1-1 0,0 0 0,-1 1 1,1 0-1,0-1 0,0 1 1,0 0-1,0-1 0,0 1 0,1 0 1,-1 0-1,0 0 0,1 0 1,0 0-1,-1-1 0,1 1 0,0 0 1,0 0-1,0 0 0,0 0 1,0 0-1,0 0 0,1 0 0,-1 0 1,1 0-1,-1 0 0,1 0 1,0 1-7,2 0-7,-1 0 1,0 0 0,1-1 0,-1 1 0,1-1 0,0 1 0,0-1 0,0 0 0,0 0 0,0 0 0,0-1 0,1 1 0,-1-1 0,1 0-1,-1 0 1,2 1 6,52 10-45,39 12-104,-88-21 109,0 0 0,0 0 0,0 1 1,-1 0-1,0 0 0,0 1 0,0 0 1,0 0-1,-1 1 0,2 1 40,-6-4 0,0 0 0,0 1 0,0-1 0,0 1-1,-1-1 1,1 1 0,-1 0 0,0-1 0,0 1 0,-1 0 0,1 0-1,-1 0 1,1 0 0,-1 0 0,-1-1 0,1 1 0,0 0-1,-1 0 1,0 0 0,0 0 0,0-1 0,0 1 0,-1 0 0,1-1-1,-1 1 1,0-1 0,0 0 0,0 1 0,-1-1 0,1 0 0,-1 0-1,1 0 1,-1-1 0,0 1 0,0-1 0,-3 2 0,-2 1 78,1 0 0,-1-1 1,0 0-1,0-1 0,0 0 1,0 0-1,-1 0 1,1-1-1,-1-1 0,0 1 1,-2-1-79,14-20-67,6 4-172,1 0 1,1 1-1,1 0 0,0 1 1,1 0-1,0 1 1,1 0-1,11-7 239,9-9-796,-8 5 127,-16 12 396,1 1 0,0 1-1,1 0 1,0 0 0,0 1-1,1 0 1,0 1 0,4-1 273,-15 8 867,-2 0 139,0 0-187,0 0-136,1 3-179,10 30 313,-9-23-728,0-1 0,1 1 0,1 0 0,-1-1 0,2 0 0,-1 0 0,1 0 0,0-1 0,1 0 0,0 0 0,4 4-89,-8-11-103,-1 0 0,1 0 1,-1 0-1,1 0 0,-1-1 1,1 1-1,0 0 1,0-1-1,-1 1 0,1-1 1,0 0-1,0 0 0,-1 0 1,1 0-1,1 0 103,11 0-2937</inkml:trace>
</inkml:ink>
</file>

<file path=ppt/ink/ink10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2.5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26124,'0'-7'752,"0"4"-736,0 0 192,0 3 17,0 0-225,0 0-529,7 0-591,14 0-2786</inkml:trace>
</inkml:ink>
</file>

<file path=ppt/ink/ink10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3.7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0 254 14022,'8'0'5326,"13"0"-3240,-14 0-1996,0 0 1,-1-1-1,1 0 0,-1 0 1,1-1-1,-1 1 0,1-1 1,-1-1-1,0 1 0,0-1 1,0 0-1,0-1 0,-1 1 1,1-1-1,-1 0 1,0 0-1,0-1 0,0 0 1,2-3-91,-1 1 98,-1 0 0,-1-1 0,1 0 0,-1 0 0,0 0 0,-1 0 0,0-1 0,0 1 0,-1-1 0,0 0 0,-1 0 0,0 1 0,0-1 0,-1-7-98,0-51-195,-2 68 182,0 0-1,0 0 1,0 0-1,0 0 1,0 0-1,0 0 1,1 1-1,-1-1 1,0 1-1,1-1 0,-1 1 1,1 0-1,-1 0 14,-10 18 86,0 0-1,1 1 0,2 1 0,0 0 0,1 0 0,1 1 0,1 0 0,2 0 1,0 0-1,1 1 0,0 16-85,4-40 2,-1 1 0,0 0 0,0 0-1,1-1 1,-1 1 0,0 0 0,1 0 0,-1-1 0,0 1 0,1 0 0,-1-1 0,1 1 0,0-1-1,-1 1 1,1 0 0,-1-1 0,1 1 0,0-1 0,-1 0 0,1 1 0,0-1 0,0 1 0,-1-1-1,1 0 1,0 0 0,0 1 0,-1-1 0,1 0 0,0 0 0,0 0 0,0 0 0,-1 0 0,1 0-2,37 1 41,-26-2-30,1 1-49,0-1 0,-1 0 1,1-1-1,-1 0 0,1-1 1,-1-1-1,0 0 0,2-1 38,0-2-1264,1 0-1,-1-1 0,12-8 1265,32-28-12800</inkml:trace>
</inkml:ink>
</file>

<file path=ppt/ink/ink10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4.7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 16 10309,'0'0'484,"0"-1"1,0 0 0,0 1-1,0-1 1,0 0 0,0 0-1,0 1 1,0-1-1,0 0 1,0 1 0,0-1-1,-1 0 1,1 1 0,0-1-1,0 1 1,-1-1-1,1 0 1,0 1 0,-1-1-1,1 1 1,0-1 0,-1 1-1,1-1 1,-1 1-485,-10 6 2147,-9 27-2658,7 2 773,1 0 0,2 1 0,2 0 1,1 1-1,2-1 0,1 1 0,2 0 0,3 36-262,-1-73 1,1 1-1,-1 0 1,0 0 0,0-1-1,0 1 1,1 0 0,-1-1-1,0 1 1,1 0 0,-1-1-1,1 1 1,-1 0 0,0-1-1,1 1 1,-1-1 0,1 1-1,0-1 1,-1 1 0,1-1-1,-1 1 1,1-1 0,0 1-1,-1-1 1,1 0 0,0 0-1,0 1 1,-1-1 0,1 0-1,0 0 0,33 4-11,30-12-85,-47 0-80,0-1 0,0 0 0,-1-2 0,0 1 0,-1-2 0,0 0-1,-1-1 1,-1 0 0,0-1 0,10-14 176,-21 25 24,0 0 0,1 0 0,-1 1-1,0-1 1,-1-1 0,1 1 0,-1 0 0,1 0-1,-1-1 1,0 1 0,0-1 0,0 1 0,0-4-24,-1 7 299,0 0-99,0 0-112,1 21-62,2-11-16,-1 1 0,1-1 0,1 0 0,0 0-1,0-1 1,1 1 0,5 6-10,-8-12 4,0-1 0,1 0 0,-1 0 0,1 0 0,0 0 0,0 0 0,0-1 0,0 1 0,0-1 0,0 0 0,1 0 0,-1 0 0,1 0 0,0 0 1,-1-1-1,1 0 0,0 0 0,0 0 0,0 0 0,0-1 0,0 1 0,0-1-4,1 0 8,0 0 0,0 0 0,0 0 0,0-1 0,0 0 0,0 0 0,0 0 0,0-1 0,0 1 1,-1-1-1,1 0 0,-1-1 0,1 1 0,-1-1 0,0 0 0,0 0 0,0 0 0,0 0 0,-1-1 0,1 0 1,-1 1-1,0-1 0,0 0 0,0-1 0,-1 1 0,1 0 0,-1-1 0,0 0 0,0 1 0,-1-1 0,0 0 0,1 0 1,-1-1-9,0 0-13,1 0 1,-1 0 0,0 0-1,0 0 1,-1 0 0,0 0-1,0 0 1,0 0 0,-1 0-1,0 0 1,-1-5 12,1 8-19,0 1 0,-1-1-1,1 1 1,-1 0 0,0 0 0,0 0-1,1 0 1,-1 0 0,0 0 0,-1 0 0,1 0-1,0 1 1,0-1 0,-1 1 0,1 0-1,-1 0 1,1 0 0,-1 0 0,0 0-1,1 0 1,-1 1 0,0-1 0,0 1-1,1 0 1,-2 0 19,-22-4-19,1 1-1,-1 2 1,0 0-1,0 2 0,0 1 1,-14 3 19,39-4-76,0-1 1,0 1-1,0-1 0,0 1 1,1 0-1,-1-1 0,0 1 1,0 0-1,1-1 0,-1 1 1,0 0-1,1 0 1,-1 0-1,1 0 0,-1 0 1,1 0-1,-1 0 0,1 0 1,0-1-1,0 1 0,-1 0 1,1 1-1,0-1 0,0 0 1,0 0-1,0 0 1,0 0-1,0 0 0,0 0 1,1 0-1,-1 0 0,0 0 1,0 0-1,1 0 76,2 3-4130</inkml:trace>
</inkml:ink>
</file>

<file path=ppt/ink/ink10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5.3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11445,'7'4'7726,"-3"6"-4795,-1 17-3256,-2-17 1246,8 41 45,1 11-35,-2 1 0,0 46-931,-6-118-8,0-1 0,1 1 0,1 0 0,-1 0 0,1 0 0,1 1 0,0-1 0,0 1 0,1 0 0,2-2 8,-2 0-47,0 1 10,0 0 1,0 1-1,1-1 1,0 1-1,1 0 1,-1 1-1,1 0 1,1 0-1,0 1 37,-8 5 3,0 1 0,1 0 0,-1 0 0,1 0 0,-1-1 0,1 1 0,-1 1 0,1-1 0,-1 0 0,1 0 0,-1 0 0,1 1 0,-1-1 0,0 1 0,1-1 0,-1 1 0,0 0 0,1-1 0,-1 1 0,0 0 0,0 0 0,1 0 0,-1 0 0,0 0 0,0 0 0,0 0 0,0 0 0,-1 1 0,1-1 0,0 0 0,0 0 0,0 2-3,23 46 216,-22-44-200,10 27 102,-9-20-63,1-1-1,1 0 0,-1 0 1,2 0-1,-1 0 0,2-1 1,-1 0-1,1 0 1,1-1-1,1 2-54,-4-9-96,1 0 0,-1 0 0,0 0 0,0-1 0,1 0 0,-1 0 0,0 0 0,1-1 0,-1 1-1,1-1 1,-1-1 0,1 1 0,-1-1 0,1 0 0,1-1 96,38-8-2417</inkml:trace>
</inkml:ink>
</file>

<file path=ppt/ink/ink10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5.7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131 1 15719,'0'0'2617,"0"0"-1008,0 0-163,0 2-365,-10 72 1140,6-57-1962,1-1 0,1 1 0,0 12-259,2 87 312,1-115-310,0 0 0,0 1 0,0-1-1,0 0 1,0 0 0,0 0-1,1 0 1,-1 0 0,0 0-1,0 0 1,1-1 0,-1 1-1,1 0 1,-1-1 0,0 1-1,1-1 1,-1 1 0,1-1 0,-1 0-1,1 0 1,0 1 0,-1-1-1,1 0 1,-1 0 0,1-1-1,1 1-1,2 0 11,1 0 0,0 0 0,0-1 0,-1 1 0,1-1 0,0-1 0,0 0-11,0 0 5,-1-2 0,0 1 0,0 0 0,0-1 0,-1 0 0,1 0 0,-1-1 0,0 1 0,0-1 0,-1 0 0,1 0 0,-1 0 1,0 0-1,0-1 0,-1 1 0,2-6-5,0 1 1,-1-1 1,0 1 0,-1-1-1,0 0 1,-1 1 0,0-1-1,-1 0 1,0 0 0,-1-1-2,1 11-3,0 0 0,0 0 0,-1 0 0,1 0 0,0 1 0,-1-1 0,1 0 0,-1 0 0,1 0 0,-1 1 0,1-1 0,-1 0 0,1 1 0,-1-1 0,0 1 0,1-1 0,-1 0 0,0 1 0,0 0 0,1-1 0,-1 1 0,0-1 0,0 1 1,0 0-1,0-1 3,-31-4-119,-37 8-29,65-3 152,-15 4-87,1 0 0,-1 2 0,1 0 0,-1 1 0,2 0 0,-5 4 83,3-2-555,13-7-1417,5-2-1776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5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0 131 5795,'24'0'6838,"33"0"1035,-45 0-7425,1-1 0,-1-1 0,0 0 0,0 0 0,9-4-448,-17 5-3,0-1 0,0 0-1,0 0 1,0 0 0,0 0-1,0 0 1,-1-1 0,1 1 0,-1-1-1,0 0 1,0 0 0,0 0-1,0-1 1,-1 1 0,1-1 0,-1 0-1,0 1 1,0-1 0,0 0-1,0 0 1,-1 0 0,1 0 0,-1-1-1,0 1 1,-1 0 0,1-1 0,-1 1-1,0 0 1,0-1 0,0-1 3,0 6-4,0-1 0,0 1 1,-1-1-1,1 1 1,0-1-1,0 1 0,-1-1 1,1 1-1,0-1 0,-1 1 1,1-1-1,0 1 1,-1 0-1,1-1 0,0 1 1,-1-1-1,1 1 1,-1 0-1,1-1 0,-1 1 1,1 0-1,-1 0 0,1-1 1,-1 1-1,1 0 1,-1 0-1,1 0 0,-1 0 1,1 0-1,-1 0 4,-27-2-106,21 2 91,1 1 0,0 0 0,-1 0 0,1 0 0,0 1 0,0 0 0,-3 1 15,2 2 8,1 0 0,0 0 0,0 0 0,0 1 1,1 0-1,0 0 0,0 0 0,0 0 1,1 1-1,0 0 0,0 0 0,0 0 1,1 0-1,0 1 0,1 0 0,-1 1-8,0 4 16,0 0-1,1 0 0,1 0 0,-1 1 1,2-1-1,0 0 0,1 1 1,0-1-1,2 5-15,-3-17-5,1 0 0,0 0 0,-1 0 1,1 0-1,0-1 0,0 1 0,0 0 0,0-1 0,-1 1 0,1 0 1,0-1-1,0 1 0,0-1 0,0 1 0,0-1 0,0 0 1,1 1-1,-1-1 0,0 0 0,0 0 0,0 0 0,0 0 0,0 0 1,0 0-1,1 0 5,36 1-170,-29-2 141,11 0-66,-1 0 0,1-2 0,0 0 0,-1-2 0,0 0 0,0-1 0,-1-1 0,1 0 0,-2-2 0,1 0 0,-1-1 0,0 0 0,-1-2 0,0 0 0,11-12 95,41-49-3605,-42 44 1173,-10 16 2222,14 6 4483,-30 7-3996,0 0-10,0 0 280,-12 0 368,-4 0-711,0 0 1,0 2-1,-13 2-204,25-4 65,1 1 1,-1 0 0,0 0 0,0 0 0,1 1-1,-1-1 1,1 1 0,-1 0 0,1 0-1,0 0 1,0 0 0,0 0 0,0 1 0,0-1-1,0 1 1,1 0 0,-1 0 0,1 0-1,-1 2-65,2-4 2,0 1 0,0-1 0,0 1 0,1 0 0,-1-1 0,1 1 0,-1 0 0,1-1 0,0 1 0,0 0 0,0 0 0,-1-1 0,2 1 0,-1 0 0,0 0 0,0-1 0,0 1 0,1 0 0,-1 0 0,1-1 0,0 1 0,-1-1 0,1 1 0,0 0 0,0-1 0,0 0 0,0 1 0,0-1 0,0 1 0,0-1 0,1 0 0,-1 0 0,0 0 0,1 0 0,0 1-2,7 3 4,1 0 0,-1-1-1,1 1 1,-1-2 0,11 3-4,12 6 74,-28-11-66,0 1-1,0 1 1,0-1-1,0 1 1,-1-1 0,1 1-1,-1 0 1,0 0-1,0 1 1,0-1 0,0 1-1,-1-1 1,1 1-1,-1 0 1,0 0-1,0 0 1,0 1-8,-2-3 13,1 0 0,-1 0 1,1 1-1,-1-1 0,0 0 0,0 0 0,0 1 0,-1-1 0,1 0 1,0 0-1,-1 0 0,1 1 0,-1-1 0,0 0 0,0 0 1,0 0-1,0 0 0,0 0 0,0 0 0,0 0 0,-1-1 0,1 1 1,-1 0-1,1-1 0,-1 1 0,0-1 0,0 1 0,1-1 0,-1 0 1,0 0-1,0 0 0,0 0 0,-2 1-13,-21 10 244,0-1-1,-1-1 1,-8 1-244,27-10 19,6-1-110,1 0-384,20-8-2924,4-12-194</inkml:trace>
</inkml:ink>
</file>

<file path=ppt/ink/ink10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6.9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0 14182,'-8'9'6655,"5"11"-4202,3 29-2593,1-34 1006,-1 244 434,0-259-1308,0-3-11,4-18-103,2 0 0,0 1 0,1-1 0,1 2 0,0-1 0,12-17 122,-12 23-175,0 0 0,2 1 1,-1 0-1,2 0 0,-1 1 0,2 1 0,0 0 1,0 0-1,9-5 175,-20 16 14,-1-1 0,1 0 1,0 1-1,0-1 0,0 1 1,0 0-1,0-1 0,0 1 0,0 0 1,0-1-1,0 1 0,0 0 0,0 0 1,0 0-1,0 0 0,0 0 1,0 0-1,0 0 0,0 0 0,0 0 1,0 1-1,0-1 0,0 0 0,0 1 1,0-1-1,0 1 0,0-1 1,-1 1-1,1-1 0,0 1 0,0-1 1,0 1-1,-1 0 0,1 0 1,0-1-1,-1 1 0,1 0 0,-1 0 1,1 0-1,-1 0 0,1 0 0,-1 0 1,1 0-1,-1-1 0,0 1 1,1 0-1,-1 0 0,0 1-14,11 57 699,-10-50-568,2 30 186,-2-24-226,0-1 1,1 0-1,0 0 1,1 0-1,2 3-91,-5-17-2,1 1 0,0-1 1,-1 1-1,1-1 0,0 1 0,-1-1 0,1 1 1,0-1-1,0 0 0,0 1 0,-1-1 1,1 0-1,0 0 0,0 0 0,0 0 1,0 0-1,-1 1 0,1-1 0,0-1 0,0 1 1,0 0-1,0 0 0,-1 0 0,1 0 1,0-1-1,0 1 0,0 0 0,-1-1 1,1 1 1,27-11-53,-12 0-170,-1-1 0,0 0 1,0-2-1,-1 1 0,-1-2 0,-1 0 1,0 0-1,5-11 223,-13 22-46,-4 4 45,0 0 0,0-1 0,0 1 0,0 0 0,0 0 0,0-1 0,0 1 0,1 0 0,-1 0 0,0-1 0,0 1 0,0 0 0,0 0-1,1 0 1,-1-1 0,0 1 0,0 0 0,1 0 0,-1 0 0,0 0 0,0 0 0,1-1 0,-1 1 0,0 0 0,0 0 0,1 0 0,-1 0 0,0 0 0,1 0-1,-1 0 1,0 0 0,0 0 0,1 0 0,-1 0 0,0 0 0,1 0 0,-1 0 0,0 0 0,0 0 0,1 0 0,-1 1 0,0-1 1,4 14 190,-3 31 380,-1-37-467,-1 10 137,1-12-189,-1 1 0,1-1 1,0 0-1,0 0 0,0 1 1,1-1-1,0 0 0,1 0 0,-1 0 1,1 0-1,0 0 0,1 0 0,-1-1 1,1 1-1,3 4-51,-5-9 2,1 0 1,0 0-1,0-1 1,-1 1-1,1 0 1,0-1 0,0 1-1,0-1 1,0 1-1,-1-1 1,1 0-1,0 0 1,0 0-1,0 0 1,0 0-1,0 0 1,0 0-1,2-1-2,33-11-24,-12-4-187,-2-2-1,0 0 0,-1-1 1,1-4 211,58-49-584,-80 72 587,0 0 0,-1 0 0,1 0-1,-1 0 1,1 0 0,0 0 0,-1 0-1,1 0 1,0 0 0,-1 0 0,1 1 0,-1-1-1,1 0 1,0 0 0,-1 0 0,1 1 0,-1-1-1,1 0 1,-1 1 0,1-1 0,-1 1-1,1-1 1,-1 0 0,1 1 0,-1-1 0,0 1-1,1-1 1,-1 1 0,0 0 0,1-1-1,-1 1 1,0-1 0,0 1 0,1 0 0,-1-1-1,0 1 1,0-1 0,0 1 0,0 0 0,0-1-1,0 1 1,0 0-3,11 40 384,-8-29-231,0 3-54,1-1 0,1 1 1,0 0-1,1-1 0,1 0 1,0 0-1,1-1 0,0 0 1,2 1-100,-8-12-145,1 0 0,0-1 0,0 0 0,-1 1 1,1-1-1,0 0 0,0-1 0,0 1 0,0 0 0,0-1 1,0 1-1,0-1 0,0 0 0,1 0 0,-1 0 1,0-1-1,0 1 0,0-1 0,0 0 0,0 0 0,0 0 1,-1 0-1,1 0 0,0 0 0,2-2 145,20-29-7889</inkml:trace>
</inkml:ink>
</file>

<file path=ppt/ink/ink10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7.2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7 23531,'-3'-6'32,"3"6"96,0 0-128,0 0 0,0 0-112,0 0-833,0 15-383,7 5-4771</inkml:trace>
</inkml:ink>
</file>

<file path=ppt/ink/ink10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38.1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17320,'0'0'2812,"0"0"-1814,-15 0 1243,7 1-2149,1 1-1,0-1 1,0 1 0,0 1 0,0-1 0,0 1 0,0 1-1,0-1 1,1 1 0,0 0 0,0 1 0,0-1-1,0 1 1,1 0 0,0 0 0,0 1 0,-4 5-92,-9 12 230,0 0 0,2 1 0,1 1 0,0 3-230,9-15 11,0 0 1,0 0-1,2 1 1,-1 0-1,2-1 1,0 1-1,1 1 1,0-1-1,1 0 1,0 14-12,2-27-2,-1 0 1,0 0-1,1 0 1,-1-1-1,1 1 1,0 0-1,-1 0 1,1-1-1,-1 1 1,1 0-1,0-1 1,0 1 0,-1 0-1,1-1 1,0 1-1,0-1 1,0 0-1,-1 1 1,1-1-1,0 0 1,0 1-1,0-1 1,0 0-1,0 0 1,0 0 0,0 0-1,0 0 1,0 0-1,0 0 1,0 0 1,41 0-49,-30-1 43,6 3-62,-1-2 0,1-1 0,-1 0 0,1-1 0,-1-1 0,1 0 0,-1-2 0,0 0 0,-1-1 0,5-2 68,-17 6-39,47-23-1165,40-27 1204,-78 44-60,-1 0 0,0-1 1,-1-1-1,0 1 0,0-2 1,-1 0-1,-1 0 1,0 0-1,7-12 60,-16 23 8,1-1-1,0 0 1,-1 0-1,1 0 1,0 1-1,-1-1 1,1 0-1,-1 0 1,1 0 0,-1 0-1,0 0 1,1 0-1,-1 0 1,0 0-1,0 0 1,0 0-1,0-1 1,0 1 0,0 0-1,0 0 1,0 0-1,0 0 1,0 0-1,0 0 1,-1 0-1,1 0 1,0 0 0,-1 0-1,1 0 1,-1 0-1,1 0 1,-1 0-1,0 1 1,1-1-1,-1 0 1,0 0 0,0 0-1,1 1 1,-1-1-1,0 0 1,0 1-1,0-1 1,0 1-1,0-1 1,0 1 0,0 0-1,0-1 1,0 1-1,-1-1-7,-6 0 179,-1 0-1,0 0 0,0 0 0,1 1 1,-10 1-179,2 0 453,15-1-447,0 1 0,-1-1 0,1 0 0,0 1 0,0-1 0,0 1 0,0-1 0,0 1 0,0 0 0,-1 0 0,1-1 0,1 1 0,-1 0 0,0 0-1,0 0 1,0 0 0,0 0 0,1 0 0,-1 0 0,0 0 0,1 0 0,-1 1 0,1-1 0,-1 0 0,1 0 0,0 1 0,0-1 0,-1 0-1,1 0 1,0 1 0,0-1 0,0 0-6,-2 49 29,2-42-15,0 5 6,-1-8 3,0 0 0,1 0-1,0 0 1,0 0 0,0 1 0,1-1 0,0 0-1,0 2-22,0-7 4,0 0 0,0 0 0,1 0 0,-1 1 0,0-1 0,0 0 0,0 0 0,0 0 0,1-1 0,-1 1 0,0 0-1,0 0 1,0-1 0,0 1 0,0-1 0,0 1 0,0-1 0,0 1 0,0-1 0,0 1 0,0-1 0,0 0 0,0 0 0,0 0-1,0 1 1,0-1 0,-1 0 0,1 0 0,0-1-4,0 1 6,29-35-25,-23 27 7,0 0 0,0 0 0,1 1 0,0 0 0,0 0 1,1 1-1,0 0 0,2-1 12,-10 8 2,0 0 1,0 0 0,-1 0 0,1 0-1,0 0 1,0 0 0,0 0 0,-1 0-1,1 0 1,0 0 0,0 1-1,-1-1 1,1 0 0,0 0 0,0 1-1,-1-1 1,1 0 0,0 1 0,-1-1-1,1 1 1,0-1 0,-1 1 0,1-1-1,-1 1 1,1-1 0,-1 1-1,1 0 1,-1-1 0,1 1 0,-1 0-1,0 0 1,1-1 0,-1 1-3,16 28 196,-14-25-143,24 52 249,-20-38-217,1-1 1,1-1 0,0 1 0,2-1 0,0-1 0,0 0 0,2 0 0,0-1 0,9 9-86,-18-21-39,-1 0 0,1-1 0,-1 1 0,1-1 0,0 1 0,0-1 0,0 0 0,0 0 0,0 0 0,0-1 0,0 1 1,0-1-1,0 0 0,0 1 0,0-1 0,1-1 0,-1 1 0,0 0 0,0-1 0,0 0 0,0 1 0,0-1 0,0 0 0,0-1 0,0 1 0,-1 0 1,2-2 38,22-37-1996</inkml:trace>
</inkml:ink>
</file>

<file path=ppt/ink/ink10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43.6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 81 10053,'-1'-22'9714,"-6"11"-5618,4 10-3923,1 0-1,0 0 0,-1 0 1,1 1-1,-1-1 1,0 1-1,1-1 1,-1 1-1,1 0 1,-1 0-1,1 1 1,-1-1-173,-4 0 556,6 0-435,1 0-41,0 0 16,0 0 10,0 0-50,2 0 11,288-1 179,623 17-44,130 10-159,-920-28 26,-1-5 1,0-6-1,-1-4 0,56-19-69,-169 33 24,14-2 145,-22 5-193,1 0-1,-1 0 0,0 0 0,1 0 0,-1 0 0,1 0 1,-1-1-1,0 1 0,1 0 0,-1 0 0,0 1 1,1-1-1,-1 0 0,0 0 0,1 0 0,-1 0 1,0 0-1,1 0 0,-1 0 0,0 0 0,1 1 0,-1-1 1,0 0-1,0 0 0,1 0 0,-1 1 0,0-1 1,1 0-1,-1 0 0,0 1 0,0-1 0,0 0 0,1 1 1,-1-1-1,0 0 0,0 1 0,0-1 0,0 0 1,0 1-1,0-1 0,0 1 25,-4 2-1654,-16-3-1929</inkml:trace>
</inkml:ink>
</file>

<file path=ppt/ink/ink10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47.6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0 191 19801,'0'0'1579,"0"0"-687,0 0-242,0 0 71,0 0-158,0 0-310,0 0-191,0 0-44,0 0 4,0 0 20,0 0 17,0 0 64,0 0 90,0 0 14,0 0 48,0 0 5,0 0-40,0 0-53,0 0-70,0 0-53,14 0-40,1093-28 323,-733-6-263,-192 14-69,111 4-15,-213 16-9,108 1 15,0-7-1,124-24-5,-269 23 9,58-10-23,0 5 1,78 0 13,-123 13-31,0 2-1,0 2 1,48 11 31,-13-2-1,0-5-1,0-4 1,1-4-1,23-5 2,39 2 1,-115 2-21,0 1 0,0 2 1,-1 1-1,1 3 0,25 7 20,-4 1-28,1-2 0,0-3 1,46 1 27,186-3-40,130 15 14,4 1 26,1074-14-547,-914-17 531,-465-2 23,-1-6 0,97-25-7,66-9 34,-68 24-45,54 8 11,-217 18 0,-30-1 74,1 0 0,-1-1 0,9-3-74,-33 4 12,1 0 1,0 0-1,0 0 1,0 0-1,0 0 1,0 0-1,0 0 1,-1 0-1,1 0 1,0 0-1,0 0 1,0 0-1,0 0 1,0 0-1,0-1 1,0 1-1,0 0 1,-1 0-1,1 0 1,0 0-1,0 0 1,0 0-1,0 0 1,0-1-1,0 1 1,0 0-1,0 0 1,0 0-1,0 0 1,0 0-1,0 0 1,0-1-1,0 1 1,0 0-1,0 0 1,0 0-1,0 0 1,0 0-1,0 0 1,0-1-1,0 1 1,0 0-1,0 0 1,0 0-1,0 0 1,0 0-1,0 0 1,0 0-1,0-1 1,1 1-1,-1 0 1,0 0-1,0 0 1,0 0-1,0 0 1,0 0-1,0 0 1,0 0-1,0 0 1,1 0-1,-1 0 1,0-1-1,0 1 1,0 0-13,-18-8-384,-43-12-1011</inkml:trace>
</inkml:ink>
</file>

<file path=ppt/ink/ink10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7:58.6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7 489 32,'0'1'3773,"-5"1"3856,3 11 4615,2-13-12228,0 0 18,0 0 25,0 0 21,0 0 51,0 0-35,35 12 63,-13-2-145,18-1 22,0-1 0,0-2 0,0-2 1,32-2-37,-2 2 98,-5 3-50,28 1 11,175-6 176,301-4-142,-514-3-80,0-2 1,50-12-14,-38 5 13,42-1-13,61 0 0,407-27-14,292 4 65,-590 36-50,-117 2-11,0-6 0,41-12 10,-95 8-5,-1 5-1,3 4 6,-13 1-2,1-5-1,66-12 3,274-46 51,-334 54-5,11 4-46,-16 1 93,41-9-93,-17-1 191,1 5-1,31 6-190,6-3 31,2-7-31,-3 0 23,4 7-23,-163 6 0,32 1 4,1-1 0,-1-2 0,0-1 0,0-1 1,0-2-1,-1-2 0,15-5-4,1-4 8,1 2 0,0 2 0,0 2 0,1 2 0,0 3 0,32 0-8,186-14 20,-110 7 40,24 5-60,-35 7 87,6-1 88,123 15-175,-133-4 288,134-9-288,-106-3 13,805 16-2,-590-9 2,44 1 56,-171 0-31,-104-4 82,99 15-120,-141-5 11,0-4-1,103-9-10,-158-9 22,-47 8-16,1 1 0,-1-1 0,0 2 0,11-1-6,190 4-14,233-5 105,-421 2-72,-16 2 0,1-1-1,-1-1 0,1 1 1,-1-1-1,1-1 1,-1 0-1,0 0 0,1 0 1,-1-1-1,0 0 0,0-1-18,-7 3 13,-1 1 0,0 0-1,1 0 1,-1-1-1,1 1 1,-1 0-1,0-1 1,0 1 0,1 0-1,-1-1 1,0 1-1,1 0 1,-1-1 0,0 1-1,0 0 1,0-1-1,0 1 1,1-1 0,-1 1-1,0-1 1,0 1-1,0 0 1,0-1-1,0 1 1,0-1 0,0 1-1,0-1 1,0 1-1,0-1 1,0 1 0,0 0-1,-1-1 1,1 1-1,0-1 1,0 1 0,0 0-1,0-1 1,-1 1-1,1-1 1,0 1 0,-1-1-13,-18-11-2,-108-17-2036,32 10-1777</inkml:trace>
</inkml:ink>
</file>

<file path=ppt/ink/ink10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8:01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1 455 14182,'20'-1'7046,"4"0"-3623,111-16-3167,100-12-17,-112 16-205,180-8 214,24-2-144,-252 17-75,67 2-29,-59 4 37,29-7-37,111-24 28,-117 13-3,0 6 0,73 1-25,1544 5 48,-1544 6-151,0-8 0,70-16 103,-147 14-106,1 4-1,52 5 107,-49 2-95,0-5 0,26-8 95,7-15-1,-90 16 4,0 2 0,0 2 1,8 2-5,139 3 46,45-1-60,-177-4 37,32-9-22,-39 6-5,1 2 1,10 2 4,610 2-24,91-4 96,-657 1-45,173-5 72,1145 21 1456,-1430-9-1231,3-3 147,-12-2-986,-45-12-4877,-41-15-16391</inkml:trace>
</inkml:ink>
</file>

<file path=ppt/ink/ink10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8:06.7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1 216 11413,'18'0'9863,"11"-1"-5090,164-11-4802,-170 9 64,617-72 370,-377 60-144,97 12-261,102-2 155,158-2-4,-402 8-115,-197-3-32,1 0 0,-1-1 0,0-1 0,3-2-4,57-9 5,49 8 45,115 8-50,-80 2 14,374-16 13,58 13 515,-596-1-521,1-1-16,-2 2-17,1 0 0,-1 0 0,0 0 0,0-1 0,1 1-1,-1 0 1,0 0 0,0-1 0,1 1 0,-1 0 0,0 0 0,0-1-1,0 1 1,0 0 0,0-1 0,1 1 0,-1 0 0,0 0-1,0-1 1,0 1 0,0 0 0,0-1 0,0 1 0,0 0 0,0-1-1,0 1 1,0 0 0,0-1 0,0 1 0,0 0 0,-1-1-1,1 1 1,0 0 0,0 0 0,0-1 0,0 1 0,0 0 0,-1-1 11,-15-9-1271,-47-14-2967</inkml:trace>
</inkml:ink>
</file>

<file path=ppt/ink/ink10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06.85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82 7 512,'0'0'707,"0"0"-413,0 0-1,0 0 67,0 0-42,2-1-75,0-1-141,10-1 737,-11 3-705,-1 0-38,0 0-40,0 0-22,-4 78-61,-2 0-1,-5 5 28,-5 58 34,10-79-26,-22 428 54,28-465-90,1-2 26,-1 0-1,-2 0 1,0 0-1,-5 22 3,7-45-1,0 1 0,-1-1-1,1 0 1,0 1 0,0-1-1,0 0 1,0 1 0,-1-1-1,1 0 1,0 1 0,0-1-1,-1 0 1,1 0 0,0 1-1,-1-1 1,1 0 0,0 0-1,-1 0 1,1 1 0,0-1 0,-1 0-1,1 0 1,0 0 0,-1 0-1,1 0 1,0 0 0,-1 0-1,1 0 1,-1 0 0,1 0-1,0 0 1,-1 0 0,1 0-1,0 0 1,-1 0 1,-1 0 6,1 0 18,1 0-8,-3 0-5,3 0 16,0 0-46,4 0-8,36 0 27,230-4 19,-179-1 2,87-16-21,-155 15 2,-15 4-6,0 1 0,0-1 0,0 1 1,0 1-1,0-1 0,3 2 4,-9-1-131,-8 5-160,-66 56-1590,25-24 398</inkml:trace>
</inkml:ink>
</file>

<file path=ppt/ink/ink10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07.60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 3 848,'0'0'435,"0"0"-117,0 0-35,0 0-25,0 0-36,0-2-84,-3 134-322,3-112-437,0-6-212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6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213 4 9828,'-6'-3'10232,"-25"3"-9317,29 0-307,-12 3-412,0 0 1,0 1-1,0 0 0,0 1 0,0 0 0,1 1 1,0 1-1,0 0 0,1 1 0,0 1 1,-3 2-197,14-11-3,1 1 0,-1-1 1,0 0-1,1 1 0,-1-1 1,0 1-1,1-1 0,-1 0 1,1 1-1,-1 0 0,1-1 1,-1 1-1,1-1 1,-1 1-1,1-1 0,0 1 1,-1 0-1,1-1 0,0 1 1,-1 0-1,1-1 0,0 1 1,0 0-1,0 0 1,0-1-1,0 1 0,0 0 1,0 0-1,0-1 0,0 1 1,0 0-1,0 0 0,0-1 1,0 1-1,0 0 0,1-1 1,-1 1-1,0 0 1,1-1-1,-1 1 0,0 0 1,1-1-1,-1 1 0,1-1 1,-1 1-1,1-1 0,-1 1 1,1-1-1,0 1 1,-1-1-1,1 1 0,-1-1 1,1 0-1,0 1 0,-1-1 1,1 0-1,0 0 0,-1 1 1,1-1-1,0 0 0,0 0 1,-1 0-1,1 0 1,0 0-1,0 0 3,54 6-191,-52-6 201,48-1-69,-36 0 5,1 0 1,-1 1-1,0 1 0,0 0 0,2 1 54,-16 0-12,0 0 0,0 0 0,-1 0-1,1 0 1,-1 0 0,1 1 0,-1-1-1,0 0 1,0 0 0,0 0 0,0 0-1,0 0 1,0 0 0,-1 1 0,1-1-1,-1 0 1,0 2 12,-3 3 42,1 0 0,-1 1 0,0-1 0,-1-1 0,0 1 0,0-1 1,0 0-1,-1 0 0,-3 3-42,-62 50 600,58-49-426,2-4-126,8-10-564,10-17-1196,12-9-2042</inkml:trace>
</inkml:ink>
</file>

<file path=ppt/ink/ink10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09.42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321 53 112,'0'0'734,"0"0"-387,0 0-59,0 0 32,0 0-40,0 0-77,-3-8-38,-16-27-13,18 34-141,0 0 0,0 1 0,0-1 0,0 0 1,-1 0-1,1 0 0,0 1 0,0-1 0,-1 1 0,1-1 0,0 1 0,-1-1 0,1 1 0,0 0 0,-1-1 0,1 1 0,-1 0-11,-26 1 174,18 0-138,7-1-37,-1 0 1,1 0 0,0 1 0,-1-1-1,1 1 1,0 0 0,0 0 0,0 0-1,0 0 1,0 1 0,0-1-1,0 1 1,0-1 0,1 1 0,-1 1 0,-4 3-1,1 0 1,0 0 0,0 1 0,-3 6 0,-3 2 2,-7 11-1,0 2 0,1 0 0,2 0 0,-12 30-1,20-39-15,1 1 0,0 0 0,2 1 0,0-1-1,1 1 1,1 0 0,2 0 0,-1 4 15,2 3-21,-1-15 11,1 0 0,1 0 0,1 8 10,-2-20-4,0 0 1,1 1 0,-1-1-1,1 0 1,-1 1-1,1-1 1,0 0-1,0 0 1,0 1-1,-1-1 1,1 0-1,0 0 1,0 0-1,0 0 1,1 0-1,-1-1 1,0 1-1,0 0 1,0 0-1,1-1 1,-1 1-1,0-1 1,1 1 0,-1-1-1,0 1 1,1-1-1,-1 0 1,2 0 3,6 1-14,0 0 0,0-1 0,0 0 0,4-1 14,4 0-18,-10 1 15,0-1-1,-1-1 0,1 1 1,0-1-1,-1 0 0,0-1 1,1 0-1,-1 0 1,0 0-1,0-1 0,0 0 4,36-17-123,-37 18 115,0 0 0,-1 0 0,1 0-1,0-1 1,-1 1 0,0-1 0,0 0-1,0 0 1,0-1 0,-1 1 0,1-1-1,-1 0 1,-1 0 0,1 0-1,0-1 9,7-15-16,-1-1 0,5-22 16,-13 40-6,9-33-15,-3-1 1,-1 0-1,-1 0 1,-2 0-1,-2-1 1,-2-2 20,1 41 16,0 0 5,0 0 25,0 3-6,1 33-37,1 1 0,2 0-1,2 0 1,1-1 0,2 0 0,2-1 0,0 0 0,3 0 0,1-2 0,1 1 0,2-2-1,12 16-2,-29-47-6,-1 0 0,1 0-1,0 0 1,0 0-1,-1 0 1,1 0 0,0 0-1,0 0 1,0-1 0,0 1-1,0 0 1,0-1-1,0 1 1,0-1 0,0 1-1,0-1 1,0 1-1,0-1 1,1 0 0,-1 0-1,0 1 1,0-1-1,0 0 7,1-1-3,0 1 0,-1 0 0,1-1 0,0 1 0,-1-1 0,1 0 0,-1 1 0,1-1 0,-1 0 0,1 0 0,-1 0 0,0 0-1,1 0 1,0-1 3,4-5 3,0 0 0,0-1 0,-1 0 0,1 0 0,-1-2-3,-4 9-1,31-55-12,-2-1 0,-3-2-1,-3 0 1,-2-2 0,-3 0-1,9-52 14,-24 99 101,-2 22-77,-2 29-28,0-33 19,1 29 63,2 0 0,1 0 0,1 0 1,2 0-1,2-1 0,0 0 0,2-1 0,14 28-78,-21-52 12,11 22 34,-15-27-45,1-1-1,0 0 0,-1 0 0,1 0 0,0 0 0,0 0 0,0 0 0,0 0 1,0 0-1,0 0 0,0-1 0,0 1 0,0 0 0,0 0 0,1-1 0,-1 1 1,0-1-1,0 1 0,1-1 0,0 0 0,-1 0-1,-1 0 1,1 1 0,-1-1 0,0 0 0,0 0 0,1 0 0,-1 0 0,0 0 0,0 0 0,1 0 0,-1 0 0,0 0 0,0 0 0,1 0 0,-1 0 0,0 0-1,0 0 1,1 0 0,-1-1 0,0 1 0,0 0 0,1 0 0,-1 0 0,0 0 0,0 0 0,1-1 0,-1 1 0,0 0 0,0 0 0,0 0 0,0 0 0,1-1 0,-1 1 0,0 0 0,0 0 0,0-1 0,0 1-1,0 0 1,0 0 0,0-1 0,1 1 0,-1-1 0,11-43 7,-4 15 0,8-24-51,1 1 1,4 0-1,23-44 44,-42 93-7,15-25-80,-15 26 81,0 1 0,0-1 0,0 1 0,1-1 0,-1 1 0,0 0 0,1-1 0,-1 1 0,1 0 0,-1 0-1,1 0 1,0 0 0,-1 0 0,2 0 6,-2 1-2,-1 0 1,0 0-1,1 0 0,-1 0 1,0 0-1,1 0 0,-1 0 0,0 0 1,1 0-1,-1 0 0,0 0 0,1 0 1,-1 0-1,0 0 0,1 0 0,-1 0 1,0 1-1,0-1 0,1 0 0,-1 0 1,0 0-1,0 1 0,1-1 0,-1 0 1,0 0-1,0 0 0,0 1 0,1-1 1,-1 0-1,0 1 2,5 12-25,-4-11 22,14 61 54,0 12-51,13 56 159,-21-109-115,0 1 1,1-1-1,1-1 0,8 13-44,-16-31-3,1 1 0,0-1 0,1 0-1,-1 0 1,0 1 0,1-2 0,0 1 0,1 1 3,-3-3-67,1 0 0,0 0 0,0 0 0,1 0 0,-1 0 0,0 0 0,0-1 0,0 1 0,1-1 0,-1 1 0,0-1 0,0 0 0,1 0 0,0 0 67,13 0-937</inkml:trace>
</inkml:ink>
</file>

<file path=ppt/ink/ink10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0.57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279 391 896,'0'0'283,"0"0"61,0 0 73,0 0-57,0 0-101,0 0-33,0 0-18,-6 0 8,1 0-206,1 1-1,-1-1 0,1 1 0,-1 1 0,1-1 1,0 0-1,-1 1 0,1 0 0,0 0 0,0 0 0,0 1 1,0-1-1,-1 2-9,-10 9 18,0 0 1,-8 10-19,18-18-2,-10 10 2,0 2 0,1 0-1,1 1 1,1 0 0,0 0-1,1 2 1,1-1 0,1 1-1,1 1 1,1 0 0,1 0-1,0 0 1,2 1 0,0-1-1,2 1 1,-1 16 0,2-18-27,1-15 10,-1 0-1,1 0 1,0 1 0,0-1-1,0 0 1,1 0 0,0 0-1,1 4 18,-2-8-6,1 0 0,-1-1 0,1 1 0,0 0 0,-1-1 0,1 1 0,0 0 0,-1-1 0,1 1 0,0-1 0,-1 1 0,1-1 0,0 1 0,0-1 0,0 0 0,0 1 0,0-1 0,-1 0 0,1 0 0,0 0 0,0 1 0,0-1 0,0 0 6,26 0-52,-16-1 10,-5 1 42,0-1-1,-1 1 0,1-1 0,0 0 0,-1-1 1,1 0-1,-1 0 0,1 0 0,-1 0 0,0-1 1,0 0-1,0 0 0,0 0 0,-1 0 0,1-1 1,9-10-16,0 1 0,-1-2 0,9-12 16,-13 16-9,7-10-59,-2-1 0,0-1-1,-2 0 1,0-1 0,-2 0 0,0 0-1,3-20 69,-11 38 2,0 3 6,-1 0 0,0 1 0,0-1 0,-1 0 0,1 0 0,-1 0-1,1 0 1,-1 1 0,0-1 0,0 0 0,0 0 0,0 0 0,-1 0-1,1-1-7,-7 8 8,4 1 1,1 0 0,0 0-1,0 1 1,0-1 0,0 1-1,1-1 1,0 1 0,0 0-1,0 3-8,1 58 89,0-41-63,0-17-23,0-2 4,0-1-1,0 1 0,0-1 0,1 1 1,0-1-1,0 1 0,1-1-6,-1-3 4,0-1 0,1 0 0,-1 1 0,0-1-1,1 0 1,0 0 0,-1 0 0,1 0 0,0-1-1,0 1 1,0 0 0,0-1 0,0 1 0,0-1-1,1 0 1,-1 1 0,0-1 0,1 0 0,1 0-4,2 1 1,0 0 1,1-1 0,-1 1 0,0-1 0,1-1 0,-1 1-1,1-1 1,-1 0 0,1 0 0,-1-1 0,1 0-1,-1 0 1,1-1 0,-1 0 0,0 0 0,0 0 0,0-1-1,0 1 1,0-2 0,-1 1 0,3-2-2,12-10-2,0-1 0,-1 0 1,-1-2-1,14-16 2,-25 26 1,12-13-23,-2 0-1,0-1 1,-1-1 0,-2-1 0,12-23 22,-18 28-8,0 0 0,-1 0 1,-1 0-1,-1-1 0,-1 0 0,0 0 0,-2 0 0,0-10 8,0-49-45,-4-7 45,1 77-1,0 0 0,0 0 0,0 0 0,-1 0 0,-1 1-1,0-1 1,0 1 0,0 0 0,-1-1 0,0 1 0,-1 1 0,1-1 0,-2 1 0,1 0 0,-5-5 1,9 11-1,-1 0 0,1 0 1,-1 0-1,1 0 0,-1 1 0,0-1 1,1 0-1,-1 1 0,0-1 0,0 1 1,1-1-1,-1 1 0,0 0 1,0 0-1,0 0 0,1 0 0,-1 0 1,0 0-1,0 0 0,1 1 0,-1-1 1,0 1-1,0-1 0,1 1 0,-1 0 1,0 0-1,1-1 0,-1 1 0,1 0 1,-1 0-1,1 1 0,0-1 1,-1 0-1,1 0 0,0 1 0,0-1 1,0 0-1,0 1 0,0 0 0,0-1 1,0 1-1,0-1 0,1 1 0,-1 0 1,1 0-1,-1-1 0,1 2 1,-4 15 11,2-1 0,0 2 0,1-1 0,1 0 0,1 10-11,-1 11 12,0 0-6,-1-1 42,2 0-1,4 20-47,1-21 21,2 0 0,2-1-1,1 0 1,2-1 0,1 0-1,2-1 1,1 0 0,11 13-21,-16-31 17,0 0 0,2 0 0,0-1 0,0-1 0,3 1-17,-15-14 3,-1 1-1,1-1 1,-1 0-1,1 0 1,-1 0-1,1 0 1,-1 0-1,1-1 1,0 1-1,-1 0 1,1-1-1,0 1 1,0-1-1,0 0 1,-1 1-1,1-1 1,0 0-1,0 0 1,0 0-1,0 0 1,0-1-1,-1 1 1,1 0-1,0-1 1,1 0-3,0 0 2,-1 0 1,1-1-1,-1 1 1,1-1 0,-1 0-1,1 0 1,-1 0-1,0 0 1,0 0-1,0-1 1,0 1 0,0 0-1,-1-1 1,1 0-3,76-147-5,-38 68-81,-4 4-103,-36 78 188,1 0 1,-1 0 0,0 0 0,0 0-1,0 0 1,0 0 0,0 0 0,0 0 0,0 0-1,0 0 1,0 0 0,0 0 0,0 0-1,0 0 1,1 0 0,-1 0 0,0 0-1,0 0 1,0 0 0,0 0 0,0 0-1,0 0 1,0 0 0,0 0 0,0 0-1,0 0 1,1 0 0,-1 0 0,0 0 0,0 0-1,0 0 1,0 0 0,0 0 0,0 0-1,0 0 1,0 0 0,0 0 0,0 0-1,0 0 1,1 0 0,-1 0 0,0 0-1,0 0 1,0 0 0,0 0 0,0-1 0,0 1-1,0 0 1,0 0 0,0 0 0,0 0-1,0 0 1,0 0 0,0 0 0,0 0-1,0 0 1,0 0 0,0-1 0,0 1-1,0 0 1,0 0 0,0 0 0,0 0 0,0 8 1,0-6-3,1 30 13,0 1 1,2-1-1,2 4-11,-3-25-115,0-1 0,1 0 0,0 0 0,0 0 0,1 0 0,0-1 0,1 1 1,0-1-1,0 0 0,1-1 0,6 8 115,9 1-1153</inkml:trace>
</inkml:ink>
</file>

<file path=ppt/ink/ink10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0.92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51 1 1761,'0'0'576,"0"0"-256,0 0 16,0 0 49,0 0-225,0 0-160,-30 0-80,30 0-225,-7 6-335,-6 6-464</inkml:trace>
</inkml:ink>
</file>

<file path=ppt/ink/ink10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2.04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192 19 64,'0'0'598,"0"0"-286,0 0-19,0 0 27,0 0-7,0 0-289,0 0 1,0-1 0,0 1 0,0 0 0,1 0 0,-1 0 0,0-1-1,0 1 1,0 0 0,0 0 0,-1 0 0,1 0 0,0-1 0,0 1 0,0 0-1,0 0 1,0 0 0,0-1 0,0 1 0,0 0 0,0 0 0,0 0 0,0 0-1,0-1 1,-1 1 0,1 0 0,0 0 0,0 0 0,0 0 0,0 0 0,0 0-1,-1 0 1,1-1 0,0 1 0,0 0 0,0 0 0,-1 0 0,1 0-1,0 0 1,0 0 0,0 0 0,0 0 0,-1 0 0,1 0 0,0 0 0,0 0-1,0 0 1,-1 0 0,1 0 0,0 0 0,0 0 0,0 0 0,-1 0 0,1 0-1,0 0 1,0 1 0,0-1 0,0 0 0,-1 0-25,-6 2-1,1 1 0,-1 0 0,0 0 0,1 0 0,-1 1 0,1 0 0,0 1 0,0-1 1,1 1-1,-5 4 1,-13 16-17,-16 20 17,28-32 5,9-10-11,-24 31 18,24-31-29,1 0 0,-1 0 0,1 0 0,0 1 0,0-1-1,0 0 1,1 0 0,-1 1 0,1-1 0,-1 0 0,1 1 17,5 1-131,7-3 104,0 0 0,0 0 0,0-1-1,0-1 1,0 0 0,10-1 27,13 0-21,50 0-45,-14-1-380,50 7 446,-118-5-9,0 0 0,0 0-1,-1 1 1,1-1 0,0 1-1,0 0 1,-1-1 0,1 1 0,0 1-1,-1-1 1,1 0 0,-1 1-1,0-1 1,1 1 0,-1 0 0,1 1 9,-1-1-14,0 1 0,-1-1 1,0 1-1,0-1 1,1 1-1,-2 0 1,1-1-1,0 1 0,0 0 1,-1 0-1,0 0 1,1 0-1,-1-1 0,0 1 1,-1 1 13,1 2-4,-1-1 0,1 1 0,-2-1 0,1 0 0,0 0 0,-1 1 0,0-1 0,0 0 0,-1 0 0,0-1 0,1 1 0,-2 0-1,1-1 1,0 0 0,-1 0 0,0 0 0,0 0 0,0 0 0,0-1 0,-3 2 4,-10 7 20,-1-1-1,0-1 1,-1-1-1,-17 6-19,24-10 5,0-1 0,0 0 0,-1-1 0,1-1 0,-1 0 0,0 0 0,0-2 0,-1 1-5,13-2 1,1 1 1,-1 0-1,0 0 0,1 0 0,-1-1 0,1 1 0,-1 0 0,1-1 0,-1 1 0,1 0 1,-1-1-1,1 1 0,-1-1 0,1 1 0,-1-1 0,1 1 0,0-1 0,-1 1 1,1-1-1,0 1 0,-1-1 0,1 0 0,0 1 0,0-1 0,-1 0 0,1 1 1,0-1-1,0 1 0,0-1 0,0 0 0,0 1 0,0-1 0,0 0-1,0-30 46,1 18-38,-1 5-9,1-1 0,1 0-1,-1 0 1,1 1 0,1-1 0,0 1-1,0-1 1,1 1 0,-1 0 0,2 0 0,-1 1-1,4-5 2,13-16-13,1 2-1,18-17 14,-27 28-3,24-24-8,2 1 0,1 2 1,34-23 10,-71 57 3,0 0 0,1 1 0,-1-1 0,1 1 0,-1-1 0,1 1 1,0 0-1,-1 1 0,1-1 0,0 1 0,0-1 0,0 1 0,-1 0 1,5 1-4,-1-1 57,-5 0-49,-1 0 0,0 1 0,1-1 0,-1 1 0,0-1 0,0 1 0,0 0 1,1-1-1,-1 1 0,0 0 0,0 0 0,0 0 0,0-1 0,0 1 0,0 0 0,-1 1 0,1-1 0,0 0 0,0 0 0,-1 0 0,1 1-8,14 29 73,-13-25-46,25 65 198,-17-43-169,1 0-1,0-1 0,3 0 1,0-1-1,4 4-55,-16-27-4,0-1 0,1 1 0,-1 0 0,1-1 1,-1 0-1,1 1 0,0-1 0,3 1 4,-5-2-29,0 0 0,0-1 0,0 1 0,0-1 0,0 0 0,0 1 0,0-1 0,0 0 0,0 1 1,0-1-1,0 0 0,0 0 0,0 0 0,0 0 0,0 0 0,0 0 0,0-1 0,0 1 0,0 0 0,0 0 0,0-1 0,0 1 0,0 0 0,0-1 1,0 1-1,0-1 0,0 0 0,0 1 0,0-1 0,0 0 29,13-24-1097</inkml:trace>
</inkml:ink>
</file>

<file path=ppt/ink/ink10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2.35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17 0 1713,'0'0'688,"0"0"-432,0 0 32,0 0-32,0 0-127,0 0-129,-17 0-65,17 9-303,11 9-240,22-5-593</inkml:trace>
</inkml:ink>
</file>

<file path=ppt/ink/ink10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4.65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254 467 432,'0'0'254,"0"0"10,0 0 77,0 0-2,0 0-32,0-3-78,0-7-127,0-17 257,0 27-349,0-1 0,0 0 0,0 0-1,-1 1 1,1-1 0,0 0-1,-1 0 1,1 1 0,-1-1 0,1 1-1,0-1 1,-1 0 0,0 1-1,1-1 1,-1 1 0,1-1 0,-1 1-1,0-1 1,1 1 0,-1 0-1,0-1 1,1 1 0,-1 0 0,0-1-1,1 1 1,-1 0 0,0 0-1,0 0 1,1 0 0,-1 0 0,0 0-1,0 0 1,0 0-10,-5 0-9,0 0 1,0 0-1,0 1 0,-1 0 0,1 1 1,0-1-1,0 1 0,1 0 0,-1 0 1,0 1-1,1 0 0,-1 0 0,1 0 1,0 1-1,0 0 0,0 0 0,1 0 1,-4 4 8,-9 9-10,0 1 0,1 1 0,1 1 0,-4 7 10,13-18-5,1 0 0,0 0 0,1 0-1,0 1 1,0-1 0,1 1 0,0 0 0,1 0 0,0 0 0,1 0 0,-1 8 5,2-4 3,-1-9-18,1 0-1,0-1 0,0 1 1,1 0-1,0 0 1,0 0 15,-1-4-5,0 0 1,1 0 0,-1 0-1,1 0 1,-1 0-1,1 0 1,-1 0 0,1 0-1,0 0 1,-1 0 0,1 0-1,0-1 1,0 1-1,-1 0 1,1-1 0,0 1-1,0 0 1,0-1 0,0 1-1,0-1 1,0 1-1,0-1 1,0 0 0,0 0-1,0 1 1,0-1-1,1 0 5,4 1-5,-1-1-1,1 1 1,-1-1-1,1 0 1,-1-1-1,1 0 1,-1 1-1,1-2 0,-1 1 1,0-1-1,0 1 1,1-1-1,-1-1 1,0 1-1,2-3 6,3-2 2,-1 0 1,0 0-1,-1-2 0,1 1 1,-2-1-1,7-8-2,12-20 16,11-21-16,17-26 3,-53 84-3,10-12 17,-11 12-17,0-1 1,0 1-1,0 0 0,1-1 0,-1 1 1,0 0-1,0 0 0,1 0 0,-1-1 1,0 1-1,0 0 0,1 0 1,-1 0-1,0-1 0,1 1 0,-1 0 1,0 0-1,1 0 0,-1 0 0,0 0 1,1 0-1,-1 0 0,0 0 0,1 0 1,-1 0-1,1 0 0,-1 0 1,0 0-1,1 0 0,-1 0 0,0 0 1,1 0-1,-1 1 0,0-1 0,0 0 1,1 0-1,-1 0 0,0 0 1,1 1-1,-1-1 0,0 0 0,0 0 1,1 1-1,-1-1 0,0 0 0,4 8 1,-1 0 1,0 0-1,0 0 0,1 8-1,4 14 22,31 97 241,20 111-263,-47-167-30,-2 1-1,-4 0 1,-2 0-1,-5 20 31,1-88-5,0 0 0,0 0 0,-1 0 0,1 0 0,-1 0 0,0-1 0,0 1 0,-1 0 0,1-1-1,-1 1 1,0-1 0,0 1 0,0-1 0,0 0 0,-1 1 5,1-2-6,-1 0 0,1 0 0,-1 0 0,1 0 0,-1 0 0,0-1 0,0 1 0,0-1 0,0 0 0,0 0 0,0 0 0,0 0 0,0 0 0,0-1 0,0 0 0,-1 1 0,1-1 0,-2 0 6,2-1-3,0 1 0,0 0 1,0-1-1,0 0 0,0 0 0,0 0 0,1 0 0,-1 0 0,0 0 1,1-1-1,-1 0 0,1 1 0,-1-1 0,1 0 0,0 0 1,-1 0-1,1 0 0,0-1 0,1 1 0,-1 0 0,0-1 0,1 0 1,-1 0 2,-5-10 4,0-1 0,2 1 1,-1-1-1,1-5-4,4 16 0,-8-31 11,2 0 0,1-1 0,2 0 1,2 0-1,1-1 0,2-4-11,-1 18 1,2-1 0,0 1 0,1 0 1,1 0-1,2 1 0,0-1 0,1 1 0,1 0 1,1 1-1,1 0 0,1 0-1,16-27-1,2 2-1,2 1 1,6-4 1,109-117-12,-127 143-4,-16 21 13,-3 1 1,1 0 0,0 0 0,0 0 0,0 1 0,0-1 0,0 0 0,-1 0-1,1 0 1,0 1 0,0-1 0,0 0 0,0 1 0,-1-1 0,1 1-1,0-1 1,-1 1 0,1-1 0,0 1 0,-1-1 0,1 1 0,0 0-1,-1-1 1,1 1 2,6 19 10,-4-8-8,31 95 73,19 104-75,-49-199-27,-2-13-26,-2-9 10,-6-246-362,6 183 413,0 72-9,0 0 1,0 0 0,0 0 0,1 0 0,-1-1 0,0 1 0,1 0-1,-1 0 1,1 0 0,-1 0 0,1 0 0,0 0 0,-1 0 0,1 1-1,0-1 1,0 0 0,-1 0 0,1 0 0,0 1 0,0-1 0,0 0-1,0 1 1,0-1 0,0 1 0,0-1 0,0 1 0,0 0 0,1-1 0,5-1-2,1 0 1,0 1-1,-1-1 1,3 1 1,4-1-1,70-9-11,-40 5 3,1-1 1,20-8 8,-46 10 3,0-1 1,-1 0 0,0-1-1,0-1 1,12-8-4,-28 14 6,-2 1-3,1 1 0,-1 0 0,1-1 0,-1 1 0,1 0 0,-1-1-1,1 1 1,-1 0 0,1-1 0,0 1 0,-1 0 0,1 0 0,-1 0 0,1 0 0,-1-1 0,1 1 0,0 0-1,-1 0 1,1 0 0,0 0-3,-5 10 104,-41 68-61,-38 71 8,64-111-49,-7 16 16,-11 32-18,31-68-2,0 0 0,1 1-1,1-1 1,1 1 0,1 0 0,0 0 0,1 1 2,1-7-2,-1-11-5,1 0 0,0 0 0,0 0 0,0 0 0,0 0 0,1 0 1,-1 0-1,0 0 0,1 1 7,-1-3-3,1 1 1,-1-1 0,1 1-1,-1 0 1,1-1 0,-1 1-1,1-1 1,0 1 0,-1-1-1,1 0 1,-1 1 0,1-1-1,0 0 1,-1 1-1,1-1 1,0 0 0,0 0-1,-1 1 1,1-1 0,0 0-1,0 0 1,-1 0 0,1 0-1,0 0 1,0 0 0,0 0 2,9 0-5,0 0 0,0-1 0,-1 0 1,4-1 4,-8 1-1,-1-1 1,1 0 0,-1 1 0,0-1 0,0-1-1,1 1 1,-1-1 0,0 1 0,-1-1-1,3-2 1,11-11-9,0 0 0,0-2-1,-2 0 1,0 0 0,-1-2-1,-1 0 1,-1 0 0,0-1-1,-2-1 1,-1 0 0,0 0-1,-2-1 1,0 0 0,-2 0-1,0 0 1,-2-1 0,-1 0-1,0-20 10,-2 43 10,0 0 0,0 0 1,0 0-1,-1 0 0,1 1 0,0-1 0,0 0 0,-1 0 0,1 0 0,0 1 1,-1-1-1,1 0 0,-1 1 0,1-1 0,-1 0 0,1 1 0,-1-1 0,1 0-10,-1 1 3,1 0-1,0 0 1,-1 0-1,1 0 1,-1-1-1,1 1 1,0 0-1,-1 0 0,1 0 1,-1 0-1,1 0 1,0 0-1,-1 0 1,1 0-1,-1 0 1,1 0-1,0 0 1,-1 0-1,1 1 1,-1-1-1,1 0 0,0 0 1,-1 0-1,1 0 1,0 1-1,-1-1 1,1 0-1,0 0 1,-1 1-1,1-1 1,0 0-1,0 1 1,-1-1-1,1 0 0,0 1 1,0-1-1,-1 0 1,1 1-1,0-1 1,0 0-1,0 1 1,0-1-3,-3 7 3,0-1 1,0 1-1,1-1 0,0 1 1,0 0-1,1-1 1,-1 5-4,-3 55 37,5 59 46,0-122-81,0-1 0,0 1 0,1-1 0,0 1 1,-1-1-1,1 1 0,0-1 0,0 0 0,0 1 0,0-1 0,1 0 1,-1 0-1,0 1 0,1-1 0,0 0 0,-1-1 0,1 1 1,0 0-1,0 0 0,0-1 0,0 1 0,1-1 0,-1 0 1,0 0-1,0 0 0,1 0 0,-1 0 0,1 0 0,-1 0 1,1-1-1,-1 1 0,1-1-2,10 2 6,0-1 0,0-1 1,-1 0-1,1 0 0,0-1 0,0-1-6,2-1-2,0 0 0,1-1 0,-2-1 0,1 0 0,0-1-1,-1 0 1,0-1 0,1-2 2,31-20-148,27-23 148,-47 33-48,-1-1-1,-1-1 0,-1-1 1,12-16 48,-25 26-13,-1 0-1,0-1 1,-1 0-1,-1 0 1,0-1 0,0 0-1,-2 0 1,0 0-1,0-1 1,1-10 13,-2-8 6,-1 0 0,-2-1-1,-3-27-5,2 51 2,-1 1-2,0-1 1,0 2 0,-1-1 0,0 0 0,-1 0 0,0 0 0,0 1 0,-1 0 0,0 0 0,0 0 0,-2-2-1,2 5 18,1 0 0,0 1 0,-1-1 0,0 1 0,0 0 0,0 0 1,-1 0-1,1 1 0,-1-1 0,0 1 0,0 0 0,0 1 0,0-1 0,0 1 0,-1 0 1,1 0-1,-1 1 0,-1-1-18,6 2 9,-1 0 1,1-1 0,0 1 0,0 0-1,0 0 1,0 1 0,-1-1-1,1 0 1,0 0 0,0 0-1,0 1 1,0-1 0,0 1 0,0-1-1,0 1 1,0-1 0,0 1-1,0 0 1,0-1 0,0 1-1,0 0-9,-1 1 5,1 0 0,-1 0-1,1 0 1,0 0-1,-1 0 1,1 0-1,0 0 1,0 1-1,1-1 1,-1 2-5,-2 7-2,1 1 0,1-1 1,0 1-1,0 4 2,1-12 11,0 0-10,-2 31 38,2 1 0,1-1-1,2 1 1,1-1 0,2 0-39,11 25 79,3-1-1,2-1 1,19 31-79,-13-25 36,21 44-21,67 167-6,-112-265-183,-1 0-1,0 0 0,0 0 1,-1 0-1,-1 1 1,0-1-1,0 7 175,-1-17-822</inkml:trace>
</inkml:ink>
</file>

<file path=ppt/ink/ink10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5.08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1 233 80,'0'0'918,"0"0"-622,0 0-152,0 0 43,32-18-17,107-59-1,-135 75-163,133-70 201,-104 56-168,2 2-1,14-3-38,6 3 12,-49 13-13,-1 0 1,1 0-1,-1 1 0,1 0 1,-1 0-1,1 1 0,-1 0 0,1 0 1,-1 0 0,-2 0 0,-1 0 1,0 0 0,0 0-1,1 1 1,-1-1-1,0 1 1,0-1 0,-1 1-1,1 0 1,0-1-1,0 1 1,-1 0 0,1 2-1,20 32 25,-8-11 0,-4-9 8,-1 0 0,-1 1-1,0 0 1,-1 0 0,-1 1-1,-1 0 1,1 7-33,0 5 84,-2 1 0,-1 0 0,-1 31-84,-2-61-267,0-1-349,0 0-340</inkml:trace>
</inkml:ink>
</file>

<file path=ppt/ink/ink10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5.42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1777,'0'0'0,"0"0"-32,0 0 16,0 0-80,0 0-513</inkml:trace>
</inkml:ink>
</file>

<file path=ppt/ink/ink10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5.75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0 1 1537</inkml:trace>
</inkml:ink>
</file>

<file path=ppt/ink/ink10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6.21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1537,'337'40'224,"-269"-32"-27,-73-8-144,0 0 0,-1 0-1,1 0 1,0 1 0,0 0-1,0 0 1,1 0-1,-1 0 1,0 1 0,0 0-1,1 0 1,-1 0 0,1 1-1,-1-1 1,1 1 0,0 0-1,0 0 1,0 1 0,1-1-53,-4 3 5,1 0-1,-1 1 1,2-1 0,-1 1 0,1 0 0,0 0 0,0 1 0,1-1-1,0 1 1,1 0 0,-1 1 0,1-1 0,1 0 0,0 1 0,0-1 0,1 1-1,-1 7-4,1-6 0,1 0-1,0-1 0,1 1 1,0 0-1,1 4 1,-1-10 0,1 0 0,-1 0 0,1-1 0,0 1 0,0 0 0,0-1 0,0 1 0,0-1 1,1 1-1,0-1 0,0 0 0,0 0 0,1 1 0,7 4 0,0 1 0,1-1 1,0-1-1,0 0 1,1 0-1,-1-2 0,1 1 1,1-2-1,-1 0 0,11 2 0,-4-2-1,0-1 0,1-1-1,-1-1 1,0-1 0,1 0 0,-1-2-1,6-1 2,-18 2-9,0-1 1,0 0-1,-1-1 0,1 0 0,-1 0 0,1 0 0,-1-1 0,0 0 0,2-3 9,12-8-59,-2-1 0,7-7 59,-10 8-34,41-37-82,-3 1-37,54-37 153,-107 87 7,-1 1 0,0-1 0,1 1-1,-1 0 1,1-1 0,-1 1 0,1-1 0,-1 1 0,1 0 0,0 0 0,-1-1 0,1 1 0,-1 0-1,1 0 1,-1 0 0,1-1 0,0 1 0,-1 0 0,1 0 0,0 0 0,-1 0 0,1 0 0,-1 0 0,1 0-7,-1 1 4,0 0 1,0 0 0,0 0 0,0 0 0,0 0 0,0-1 0,0 1 0,-1 0-1,1 0 1,0 0 0,-1 0 0,1-1 0,0 1 0,-1 0 0,1 0 0,-1-1-1,1 1 1,-1 0-5,-28 37 36,-1 0 1,-1-2-1,-13 8-36,40-39 1,-9 9-8,-18 17 35,2 1 1,1 2 0,0 4-29,20-28 4,1 1 0,1 0 0,0 1 0,1 0 0,0-1 0,1 2 0,0-1 0,1 0 0,0 1 1,1-1-1,0 1 0,1 9-4,1-20-3,-1-1-1,1 1 1,0-1 0,0 1 0,0-1 0,1 0-1,-1 1 1,0-1 0,0 1 0,1-1 0,-1 0-1,1 1 1,-1-1 0,1 0 0,0 1 0,-1-1-1,2 1 4,-1-1-3,1-1 1,-1 1-1,1-1 0,-1 1 0,1-1 0,-1 0 0,1 1 0,0-1 1,-1 0-1,1 0 0,-1 0 0,1 0 0,1-1 3,6 1 1,-3 0-1,-1-1 0,1 0-1,-1-1 1,0 1 0,1-1 0,-1 0-1,0 0 1,0 0 0,0-1 0,0 0-1,0 0 1,-1 0 0,0-1 0,2 0 0,12-12 0,-1-1 0,11-13 0,-25 26 0,10-9-15,-2 0 0,1-1 0,-2 0 0,0-1-1,-1-1 1,0 1 0,-1-1 0,-1 0-1,-1-1 1,0 0 15,-1-4-39,0 0 0,-2 0 0,0 0 0,-2 0 1,0-4 38,-1 24 42,0 1 70,0 3 6,1 20-60,0 1-1,2-1 1,1 0 0,1 0 0,1 0 0,1-1 0,1 0 0,1 0 0,4 6-58,-4-10 81,1 0 1,1-1 0,0 0-1,1 0 1,1-2-1,1 1 1,0-2-1,1 0 1,0 0-1,14 8-81,-24-19 4,-1 0 0,1 0 1,0 0-1,0-1 0,0 0 0,0 0 0,0-1 0,0 1 0,0-1 0,1 0 0,-1 0 0,1-1 0,-1 0 1,0 0-1,1 0-4,-3 0-18,-1 0 1,1 0 0,0-1 0,-1 1 0,1-1 0,-1 0 0,1 1-1,-1-1 1,1 0 0,-1-1 0,0 1 0,1 0 0,-1-1-1,0 1 1,0-1 0,0 0 0,0 1 0,0-1 0,0-1 17,3-3-123,-1-1 0,0 0 1,0 0-1,-1 0 0,0 0 1,0-2 122,10-29-1830,3-15 1830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6.8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0 14599,'-6'10'1132,"0"1"0,0-1 0,1 1-1,0 0 1,1 0 0,-1 5-1132,3-9 199,0 0-1,1 1 1,0-1 0,1 1-1,-1-1 1,1 1-1,1-1 1,-1 1-1,1-1 1,2 7-199,-2-11 17,1 0-1,-1 0 1,1-1 0,0 1-1,-1-1 1,1 1 0,0-1-1,0 1 1,1-1 0,-1 0-1,0 0 1,1 0-1,-1 0 1,1-1 0,0 1-1,0-1 1,-1 0 0,1 1-1,0-1 1,0 0 0,0-1-1,1 1-16,14 4 66,-1-2-1,1 0 0,8 0-65,-14-2 20,96 2 12,-107-3-28,0 0 0,0-1 0,0 1 0,0 0 0,0-1 0,-1 1 0,1-1 1,0 1-1,0-1 0,0 1 0,-1-1 0,1 0 0,0 1 0,-1-1 0,1 0 1,0 0-1,-1 1 0,1-1 0,-1 0 0,1 0 0,-1 0 0,0 0 0,1 0 1,-1 0-1,0 0 0,1 1 0,-1-1 0,0 0 0,0 0 0,0 0 0,0 0 1,0 0-1,0-1-4,-1-43 210,1 30-170,-1 8-23,1 1 0,-1-1 0,0 0 0,-1 1 0,0-1-1,0 1 1,0-1 0,-1 1 0,1 0 0,-2 0 0,1 0-1,-1 1 1,1-1 0,-2 1 0,1 0 0,-1 0-1,0-1-15,2 3 4,-1 0 0,1 1 0,0-1 0,-1 1 0,1 0 0,-1 0 0,0 0 0,0 0 0,1 1 0,-1-1 0,0 1 0,-1 0 0,1 0 0,0 1 0,0-1 0,0 1 0,0 0 0,0 0 0,-1 0 0,1 1 0,0-1 0,0 1 0,0 0 0,0 0 1,0 1-1,0-1 0,0 1 0,0 0 0,1 0-5,-46 34-644,-6 4-3397,15-24-4862</inkml:trace>
</inkml:ink>
</file>

<file path=ppt/ink/ink10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7.21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18 267 592,'0'0'264,"0"0"-69,0 0 80,0 0 0,0 0-73,9-9-47,1 0-117,-3 3-11,0 0-1,-1-1 0,0 1 0,0-1 1,0 0-1,-1-1 0,0 0 0,2-3-26,-2-2 46,0 0-1,0-1 0,-2 0 1,0 0-1,0 1 0,-1-2 1,-1 1-1,0 0 1,-1 0-1,-2-13-45,2 26 2,-1 0 1,0 0-1,0 0 1,0 0-1,1 0 1,-1 0-1,0 0 1,0 0-1,0 0 1,0 0-1,-1 0 0,1 1 1,0-1-1,0 1 1,0-1-1,-1 0 1,1 1-1,0 0 1,-1-1-1,1 1 1,0 0-1,-1 0 1,1 0-1,0 0 1,-1 0-1,0 0-2,-3-1-20,0 1 0,0 0 1,0 0-1,0 1 0,0-1 0,0 1 0,-2 1 20,5-1-3,1-1 0,-1 1 0,1 0 0,-1 0 0,1 1-1,-1-1 1,1 0 0,0 0 0,0 1 0,0-1 0,0 1 0,0-1 0,0 1-1,0-1 1,0 1 0,0 0 0,1-1 0,-1 1 0,1 0 3,-10 37 8,9-30-10,-5 31 20,2 0 1,2 0-1,3 25-18,-1-27 20,0-35-18,0 1 0,0 0 0,1 0 1,0-1-1,-1 1 0,1-1 1,0 1-1,1-1 0,-1 1 1,1-1-1,-1 0 0,1 1 1,0-1-1,0 0 0,1 0 1,-1 0-3,2 1 9,1 0-1,-1 0 1,1-1 0,0 1 0,-1-1 0,2 0 0,-1 0-1,0-1 1,5 2-9,7 2 18,1-2 0,-1 0 0,1 0 0,0-2 0,1 0 0,1-2-18,-1 1-1,24 2-26,0-3 1,1-1 0,4-3 26,-42 3-50,0 0 1,-1 0-1,0 0 0,1-1 1,-1 1-1,0-1 1,0-1-1,0 1 1,0-1-1,0 0 1,0 0-1,-1 0 0,1-1 1,0-1 49,12-21-1081</inkml:trace>
</inkml:ink>
</file>

<file path=ppt/ink/ink10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7.78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7 656,'0'0'374,"0"0"-99,0 0 10,0 0 11,0 0-82,0 0-84,7 0 108,37 0 106,-2 1 16,1-2 0,10-3-360,-30 2-1056,-22 2 154,-1 0-544</inkml:trace>
</inkml:ink>
</file>

<file path=ppt/ink/ink10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8.79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124 222 912,'0'0'166,"0"0"-94,0 0 37,0 0 38,0-30-72,0-95-51,0 117-20,0 0 0,0 0 0,0 0 0,-1 1 0,-2-8-4,2 14 1,1 1 1,-1-1-1,1 0 1,-1 0-1,1 1 1,-1-1-1,0 0 0,1 1 1,-1-1-1,0 0 1,0 1-1,0-1 1,1 1-1,-1 0 0,0-1 1,0 1-1,0 0 1,0-1-1,0 1 1,0 0-1,0 0 0,0 0 1,0 0-1,1 0 1,-2 0-2,0-1 12,-1 1 1,1-1 0,-1 1-1,0 0 1,1 0 0,-1 0-1,1 1 1,-1-1 0,1 0-1,-1 1 1,1 0 0,-1 0-1,1-1 1,0 1 0,-1 1-1,1-1 1,0 0 0,-1 1-13,0 1 14,0-1 1,0 1 0,1 0-1,-1 0 1,1 0 0,0 1-1,-1-1 1,1 0 0,1 1-1,-1 0 1,0 1-15,-3 9 39,1 2-1,0-1 0,2 0 1,-1 1-1,1 12-38,-1 70 206,4 1-206,0-12 82,27 448 98,-20-437-178,-5-64-7,1 42-51,-4-75-126,0-1 170,0 0 1,1 0-1,-1 0 0,0 0 1,0 0-1,0 0 0,0 0 1,0 0-1,0 0 0,0 0 1,0 0-1,0 0 0,0 0 1,0 0-1,0 0 0,1 0 1,-1 0-1,0 0 0,0 0 1,0 0-1,0 0 0,0 0 1,0 0-1,0 0 0,0 0 1,0 0-1,0 0 0,0 0 1,0 0-1,1 0 0,-1 0 1,0 0-1,0 0 0,0 0 1,0 0-1,0 0 0,0 0 1,0 0-1,0 0 0,0 0 1,0-1-1,0 1 0,0 0 1,0 0-1,0 0 0,0 0 1,0 0-1,0 0 0,0 0 0,0 0 1,0 0-1,0 0 0,0 0 1,0 0-1,0-1 0,0 1 1,0 0-1,0 0 0,0 0 1,0 0-1,0 0 0,0 0 1,0 0-1,0 0 12,1-13-558,-1-12-426</inkml:trace>
</inkml:ink>
</file>

<file path=ppt/ink/ink10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19.80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3 410 720,'0'0'198,"0"0"-6,0 0 112,0 0-85,0 0-94,-2-1-3,5 0-110,16-1 46,1 1 0,0 1 0,0 1-58,4 0 56,-1-1-1,20-3-55,-10-3 21,0-1-1,-1-2 1,0-1-1,-1-2 1,10-5-21,151-80-57,-172 86 40,8-7-97,-24 17 108,-4 1 33,-2 0 0,0 0-26,0 0 1,0 1 0,1-1 0,-1 0 0,0 1-1,0 0 1,0-1 0,1 1 0,-1 0-1,0 0 1,1 0 0,-1 0 0,1 0-1,-1 0 1,1 0 0,-1 0 0,1 1 0,0-1-1,-1 1 1,1-1 0,0 1 0,0-1-1,0 1 1,1 0 0,-2 0-2,-2 8 6,1-1-1,-1 1 1,2 0 0,-2 5-6,2-3 5,-7 26 0,3 1 0,1 1 1,2-1-1,2 20-5,1-58-4,0 0 0,0 0 0,1-1 0,-1 1 0,0 0 0,0 0 0,1 0 0,-1 0 0,1 0 0,-1-1 0,1 1 1,-1 0-1,1 0 0,-1-1 0,1 1 0,0 0 0,-1-1 0,1 1 0,0-1 0,-1 1 0,1-1 0,0 1 0,0-1 0,0 1 0,0-1 0,-1 0 0,1 1 0,0-1 0,0 0 0,0 0 0,0 0 0,0 0 0,1 0 4,5 1-13,1 0-1,0-1 1,-1 0-1,2-1 14,5 0-10,-2 0 6,1 0-1,0-2 1,-1 1 0,1-2-1,-1 1 1,0-2-1,0 0 1,0 0 0,-1-1-1,3-2 5,10-4-22,-15 8 1,-1-1 1,1 0 0,-1 0 0,1-1 0,-2 0 0,6-6 20,-10 10 0,0-2 1,0 1-1,-1 0 1,0-1-1,1 1 1,-1-1-1,-1 1 1,1-1-1,0 0 1,-1 0-1,0 0 1,0 0-1,0 0 1,0 0-1,-1 0 1,1 0 0,-1-2-1,0-6 8,-3-33 11,3 42-17,-1-1 0,0 1-1,0 0 1,0-1-1,-1 1 1,1 0 0,-1 0-1,0 0 1,1 0-1,-1 0 1,-3-2-2,-7-8 7,-1-1 0,-1 2 0,0 0 0,-14-9-7,19 15 2,-1 0 1,0 1-1,-1 0 1,1 0-1,-1 1 1,0 1-1,0 0 1,-4-1-3,15 4 0,0 0 0,-1 0 0,1 0 0,0 0 1,-1 0-1,1 0 0,-1 0 0,1 0 0,0 0 0,-1-1 0,1 1 1,0 0-1,-1 0 0,1 0 0,0 0 0,0-1 0,-1 1 0,1 0 0,0 0 1,0-1-1,-1 1 0,1 0 0,0 0 0,0-1 0,-1 1 0,1 0 1,0-1-1,0 1 0,0 0 0,0-1 0,0 1 0,0 0 0,0-1 1,-1 1-1,1 0 0,0-1 0,0 1 0,0-1 0,0 1 0,1 0 0,-1-1 1,0 1-1,0 0 0,0-1 0,0 1 0,0 0 0,0-1 0,0 1 1,1 0-1,0-2-6,0 0 1,0 1 0,0-1 0,0 0 0,0 1-1,1 0 1,-1-1 0,0 1 0,2-1 5,31-22-8,1 2 0,1 1 0,34-13 8,-55 27-2,1 1 0,-1 0 0,2 1 0,-1 1 0,0 1 0,1 0 0,0 1 0,13 1 2,-29 1 1,0 0-1,0 0 1,0 0 0,1 1 0,-1-1 0,0 0-1,0 1 1,0-1 0,0 1 0,0-1 0,0 1-1,0-1 1,0 1 0,0 0 0,0 0 0,-1-1-1,1 1 1,0 0 0,0 0 0,-1 0-1,1 0 1,0 0 0,-1 0 0,1 0 0,-1 0-1,1 0 1,-1 0 0,0 0 0,1 1-1,1 5 14,-1 1 0,0-1-1,0 0 1,0 5-14,0 0 23,5 67 118,-6-52-98,2-1 0,1 1-1,1-1 1,1 0 0,1 0 0,5 9-43,-11-33 0,1-1 0,-1 0 1,1 1-1,0-1 0,-1 0 0,1 0 1,0 0-1,0 1 0,-1-1 0,1 0 1,0 0-1,0 0 0,0-1 1,0 1-1,1 0 0,-1 0 0,0 0 1,0-1-1,0 1 0,1-1 0,-1 1 1,0-1-1,1 1 0,-1-1 0,2 0 0,-2 0 0,1 0 0,0 0 0,-1 0-1,1-1 1,0 1 0,-1-1-1,1 1 1,-1-1 0,1 0-1,0 1 1,-1-1 0,0 0-1,1 0 1,-1 0 0,0 0-1,1-1 1,-1 1 0,0 0-1,0 0 1,0-1 0,0 1 0,26-39-35,-1 0 0,-1-5 35,1 0-346,25-33 346,-46 72-38,-4 5 54,-1 4 11,1 19 97,0 0-1,1 0 1,5 21-124,-5-34 24,1 1 0,0-1 0,0 1 0,1-1 0,0 0 0,0-1 0,1 1 0,0-1 0,1 0 0,1 2-24,-5-7-23,1-1 1,-1 0 0,1 0-1,-1 0 1,1 0 0,0 0-1,0 0 1,0-1 0,0 1-1,0-1 1,0 0 0,0 0-1,0 0 1,1 0-1,-1-1 1,0 1 0,0-1-1,1 0 1,-1 0 0,0 0-1,3-1 23,21 1-549</inkml:trace>
</inkml:ink>
</file>

<file path=ppt/ink/ink10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0.90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422 236 1056,'0'0'547,"0"0"-352,0 0 11,0 0 71,0 0-88,-13 1-76,7-1-103,-2 0-5,1 0-1,-1 1 1,1 0-1,-1 0 1,1 1 0,-1 0-1,1 0 1,0 1 0,0 0-1,0 0 1,-5 3-5,-22 15 11,2 1 1,0 2-1,2 1 0,-10 12-11,23-20 7,0 2-1,2 0 1,0 0-1,2 2 1,0-1-1,1 2 1,-6 14-7,13-22-15,1-1 0,0 1 0,1 0 1,1 0-1,0 0 0,1 0 0,0 0 0,1 1 1,1 0 14,-1-14-3,0-1-3,0 1 1,0-1 0,0 1 0,0 0 0,0-1-1,0 1 1,0-1 0,1 1 0,-1-1 0,0 1-1,0-1 1,0 1 0,1-1 0,-1 1 0,0-1 0,0 1-1,1-1 1,-1 1 0,1-1 0,-1 0 0,0 1-1,1-1 1,-1 0 0,1 1 0,-1-1 0,1 0-1,-1 1 1,1-1 0,-1 0 0,1 0 0,-1 0 0,1 1 5,20-1-78,-10-1 65,-4 1 9,0 0 1,0-1-1,-1 0 0,1-1 0,0 1 0,-1-1 0,1 0 0,-1-1 0,0 0 0,0 0 4,12-7-5,0-1 0,10-10 5,-13 11-9,9-9-50,0 0 0,-2-2 0,0 0 0,-1-2 0,-1 0 0,-1-1 0,-1-1 0,-2-1 0,0 0 0,0-4 59,-4 6-21,0 0 1,-2-1-1,0 0 0,-2 0 0,-1-1 1,-1 0-1,-1 0 0,-1-1 0,-1-3 21,-2-91 83,-1 120-77,0 1 0,0 0 1,0-1-1,0 1 0,0-1 0,0 1 0,0 0 0,0-1 1,0 1-1,0 0 0,0-1 0,0 1 0,0-1 1,0 1-1,-1 0 0,1-1 0,0 1 0,0 0 0,0-1 1,0 1-1,-1 0 0,1-1 0,0 1 0,0 0 0,-1 0 1,1-1-1,0 1 0,0 0 0,-1 0 0,1 0 0,0-1 1,-1 1-1,1 0 0,0 0 0,-1 0 0,1 0-6,-1 0 9,1 0 0,-1 0 0,1 1 0,-1-1-1,1 0 1,0 1 0,-1-1 0,1 0-1,-1 1 1,1-1 0,0 0 0,-1 1 0,1-1-1,0 1 1,0-1 0,-1 1 0,1-1 0,0 1-1,0-1 1,0 1 0,-1-1 0,1 1 0,0-1-1,0 1 1,0-1 0,0 1-9,-11 95 45,2-48-21,-3 4 22,3 0-1,2 0 0,1 36-45,6-82 3,0 10 1,0-1 0,1 1 0,0-1 0,1 0 0,1 0 0,2 8-4,-3-19-2,-1-1 0,1 1-1,0 0 1,0-1 0,0 1-1,0-1 1,0 1-1,1-1 1,0 0 0,-1 0-1,1 0 1,0 0-1,1-1 1,-1 1 0,0-1-1,1 0 1,-1 0-1,1 0 1,0 0 0,0-1-1,-1 1 1,1-1 0,0 0-1,0 0 1,0-1-1,0 1 1,3-1 2,0 1-8,1 0-1,0-1 1,0 0-1,0 0 1,-1-1 0,1 0-1,0-1 1,-1 1 0,1-1-1,-1-1 1,1 1-1,-1-1 1,0-1 0,4-2 8,47-32-66,-2-2 1,11-13 65,103-97-132,-143 126 128,-7 7 6,-10 9 3,-1 0 0,0-1-1,3-3-4,-10 9 1,0 1 0,0-1 0,0 1 0,-1-1 0,1 0 0,-1 0-1,0 0 1,1 0 0,-1 0 0,-1 0 0,1 0 0,0 0-1,-1 0 1,1 0 0,-1-1-1,0 4 1,0-1 1,0 1-1,-1 0 0,1-1 0,0 1 1,0 0-1,0-1 0,0 1 0,-1 0 0,1-1 1,0 1-1,0 0 0,-1-1 0,1 1 1,0 0-1,-1 0 0,1 0 0,0-1 1,-1 1-1,1 0 0,0 0 0,-1 0 0,1 0 1,0-1-1,-1 1 0,1 0 0,0 0 1,-1 0-1,1 0 0,-1 0 0,1 0 1,0 0-1,-1 0-1,-17 0 43,11 1-25,0-1-5,0 0 1,1 0 0,-1 1 0,0 1-1,0-1 1,1 1 0,-1 0 0,1 0-1,-6 3-13,2 1 21,1 0 1,0 0-1,0 1 0,0 0 0,-6 7-21,5-4 37,0 1 0,1 0 0,1 0-1,0 0 1,0 1 0,1 1 0,1-1 0,0 1 0,0 0-1,1 0 1,0 6-37,-2 8 49,2 0 0,1 0-1,1 0 1,2 0-1,1 11-48,-1-38 0,1 1 0,0 0 0,0 0 0,0 0 0,0 0 0,0 0 0,1 0 0,-1 0 1,0-1-1,0 1 0,1 0 0,-1 0 0,0 0 0,1 0 0,-1-1 0,0 1 0,1 0 0,-1 0 0,1-1 0,0 1 0,-1 0 0,1-1 0,0 1 0,-1-1 0,1 1 0,1 0-1,0 0 0,0-1 0,1 0 1,-1 1-1,0-1 0,0 0 0,0 0 0,0 0 1,1 0 0,4 0-7,-5-1 6,0 1 0,0-1 1,0 1-1,-1-1 0,1 0 0,0 1 1,-1-1-1,1 0 0,0 0 0,-1 0 0,0-1 1,1 1-1,-1 0 0,1-1 0,-1 1 1,0 0-1,0-1 0,0 0 0,0 1 0,0-1 1,1-1 0,19-44-20,-15 32 3,4-12-84,0-1 1,-2 0 0,-1-5 100,7-20-129,-14 52 126,7-21-56,-7 22 61,0-1-1,1 0 1,-1 0 0,0 0-1,1 0 1,-1 1 0,0-1-1,1 0 1,-1 0-1,1 1 1,0-1 0,-1 0-1,1 1 1,-1-1 0,1 0-1,0 1 1,0-1-1,-1 1 1,1-1 0,1 1-2,2 4 53,15 62 89,-12-40-18,1-1-1,5 11-123,-9-28 20,-1 0 1,1 0-1,1-1 0,0 0 0,0 0 0,0 0 1,1 0-1,0-1 0,4 4-20,-6-7 2,0-1-1,0 1 1,0 0-1,0-1 1,0 0-1,1 0 1,-1 0 0,1-1-1,4 1-1,-7-1-17,0 0 0,0-1-1,1 0 1,-1 0 0,0 0 0,0 0-1,1 0 1,-1 0 0,0 0 0,1-1-1,-1 1 1,0-1 0,0 0 0,0 1-1,1-1 1,-1 0 0,0 0 0,0-1-1,0 1 1,-1 0 0,1-1 0,1 0 17,2-4-148,-1-1 0,1 0 0,-1 0 0,0 0 1,2-7 147,-6 14-3</inkml:trace>
</inkml:ink>
</file>

<file path=ppt/ink/ink10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2.43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0 112 480,'0'0'358,"0"0"-43,0 0-30,0 0-85,0 0-64,1 0-118,-1 0 0,1 0 0,-1 0 1,0 0-1,1 0 0,-1 0 0,1 0 0,-1 0 0,0 0 0,1 0 0,-1 0 1,1 1-1,-1-1 0,0 0 0,1 0 0,-1 0 0,0 1 0,1-1 0,-1 0 0,0 0 1,1 1-1,-1-1 0,0 0 0,0 0 0,1 1 0,-1-1 0,0 0 0,0 1 1,0-1-1,1 0 0,-1 1 0,0-1 0,0 1 0,0-1 0,0 0 0,0 1 0,0-1 1,0 0-1,0 1 0,0-1 0,0 1 0,0-1 0,0 1-18,6 119 190,4 42-100,-9-152-90,-1-6-1,1 0 1,-1 0-1,1 0 0,0 0 0,0-1 1,0 1-1,1 2 1,0-5-29,-1-1-11,-1 0 39,0 0 0,1-1 0,-1 1 1,0 0-1,1 0 0,-1 0 0,0 0 1,1-1-1,-1 1 0,0 0 0,1 0 1,-1 0-1,0-1 0,0 1 0,1 0 1,-1-1-1,0 1 0,0 0 0,1-1 1,-1 1-1,0 0 0,0-1 0,0 1 1,0 0-1,1-1 0,-1 1 0,0 0 1,0-1-1,0 1 0,0 0 0,0-1 1,0 1 0,8-30-27,-1-1 0,-2 1 0,0-12 27,-2 14-61,2 0-1,0 1 1,2-1 0,5-11 61,-11 36-5,0 0 0,1 0 0,-1 1-1,1-1 1,-1 0 0,1 1 0,0-1 0,0 1 0,0 0-1,0 0 1,0 0 0,1 0 0,-1 0 0,0 0 0,1 0-1,0 1 1,-1 0 0,1-1 0,3 0 5,0 0-4,0 1 0,0 0 0,0 0 0,1 1 0,-1 0 0,0 0 1,0 0-1,1 0 0,1 2 4,-6-2 1,-1 1 0,1 0 0,-1-1 1,1 1-1,-1 0 0,1 0 0,-1 0 1,0 0-1,1 1 0,-1-1 0,0 0 1,0 1-1,0-1 0,0 0 0,0 1 1,0-1-1,0 1 0,0-1 0,-1 1 1,1 0-1,0 1-1,13 43 63,-11-33-30,7 27 161,2 36-194,3 9 111,-15-84-114,0 0 0,0 0 1,1 0-1,-1 0 0,0 0 1,0-1-1,1 1 0,-1 0 1,0 0-1,1 0 1,-1-1-1,1 1 0,-1 0 1,1 0-1,-1-1 0,1 1 1,0 0-1,-1-1 0,1 1 1,0-1-1,-1 1 0,1-1 1,0 1-1,0-1 1,0 1-1,-1-1 0,1 0 1,0 1-1,0-1 0,0 0 1,0 0-1,0 0 0,0 0 1,0 0-1,-1 0 0,1 0 3,2 0-6,-1-1-1,0 1 0,0-1 0,0 0 0,-1 0 1,1 0-1,0 0 0,0 0 0,0 0 0,-1 0 0,1-1 1,0 1-1,-1-1 0,1 1 0,0-2 7,34-44-150,18-33 150,-27 39-206,2 0-1,28-30 207,-54 68-7,-3 2 6,1 0 0,-1 1 0,1-1 0,-1 0 0,1 1 0,-1-1-1,1 0 1,0 1 0,-1-1 0,1 1 0,0-1 0,0 1 0,-1-1 0,1 1-1,0-1 1,0 1 0,0 0 0,0 0 0,-1-1 0,1 1 1,0 18 69,-2 31 5,3 68 92,-2-115-164,0 0 1,0 0-1,0 0 0,1 0 0,-1-1 0,1 1 0,0 0 0,-1 0 0,1 0 0,0-1 0,0 1 0,0 0 1,0-1-1,0 1 0,1-1 0,-1 1 0,0-1 0,1 0 0,-1 0 0,1 1 0,-1-1 0,1 0 1,0 0-1,-1-1 0,1 1 0,0 0 0,0 0 0,0-1 0,1 1-2,6 1 19,0-1 0,1 0 0,-1 0 0,0-1 0,8 0-19,-3 0 10,0-1-3,1 0 0,-1-1 0,0-1 0,1 0 0,-1-1 0,0 0 0,-1-1 0,6-3-7,17-10 19,-1-1-1,14-10-18,-46 27 0,7-4-7,-1 0 0,1-1 0,5-6 7,-13 11-2,0 0 1,0 0-1,0 0 1,0 0 0,-1-1-1,1 1 1,-1 0-1,1-1 1,-1 1 0,0-1-1,0 1 1,0-1-1,-1 0 1,1 1 0,0-1-1,-1 0 1,0-2 1,0-3-2,1-4 3,-2 1 0,1-1 1,-3-10-2,2 18 0,0 0 1,-1 0 0,1 0 0,-1 0 0,0 0 0,0 0 0,0 0 0,0 1 0,-1-1 0,1 1 0,-1-1 0,0 1-1,-1 0 1,-1-4-9,-1 1 0,0 1 1,-1-1-1,-1-1 8,5 6-5,0-1 1,0 1-1,1-1 1,-1 1-1,0 0 0,-1 0 1,1 0-1,0 0 1,0 1-1,0-1 0,0 1 1,-4 0 4,6 0-2,0 0 1,0 1-1,0-1 0,0 0 1,0 1-1,1-1 1,-1 1-1,0-1 1,0 1-1,0 0 0,0-1 1,1 1-1,-1 0 1,0-1-1,1 1 1,-1 0-1,0 0 1,1-1-1,-1 1 0,1 0 1,-1 0-1,1 0 1,0 0-1,-1 0 1,1 0 1,-9 30-1,6-20 3,-5 22 16,1 0 0,2 1-1,1 0 1,2 0-1,1 23-17,1-51-2,0-1 0,1 1 0,0 0 0,-1-1 0,2 1 0,-1-1 0,1 1 0,-1-1 0,1 0 0,1 1 0,1 2 2,-2-5-1,0 0-1,0 0 0,1-1 1,-1 1-1,1-1 0,-1 1 1,1-1-1,0 0 1,0 0-1,0 0 0,0-1 1,0 1-1,0-1 0,1 1 1,-1-1-1,0 0 0,1 0 1,-1-1-1,1 1 2,5 1-45,1 0 0,-1-1-1,1 0 1,-1-1 0,1 0 0,-1-1 0,1 0-1,-1 0 1,1-1 0,-1 0 0,0 0 0,0-1-1,0 0 1,0-1 0,0 0 0,-1-1 0,0 0-1,1 0 46,35-29-1115</inkml:trace>
</inkml:ink>
</file>

<file path=ppt/ink/ink10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3.02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1 656,'0'0'147,"0"0"45,0 0 126,0 0-36,0 0-49,0 0-63,0 5-23,0 26 40,2 84 240,0-95-393,0 0 0,2 0 0,0 0 0,5 13-34,-8-29 16,6 10-95,-7-14 76,0 0 0,1 0 0,-1 0 1,1 1-1,-1-1 0,1 0 0,-1 0 0,1 0 1,-1 0-1,1 0 0,-1 0 0,0 0 1,1 0-1,-1 0 0,1 0 0,-1 0 0,1 0 1,-1-1-1,1 1 0,-1 0 0,0 0 1,1 0-1,-1-1 0,1 1 0,-1 0 0,0 0 1,1-1-1,-1 1 0,0 0 0,1-1 1,-1 1-1,0 0 0,1-1 0,-1 1 3,5-6-6,0 0 1,0-1-1,-1 1 0,1-1 0,0-3 6,7-10-3,6-9-66,1 1 0,2 2-1,0-1 1,2 2-1,1 1 1,22-17 69,-45 40 1,-1 0-1,1 1 1,0-1 0,0 1-1,0-1 1,0 0 0,0 1-1,0 0 1,0-1-1,0 1 1,0 0 0,0-1-1,0 1 1,0 0 0,0 0-1,0 0 1,0 0 0,0 0-1,0 0 1,0 0-1,1 0 1,-1 0 0,0 1-1,0-1 1,0 0 0,0 1-1,0-1 1,0 1 0,0 0-1,3 1 6,-1 1 0,0 0 0,0 0 1,-1 0-1,1 0 0,-1 0 0,1 1-6,6 8 23,12 12 59,-4-5 20,-1 0 0,2 5-102,-13-17 18,-1 1 1,1 0 0,-2 0-1,1 0 1,-1 0 0,0 0 0,-1 1-1,1 1-18,1 21-20,-4-24-140,1 1 0,0 0 1,0-1-1,1 1 0,0-1 0,1 3 160,4-2-966</inkml:trace>
</inkml:ink>
</file>

<file path=ppt/ink/ink10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3.38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0 336,'0'0'766,"0"0"-467,0 0-113,0 0 111,2 29-63,0 4-175,1 13 85,2-2 0,10 41-144,14 80 229,10 41-127,-38-202-112,7 27-19,-7-29 9,-1 0 0,1-1 0,0 1 0,-1 0 0,1-1 0,0 1 0,0-1 0,0 1 0,0-1 0,0 0 0,0 1 0,0-1 0,1 0 0,-1 0 0,1 1 20,-2-2-11,0 0 0,1 0 0,-1 0 0,0 0-1,0 0 1,1 0 0,-1 0 0,0 0 0,0 1 0,0-1 0,1 0 0,-1 0-1,0 0 1,0 0 0,1 0 0,-1 0 0,0-1 0,0 1 0,1 0 0,-1 0-1,0 0 1,0 0 0,1 0 0,-1 0 0,0 0 0,0 0 0,0 0 0,1-1-1,-1 1 1,0 0 0,0 0 0,0 0 0,0 0 0,1-1 0,-1 1 0,0 0-1,0 0 12,3-11-193,-2 8 139,1-10-220,0-1 0,-1 0 0,0-8 274,-1-14-656</inkml:trace>
</inkml:ink>
</file>

<file path=ppt/ink/ink10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4.53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1 431 528,'0'0'174,"0"0"-65,0 0 16,0 0-15,0 0 15,8-7 14,0 0-117,0 1 0,-1 0 0,2 0 0,-1 1 0,1 0 0,0 1-1,0-1 1,0 2 0,2-1-22,75-23 77,74-21 185,-122 39-211,0 2 1,1 1 0,9 1-52,-4 4-29,-43 1 45,-1 0 16,0 0 16,0 0 24,0 0 42,0 0-4,-4 0-38,0 0-70,0 0 0,0 0 0,0 0 0,0 1 0,0-1 0,0 1 0,0 0 0,0 0 0,0 0 0,0 1 0,0 0 0,1-1 0,-1 1 0,0 0 0,1 1 0,0-1 0,-1 0 0,1 1 0,0 0 0,-2 2-2,-8 11 8,0 1 0,1 0 0,0 0 1,2 1-1,0 1 0,1 0 0,1 0 0,0 0 0,2 1 1,0 0-1,2 1 0,0-1 0,1 1 0,1 0 1,1 20-9,-1-15 0,2-18 0,-1 0 0,1 0 0,0 0 0,1 0 0,-1 0 0,2 0 0,-1 0 0,0-7 0,-1 0 0,0-1 0,1 1 0,-1 0 0,1-1 0,-1 1 0,1-1 1,-1 1-1,1 0 0,-1-1 0,1 1 0,0-1 0,-1 1 0,1-1 0,0 0 1,-1 1-1,1-1 0,0 0 0,0 1 0,-1-1 0,1 0 0,0 0 0,0 0 1,-1 0-1,1 1 0,23-1 7,-14-1-4,-3 1-1,-1-1 1,1 0 0,0 0-1,-1-1 1,0 0 0,1 0-1,-1-1 1,0 1-1,0-1 1,0-1 0,-1 1-1,1-1 1,-1 0-1,0 0 1,1-1-3,13-13 13,0-1-1,-2-1 1,4-5-13,-18 21 0,8-10-9,0 1 1,-1-2-1,-1 0 0,0 0 0,-1 0 1,-1-1-1,0 0 0,-1-1 0,-1 1 1,0-1-1,-1 0 0,-1-1 0,-1 1 1,0-13 8,-2 29 37,0 1-16,0 4-7,-10 156 4,10-148-23,0-6 2,0-1-1,0 1 1,0-1-1,1 1 1,0 0-1,0-1 4,0-3 0,-1 0 0,1 0 0,0 0 0,0 0 0,0-1 0,0 1 0,1 0 0,-1-1 0,0 1 0,1-1 0,-1 1 0,1-1 0,-1 1 0,1-1 0,0 0 0,0 0 0,-1 0 0,2 0 0,6 3 5,1-1 0,-1-1 0,1 1 0,0-2 1,-1 1-1,1-2 0,0 1 0,0-1 1,0 0-1,5-2-5,3 1 4,-7 1-3,-1-1 0,0-1 0,1 0 0,-1-1 0,0 0 0,0 0 0,0-1 0,0 0 0,0-1-1,19-12 2,-1 0-1,6-6-1,-12 8 4,22-16-9,-1-1 1,-1-2-1,32-36 5,-66 61 5,0 0-1,0-1 1,-1 0-1,-1 0 1,0 0-1,0-1 1,-1 0-1,-1 0 1,1-1-1,-2 1 1,2-8-5,-1-4 11,-1-1 1,-1 1-1,-1 0 0,-1-1 1,-2-9-12,2 30 2,0 1 0,0 0-1,0-1 1,0 1 0,-1 0 0,1-1-1,-1 1 1,0 0 0,0 0 0,0 0 0,0 0-1,0 0 1,0 0 0,0 0 0,-1 0 0,1 0-1,-1 0 1,1 0 0,-1 1 0,-2-2-2,1 1 5,-1 0 0,1 1 0,-1-1 1,1 1-1,-1 0 0,0 0 0,0 1 1,1-1-1,-1 1 0,0 0 0,0-1 1,-1 2-6,1-1 0,1 1 0,0 0 0,0 0 0,0 0 0,0 0 1,0 1-1,0-1 0,0 1 0,0-1 0,0 1 0,1 0 0,-1 0 0,1 1 1,-1-1-1,1 0 0,0 1 0,0 0 0,0-1 0,-1 4 0,-6 7 1,1 0 0,1 1 0,-4 8-1,5-6 8,1 0-1,0 0 1,1 0-1,1 1 1,0 0 0,0 16-8,2 23 82,3 25-82,-1-47 13,-1-24-11,1 0 0,0 0 0,1 0 1,0 0-1,1 0 0,0-1 0,0 1 0,1-1 0,1 2-2,-3-7 0,0-1 1,0 1-1,0 0 1,1-1 0,-1 0-1,1 1 1,0-1-1,0 0 1,0-1 0,1 1-1,-1 0 1,1-1-1,-1 0 1,1 0 0,0 0-1,0 0 1,0-1-1,0 1 1,0-1 0,0 0-1,0 0 1,0-1-1,1 1 0,2 0 0,0-1 0,0 0 1,-1 0-1,1-1 0,5 0 0,-9 0 1,0 0 0,0 0 0,0 0 0,-1 0 1,1-1-1,0 1 0,-1-1 0,1 1 1,-1-1-1,1 0 0,-1 0 0,0 0 0,2-2-1,2-4 0,0 0 0,-1 0 0,0 0 0,0 0 0,-1-1-1,0 0 1,0 0 0,-1 0 0,0-1 0,-1 1 0,1-6 0,0-10-30,0-1 0,-2 0 1,-1-7 29,1 280 256,-1-235-250,1 0 1,0 0 0,1 0-1,0-1 1,1 1 0,0-1-1,4 8-6,-6-16-2,1 1-1,0 0 1,0 0 0,0-1-1,1 1 1,-1-1 0,1 0-1,0 0 1,-1 1 0,2-2-1,-1 1 1,0 0-1,0-1 1,1 0 0,0 1-1,-1-1 1,1-1 0,0 1-1,0 0 1,0-1 0,0 0-1,0 0 1,3 0 2,-1 0-35,0-1-1,0 0 1,0 0 0,0-1 0,0 1-1,0-1 1,-1-1 0,1 1 0,0-1-1,-1 0 1,1 0 0,-1 0 0,1-1-1,-1 0 1,0 0 0,0 0 0,-1-1-1,1 0 1,1-2 35,11-11-686,-1 0 1,9-15 685,-25 32-5</inkml:trace>
</inkml:ink>
</file>

<file path=ppt/ink/ink10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6.41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2 880,'0'0'363,"0"0"-88,0 0-22,0 0 28,0 0-55,0 0-60,1-1-146,-1 1 0,1 0 0,-1 0 1,0 0-1,1 0 0,-1 0 0,1 0 1,-1 0-1,1 0 0,-1 0 0,0 0 1,1 0-1,-1 0 0,1 0 0,-1 0 0,0 1 1,1-1-1,-1 0 0,1 0 0,-1 0 1,0 1-1,1-1 0,-1 0 0,1 1-20,-5 400 473,4-370-476,2-1 0,1 1 1,1-1-1,2 1 0,1-1 1,8 21 2,-6-23-29,-2-7-4,0 1 0,2-2 0,0 1 0,7 10 33,-10-25 77,-6-6-113,0 0 1,0 0-1,0 1 0,0-1 0,0 0 1,0 0-1,0 0 0,0 0 0,0 0 0,0 0 1,0 0-1,1 0 0,-1 1 0,0-1 1,0 0-1,0 0 0,0 0 0,0 0 1,0 0-1,0 0 0,0 0 0,0 0 1,0 0-1,1 0 0,-1 0 0,0 0 0,0 0 1,0 0-1,0 0 0,0 0 0,0 0 1,0 0-1,0 0 0,1 0 0,-1 0 1,0 0-1,0 0 0,0 0 0,0 0 1,0 0-1,0 0 0,0 0 0,0 0 0,1 0 1,-1 0-1,0 0 0,0 0 0,0 0 1,0 0-1,0 0 0,0 0 0,0 0 1,0 0-1,0-1 0,0 1 0,1 0 36,-1-17-1187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2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52 9941,'4'-6'9837,"7"1"-5424,32-7-5853,-31 9 2628,17-4-1040,0 1 0,1 1 0,-1 1 0,1 2 0,-1 1 0,18 2-148,-38 0-10,1 1 0,-1 0 0,0 0 0,0 1 0,0 1 0,0-1 0,0 1 0,-1 1 0,0 0 0,0 0 0,0 0 0,-1 1 0,1 0 0,-1 1 0,-1-1-1,1 1 1,-1 1 0,-1-1 0,1 1 0,-1 0 0,4 9 10,1 2 7,0 0-1,-2 1 1,0 0-1,-1 1 1,-1 0 0,-1 0-1,-1 0 1,-1 1-1,0 6-6,-2 1 41,0-1 0,-2 0 0,-4 26-41,3-41 17,-1 0 0,0 0 0,-1 0 1,-1-1-1,0 1 0,0-1 0,-1 0 1,-1-1-1,-4 6-17,-23 29 66,-2-2 0,-2-1 0,-2-2 0,-14 9-66,-33 24 195,-62 38-195,139-105 28,-3 2 63,0-1 0,0 0 0,0 0 0,-1-2 0,-2 1-91,14-35-646,2 20 238,1-1 0,0 1 0,1-1 0,0 1 0,0 0 0,1-1 0,0 1 1,0 1-1,1-1 0,3-4 408,21-40-5595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09.6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7411,'3'0'8985,"3"4"-2093,-6 226-6844,0-228-66,0-1 0,1 0 0,-1 1-1,0-1 1,1 0 0,-1 0 0,1 1 0,-1-1 0,1 0-1,0 0 1,-1 0 0,1 0 0,0 0 0,0 0 0,0 0-1,0 0 1,0 0 0,0 0 0,0 0 0,0 0 0,0-1-1,0 1 1,1-1 0,-1 1 0,0 0 0,0-1-1,1 0 1,-1 1 0,0-1 0,1 0 0,-1 0 0,0 0-1,1 0 1,-1 0 0,0 0 0,1 0 0,-1 0 0,0 0-1,1-1 1,-1 1 0,0-1 18,5 1-83,-1-1 0,0 0 0,0 0 0,0-1 1,0 1-1,0-1 0,0 0 0,0-1 0,0 1 0,0-1 83,4-6-210,0-1-1,-1 1 1,0-1 0,-1-1-1,0 0 1,0 0 0,-1 0-1,0-1 1,-1 1 0,1-7 210,0 4-331,-1 0 0,2 1 1,0-1-1,1 2 0,0-1 1,0 1-1,7-6 331,2 3-1894,-9 15 2184,-6 29 2843,-3-6-2290,1 200 771,10-248-2038,-9 14 393,1 1 0,1 0 0,0 0 0,1 0 0,0 0 0,0 0 0,1 1 0,0 0 0,0 0 0,1 0 0,1 0 31,10-13-483,1 2 0,1 0-1,15-12 484,-27 32 163,-3 11 157,-3 21 554,-1-28-638,-1 4-79,1 0-1,0 0 1,0-1-1,1 1 1,0 0 0,1-1-1,-1 1 1,1-1-1,1 1 1,0-1 0,0 0-1,0 0 1,3 4-157,-5-10 5,1 0-1,-1 1 1,0-1 0,1 0 0,-1 0-1,1 0 1,0 0 0,-1-1 0,1 1 0,0 0-1,-1-1 1,1 1 0,0-1 0,0 1-1,-1-1 1,1 0 0,0 0 0,0 0 0,0 0-1,-1 0 1,1 0 0,0-1 0,0 1-1,0 0 1,-1-1 0,1 1 0,0-1 0,-1 0-1,1 0 1,0 0-5,4-2 14,0 0 1,0 0-1,-1-1 0,0 0 0,0 0 0,0 0 1,3-3-15,20-27-327,0 0 1,-2-2-1,5-12 327,-27 161 1308,-3-106-1230,0 0-1,0 0 1,0 0 0,1 0 0,-1 0 0,2 0 0,-1-1-1,1 1 1,0-1 0,0 1 0,1-1 0,0 0 0,0-1-1,1 1 1,1 1-78,-3-4-29,-1 0 0,1 0 1,1 0-1,-1 0 0,0-1 0,1 1 0,-1-1 0,1 0 0,-1 0 0,1-1 0,0 1 0,0-1 0,0 0 0,0 0 1,0 0-1,0 0 0,0-1 0,0 1 0,1-1 0,-1 0 0,0 0 0,0-1 0,0 1 0,0-1 0,0 0 0,0 0 1,1-1 28,-2 1-153,0-1 1,0 1 0,0-1 0,0 0 0,0 0 0,-1 0 0,1 0 0,-1-1 0,0 1 0,2-2 152,24-39-3084</inkml:trace>
</inkml:ink>
</file>

<file path=ppt/ink/ink1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6.81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45 448,'0'0'278,"0"0"-161,0 0 16,0 0 76,0 0-9,5-7-99,-1 3-87,-3 1-7,0 1-1,1 0 0,-1 0 0,1 0 0,0 0 0,0 0 1,0 0-1,0 1 0,0-1 0,0 1 0,0-1 1,0 1-1,1 0 0,-1 0 0,1 0 0,-1 0 0,1 0 1,-1 0-1,1 1 0,-1-1 0,1 1-6,29-2 125,0 1-1,1 2 1,14 2-125,-38-1 10,0-1 0,0 1 0,0 0 0,-1 1-1,1 0 1,-1 0 0,1 1 0,-1 0 0,0 0 0,-1 1 0,1 0 0,-1 1-1,0-1 1,4 5-10,-9-7-1,1 0-1,-1 0 0,0 0 0,0 1 1,0-1-1,0 0 0,-1 1 1,1 0-1,-1-1 0,0 1 0,0 0 1,0 0-1,0-1 0,-1 1 0,0 0 1,0 0-1,0 0 0,0 0 1,0 0-1,-1 0 0,0-1 0,0 1 1,0 0-1,0 0 0,0-1 0,-1 1 1,0-1-1,1 1 0,-1-1 1,-1 0-1,1 0 0,0 0 0,-1 0 1,-1 1 1,-6 5-11,-2-1 1,1 0 0,-1-1-1,0 0 1,-1-1 0,1 0 0,-1-1-1,0 0 1,-5 0 10,-4 0-130,-1 0-1,0-1 1,0-1 0,0-2-1,-7 0 131,30-5-653,0-7-17</inkml:trace>
</inkml:ink>
</file>

<file path=ppt/ink/ink1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7.65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95 321 688,'0'0'513,"0"0"-196,0 0-56,0 0-4,0 0-68,7-4-80,10-9-28,0 0 0,-1-1 0,11-13-81,-18 17 18,0-1 0,0 1 1,-1-1-1,0-1 0,-1 1 1,-1-2-1,1 0-18,-6 9 2,1 0-1,-1 0 0,0 0 1,-1 0-1,1 0 0,-1-1 1,1 1-1,-1 0 0,0 0 1,-1-2-2,1 4-3,0 0 0,-1 0 0,1 1 1,-1-1-1,1 0 0,-1 1 0,1-1 0,-1 0 1,0 1-1,0-1 0,0 1 0,0-1 0,0 1 1,0-1-1,0 1 0,0 0 0,-1 0 0,1-1 1,-1 1-1,1 0 0,0 0 0,-1 0 1,0 0 2,-6-1-24,0 0 0,-1 0 1,1 1-1,-1 0 1,1 0-1,-1 1 1,1 0-1,-6 1 24,-10 0-62,20-1 53,1 0 1,0 0 0,-1 1-1,1 0 1,0-1-1,0 1 1,-1 0-1,1 1 1,0-1 0,0 0-1,0 1 1,0 0-1,1-1 1,-3 3 8,0 0-3,1 0 0,0 0 0,1 1 0,-1-1 0,1 1 0,0-1 0,0 1 0,-1 3 3,-3 7 10,1-1 1,1 1-1,1 0 0,0 1 0,1-1 1,0 2-11,0 16 44,1 0 0,2 24-44,0-28 16,0-24-18,0-1 1,0 0-1,1 1 1,-1-1-1,1 0 0,0 1 1,0-1-1,0 0 1,1 0-1,0 0 1,-1 0-1,1 0 1,1 0-1,-1 0 1,1-1-1,0 2 2,0-3-1,0 1 0,0-1 0,0 1 0,0-1 0,1 0 0,-1 0 0,1-1 0,-1 1 0,1-1 0,0 0 0,0 1 0,-1-2 0,1 1 0,0 0 0,0-1 0,0 0 0,0 0 0,1 0 1,3 0 1,0-1-1,0 0 1,-1 0-1,1-1 1,0 0 0,-1-1-1,1 1 1,-1-1-1,0-1 1,6-3-1,10-8 2,0 0 1,10-11-3,-13 10-8,93-68-299,23-8 307,-136 92 7,1-1 0,-1 1 0,1 0-1,-1 0 1,1-1 0,-1 1 0,1 0 0,-1 0 0,1 0 0,-1 0 0,1 0-1,-1 0 1,1 0 0,-1 0 0,1 0 0,-1 0 0,1 0 0,-1 0-1,1 0 1,-1 1 0,1-1 0,-1 0 0,1 0 0,-1 0 0,1 1 0,-1-1-1,0 0 1,1 1 0,-1-1 0,1 0 0,-1 1 0,0-1 0,1 0-1,-1 1 1,0-1 0,1 1 0,-1-1 0,0 1 0,0-1 0,0 1 0,1-1-1,-1 1 1,0-1 0,0 1 0,0-1 0,0 1 0,0 0-7,7 34-21,-5-22 52,3 6-25,-3-13-3,0 1 1,-1 0-1,1 0 0,-1-1 0,-1 6-3,0-11 16,0-8 40,-2-75 5,1-49-34,2 128-24,-1 0 0,1 0-1,-1 0 1,1 0 0,0 0 0,0 0 0,0 1 0,0-1-1,1 0 1,-1 0 0,1 1 0,0-1 0,0 1 0,0-1-1,0 1 1,0 0-3,3-2 9,0-1 0,0 1-1,0 1 1,0-1-1,1 1 1,0 0 0,4-2-9,4 0 12,1 0 0,-1 1 0,1 1 0,0 0 0,-1 1 1,7 0-13,28 1-339,-46-1-275,0-8-456</inkml:trace>
</inkml:ink>
</file>

<file path=ppt/ink/ink1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9.33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261 27 528,'0'0'374,"0"0"-35,0 0 26,0 0 22,0 0-35,0-3-207,0 1 0,0-1 0,0 1 0,0-1 0,0 1 0,-1-1 1,1 1-1,-1-2-145,-5 3-9,0 0 0,1 1 0,-1 0 1,0 0-1,0 0 0,0 0 0,0 1 1,0 0-1,0 0 0,1 1 1,-5 1 8,0 2-21,0 1 0,0 0-1,1 0 1,-1 1 0,2 1 0,-1-1 0,1 1 0,0 1 0,-2 2 21,-1 3 0,0 1-1,0 1 1,1 0-1,1 0 0,-3 9 1,6-11-3,1 0 0,1 0 0,0 1 0,1-1-1,0 1 1,1 0 0,1-1 0,1 1 0,0 0-1,1 9 4,-1-23-1,1 1 0,-1-1 0,0 1-1,1 0 1,-1-1 0,1 0 0,0 1-1,0-1 1,-1 1 0,1-1 0,0 0 0,0 1-1,0-1 1,0 0 0,1 0 0,-1 0-1,0 0 1,0 0 0,1 0 0,-1 0-1,0 0 1,1-1 0,-1 1 0,1 0-1,-1-1 1,1 1 0,-1-1 0,1 0-1,0 1 1,-1-1 1,9 1-26,0 0 0,0 0 1,0-1-1,6 0 26,-3 0-33,-3-1 7,-1 0 0,1 0 1,-1-1-1,0 0 0,0 0 0,1-1 0,-2-1 0,1 1 0,3-3 26,17-9-98,-1-2-1,2-3 99,5-3-74,47-23-156,2 3 1,66-23 229,-110 46 1,-38 19 0,1-1 0,-1 0 0,1 1 0,-1-1-1,0-1 1,0 1 0,0 0 0,0 0 0,0-1 0,-1 1 0,1-1 0,-1 1 0,1-1-1,-2 3 9,0-1 1,0 1-1,-1 0 0,1-1 0,0 1 1,0 0-1,0-1 0,0 1 0,-1 0 0,1 0 1,0-1-1,0 1 0,-1 0 0,1 0 0,0-1 1,0 1-1,-1 0 0,1 0 0,0 0 0,-1 0 1,1-1-1,0 1 0,-1 0 0,1 0 0,0 0 1,-1 0-1,1 0 0,0 0 0,-1 0 0,1 0 1,0 0-1,-1 0 0,1 0 0,0 0 0,-1 0 1,1 0-1,0 0 0,-1 0 0,1 1 1,0-1-1,-1 0 0,1 0-9,-3 0 37,-3 1-33,0 0 0,0 0-1,0 1 1,0-1-1,1 1 1,-1 1 0,1-1-1,-1 1 1,1 0-1,0 0 1,0 0 0,0 1-1,1 0 1,-5 3-4,-11 12 26,1 2 0,-10 12-26,26-30 4,-5 7 3,0 0-1,1 1 1,0-1 0,1 2-1,0-1 1,1 1-1,0-1 1,1 1-1,0 1 1,1-1 0,0 1-1,1-1 1,0 1-1,1 0 1,1 8-7,0-9-4,-1-6-2,1 1-1,0-1 1,1 0 0,0 0 0,0 0 0,0 2 6,0-7-1,-1 1 0,1 0 0,-1-1 0,1 1 0,0-1 0,0 0 0,0 1 0,0-1 0,0 0 0,0 1 0,0-1-1,0 0 1,1 0 0,-1 0 0,0 0 0,1 0 0,-1 0 0,1-1 0,-1 1 0,1 0 0,-1-1 0,1 1 0,-1-1 0,1 1 0,0-1 1,4 1 1,0 0 0,0-1 0,0 0-1,0 0 1,0 0 0,1-1 0,-1 0 0,-1 0-1,1 0 1,0-1 0,0 0 0,0 0 0,-1 0-1,1-1 1,-1 0 0,0 0 0,0 0 0,0-1-1,0 0 1,1-1-1,6-6 0,-1 0 0,0-1 0,-1 0 0,-1-1 0,0 0 0,0-1 0,0-2 0,-3 5-20,-1-1 1,0 1-1,-1-1 0,0-1 1,-1 1-1,0 0 0,0-5 20,0-13-160,-1 0-1,-1-13 161,-1 42 1,0 0 0,-1 1 0,1-1 0,0 0 0,0 0-1,-1 1 1,1-1 0,0 0 0,-1 0 0,1 1 0,0-1-1,-1 0 1,1 1 0,-1-1 0,1 1 0,-1-1 0,0 0-1,1 1 0,-1 0 3,1-1-1,0 1 0,-1 0 0,1 0 0,0 0 0,-1-1 0,1 1 1,0 0-1,-1 0 0,1 0 0,0 0 0,-1 0 0,1 0 0,0 0 1,-1 0-1,1 0 0,0 0 0,-1 0 0,1 0 0,-1 0 0,1 0 1,0 0-1,-1 0 0,1 1 0,0-1 0,-1 0 0,1 0 0,0 0 1,0 0-1,-1 1 0,1-1 0,0 0 0,-1 0 0,1 1 0,0-1 1,0 0-1,0 1 0,-1-1 0,1 0 0,0 0 0,0 1 0,0-1 1,0 0-1,-1 1-2,-2 7 5,-1 0 1,1 1-1,0-1 1,1 1-1,0 0 1,0 0-1,1-1 1,0 3-6,-1 26 116,2 15-116,0-30 42,0-18-35,0 0-1,0 0 0,1 1 0,-1-1 0,1 0 0,0 0 0,0 0 0,0 0 1,1 0-7,-1-2 1,0-1 1,-1 0-1,1 1 1,0-1 0,0 1-1,1-1 1,-1 0-1,0 0 1,0 0 0,0 0-1,1 0 1,-1 0-1,1 0 1,-1 0-1,1 0 1,-1-1 0,1 1-1,-1-1 1,1 1-1,0-1 1,-1 0 0,1 1-1,0-1 1,0 0-2,5 0-36,0 0 0,-1 0 0,1 0 0,-1-1 0,1 0 1,-1 0-1,1-1 0,-1 0 0,0 0 0,0 0 0,0-1 0,0 0 0,0 0 0,0-1 1,-1 1-1,0-1 0,1 0 0,-1-1 0,-1 1 0,3-4 36,33-33-637,-2 1 172</inkml:trace>
</inkml:ink>
</file>

<file path=ppt/ink/ink1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9.66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 0 496,'0'0'531,"0"0"-59,0 0-42,0 0-62,0 0-131,0 4-132,0 59 34,-1 28 29,4-1-1,9 48-167,15 53-744,-4 48 744,-23-233-142,-1-5 83,1 1 0,0-1 0,0 1 0,0-1 0,0 1 0,0-1 0,1 0 0,-1 1 0,0-1 0,1 1 0,-1-1 0,1 0 0,-1 1 0,1-1 59,0-1-601</inkml:trace>
</inkml:ink>
</file>

<file path=ppt/ink/ink1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29.98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28 119 768,'0'0'240,"0"0"-103,0 0 63,0 0 26,0 0 9,27-16-16,88-53-51,-104 63-142,1 0 1,-1 1-1,1 0 0,9-2-26,-14 5 19,1 1 0,-1 0 0,0 1 0,1 0 0,1 0-19,1 0 19,-9 0-18,0 0 0,0 1 1,-1-1-1,1 0 0,0 1 0,0-1 1,0 1-1,0-1 0,-1 1 0,1-1 1,0 1-1,0-1 0,-1 1 0,1 0 1,0-1-1,-1 1 0,1 0 0,-1 0 1,1 0-1,-1-1 0,1 1 0,-1 0 1,0 0-1,1 0 0,-1 0 1,0 0-1,0 0 0,0 0 0,1-1 1,-1 1-1,0 0 0,0 0 0,0 0 1,-1 0-1,1 0 0,0 1-1,0 3 2,0 1 0,-1-1-1,0 0 1,0 1 0,0-1 0,-2 4-2,0-1 3,-1-1 0,0 0 1,0 0-1,-1 0 0,1-1 1,-2 1-1,-3 3-3,-46 42 20,20-19-26,-17 17-44,8-8-76,-28 35 126,67-70-398,17-21 84,20-25-44,5-11-357</inkml:trace>
</inkml:ink>
</file>

<file path=ppt/ink/ink1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1.93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 26 416,'0'0'443,"0"0"-197,0 0 12,0 0 25,0 0-19,0 0-255,0 0 0,0 0 0,0 0 1,0 0-1,0 0 0,0 0 0,0 0 0,0 0 0,0 0 0,0 0 0,-1 0 0,1 0 0,0 0 0,0 0 1,0 0-1,0 0 0,0 0 0,0 0 0,0 0 0,0 0 0,0 0 0,-1 0 0,1 0 0,0 0 0,0 0 0,0 0 1,0 0-1,0 0 0,0 0 0,0 0 0,0 0 0,0 0 0,0 0 0,-1 0 0,1 0 0,0 0 0,0 1 1,0-1-1,0 0 0,0 0 0,0 0 0,0 0 0,0 0 0,0 0 0,0 0 0,0 0 0,0 0 0,0 0 0,0 1 1,0-1-1,0 0 0,0 0 0,0 0 0,0 0 0,0 0 0,0 0 0,0 0 0,0 0 0,0 0 0,0 1 1,0-1-1,0 0 0,0 0 0,0 0-9,2 75 99,3 0-1,14 68-98,-16-125 60,0 1-608,-1-34 185,-3-31 320,0 5 257,3-19-214,-1 58 6,-1 0 0,0 0 0,1 1 0,-1-1 1,1 0-1,0 0 0,-1 1 0,1-1 0,0 1 0,0-1 1,0 1-1,0-1 0,0 1 0,1-1 0,-1 1 0,0 0 0,1 0 1,-1 0-7,31-18 73,-16 11-28,-8 3-24,106-60 156,25-5-177,-137 70-71,-2 0 51,0 0 0,0 0-1,0 0 1,0 0 0,0 0 0,0 0 0,0 0-1,0 0 1,0 1 0,0-1 0,0 0-1,0 0 1,0 0 0,0 0 0,0 0 0,0 0-1,0 0 1,0 0 0,0 0 0,0 0 0,1 1-1,-1-1 1,0 0 0,0 0 0,0 0-1,0 0 1,0 0 0,0 0 0,0 0 0,0 0-1,0 0 1,1 0 0,-1 0 0,0 0 0,0 0-1,0 0 1,0 0 0,0 0 0,0 0 20,-14 20-1001</inkml:trace>
</inkml:ink>
</file>

<file path=ppt/ink/ink1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2.56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54 251 352,'0'0'478,"0"0"-201,0 0-31,0 0 23,0 0-45,0 0-53,3 0-8,0-1-138,1 0 0,-1 0 0,0 0 0,0 0 0,0 0 0,-1-1 0,1 0 0,0 1 0,0-1 0,-1 0 0,1 0 0,-1 0 0,0-1 0,1 1-25,33-38 141,-30 33-123,-1 1 0,1-1 1,-1-1-1,-1 1 0,1-1 0,-2 0 1,1 0-1,-1 0 0,0 0 1,0-1-1,-1 1 0,0-1 1,-1 1-1,0-1 0,0-2-18,-1-38 11,0 49-16,0-1 1,0 1-1,0-1 0,-1 1 0,1 0 1,0-1-1,0 1 0,-1-1 1,1 1-1,0 0 0,-1-1 1,1 1-1,0 0 0,-1-1 0,1 1 1,0 0-1,-1-1 0,1 1 1,-1 0-1,1 0 0,-1 0 1,1-1-1,0 1 0,-1 0 0,1 0 1,-1 0-1,1 0 0,-1 0 1,1 0-1,-1 0 0,1 0 0,-1 0 1,1 0-1,-1 0 0,1 0 5,-21 3-181,21-3 178,-4 0-8,1 2 0,-1-1-1,1 0 1,-1 1 0,1-1 0,0 1 0,-1 0 0,1 0 0,0 0 0,0 1 0,1-1 0,-3 2 11,-29 38-54,26-31 51,-1 0 19,2 0 1,-1 1-1,2-1 1,-1 1-1,2 1 0,-1-1 1,2 1-1,0 0 0,0 0 1,1 0-1,1 0 0,0 1 1,1-1-1,1 1 1,0 1-17,0-7 16,-1 6 33,2 1 0,0-1 1,0 0-1,2 3-49,-2-13 19,0 1 0,1 0-1,-1-1 1,1 1 0,1-1 0,-1 0 0,0 1 0,1-1 0,0 0 0,0-1-1,0 1 1,0 0 0,1-1 0,0 1-19,4 2 16,0-1 0,0-1 0,0 1 0,1-1 0,-1 0-1,1-1 1,0 0 0,0 0 0,0-1 0,0 0 0,1-1 0,-1 0 0,0 0 0,1-1 0,-1-1-1,0 1 1,3-2-16,8 0-57,0-1 0,0-2-1,-1 0 1,1-1 0,-1 0 0,0-2-1,7-4 58,53-32-821,-7 2-551</inkml:trace>
</inkml:ink>
</file>

<file path=ppt/ink/ink1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3.48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 11 720,'0'0'334,"0"0"-14,0 0-24,0 0-53,0 0-56,-1-3-54,-3-5-28,2 9 7,2 18 32,0-7-163,0-6 29,-1 82 270,5 1 0,13 78-280,-13-143 6,8 48-36,9 20 30,-14-75-131,-6-15 0,0 0 0,0 1 0,0-1-1,0 0 1,-1 1 0,1-1-1,-1 0 1,1 1 0,-1 0 131,0 6-961</inkml:trace>
</inkml:ink>
</file>

<file path=ppt/ink/ink1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3.98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1 736,'0'0'657,"0"0"-401,0 0 32,0 0-16,0 0-144,0 0-64,0 0-32,0 130-32,0-106-48,0 0-208,0-8-208,0-10-497</inkml:trace>
</inkml:ink>
</file>

<file path=ppt/ink/ink1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4.75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85 254 688,'0'0'326,"0"0"15,0 0-29,0 0-58,0 0-19,2 0-38,1 0-177,0 0 1,0-1-1,0 1 0,0 0 0,-1-1 0,1 0 1,0 0-1,0 0 0,0 0 0,-1 0 1,1-1-1,-1 1 0,1-1 0,-1 0 1,0 1-1,1-1 0,-1 0 0,0 0 0,0-1 1,0 1-1,-1 0 0,1-1 0,0 1 1,0-3-21,4-5 13,0-1 1,-1 1-1,0-1 1,-1 0-1,0-1 1,-1 1 0,-1-1-1,1 1 1,-2-1-1,1 0 1,-2 0-1,0-5-13,0 7-10,1 6-2,-1 0 1,0 0-1,-1 0 0,1 0 0,-1 0 1,0 0-1,0-1 12,1 4-4,-1 0 1,1 0-1,-1 0 1,1 0-1,-1 0 1,0 0-1,1 0 1,-1 0-1,0 0 1,0 0-1,0 1 1,0-1-1,0 0 1,0 1-1,0-1 1,0 0-1,0 1 0,0-1 1,0 1-1,0 0 1,0-1-1,0 1 1,-1 0-1,1 0 1,0-1-1,0 1 4,-3-1-20,-1 1 1,1-1-1,0 1 0,0 0 0,-1 0 0,1 0 0,0 0 0,-1 1 1,1-1-1,0 1 0,0 0 0,0 1 0,0-1 0,0 1 1,0 0-1,0 0 0,0 0 0,1 0 0,-1 1 0,1-1 0,0 1 1,-1 0-1,1 0 0,1 0 0,-1 0 20,-4 7 2,0-1 0,1 1 0,0 1 0,1-1 0,0 1 0,1 0 0,0 0 0,1 0 0,0 0-1,-1 10-1,0 14 53,1 0 0,3 33-53,0-52 22,-1-10-8,2 0 1,-1-1-1,1 1 1,0 0-1,0 0 1,0-1-1,1 1 0,0-1 1,0 1-1,2 3-14,-2-6 7,-1-1 0,1 0 0,0 1 0,0-1 0,0 0 0,0 0 0,0 0-1,1 0 1,-1 0 0,1-1 0,-1 1 0,1-1 0,-1 1 0,1-1 0,0 0 0,0 0-1,-1 0 1,1 0 0,0-1 0,0 1 0,0-1 0,1 0-7,4 1-11,-1-1 0,1 0 0,-1-1 0,1 0 0,0 0 0,-1 0 0,1-1 1,-1 0-1,3-2 11,3-1-100,0-2 1,0 1-1,-1-2 1,8-5 99,43-33-699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0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21450,'4'0'1088,"-4"0"-447,0 0 463,3 0-784,-3 0-320,3 0-432,-3 0-368,0-6-2002</inkml:trace>
</inkml:ink>
</file>

<file path=ppt/ink/ink1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6.38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207 1 320,'0'0'272,"0"0"24,0 0 83,0 0-48,0 0-91,0 0-29,0 0-14,0 0-47,0 0-25,0 0 22,-9 1 13,0 3-161,-1 1 0,1 0-1,1 0 1,-1 0 0,1 1 0,0 1 0,0-1 0,-4 5 1,-3 5-6,0 0 0,1 1 0,-6 10 6,13-17-1,1 1-1,0 0 1,1 0-1,0 1 1,1 0-1,0 0 0,1 0 1,0 0-1,0 8 2,-1 12-8,2-1-1,2 1 0,1 6 9,0-32-3,-1 1 0,1-1 0,0 1-1,1-1 1,0 1 0,0-1 0,0 0-1,1 0 1,0 0 0,0 0 0,0 0-1,4 4 4,-4-7-2,0 1 0,0 0 0,1-1 0,-1 1 0,1-1 0,0 0-1,0 0 1,0-1 0,0 1 0,1-1 0,-1 0 0,0 0 0,1 0-1,0-1 1,-1 0 0,1 0 0,0 0 0,1 0 2,2 0-7,0-1 0,1 0 0,-1 0 0,1-1 0,-1 0 0,0 0 0,1-1 0,-1 0 0,6-3 7,-3 0-6,0 0 0,0-1 0,-1 0 0,1-1 0,-1 0 0,3-4 6,54-46-393,-2-3-1,19-27 394,-90 97 86,0 0 0,0 0 0,1 1 0,1 0-1,0-1 1,0 4-86,-2 1 1,2 0 0,0 1 0,1 0 0,1 0 0,-1 13-1,3-25-1,0-1 0,0 0 0,0 0 0,0 1 0,1-1 0,-1 0 0,1 1 0,0-1 0,0 0 0,0 0 1,0-2 0,0 1-1,0-1 0,0 0 1,0 0-1,1 0 0,-1 0 1,0 0-1,0 0 0,1-1 1,-1 1-1,0 0 0,1 0 1,-1-1-1,1 1 0,-1-1 1,1 0-1,-1 1 0,1-1 1,-1 0-1,1 0 0,-1 0 1,11 2 6,0-1-1,-1 0 1,1-1-1,0-1 1,0 0 0,-1 0-1,1-1 1,0-1-1,-1 0 1,0 0-1,0-1 1,0 0-1,0-1 1,0-1-6,12-7 6,2 1-1,-1-2-1,0-1 1,-1-1 0,0-1-1,-2-1-4,-19 16 2,0 0-1,0 0 1,0 0 0,0 0-1,-1 0 1,1 0 0,-1 0-1,0-1 1,1 1 0,-1-1-1,0 1 1,-1-1 0,1 1-1,0-1 1,-1 1 0,1-1-1,-1 0 1,0 1 0,0-1-1,0 0 1,0 1 0,0-1-1,-1 0 1,0-2-2,0 2 2,0-1 1,-1 1-1,0 0 1,0 0-1,0 0 0,0 0 1,0 0-1,0 0 0,-1 0 1,1 1-1,-1-1 0,0 1 1,0-1-1,0 1 0,0 0 1,0 1-1,-2-2-2,-7-3-1,-1 1 1,0 1-1,0-1 1,-1 2-1,0 0 0,1 1 1,-13-1 0,-20 1-11,-34 3 11,21 0-6,58-1-34,1 0-59,4 0 6,4-1 89,0-1 1,0 0 0,-1 0-1,1 0 1,-1-1 0,1 0-1,-1-1 1,0 1 0,0-2-1,5-3 4,23-12 2,35-13 6,1 2 0,3 2-8,-44 19 2,0 1 1,0 2-1,0 1 0,1 1 0,0 2 0,15 0-2,-44 3 3,0 0-1,0 0 0,0 1 1,0-1-1,0 0 1,0 1-1,0 0 1,0-1-1,0 1 1,0 0-1,0 0 1,0 0-1,-1 0 1,1 0-1,0 1 1,-1-1-1,1 0 1,-1 1-1,1-1 1,-1 1-1,0 0 1,0-1-1,0 1 1,0 0-1,0 0 1,0 0-1,0 0-2,2 7 25,0 0-1,0 1 1,-1 0-1,0-1 1,0 4-25,2 11 42,3 4 59,1 1-1,1-2 1,10 22-101,-19-48 1,1 0 0,-1-1 0,1 1 0,0 0 0,-1-1 1,1 1-1,-1 0 0,1-1 0,0 1 0,0-1 0,-1 1 1,1-1-1,0 1 0,0-1 0,0 0 0,-1 1 1,1-1-1,0 0 0,0 0 0,0 1 0,0-1 0,0 0 1,0 0-1,-1 0 0,1 0 0,0 0 0,0 0 0,0 0 1,0-1-1,0 1 0,0 0 0,-1 0 0,1-1 0,0 1 1,0-1-1,0 1 0,-1-1 0,1 1 0,0-1 0,0 1 1,0-1-2,9-8-3,0-1 0,0 0 1,-1-1-1,0 0 0,6-10 3,-2 2-28,2 0 0,0 1 28,-7 10-21,-1 0 0,1 1-1,1 0 1,0 0 0,9-5 21,-18 12 1,0 0-1,1 0 1,-1 0 0,1 0 0,-1 0 0,1 0 0,-1 0 0,1 0 0,-1 0 0,0 0 0,1 0 0,-1 0 0,1 0 0,-1 0 0,1 1 0,-1-1 0,0 0 0,1 0 0,-1 0 0,1 1 0,-1-1 0,0 0 0,1 1 0,-1-1 0,0 0 0,1 1 0,-1-1 0,0 0 0,0 1 0,1-1-1,-1 0 1,0 1 0,0-1 0,0 1 0,1-1 0,-1 0 0,0 1 0,0-1 0,0 1 0,0-1-1,7 25 30,-6-18-10,7 24 52,2 1 1,0-1-1,2-1 0,1 0 1,2-1-1,11 17-72,-23-41 5,1-1-1,-1 1 1,1-1-1,0 0 1,3 2-5,-6-5-14,0 0 0,-1-1 0,1 1 1,0 0-1,0-1 0,0 1 0,0-1 0,0 1 0,-1-1 1,1 0-1,0 1 0,0-1 0,0 0 0,0 1 0,0-1 1,0 0-1,0 0 0,0 0 0,0 0 0,1 0 1,-1 0-1,0 0 0,0-1 0,0 1 0,0 0 0,0 0 1,-1-1-1,1 1 0,0-1 0,0 1 0,0-1 0,0 1 1,0-1-1,0 1 0,0-1 14,18-29-931</inkml:trace>
</inkml:ink>
</file>

<file path=ppt/ink/ink1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7.24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68 92 944,'0'0'345,"0"0"-17,0 0 48,0 0-45,0 0-142,0 0-93,-7 21-21,-23 67-27,27-80-45,1 0-1,0 0 1,0 0 0,1 0-1,0 1 1,0-1 0,1 0-1,1 8-2,0 5 0,-1-20 0,0-1 0,1 1 0,-1-1 1,0 1-1,1-1 0,-1 1 0,1-1 0,-1 1 0,1-1 0,-1 1 0,1-1 0,-1 0 0,1 1 0,-1-1 0,1 0 0,-1 1 0,1-1 1,0 0-1,-1 0 0,1 1 0,0-1 0,-1 0 0,1 0 0,0 0 0,-1 0 0,1 0 0,-1 0 0,1 0 0,0 0 0,-1 0 0,1-1 1,0 1-1,-1 0 0,1 0 0,0-1 0,3 1 3,16 0 11,37-1 28,-52 0-39,1 0-1,-1 0 0,0 0 1,0 0-1,1-1 0,-1 0 0,-1 0 1,1-1-1,0 1-2,4-4 5,-4 4-3,0-1-1,0-1 0,-1 1 0,1-1 0,3-3-1,-7 5-1,0 1 1,1-1-1,-1 0 0,0 0 0,0 0 0,0-1 0,0 1 0,0 0 0,-1 0 1,1 0-1,-1-1 0,1 1 0,-1 0 0,0 0 0,0-1 0,0 0 1,1-41 6,1 22 1,-2-1 0,-1 1 0,-2-17-7,2 36-4,0 0 0,0 0 0,0 0 1,0 0-1,0 0 0,0 0 0,-1 1 0,1-1 0,-1 0 0,0 1 0,0-1 1,0 1-1,0-1 0,0 1 0,-2-1 4,-1-1-15,1 1-1,-1 1 1,0-1 0,1 1 0,-1-1-1,0 1 1,-1 1 0,1-1 0,0 1 15,-15-3-73,0 1 0,0 2 0,-1 0 0,-12 1 73,19 0-25,13 0 13,1 1 1,-1-1 0,0 0-1,1 1 1,-1-1 0,0 1-1,1-1 1,-1 1 0,1-1-1,-1 1 1,1-1 0,-1 1-1,1 0 1,-1-1 0,1 1-1,-1 0 1,1-1 0,0 1-1,0 0 1,-1 0-1,1-1 1,0 1 0,0 0-1,0 0 1,0-1 0,0 1-1,0 1 12,-3 28-86,2-22 31,-2 30-218,0-2-233</inkml:trace>
</inkml:ink>
</file>

<file path=ppt/ink/ink1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8.56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57 416,'0'0'368,"0"0"-181,0 0 11,0 0 50,0 0-94,1-5 23,-1 5-172,0 0-1,0 0 0,0 0 0,0-1 0,0 1 1,0 0-1,0 0 0,0 0 0,0 0 0,0 0 1,0 0-1,0 0 0,0 0 0,0 0 0,0-1 0,0 1 1,0 0-1,0 0 0,0 0 0,0 0 0,0 0 1,1 0-1,-1 0 0,0 0 0,0 0 0,0 0 1,0 0-1,0-1 0,0 1 0,0 0 0,0 0 0,0 0 1,0 0-1,1 0 0,-1 0 0,0 0 0,0 0 1,0 0-1,0 0 0,0 0 0,0 0 0,0 0 1,0 0-1,1 0 0,-1 0 0,0 0 0,0 0 1,0 0-1,0 0 0,0 0 0,0 0 0,0 0 0,0 0 1,0 1-1,1-1 0,-1 0 0,0 0 0,0 0 1,0 0-5,2 2 18,-1 0 1,1 0 0,0 1-1,-1-1 1,0 1 0,1-1 0,-1 1-1,0-1 1,0 1 0,-1-1-1,1 1 1,0 0-19,5 40 124,-2-17-54,1 3-49,1 0 0,2-1 0,1 1 0,1-2 0,1 1 0,4 4-21,-15-32-2,0 0 0,0 0 1,0 0-1,0 0 0,0 0 1,0 0-1,0 0 0,0 0 1,0 0-1,0-1 0,0 1 1,0 0-1,0 0 0,1 0 1,-1 0-1,0 0 0,0 0 1,0 0-1,0 0 0,0 0 1,0 0-1,0 0 0,0 0 1,0 0-1,0 0 0,0 0 1,0 0-1,0 0 0,0 0 1,0 0-1,0 0 0,0 0 1,0 0-1,0 0 0,0 0 1,1 0-1,-1 0 0,0 0 1,0 0-1,0 0 0,0 0 1,0 0-1,0 0 0,0 0 1,0 0-1,0 0 0,0 0 1,0 0-1,0 0 0,0 0 1,0 0-1,0 0 0,0 0 1,0 0-1,0 0 0,0 0 1,0 0-1,1 0 0,-1 0 2,0-8-80,1 5 104,0-13-29,3-30-105,1 1 1,9-29 109,-11 61-37,0 0 0,2 0 0,-1 1 0,1 0 1,1-1-1,1 2 0,-1-1 0,2 1 0,-1 0 0,2 0 0,4-3 37,-12 12 0,0 1-1,0 0 0,0 0 0,0 0 0,0 0 0,0 1 0,1-1 0,-1 0 0,0 0 0,1 1 0,-1-1 0,1 1 0,-1-1 0,0 1 0,1 0 0,-1-1 0,1 1 0,-1 0 0,1 0 0,-1 0 0,1 0 0,-1 0 0,1 0 0,-1 1 0,1-1 0,-1 0 0,1 1 0,0 0 1,0 0 7,0 0 0,0 0 0,0 1 0,0-1 0,0 1 0,0 0 0,0-1 0,0 1 0,-1 0 0,1 0 0,-1 0 0,0 0 0,1 1 0,-1-1 0,0 1-7,19 40 147,-3 0 1,-2 0 0,0 9-148,-14-47-12,1 0 0,-1-1 0,1 1 0,0 0 0,0 0 0,3 3 12,-5-7-2,0 0 0,1-1 0,0 1 0,-1 0 0,1 0 0,-1-1-1,1 1 1,0-1 0,-1 1 0,1-1 0,0 1 0,0-1 0,0 1 0,-1-1-1,1 0 1,0 1 0,0-1 0,0 0 0,0 0 0,0 1 0,-1-1 0,1 0-1,0 0 1,0 0 0,0 0 0,0 0 0,0-1 0,0 1 0,0 0 0,-1 0-1,1 0 1,0-1 0,0 1 0,0 0 0,0-1 0,-1 1 0,1-1 0,0 1-1,0-1 1,-1 0 0,1 1 0,0-1 0,0 0 2,13-13-50,1 0-1,-2-1 1,0 0-1,3-6 51,-7 8-39,1 0 1,1 1-1,0 0 0,0 0 0,1 1 0,1 1 1,-1 0-1,2 1 39,-11 7 0,1 1 0,-1 0-1,0 0 1,0 0 0,1 1 0,-1-1 0,1 1 0,-1 0 0,0 0 0,4 0 0,-3 0 17,-3 0-12,-1 1 1,1-1-1,0 0 0,0 0 1,-1 1-1,1-1 0,0 0 1,-1 1-1,1-1 1,-1 1-1,1-1 0,0 1 1,-1-1-1,1 1 1,-1 0-1,1-1 0,-1 1 1,0 0-1,1-1 0,-1 1 1,0 0-1,1-1 1,-1 1-1,0 0 0,0 0-5,6 22 114,-5-22-109,3 27 160,-1 1-1,-1 8-164,3 30 125,-5-62-124,1 0 18,-1 0 0,1 0 0,0-1 0,0 1 0,2 3-19,-3-7 5,1 0 1,-1 0-1,1 0 0,-1 0 0,1-1 1,0 1-1,-1 0 0,1 0 0,0 0 0,-1-1 1,1 1-1,0 0 0,0-1 0,0 1 1,0-1-1,0 1 0,-1-1 0,1 1 0,0-1 1,0 1-1,0-1 0,0 0 0,0 0 1,0 1-1,1-1 0,-1 0 0,0 0-5,1 0 1,16 0 29,1-1 0,8-1-30,-21 1 4,0-1 0,0 1 0,0-1 0,0 0 0,0 0 0,0-1 0,0 0 1,4-3-5,1-1-8,0 0 0,0-1 0,-1-1 0,0 0 0,-1 0 0,0-1 0,4-5 8,-8 8-16,-1 0 0,0 0 0,0-1 0,0 1 0,-1-1 0,0 0 0,0 0 0,-1 0 0,0 0 0,-1 0 0,0 0-1,0-4 17,0-61-320,-1 73 344,0 15 8,-1 5 21,2 0-1,0 0 0,2 0 1,0 0-1,1 0 0,1 0 1,1-1-1,6 15-52,-10-31-8,0 1 1,1-1-1,-1 0 0,1 0 0,-1 0 1,1 0-1,0 0 0,0-1 0,1 0 0,-1 1 1,0-1-1,1 0 0,-1 0 0,1-1 1,0 1-1,0-1 0,-1 0 0,1 0 0,0 0 1,0 0-1,0-1 0,0 0 0,0 0 1,0 0-1,0 0 0,0 0 0,0-1 0,0 0 1,0 1-1,0-2 0,0 1 0,-1 0 1,1-1-1,0 0 0,2-1 8,0-1-83,1-1 1,-1 1-1,-1-1 0,1-1 1,1 0 82,30-35-820</inkml:trace>
</inkml:ink>
</file>

<file path=ppt/ink/ink1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8.95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 0 1153,'0'0'832,"0"0"-464,0 0 64,0 0 65,0 0-209,0 0-160,-7 0-80,7 0-48,0 0-112,0 0-160,0 0-417,0 0-896</inkml:trace>
</inkml:ink>
</file>

<file path=ppt/ink/ink1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39.93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295 20 160,'0'0'680,"0"0"-341,0 0-32,0 0 61,0 0-10,0 0-338,1 0 1,-1-1 0,0 1 0,1 0-1,-1 0 1,0 0 0,1-1-1,-1 1 1,0 0 0,0 0 0,1-1-1,-1 1 1,0 0 0,0-1-1,0 1 1,0 0 0,1 0 0,-1-1-1,0 1 1,0 0 0,0-1 0,0 1-1,0-1 1,0 1 0,0 0-1,0-1 1,0 1 0,0 0 0,0-1-1,0 1-20,-1-1 11,0 0-1,-1 0 1,1 0 0,-1 0-1,1 0 1,-1 0-1,1 1 1,-1-1-1,1 1 1,-1-1-1,1 1 1,-1 0 0,0-1-1,1 1 1,-3 0-11,-29 0 81,20 1-70,6-2-11,0 1 1,0 0-1,0 0 1,0 1-1,0 0 1,0 0-1,1 1 0,-1 0 1,0 0-1,1 0 1,-1 1-1,1 0 0,-4 2 0,-4 4-1,0 0 0,0 1-1,1 0 1,1 1 0,-6 6 1,13-12-1,1 1 0,0-1 0,0 1 0,1-1 0,-1 1-1,1 0 1,0 1 0,1-1 0,-1 0 0,1 1 0,1-1 0,-1 1 0,1 0 0,0 6 1,0-2-17,-1 54-31,2-58-3,1 0 0,0 0 0,0 0 0,0 0 0,1 0 1,0 0-1,0 0 0,1 0 51,-2-6-11,-1 0 0,1 0 0,0 0 0,0 0 1,0 0-1,0 0 0,0 0 0,0-1 0,0 1 0,1 0 0,-1-1 1,0 1-1,0 0 0,1-1 0,-1 0 0,0 1 0,1-1 0,-1 0 1,0 1-1,1-1 0,-1 0 0,0 0 0,1 0 11,35-2-15,-31 1 0,-1 0 11,1 0-1,-1-1 1,0 1 0,1-1 0,-1-1 0,0 1 0,0-1 0,-1 1 0,1-1-1,-1-1 1,3-1 4,11-10 3,0-2-1,1-2-2,5-6-7,-13 15-20,-1-1 1,0 1 0,0-2-1,3-6 27,-10 13-8,0 0 0,0-1 0,-1 0 0,1 1 0,-1-1 0,0 0 0,-1 0-1,0 0 1,0 0 0,0 0 0,0 0 0,-1-3 8,0-28 13,-2 32-12,-6 4 131,4 1-33,2 11-101,0 19 124,1 1 1,2-1 0,1 2-123,-1-25 28,0 0 1,0-1-1,1 1 1,0-1-1,0 1 1,1-1-1,-1 1 1,1-1-1,1 0 1,-1 0-1,1-1 1,0 1-1,0-1 1,1 0-1,0 0 0,0 0 1,0-1-1,0 1 1,1-1-1,-1-1 1,1 1-1,0-1 1,4 2-29,2 0 15,1 0 1,-1-1 0,0 0 0,1-1-1,0-1 1,0 0 0,0 0-1,0-2 1,0 1 0,0-2-1,0 0 1,2 0-16,-4-2-51,0 0 1,0 0-1,0-1 0,-1 0 0,1-1 1,-1 0-1,0-1 0,-1 0 1,1-1-1,-1 0 0,0 0 1,-1-1-1,5-5 51,5-13-891</inkml:trace>
</inkml:ink>
</file>

<file path=ppt/ink/ink1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47.32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12 1088,'0'0'566,"0"0"-283,0 0 8,0 0 74,0 0-71,0 0-113,0 0 11,4-2-16,9-6-18,-9 6 18,-4 2-24,0 0-3,0 0 9,0 0-54,0 2-54,-13 609-100,12-515-140,1-96 145,0 0 0,0 0 13,0 0 10,0 0-7,1 0-3,31-2 30,-1-1 0,0-2 1,0-2-1,-1 0 0,17-8 2,-14 5 2,0 1 1,0 2-1,1 1 0,19-1-2,64 7-1150,-114-1 315,-3-4-446</inkml:trace>
</inkml:ink>
</file>

<file path=ppt/ink/ink1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48.13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274 55 176,'0'0'472,"0"0"-181,0 0 125,0 0 73,0 0-52,0-3-53,0-6-227,0 6-42,1 0 1,-1 0-1,0 0 1,-1 0-1,1-1 1,-1 1 0,1 0-1,-1 0-115,0 2 15,1 0 0,-1 0 0,1 0 0,-1 0 0,1 0 0,-1 1 0,0-1 0,1 0 0,-1 0 0,0 1 0,0-1 0,0 0 0,0 1 0,1-1 0,-1 1 0,0-1 0,0 1 0,0-1 0,0 1 0,0 0 0,0 0 0,0-1 0,0 1 0,0 0 0,0 0 0,0 0 0,0 0 0,0 0 0,-1 0-15,-3 0-9,-1 0 0,1 1 0,-1-1 0,1 1 1,0 0-1,-1 1 0,1-1 0,0 1 0,0 0 1,0 0-1,0 1 0,0-1 0,0 1 0,0 0 1,1 1-1,0-1 0,0 1 0,0 0 0,0 0 1,-1 2 8,-15 14-34,2 1 0,1 1 0,0 1 0,2 1 1,1 0-1,-11 24 34,21-35-21,0 0 0,1 0 0,1 1 1,0-1-1,1 1 0,0-1 0,1 1 0,1 3 21,-1 2-28,0-17 25,0 1 1,0-1-1,0 0 1,1 1-1,-1-1 1,1 1-1,-1-1 0,1 0 1,0 1-1,0-1 1,0 0-1,0 0 1,0 0-1,1 0 0,-1 0 1,1 0-1,-1 0 1,1 0-1,0 0 0,0 0 3,1 0-8,0 0 0,0-1 0,0 1 0,0-1 0,0 1 0,1-1 0,-1 0-1,1 0 1,-1 0 0,0-1 0,1 1 0,-1-1 0,1 0 0,1 0 8,0 0-10,34-3-69,-36 2 73,0 0-1,0 0 1,0 0 0,-1 0 0,1 0-1,0-1 1,-1 0 0,1 1 0,-1-1-1,0 0 1,2-2 6,13-11-74,-1-1 0,-1 0 0,0-2 0,-1 1 0,-1-2 0,-1 0 0,0 0 0,6-18 74,-2-3 5,-1 0 1,-3-1-1,-1-1 0,1-17-5,-18 152 403,0-38-232,3 0 0,2 16-171,1-67 7,0 0 1,1 0-1,-1 0 1,1-1-1,-1 1 1,1 0-1,1 0 1,-1 0-1,0-1 1,1 1-1,0-1 1,0 1-1,0-1 1,0 1-1,0-1 1,1 0-1,-1 0 1,1 0-1,0-1 1,0 1-1,0-1 1,0 1-1,1-1 1,-1 0-1,1 0 1,-1-1-1,1 1 1,0-1-1,-1 1 1,1-1-1,0 0 1,3 0-8,13 2-67,0-1 1,0-1 0,0 0 0,1-2-1,-1 0 1,8-2 66,-13 1-147,0-1-1,0 0 1,-1-1 0,3-1 147,13-7-998,20-11 998</inkml:trace>
</inkml:ink>
</file>

<file path=ppt/ink/ink1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49.99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41 9 672,'0'0'275,"0"0"29,0 0 78,0 0-1,0 0-82,0-7 63,0 5-275,0 7 374,-10 651-90,10-593-478,-1-63 107,0 0 0,1 0 0,-1 0-1,1 0 1,-1 0 0,0 0 0,1 0 0,-1 0 0,1-1 0,-1 1 0,0 0 0,1 0-1,-1-1 1,1 1 0,-1 0 0,1-1 0,-1 1 0,1 0 0,-1-1 0,1 1 0,0-1-1,-1 1 1,1-1 0,-1 0 0,-2-8 1,0 0 0,0 0 0,1 0 0,1-1 0,-1 1 0,1-4-1,-1-60-35,2 66 26,0 1 0,1-1 0,0 0 0,0 1-1,0-1 1,1 1 0,0 0 0,0 0 0,1 0 0,-1 0 0,1 0 0,1 0 0,-1 0 0,1 1-1,0 0 1,0 0 0,0 0 0,1 0 0,0 1 0,0-1 0,0 1 0,1 0 9,5-4-16,0 1-1,1 0 1,1 0 0,-1 2-1,1-1 1,0 1 0,0 1-1,0 1 1,1 0 0,0 0 16,11-1-32,1 2 0,-1 1 0,1 0 0,24 4 32,-44-2-9,-1-1 0,1 1 0,0 1 1,-1-1-1,1 1 0,0 0 0,-1 0 0,0 1 0,0-1 1,0 1-1,3 2 9,-5-3-5,0 1 0,0-1 1,-1 1-1,1 0 0,-1 0 1,1-1-1,-1 1 0,0 1 1,0-1-1,-1 0 0,1 0 1,-1 1-1,1-1 0,-1 1 1,0 0-1,-1-1 0,1 1 1,0 0 4,-1 1-5,1 0-1,-1 0 1,0 0 0,0 0 0,-1 0 0,1 0 0,-1-1 0,0 1 0,0 0 0,-1 0 0,1-1 0,-3 5 5,1-3 0,-1-1 0,1 0 0,-1 0 0,0-1 1,0 1-1,-1-1 0,1 0 0,-1 0 1,0 0-1,-1 0 0,-11 7 4,-1 0-1,0-1 1,0-1 0,-1 0-1,0-1 1,0-2 0,-1 0-1,-3 0-3,23-6 0,0 0-1,0 0 1,-1 0-1,1 0 1,0 0-1,0 0 1,-1 0-1,1 0 1,0 0 0,-1 0-1,1 0 1,0 0-1,0 0 1,-1 0-1,1 0 1,0 0-1,0 0 1,0 0-1,-1 0 1,1 0-1,0-1 1,0 1-1,-1 0 1,1 0-1,0 0 1,0 0 0,0-1-1,0 1 1,-1 0-1,1 0 1,0 0-1,0-1 1,0 1-1,0 0 1,0 0-1,0-1 1,-1 1-1,1 0 1,0 0-1,0 0 1,0-1-1,0 1 1,0 0 0,0-1-1,0 1 1,0 0-1,0 0 1,0-1-1,0 1 1,0 0-1,1 0 1,3-15-24,2 6 24,1 1 0,-1-1 0,1 1 0,1 1 0,-1 0 0,2-1 0,6-6-2,195-175-157,-87 81 131,-115 101 26,19-17-14,0 0 0,2 2-1,10-5 17,-39 27 2,0 0 0,0 0 0,0 0 0,0 0 0,1-1 0,-1 1 0,0 0 0,0 0 0,0 0 0,1 0 0,-1 0 0,0 0 1,0 0-1,1-1 0,-1 1 0,0 0 0,0 0 0,1 0 0,-1 0 0,0 0 0,0 0 0,0 0 0,1 0 0,-1 0 0,0 0 0,0 0 0,1 1 0,-1-1 0,0 0 0,0 0 0,1 0 0,-1 0 0,0 0 0,0 0 0,0 0 0,1 1 0,-1-1 0,0 0 0,0 0 0,0 0 0,0 0 0,1 1 0,-1-1 0,0 0 0,0 0 0,0 0 0,0 1 1,0-1-1,0 0-2,1 15 156,-1-11-129,-1 63 123,0-22-74,1-1-1,2 1 0,2-1 0,3 6-75,-6-45 0,0-1 1,0 1-1,0 0 1,1-1 0,0 1-1,0-1 1,0 1-1,0-1 1,1 0-1,0 0 1,0 0 0,0 0-1,2 1 0,-2-3 0,-1 0 0,1 0-1,0 0 1,0-1 0,0 0 0,0 1 0,0-1-1,0 0 1,0 0 0,0-1 0,0 1-1,1-1 1,-1 0 0,0 1 0,0-1-1,1-1 1,-1 1 0,0 0 0,0-1-1,3 0 1,0-1 0,-1 0 0,1 0 0,-1 0 0,0 0 0,0-1 0,0 0 0,0 0 0,0 0 0,-1 0 0,2-2 0,9-9-9,0-1-1,2-3 10,-9 8-10,42-48-308,8-18 318,-1 2-330,-50 65 277,0 0 1,-1-1-1,0 0 0,-1 0 53,2-2-64,-6 11 104,-1 1 11,0 0 21,0 12 101,-2 22-95,-1 0 0,-6 20-78,4-20 98,0 0 0,2 23-98,3 25 102,0-80-100,1 0 0,-1 0-1,0 1 1,1-1 0,-1 0 0,1 0 0,0 0 0,-1 0 0,1 0 0,0 0 0,0 0 0,1 0-1,-1 0 1,0-1 0,1 1 0,-1 0 0,1-1 0,-1 1 0,2 0-2,0 0 4,0 0 0,0 0 0,1-1 0,-1 1 0,1-1-1,-1 0 1,1 0 0,-1 0 0,1 0 0,0 0 0,1-1-4,3 1 5,1-1 0,-1 0 1,0-1-1,1 0 0,-1 0 0,0-1 0,0 1 0,0-2 0,0 1 0,5-4-5,6-5-59,-1 0-1,0-2 0,-1 0 0,-1-1 0,10-11 60,-3 5-108,-1 0 1,13-6 107,-34 25-2,-1 1 3,0 0 0,0 1-1,0-1 1,0 0-1,0 0 1,0 0-1,-1 0 1,1 0-1,0 0 1,0 0-1,0 1 1,0-1-1,1 0 1,-1 0-1,0 0 1,0 0-1,0 0 1,0 0-1,0 0 1,0 0 0,0 1-1,0-1 1,0 0-1,0 0 1,0 0-1,0 0 1,0 0-1,0 0 1,0 0-1,0 0 1,0 0-1,1 0 1,-1 1-1,0-1 1,0 0-1,0 0 1,0 0-1,0 0 1,0 0-1,0 0 1,0 0 0,1 0-1,-1 0 1,0 0-1,0 0 1,0 0-1,0 0 1,0 0-1,0 0 1,0 0-1,1 0 1,-1 0-1,0 0 1,0 0-1,0 0 1,0 0-1,0 0 1,0 0-1,0-1 1,0 1 0,1 0-1,-1 0 1,0 0-1,0 9 21,0 29 79,1-1-1,3 5-99,-3-31 9,1 0 0,1 0 0,-1-1 0,2 1 0,-1-1 0,1 0 0,1 0 0,0 0 0,5 7-9,-9-15 4,1 0 1,0 0-1,-1 0 1,1 0-1,0 0 0,0-1 1,1 1-1,-1-1 1,0 1-1,0-1 0,1 0 1,-1 0-1,1 0 1,-1 0-1,1 0 0,-1 0 1,1-1-1,0 1 1,-1-1-1,1 0 0,0 0 1,-1 0-1,1 0 1,0 0-1,-1-1 0,1 1 1,0-1-1,-1 0 1,1 1-1,-1-1 0,1 0 1,-1-1-1,1 1 1,-1 0-1,0-1 1,0 1-1,0-1 0,0 0 1,0 0-1,1 0-4,25-27 69,-1-2-1,21-31-68,-36 47 7,-9 11-6,10-13 2,-1 0 0,5-10-3,-14 21 2,0 1 0,-1-1 0,1 0 0,-1 0 0,0 0 0,-1 0 0,0 0 0,0 0 0,0-1 0,0-3-2,-1-1 11,0 8-7,1 0 0,-1 0 1,0 0-1,0 0 1,0 0-1,-1 0 0,1 0 1,-1 0-1,1 1 1,-1-1-1,0 0 0,0 0 1,0 0-1,-1 1 1,1-1-1,-1 0 0,1 1 1,-1 0-1,0-1 1,0 1-5,-8-7 4,-1 1-1,0 0 1,0 1 0,-1 0 0,0 1 0,-12-5-4,-16-4 30,-24-6-30,54 18-16,-1 1 1,1 1-1,-1 0 1,1 0-1,-1 1 1,-1 0 15,12 1-20,-1-1 0,0 0 1,0 1-1,1-1 0,-1 1 1,1 0-1,-1-1 0,0 1 1,1-1-1,-1 1 0,1 0 1,-1 0-1,1-1 0,0 1 1,-1 0-1,1 0 0,0-1 1,-1 1-1,1 0 0,0 0 1,0 0-1,0 0 0,0-1 1,0 2 19,-5 26-329,4-22 220,-2 26-465,2-4-135</inkml:trace>
</inkml:ink>
</file>

<file path=ppt/ink/ink1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1.10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70 784,'0'0'216,"0"0"11,0 0 165,0 0 35,0 0-69,1-7 251,0 4-430,1 7-17,31 178-157,-31-172-5,33 130-59,-28-125 20,-6-15 35,-1 0-1,0 1 1,0-1 0,0 0-1,1 0 1,-1 1 0,0-1 0,0 0-1,1 0 1,-1 0 0,0 1 0,1-1-1,-1 0 1,0 0 0,1 0-1,-1 0 1,0 0 0,1 0 0,-1 0-1,0 0 1,0 0 0,1 0 0,-1 0-1,0 0 1,1 0 0,-1 0 0,0 0-1,1 0 1,-1 0 0,0 0-1,1 0 1,-1 0 0,0-1 0,1 1-1,-1 0 1,0 0 0,0 0 0,1-1-1,-1 1 1,0 0 0,0 0-1,1 0 1,-1-1 0,0 1 0,0 0-1,0-1 1,0 1 0,1 0 0,-1 0-1,0-1 1,0 1 0,0-1 4,8-13-19,-2 0 1,1 0-1,-1-2 19,15-34-64,-8 26 3,0 0 1,2 0 0,1 2 0,1 0 0,1 0 0,0 2-1,2 0 1,0 2 0,22-16 60,-40 32-5,1-1-1,0 1 1,0 0 0,0 1-1,0-1 1,0 0 0,1 1-1,-1 0 1,0 0 0,1 0-1,-1 0 1,1 0 0,3 0 5,-7 1-1,0 0 1,1 0-1,-1 0 0,0 0 1,1 0-1,-1 0 1,1 0-1,-1 0 1,0 0-1,1 0 1,-1 1-1,0-1 0,1 0 1,-1 0-1,1 0 1,-1 0-1,0 1 1,1-1-1,-1 0 1,0 0-1,0 1 0,1-1 1,-1 0-1,0 1 1,0-1-1,1 0 1,1 12-4,-2-8 4,2 59 56,-2-24 87,2 1 0,4 13-143,-4-41 21,0-1 1,1 1 0,1-1-1,0 1 1,0-1-1,1 0 1,0-1 0,1 1-1,7 9-21,-11-18 0,0 0 0,0 0 0,1 0 0,-1 0 0,1-1 0,-1 1-1,1-1 1,0 1 0,0-1 0,0 0 0,0 0 0,0 0 0,0 0 0,0-1 0,0 1-1,0-1 1,0 0 0,0 0 0,0 0 0,0 0 0,0-1 0,0 1 0,5-1-4,0 0 0,0-1 1,0 0-1,0 0 0,0-1 1,-1 0-1,1 0 0,1-1 4,20-14-94,0-2-1,-1 0 0,-2-2 1,2-3 94,99-100-295,-124 122 296,80-82-9,-78 80 11,-2 3 6,-1 0 1,0-1-1,1 1 1,-1 0-1,0-1 1,0 1-1,0-1 1,0 0 0,-1 1-1,1-1 1,-1 0-1,1 0 1,-1 0-1,0 0 1,0 0-1,0-1 1,-1 1 0,1 0-1,-1-1-9,0 4 7,0 0-1,0-1 1,-1 1-1,1-1 1,0 1-1,0 0 1,0 0-1,-1-1 1,1 1-1,0 0 1,0-1-1,-1 1 1,1 0 0,0 0-1,-1-1 1,1 1-1,0 0 1,-1 0-1,1 0 1,0 0-1,-1 0 1,1-1-1,-1 1 1,1 0-1,0 0 1,-1 0-1,1 0 1,0 0-1,-1 0 1,1 0 0,-1 0-7,-17 0 67,12 1-35,-1-1-22,-1 1 1,1 0 0,0 1 0,0 0 0,0 0 0,-1 1 0,2-1 0,-1 1-1,0 1 1,1 0 0,-1-1 0,1 2 0,0-1 0,-5 6-11,-4 4 46,0 1 1,1 1 0,0 0-1,-9 15-46,14-18 24,0 0 0,1 1 0,1 0 0,0 0-1,1 1 1,1 0 0,0 0 0,1 1 0,0-1-1,1 1 1,1 0 0,1-1 0,0 11-24,1 48 35,0-73-35,0 1 1,0 0 0,0 0 0,0 0 0,0 0 0,0 0 0,1 0 0,-1 0-1,1-1 1,-1 1 0,1 0 0,0 0 0,0-1 0,0 1 0,0 0 0,0-1-1,0 1 1,0-1 0,0 1 0,1-1 0,-1 0 0,0 1 0,1-1 0,-1 0-1,1 0 1,0 0 0,-1 0-1,4 0 1,0 1 0,-1-1 1,1 0-1,0-1 0,-1 1 0,1-1 0,0 0 0,0 0 0,-1 0 0,5-1-1,-4 0 0,0 0 1,0-1-1,0 1 0,0-1 0,-1 0 0,1 0 0,0 0 0,-1-1 1,0 0-1,1 0 0,-1 0 0,0 0 0,-1-1 0,3-2 0,8-9-3,0-1 0,-2-1-1,1-1 4,-9 12 0,16-23-59,-2-1 1,-1-1-1,-1-1 0,10-28 59,-25 56-10,6-23-22,-7 26 58,0 1 6,0 0 0,0 8 30,2 5-24,0 0 1,0 0 0,1 0-1,1-1 1,0 1 0,0-1-1,6 10-38,-8-18 13,1 1 0,-1-1 0,1 0 0,0 0 0,0 0 0,1 0 0,-1-1 0,1 1 0,0-1 0,0 0 0,0 0-1,0 0 1,0 0 0,1-1 0,-1 0 0,1 0 0,0 0 0,-1 0 0,1-1 0,0 0 0,0 0 0,4 0-13,1 0-20,0 0 1,0-1-1,0-1 1,0 1-1,10-3 20,-15 2-64,0-1 1,0 1-1,0-1 0,0 0 1,-1-1-1,1 1 0,-1-1 1,0 0-1,1 0 0,-1 0 1,-1 0-1,2-1 64,5-7-774,0-1 1,6-9 773</inkml:trace>
</inkml:ink>
</file>

<file path=ppt/ink/ink1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2.40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36 128,'0'0'422,"0"0"-238,0 0-40,0 0 123,0 0 47,0 0-58,0-6-71,0-18-41,0 18-35,0 6-42,0 0-25,0 8 116,0 68 59,4 1 0,3-1 0,12 50-217,-15-98 16,-4-60-33,2 0 0,1 1 0,1 0 0,4-9 17,-5 26-18,0 0 0,2 1 0,0 0 0,0 0 0,1 0 0,1 1 0,0 0 0,1 0 0,0 0 0,9-9 18,-13 17-8,0 0 0,1 0 0,-1 0 0,1 1 0,-1 0 0,1 0 0,0 0 0,0 1 0,1-1 0,-1 1 0,0 0 0,1 1 0,-1-1 0,1 1 0,0 1 0,-1-1 0,1 1 0,3-1 8,-7 2-2,-1-1 1,0 0 0,1 0-1,-1 1 1,0-1 0,1 0 0,-1 1-1,0-1 1,1 1 0,-1 0-1,0-1 1,0 1 0,0 0 0,0 0-1,1 0 1,-1 0 0,-1 0-1,1 0 1,0 0 0,0 0 0,0 0-1,0 1 1,-1-1 0,1 0-1,0 1 2,2 5 0,0 1 0,-1-1-1,0 1 1,1 2 0,0 3 4,20 83 114,-13-46 63,14 35-181,-23-83-1,-1 0 0,1 0-1,0 0 1,0-1 0,0 1 0,1 0-1,-1 0 1,0-1 0,1 1 0,-1-1 0,1 1-1,-1-1 1,1 0 0,0 0 0,-1 0-1,1 0 1,0 0 0,0 0 0,0 0 0,0 0-1,0-1 1,0 1 0,0-1 0,0 1-1,0-1 1,0 0 0,0 0 0,0 0 0,0 0-1,0 0 1,0 0 0,1-1 1,2 0-46,0 0 1,0 0-1,0 0 0,-1-1 1,1 1-1,0-1 0,-1-1 1,0 1-1,1 0 1,-1-1-1,0 0 0,0 0 1,0-1 45,29-33-779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0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 0 12918,'0'0'2580,"0"0"-291,0 3-182,-6 160 1334,0 5-2938,6-124-402,1 4-154,-1-1-1,-3 1 1,-2 0 0,-6 19 53,10-63-265,-6 14-800,-4-14-4249,4-4-3892</inkml:trace>
</inkml:ink>
</file>

<file path=ppt/ink/ink1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2.79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52 197 704,'0'0'675,"0"0"-368,0 0-51,0 0 70,0 0-76,2 25-71,3 23-51,2 5-128,-6-51 5,-1 0 0,0 0 0,1 0 0,-1 0-1,1 0 1,0 0 0,-1 0 0,1 0 0,0 0 0,0-1-1,1 1 1,-1 0 0,0-1 0,0 1 0,1 0 0,-1-1-1,1 0 1,-1 1 0,2 0-5,-1-2 6,0 1 0,0 0 0,0-1 0,0 0 0,0 1 0,0-1 0,0 0 0,0 0 0,0 0 0,0 0 0,0 0 0,1-1-6,6 1 26,-5-1-16,0 1 0,1-1 0,-1 0 1,0 0-1,0 0 0,0-1 0,0 1 1,-1-1-1,1 0 0,0 0 0,-1 0 1,1-1-1,-1 1 0,0-1 0,2-2-10,8-7 15,-1-2 0,0 1 0,0-3-15,-6 9 4,-4 4-2,8-9 4,-1 0 0,6-12-6,-13 20-2,0-1 0,0 1 0,0-1-1,0 0 1,-1 0 0,0 0 0,0 1 0,0-1 0,0 0-1,-1-4 3,0 7-3,0-3-9,1 1-1,-1-1 1,0 1-1,0-1 1,-1 1-1,0-1 1,1 1-1,-1 0 1,-1-1-1,1 1 1,-1 0-1,0 0 0,1 0 1,-2 0-1,1 0 1,0 0-1,-4-3 13,1 0-18,-2 0 0,1 1-1,-1-1 1,0 1-1,0 1 1,0-1 0,-1 1-1,0 1 1,0-1-1,0 1 1,-1 1 0,0-1-1,1 2 1,-1-1-1,0 1 1,0 0 0,0 1-1,-1 0 1,-6 0 18,14 2-6,-1-1 0,1 1 0,-1-1 1,1 1-1,0 0 0,-1 0 0,1 0 1,0 0-1,-1 0 0,1 0 0,0 1 0,0-1 1,0 1-1,0-1 0,0 1 0,0 0 0,1 0 1,-1 0-1,1 0 0,-1 0 0,0 1 6,-3 7-1,0 0-1,0 0 1,1 0-1,-1 6 2,1-4-3,-3 15-13,0 0-1,2 0 1,1 0-1,1 1 1,2-1-1,1 25 17,0-45-40,1 14-119,-1-20 137,0 0 0,1 0 0,-1-1 0,0 1 0,0 0 0,1 0 0,-1-1 0,0 1 0,1 0 0,-1-1 0,1 1 0,-1 0 0,1-1-1,-1 1 1,1-1 0,0 1 0,-1-1 0,1 1 0,0-1 0,-1 0 0,1 1 0,0-1 0,-1 0 0,1 1 22,23 1-533</inkml:trace>
</inkml:ink>
</file>

<file path=ppt/ink/ink1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3.69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7 1 928,'0'0'406,"0"0"-139,0 0 90,0 0 27,0 0-119,-1 0-251,1 0 1,0 0 0,-1 0 0,1 0 0,0 0-1,0 1 1,-1-1 0,1 0 0,0 0-1,-1 0 1,1 0 0,0 0 0,0 1 0,-1-1-1,1 0 1,0 0 0,0 1 0,0-1 0,-1 0-1,1 0 1,0 1 0,0-1 0,0 0 0,0 0-1,-1 1 1,1-1 0,0 0 0,0 1 0,0-1-1,0 0 1,0 1 0,0-1 0,0 1-15,0 443 130,1-391-198,3 14 68,-3-49-64,2 0-1,0-1 1,1 1 0,1-1 0,4 10 64,-8-24-44,1-1 0,-1 1-1,0-1 1,1 1 0,-1-1 0,1 0 0,0 0 0,1 2 44,-3-4-13,0 0 0,0 0 1,1 1-1,-1-1 0,0 0 1,0 0-1,1 0 0,-1 0 1,0 1-1,1-1 0,-1 0 1,0 0-1,1 0 1,-1 0-1,0 0 0,0 0 1,1 0-1,-1 0 0,0 0 1,1 0-1,-1 0 0,0 0 1,1 0-1,-1 0 0,0 0 1,1 0-1,-1 0 0,0-1 13,1 1-20,0-1-1,-1 0 1,1 1-1,-1-1 0,1 0 1,0 0-1,-1 1 1,0-1-1,1 0 0,-1 0 1,1 0-1,-1 0 1,0 1-1,0-1 0,1-1 21,3-15-162,-1-1-1,-1 0 0,0 0 0,-1-5 163,-2-81-519,0 38 446,-1 42 250,1 18-72,0 1-1,1-1 0,0 0 1,0 0-1,0 1 0,1-2-104,0 5 5,0 0 0,0 0 0,0 1 0,1-1 0,-1 1 0,0-1 0,1 1 0,-1-1 0,1 1 0,0 0 0,-1-1 0,1 1 0,0 0 0,0 0 0,0 1 0,-1-1 0,1 0 0,0 0 0,2 1-5,42-13 36,-45 12-33,25-3 29,0 0-1,19 1-31,-17 2 13,-1-2-1,14-3-12,-25 2 1,3 0 5,1 0 0,-1 1-1,16 0-5,-34 3 32,-1 0 72,0 0-2,0 15 133,-3 211 178,15-225-1005,10-1 58,1-3-573</inkml:trace>
</inkml:ink>
</file>

<file path=ppt/ink/ink1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4.22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1137,'0'0'608,"0"0"-256,0 0 128,0 0-80,0 0-79,0 0-177,0 0-80,0 0-48,0 0-16,0 0-80,0 0-241,0 0-399,0 6-705</inkml:trace>
</inkml:ink>
</file>

<file path=ppt/ink/ink1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5.30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3 176,'0'0'448,"0"0"-258,0 0-62,0 0 64,0 0 45,0 0-71,0 0-6,0 0 64,0 0 0,0 0-61,0 0-1,0 0 12,0 0-54,0 0-35,0 0-13,0 0-34,0 0-20,9 0-31,130-3-94,-138 8 19,-1 17 62,1-8 18,-1-1 1,-1 0-1,0 1 1,0-1-1,-2 4 8,-6 12 5,-2 0-1,-1-1 1,-2 1-5,-15 38 13,-22 63-5,48-125-7,2-4-3,1 1 0,-1-1 0,1 0 0,-1 0 0,1 0 0,-1 0 0,1 0 0,0 1-1,-1-1 1,1 0 0,0 0 0,0 1 0,0-1 0,0 0 0,0 0 0,0 1 2,11-14-19,9-8 20,1 1 0,1 2 0,1 0 0,4-2-1,-17 13 0,1 0-1,0 1 1,0 0 0,0 0 0,0 1 0,1 1 0,-1-1 0,1 2 0,0 0 0,0 0 0,7 1 0,74 1-3,-90 0 3,-1 0-1,1-1 1,0 0-1,-1 1 1,1-1-1,-1 0 1,1 0-1,-1 0 1,0-1-1,0 1 1,1-1-1,-1 1 1,0-1 0,0 1-1,0-1 1,0 0-1,-1 0 1,2-1 0,4-7-9,1 0 0,-2 0 1,3-5 8,-6 9-6,3-5-49,0-1-1,-1 0 0,-1 0 0,0-1 1,-1 1-1,0-1 0,-1 1 1,1-6 55,-1 3-59,-2 14 86,0 1 37,0 0-16,0 2-22,0 22 57,0 16 411,4 29-494,-3-57 37,1 0 0,0-1 0,1 1 0,1-1 0,-1 1 0,2-1 0,0 0 0,0 0-37,-4-10-5,0 0-1,-1 0 1,1 1 0,0-1 0,0 0-1,0 0 1,0 0 0,1 0 0,-1 0-1,0 0 1,0-1 0,1 1-1,-1 0 1,0-1 0,1 1 0,-1 0-1,0-1 1,1 0 0,-1 1 0,1-1-1,-1 0 1,1 0 0,-1 0 0,2 0 5,-1 0-50,1 0 0,0 0 0,-1-1 0,1 0 1,0 1-1,-1-1 0,1 0 0,-1 0 0,1 0 1,-1-1-1,0 1 0,1 0 0,0-2 50,23-24-856</inkml:trace>
</inkml:ink>
</file>

<file path=ppt/ink/ink1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5.64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7 0 624,'0'0'1105,"0"0"-849,0 0 48,0 0 160,0 0-160,0 0-112,-7 0-143,7 0-33,0 0-16,0 0-177,0 0-175,0 0-624</inkml:trace>
</inkml:ink>
</file>

<file path=ppt/ink/ink1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6:56.02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0 0 240</inkml:trace>
</inkml:ink>
</file>

<file path=ppt/ink/ink1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01.28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249 31 624,'0'0'248,"0"0"-23,0 0 9,0 0-44,0 0-14,6 0 1630,-95 0-1977,86 0 162,0 0-1,0 1 1,0-1-1,0 1 1,0 0-1,0 0 1,0 0-1,0 0 1,0 1-1,1-1 1,-1 1-1,1 0 1,-1 0-1,-1 1 10,-6 6-88,1 1 0,-8 9 88,5-5-40,4-5 20,1 0 0,0 1-1,1 0 1,0 0 0,1 0 0,0 1 0,1 0 0,0 0 0,0 0 0,1 1 20,-2 11-26,1-1 0,1 1 0,1-1 1,1 19 25,1-40-1,0 0 1,0 0 0,1 0 0,-1 0 0,0 0-1,1 0 1,-1 0 0,1 0 0,-1 0 0,1 0-1,-1 0 1,1-1 0,-1 1 0,1 0 0,0 0 0,-1-1-1,1 1 1,0 0 0,0-1 0,0 1 0,0 0-1,0-1 1,-1 1 0,1-1 0,0 0 0,0 1-1,0-1 1,0 0 0,0 0 0,0 1 0,0-1 0,1 0 0,5 1 0,1 0 1,0-1-1,-1 1 1,3-2-1,-2 1 1,-1 0 0,-1-1 0,1-1 0,0 1 0,-1-1 0,1 0 0,-1 0 0,0-1 0,0 0 0,1 0 0,-2-1 0,1 1 0,0-1 0,-1 0 0,0-1 0,2-1-1,11-11-7,-1-1 0,-1-1 1,8-12 6,11-19-30,-16 23 6,0 1 0,8-7 24,-25 31 2,-1-1 0,0 0 0,0 0 0,0 0 0,-1 0 0,1 0 0,-1-1 0,1 1 0,-1 0 0,0 0 0,0 0 0,0 0 0,-1 0 0,0-3-2,0-8 4,1-27-1,0 40 5,2 16-11,2-2 43,1 0 1,0-1-1,1 1 0,0-1 0,3 2-40,39 59 301,-45-69-283,11 16 85,0-1-1,2 0 0,0-1 1,1-1-1,1 0 0,10 6-102,-27-22-12,1 0 0,-1 0-1,1 0 1,0 0 0,-1 0 0,1 0-1,0 0 1,0-1 0,-1 1 0,1-1-1,0 1 1,0-1 0,0 0 0,0 0 0,0 0-1,1 0 13,-2 0-65,1 0-1,-1-1 0,1 1 0,-1-1 0,0 0 1,1 1-1,-1-1 0,0 0 0,0 0 1,0 0-1,0 0 0,1 0 0,-1 0 1,0 0-1,-1 0 0,1 0 0,0 0 1,0-1-1,0 1 0,-1 0 0,1-2 66,13-30-2078</inkml:trace>
</inkml:ink>
</file>

<file path=ppt/ink/ink1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02.25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45 256 928,'0'0'339,"0"0"-48,0 0-13,0 0-102,0 0-104,2-8-16,1-3-30,1 1 1,0 0 0,0 1-1,1-1 1,0 1 0,0 0-1,4-4-26,14-15 149,-6 7-22,-1-1 0,11-18-127,-26 36 1,0 1 0,1-1 0,-1 1 1,0-1-1,-1 1 0,1-1 0,-1 0 0,1 1 0,-1-1 0,-1-3-1,1 7-5,0-1-1,0 0 1,0 1-1,-1-1 1,1 1 0,0-1-1,-1 0 1,1 1 0,0-1-1,-1 1 1,1-1-1,-1 1 1,1-1 0,0 1-1,-1 0 1,1-1 0,-1 1-1,0 0 1,1-1-1,-1 1 1,1 0 0,-1-1-1,1 1 1,-1 0 0,0 0-1,1 0 1,-1 0 0,0 0-1,1 0 1,-1 0-1,0 0 1,1 0 5,-28-1-145,21 1 96,1 0 24,-1 0-1,1 0 1,-1 1-1,1 0 1,-1 0-1,1 0 1,-3 2 25,5-2 0,1 1-1,0 0 1,0 0 0,0 0 0,0 0 0,1 0-1,-1 0 1,1 1 0,-1-1 0,1 1 0,0 0-1,0 0 1,0 0 0,-1 1 0,-1 5 6,-1-1 0,2 0 0,-1 1 0,1 0 0,1 0 0,-1 0 0,1 0 0,0 8-6,0 13 41,1-1-1,1 4-40,0-4 36,0-27-31,0 0-1,1 1 1,-1-1-1,0 0 1,1 1-1,-1-1 1,1 0-1,0 0 1,0 0-1,0 1 1,0-1-1,0 0 1,0 0-1,0 0 1,1-1-1,-1 1 1,1 0-1,0 0-4,1 1 7,0-1-1,1 1 0,-1-1 0,1 0 0,0 0 0,-1 0 1,1-1-1,0 1 0,0-1 0,0 0-6,12 2 16,0 0 1,0-1-1,0-1 1,15-1-17,-17 0-16,8 1 45,0-2-1,0 0 1,13-4-29,-29 4-54,1-1 0,0 0 1,-1 0-1,0 0 0,0-1 0,1 0 0,-1 0 0,-1-1 0,1 1 1,-1-1-1,1-1 0,-1 1 0,3-4 54,-5 4-209,0 1 0,-1-1 0,0 1 0,1-1 0,-1 0 0,1-3 209,-3 6-11</inkml:trace>
</inkml:ink>
</file>

<file path=ppt/ink/ink1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02.80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27 144,'0'0'880,"0"0"-495,0 0-129,0 0 32,0 0-32,0 0 0,94-9-48,-63 0-16,-4 3 0,-4 3-80,-3 3-64,-3 0-32,-3 0-16,-1 0 0,1 0-32,-4 0-208,0 9-272,-10-3-528</inkml:trace>
</inkml:ink>
</file>

<file path=ppt/ink/ink1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03.65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183 0 1361,'0'0'362,"0"0"-73,0 0-1,0 0-91,0 0-82,-13 8-14,-85 48 35,93-52-128,0 0-1,0 0 1,0 0-1,1 0 1,0 1 0,-1 0-1,1-1 1,1 2-1,-1-1 1,1 0-1,0 1 1,0-1-1,1 1 1,0 0-1,0 0 1,0 0 0,0 1-8,-1 10-13,1 0 1,0 0 0,1 0-1,1 0 1,1 12 12,-1-25 0,1 0 0,-1 0 0,1 0 0,0 0 0,0 0 0,0 0 0,0 0 0,1-1 0,0 1 0,0 0 0,0-1 0,0 0 0,0 1 0,1-1 0,-1 0 0,1 0 0,0 0 0,0 0 0,0-1 0,0 1 0,0-1 0,1 0 0,-1 0 0,1 0 0,0 0 0,-1-1 0,1 0-1,0 1 1,0-1 0,12 3-15,0-1-1,0-1 0,1 0 0,-1-1 0,1 0 0,9-2 16,-15-1-27,0 1 0,-1-1 0,1-1 1,-1 0-1,1 0 0,-1-1 0,0 0 0,0-1 0,-1 0 0,1-1 1,-1 0-1,0 0 0,-1-1 0,4-3 27,4-5-147,-1 0 0,0-1-1,-1-1 1,-1 0 0,-1 0 0,10-19 147,-14 20-236,-1 0-1,0 0 1,-1-1 0,1-6 236,6-25-520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1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50 6227,'13'-7'737,"-1"0"0,2 1 0,-1 0 0,0 1 0,1 1 0,0 0 0,0 0 0,0 2 0,1 0 0,-1 0 0,1 2 0,-1-1 0,1 2 1,-1 0-1,1 1-737,-13-2 56,-1 1 0,1 0 1,-1 0-1,1 0 0,-1 0 1,1 0-1,-1 0 1,0 1-1,0-1 0,1 0 1,-1 1-1,0-1 1,0 1-1,0-1 0,-1 1 1,1-1-1,0 1 0,0 0 1,-1-1-1,1 1 1,-1 0-1,0-1 0,1 1 1,-1 0-1,0 0 0,0 0 1,0-1-1,0 1 1,-1 1-57,2 0 119,-1 0 1,0 0 0,0 0 0,-1 0-1,1 1 1,-1-1 0,1 0 0,-1 0-1,0 0 1,0 0 0,0 0 0,-1-1-1,1 1 1,-1 0 0,0 0 0,-1 1-120,-5 2 82,-1-1 1,0 0 0,0 0 0,0-1 0,0-1 0,0 1-1,-3-1-82,3-1 7,1 1-1,-1 0 0,1 1 0,-1 0 0,1 0 1,0 1-1,0 0 0,0 1-6,6 1-180,2-6-2626,0-1 2801,0 0-4701</inkml:trace>
</inkml:ink>
</file>

<file path=ppt/ink/ink1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08.77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7 58 176,'0'0'176,"0"0"0,0 0 3,0 0 5,0 0-19,7-10-10,1-1-83,-4 4 176,0 1 0,0 0 0,1 1 1,0-1-1,2-1-248,-14 73 451,-14 93-418,6 1 0,7 61-33,8-152-10,2-80 13,1-1 0,0 1 0,1 0 1,0 0-1,1 0 0,0 1 0,1-1 1,0 0-4,23-38 30,12-14-30,-39 60 0,24-34-8,18-19 8,-36 46-8,1 1 1,0 0 0,1 1 0,0 0-1,0 0 1,1 1 0,10-6 7,-20 13-4,1-1 0,-1 0 0,0 1 0,1-1 1,-1 1-1,0-1 0,1 1 0,-1 0 0,1-1 0,-1 1 0,1 0 0,-1 0 0,1 0 1,-1 0-1,0 1 0,1-1 4,-1 0-2,-1 0 1,1 1-1,0-1 1,0 1 0,-1-1-1,1 1 1,0-1-1,-1 1 1,1-1 0,-1 1-1,1-1 1,-1 1-1,1 0 1,-1-1-1,1 1 1,-1 0 0,1-1-1,-1 1 1,0 0-1,1 0 2,0 5 2,0-1-1,0 1 0,-1-1 1,1 1-1,-1-1 1,0 1-1,-1 0-1,1 6 12,-1 46 13,2 68 0,0-122-27,-1 1 0,1-1-1,-1 0 1,1 1 0,0-1-1,1 0 1,-1 0-1,1 0 1,2 3 2,-3-5-1,0 0 0,0 0 0,0-1 0,1 1 0,-1 0 0,1-1 0,-1 0 0,1 1 0,0-1 0,-1 0 0,1 0 0,0 0 0,0 0 0,0 0 0,0 0 0,0 0 0,0-1 0,0 1 0,0-1 0,0 1 0,2-1 1,3 1 0,1-1 1,-1 1 0,0-2-1,0 1 1,1-1 0,-1 0-1,0 0 1,0-1 0,0 0-1,0-1 1,0 1 0,0-1-1,-1 0 1,1-1 0,-1 0-1,2-1 0,8-8-33,1 0-1,-2-2 1,1 0-1,-2-1 1,0 0-1,-1-1 1,3-6 33,-8 9-24,0 1 1,-1-1-1,0 0 1,-1 0-1,0-1 1,-1 0-1,-1 0 1,-1 0-1,0-1 1,0-3 23,-3 1 16,0 18-16,1 0 0,-1-1 1,0 1-1,0 0 0,0 0 1,0-1-1,0 1 0,0 0 1,0 0-1,0-1 0,0 1 0,0 0 1,0 0-1,-1 0 0,1-1 1,0 1-1,0 0 0,0 0 1,0-1-1,0 1 0,0 0 1,0 0-1,-1 0 0,1-1 0,0 1 1,0 0-1,0 0 0,0 0 1,-1 0-1,1 0 0,0-1 1,0 1-1,0 0 0,-1 0 0,1 0 0,-3 0 3,1-1-1,-1 1 1,1 0-1,-1 0 1,0 0-1,1 0 0,-1 0 1,1 1-1,-1-1 1,0 1-1,1 0 1,-1 0-1,1 0 0,0 0 1,-1 0-1,1 0 1,0 1-1,0-1 0,0 1 1,-1-1-1,2 1 1,-1 0-1,0 0 1,0 0-1,0 1-2,-7 8 12,0 0 0,1 1 0,0 1 0,0 1-12,7-12 4,-8 13 28,1-1 0,0 1 0,2 0 1,-1 1-1,2 0 0,0 0 0,1 0 1,1 0-1,0 1 0,1-1 0,1 5-32,1-1 30,-1-12-10,1-1 0,0 1 0,1-1 0,-1 1 0,2-1 0,0 3-20,-2-8 5,1 1 0,0-1 1,1 1-1,-1-1 0,0 1 0,1-1 0,-1 0 0,1 0 1,0 0-1,0 0 0,0 0 0,0 0 0,0-1 1,0 1-1,0-1 0,0 1 0,1-1 0,-1 0 0,2 1-5,7 2 5,0 0 0,0-1-1,0-1 1,0 1-1,0-2 1,0 0-1,0 0 1,1-1 0,-1 0-1,0-1 1,0 0-1,7-2-4,-3 0-83,1-1 0,-1 0 0,0-1-1,0-1 1,-1-1 0,1 0 0,-1 0 0,7-6 83,10-11-1166,11-11 1166</inkml:trace>
</inkml:ink>
</file>

<file path=ppt/ink/ink1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0.05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0 577 912,'0'0'350,"0"0"-54,0 0 43,0 0-94,0 0-101,0 0-32,8-7 163,8-19-155,1 1 0,5-5-120,10-14 30,-19 26-25,73-113 11,-70 104-21,-2 1-1,-1-2 1,-1 0 0,0-6 5,-8 18-11,-1 0 1,-1 0 0,0 0-1,-1 0 1,0-1 0,-2-2 10,1 13 0,0 4 0,1 1-1,-1 0 0,0 0 0,0-1 0,0 1 1,-1 0-1,1 0 0,0 0 0,0-1 1,-1 1-1,1 0 0,0 0 0,-1 0 0,1 0 1,-1 0-1,0-1 0,1 1 0,-1 0 1,0 0-1,0 1 0,0-2 1,-1 1-3,0 1 0,0-1 0,0 0 1,0 1-1,0 0 0,0-1 0,0 1 0,0 0 0,0 0 0,-1 0 0,0 0 3,0 0-3,-5 0-22,1 0 0,0 1 0,-1-1 0,-4 2 25,9-1-6,1 0 0,-1 0 1,0 0-1,1 0 1,-1 1-1,1-1 1,0 1-1,-1-1 0,1 1 1,0 0-1,0 0 1,0 0-1,-1 2 6,-6 7 2,0 2-1,1-1 1,0 1 0,1 1-1,0-1 1,2 1 0,-5 12-2,2 1 13,1 1 0,1 0 0,-1 19-13,3 2 51,2 0-1,1 0 1,6 31-51,-4-71 5,0 0-1,1 0 1,1 0-1,-1-1 1,1 1-1,1 0 1,0-1 0,0 0-1,0 0 1,1 0-1,3 3-4,-4-6-1,0 0 0,0 0-1,1-1 1,0 0-1,-1 0 1,1 0 0,1 0-1,-1-1 1,0 1-1,1-1 1,0-1 0,-1 1-1,1-1 1,0 0-1,0 0 1,1-1 0,-1 0 1,-2 0-24,-1-1 0,1 1 0,-1-1 0,1 0 1,-1 0-1,1-1 0,-1 1 0,1-1 0,-1 0 1,1 1-1,-1-1 0,0-1 0,0 1 0,1-1 0,-1 1 1,0-1-1,0 0 0,0 0 0,0 0 0,-1 0 1,1-1-1,-1 1 0,1-1 0,-1 1 0,0-1 1,0 0-1,0 0 24,7-12-401,-1-1 0,0 1-1,-1-3 402</inkml:trace>
</inkml:ink>
</file>

<file path=ppt/ink/ink1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0.92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54 1 560,'0'0'371,"0"0"-40,0 0 34,0 0-28,0 0-103,0 0-55,0 0 16,0 0-19,0 0-37,0 5-62,-2 24-41,-1-1 0,-2 0 0,0-1 0,-7 18-36,-5 23-27,14-51-278,0 1-1,1 0 1,1 0 0,0 0 305,1-16-1236</inkml:trace>
</inkml:ink>
</file>

<file path=ppt/ink/ink1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2.08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381 40 720,'0'0'665,"0"0"-225,0 0-67,0 0-55,0 0-81,-1-3-79,0 1-137,1 0 0,-1 0 0,0 0 0,0 0 0,0 0-1,-1 0 1,1 1 0,0-1 0,-1 0 0,1 1 0,-1-1 0,0 1 0,1-1 0,-3 0-21,1 0 13,0 1-1,0 0 1,0 0 0,0 0-1,0 0 1,0 0-1,-1 1 1,1-1 0,0 1-1,0 0 1,-2 0-13,-6 0 1,0 0-1,1 1 1,-1 0 0,-7 3-1,13-3 0,0 1 0,-1 0 0,1 0 0,0 0 0,0 1 0,0 0 0,1 0 0,-1 0 0,-3 4 0,-11 11-16,0 1 0,1 1 0,1 0 1,1 2-1,1 0 0,0 0 1,2 1-1,1 1 0,1 0 0,1 1 1,1 0-1,1 1 0,1-1 1,2 1-1,0 1 0,2-1 0,1 1 1,1 8 15,5-34-78,2-2 66,0 1 0,-1-2 0,1 1 0,-1-1 0,1 0 0,-1 0 0,0 0 1,0-1-1,0 1 0,0-1 0,0-1 0,0 1 0,2-3 12,14-12-132,-1-1 0,4-6 132,-22 23-13,28-30-341,-2 0 1,6-12 353,-23 27-119,0 1 1,-1-2 0,-1 0-1,0 0 1,5-19 118,-9 23 120,1-1 1,5-9-121,-10 21 23,1 0 0,0-1 0,0 1 0,0 0 0,0 0 1,1 0-1,-1 0 0,1 1 0,-1-1 0,1 1 0,0-1 0,0 1 0,2-1-23,-4 3 6,-1 0 0,0 0 0,1-1 0,-1 1 0,1 0-1,-1 0 1,1 0 0,-1 0 0,1 0 0,-1 0 0,1 0-1,-1 0 1,1 0 0,-1 0 0,1 0 0,-1 0 0,1 0-1,-1 0 1,1 0 0,-1 0 0,1 1 0,-1-1 0,1 0-1,-1 0 1,0 1 0,1-1 0,-1 0 0,1 0 0,-1 1-1,0-1 1,1 1-6,0 0 6,0 1 0,0-1-1,-1 1 1,1 0 0,0-1-1,-1 1 1,1 0 0,-1-1-1,1 1 1,-1 1-6,1 9-5,0 1 0,-1 0 0,0 1 5,0-4 18,0 209 184,-1-214-198,1 1 1,0-1-1,1 0 0,0 0 0,-1 1 0,2-1 0,-1 0 0,0 0 0,2 3-4,-2-6-1,1 0-1,-1-1 0,0 1 0,1 0 0,-1-1 0,1 1 0,0-1 0,-1 0 1,1 1-1,0-1 0,0 0 0,0 0 0,-1 0 0,1 0 0,1 0 0,-1-1 0,0 1 1,0-1-1,0 1 0,0-1 0,0 0 0,0 0 0,1 0 0,0 0 2,3 1-29,0-1 0,0 0 0,0 0 0,0-1 0,0 0 0,0 0 0,0 0 0,0-1 0,0 0 0,0 0 0,0 0 0,-1-1-1,1 1 1,-1-2 0,0 1 0,0 0 0,0-1 0,0 0 0,0-1 29,38-35-531,-5-5-72</inkml:trace>
</inkml:ink>
</file>

<file path=ppt/ink/ink1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2.43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0 0 528</inkml:trace>
</inkml:ink>
</file>

<file path=ppt/ink/ink1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2.76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30 528,'335'24'264,"-275"-23"-117,-60 0-142,0-1 1,1 0-1,-1 0 1,0 0-1,1 0 1,-1 0-1,0 0 1,1 0 0,-1 0-1,1 0 1,-1 0-1,0 0 1,1-1-1,-1 1 1,0 0-1,1 0 1,-1 0-1,0 0 1,1 0-1,-1-1 1,0 1-1,1 0 1,-1 0 0,0-1-1,0 1 1,1 0-1,-1 0 1,0-1-1,0 1-5,3-12 473,4-14 91,-6 25-542,-1 0 0,0 1 0,1-1 0,-1 0 0,1 0 0,0 0 0,-1 1 0,1-1 0,-1 0 0,1 1 0,0-1 0,0 0 0,-1 1 0,1-1 0,0 1 0,0-1 0,0 1 0,0 0 0,-1-1 0,1 1 0,0 0 0,0 0 0,0-1 0,0 1 0,0 0 0,0 0-22,0 5-27,2 39 36,-1-1 0,-4 19-9,0-16 19,3-1 0,3 21-19,-4-63 0,2 8 10,-2-14 9,0-1-13,0-1 0,1 1 0,-1 0-1,1-1 1,0 1 0,1-2-6,10-20 0,2 0 0,1 1-1,1 1 1,1 0-1,1 1 1,1 1 0,8-6 0,-22 23-10,0 1 0,1-1 0,-1 1 0,1 0 0,0 0 0,6-2 10,-10 5-3,-1 1 0,0-1 0,1 0 0,-1 1 1,1-1-1,0 1 0,-1 0 0,1-1 1,-1 1-1,1 0 0,-1 0 0,1 0 0,0 0 1,-1 0-1,1 1 0,-1-1 0,1 0 0,-1 1 1,1-1-1,-1 1 0,1-1 0,-1 1 1,0 0-1,1 0 0,-1 0 0,0 0 0,1 0 1,-1 0-1,0 0 0,0 0 0,0 0 0,0 0 1,0 0-1,1 2 3,3 7 13,0 0 0,-1 0-1,0 1 1,-1-1 0,0 1 0,0 4-13,7 24 64,0-7-12,-4-10 7,0-1 0,2 0 0,0 0 0,2-1 0,2 4-59,-11-23-1,0 0 0,0 1 0,-1-1 0,1 0 0,0 0 0,0 0-1,0 0 1,0 0 0,1 0 0,-1 0 0,0 0 0,0 0 0,1-1 0,-1 1 0,0 0 0,1-1 0,-1 1-1,0-1 1,1 1 0,-1-1 0,1 0 0,-1 0 0,1 0 0,-1 1 0,1-1 0,-1-1 0,1 1-1,-1 0 1,1 0 0,-1 0 0,0-1 0,1 1 0,-1-1 0,2 0 1,1-1-44,1-1 1,-1 1-1,0-1 1,0 0-1,0 0 1,-1-1-1,1 1 1,-1-1-1,0 0 1,2-2 43,34-55-947</inkml:trace>
</inkml:ink>
</file>

<file path=ppt/ink/ink1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4.50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338 398 992,'0'0'214,"0"0"98,0 0 48,0 0-104,0 0-66,0 0 7,-5-6 9,-18-21-97,21 25-94,0 1 1,-1-1-1,1 1 1,-1 0-1,1-1 1,-1 1-1,1 0 0,-1 1 1,0-1-1,1 0 1,-1 1-1,0-1 1,0 1-1,1 0 0,-1 0 1,0 0-1,0 0 1,1 1-1,-2-1-15,-7 1 16,5-1-15,-1 1-1,1 0 0,0 1 0,-1 0 0,1 0 0,0 0 0,0 0 1,0 1-1,1 0 0,-1 0 0,1 1 0,-1 0 0,1 0 0,0 0 1,0 0-1,-3 5 0,-11 12-4,2 0 1,0 1-1,-4 9 4,19-28 0,-8 12-5,1 1 0,1 0-1,1 0 1,0 0 0,1 1-1,1 0 1,0 0 0,1 0-1,1 1 1,1-1 0,0 1-1,2 17 6,0-35 0,0 1-1,0-1 0,0 0 0,0 1 0,0-1 0,1 1 0,-1-1 1,0 0-1,0 1 0,0-1 0,1 0 0,-1 1 0,0-1 0,1 0 0,-1 1 1,0-1-1,0 0 0,1 0 0,-1 1 0,0-1 0,1 0 0,-1 0 1,1 0-1,-1 0 0,0 1 0,1-1 0,-1 0 0,1 0 0,-1 0 1,0 0-1,1 0 0,-1 0 0,1 0 1,16 0-4,-13 0 2,7 0 1,0 0-1,0 0 1,0-1 0,0-1 0,0 0-1,0 0 1,-1-1 0,1 0 0,-1-1 0,0 0-1,2-2 2,23-12-28,-13 7-53,0-2 0,1-1 81,-15 9-20,-1 0 0,0-1 1,-1 0-1,1 0 0,-1-1 1,0 0-1,3-6 20,-2 2 12,0-1-1,-1 0 0,-1-1 1,0 0-1,-1 0 0,0 0 1,-1 0-1,0 0 0,-1-1 1,-1 1-1,0-1 0,-1-9-11,-1 27 3,1 0 0,-1 0 0,0 0 0,0 0 0,-1 0-1,1-1 1,-1 1 0,-1 2-3,-4 12 7,2-2-1,1 0 0,1 0-1,1 1 1,0-1 0,1 1 0,1 0 0,1-1 0,0 1 0,1 0-6,-1-13 2,0 1 0,0-1 0,1 0 1,-1 1-1,1-1 0,0 0 0,1 0 0,-1 0 0,1 0 0,-1-1 0,1 1 1,0-1-1,0 0 0,1 0 0,-1 0 0,1 0 0,0 0 0,-1-1 1,1 1-1,4 1-2,1 0 3,0-1 1,0 1-1,0-2 1,0 1-1,0-1 1,1 0 0,-1-1-1,1 0 1,5-1-4,-1 0 0,1 0 1,-1-2 0,14-2-1,-21 3-3,0-1 1,0-1-1,0 0 0,0 0 1,-1 0-1,1 0 1,-1-1-1,3-2 3,11-9-22,-1 0-1,-1-1 1,-1-1 0,0-1-1,-1 0 1,-1-1 0,-1-1-1,-1 0 1,0-1 0,-2-1-1,0 1 1,-1-2 0,-2 1-1,0-1 1,-1-1 0,-1-1 22,2-28-48,-1-1 1,-3 0-1,-2-1 1,-3-3 47,1 40-8,0 11 3,0 0 1,0 0-1,-1 0 0,0 1 1,0-1-1,-1 0 0,0 0 5,2 5 0,-1 1-1,0-1 1,0 1-1,1-1 1,-1 1-1,0-1 1,0 1-1,0 0 1,-1 0-1,1-1 1,0 1-1,0 0 1,-1 0-1,1 0 0,-1 0 1,1 1-1,-1-1 1,1 0-1,-1 0 1,1 1-1,-1-1 1,1 1-1,-1 0 1,0-1-1,1 1 1,-1 0-1,0 0 1,0 0-1,0 0 1,0 0-2,-1 0 1,1 0-1,-1 0 0,1 0 1,0 0-1,-1 1 0,1-1 0,-1 1 1,1 0-1,0 0 0,0-1 1,-1 1-1,1 1 0,0-1 0,0 0 1,0 0-1,0 1 0,0-1 0,0 1 1,1 0-1,-1 0 0,1-1 1,-1 1-1,1 0 0,-1 0 0,1 1 1,0-1-1,-1 1 2,-9 16 32,1 0 1,0 0-1,1 1 0,2 1 0,0-1 1,1 1-1,0 0 0,2 1 0,1-1 1,1 1-1,0 8-32,2 7 58,-2-12-27,2 1 1,1-1 0,2 1 0,0-1-1,1 0 1,5 13-32,-3-20 28,0 0 0,1-1 1,1 1-1,1-1 0,6 8-28,-12-20 5,0-1 0,0 0 0,1 0-1,-1 0 1,1 0 0,0 0 0,0-1 0,0 1 0,1-1 0,-1-1 0,1 1-1,-1 0 1,1-1 0,0 0 0,0 0 0,0-1 0,0 1 0,0-1-1,1 0 1,-1 0 0,0-1 0,1 0-5,15 1 18,-16 0-15,1-1 0,0 1 1,0-2-1,-1 1 1,1 0-1,0-1 0,-1 0 1,1 0-1,0-1-3,6-6 2,0 0 0,-1 0-1,0-1 1,0-1 0,-1 0 0,0-1-2,3-2-13,0-1 0,-2-1 0,1 0 0,-2-1 0,0 0 0,5-12 13,-9 15-14,-1 0 0,-1 0 0,0-1 1,0 1-1,-1-1 0,-1 0 0,0 0 0,-1 0 0,-1-4 14,0 18 8,0 0-11,0 0 19,0 0-24,0 0-8,0 0 0,7 5 3,-3 2 20,-1 0 1,-1 1-1,1 0 1,-1 0-1,-1-1 1,1 1-1,-1 0 1,-1 5-8,3 5 17,-2-6 0,4 20 134,7 26-151,-11-50 10,2 0 0,-1-1 0,1 0 0,0 1 0,1-1 0,-1 0 0,2-1-1,-1 1 1,1-1 0,0 1-10,-3-5-47,0-1 0,0 0-1,0 0 1,0 1 0,0-1 0,1-1-1,-1 1 1,0 0 0,0 0 0,1-1-1,-1 0 1,0 1 0,1-1 0,-1 0-1,1 0 1,-1 0 0,0 0 0,1-1-1,-1 1 1,0-1 0,1 0 47,11-6-1243</inkml:trace>
</inkml:ink>
</file>

<file path=ppt/ink/ink1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5.33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52 768,'0'0'577,"0"0"-321,0 0 176,0 0-48,0 0-256,0 0-64,0 0-16,3 0-16,-3 0-32,0 0 0,4-3-32,2-9-128,11-3-208,-3-7-833</inkml:trace>
</inkml:ink>
</file>

<file path=ppt/ink/ink1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6.33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195 22 592,'0'0'195,"0"0"21,0 0 43,0 0-8,0 0-33,4-4 15,11-10 41,-11 11-2,-4 3-23,-2 0-52,-6 0-164,0 1 0,-1 1 0,1-1 0,0 1 0,0 1 0,0 0 0,1 0 0,-1 0 0,1 1 0,0 0 0,-2 1-33,-7 6 17,1-1 1,0 2-1,1 0 0,-7 8-17,17-15-1,0 0-1,0 0 1,0 0 0,0 1-1,1 0 1,0-1 0,0 1-1,1 0 1,-1 1 1,2-3-7,0 0 0,0 0 1,0 0-1,0 0 1,1 0-1,-1 0 0,1 0 1,0 0-1,1 0 0,-1 1 1,0-1-1,1 0 0,0 0 1,0 0-1,1 0 7,-1-2-3,0 0-1,0 0 1,1 0 0,-1-1-1,1 1 1,-1 0-1,1-1 1,0 1-1,0-1 1,0 0 0,0 1-1,0-1 1,0 0-1,0 0 1,0 0 0,0 0-1,0-1 1,1 1-1,-1-1 1,2 1 3,9 1-15,1 0-1,-1-1 1,3 0 15,-6-1-14,157 2-237,-100-3 67,-64 1 172,0 0 0,0 0 0,0 0-1,0 0 1,0 1 0,0-1 0,0 1-1,0 0 1,0 0 0,0 0 0,-1 0 0,2 1 12,-3-1-5,0 0-1,0 0 1,0 0 0,0 1 0,0-1 0,0 0 0,0 1 0,0-1 0,-1 1 0,1-1 0,-1 1 0,1-1-1,-1 1 1,1-1 0,-1 1 0,0-1 0,0 1 0,0 0 0,0-1 0,0 1 0,0 1 5,0 4-7,0 0 0,0 0 0,-1 0 0,0 0 0,-1 0 0,0 2 7,1-5-1,-1-1-1,0 1 1,1 0-1,-2-1 1,1 1-1,0-1 0,-1 0 1,1 1-1,-1-1 1,0 0-1,-2 1 2,-11 10 8,0-1 0,-1 0 0,0-2 0,-1 0 0,0 0 0,-1-2 0,0 0 0,-17 4-8,31-11 21,0-1-1,0 0 1,0-1-1,0 1 1,-1-1-1,-2 0-20,3 0 45,3 0-19,2 0-23,0 0-1,0 0 0,0 0 0,-1 0 1,1 0-1,0 0 0,0 0 0,0 0 0,0-1 1,0 1-1,-1 0 0,1 0 0,0 0 1,0 0-1,0 0 0,0 0 0,0 0 0,0 0 1,-1 0-1,1-1 0,0 1 0,0 0 1,0 0-1,0 0 0,0 0 0,0 0 0,0 0 1,0-1-1,0 1 0,0 0 0,0 0 1,0 0-1,0 0 0,0-1 0,0 1 0,0 0 1,0 0-1,0 0 0,0 0 0,0 0 1,0-1-1,0 1 0,0 0 0,0 0 0,0 0 1,0 0-1,0 0 0,0-1 0,0 1 1,0 0-1,0 0 0,0 0 0,1 0-2,-1-5 4,-1 3-4,1-1 0,0 0 0,0 0 0,0 0 0,1 1 0,-1-1 0,1 0 0,0 0-1,-1 1 1,1-1 0,1 0 0,-1 1 0,0-1 0,1 0 0,9-8-15,0 1 1,0 1-1,1 0 1,0 0-1,12-6 15,-18 12-7,87-54-288,1 5 0,17-2 295,-105 52-17,29-12-59,-33 14 65,-2 0 27,0 0 35,0 4 133,0 31 69,0 9 385,3 18-638,-2-48 47,1 0-1,1 0 0,0-1 0,1 1 0,0-1 1,3 7-47,-5-18-6,-1 1 1,0-1 0,1 1-1,-1-1 1,1 1-1,0-1 1,-1 0 0,1 0-1,0 0 1,1 0 0,-1 0-1,0 0 1,0-1 0,1 1-1,-1-1 1,1 1 0,1 0 5,2-1-143,0 1 0,0-1 0,0 0 0,0 0 0,0 0 0,0-1 0,3 0 143,18 0-957</inkml:trace>
</inkml:ink>
</file>

<file path=ppt/ink/ink1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7.03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7 7 1377,'0'0'608,"0"0"-192,0 0 96,0 0-224,0 0-111,0 0-145,0 3 16,0-3-48,0 0 0,0 0-64,0 0-561,-6-10-1232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1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1 373 18873,'12'0'202,"0"0"1,1-1-1,-1-1 1,0 0 0,0-1-1,0 0 1,0 0-1,-1-1 1,1-1-1,-1 0 1,0-1 0,-1 0-1,1 0 1,-1-1-1,7-6-202,-3 2 17,0-1-1,-1 0 0,0-1 1,0 0-1,-2-1 0,10-14-16,-15 19-26,-1 0 1,0-1-1,-1 0 0,0 1 1,0-2-1,-1 1 0,0 0 0,-1-1 1,0 1-1,-1-1 0,0 1 1,0-6 25,-2-43-491,1 59 491,-1-1 1,0 0-1,0 0 1,1 1 0,-1-1-1,0 0 1,0 1-1,0-1 1,0 1-1,0-1 1,0 1-1,0 0 1,0-1 0,0 1-1,0 0 1,0-1-1,0 1 1,0 0-1,0 0 1,0 0 0,0 0-1,0 0 1,0 0-1,0 1 1,0-1-1,0 0 1,0 0-1,-1 1 0,-1-1 19,0 1-1,0-1 1,0 1-1,1 0 1,-1 0-1,0 0 1,0 0-1,1 0 1,-1 0-1,1 1 0,-1 0-18,-11 18 67,2 0-1,0 1 0,1 0 0,1 1 1,1 1-1,-3 15-66,3-11 175,1 0 0,2 1 1,1-1-1,1 1 0,0 24-175,3-37 54,1 0 0,1 0 1,0-1-1,1 1 0,1 0 0,0-1 1,1 1-1,0-1 0,1 0 0,1-1 1,6 11-55,-11-21-9,0-1 1,0 1 0,1-1 0,-1 1 0,1-1-1,0 0 1,0 0 0,0 0 0,0 0-1,0 0 1,0 0 0,0 0 0,1-1-1,-1 1 1,1-1 0,-1 1 0,1-1 0,0 0-1,-1 0 1,1 0 0,0-1 0,0 1-1,-1-1 1,1 1 0,0-1 0,0 0-1,0 0 1,0 0 0,0 0 0,-1-1-1,1 1 1,0-1 0,0 0 0,0 0 0,1-1 8,5-3-52,-1-1 0,0-1 0,-1 0 0,0 0 0,0 0 0,0-1 0,-1 0 1,0 0-1,0-1 0,-1 0 0,2-6 52,10-12-120,-9 13 58,-6 10 34,0 0 1,0 1 0,0-1 0,0 1-1,1 0 1,-1-1 0,1 1-1,3-2 28,-6 5 9,1-1 0,0 1-1,-1 0 1,1-1 0,0 1-1,-1 0 1,1 0 0,0 0 0,0-1-1,-1 1 1,1 0 0,0 0-1,-1 0 1,1 0 0,0 0-1,0 0 1,-1 1 0,1-1-1,0 0 1,-1 0 0,1 0-1,0 1 1,-1-1 0,1 0-1,0 1 1,-1-1 0,1 1-1,0-1 1,-1 1 0,1-1-1,-1 1 1,1-1 0,-1 1-1,0-1 1,1 1 0,-1 0-1,1-1 1,-1 1 0,0 0 0,1-1-1,-1 1-8,18 33 527,-14-27-473,2 6-296,-1-3 420,0-1 1,0 1 0,1-1-1,0 0 1,5 5-179,-9-12-154,0 0-1,0 0 1,0-1-1,0 1 1,1 0-1,-1-1 1,0 0-1,1 1 0,0-1 1,1 1 154,-2-2-352,1 1 1,-1-1-1,0 0 0,0 1 1,0-1-1,0 0 1,1 0-1,-1-1 0,0 1 1,0 0-1,0-1 1,0 1-1,0-1 0,0 0 1,1 0 351,18-13-11253</inkml:trace>
</inkml:ink>
</file>

<file path=ppt/ink/ink1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19.61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226 97 736,'0'0'352,"0"0"-66,0 0-19,0 0 24,0 0-27,1-6-67,1-8 142,0 0 0,0-13-339,-17 27 50,8 0-53,1 0 0,-1 0 0,0 0 0,0 1 0,0 0 0,1 0 0,-1 0 0,1 1 0,-1 0 0,1 1 0,-1-1 0,1 1 0,0 1 0,0-1 0,1 1 0,-5 3 3,2 0 0,1 1 0,-1 0 0,1 1 0,1 0 0,0 0 0,0 0 0,1 0 0,0 1 0,0 0 0,1 0 0,1 1 0,-2 6 0,-4 19 0,2 1 0,-3 34 0,10-70 0,-3 34-37,2 27 37,1-58-5,1-4 4,-1 1 1,0-1-1,1 1 0,-1-1 1,0 1-1,1-1 1,-1 0-1,0 1 1,1-1-1,-1 1 1,1-1-1,-1 0 0,1 1 1,-1-1-1,1 0 1,-1 0-1,1 1 1,0-1-1,-1 0 1,1 0-1,-1 0 0,1 0 1,0 0-1,-1 1 1,1-1-1,-1 0 1,1-1-1,0 1 1,0 0 0,26 0-14,-19 0 4,-6 0 7,5 0-19,0 0-1,1-1 1,-1 0-1,3 0 23,-7 0-4,0 0-1,-1 0 1,1 0-1,0 0 1,0-1 0,-1 1-1,1-1 1,0 0-1,-1 0 1,0 0-1,2-2 5,18-18-67,-2-1 0,-1-2 0,-1 0-1,0 0 1,10-26 67,12-29-413,10-33 413,-46 100 13,-4 13 11,0 0 32,0 3 0,1 35 0,2 0-1,1-1 1,3 5-56,27 111 154,-3-17-72,-26-103-81,-1-1 1,-1 1 0,-2 0-1,-2 0 1,-1 9-2,1-34-26,-1-1 0,0 0 1,0 0-1,0 0 0,-1 0 1,0 0-1,0 0 0,-1-1 1,0 1-1,0-1 0,0 0 1,-1 0 25,-1 1-56,0 0 0,-1 0 1,1-1-1,-1 0 1,0 0-1,-1-1 1,1 0-1,-1 0 1,-4 1 55,9-5-12,-1 1 1,0-1-1,0 0 1,0 0 0,-1 0-1,1 0 1,0-1 0,0 0-1,0 0 1,-1 0 0,1 0-1,0-1 12,3 1 1,1 0 0,0 0-1,-1 0 1,1 0-1,0 0 1,-1 0-1,1 0 1,0 0-1,0-1 1,-1 1-1,1 0 1,0 0 0,-1 0-1,1 0 1,0-1-1,0 1 1,0 0-1,-1 0 1,1-1-1,0 1 1,0 0 0,0 0-1,0-1 1,-1 1-1,1 0 1,0-1-1,0 1 1,0 0-1,0 0 1,0-1-1,0 1 1,0 0 0,0-1-1,0 1 0,-1-13 20,0 0 0,1 0 1,0 0-21,1-11 25,0 6 0,0 1 1,2-1 0,0 1 0,1 0-1,0 0 1,4-7-26,14-34 40,7-9-40,-19 46 3,25-52 8,3 2 1,2 2-1,4 2 0,25-27-11,-58 80-16,-10 13 14,-1 1 0,0 0 0,1-1-1,-1 1 1,0 0 0,1 0 0,-1-1-1,1 1 1,-1 0 0,0 0 0,1 0-1,-1-1 1,1 1 0,-1 0 0,1 0-1,-1 0 1,1 0 0,-1 0 0,0 0-1,1 0 1,0 0 2,1 2-9,-1-2 10,-1 1 0,1 0 0,0-1 0,0 1 0,0 0 0,-1 0 0,1-1 0,0 1 0,-1 0 0,1 0-1,0 0 1,-1 0 0,0 0 0,1 0 0,-1 0 0,1 0 0,-1 0 0,0 0 0,0 0 0,0 0 0,0 1 0,0-1 0,0 0-1,2 5 10,62 230 273,-63-230-280,1 0-1,0 0 1,1 0 0,-1-1-1,1 1 1,0-1 0,1 0-1,-1 0 1,1 0 0,0 0-1,1 0-2,-4-4-18,-1-1-20,0 0 14,0-6-72,-1-11 51,-1 1 0,-1-1 0,-3-12 45,2 12 4,1 0 0,1-1 1,-1-14-5,3 15 7,-1 9-5,2 0 0,-1-1-1,1 1 1,0-1-2,0 6-1,-1 0 1,1 1 0,0-1 0,0 0-1,1 0 1,-1 0 0,1 1-1,-1-1 1,1 0 0,0 1 0,0 0-1,1-2 1,9-7-4,0 0-1,1 1 0,0 1 1,1 0-1,0 1 0,0 1 1,3-2 4,32-12-41,26-5 41,-70 24-1,55-16 12,45-7-11,-62 16 2,-43 10 32,-6 5 49,-13 11 118,9-8-132,-9 8-41,1 1 1,1 1-1,1 0 1,0 1-1,-3 9-28,12-18 24,0 1-1,1 0 1,0 0 0,1 1-1,1-1 1,0 1 0,0 0-1,2 0 1,-1 1 0,1 10-24,1 75 48,1-97-49,0 0 1,1 0 0,-1 0 0,0 0 0,1 0 0,-1 0 0,1-1 0,0 1-1,0 0 1,-1 0 0,1-1 0,0 1 0,1 0 0,-1-1 0,0 1-1,0-1 1,1 1 0,-1-1 0,0 0 0,1 0 0,0 1 0,-1-1 0,1 0-1,0-1 1,-1 1 0,1 0 0,0 0 0,0-1 0,0 1 0,0-1-1,0 1 1,2 0 1,-1-1-1,1 1 0,0-1 0,0 0 1,-1 0-1,1 0 0,0 0 1,-1-1-1,1 1 0,0-1 0,-1 0 1,1 0-1,0-1 0,-1 1 0,0-1 1,3 0-1,2-5-2,0 1 0,-1-1 1,1 0-1,-1 0 1,-1-1-1,1 0 1,-1 0-1,4-8 2,4-10-44,0 1-1,4-16 45,-8 16-37,-2-1 0,-1 1-1,0-1 1,-2-1-1,-2 1 1,0-1 0,-1 0-1,-2-15 38,0 41 2,-1 1-1,1-1 0,0 1 0,0-1 0,0 1 1,-1 0-1,1-1 0,0 1 0,0-1 0,-1 1 0,1 0 1,0-1-1,-1 1 0,1 0 0,0-1 0,-1 1 1,1 0-1,0-1 0,-1 1 0,1 0 0,-1 0 0,1 0 1,-1-1-1,1 1 0,-1 0 0,1 0 0,0 0 1,-1 0-1,1 0 0,-1 0 0,1 0 0,-1 0-1,-19-1 59,16 1-41,4 0-17,-1 0 0,1 0 0,0 0-1,0 0 1,0 0 0,0 0 0,-1 0 0,1 0-1,0 0 1,0 0 0,0 0 0,0 0 0,-1 0-1,1 1 1,0-1 0,0 0 0,0 0 0,0 0-1,0 0 1,-1 0 0,1 0 0,0 0 0,0 0-1,0 1 1,0-1 0,0 0 0,0 0 0,0 0-1,0 0 1,-1 0 0,1 1 0,0-1 0,0 0-1,0 0 1,0 0 0,0 0 0,0 1 0,0-1-1,0 0 1,0 0-1,-3 18 25,1 0-1,1 0 1,1 0-1,0 0 1,2 8-25,-1 0 43,0-15-18,0-1 0,1 0 0,0 1 0,1-1 0,0 0 0,1 0 0,0-1 0,0 1 0,1-1 0,0 0 0,0 0 1,2 0-26,2 4 48,1-1 1,0 0 0,1-1 0,0 0 0,1-1 0,0 0 0,11 6-49,-18-13-18,1 1 0,-1-1 1,1 0-1,0-1 1,0 1-1,0-1 0,0-1 1,0 1-1,0-1 1,1 0-1,-1 0 1,0-1-1,1 0 0,-1 0 1,0 0-1,1-1 1,4-1 17,-6 0-160,0 0 1,0 0-1,0 0 1,0-1-1,1-1 160</inkml:trace>
</inkml:ink>
</file>

<file path=ppt/ink/ink1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0.52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122 101 1393,'0'0'240,"0"0"5,0 0 19,0 0-16,0 0-45,-16-17-16,-50-52-24,49 55-92,17 14-70,-1 0 0,1 0 1,0 0-1,0-1 0,0 1 0,0 0 0,0 0 0,-1 0 1,1 0-1,0 0 0,0 0 0,0 0 0,-1 0 0,1 0 1,0 0-1,0 0 0,0 1 0,0-1 0,-1 0 0,1 0 1,0 0-1,0 0 0,0 0 0,0 0 0,0 0 0,-1 0 1,1 0-1,0 0 0,0 1 0,0-1 0,0 0 0,0 0 1,0 0-1,0 0 0,-1 0 0,1 1 0,0-1 0,0 0 1,0 0-1,0 0 0,0 0 0,0 1 0,0-1 0,0 0-1,-4 12 7,1 1 0,0-1 0,1 1 0,0 0 0,1-1 0,1 14-7,0-23 1,-1 376 245,1-326-241,20 255 31,-3-66-67,-16-230 10,-2-7-1,1 0 1,1 0-1,-1 0 0,1 0 1,-1 0-1,1-1 0,1 1 0,0 3 22,-2-8-6,0 0-1,0 0 0,0 0 0,0 0 0,1 1 0,-1-1 0,0 0 0,0 0 0,0 0 0,0 0 1,0 0-1,0 0 0,0 0 0,1 1 0,-1-1 0,0 0 0,0 0 0,0 0 0,0 0 0,1 0 1,-1 0-1,0 0 0,0 0 0,0 0 0,0 0 0,0 0 0,1 0 0,-1 0 0,0 0 0,0 0 1,0 0-1,0 0 0,1 0 0,-1 0 0,0 0 0,0 0 0,0 0 0,0 0 0,0 0 0,1 0 1,-1-1-1,0 1 0,0 0 7,0 0-11,1-1 0,-1 1 0,0 0 0,1-1 0,-1 1 0,0-1 0,1 1 0,-1-1 0,0 1 1,0-1-1,0 1 0,0-1 0,1 0 0,-1 1 0,0-1 0,0 1 0,0-1 0,0 1 0,0-1 11,0-138-1779,0 94 1021</inkml:trace>
</inkml:ink>
</file>

<file path=ppt/ink/ink1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0.93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0 113 576,'0'0'403,"0"0"-125,0 0-68,0 0-42,0 0-64,8-6-32,14-8-25,0 0-1,0 1 0,2 2 0,-1 0 1,1 2-1,20-6-46,-1 8 65,1 1 1,0 2-1,0 2 0,19 2-65,-62 25 489,-1-16-512,-1 2 115,2-1 1,-1 0-1,1 1 0,1-1 1,0 4-93,-1-12-56,-1 0 0,1 0 0,-1 0 0,1 0 0,0-1 0,0 1 0,0 0 0,0-1 0,0 1 0,0-1 0,0 1 0,0-1 0,0 1 0,1-1 0,-1 0 0,1 1 0,-1-1 0,1 0 0,-1 0 0,1 0 0,0-1 0,0 1 0,-1 0 0,1 0 0,0-1 0,0 1 0,0-1 0,0 0 0,-1 0 0,1 1 0,1-1 56,2 0-1542</inkml:trace>
</inkml:ink>
</file>

<file path=ppt/ink/ink1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1.43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24 1 1345,'0'0'448,"0"0"-128,0 0 80,0 0-48,0 0-128,0 0-15,-24 87-97,24-83 0,0-4-96,0 0-16,0 0 0,0 0-48,0 0-385,3-31-639</inkml:trace>
</inkml:ink>
</file>

<file path=ppt/ink/ink1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2.76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178 125 224,'0'0'667,"0"0"-152,0 0-51,0 0-21,0 0-67,0 0-141,0-16-51,-1-49-5,1 62-157,0 0 1,0 0 0,-1-1-1,1 1 1,-1 0-1,0 0 1,0 0 0,0 0-1,-1-1-22,2 3 10,-1 0 1,1 1-1,0-1 0,-1 0 0,0 0 1,1 1-1,-1-1 0,1 1 0,-1-1 1,0 0-1,1 1 0,-1-1 0,0 1 0,0 0 1,1-1-1,-1 1 0,0-1 0,0 1 1,0 0-1,0 0-10,-1 0 3,0 0-1,0 0 1,0 0 0,0 1-1,0-1 1,0 1 0,0 0-1,0-1 1,0 1 0,0 0-1,0 0 1,1 0 0,-1 1-1,0-1 1,1 0 0,-1 1-1,1-1 1,-1 0 0,0 2-3,-13 15-10,1 0 0,1 1 0,0 1 0,2 0 0,0 0 0,1 1 0,2 1 0,-6 16 10,11-24-6,1 0 0,0 0 0,1 0 1,0 0-1,1 0 0,1 6 6,-1 10-27,1-29 22,-1 1 0,0 0 0,0 0 1,1 0-1,-1-1 0,1 1 0,-1 0 0,1 0 0,0-1 0,0 1 0,-1-1 0,1 1 0,1-1 0,-1 1 0,0-1 0,0 1 0,0-1 0,1 0 0,-1 0 0,0 0 0,1 0 0,0 0 0,-1 0 0,1 0 1,-1 0-1,1 0 0,0-1 0,-1 1 0,1-1 0,0 1 0,0-1 0,0 0 0,0 0 5,10 2-66,1-1 0,-1 0 0,1-1 0,9-1 66,-2 1-53,-10-1 21,0 1 1,-1-2-1,0 1 1,1-1-1,-1 0 0,0-1 1,0 0-1,8-4 32,4-4-64,0-1 0,-1 0 0,0-2 64,-16 12-5,168-123-169,-170 123 161,24-22-139,-24 22 146,-1 1 1,1-1 0,-1 1-1,0-1 1,1 0 0,-1 1-1,0-1 1,0 0 0,0 0-1,-1 0 1,1 0-1,0 0 1,-1 0 0,1-1 5,-1 2 13,0 1 24,0 0 91,0 0 27,0 0-61,-2 0-28,-1 0-57,0 0 0,0 0-1,0 0 1,0 1 0,0-1-1,0 1 1,0-1 0,0 1-1,0 0 1,0 1 0,1-1-1,-1 0 1,0 1 0,1-1-1,-1 1 1,1 0 0,0 0-1,-1 0 1,1 0 0,-2 2-9,-8 11 9,1-1-1,0 2 1,1-1 0,0 2 0,2-1 0,0 1 0,0 0-1,2 1 1,0 0 0,1 0 0,1 0 0,1 1 0,0-1-1,1 1 1,1 0 0,1 5-9,0-8-5,-1-8 3,1-1 1,0 1 0,1-1 0,0 4 1,-1-10 0,0 0-1,0 0 0,1 0 1,-1 1-1,0-1 1,1 0-1,-1 0 1,1 0-1,-1 0 1,1 0-1,0 0 1,-1 0-1,1 0 1,0 0-1,0 0 0,0 0 1,0 0-1,0 0 1,0-1-1,0 1 1,0 0-1,0-1 1,0 1-1,0-1 1,0 1-1,1 0 1,3 0-1,-1 0 1,1 0-1,-1-1 0,1 1 1,0-1-1,-1 0 0,1 0 0,-1-1 1,1 1-1,0-1 0,-1 0 1,1 0-1,-1-1 0,0 1 1,1-1-1,-1 0 0,0 0 1,0-1-1,0 1 0,0-1 0,-1 0 1,1 0-1,0 0 1,5-8 18,10-10-68,-1-2 1,9-14 49,-23 31-10,0-1 0,0 0 0,-1 0 0,0 0 0,0 0-1,0 0 1,-1-1 0,0 1 0,-1-1 0,0 0 0,1-7 10,-2-135 72,0 149 5,0 1 25,0 10-54,0-1-31,1 1 0,0 0 0,1-1 0,0 1 1,1-1-1,0 1 0,0-1 0,1 0 0,0-1 1,1 1-1,0 0 0,0-1 0,1 0 0,0-1 0,0 1 1,3 2-18,2 2 27,1 0 1,1-1 0,-1 0 0,2-1 0,-1-1 0,1 0 0,1-1-1,0 0 1,0-1 0,0-1 0,1 0 0,0-1 0,0-1 0,0 0 0,1-1-1,-1-1 1,1-1 0,14 0-28,-27-1-41,0 0-1,0 0 0,-1-1 1,1 1-1,0-1 0,-1 0 1,1 0-1,-1 0 1,1-1-1,3-1 42,-2-1-151,1 0-1,-1-1 1,0 0-1,-1 0 1,1 0-1,1-3 152,-4 6-57</inkml:trace>
</inkml:ink>
</file>

<file path=ppt/ink/ink1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3.80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5 270 784,'0'0'563,"0"0"-128,0 0-75,0 0-32,0 0-66,-1-1-107,1-2-145,-1 0 0,0 1 1,1-1-1,0 0 1,0 0-1,-1 0 1,2 1-1,-1-1 0,0 0 1,1 0-1,-1 0 1,1 1-1,0-1 1,0 0-1,0 1 0,0-1 1,0 0-1,0 1 1,1-1-1,1-1-10,4-6 3,2-1-1,-1 1 1,1 1 0,1-1-3,4-3 15,9-11-8,-12 14-6,0-1 1,-1 0 0,0-1-1,-1 0 1,0 0-1,5-11-1,-13 21-4,0-1 0,-1 1-1,1-1 1,0 1 0,-1-1-1,0 1 1,1-1 0,-1 1-1,0-1 1,-1 0 4,1 0-5,-12 3-29,8 0 31,1 1 0,-1-1 0,1 1 0,-1 0-1,1 0 1,-1 0 0,1 1 0,-1-1 0,1 1 0,0 0 0,0 0 0,0 0 3,-39 32-20,27-21 15,8-7 8,-1 0 0,2 1 0,-1 0 0,-5 7-3,10-10 0,-1-1 0,1 1 0,0 0 1,1 0-1,-1-1 0,1 1 0,0 1 0,0-1 0,0 0 0,0 0 1,1 0-1,-1 2 0,1 1-4,-2 19 3,2 1 0,1 4 1,0-23 7,0 0 1,0-1 0,1 1 0,0 0 0,0-1-1,1 1 1,0-1 0,0 0 0,3 5-8,-1-3 8,2 0 0,-1 0 1,1-1-1,0 0 0,1 0 0,0 0 1,0-1-1,1 0 0,4 2-8,-6-5-15,0 0 0,1 0 0,-1-1 0,1 0-1,0 0 1,0-1 0,0 0 0,0 0 0,0-1 0,0 0-1,0 0 1,1-1 0,0 0 15,-6 0-50,1-1 0,-1 1 0,1-1 1,-1 1-1,0-1 0,1 0 0,-1 0 0,0-1 0,0 1 1,1-1-1,-1 1 0,-1-1 0,1 0 0,0 0 0,0 0 1,-1-1-1,1 1 0,-1-1 0,1 1 0,-1-1 0,0 0 1,1-2 49,20-37-1356</inkml:trace>
</inkml:ink>
</file>

<file path=ppt/ink/ink1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4.78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27 208,'0'0'280,"0"0"-96,0 0-24,0 0 6,0 0 21,52 0 1427,-28 1-1564,0-2 1,1-1 0,-1-1-1,0-1 1,0-1-51,-8 0 25,-11 3-25,0 0 0,0 1 1,0 0-1,0 0 0,0 0 1,1 1-1,-6 0-86,0 0-159,-2 14-988,-9 8 22</inkml:trace>
</inkml:ink>
</file>

<file path=ppt/ink/ink1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6.04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216 31 576,'0'0'475,"0"0"-27,0 0-45,0 0-101,0 0-113,0 0-53,-15 1 0,-51 5 22,57-4-116,-1 0 0,0 0 0,1 1 0,0 0 0,-1 1 0,1 0 0,1 1 0,-1-1 0,1 2 0,-1-1 0,1 1 0,-4 4-42,11-8-1,-1 0 1,1 1-1,-1-1 0,1 0 1,0 0-1,0 1 0,0-1 1,0 1-1,0-1 0,0 1 1,1-1-1,0 1 1,-1 0-1,1-1 0,0 1 1,0-1-1,0 3 1,0-2-8,1 1 0,-1 0 1,0 0-1,1-1 0,0 1 0,0-1 1,0 1-1,0-1 0,1 1 0,0-1 1,-1 1-1,1-1 8,7 6-14,1 0 1,0 0-1,0-1 0,0 0 1,1 0-1,4 1 14,18 13-20,-7-4-21,31 23-92,-51-36 114,-1 0 0,0 0 0,1 0 0,-2 1 0,1 0 1,-1 0-1,4 5 19,-7-7-14,1-1 0,-1 1 0,1-1 0,-1 1 0,0-1 1,0 1-1,-1 0 0,1-1 0,-1 1 0,0 0 0,0 0 1,0 0-1,0-1 0,-1 1 0,1 0 0,-1-1 0,0 1 1,0 0-1,-1-1 0,1 1 0,-1-1 0,0 0 0,1 1 0,-2-1 1,1 0-1,0 0 0,0 0 0,-1 0 0,0-1 0,1 1 1,-1-1-1,-2 1 14,-2 2-30,0-1 0,-1-1 0,1 0 1,-1 0-1,0 0 0,0-1 0,0 0 1,0-1-1,-1 1 0,1-2 0,0 1 1,-1-1-1,-3-1 30,11 1 0,1 0 1,-1 0-1,1-1 0,-1 1 1,1 0-1,-1 0 0,1-1 1,0 1-1,-1 0 1,1-1-1,-1 1 0,1 0 1,0-1-1,-1 1 0,1-1 1,0 1-1,0 0 0,-1-1 1,1 1-1,0-1 1,0 1-1,0-1 0,-1 1 1,1-1-1,0 1 0,0-1 1,0 1-1,0-1 0,0 1 1,0-1-1,0 1 1,0-1-1,0-23 17,1 16-14,-1 5-3,1-1 0,-1 1 0,1 0 0,0 0 0,0 0 0,0 0 0,1 0 0,-1 1 0,1-1 0,-1 0 0,1 1 0,0-1 0,0 1 0,0-1 0,0 1 0,1 0 0,-1 0 0,3-2 0,8-6 0,2 0 1,-1 1-1,3 0 0,-2 0 2,123-66 21,-70 40 34,58-41-57,-119 72 10,0-1 0,-1 0 0,1 0 0,-1-1 1,0 0-1,-1 0 0,1 0 0,-1 0 0,0-1 1,-1 0-1,0 0 0,0-1 0,0 1 1,-1-1-1,0 0 0,-1 1 0,0-1 0,0 0 1,-1-1-1,1 1 0,-2 0 0,1 0 0,-1-3-10,0 9 3,-2-10 60,-12 10-30,6 2-27,-1 0 0,0 1-1,0 0 1,0 0 0,-1 1-6,5 0 4,1-1 1,-1 1 0,1 0-1,0 0 1,0 1-1,0-1 1,0 1 0,0 0-1,0 0 1,-2 2-5,0 2 11,-1 0 0,1 1 1,0 0-1,1 0 0,0 0 0,0 0 1,1 1-1,0 0 0,0 0 0,1 0 1,0 0-1,1 0 0,-1 5-11,-1 16 55,1 1-1,1-1 0,3 19-54,-1-21 38,0-26-36,0 1 0,-1-1 0,1 0 0,0 0 0,1 0 0,-1 0 0,0 1 0,1-1 0,-1 0 0,1 0 0,0 0 0,-1 0 0,1 0 0,0 0 0,0 0 0,0 0 0,1 0 0,-1-1 0,0 1 0,1 0 0,-1-1 0,1 1 0,0-1 0,-1 1 0,1-1 0,0 0 0,0 0 0,0 0 0,0 0 0,0 0 0,0 0 0,0-1 0,1 1-2,6 1 7,1 0-1,-1-1 0,0 0 1,1-1-1,-1 0 0,0 0 1,1-1-1,-1 0 0,0-1 1,0 0-1,0 0 0,0-1 1,0 0-1,0-1 0,-1 0 1,1 0-7,33-19-356,-1-3 0,-1-1 1,3-5 355,-18 13-1140</inkml:trace>
</inkml:ink>
</file>

<file path=ppt/ink/ink1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6.90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10 21 272,'0'0'296,"0"0"-104,0 0-48,0 0 27,0 0 21,-2-3 8,1 0-145,0 2-34,0 1 0,1-1-1,-1 0 1,0 0 0,1 0 0,-1 0 0,1-1 0,-1 1-1,1 0 1,0 0 0,0 0 0,-1 0 0,1-1-21,0 2 131,0 0-46,0 0 22,0 0 10,0 3-18,0 321 701,0-324-824,0 0 5,4-2-15,0-3 26,-1-1-1,0 0 1,0 0 0,0 0 0,-1 0 0,2-7 8,8-16-15,8-16-44,-5 11-96,0 1-1,3 0 1,0 2-1,22-28 156,-40 58-3,1 1-1,-1-1 1,1 0-1,0 1 1,-1-1-1,1 0 0,-1 1 1,1-1-1,0 1 1,0-1-1,-1 1 0,1-1 1,0 1-1,0 0 1,0-1-1,-1 1 1,1 0-1,0 0 0,0-1 1,0 1-1,0 0 1,0 0 3,0 0-1,-1 1 1,1-1 0,0 0 0,-1 0 0,1 1-1,-1-1 1,1 1 0,0-1 0,-1 1-1,1-1 1,-1 1 0,1-1 0,-1 1-1,1-1 1,-1 1 0,0 0 0,1-1 0,-1 1-1,0-1 1,1 2 0,1 3 13,0 0 0,-1 0 0,0 1 0,0-1 0,0 0 0,0 2-13,1 57 175,-1-35 38,2 26-213,-1-48 32,-1 1 0,1 0 0,0 0-1,0 0 1,1-1 0,0 1 0,0-1 0,4 6-32,-6-12 1,0 0 1,0 0-1,0 0 1,0 0-1,0 0 0,0 0 1,0 0-1,0-1 1,0 1-1,0 0 0,0-1 1,0 1-1,1-1 1,-1 1-1,0-1 0,0 0 1,1 0-1,-1 1 1,0-1-1,1 0 0,-1 0 1,0 0-1,0 0 1,1 0-1,-1-1 0,0 1 1,1 0-1,-1-1 0,1 1-1,2-2 2,1 1-1,-1-1 0,0 0 0,1 0 0,-1-1 0,0 1 0,2-3-1,30-24 7,4-7-7,-13 10-63,2 1-1,21-12 64,-19 15-55,-17 11 22,0 1 1,1 1-1,0 0 0,1 1 0,5-2 33,-20 10 0,-1 0 1,0 0-1,0 0 0,0 0 0,1 0 0,-1 0 0,0 0 0,0 0 1,1 0-1,-1 0 0,0 0 0,0 0 0,0 0 0,1 0 1,-1 0-1,0 0 0,0 0 0,0 0 0,1 0 0,-1 0 1,0 0-1,0 0 0,0 0 0,1 0 0,-1 1 0,0-1 0,0 0 1,0 0-1,1 0 0,-1 0 0,0 0 0,0 1 0,0-1 1,0 0-1,1 2 7,0 1 1,0-1 0,-1 0 0,1 1 0,-1-1 0,1 1 0,-1-1 0,0 1 0,0-1 0,0 3-8,0 9 49,3 9 126,1-1 1,6 21-176,-8-35-10,0 0 0,1 0 1,1 0-1,-1-1 0,1 1 1,0-1-1,1 0 0,0 0 1,2 3 9,-4-8-114,-1 1-1,1-1 1,-1 0 0,1 0 0,0 0 0,-1-1-1,1 1 1,0-1 0,0 1 0,1-1 114,19 4-1177</inkml:trace>
</inkml:ink>
</file>

<file path=ppt/ink/ink1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8.13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21 576,'0'0'334,"0"0"18,0 0 104,0 0-37,0 0-104,0-3-32,0-11-83,0 10-67,0 4-32,0 0-18,0 1-53,0 96 110,5 0 0,10 48-140,-3-55-102,-3 1 1,-3 42 101,-6-132-104,0-1 24,0-3 34,6-255-1401,1 0 1323,-7 254 142,0-7 80,0 1-1,1 0 1,0 0 0,0 0 0,2-6-98,-2 15 24,-1 0 0,1 0 0,-1 0-1,1 1 1,0-1 0,-1 0 0,1 0 0,0 1 0,0-1 0,-1 0 0,1 1 0,0-1-1,0 1 1,0-1 0,0 1 0,0-1 0,0 1 0,0 0-24,22-8-45,-12 6 68,4-4-22,1 2 0,-1 0 0,1 1 0,1 0 0,-1 2-1,0 0 1,0 0 0,0 2 0,17 1-1,-30-1 2,1 1 0,-1-1 0,0 0 0,0 1-1,0-1 1,0 1 0,0 0 0,0 0 0,0 0 0,0 1 0,-1-1 0,1 1-1,-1-1 1,0 1 0,0 0 0,0 0 0,0 0 0,0 0 0,0 0-1,-1 0 1,0 0 0,1 1 0,-1-1 0,-1 0 0,2 4-2,1 8 13,-1 1 1,0 0 0,0 0 0,-2 15-14,0-15 10,0 19 34,0-33-41,-1-1 0,1 1 1,0 0-1,-1 0 0,0-1 0,1 1 1,-1-1-1,0 1 0,0-1 0,0 1 1,0-1-1,0 1 0,0-1 0,0 1 0,0-1 1,0 0-1,-1 0-3,-3 2 4,0 0-1,0-1 1,0 0 0,0 0-1,0 0 1,-1-1 0,1 0-1,0 0 1,-1 0 0,1-1-1,-1 1 1,1-1 0,-1-1-1,1 1 1,-1-1 0,-1 0-4,5 0-9,1 0 1,-1 0-1,1 0 1,-1 0-1,1 0 1,0 0-1,0 0 1,-1-1-1,1 1 1,0 0 0,0-1-1,0 1 1,0-1-1,1 1 1,-1-1-1,0 1 1,1-1-1,-1 0 1,1 1-1,-1-1 1,1 0 0,0 1-1,0-1 1,-1 0 8,0-10-115,0 1 0,1-1 0,0-3 115,1 6-101,-1-12-848,3 16-60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2.1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21946,'0'0'1217,"0"0"-1201,0 0 368,0 0 160,0 0-544,0 0-224,0 0-368,0 17-273,-3-6-3905</inkml:trace>
</inkml:ink>
</file>

<file path=ppt/ink/ink1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29.36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 22 128,'0'0'390,"0"0"-113,0 0-10,0 0 128,0 0-51,0-4-104,0-14 224,0 18-282,0 1-33,-7 359 454,7-193-526,1-153-77,0 1 0,1-1 0,0 1 0,1-1 0,1 0 0,-2-7 0,0 0 0,1 0 0,0 0 0,1 0 0,-1 0 0,1-1 0,0 0 0,1 0 0,-1 0 0,3 1 0,-6-6-1,0 0-1,0 0 1,0 1-1,1-1 1,-1 0-1,0-1 1,1 1-1,-1 0 1,1 0-1,-1-1 1,1 1 0,-1 0-1,1-1 1,-1 0-1,1 1 1,-1-1-1,1 0 1,0 0-1,-1 0 1,1 0-1,-1 0 1,1 0-1,0 0 1,-1-1-1,1 1 1,-1 0-1,1-1 1,-1 1-1,1-1 1,-1 0-1,1 0 1,-1 0 1,4-1-8,-1-1 1,-1 0-1,1-1 1,0 1-1,-1-1 1,0 0 0,1 1-1,-2-2 1,3-1 7,16-26-154,-2-1 1,-1-2-1,-1 1 1,-2-2 0,-1 0-1,6-31 154,-20 66 4,1 0 0,-1 0 1,0 0-1,1 0 0,-1 1 0,0-1 0,1 0 0,-1 0 1,1 0-1,-1 1 0,1-1 0,0 0 0,-1 0 0,1 1 1,0-1-1,0 1 0,-1-1 0,1 1 0,0-1 0,0 1 1,0-1-1,-1 1 0,1 0 0,0-1 0,0 1 0,0 0 1,0 0-1,0 0 0,0-1 0,0 1-4,8-2 19,-3 0-13,14-2-57,-19 4 38,-1 0 26,0 0 19,0 0 16,0 82 782,0-63-822,-1-9-1,1 0 0,0 0 0,1 0 0,0 0 0,0 0 0,1 0 0,1 0-7,-2-8-1,0 1 1,0-1-1,0 0 0,0 1 0,0-1 1,1 0-1,-1 0 0,1 0 0,0 0 1,0 0-1,0-1 0,0 1 0,0 0 0,0-1 1,0 1-1,0-1 0,0 0 0,1 0 1,-1 0-1,0 0 0,1 0 0,-1 0 1,1-1-1,0 1 0,-1-1 0,1 1 1,-1-1-1,1 0 0,-1 0 0,2-1 1,3 1-69,0 0-1,0 0 0,0-1 0,0 0 1,-1-1-1,1 0 0,0 0 0,0 0 1,-1-1-1,1 0 0,-1 0 0,0 0 1,0-1-1,0 0 70,37-22-910,-2 4-456</inkml:trace>
</inkml:ink>
</file>

<file path=ppt/ink/ink1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0.11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0 720,'0'0'913,"0"0"-561,0 0-16,0 0 64,0 0-96,0 0-80,0 6-143,0-6-1,0 0-32,0 0-48,0 0-96,0 3-305,0-3-559</inkml:trace>
</inkml:ink>
</file>

<file path=ppt/ink/ink1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1.13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152 1 80,'0'0'584,"0"0"-213,0 0-11,0 0-2,0 0-102,0 0-51,0 0 11,-6 3 99,-7 9-303,0 0 0,1 1 0,0 0-1,1 1 1,1 0 0,0 1 0,1 0-1,1 1 1,0 0 0,1 0 0,0 1-1,2 0 1,0 0 0,1 0 0,1 0 0,0 1-1,1 5-11,1-1 0,-1-5 0,2 0 0,0 1 0,1-1 0,1 9 0,-1-24 1,0-1-1,0 0 1,-1 1-1,1-1 0,0 0 1,0 0-1,0 0 1,0 0-1,0 0 1,0 0-1,1 0 0,-1 0 1,0 0-1,0 0 1,1-1-1,-1 1 1,1 0-1,-1-1 0,0 1 1,1-1-1,-1 0 1,1 1-1,-1-1 1,1 0-1,-1 0 0,1 0 1,-1 0-1,2 0 0,7 0 5,0 0 0,-1-1 0,1 0 0,3-1-5,-1-1 3,0-1 1,0 1-1,-1-2 0,0 0 0,0 0 0,4-3-3,64-43 11,-13 8-9,-53 35-5,-10 7 4,0 0 0,0 0 0,0-1 0,0 0 0,0 1 0,-1-1 0,1 0 0,-1 0 0,1-1 0,-1 1 0,0 0 0,0-1 0,0 0 0,0 1 0,0-1 0,-1 0 0,1 0 0,-1 0 0,0 0 0,0 0 0,0 0 0,0-2-1,4-22 12,-2 0 0,0 0 1,-2 0-1,-2-11-12,1 16 2,0 22-1,0-1 0,0 1 1,-1 0-1,1-1 0,0 1 1,0-1-1,0 1 0,-1 0 1,1-1-1,0 1 0,-1 0 0,1-1 1,0 1-1,-1 0 0,1 0 1,0-1-1,-1 1 0,1 0 1,-1 0-1,1-1 0,0 1 1,-1 0-1,1 0 0,-1 0 0,1 0 1,-1 0-1,1 0 0,-1 0 1,1 0-1,0 0 0,-1 0 1,0 0-2,-20 0-8,14 0 0,5 0 7,0 0 0,-1 0 0,1 1 0,0-1 0,0 0 0,0 1 0,0 0 0,1-1 0,-1 1 0,0 0 0,0 0 0,0 0 0,0 0 0,1 0 0,-1 0 0,1 1 0,-1-1 0,0 1 1,0 1-1,0 0-1,-1-1 1,2 2 0,-1-1 0,0 0-1,1 0 1,-1 0 0,1 1 0,0-1 0,0 2 1,-2 10 5,1 0 0,1 0 0,0 0 0,1 13-5,0-18 10,0 8 1,0 0 50,0 0-1,1 0 0,3 10-60,-3-22 16,0-1 0,1 1-1,0 0 1,0 0-1,0-1 1,1 1-1,0-1 1,0 0 0,0 0-1,1 0 1,0 0-1,2 2-15,-1-2 10,1 0 0,0 0 0,0 0 0,1 0 0,-1-1 0,1 0 1,0-1-1,0 1 0,5 1-10,-8-4-10,1 0 1,-1 1-1,1-1 1,0-1-1,0 1 1,-1-1-1,1 1 1,0-2-1,0 1 1,0 0-1,-1-1 1,1 0-1,0 0 1,-1 0-1,1-1 1,2 0 9,-1-2-101,0 1-1,-1-1 1,1 0-1,-1-1 1,0 1 0,0-1-1,1-1 102,38-44-1721</inkml:trace>
</inkml:ink>
</file>

<file path=ppt/ink/ink1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1.90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41 0 400,'0'0'560,"0"0"-255,0 0 111,0 0 16,0 0-176,0 0-112,0 0 112,41 31-16,-35 2 0,-6 7-47,0-1-97,0 0-48,-20-8-48,0-7-64,3-3-225,0-9-367,4-6-592</inkml:trace>
</inkml:ink>
</file>

<file path=ppt/ink/ink1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4.19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257 188 784,'0'0'224,"0"0"78,0 0 53,0 0-83,0 0-152,0-2-56,0 1-58,0 0 0,0 1 0,0-1 0,0 1 0,0-1 0,0 1 0,0-1-1,0 0 1,0 1 0,0-1 0,0 1 0,-1-1 0,1 1 0,0-1 0,0 1 0,-1-1 0,1 1 0,0-1 0,-1 1 0,1-1 0,0 1 0,-1-1 0,1 1-1,-1 0 1,1-1 0,0 1 0,-1 0-6,-19-2 228,15 2-203,3 0-23,0 0 0,0 0 0,0 1 0,0-1 0,0 1 0,0-1 0,0 1 0,1 0 0,-1-1 0,0 1 0,0 0-1,0 0 1,1 1 0,-1-1 0,1 0 0,-2 2-2,-20 25 4,17-18 2,-28 37-24,3 2 0,-15 33 18,37-65-4,1 1 1,0 1-1,2-1 1,0 1-1,1 0 1,1 1 0,1-1-1,1 1 1,0 10 3,2-27-1,0 4-2,0 1-1,0-1 1,1 1 0,0-1-1,2 7 4,-2-11 0,0-1-1,0 1 1,0-1-1,1 1 1,-1-1-1,1 0 0,-1 0 1,1 1-1,0-1 1,0 0-1,0 0 1,0-1-1,0 1 1,1 0-1,-1-1 1,0 1-1,2-1 1,2 2-2,1 0 0,-1 0-1,1-1 1,0 0 0,0 0-1,0-1 1,3 1 2,-6-2-1,1 1 0,-1-1-1,0 0 1,1 0 0,-1 0 0,0-1 0,1 0-1,-1 0 1,0 0 0,0 0 0,0 0-1,1-1 1,0 0 1,1-3 1,0 1 0,0-1 0,0-1 0,0 1 0,-1-1 1,0 0-1,1-1-1,33-49 10,-32 45-9,15-23-1,-1-1 0,1-4 0,-16 27-9,-1-1 0,0 1 0,-1-1 0,0 1 0,-1-1 0,0-1 0,-1 1 0,-1-3 9,0-74-75,-1 89 78,0 0 0,-1 0-1,1 0 1,0 1 0,-1-1 0,1 0 0,-1 0-1,1 1 1,-1-1 0,1 0 0,-1 0 0,1 1-1,-1-1 1,1 1 0,-1-1 0,0 0 0,0 1-1,1-1 1,-1 1 0,0 0 0,0-1 0,1 1-1,-1 0 1,0-1 0,0 1 0,0 0 0,0 0-1,0 0 1,1-1 0,-1 1 0,0 0-1,0 0 1,0 1 0,0-1 0,0 0-3,-1 0 8,1 0 0,-1 0 0,0 0 0,1 0 0,-1 0 0,0 1 0,1-1 0,-1 1 0,1-1 0,-1 1 0,0 0 0,1-1 1,0 1-1,-1 0 0,1 0 0,-1 0 0,1 0 0,0 0 0,0 0 0,-1 1-8,-1 4 12,0 0 1,1 0 0,-1 0-1,1 1 1,1-1-1,-1 0 1,1 1-1,0-1 1,1 3-13,-1 64 104,2-40-22,-1-29-71,0 1 1,1-1-1,-1 1 1,1 0-1,0-1 1,1 1-1,-1-1 1,1 0-1,0 0 1,0 1-1,0-1 1,0 0-1,3 3-11,3 3 18,1 0 1,0-1-1,1 0 1,1 1-19,1 0 0,-1 1 0,0 0 1,1 2-1,-11-12-15,0 1 1,0-1 0,0 1 0,1-1-1,-1 0 1,1 0 0,-1 1 0,1-1-1,-1 0 1,1 0 0,0-1 0,-1 1-1,1 0 1,0 0 0,-1-1 0,2 1 14,-2-1-11,1 0 0,-1 0 1,1 0-1,-1-1 0,0 1 1,1 0-1,-1-1 1,1 1-1,-1-1 0,0 1 1,1-1-1,-1 0 1,0 1-1,0-1 0,1 0 1,-1 0-1,0 0 1,0 0-1,0 0 0,0 0 1,0 0-1,0-2 11,9-9-8,-2-1 1,0 0-1,0 0 0,-1-1 1,2-6 7,27-78-56,-36 96 54,11-32-34,-2 0 0,-2-1-1,0-5 37,8-106-56,-13 125 61,8-65 387,-12 137-328,-7 38-64,3-37 86,0 41-86,6-55 29,-1-9-6,1 0 1,2 0-1,5 27-23,-6-47 1,2-1 0,-1 1 0,1-1 0,0 1 0,1-1 0,0 0 0,0 0-1,1-1 1,0 1 0,0-1 0,1 0 0,-1 0 0,2-1 0,5 5-1,-9-8-4,1 0-1,0-1 1,0 0 0,0 0 0,0 0 0,0 0 0,0-1 0,0 0-1,1 1 1,2-1 4,-4 0-1,0-1 0,0 0-1,0 1 1,0-1-1,0 0 1,0-1-1,0 1 1,0 0 0,0-1-1,-1 0 1,1 0-1,0 0 1,0 0 0,-1 0-1,1 0 1,2-2 1,2-4-4,-1 0 1,0 0-1,0-1 0,-1 0 1,0 0-1,0 0 1,-1 0-1,2-7 4,-2 8-3,15-34-15,-2 0 0,-1-1 0,-3-1 1,-1 0-1,-2-1 0,-2 0 0,-2 0 0,-2-1 1,-1-25 17,-3 4 53,-4 57 29,1 8-3,-2 10-24,-4 25-18,2 0 1,1 0-1,1 1 0,1 14-37,0 145 407,4-175-365,0-14-29,-1 11 39,2 0 1,0 1-1,3 14-52,-3-27-1,0-1 1,0 1 0,0 0-1,0 0 1,1-1-1,0 1 1,-1 0 0,1-1-1,0 0 1,1 1-1,-1-1 1,1 0-1,-1 0 1,1 0 0,0-1-1,0 1 1,0-1-1,3 2 1,-1-2-113,0-1 0,0 0-1,0 0 1,0 0-1,1-1 1,-1 1 0,0-1-1,0-1 1,1 1 0,-1-1-1,0 0 1,0 0-1,0 0 1,4-2 113,24-15-1425</inkml:trace>
</inkml:ink>
</file>

<file path=ppt/ink/ink1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4.84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254 1 256,'0'0'416,"0"0"-192,0 0-29,0 0 56,0 0-54,0 0-5,0 0 19,0 0 19,-15 0 554,10 0-771,0 0 0,0 0-1,0 0 1,0 1 0,0 0 0,0 0-1,0 0 1,0 1 0,0-1-1,0 1 1,1 0 0,-1 1 0,1-1-1,-1 1 1,1 0 0,0 0 0,0 0-1,0 1-12,-10 9 4,0 1 0,1 0-1,1 1 1,0 0 0,1 1-1,1 0 1,0 1-1,2 0 1,0 1 0,0 0-1,2 0 1,0 0-1,1 1 1,1 0 0,1 0-1,1 0 1,-1 18-4,3-23-12,0-8 8,0-1 1,0 0-1,0 0 1,1 1-1,0 1 4,-1-5 0,1-1-1,-1 1 0,1-1 1,-1 1-1,1-1 0,0 0 0,0 1 1,0-1-1,0 0 0,0 1 1,0-1-1,0 0 0,0 0 1,0 0-1,1 0 0,-1 0 1,0 0-1,1 0 0,0 0 1,3 1-5,1 0-1,-1 0 1,1-1 0,-1 1-1,1-1 1,0 0-1,-1-1 1,1 1 0,2-1 5,-4 0-5,0 0 0,0-1 1,0 1-1,0-1 1,0 0-1,0 0 1,0 0-1,0 0 1,0-1-1,0 1 1,-1-1-1,1 0 1,-1 0-1,2-1 5,5-7-14,0 0 0,-1-1 0,-1 0 1,1 0-1,-2-1 0,0 1 0,0-2 0,0-1 14,6-16-60,-1 0 0,-1 0 0,-1-4 60,-4 9-40,-2 0-1,0-1 1,-2 0-1,0 0 1,-2-9 40,0 35 66,0 0-57,1 0 0,-1 1-1,1-1 1,-1 0-1,1 1 1,-1-1 0,1 1-1,-1-1 1,1 1 0,-1-1-1,0 1 1,1-1 0,-1 1-1,0-1 1,0 1 0,1 0-1,-1-1 1,0 1-1,0-1 1,0 1 0,0 0-1,0-1 1,1 1 0,-1 0-1,0-1-8,11 43 51,-1-5 168,11 26-219,-17-54 32,1 0 0,-1 0 0,1 0 0,1-1 0,0 0 0,0 0 0,1-1 0,5 5-32,-10-11 1,0 0 0,0 0 0,0-1 0,0 1 0,1 0 0,-1-1 0,1 0 0,-1 0-1,1 0 1,0 0 0,-1 0 0,1 0 0,0-1 0,-1 1 0,1-1 0,0 0 0,0 0 0,0 0 0,-1 0 0,1 0 0,0-1 0,0 1 0,-1-1 0,3 0-1,2-2-40,-1 1 0,1-1 0,-1-1 0,0 1 0,0-1 0,0-1 1,0 1-1,0-1 0,2-3 40,54-57-985,4-13-1037</inkml:trace>
</inkml:ink>
</file>

<file path=ppt/ink/ink1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5.92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0 848,'0'0'515,"0"0"-109,0 0 7,0 0 9,0 0-113,0 0-154,0 5-56,1 95 204,4 1-1,7 12-302,9 50-296,-7 0 0,-6 16 296,-8-180-40,0-1 1,-1 1-1,1 0 0,0-1 1,-1 1-1,1 0 0,0 0 1,-1-1-1,0 1 0,1 0 1,-1 0-1,0 0 0,0-1 40,-5-8-159,-2-10-43,1 0 0,1 0 0,0-1 0,2 1 0,0-1 0,0-17 202,1-34-133,3-26 133,1 35 11,-2-6 20,-1 18 154,3 1-1,2-6-184,-2 52 21,-1 0-1,1-1 0,0 1 0,1 0 0,-1 0 0,1-1 1,0 1-1,0 0 0,0 1 0,0-1 0,1 0 0,0 1 1,-1-1-1,1 1 0,1 0 0,-1 0 0,0 0 0,1 0 1,-1 1-1,1-1 0,0 1 0,0 0 0,0 0 0,0 0-20,4 0 22,-1-1 0,1 1-1,0 0 1,-1 0 0,1 1-1,0 0 1,0 1 0,0 0-1,0 0 1,0 1 0,0-1-1,0 2 1,0-1-22,-5 0 9,0 0-1,-1 0 1,1 0-1,0 0 1,-1 0-1,1 1 0,-1-1 1,1 1-1,-1-1 1,0 1-1,0 0 1,0 0-1,0 0 1,0 0-1,1 1-8,0 2 11,-1-1 0,1 1 0,-1-1-1,1 1 1,-1 0 0,-1 0-1,1 0 1,0 1-11,1 12 28,0-1 0,-2 1 0,0 0 1,-1 10-29,1-23 9,-1 0 1,0 0-1,0 0 1,-1 1-1,1-1 1,-1 0-1,-1 0 1,1 0-1,0 0 1,-1 0 0,0 0-1,-1 0 1,1-1-1,-1 1 1,0-1-1,0 0 1,0 1-1,0-1 1,-2 1-10,-4 5 2,-54 58-76,-15 8 74,77-90-1305,1-26-50</inkml:trace>
</inkml:ink>
</file>

<file path=ppt/ink/ink1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6.91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31 107 688,'0'0'214,"0"0"50,0 0 107,0 0-51,0 0-93,0 5-67,-10 144 493,9-117-584,0-11-32,1-1-1,3 14-36,-3-32 0,0-1 0,0 0 0,1 1 1,-1-1-1,0 0 0,1 1 0,-1-1 0,1 0 1,0 1-1,-1-1 0,1 0 0,0 0 1,0 0-1,0 0 0,0 0 0,0 0 0,0 0 1,0 0-1,0 0 0,0 0 0,0 0 1,0 0-1,1-1 0,-1 1 0,0-1 0,1 1 0,2 0 1,1 0-1,0 0 1,0-1-1,-1 1 0,1-1 1,4 0-1,-3 0 0,-3-1 0,-1 1 1,0 0-1,0-1 1,1 1-1,-1-1 0,0 0 1,0 0-1,0 0 1,0 0-1,0 0 1,0 0-1,0-1 1,0 1-1,0 0 0,-1-1 1,1 0-1,0 1 1,-1-1-1,1-1 0,4-5 5,0-1-1,0 0 1,2-7-5,-3 7 2,2-6-16,-1-1 0,0 0 0,-1 0 0,-1 0 0,-1 0 1,0-1-1,-1 0 0,0 0 0,-2 1 0,0-14 14,0 29-3,0-1 1,0 0-1,-1 0 0,1 0 1,0 1-1,-1-1 0,1 0 1,-1 0-1,1 1 0,-1-1 1,0 0-1,0 1 0,0-1 1,0 1-1,0-1 0,0 1 0,0 0 1,0-1-1,-1 1 3,0-1-3,-1 0-1,1 1 1,-1-1-1,0 1 1,1 0 0,-1-1-1,0 1 1,0 0-1,0 1 1,0-1-1,0 1 4,-9-2-23,0 1 0,0 1-1,0 0 1,0 1 0,-5 1 23,14-1-2,0-1 1,0 1-1,0 0 1,0 0-1,0 0 1,0 0-1,0 0 1,0 1-1,1-1 1,-1 1-1,1 0 1,-1-1 0,1 1-1,0 1 1,0-1-1,-1 0 1,1 0-1,1 1 1,-1-1-1,0 1 1,1 0-1,-1-1 1,1 1-1,-1 1 2,-1 4-8,1 0-1,0 1 1,0-1-1,0 1 0,1-1 1,1 1-1,-1 0 1,1 0 8,1-8-6,-1 0 1,0 0 0,0 0-1,0 0 1,1 0 0,-1 0-1,1 0 1,-1 0 0,1 0-1,-1 0 1,1 0 0,0-1 0,-1 1-1,1 0 1,0 0 0,-1 0-1,1-1 1,0 1 0,0 0-1,0-1 1,0 1 0,0-1-1,0 1 1,0-1 0,0 0 0,0 1-1,0-1 1,0 0 0,0 1-1,0-1 1,0 0 0,0 0-1,0 0 1,1 0 5,7 0-32,-1 1-1,1-1 1,0-1-1,1 0 33,-6 1-15,4-1-22,-1-1 1,0 1-1,0-1 0,0-1 1,0 1-1,0-1 0,0 0 1,-1-1-1,2 0 37,16-12-470,17-15 470,-7 6-278,-5 3 220,2 2 0,0 1-1,0 2 1,2 1 0,0 1 0,11-1 58,-44 16 35,0 0 0,1 0 0,-1 0 0,1 0 0,-1 0 0,0 0 0,1 0 0,-1 0 0,0 1 0,1-1 0,-1 0 1,0 0-1,1 1 0,-1-1 0,0 0 0,1 0 0,-1 1 0,0-1 0,0 0 0,1 1 0,-1-1 0,0 0 0,0 1 0,0-1 0,1 1 1,-1-1-1,0 0 0,0 1 0,0-1 0,0 1 0,0-1 0,0 0 0,0 1 0,0-1 0,0 1 0,0-1 0,0 0 0,0 1 0,0-1 1,0 1-36,0 23-52,-1-19 187,5 252-784,-4-256 513,0-1 11,0-3-19,1-75 69,1 17 353,-6-45-278,-5 80 560,10 25-560,-1 1 0,1-1 0,0 0 0,0 1-1,0-1 1,0 0 0,0 1 0,0-1 0,0 1 0,0 0 0,0-1 0,1 1 0,-1 0-1,0 0 1,0 0 0,1-1 0,2 1-1,37-8-106,2 2 1,19 1 106,-3-1-686,-34 3-189</inkml:trace>
</inkml:ink>
</file>

<file path=ppt/ink/ink1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7.36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51 49 480,'0'0'216,"0"0"64,0 0 118,0 0-54,0 0-69,-9-8-48,-24-24-46,24 24-74,9 8-43,0 0-24,7 285 437,-8-219-457,-1-19-15,3 1 0,3 14-5,-2-49-3,1-1 0,0 1 1,0-1-1,2 1 0,2 5 3,-4-11-4,0-1 0,0 0 0,1 0 0,-1 0 0,2 0 0,-1-1 0,0 0-1,1 0 1,0 0 0,0 0 0,1 0 4,-3-3-3,1-1 0,-1 1-1,1 0 1,0-1 0,0 0 0,-1 0-1,1 0 1,0 0 0,0-1 0,0 1-1,1-1 4,47-2-45,-33 1 19,-6 0-117,0-1 0,0-1 0,-1 0 0,1-1 0,-1 0 0,3-2 143,1 0-529,-2 2-493</inkml:trace>
</inkml:ink>
</file>

<file path=ppt/ink/ink1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8.31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6 692 656,'0'0'387,"0"0"-152,0 0 77,0 0 22,0 0-142,-2-5-136,2 3-51,-1 1-3,1 0 1,-1 0 0,1 0 0,0 0 0,-1 0 0,1 1 0,0-1-1,0 0 1,-1 0 0,1 0 0,0 0 0,0 0 0,0 0 0,0 0-1,0 0 1,1 0 0,-1 0 0,0 0 0,0 1 0,1-1 0,-1 0-1,0 0 1,1 0 0,-1 0 0,1 0 0,-1 1 0,1-1 0,-1 0-1,1 0 1,0 1 0,-1-1 0,1 1 0,0-1 0,-1 0 0,1 1 0,0-1-1,0 1 1,0 0 0,-1-1 0,1 1 0,0-1 0,0 1 0,0 0-1,0 0-2,82-29 179,58-11-179,-6 3 32,-83 21-27,207-70 6,-215 70-24,-42 16 31,-2 0 33,-3 0 29,-6 0-56,0 0 1,0 1-1,-1 0 0,1 0 0,1 1 1,-1 0-1,0 1 0,0 0 0,1 0 1,0 1-1,0 0 0,-8 5-24,6-2 17,0 1-1,1 0 1,0 0 0,0 1 0,1 0-1,0 0 1,0 1 0,1 0-1,0 0 1,1 1 0,0 0 0,1 0-1,0 0 1,1 1 0,-1 6-17,-3 11-17,3 1 1,0 1-1,2-1 1,1 1-1,2 18 17,0-48-3,0-1-1,1 1 1,-1-1 0,0 1-1,0-1 1,1 1-1,-1-1 1,0 1 0,1-1-1,-1 1 1,1-1-1,-1 0 1,0 1 0,1-1-1,-1 0 1,1 1-1,-1-1 1,1 0 0,0 1-1,-1-1 1,1 0-1,-1 0 1,1 0 0,-1 0-1,1 1 1,0-1-1,-1 0 1,1 0 0,-1 0-1,1 0 1,0 0-1,-1 0 1,1-1 0,0 1 3,22-4-58,-19 1 50,0 0 1,0 0 0,0 0 0,0 0 0,-1-1-1,0 0 1,0 1 0,0-1 0,0 0 0,2-4 7,-1 1-14,7-11-54,0 0-1,-2-1 0,0-1 0,3-9 69,23-82-306,-11 31 146,-20 71 146,-2 8 61,-1 8 128,-1 39-54,3 0 1,4 22-122,-5-52 25,1 0 0,1 0 0,0-1 0,1 1 0,1-1 1,0 0-1,1-1 0,1 1 0,0-1-25,-6-12-1,0 1-1,0-1 1,1 1-1,-1-1 1,0 0-1,1 0 1,-1 0-1,1 0 1,0 0-1,0-1 1,-1 1-1,4 0 2,-4-1-3,0 0 0,0-1 1,-1 1-1,1-1 0,0 0 0,0 0 0,0 0 0,0 0 0,-1 0 0,1 0 0,0 0 0,0 0 0,0-1 0,0 1 1,-1-1-1,1 1 0,0-1 0,0 0 0,-1 0 0,1 0 0,-1 0 0,1 0 0,-1 0 0,1 0 3,5-6-44,0-1 0,0 1 0,-1-1 0,0-1 0,-1 1 0,3-6 44,29-60-277,-8-1-105,-4-1 0,-2-1 0,1-30 382,6-16-74,-12 63 76,-7 21 335,6-36-337,-15 30 1294,-3 45-1270,1 0 1,-1 0-1,0 0 0,0 0 1,0 0-1,1 0 0,-1 0 1,0 0-1,0 1 0,1-1 1,-1 0-1,0 0 0,0 1 0,1-1 1,-1 1-1,0-1 0,1 1 1,-1-1-25,-3 6 17,0 0 0,0 0-1,0 1 1,1-1 0,0 1 0,0 0 0,1 0 0,0 0 0,-1 7-17,-6 23 100,1 0 1,3 0 0,-1 30-101,3 113 229,3-138-197,0-32-25,0-1 0,1 0 0,0 0 0,1 1 0,0-1 0,0 0 0,1-1 0,0 1 0,1 0 0,4 7-7,-5-10 3,1 0 1,1 0-1,-1 0 1,1 0 0,0-1-1,1 0 1,-1 0-1,1-1 1,0 1-1,0-1 1,0 0 0,1-1-1,-1 0 1,2 1-4,1-1-87,0 0 1,0-1 0,0 0 0,0 0-1,0-1 1,7 1 86,58-3-1080,-35 0 493,-34 1-750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3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11909,'0'0'2359,"0"0"-625,0 0 726,0 0-1052,0 0-991,0 0-201,0 0 43,0 0-9,0 0-82,0 0 11,0 0 101,0 0 32,-25 5-144,19 0-119,-1 0 0,1 1-1,0 0 1,1 0 0,-1 0-1,1 1 1,1 0 0,-1 0-1,-1 4-48,-34 69 414,37-72-414,1 0 0,0-1 0,1 1 0,-1 0 1,1 0-1,1 0 0,0 1 0,0-1 0,1 2 0,-1 7-25,0-16 23,0 0 0,1 0 0,-1 0 0,1 0 0,-1 0 0,1 0 0,-1 0 0,1 0 0,0 0 0,-1-1 0,1 1 0,0 0 0,0 0 0,0-1 0,-1 1 0,1 0 0,0-1 0,0 1 1,0-1-1,0 1 0,0-1 0,0 1 0,0-1 0,0 0 0,1 1 0,-1-1 0,0 0 0,0 0 0,0 0 0,0 0 0,0 0 0,0 0 2,47 1 39,-36-2-13,-6 1-24,0-1 1,-1 1-1,1-1 0,0-1 0,-1 1 0,1-1 1,-1 0-1,1 0 0,-1-1 0,0 1 0,0-1 0,5-4-2,53-48-395,-34 27-132,-7 85 754,-10-33-58,0 1 0,1-2 1,1 0-1,3 3-169,-16-25-90,0 0-1,0-1 1,0 1-1,0 0 1,0 0-1,0 0 1,0-1-1,0 1 1,1 0-1,-1-1 1,0 1-1,0-1 1,1 1 0,-1-1-1,0 0 1,1 0-1,-1 1 1,0-1-1,1 0 1,-1 0-1,0 0 1,1-1-1,-1 1 1,0 0-1,1 0 1,-1-1-1,0 1 1,1-1-1,-1 1 1,0-1-1,0 1 1,0-1-1,0 0 1,1 0 0,-1 1-1,0-1 1,0 0-1,0 0 1,-1 0-1,1 0 1,0 0-1,0-1 1,0 1-1,-1 0 1,1 0-1,-1 0 91,11-34-6645</inkml:trace>
</inkml:ink>
</file>

<file path=ppt/ink/ink1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8.88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0 136 928,'0'0'345,"0"0"-92,0 0-8,0 0-28,0 0-60,1-21 361,0 20-511,0 0 0,0 0 0,0 0 0,0 1 0,0-1 0,0 0 0,1 0 1,-1 1-1,0-1 0,0 0 0,1 1 0,-1 0 0,0-1 0,1 1 0,-1 0 0,0-1 1,1 1-1,-1 0 0,1 0-7,7-1 33,28-8 50,53-12-25,0-4 1,25-13-59,-97 30-550,-16 6-586</inkml:trace>
</inkml:ink>
</file>

<file path=ppt/ink/ink1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39.67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300 91 144,'0'0'744,"0"0"-242,0 0-118,0 0 3,0 0-123,0-8-69,0 5-178,0 0 1,0-1-1,-1 1 1,1 0-1,-1 0 0,0-1 1,1 1-1,-1 0 1,-1 0-1,1 0 1,0 0-1,-1 0 1,1 0-1,-1 0 0,0 1 1,0-1-1,0 1 1,-1-1-1,1 1 1,0 0-1,-1-1 0,0 1 1,1 1-1,-1-1 1,0 0-1,0 1 1,0-1-1,-1 0-17,-5 0 18,0 1 0,0-1 0,1 1 1,-1 0-1,0 1 0,-8 1-18,11-1 6,0 1 1,0-1-1,0 2 1,1-1-1,-1 0 1,0 1-1,1 0 1,-1 1-1,1-1 1,-3 3-7,-1 1-6,1 1 1,0 1-1,0 0 1,0 0-1,1 0 1,1 1-1,-1 0 1,1 0-1,1 1 1,0 0-1,0 0 1,1 0 0,0 0-1,1 1 1,0-1-1,-1 9 6,-2 21-36,1 0 1,2-1-1,2 38 36,1-76-3,0 0 1,0-1-1,1 1 0,-1-1 1,0 1-1,0 0 1,0-1-1,0 1 1,1-1-1,-1 1 0,0-1 1,0 1-1,1 0 1,-1-1-1,0 1 1,1-1-1,-1 0 0,1 1 1,-1-1-1,1 1 1,-1-1-1,1 0 1,-1 1-1,1-1 3,18 5-25,23-8 18,-35 1 6,0 0 1,-1 0-1,1 0 0,0-1 0,-1 0 0,0 0 0,0-1 0,0 0 1,0 0-1,0 0 0,-1-1 0,0 0 0,3-3 1,12-15-26,0 0 1,10-18 25,-4 5-31,0 6 13,-15 18 9,0 0 0,7-12 9,-16 20 3,0 1 0,1-1-1,-1 0 1,-1 0 0,1-1 0,-1 1-1,1 0 1,-1 0 0,0-1 0,-1 1 0,1-1-1,-1-1-2,1-57 654,3 86-553,1 0-1,0-1 1,9 20-101,-11-33 20,1-1 1,0 0-1,0 0 1,1 0 0,-1 0-1,2-1 1,-1 0-1,1 0 1,0 0 0,1-1-1,4 4-20,-8-8-14,0-1 1,-1 1-1,1-1 0,0 0 0,1 0 1,-1 0-1,0 0 0,0 0 0,0-1 1,0 0-1,1 1 0,-1-1 0,0-1 1,0 1-1,1 0 0,-1-1 0,0 1 0,3-2 14,4-1-252,-1 0-1,1 0 0,-1-1 0,8-5 253,5-2-1235</inkml:trace>
</inkml:ink>
</file>

<file path=ppt/ink/ink1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1.20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331 394 640,'0'0'427,"0"0"45,0 0 3,0 0-77,0 0-59,0 0-307,0-1-1,0 1 1,0-1 0,0 1 0,0 0 0,0-1 0,0 1 0,0-1 0,0 1 0,0-1 0,0 1 0,0-1 0,0 1-1,0 0 1,0-1 0,0 1 0,0-1 0,0 1 0,-1-1 0,1 1 0,0 0 0,0-1 0,-1 1 0,1-1 0,0 1-1,0 0 1,-1-1 0,1 1-32,-8 0 8,2 0-3,-1 0 0,1 0 0,-1 0 0,1 1 0,0 0 0,-1 0 0,1 1 1,0 0-1,-5 2-5,-10 8-4,0 2 0,1 1 0,0 0 0,2 1 0,0 1 0,-3 5 4,7-8-3,1 1 0,1 0 0,0 1 0,1 1 0,1-1 0,0 2 3,5-7-13,0 1 1,1 0-1,0 0 0,0 0 0,1 1 0,1-1 0,0 1 0,1 0 0,0 9 13,1-13-10,0-5-10,0 0 1,0 0-1,0 0 0,1-1 1,-1 1-1,1 0 0,0 1 20,0-4-4,-1 0 0,1 0 0,-1 0 0,1 0 0,0 0 0,-1-1 0,1 1 0,0 0 0,0 0 0,-1-1 0,1 1 0,0 0 0,0-1 0,0 1 0,0-1 0,0 1 0,0-1 0,0 1 0,0-1 0,0 0 0,0 0 0,0 1 0,0-1 0,0 0 0,0 0 0,0 0 0,0 0 4,8 1-10,0 0 1,-1-1-1,1 0 0,-1-1 0,1 1 0,-1-2 1,1 1-1,-1-1 0,0 0 0,1-1 1,-1 0-1,5-3 10,5-4-44,0-2 0,-1 0 1,-1 0-1,0-2 0,0 0 1,-2-1-1,0 0 0,0-1 1,-2-1-1,0 0 0,-1-1 1,0 0-1,0-3 44,1-6-72,0-1-1,-2 0 1,-1-1-1,-2 0 1,0-1-1,-2 1 1,-2-1 0,1-26 72,-3-142-257,-2 109 300,1 88 29,0 3 27,3 48 428,4 30-527,-1-28 377,-1 31-377,-5-37 57,3-1-1,2 0 1,2 0-1,2 0 1,1-1-1,13 30-56,-20-65 5,0-1 0,0 0-1,1 1 1,0-1 0,1-1 0,0 1-1,0 0 1,0-1 0,2 1-5,-5-8 2,0 1-1,-1-1 1,1 0 0,0 0 0,0 0 0,-1 0 0,1 0-1,0 0 1,0 0 0,-1-1 0,1 1 0,0 0 0,-1-1-1,1 0 1,0 1 0,-1-1 0,1 0 0,-1 0 0,1 0-2,8-10 1,0 0 1,-1 0 0,-1-1 0,0 0 0,-1 0 0,6-13-2,6-8-17,7-11-90,24-29 107,-47 69-8,-3 4 7,1-1 0,-1 0-1,1 0 1,0 1 0,-1-1-1,1 0 1,-1 1 0,1-1-1,0 1 1,-1-1 0,1 1-1,0-1 1,0 1 0,0 0-1,-1-1 1,1 1 0,0 0-1,0 0 1,0-1 0,0 1-1,-1 0 1,1 0 0,0 0-1,0 0 1,0 0 0,0 0-1,0 0 1,0 1 1,-1-1-1,1 0 1,-1 0-1,1 1 1,-1-1-1,0 0 0,1 1 1,-1-1-1,1 1 0,-1-1 1,0 0-1,1 1 0,-1-1 1,0 1-1,1-1 1,-1 1-1,0-1 0,0 1 1,0-1-1,1 1 0,-1 0 1,0-1-1,0 1 0,0-1 1,0 1-1,0-1 1,0 1 0,2 19 11,-2-18-11,1 21 31,2-1 1,4 22-32,-5-35 6,1 1 1,0-1-1,1 0 1,0 0-1,0-1 1,1 1-1,0-1 0,3 4-6,-1-3 4,0 0-1,0-1 0,1 1 0,5 3-3,-10-10-16,0 1 0,0-1 1,0 0-1,1 0 1,-1 0-1,1 0 1,-1-1-1,1 1 0,0-1 1,0 0-1,0 0 1,-1-1-1,1 1 1,0-1-1,1 0 16,-3 0-44,0 1 0,0-2-1,-1 1 1,1 0 0,0 0 0,-1 0-1,1-1 1,0 1 0,-1-1 0,1 1-1,-1-1 1,2-1 44,1-1-182,0 0-1,0-1 1,-1 1-1,0-1 1,3-4 182</inkml:trace>
</inkml:ink>
</file>

<file path=ppt/ink/ink1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1.62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 0 1137,'0'0'800,"0"0"-320,0 0 0,0 0 33,0 0-177,0 0-128,-4 0-160,1 0-16,3 0-32,0 0-128,0 0-368,0 0-609</inkml:trace>
</inkml:ink>
</file>

<file path=ppt/ink/ink1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2.51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86 97 384,'0'0'526,"0"0"-214,0 0-75,0 0 54,0 0-29,-4-16-38,-15-49-16,14 51 379,3 12-411,1 15-280,1-9 168,-25 241 34,10-121 47,2 97-145,12-190 0,0-19-1,1 1 0,0 0 0,1-1-1,1 1 1,0 2 1,-1-13-1,-1 0-1,1 0 1,0 1-1,0-1 1,0 0-1,0 0 1,0 0-1,1 0 1,-1 0-1,1-1 1,-1 1-1,1 0 1,-1-1 0,1 1-1,0-1 1,0 1-1,0-1 1,0 0-1,0 0 1,0 0-1,0 0 1,0 0-1,1 0 1,-1 0 1,7 0-5,0 1 1,1-1-1,-1 0 1,0-1 0,6 0 4,-12 0-1,7 0-8,-1-1 1,1-1-1,0 1 1,-1-2-1,1 1 1,-1-1-1,0-1 1,0 0-1,0 0 1,0 0-1,-1-1 1,0-1-1,3-1 9,4-5-159,-1 0 0,0-1 0,-1 0 0,0-2 0,-1 1 0,5-8 159,16-31-1112</inkml:trace>
</inkml:ink>
</file>

<file path=ppt/ink/ink1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2.83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0 0 464</inkml:trace>
</inkml:ink>
</file>

<file path=ppt/ink/ink1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3.52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19 115 464,'-15'215'312,"12"-180"-255,2-28 49,3-6 865,4-1-938,19 1 27,0-2-1,0 0 1,0-2-1,0-1 1,13-4-60,31-13 32,65-17-918,-123 36 591,12-3-377,-22 5 681,-1 0-1,1 0 0,-1 0 1,1-1-1,0 1 0,-1 0 1,1 0-1,-1-1 0,1 1 1,-1 0-1,1-1 0,-1 1 1,1 0-1,-1-1 0,0 1 1,1-1-1,-1 1 0,1-1 1,-1 1-1,0-1 0,1 1 1,-1-1-1,0 0 0,0 1 1,0-1-1,1 1 0,-1-1 1,0 1-9,0-1 400,0 1 43,0 0-91,0 0-67,0 4-77,-2 51 111,-4 11-319,0-9 90,3 14-90,3-71-2,1 1 1,-1-1 0,1 1 0,-1-1-1,1 0 1,-1 1 0,1-1 0,-1 1-1,1-1 1,-1 0 0,1 1-1,-1-1 1,1 0 0,0 0 0,-1 1-1,1-1 1,0 0 0,-1 0 0,1 0-1,0 0 1,-1 0 0,1 0 0,0 0-1,-1 0 1,1 0 0,-1 0 0,1 0-1,0-1 1,-1 1 0,1 0 1,3 0-8,-4 0 8,7 0-10,-1 1 0,1-1-1,0-1 1,-1 1 0,1-1-1,0 0 1,-1-1 0,1 1-1,-1-1 1,1-1 0,-1 1-1,0-1 1,0 0 0,0 0 0,1-2 10,34-24-239,-2-1 0,0-2 1,-3-1-1,-1-2 1,11-16 238,-42 47-12,1-1 1,-1 0-1,-1-1 1,1 1-1,-1 0 1,0-1-1,0 0 1,-1 0-1,1 0 1,-1 0-1,-1 0 1,1 0-1,-1-1 1,0 1-1,0 0 1,-1-6 11,-8 11 616,6 1-595,0 1-1,1-1 1,-1 1-1,0-1 1,1 1-1,-1 0 1,1-1-1,-1 1 1,1 0 0,-1 0-1,1 0 1,0 0-1,-1 0 1,1 1-1,0-1 1,0 0-1,0 1 1,0-1-1,0 0 1,0 1-1,0 0-20,-18 38 117,17-35-89,-3 11 10,0 0-1,2 0 0,0 0 0,1 1 0,0-1 0,1 1 0,1-1 0,1 1 0,0-1 0,1 1-37,-1-13 3,-1 0 0,1-1 0,0 1 0,0 0 0,0-1 0,1 1 0,-1-1 0,1 1 0,0-1 0,0 0 0,0 1 0,0-1 0,1 0 0,-1-1 0,1 1 0,-1 0 0,1-1 0,0 1 0,0-1 0,1 0 0,-1 0 0,0 0 0,1-1 0,-1 1 1,1-1-1,2 1-3,7 2 2,-1-2 0,1 0 0,0 0 0,-1-1 0,1-1 0,0 0 1,5-1-3,-8-1-9,0 1 1,0-2 0,-1 1-1,1-1 1,-1-1-1,0 1 1,0-2 0,0 1-1,0-1 1,-1-1 0,1 1-1,-1-1 1,-1-1 0,7-6 8,2-4-120,1 0 0,-2-2 1,-1 0-1,0-1 1,7-15 119,-13 22-154,-1-1 1,-1 0 0,0 0 0,-1-1-1,-1 1 1,0-1 0,-1 0-1,0 0 1,-2 0 0,0 0 0,0-13 153,-1 13-68,0 2 190,0 1 0,0 0 0,-1-1 0,-1 1 0,0 0 0,-3-12-122,3 21 146,1-1 0,0 1 0,0-1 0,0 1 0,1-1 0,-1 0 0,1 1 0,0-2-146,0 4 334,0 1-86,0 0-99,0 0-34,0 8-54,-1 124-24,2 160 71,0-290-111,-1 1 0,0 0 1,0 0-1,1 0 1,-1 0-1,1-1 0,0 1 1,0 0-1,0-1 1,0 1-1,1 0 0,-1-1 1,1 0-1,-1 1 0,1-1 1,0 0-1,0 0 1,0 0-1,0 0 0,1 1 3,1-1-3,0 0 0,-1 0-1,1 0 1,0-1 0,0 1-1,0-1 1,0 0-1,1 0 1,-1-1 0,0 1-1,0-1 1,0 0-1,2 0 4,5 0-1,-7 1-4,0-1-1,1 0 0,-1 0 0,0 0 1,1 0-1,-1-1 0,0 0 0,0 0 0,0 0 1,1 0-1,-1-1 0,0 1 0,-1-1 1,1 0-1,0 0 0,2-2 6,8-10-196,-1 1-1,-1-2 1,0 0 0,-1 0 0,-1-1-1,0 0 1,-2-1 0,1 0-1,-2 0 1,0-1 0,-1 0-1,0-4 197,2-18-496</inkml:trace>
</inkml:ink>
</file>

<file path=ppt/ink/ink1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3.84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26 85 208,'0'0'387,"0"0"-104,0 0 50,0 0 97,0 0-75,0-14-67,3-57 123,-3 71-257,0 2-82,-1 15-39,-1 1-1,-1-1 1,-1 5-33,-5 33 54,2 30 82,5 1 1,4 39-137,-1-115 3,0 0 0,1-1 1,0 1-1,1 0 1,0 0-1,0-1 1,1 0-1,0 0 1,0 0-1,1 0 0,1-1 1,-1 1-1,7 6-3,-6-9 4,0 0-1,0 0 0,0-1 1,0 0-1,1 0 0,0 0 1,0-1-1,0 0 0,0 0 1,1-1-1,0 0 0,-1 0 1,1-1-1,0 0 0,0-1 1,1 1-1,1-1-3,5 0 13,1 0 0,0-1 0,0-1 0,0 0 1,15-4-14,-27 4-64,-1 0 0,1 0 0,0 0 1,-1 0-1,1-1 0,-1 1 1,1-1-1,-1 0 0,0 0 1,0 0-1,0-1 0,0 1 1,0-1-1,0 0 0,-1 0 0,1 0 1,-1 0-1,0 0 0,0 0 1,0 0-1,0-1 0,0 1 1,-1-1-1,0 1 0,0-1 1,0 0-1,1-2 64,-1-12-1377</inkml:trace>
</inkml:ink>
</file>

<file path=ppt/ink/ink1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4.17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1 0 480</inkml:trace>
</inkml:ink>
</file>

<file path=ppt/ink/ink1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4.71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183 0 480,'-152'222'203,"122"-181"-14,30-100 865,0 58-1024,0 1-4,0 0 1,0 0 26,0 0-7,0 3 7,-1-1 0,1 1 0,0 0 0,0-1 0,1 1 0,-1 0 0,0-1 0,1 1-53,3-2 12,0 0 1,0-1-1,0 1 1,0-1-1,0 0 1,0 0-1,0-1 1,2 0-13,10 0 41,10 2-6,0-2 0,-1 0-1,1-2 1,-1-1 0,1-1-35,22-8-92,-17 3-174,1 2-1,0 1 0,0 2 1,0 1-1,10 1 267,-23-16-144,-12 13 136,1 0-1,0 1 1,1 0 0,0 0 0,-1 1 0,1 0-1,1 0 1,-1 1 0,0 1 0,1-1-1,0 2 1,9-2 8,-18 3-1,0 0 0,0 1-1,-1-1 1,1 0 0,0 1 0,0-1-1,-1 0 1,1 1 0,0-1 0,-1 1-1,1-1 1,0 1 0,-1-1-1,1 1 1,-1-1 0,1 1 0,-1 0-1,1-1 1,-1 1 0,0 0 0,1 0-1,-1-1 1,0 1 0,1 0-1,-1 0 1,0-1 0,0 1 0,0 0-1,0 0 1,0 0 0,0-1 0,0 1-1,0 1 2,0 37 409,-1-24-55,1-14-264,0-1 17,0 0 10,0 0 30,0 0 29,0 0-21,4-19 218,-2 15-357,-2 2-14,1 0-1,-1 0 0,1 0 0,0 1 0,-1-1 0,1 0 0,0 1 1,0-1-1,0 1 0,1-1 0,-1 1 0,0-1 0,0 1 0,2-1-1,-3 2-1,0 0-1,0 0 0,1 0 0,-1 0 1,0 0-1,0 0 0,1-1 0,-1 1 0,0 0 1,1 0-1,-1 0 0,0 0 0,0 0 1,1 0-1,-1 0 0,0 0 0,1 0 0,-1 1 1,0-1-1,0 0 0,1 0 0,-1 0 1,0 0-1,0 0 0,1 0 0,-1 0 0,0 1 1,0-1-1,1 0 0,-1 0 0,0 0 0,0 1 1,0-1-1,1 0 0,-1 0 0,0 1 1,0-1-1,0 0 0,0 0 0,0 1 0,1-1 1,-1 0 1,6 14 0,3 14 11,-1 1 1,-1-1 0,1 22-12,-4-24 13,1-1 1,1 1 0,1-1 0,1 0 0,4 8-14,-11-32-2,0 1 1,0 0 0,0-1-1,0 1 1,0 0 0,0-1-1,0 1 1,0-1-1,0 0 1,1 1 0,-1-1-1,1 0 1,-1 0 0,1 0-1,-1 0 1,1 0 0,0 0-1,-1 0 1,1-1-1,0 1 1,0-1 0,0 1-1,-1-1 1,1 0 0,0 1-1,0-1 1,0 0-1,0 0 1,0 0 0,0-1-1,-1 1 1,1 0 0,0-1-1,0 1 1,0-1 0,-1 1-1,1-1 1,0 0-1,0 0 2,8-5-85,-1-1 0,0 0 0,0 0 0,0-1 0,2-3 85,-3 3-138,29-28-691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3.6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11045,'3'0'10533,"0"0"-9605,-3 0-31,3 0 399,-3 0-639,0-6-481,0 6-80,0-3-48,0 0-48,3 3-128,-3-5-625,0-4-1664,0-5-7107</inkml:trace>
</inkml:ink>
</file>

<file path=ppt/ink/ink1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5.17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1857,'0'0'672,"0"0"-208,0 0 33,0 0-33,0 0-304,0 0-64,7 0-96,-7 0-64,0 0-192,0 0-449,0 0-191,7 0-801</inkml:trace>
</inkml:ink>
</file>

<file path=ppt/ink/ink1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5.66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24 12 928,'0'0'160,"0"0"121,0 0 207,0 0-80,0 0-80,-1-3-80,1 0-221,-2-3 237,1 19-53,-8 153 186,-1-19-247,9 40-1231,1-185 65</inkml:trace>
</inkml:ink>
</file>

<file path=ppt/ink/ink1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46.29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40 1 448,'0'0'379,"0"0"-67,0 0 48,0 0-29,0 0-107,0 7-8,-1 5-110,-3 36 123,3-33-110,2-20 6,6-23-82,-5 22-14,0 0 0,-1 0-1,1 0 1,-1-1 0,0-4-29,-1 10 123,0 1-30,-34 0-466,17 0-377</inkml:trace>
</inkml:ink>
</file>

<file path=ppt/ink/ink1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7:52.89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203 145 352,'0'0'62,"0"0"103,0 0-29,0 0-35,-9 0-5,-40 0 102,45 1-135,0-1-1,0 1 1,0 0 0,0 0 0,0 0-1,-2 2-62,2-2 43,-1 1-1,1-1 0,0 0 0,-1 0 0,1 0 0,-3-1-42,-74 0 755,81 0-768,0 0 2,7 0 41,66-3 69,-1-4-1,56-14-98,22-2 59,187-10 162,41 14-221,56-13 46,-338 25-51,47 5 5,-44 2-9,27-7 9,-44 2-13,65 5 13,-52 2 3,350-2 7,-268 6-10,-45-6-114,-145 1-57,0 0-1,0 1 1,0 1 171,-27 4-820,15-6-229</inkml:trace>
</inkml:ink>
</file>

<file path=ppt/ink/ink1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8:05.123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85 643 880,'0'0'235,"0"0"-69,0 0 47,0 0 30,0 0-30,-3 0-21,1 0-175,1 0 33,0 0-1,-1 1 1,1-2 0,0 1-1,-1 0 1,1 0-1,0 0 1,0-1 0,-1 1-1,1 0 1,0-1 0,0 1-1,0-1 1,-1 0 0,1 1-1,0-1-49,-8-1 554,21 3-526,159-7 4,13 0-29,-175 6-3,50 1 11,1-3 1,-1-3-1,15-5-11,-9-1 5,-1 3-1,2 3 1,16 3-5,-44 0 0,0-1 0,3-3 0,4 0-3,7 2 3,295 2-91,-177 3 54,-65 0 37,27 0 19,41-8-19,-68 4 0,-7 0 0,112-16 37,148-35-37,-312 47 4,0 2 1,13 1-5,-7 1 2,365-6-2,-362 9 0,75-7 11,-63 2-6,49-6 10,50-15-15,-37 6 11,25 1 4,36-4-11,-139 15-17,1 3-1,45 2 14,-14-1 22,71-12-22,-58 5-24,11 3 24,-40 3 3,44-10-3,-52 6 0,0 3-1,26 1 1,137-4-13,-5 0-8,-125 9-75,-91 0 77,-1 0-10,0 0 2,3 0 19,-3 0 3,0 0 21,0 0-27,1 0-13,2 0 19,-2 0 4,1 0 0,-1 1 1,1-1-1,0 1 1,-1-1-1,1 1 0,-1 0 1,1-1-1,-1 1 1,0 0-1,1 0 0,-1 0 1,0 0-1,1 0 1,-1 1-1,0-1 0,0 0 1,0 0-1,0 1 1,0-1-1,0 1 0,0 0 1,7 9 0,1-3 5,1 0 0,0-1 0,1 0 1,9 5-6,19 13 9,-36-22-10,0 0 0,0 0 0,-1 0 0,1 0 0,-1 1 0,0-1 0,0 1 0,1 1 1,5 9-6,-6-10 5,-1-2 2,1 1 0,0-1 0,-1 1 0,1-1 0,0 1 0,0-1 0,1 0 0,-1 0 0,0 0 0,1 0 0,-1 0 0,1-1 0,-1 1 1,3 0-2,-3-1 0,-1-1-1,0 1 1,0-1 0,1 1 0,-1 0 0,0 0 0,0-1 0,0 1 0,0 0 0,0 0 0,0 0 0,0 0 0,0 0 0,-1 0 0,1 1 0,0-1 0,0 0 0,-1 0 0,1 0 0,-1 1 0,1-1 0,-1 0 0,0 1 0,0-1 0,1 1 0,0 6 0,-1-1 0,0 1 1,0-1-1,-1 5 0,0 5 2,0 39 28,-7 36-30,7-62-16,1-29 5,-3-1 22,3 0 7,0 0 9,0 0-8,-22 0-3,-155 0-16,-333-7 0,104 0 25,143 6-18,242 0-10,-244 2-40,229 3 41,-1 2 1,-23 7 1,23-5 1,0-1 1,-18 0-2,-275 30 14,316-35-14,-110 8-14,1-5 0,-42-6 14,33-1-4,-534 11-124,-845-9-30,1345 9 208,72-3-25,-215 25-55,293-28 34,-1 0 0,1 0 0,0 2 0,-5 2-4,13-5 2,-1-1 0,1 1-1,-1-1 1,0-1 0,1 0-1,-1 0 1,0 0-1,0-2-1,-21 1 3,-226 10-8,252-8-3,-1-1 0,0 1 0,0 0-1,0 0 1,1 0 0,-5 3 8,3-2-6,1 0 0,-1-1 0,0 1 0,1-1 0,-1-1 0,0 1 0,-1-1 6,2 1-4,-1 0-1,1 0 0,-1 1 0,1-1 0,0 1 0,-4 2 5,-10 3-16,-15 4-13,32-10 26,1-1 16,1 0 3,0 0-5,0 0-16,0 0 15,0 0 9,0 0 10,0 0 1,0 0-12,0 0-2,0 0 0,0 0-5,0 0-22,-5 0-50,-26 0 42,30 0 51,1 0 0,-20 0 0,19 0-31,0 0 0,1 0 0,-1 0 0,0 0 0,1 0 0,-1 0 0,1 0 0,-1 0-1,0 0 1,1-1 0,-1 1 0,0 0 0,1 0 0,-1-1 0,1 1 0,-1 0-1,0-1 1,1 1 0,-1 0 0,1-1 0,-1 1 0,1-1 0,-1 1 0,1-1 0,0 1-1,-1-1 1,1 1-1,-1-19 33,1 7-47,3-175 3,-2 182 12,0 0-1,1 0 1,-1 0-1,1 0 1,0 1-1,0-1 0,1 0 1,-1 1-1,1-1 1,0 1-1,0 0 0,2-1 0,12-22-5,-10 13 2,-1-1 0,-1 0 0,-1-1 0,0 1-1,-1-1 1,-1 1 0,0-1 0,-1 0 0,0 0-1,-2-1 4,5 4-18,-4 13 2,0-25-67,0 13 22,0 8-16,0-1 0,0 0-1,0 0 1,0 0 0,-1-2 77,0 6-13,1 0 1,0 0-1,-1 0 1,1 0 0,0 0-1,-1 0 1,1 0-1,-1 0 1,1 0-1,-1 0 1,0 0-1,1 1 1,-1-1-1,0 0 1,0 0 0,0 1-1,0-1 1,1 1-1,-1-1 1,0 1-1,0-1 1,0 1-1,0-1 1,0 1 0,0 0-1,-1-1 13,-5-2-26,7 1 32,1 1-2,-1 1 33,0 0-2,0-18 237,0 14-272,0 2-2,1 1 2,0 0 0,1 0 0,-1 0 1,1 0-1,-1 1 0,1-1 1,-1 0-1,1 1 0,0 0 0,-1-1 1,1 1-1,1 0 0,3-2-1,27-7 24,1 1 0,-1 2 0,30-2-23,6-1 59,19-7-9,-44 7-41,1 2 0,0 2 1,22 1-10,-47 4-8,12 0 17,0-1 0,-1-1-1,20-5-8,-13 2 11,1 1 0,0 2 0,32 3-11,-29 0-4,1-2-1,0-2 0,3-2 5,35-8 0,0 4 0,73 1 0,-127 6 10,-1 0 0,1-2 0,4-3-10,46-5 15,57 5-18,5 5 3,106-5 1,10-3-13,-23 2 24,-39-13 7,-90 8-4,31 2-15,276 10 0,-214 2 3,360 2 0,-520-5 4,35-5-7,-34 2-5,35 1 5,1237 1-40,-1224 12 38,113-9-89,-197 0 99,6 3-21,26 12-3,-32-12 12,0-1 1,0 0 0,0 1-1,0-1 1,-1 1-1,1-1 1,-1 1 0,0-1-1,1 1 1,-1-1 0,0 1 3,1 6-6,8 32 0,0-10 15,-2 1-1,-1 0 1,-2 0 0,0 25-9,-4 112 80,1-158-72,1 0-1,0 0 1,0 0-1,1 0 1,1 0-1,4 9-7,7 28 19,-6-21 4,-7-19-24,1 0 1,-1 0-1,0 0 1,-1 1-1,0-1 1,0 0-1,-1 8 1,3-2 16,-3-13-3,0-1 6,-22 0-13,0 0 0,0 2 0,0 0 0,0 2-1,1 0-5,-56 12 0,0-3 0,-39-1 0,65-8 0,12-1 0,-16 3 0,14-1 7,0-2-1,0-1-6,-21 1-2,-187 22-134,205-20 151,27-2-9,0-1 0,-11-1-6,4-1-2,-301 6-44,224 4 34,-3 4 12,-77 8 20,129-17-24,19-1 2,-22-1 2,-50 1 0,1 5 0,-42 11 0,67-9-3,-48 7-4,106-15-43,0-1 0,0-1 0,-19-1 50,13 0-146,-23 2 146,-134 10-17,-104-9 17,184-3 1,-135-6 17,156 4-2,1-3 0,-30-7-16,-1-1-24,-56 2 24,-115 8-3,269 3 4,-31-2 3,-37-6-4,30 1-4,-4 3 4,-123 5 35,-48-3 50,-56-3-59,225 5-15,-53 3 18,90 0-32,1 1 0,0 0 0,-21 8 3,24-7 3,0 0-1,-1-1 0,0 0 1,0-2-1,-7 0-2,-6 0 12,-1 1 0,1 2 0,-12 4-12,-21 2 25,-29 4 2,85-14-7,7-1-20,1 0 0,0 0 0,0 0 0,-1 0 0,1 0-1,0 0 1,-1 1 0,1-1 0,0 0 0,0 1 0,0-1 0,-1 1 0,1 0 0,0-1 0,0 1 0,0 0 0,-3 1 3,0-1 0,-1 1 0,1-1 0,0 0 0,0 0 0,-1 0 0,1 0 0,-1-1 0,1 0-3,-10 2 7,-19 10 12,29-10-15,0 0 0,0 0 1,0-1-1,0 1 1,-1-1-1,1 0 0,0-1 1,-4 1-5,7-1 16,1 0-48,0 18-1430,0-11 405</inkml:trace>
</inkml:ink>
</file>

<file path=ppt/ink/ink1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8:06.036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1 137 496,'0'0'16,"0"0"27,0 0 122,43 0 86,-16 0-205,286-9 327,-26-9-32,351-31-26,-494 31-298,45-5 158,97 4-175,71 19 513,-466-1-529,-348 9-166,-381 27-93,791-34 267,-24 0 9,0 3 1,-17 6-2,86-10 0,-5 1 3,1 0-1,-1 0 1,1 1 0,-1 0-1,-3 2-2,9-4-3,0 1 0,0-1 0,-1 1 0,1 0-1,0 0 1,0 0 0,0 0 0,0 0 0,0 0 0,0 0-1,0 0 1,0 0 0,1 0 0,-1 0 0,0 0-1,0 1 1,1-1 0,-1 0 0,1 1 0,0-1 0,-1 0-1,1 1 1,0-1 0,0 0 0,-1 1 0,1 1 3,0 11-136,4-13 80,66-1-96,115-3-49,-63-9-353</inkml:trace>
</inkml:ink>
</file>

<file path=ppt/ink/ink1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38:14.501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66 286 144,'0'0'291,"0"0"53,0 0-61,0 0-16,0 0-65,0 0-28,0 0 18,-1-4-27,0 0-78,0-1 1,0 1-1,0-1 0,0 1 0,1-1 0,0-1-87,-1 2 93,0-3 177,13 0-113,22-2-157,-1 1 0,1 2 0,11 1 0,15-4 3,531-89 24,-482 83-24,61 2-3,110 6-5,-181 5-4,29 1 23,28-1-22,-1-6-1,15-9 9,-135 13 1,-19 3-1,1-1 1,-1-1 0,14-4-1,-18 4-2,1 0-1,0 1 1,-1 1-1,1 0 1,0 1-1,0 1 1,3 0 2,20 0 12,146-7-28,-194 6 16,0 1 1,0 0 0,0 1-1,-4 2 0,-715 209 16,571-172-53,-16-5 37,-167 20-49,-106 21-43,403-68 79,-255 61-284,295-69 294,0 1 1,1 0 0,-1-1-1,0 2 1,1-1-1,-1 1 1,1 0 2,3-2-1,1 0 0,0 0 0,-1 0 0,1 0 0,0 0 0,0 1 1,0-1-1,0 0 0,0 1 0,0-1 0,0 1 0,1-1 0,-1 1 1,0-1-1,1 1 0,-1-1 0,1 1 0,0 0 0,-1-1 0,1 1 1,0 0-1,0-1 0,0 1 1,0 7-5,1-6 4,-1 0 1,0 0-1,0 0 0,-1 0 1,1-1-1,-1 1 0,1 0 0,-1 0 1,0-2-1,1 0 0,-1 1 0,0-1 0,1 0 0,-1 0 0,0 0 0,0-1 0,0 1 0,0 0 0,0 0 0,0 0-1,0-1 1,0 1 0,0 0 0,-1-1 0,1 1 0,0-1 0,0 1 0,0-1 0,-1 0 1,-12 5 46,14-5-43,0 0 0,0 0 1,0 0-1,0 0 0,0 0 1,0 0-1,0 0 1,1 0-1,-1 0 0,0 0 1,0 0-1,0 0 0,0 0 1,0 0-1,0 0 1,0 0-1,0 0 0,0 0 1,0 0-1,0 0 0,0 0 1,0 0-1,0 0 1,0 0-1,0 0 0,0 0 1,0 0-1,0 1 0,0-1 1,0 0-1,0 0 0,0 0 1,1 0-1,-1 0 1,0 0-1,0 0 0,0 0 1,0 0-1,0 0 0,0 0 1,0 0-1,0 0 1,0 0-1,0 0 0,0 0-3,28-3 70,570-84-71,-595 87 2,995-91-1,-605 78 4,-161 7 13,-222 6-12,0 0 1,-1-1-1,1 0 0,0-1 1,-1 0-1,1 0 0,-1-1 1,1-1-6,-4 3 2,-1-1 0,1 1 0,0 1 0,0-1 0,0 1 0,0 0 0,-1 0 0,7 1-2,8 0 2,94-1-15,-114 0 29,0 0 16,-3 0 11,-382 13-30,-292 58-13,410-30 0,-135 43 0,283-56-20,0-5 0,-106 5 20,-187 5 13,358-29-26,-16-1 13,1952-3 88,-1433-17-83,-417 15-5,79-6 3,71-2 8,-162 10-9,-18 0 5,-4 0 1,-14 0 7,-38 0-17,-167 1 54,-98 17-52,-94 11-5,0-18-3,131-5 5,20 5 14,-64 20-11,276-24 54,-33 9-54,64-11 1,0 0-1,1 2 0,0 0 1,0 1-1,-14 9 0,31-15-7,1-1 7,0-1-1,-1 1 0,1-1 1,0 1-1,0-1 1,0 0-1,-1 1 1,1-1-1,0 0 1,0 1-1,-1-1 0,1 0 1,0 1-1,-1-1 1,1 0-1,-1 0 1,1 1-1,0-1 1,-1 0-1,1 0 0,-1 1 1,-24 4 67,24-5-40,1 0-6,0 0 6,-20 1 8,16-1-36,3 0 1,-1 0 1,1 0-1,0 0 0,0 0 0,-1 0 1,1 0-1,0 1 0,0-1 0,-1 0 0,1 1 1,0-1-1,0 1 0,0-1 0,-1 2 0,1-2 8,17 0-34,31 1 15,-1 0 15,0-2 1,0-2-1,14-4-4,272-57 14,425-63-14,122 6-51,-852 117 22,-17 3 2,0-1-1,0 0 1,0 0-1,-1-1 1,1 0-1,-1 0 0,8-4 28,-13 5-4,0 0 0,1 1 0,-1 0-1,1 0 1,-1 0 0,1 0 0,-1 1-1,1 0 1,0 0 0,-1 0 0,1 0-1,2 1 5,16 1 6,-23-2 2,0 0-19,-5 4-5,-27 9 16,-1-2 0,-1-1 0,1-1 0,-6-1 0,-9 3 0,-271 63 19,-120 4-19,306-60-2,-178 21-47,134-15 17,-87 25 32,205-40 22,0-2-1,0-3 0,-41-3-21,66-1 19,13 3 16,21 1-437,0-3 344,0-1 0,0 1 0,0-1 0,0 1 0,0 0 0,0-1 0,0 1 0,0-1 0,0 1 0,0 0 0,0-1 0,0 1 0,0-1 0,-1 1 0,1 0 0,0-1 0,0 1 0,-1 0 58,-7-1-1281</inkml:trace>
</inkml:ink>
</file>

<file path=ppt/ink/ink1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51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 10421,'0'0'3364,"0"0"-1488,0 0-412,0 0 116,0 0-441,0 0-454,0 0-135,0 0-91,0 0-54,0 0-34,0 0-61,0 0-17,0 0-55,0 0 55,0 0-53,0 0-5,0 0 85,0 0-34,0 0-132,0 0-95,0 0-19,0 0 59,0 0-17,0 14 38,-14 193-141,14-83 77,43-86-419,-21-17-1069,-20-19-921</inkml:trace>
</inkml:ink>
</file>

<file path=ppt/ink/ink1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53.1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12822,'0'0'5474,"0"0"-2944,0 0-818,0 0-287,0 0-337,0 0-607,0 0-145,0 0-48,0 0-96,0 0-80,0 0-48,0 0-64,0 0-32,0 0-656,-7 0-2802</inkml:trace>
</inkml:ink>
</file>

<file path=ppt/ink/ink1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9:11.2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33 610 10789,'0'0'3049,"0"0"-1837,0 0-722,0 0 79,0 0 218,0 0 248,0 0 211,0 0-118,0 0-210,0 0-139,0 0-149,0 0-185,0 0-143,-32 0 562,32 0-907,0 0 14,0 0 112,0 0-25,0 0-23,0 0 2,0 0 22,0 0 0,0 0-32,58-3 60,1-2 1,33-9-88,57-6 107,-45 9-46,35-13-61,-62 10 33,1 3-1,0 3 0,8 4-32,-3 3-20,1-3 0,6-4 20,234-39 42,-193 35-4,0 5-1,52 8-37,-36 0 69,100-13-69,-173 7 90,29 3-90,-49 2 28,0-2 0,1-2 0,15-5-28,-9 0 50,0 3-1,62 2-49,-51 3 47,0-3-1,2-4-46,93-16 65,0 8 1,75 5-66,-102 13 2,-9 0 12,0-6-1,25-7-13,-38-2 61,92-13-21,-82 11-4,-1 5 0,2 6 0,44 8-36,2-2 18,-76-3-26,-1-4 0,17-7 8,53-9 8,0 7 0,20 7-8,-69 8 0,13 1 6,1-6-1,-1-5 0,20-9-5,-72 7 39,31 2-39,-21 3 9,-59 4 12,-13 1 13,0-1-1,1-1 0,-1 0 1,12-4-34,19 2 118,-12 3-71,9-2 62,0 2-1,0 1 1,3 3-109,35 0 859,-84-3-859,0 1 1,1-1 0,-1 0 0,0 1 0,1-1-1,-1 1 1,0-1 0,1 0 0,-1 1 0,0-1-1,0 0 1,0 1 0,0-1 0,0 0 0,0 0-1,0 1 1,0-1 0,0 0 0,0 1 0,0-1 0,0 0-1,0 1 1,-1-1 0,1 0 0,0 1 0,0-1-1,-1 1 1,1-1 0,-1 0 0,1 1 0,0-1-1,-1 1 1,0-1-1,-30-24-619,-46-14-1462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4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10869,'0'120'11018,"-1"-1"-8623,-1 117-2573,2-233 175,0 0 0,-1 0 0,1 0 0,1 0 0,-1 0 0,0 0 0,1 0 0,0 0 0,-1 0 0,1 0 0,0 0 0,1 0 0,-1 0 0,0-1 0,1 1-1,0 0 1,-1-1 0,1 0 0,0 1 0,0-1 0,0 0 0,2 1 3,1 0-175,0-1 0,0 0 1,0-1-1,1 1 0,-1-1 0,1 0 0,-1 0 1,1 0-1,-1-1 0,1 0 0,4-1 175,-3 1-470,-1 1-436,-1-1 0,1-1-1,-1 1 1,0-1 0,1 0 0,-1 0-1,2 0 907,12-12-11234</inkml:trace>
</inkml:ink>
</file>

<file path=ppt/ink/ink1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9:21.1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40 245 6931,'-2'4'10987,"-3"0"-5712,-22 9-6338,22-12 2917,5-1-1686,0 0 64,0 0 14,0 0-86,0 0-43,0 0-10,0 0-24,0 0-11,0 0 13,0 0-23,0 0-38,0 0-8,0 0 2,0 0 9,0 0-8,0 0-3,1 1-13,0 0 0,-1 0 0,1-1 1,0 1-1,0-1 0,0 1 1,1-1-1,-1 1 0,0-1 0,0 1 1,0-1-1,0 0 0,0 0 0,0 1 1,1-1-1,-1 0 0,0 0 1,0 0-1,0 0 0,0-1 0,1 1-3,38 0 127,-30 0-88,138 2 218,-31 1-105,84-10-152,-140-2 69,-1-2 0,11-5-69,81-16 96,-30 20-43,0 5 1,40 7-54,-158 0 0,30-2 5,0-2-1,0-1 1,0-2-1,29-10-4,-29 7 6,-1 2-1,2 2 1,-1 1-1,33-1-5,325-10 11,2 0-1,11 10-36,-108-13-1,-214 20 27,-23 1 0,0-3 0,0-2 0,36-8 0,-29 2 7,1 2 1,0 4-1,6 3-7,89-5 10,-107 0-10,-51 4-315,-15-1-763,-3-1-1189,-10-7-3469</inkml:trace>
</inkml:ink>
</file>

<file path=ppt/ink/ink1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5.9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6 12950,'0'0'3007,"0"0"-1295,0-6 5176,-1 6-6850,1 0-1,0 1 1,0-1-1,0 0 1,0 0-1,0 0 1,0 0-1,0 0 1,0 0-1,0 0 1,0 0-1,0 0 1,0 0 0,0 0-1,0 1 1,0-1-1,0 0 1,0 0-1,0 0 1,0 0-1,-1 0 1,1 0-1,0 0 1,0 0-1,0 0 1,0 0-1,0 0 1,0 0-1,0 0 1,0 0-1,0 0 1,0 0 0,-1 0-1,1 0 1,0 0-1,0 0 1,0 0-1,0 0 1,0 0-1,0 0 1,0 0-1,0 0 1,0 0-1,0 0 1,-1 0-1,1 0 1,0 0-1,0 0 1,0 0-1,0-1-37,-7 30 0,1 1-1,2-1 0,1 1 0,1-1 1,2 1-1,0 0 0,3 7 1,-1 38 3,-4 0 2,-1-50-5,2 1 1,1 0 0,1-1 0,1 1-1,1-1 1,2 1 0,0-1-1,3 4 0,-7-26-3,1 0 0,-1 0-1,1 0 1,0 0-1,0 0 1,1-1 0,-1 1-1,1 0 1,-1-1 0,1 0-1,0 1 1,-1-1-1,1 0 1,0-1 0,1 1-1,-1 0 1,0-1-1,0 0 1,1 0 0,-1 0-1,0 0 1,4 0 3,9 1-6,0 0 0,0-1 0,1-1 0,8-1 6,5 0 13,-7-1 82,0 0 1,0-2-1,-1 0 0,1-2 0,16-6-95,53-12-1029,-28 18-2460,-64 6-2930</inkml:trace>
</inkml:ink>
</file>

<file path=ppt/ink/ink1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6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10389,'0'-5'318,"0"1"0,1 0 0,-1 0 0,1 0 1,0 0-1,0 0 0,0 0 0,1 0 0,0 0 0,-1 0 1,1 0-1,0 1 0,1-1 0,-1 1 0,1 0 1,1-3-319,2 1 560,0-1 1,0 1 0,1 1 0,-1-1 0,1 1 0,0 0 0,0 1 0,6-3-561,15-3 1187,0 1 0,1 1 1,-1 1-1,15 0-1187,-39 6 18,174-17 1431,-172 16-1645,4-1-712,-4 3-3919,-6-1-858</inkml:trace>
</inkml:ink>
</file>

<file path=ppt/ink/ink1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6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 12438,'49'0'8462,"27"1"-3751,-41-2-4600,0-1 1,1-1 0,-1-2-1,7-4-111,-35 7-221,34-8 628,-24 10-3517,-16 2-622</inkml:trace>
</inkml:ink>
</file>

<file path=ppt/ink/ink1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7.9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399 0 16039,'-3'0'1334,"-11"1"-652,1 1-1,0 0 1,0 1-1,0 0 1,0 1-1,0 1 1,-4 2-682,-89 45 1392,96-46-1257,0-1-1,1 1 1,0 0-1,0 1 1,0 0 0,1 1-1,0 0 1,0 0-1,-2 4-134,9-7 8,-1 0 0,2 0-1,-1 0 1,0-1 0,1 1 0,0 0-1,0 0 1,1 0 0,0 3-8,0 11-70,0-17 67,-1 0 0,1 0 0,0 0 0,0 0 0,0 0-1,0 0 1,0 0 0,0 0 0,0 0 0,1-1 0,-1 1 0,1 0-1,-1-1 1,1 1 0,-1-1 0,1 0 0,0 1 0,1 0 3,44 26-19,-33-20-2,8 4-7,-12-8-20,-1 1-1,0 1 0,1 0 0,-2 0 1,1 0-1,-1 1 0,0 1 0,0-1 0,1 4 49,-7-9-12,-1 0 1,0 0-1,1 0 0,-1 0 0,0 0 0,0 0 0,-1 0 0,1 1 0,0-1 0,-1 0 0,1 0 0,-1 1 0,0-1 0,0 0 0,0 0 0,0 1 0,0-1 0,0 0 0,-1 1 0,1-1 0,-1 0 1,0 2 11,0-1-4,-1 0 0,0 0 0,0 0 0,-1 0 1,1-1-1,0 1 0,-1-1 0,0 1 1,1-1-1,-1 0 0,0 0 0,0 0 1,-2 1 3,-12 5 7,0-1 0,0 0 0,-1-2 0,0 0 0,-3 0-7,14-3-14,-15 3 10,-1-1 1,0-1 0,0 0 0,0-2 0,-4-1 3,26 0-382,3-17-2670,7-8-787,5-6-3402</inkml:trace>
</inkml:ink>
</file>

<file path=ppt/ink/ink1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9.2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16 268 9028,'3'1'954,"0"0"0,-1 0 0,1 0 0,0 0 0,0-1-1,0 1 1,0-1 0,0 0 0,0 0 0,1 0 0,-1 0 0,0-1 0,2 0-954,0 0 451,0-1-1,0 1 1,0-1 0,0-1 0,-1 1 0,1-1-1,3-2-450,7-6-437,-2-1 0,0-1 0,0 0 0,3-5 437,-5 5 1039,-8 10-1015,0 0 1,-1-1-1,0 1 0,1-1 1,-1 1-1,-1-1 0,1 0 1,-1 0-1,1 0 0,-1 0 1,0 0-1,0 0 0,0-4-24,-1 7-4,0 0 0,0 0 0,0-1-1,0 1 1,0 0 0,0-1 0,-1 1 0,1 0-1,0 0 1,-1-1 0,1 1 0,-1 0 0,1 0-1,-1 0 1,1 0 0,-1 0 0,0-1 0,0 1-1,1 0 1,-1 1 0,0-1 0,0 0 0,0 0-1,0 0 1,0 0 0,0 1 0,0-1 0,-1 1-1,1-1 1,0 0 0,0 1 0,0 0 0,-1-1-1,1 1 1,0 0 0,0 0 0,-1 0 0,1-1-1,0 1 1,-1 1 0,1-1 4,-10-1-56,1 2 0,-1-1 1,1 1-1,-1 1 0,-1 0 56,7 0-12,1-1 0,0 1 0,-1 0 0,1 0-1,0 1 1,0-1 0,1 1 0,-1 0 0,1 0 0,-1 0 0,1 1 0,-2 1 12,-1 3-6,0-1 1,0 1 0,1 0-1,0 0 1,0 1 0,1-1-1,0 1 1,1 0 0,-1 0-1,2 1 1,-1-1 0,2 0-1,-1 1 1,1-1 0,0 1-1,1 0 1,1-1 0,0 7 5,-2-8 44,1-1 0,1 1 0,0-1 0,0 1 1,0-1-1,1 1 0,0-1 0,0 0 0,0 0 0,3 3-44,-4-7 24,1 0 0,1 0-1,-1 0 1,0-1-1,1 1 1,-1-1 0,1 0-1,0 1 1,0-1-1,0 0 1,0-1 0,0 1-1,0 0 1,1-1-1,-1 0 1,0 0 0,1 0-1,-1 0 1,1 0-1,-1-1 1,1 1 0,-1-1-1,2 0-23,7 0 3,-1 1-1,0-2 0,1 0 1,-1 0-1,0-1 1,0 0-1,0-1 1,0 0-1,-1 0 0,1-2 1,-1 1-1,0-1 1,0-1-1,0 0 1,-1 0-1,0-1 0,0 0 1,-1 0-1,0-1 1,0 0-1,-1-1 1,6-7-3,31-35-313,-16 20-270,-2-1 0,0-1 0,-2-1 0,-2-1-1,9-19 584,-31 54 26,0 0 0,0 1-1,0-1 1,0 0 0,0 0-1,0 0 1,0 0 0,0 1-1,0-1 1,0 0 0,0 0-1,0 0 1,0 0 0,0 0-1,0 1 1,0-1 0,0 0-1,0 0 1,1 0-1,-1 0 1,0 0 0,0 0-1,0 1 1,0-1 0,0 0-1,1 0 1,-1 0 0,0 0-1,0 0 1,0 0 0,0 0-1,0 0 1,1 0 0,-1 0-1,0 0 1,0 0 0,0 0-1,0 0 1,1 0 0,-1 0-1,0 0 1,0 0 0,0 0-1,0 0 1,1 0-1,-1 0 1,0 0 0,0 0-1,0 0 1,0 0 0,0 0-1,1-1 1,-1 1 0,0 0-1,0 0 1,0 0 0,0 0-1,0 0 1,0 0 0,0-1-1,1 1 1,-1 0 0,0 0-1,0 0 1,0 0 0,0 0-1,0-1-25,3 12-30,4 31 352,1 0 0,3 0-1,1-1 1,2-1 0,16 32-322,-30-71 0,0 0 0,1 0 0,-1 0 1,1 0-1,-1-1 0,1 1 0,-1 0 0,1-1 0,-1 1 1,1 0-1,0-1 0,-1 1 0,1 0 0,0-1 1,-1 1-1,1-1 0,0 0 0,0 1 0,0-1 0,0 1 0,8-11 4,2-36 1,-8 30-4,2-4-78,1 1 1,0-1-1,2 1 0,0 1 0,1 0 0,1 0 0,1 1 1,0 0-1,2 1 0,-1 0 0,2 1 0,0 0 0,1 1 1,0 1-1,2 0 77,-17 12 2,1 1 0,-1-1-1,1 0 1,-1 1 0,1-1 0,0 1 0,0-1 0,-1 1 0,1-1 0,0 1 0,0-1-1,-1 1 1,1 0 0,0-1 0,0 1 0,0 0 0,0 0 0,0-1 0,-1 1 0,1 0-1,0 0 1,0 0 0,0 0 0,0 0 0,0 0 0,0 1 0,-1-1 0,1 0 0,0 0-1,0 1 1,0-1 0,0 0 0,-1 1 0,1-1 0,0 1 0,0-1 0,-1 1 0,1-1-1,0 1 1,-1 0 0,1-1 0,0 1 0,-1 0 0,1-1 0,-1 1 0,0 0 0,1 0-1,-1 0 1,1-1 0,-1 1 0,0 0 0,0 0 0,1 0 0,-1 0 0,0 0 0,0-1 0,0 1-3,1 10 100,0 0 0,-1-1 0,0 1 0,-1-1 0,0 1-99,0 8 150,2 128 725,-1-145-869,0-1 1,0 0-1,0 0 0,0 1 1,0-1-1,0 0 0,1 0 0,-1 1 1,1-1-1,-1 0 0,1 0 1,-1 0-1,1 0 0,-1 0 0,1 0 1,0 0-1,0 0 0,0 0 1,0 0-1,0 0 0,0 0 1,0 0-1,0-1 0,0 1 0,0 0 1,0-1-1,0 1 0,0-1 1,0 1-1,1-1 0,-1 0 0,0 1 1,0-1-1,1 0 0,-1 0 1,0 0-1,0 0 0,1 0 0,-1 0 1,0 0-1,0 0 0,1-1 1,-1 1-1,0 0 0,0-1 0,0 1 1,1-1-1,-1 1 0,0-1 1,0 0-1,0 0-6,9-3 35,-2-1 0,1 0 0,0 0 0,-1-1 0,0 0 0,0 0-35,35-34 29,-28 24-52,1 1 1,0 1-1,1 0 1,1 2-1,0 0 0,6-2 23,-24 13-7,1 1-1,0 0 0,-1 0 1,1-1-1,0 1 0,-1 0 1,1 0-1,0 0 0,-1 0 1,1 0-1,0 0 0,-1 0 0,1 0 1,0 0-1,-1 0 0,1 0 1,0 0-1,-1 1 0,1-1 1,0 0-1,-1 0 0,1 1 1,0-1-1,-1 0 0,1 1 1,-1-1-1,1 1 0,-1-1 1,1 1-1,-1-1 0,1 1 0,-1-1 1,1 1-1,-1-1 0,0 1 1,1 0-1,-1-1 0,0 1 8,10 31 133,-5-13-94,0-8 24,0 0 1,0-1-1,1 1 0,0-1 0,1 0 0,0-1 0,0 1 0,1-2 0,3 3-63,-8-8-94,0 0-1,0-1 1,0 0-1,0 0 1,0 0-1,1 0 1,-1 0-1,1-1 1,-1 1-1,1-1 1,0 0-1,0 0 1,-1-1-1,1 1 1,0-1-1,0 1 0,0-1 1,0-1-1,-1 1 1,1 0-1,0-1 1,0 0-1,0 0 1,-1 0-1,1 0 1,-1-1-1,1 1 1,-1-1-1,1 0 1,2-2 94,29-25-5851,3-8-9572</inkml:trace>
</inkml:ink>
</file>

<file path=ppt/ink/ink1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1:59.6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16343,'29'54'4374,"-3"2"-1,3 14-4373,1 19 233,-3 2-1,-4 0 1,7 77-233,-19-87-1051,-11-80-387,0-1-2455,0 0-4948</inkml:trace>
</inkml:ink>
</file>

<file path=ppt/ink/ink1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00.3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87 13046,'30'-15'2551,"0"1"0,2 1 0,19-4-2551,-27 10 309,1 1 0,0 1 0,0 1 0,0 1 0,0 1 0,1 1 0,-1 2 0,3 0-309,-27 0 2,0-1 0,-1 1 1,1-1-1,0 1 0,-1 0 1,1-1-1,0 1 0,-1 0 1,1-1-1,0 1 0,-1 0 1,1 0-1,-1 0 0,0 0 1,1-1-1,-1 1 0,0 0 1,1 0-1,-1 0 0,0 0 0,0 0 1,0 0-1,0 0 0,0 0 1,0 0-1,0 0 0,0 0 1,0-1-1,0 1 0,-1 1-2,-3 30 37,1-25-32,0 0-1,-1-1 1,1 1-1,-1-1 1,-1 0-1,1 0 1,-1 0-1,0 0 1,0-1-1,-1 0 1,-4 3-5,-74 52-66,60-44 10,-16 11-42,22-13 88,0-2 0,-1 0 0,-1 0 0,0-2 1,0-1-1,-7 2 10,22-10-5,4-1-46,6-2-61,13-5 77,-2-1 0,1 0 1,-1-2-1,-1 0 0,0 0 0,2-3 35,44-29-138,-45 33 239,14-11-925,1 1 0,1 2 1,1 1-1,1 2 0,0 1 0,31-7 824,-47 18 578,-1 0 1,1 2 0,10 0-579,0 1 2762,-28 37-180,1-25-2486,0 0-1,0 0 1,1-1-1,1 1 1,0-1 0,1 0-1,0 0 1,1 0-1,0 0 1,1-1-1,0 0 1,1 0-1,0 0 1,1-1-1,0 0 1,0-1-1,1 0 1,0 0-1,3 1-95,-3-3-155,0 0-1,0-2 1,1 1-1,-1-1 1,1 0-1,0-1 0,1 0 1,-1 0-1,1-1 1,-1-1-1,1 0 1,0 0-1,0-1 1,6-1 155,-2-3-2263,-4-13-2147</inkml:trace>
</inkml:ink>
</file>

<file path=ppt/ink/ink1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00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20 21658,'0'0'4034,"3"0"-3538,-3 3-176,0-3 176,0 0 49,0 0-353,0 0-160,0 0-32,0 0-384,0 0-801,-7-23-3281</inkml:trace>
</inkml:ink>
</file>

<file path=ppt/ink/ink1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09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10085,'0'0'2619,"0"0"-620,0 0-228,1 5 5541,2 20-7111,-5 113 54,0-12 326,5 0 0,8 21-581,-11-133-532,0-26-1468,0-27-1935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5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7 113 5507,'-1'0'459,"1"-1"0,-1 1 0,1 0 1,-1-1-1,1 1 0,0-1 0,-1 1 1,1-1-1,0 1 0,-1-1 0,1 0 1,0 1-1,-1-1 0,1 1 1,0-1-1,0 1 0,0-1 0,0 0 1,-1 1-1,1-1 0,0 0 0,0 1 1,0-1-1,0 0 0,0 1 0,1-1 1,-1 1-1,0-1 0,0 0 1,0 1-460,16-15 3250,31-4-5438,-41 17 3331,26-8-990,0 3-1,0 0 1,1 2 0,25-1-153,134 2-212,-178 4 178,-14 0 16,1 0 0,0 0 1,-1 1-1,1-1 0,-1 0 0,1 0 0,0 0 0,-1 0 0,1 0 0,0 0 0,-1 0 0,1 0 0,0 0 0,-1 0 0,1 0 0,0 0 0,-1-1 1,1 1-1,-1 0 0,1 0 0,0-1 0,-1 1 0,1 0 0,-1-1 0,1 1 0,-1 0 0,1-1 0,-1 1 0,1-1 0,-1 1 0,1-1 0,-1 1 1,0-1-1,1 1 0,-1-1 0,0 0 0,1 1 0,-1-1 0,0 1 0,0-1 0,0 0 0,0 1 0,1-1 0,-1 0 0,0 1 0,0-1 0,0 0 1,0 1-1,-1-1 0,1 0 0,0 1 0,0-1 0,0 0 0,0 0 18,0 1 21,-7 2 54,0 0 1,0 0-1,0 1 0,1 0 0,0 0 1,-1 0-1,1 1 0,0 0 0,1 0 1,-1 1-1,1-1 0,0 1 0,0 1 1,0-1-1,1 1 0,0-1 0,0 1 0,-2 4-75,1 0 84,0 2-1,1-1 0,0 0 1,1 1-1,0 0 1,1 0-1,0 0 0,1 0 1,1 0-1,-1 5-83,2-16-6,-1 1 0,0-1 0,1 0 0,-1 0 0,1 1 1,-1-1-1,1 0 0,0 0 0,0 1 0,-1-1 0,1 0 0,0 0 0,0 0 0,0 0 1,0 0-1,0 0 0,0-1 0,0 1 0,0 0 0,1 0 0,-1-1 0,0 1 0,0-1 0,1 1 1,-1-1-1,0 1 0,1-1 0,-1 0 0,0 0 0,1 0 0,-1 0 0,1 0 6,53 3-105,-45-3 7,-6 0 90,0 0 0,0 0 0,0-1 0,0 1 0,0-1 0,0 0 0,0 0 0,-1-1 0,1 1 0,0-1 0,-1 1 0,1-1 0,-1 0 0,1-1 0,-1 1 0,0-1 0,0 1 0,0-1 0,0 0 0,-1 0 0,1 0 0,-1 0 0,0 0 0,0-1 0,0 1 0,0-1 0,0 0 8,5-8-131,0 0 1,-1 0 0,0-1 0,-1 0 0,-1 0-1,0 0 1,0 0 0,-1-1 0,-1 1 0,0-9 130,-2 21-104,0 1 53,0 13 376,-3 58 703,1-45-673,1 0 0,1 0-1,1 0 1,3 13-355,-4-37-9,1 0 1,0 0-1,0 0 0,0 0 1,0 0-1,0 0 1,0 0-1,0 0 0,1 0 1,-1 0-1,1 0 0,0-1 1,-1 1-1,1-1 1,0 1-1,0-1 0,0 0 1,0 0-1,0 1 1,0-2-1,0 1 0,0 0 1,1 0-1,-1-1 0,0 1 1,0-1-1,1 1 1,-1-1-1,0 0 0,1 0 1,-1 0-1,0 0 0,1-1 1,-1 1-1,2-1 9,5 0-309,0-1 0,0 0 0,0 0 0,0-1 0,-1 0 0,1 0-1,-1-1 1,7-4 309,44-38-4620</inkml:trace>
</inkml:ink>
</file>

<file path=ppt/ink/ink1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09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89 10245,'0'0'3391,"0"0"-1924,0 0-408,0 0 102,13 7 1285,-4-3-2034,1 0 0,0-1 0,1 0-1,-1-1 1,1 0 0,-1-1 0,1 0 0,-1 0-412,94-2 1356,-49-1-895,-40 2-424,0 0 0,0-2 0,0 1 0,-1-2 0,1 0 1,0-1-1,-1-1 0,0 0 0,0 0 0,2-3-37,-8 4-369,0-1-1,0-1 0,-1 1 1,1-1-1,-1-1 1,3-3 369,3-9-5688,-11 3-9322</inkml:trace>
</inkml:ink>
</file>

<file path=ppt/ink/ink1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1.6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1 207 6339,'6'9'13167,"9"-5"-9054,25-4-6149,-26-1 3410,20 2-914,1-2 1,-1-2-1,-1-1 0,30-7-460,-34 3 32,1 0 0,-1 3 0,1 0 0,0 2 0,1 1 0,-1 2 0,0 0 0,10 3-32,-1 10-171,-35-10-71,1-1-1,0 0 1,0 0 0,0-1-1,0 0 1,0 1 0,0-1-1,0-1 1,0 1 0,0-1-1,1 0 1,-1 0 0,3-1 242,-6-3-44,-1 1 0,0-1 0,0 1 1,-1-1-1,1 0 0,-1 1 0,0-1 0,0 0 1,0 1-1,0-1 0,0 0 0,-1 0 44,0-4 27,0-11 586,-2 40 323,0 2-885,-6 24 545,0-4-231,2 0 1,1 1-1,2 26-365,4-70 27,-1-1-25,0 0 1,0 0 0,0 0-1,0-1 1,0 1 0,0 0 0,0-1-1,0 1 1,0 0 0,1-1-1,-1 1 1,1-1 0,-1 1 0,1-1-1,-1 0 1,1 1 0,0-1-1,0 1-2,-1-2 2,-4-19-25,1-1 0,2 1 0,0 0 0,1-1 1,1-4 22,0 25-11,1 0 0,-1 0 1,1 0-1,-1 0 0,1 1 1,0-1-1,0 0 1,0 0-1,0 1 0,0-1 1,0 0-1,0 1 0,0-1 1,1 1-1,-1 0 1,1-1-1,-1 1 0,1 0 1,0 0-1,0-1 11,42-22-38,-26 15-5,-1-1 10,2 0-1,-1 1 1,1 0-1,1 2 1,0 1-1,0 0 1,0 1-1,0 1 1,1 1-1,0 1 1,17 0 33,-12 2-33,-47 0 490,20 0-374,-1 1-80,0-1 0,0 0 0,0 1 0,1-1 0,-1 1 0,0 0 0,0 0 0,1 0 0,-1 0 0,0 0 0,1 0 0,-1 0 0,1 0 0,-1 1-3,-8 8 3,1 1-1,1 0 0,-1 1 0,2 0 0,0 0 0,0 0 0,1 1 0,0 0 0,1 1 0,1-1 0,0 1 0,1 0 0,1 0 1,0 0-1,0 0 0,2 0 0,0 1 0,1 3-2,-1-17-2,1 0 0,0 0 1,0 0-1,1 0 0,-1 0 0,0 0 1,0 0-1,0-1 0,0 1 1,1 0-1,-1-1 0,0 1 0,1-1 1,-1 1-1,0-1 0,1 0 0,-1 0 1,1 1-1,-1-1 0,1 0 0,-1 0 1,0 0-1,1-1 0,-1 1 0,2 0 2,41-3-39,-35 0 38,1 0 0,-1-1 0,0 0-1,0 0 1,-1-1 0,1 0 0,-1-1 0,0 0-1,0 0 2,68-61-26,-68 60-28,0-1 0,-1 0 0,0-1 0,5-8 54,-11 14-22,1 1 0,-1 0 0,1-1 0,-1 0-1,0 1 1,0-1 0,0 0 0,-1 1 0,1-1 0,0 0 0,-1 0 0,0 0-1,0 0 1,0 1 0,0-1 0,0 0 0,-1 0 0,1 0 0,-1 0 0,0 1-1,0-3 23,-3 2-1,-1 0 0,1 1 0,-1-1-1,1 1 1,-1 0 0,0 0-1,0 0 1,0 1 0,0-1-1,0 1 1,0 0 0,-5 0 1,-6-2 18,-73-10-1162,99-7 1040,6 7 120,1 0 0,0 1 1,0 0-1,6-1-16,-15 8 16,1 1 0,1 0 0,-1 0-1,0 1 1,1 0 0,0 0 0,0 1 0,0 0 0,9 0-16,-18 3 12,0-1-1,1 0 1,-1 1 0,0-1 0,1 1 0,-1-1 0,0 1 0,0-1 0,0 1-1,1 0 1,-1 0 0,0 0 0,0 0 0,0-1 0,0 1 0,0 1 0,-1-1 0,1 0-1,0 0 1,0 0 0,-1 0 0,1 0 0,0 1 0,-1-1 0,0 0 0,1 1-1,-1-1 1,0 0 0,1 1 0,-1 0-12,5 48 328,-5-41-252,-1 65 132,0-49-119,1 0 1,3 25-90,-2-49-35,-1 0 1,1 0-1,0 1 0,0-1 1,0 0-1,-1 0 0,1 0 1,0 0-1,0 0 1,0 0-1,1-1 0,-1 1 1,0 0-1,0 0 0,0-1 1,1 1-1,-1-1 0,0 1 1,0-1-1,1 0 1,-1 1-1,0-1 0,1 0 1,-1 0-1,1 0 0,-1 0 35,2 1-56,-1-1 0,0 0 0,0 0-1,1 0 1,-1 0 0,0 0 0,1-1-1,-1 1 1,0 0 0,0-1 0,0 0-1,0 1 1,1-1 0,-1 0 0,0 0-1,0-1 1,1 0 56,7-10-21,0 0 1,-1-1-1,0-1 0,-1 0 21,36-50-39,-40 60 35,-1-1 0,2 1 1,-1 0-1,0 0 0,1 0 1,0 0-1,0 1 0,0 0 1,0 0-1,0 1 0,2-1 4,-6 2 4,0 1 0,0-1 0,0 1 0,0-1 0,0 1 0,0 0 0,0-1-1,0 1 1,0 0 0,0 0 0,1 0 0,-1 0 0,0 0 0,0 0 0,0 0 0,0 0 0,0 0 0,0 1-1,0-1 1,1 0 0,-1 1 0,0-1 0,0 1 0,0-1 0,0 1 0,0-1 0,0 1 0,-1 0-1,1 0 1,0-1 0,0 1 0,0 0 0,-1 0 0,1 0 0,0 0 0,-1 0 0,1 0 0,-1 0-1,1 0 1,-1 0 0,1 0 0,-1 0 0,0 0 0,0 0 0,1 1-4,0 6 133,0 1 0,-1 0 0,0 0 0,0 0-1,-2 8-132,1 4 139,1 0-90,-1-5 5,1 0 0,1 0 0,0 0-1,1 0 1,1 0 0,2 5-54,-4-18 19,0 1-1,0-1 1,0 0 0,1 1 0,0-1-1,0 0 1,0 0 0,0 0-1,0 0 1,0-1 0,1 1 0,-1 0-1,1-1 1,0 0 0,0 0 0,0 0-1,0 0 1,0 0 0,0 0 0,0-1-1,1 0 1,-1 1 0,1-1 0,-1-1-1,1 1 1,-1 0 0,1-1 0,-1 0-1,1 0 1,2 0-19,-3 1-59,0-1 0,0 1 0,-1-1 0,1 0 0,0 0 0,0-1 0,-1 1 0,1 0 1,0-1-1,0 1 0,-1-1 0,1 0 0,-1 0 0,1 0 0,-1 0 0,1-1 0,-1 1 0,0-1 0,1 1 0,-1-1 0,0 0 0,0 0 0,0 0 0,0 0 0,-1 0 0,1 0 0,0-1 0,-1 1 0,0-1 0,1 0 59,13-37-5103</inkml:trace>
</inkml:ink>
</file>

<file path=ppt/ink/ink1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2.2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16295,'0'0'1780,"0"0"-745,0 0 344,0 0 3,0 13-120,-8 477 1123,8-489-2405,0 0 0,0 1-1,0-1 1,0 1 0,0-1-1,1 0 1,-1 1 0,0-1-1,1 0 1,-1 1 0,1-1-1,-1 0 1,1 1 0,-1-1-1,1 0 1,0 0 0,0 0-1,0 0 1,-1 0 0,1 0-1,0 0 1,0 0 0,1 0-1,-1 0 1,0 0 0,0 0-1,0-1 1,1 1 0,-1-1-1,1 1 21,3 0-395,1 0 0,-1 0 0,1 0 0,-1-1-1,1 0 1,-1-1 0,2 1 395,12-1-2026,12 1-2883</inkml:trace>
</inkml:ink>
</file>

<file path=ppt/ink/ink1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2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38 11797,'3'0'7524,"4"0"-6388,0 0-111,11 0 480,7 0-305,3 0-576,11-3-175,-1-6-65,5-1-80,-8 1-96,-10 2-208,-8 7 0,-3 0-544,-7 0-625,-7 0-2272,0 7-8613</inkml:trace>
</inkml:ink>
</file>

<file path=ppt/ink/ink1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3.2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14871,'0'0'2438,"0"0"-1333,0 0-67,0 0 231,0 0-383,0 0-486,0 20 1169,0 1-1191,-1-5-306,1 0 0,0-1 0,1 1 0,1 0-1,0 0 1,1 0 0,1-1 0,0 0 0,1 0 0,4 7-72,13 2-2513,-13-17-956,-2 0-4001</inkml:trace>
</inkml:ink>
</file>

<file path=ppt/ink/ink1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3.7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1 22522,'-7'3'1105,"3"0"-753,4 0 720,0-3-31,0 0-561,0 0-304,0 0-16,-3 0-128,-1 0 16,4 0-48,-3 0-208,3 3-464,-7 7-1089,-15 6-5234</inkml:trace>
</inkml:ink>
</file>

<file path=ppt/ink/ink1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5.8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40 170 8996,'1'1'8304,"1"1"-4341,10 5-2079,-6-8-1811,-1 0 1,1 0 0,0-1-1,-1 0 1,1 0 0,-1 0 0,0 0-1,0-1 1,0 0 0,0 0-1,0 0 1,-1-1 0,1 0 0,-1 0-1,0 0 1,0 0 0,0 0 0,-1-1-1,2-2-73,-4 7 7,0-1 1,-1 0-1,1 0 0,0 1 0,-1-1 0,1 0 0,0 0 0,-1 0 0,1 0 1,-1 0-1,0 0 0,1 0 0,-1 0 0,0 0 0,1 0 0,-1 0 0,0 0 1,0 0-1,0 0 0,0 0 0,0 0 0,0 0 0,0 0 0,0 0 1,-1 0-1,1 0 0,0-1-7,-1 1-8,-1-1 0,1 1 0,0 0 0,0 0 0,0 0 0,-1 0 0,1 0 0,0 0 0,-1 0 0,1 1 0,-1-1 0,1 0 0,-1 1 0,1-1 0,-1 1 0,0 0 8,-58-6-332,60 6 332,-16-1-80,-23 1 12,38 0 63,1 0 0,-1 0 0,0 0-1,0 0 1,0 0 0,0 0 0,1 0 0,-1 1-1,0-1 1,0 0 0,0 1 0,1-1 0,-1 0-1,0 1 1,1-1 0,-1 1 0,0-1-1,1 1 1,-1 0 0,1-1 0,-1 1 0,1-1-1,-1 1 1,1 0 0,-1 0 0,1-1 0,-1 1-1,1 0 1,0 0 0,0-1 0,-1 1-1,1 0 1,0 0 0,0 0 5,0 12 32,0 0-1,1 0 1,0 0 0,1 0 0,1 0-1,0-1 1,1 1 0,2 5-32,-2-10 34,0-1 0,1 1 0,-1 0 0,2-1 0,-1 0 0,1 0 0,0-1 0,0 0 0,1 0 0,0 0 0,0-1 0,8 5-34,-13-9-6,1 1 0,0 0 0,0-1 0,0 1 0,0-1 0,0 0 0,0 0 1,1 0-1,-1-1 0,0 1 0,0-1 0,1 0 0,-1 0 0,0 0 0,1 0 1,-1 0-1,0-1 0,0 1 0,1-1 0,-1 0 0,0 0 0,0 0 0,0-1 1,0 1-1,0-1 0,0 1 0,-1-1 0,3-2 6,8-6-62,-1-1 0,-1-1 1,0 0-1,-1 0 0,6-10 62,10-11-196,-14 19-21,-1 2-325,0 0 0,-1 0 0,0-1 1,-1 0-1,-1-1 0,0 0 0,-1 0 1,2-8 541,-8 19-83,-1 2 256,0 1 433,0 0 101,0 0-88,0 3-192,0 21-314,-1-6 84,1-1-1,1 0 1,1 0-1,2 9-196,-3-19 39,1-1-1,1 1 0,-1-1 1,1 0-1,0 0 0,0 0 1,1 0-1,0 0 0,0 0 1,0-1-1,1 0 0,-1 0 1,4 2-39,-4 11-27,-4-18 27,0 0-1,-1 0 1,1-1-1,0 1 1,0 0-1,0 0 1,0 0 0,0 0-1,0-1 1,0 1-1,-1 0 1,1 0-1,0 0 1,0 0 0,0-1-1,-1 1 1,1 0-1,0 0 1,0 0-1,0 0 1,-1 0 0,1 0-1,0 0 1,0 0-1,0 0 1,-1 0 0,1 0-1,0 0 1,0 0-1,0 0 1,-1 0-1,1 0 1,0 0 0,0 0-1,-1 0 1,1 0-1,0 0 1,0 0-1,0 0 1,-1 0 0,1 0-1,0 0 1,0 0-1,0 1 1,-1-1-1,1 0 1,0 0 0,0 0-1,0 0 1,0 1-1,0-1 1,-1 0 0,1 0-1,0 0 1,0 1-1,0-1 1,0 0-1,0 0 1,0 0 0,0 1-1,0-1 1,0 0-1,0 0 1,-3-4-24,1-1-1,0 1 0,0-1 1,0 0-1,1 0 0,0 0 1,0 0-1,0 0 1,1 0-1,-1 0 0,1 0 1,0 0-1,1-1 0,-1 1 1,1 0 24,-1 1-24,1 0 1,0-1-1,0 1 0,0 0 1,0 0-1,1 0 0,-1 1 1,1-1-1,0 0 0,0 1 1,0-1-1,1 1 0,-1-1 1,1 1-1,0 0 1,0 0-1,0 0 0,2-1 24,20-9-77,1 0-1,0 2 1,1 0-1,0 2 1,5 0 77,143-29-458,-141 32 514,-32 5-43,4 0 27,0 0 0,-1 0 0,1 0 0,0 1 0,0 0 0,-1 0 0,1 0 0,0 1-40,-7 31 1161,-2-26-1101,0 1 0,-1-1 0,0 1 0,0-1 0,-1-1 1,1 1-1,-1 0 0,-1-1 0,-2 2-60,-22 27 118,23-23-110,0 1 1,1 0-1,0 1 1,1 0 0,1-1-1,0 1 1,1 1-1,0-1 1,1 0 0,0 1-1,1 0 1,1-1 0,0 13-9,0-25-2,0 1 0,0 0 0,0-1-1,0 1 1,1-1 0,-1 1 0,0 0 0,1-1 0,-1 1 0,1-1 0,-1 1 0,1-1 0,0 1 0,0-1 0,-1 0 0,1 1 0,0-1 0,0 0 0,0 0 0,1 0 0,-1 1 0,0-1 0,0 0 0,1-1 0,-1 1 0,0 0 0,1 0 0,-1 0 0,1-1 0,-1 1 0,1-1 0,-1 1 0,1-1 0,-1 0 0,1 1 0,0-1 0,-1 0 0,1 0 0,-1 0 0,1 0 0,0-1 0,-1 1 0,1 0-1,0-1 3,4 0 6,1 0-1,0-1 1,0 0-1,-1 0 1,1-1-1,-1 0 1,0 0-1,0 0 1,4-3-6,4-4 9,-1 0 0,0-1 0,-1-1 0,0 0 0,1-2-9,-9 8-13,0 1 1,0 0 0,-1-1-1,0 0 1,0 0 0,-1 0-1,0 0 1,0 0-1,0 0 1,-1-1 0,0 1-1,0-1 1,0 1 0,-1-6 12,0 10-5,0-1 0,0 1 0,0 0 1,0-1-1,0 1 0,-1 0 0,1-1 1,-1 1-1,0 0 0,1-1 0,-1 1 1,0 0-1,0 0 0,-1 0 0,1 0 1,0 0-1,-1 0 0,1 0 1,-1 1-1,0-1 0,1 0 0,-2 0 5,-1 0 13,-1 0 1,1 0-1,-1 0 0,1 1 0,-1-1 0,0 1 0,0 0 0,0 0 0,1 1 0,-1 0 1,0 0-14,7 1 81,1 1 0,-1-1 0,0 1 0,1 0 0,-1 0 0,0 0 0,0 0 1,0 0-1,0 0 0,0 1 0,-1-1 0,2 3-81,5 5 248,14 13 124,8 11-119,1-2-1,2-1 0,8 4-252,-20-24-757,-6-9-6007,-5-2-11007</inkml:trace>
</inkml:ink>
</file>

<file path=ppt/ink/ink1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7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0 15719,'3'4'6387,"-2"5"-3474,-1 29-3240,0-30 1143,-1 109-246,3 131-215,-2-241-374,0-1 1,1 1-1,0-1 0,0 1 0,1-1 0,-1 0 0,2 0 0,-1 0 0,1 1 19,-3-40-3432,1 2 3027,-9-53-46,-1-6 377,3-39 74,5 126 4,1 0-1,0 0 1,0 0 0,0 0 0,0-1 0,1 1 0,-1 0 0,1 0-1,0 0 1,0 0 0,0 0 0,0 0 0,0 0 0,1 1 0,-1-1-1,1 0 1,1-1-4,0 2 12,0 1 0,1-1 0,-1 1 0,0-1 0,1 1 0,0 0 0,-1 0 0,1 0 0,-1 1 0,1-1 0,0 1 0,-1 0 0,1 0 0,0 0 0,0 1-12,22-2 123,-17 0-11,-1 0 0,1 1 0,-1 0 0,1 1 0,-1-1 0,8 3-112,-15-1 17,0 1-1,0-1 0,0 0 1,-1 1-1,1-1 1,0 0-1,-1 1 1,0-1-1,0 1 0,0-1 1,0 1-1,0-1 1,0 1-1,0-1 1,-1 1-1,1-1 0,-1 1 1,0-1-1,0 2-16,-4 2-32,0 0-1,0 0 1,-1 0-1,0-1 0,1 1 1,-2-1-1,1-1 1,-1 1-1,1-1 1,-4 1 32,-73 34-939,51-30 141,24-7-5311,8-2-2234</inkml:trace>
</inkml:ink>
</file>

<file path=ppt/ink/ink1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8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21 111 4274,'-4'52'15758,"-3"-1"-10952,3-23-5809,1 1 0,0 22 1003,8-5 1496,-4-42-1484,0-1-1,1 1 0,0 0 0,0-1 0,0 1 0,0-1 0,0 0 1,1 1-1,-1-1 0,1 0 0,0-1 0,0 1 0,0 0 0,0-1 1,1 0-1,-1 0 0,0 0 0,1 0 0,0 0 0,-1-1 0,1 1 0,0-1 1,4 1-12,-3-1 6,0 0 1,0 1-1,0-2 1,-1 1 0,1-1-1,1 0 1,-1 0-1,0 0 1,0 0 0,0-1-1,-1 0 1,1 0-1,0 0 1,0-1 0,0 0-1,-1 0 1,1 0-1,-1 0 1,3-3-7,0 0 7,-1-1 1,0-1-1,0 0 0,0 1 1,-1-2-1,0 1 0,-1 0 1,1-1-1,-1 0 1,-1 0-1,0-1 0,3-7-7,-2-2-4,0-1 1,-1 1-1,0-1 0,-2 0 0,0-12 4,-1 31-1,0-1 0,0 0 0,0 1-1,-1-1 1,1 1 0,0-1 0,0 0 0,0 1-1,-1-1 1,1 1 0,0-1 0,-1 1 0,1-1-1,0 1 1,-1-1 0,1 1 0,0-1 0,-1 1-1,1-1 1,-1 1 0,1 0 0,-1-1-1,1 1 1,-1 0 0,1-1 0,-1 1 0,0 0-1,1 0 1,-1 0 0,0-1 1,-25 0-25,-24 14-36,13 14-28,32-22 81,-1 0-1,1-1 0,0 0 0,-1 0 1,0-1-1,0 1 0,-2 0 9,1-3-56,7-8-808,3-2 440,1 1 1,0 0-1,0-1 1,1 1-1,0 1 1,0-1-1,0 1 1,1 0-1,1 0 1,-1 1-1,1 0 1,0 0-1,0 0 1,4-1 423,1-2-886,0 2-1,0 0 1,1 0 0,0 1 0,0 0-1,0 1 1,1 1 0,0 0 0,4 0 886,69-2 7722,-8 1-1839,-25-9-5525,-18 0-146,-20 7-143,1 0-1,0 2 0,0 0 1,0 0-1,1 2 0,16-2-68,-34 5 150,0 0 180,-21 4 348,-7 13-605,1 1 0,0 1 1,1 1-1,1 1 0,1 1-73,-14 11 80,31-27-69,5-5-6,0 0 0,0 1 0,0-1 1,0 1-1,1-1 0,-1 1 0,0 0 0,1-1 0,-1 1 0,1 0 1,0 0-1,0 0 0,0 0 0,0 0 0,0 0 0,0 0 1,0 1-1,1-1 0,-1 1-5,1-3-4,1 1 1,-1-1-1,1 1 0,-1-1 0,1 1 1,-1-1-1,1 1 0,-1-1 1,1 0-1,-1 1 0,1-1 1,0 0-1,-1 0 0,1 0 1,-1 1-1,1-1 0,0 0 1,-1 0-1,1 0 0,0 0 1,-1 0-1,1 0 0,0 0 0,-1 0 1,1 0-1,-1 0 0,1 0 4,1 0-7,233 2-155,-118-4-327,-120 22 342,0-16 148,0 0-1,0 0 0,0-1 0,-1 1 1,1-1-1,-1 1 0,0-1 0,0 0 1,0-1-1,0 1 0,0-1 0,-3 1 0,-61 26 50,42-19-41,-62 22 130,87-31-211,3-2 19,0 1 1,1-1 0,-1 0 0,0 0 0,0 0 0,0 0 0,0 0-1,0 0 1,0 0 0,-1 0 0,1-1 0,0 1 0,0-1 52,3-2-139,124-86-1842,110-71-573,-227 151 5487,-23 10-991,-25 14-1324,33-12-597,-12 7 42,2 2 0,-1-1 0,1 2 0,1-1 0,0 2 0,0 0 0,2 0 1,-4 6-64,13-18-1,0-1 1,1 1 0,-1 0 0,0 0 0,1 0 0,-1 0 0,1 0 0,-1 0 0,1 0-1,0 0 1,-1 1 0,1-1 0,0 0 0,0 0 0,0 0 0,-1 0 0,1 0 0,0 1 0,1-1-1,-1 0 1,0 0 0,0 0 0,0 0 0,1 0 0,-1 0 0,1 0 0,-1 1 0,0-1-1,1 0 1,0 0 0,-1-1 0,1 1 0,0 0 0,-1 0 0,1 0 0,0 0 0,0 0 0,0-1-1,0 1 1,0 0 0,0-1 0,0 1 0,0-1 0,0 1 0,0-1 0,0 0 0,0 1-1,1-1 1,7 2-23,0-1-1,0-1 1,1 1-1,-1-2 1,0 1-1,2-1 24,11 0-59,145-3-835,-167 20 753,-1-12 142,-1 1 0,1-1 1,-1 0-1,0 0 0,-1 0 1,1 0-1,-1 0 0,1-1 0,-1 1 1,0-1-1,-1 1 0,1-1 0,-3 2-1,-56 41 109,39-30-21,4-1 6,12-9-8,0 0 1,0-1 0,-1 0 0,0 0 0,0 0 0,0-1 0,-7 2-87,14-6-26,1-1 0,-1 0 0,0 0-1,1 0 1,-1 0 0,1 0 0,0 1 0,-1-1 0,1 0 0,0 0-1,-1 0 1,1 0 0,0 0 0,0 0 0,0 0 0,0 0 0,0 0 0,0 0-1,0 0 1,0 0 0,0 0 0,1 0 0,-1-1 26,0-3-237,1-38-4554,5-9-11779</inkml:trace>
</inkml:ink>
</file>

<file path=ppt/ink/ink1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9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17784,'0'0'2335,"0"23"642,0-17-2827,-1 9 120,0 1-1,2-1 1,0 0 0,0 1-1,2-1 1,0 0 0,0 0-1,2 0 1,0 0 0,6 12-270,12 37 402,0-1-2048,-23-62-1075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3.8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286 34 15367,'0'-1'263,"0"1"0,0-1 0,0 0 0,0 0-1,0 1 1,0-1 0,0 0 0,0 1 0,0-1 0,-1 0 0,1 1 0,0-1-1,0 0 1,-1 1 0,1-1 0,0 1 0,-1-1 0,1 1 0,-1-1 0,1 1-1,-1-1 1,1 1 0,-1-1 0,1 1 0,-1-1 0,1 1 0,-1 0 0,0-1 0,1 1-1,-1 0 1,1-1 0,-2 1-263,-24 4 1512,19-1-1595,1-1 0,0 2 0,-1-1 0,2 1 0,-1 0 0,0 0 0,-2 3 83,-13 15 38,2 2 1,0 0-1,1 1 0,2 0 1,0 2-1,2 0 0,1 1 1,1 0-1,2 1 1,0 0-1,2 0 0,1 1 1,2 0-1,1 0 0,1 1 1,1 5-39,32-35-539,-21-3 535,1 1 0,-1-1 0,0-1 0,0 0-1,0 0 1,0-1 0,0 0 0,-1 0 0,1-1 0,-1 0 0,0-1 0,-1 1 0,1-2 0,-1 1 0,-1-1 0,1 0 0,1-3 4,8-9-93,0 0 0,-2-1 0,0-1 0,-1 0 0,-1-1 0,2-8 93,-2-3-286,-1-1 0,-2 0 0,-1-1 1,2-25 285,7-33-474,-19 119 1033,1 0 0,1 0 0,1 0 0,4 25-559,0-32 95,1 0 0,1 0 0,1 0 0,0-1 0,2 0 0,0-1 0,0 0 0,2-1 0,0 0 1,1 0-1,0-1 0,2-1 0,-1 0 0,7 2-95,-17-13-31,1 0-1,0 0 1,0-1-1,0 0 1,0 0-1,0 0 1,1-1-1,-1 0 1,0 0-1,1 0 1,-1-1 0,1 1-1,-1-1 1,1-1-1,0 1 32,4-1-336,0 0-1,0-1 0,0 0 1,-1-1-1,1 0 1,-1 0-1,9-5 337,41-29-2759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6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48 672,'2'-10'14005,"3"13"-7106,4 16-5302,-5 11-1294,-1-1-1,-1 1 0,-2 26-302,0-25-16,11-37-600,10-52 146,-15 39 109,1 0 1,1 1 0,0 0-1,2-2 361,-6 14-115,0 0 0,0 0 0,1 1-1,0-1 1,0 1 0,0 0 0,1 0 0,-1 0-1,1 1 1,0 0 0,0 0 0,1 1 0,2-2 115,-8 5-4,0-1 1,1 1 0,-1 0-1,0-1 1,1 1 0,-1 0 0,0-1-1,0 1 1,1 0 0,-1 0-1,0 0 1,1 0 0,-1 1 0,0-1-1,1 0 1,-1 0 0,0 1-1,0-1 1,1 1 0,-1-1 0,0 1-1,0 0 1,0-1 0,0 1-1,1 0 1,-1 0 0,0 0 0,-1 0-1,1-1 1,0 1 0,0 1-1,0-1 1,0 0 0,-1 0 0,1 0-1,-1 0 1,1 0 0,-1 1-1,1 0 4,3 9 233,0 0-1,-1 0 0,0 1 1,1 8-233,1 6 474,0-6-221,-1-5 36,1 0 1,0 0-1,1 0 1,1 0-290,-3-14-18,0-1-1,1 1 1,-1-1-1,0 0 1,0 0-1,1 0 1,-1-1-1,0 1 1,0-1-1,0 0 1,0 0-1,0-1 1,1 0 18,5-4-120,-1-1 1,0 0-1,0-1 1,0 0-1,-1-1 1,0 1-1,-1-2 1,1 0 119,35-38-1715,-43 48 1721,1-1-1,-1 1 0,0 0 0,0 0 0,1-1 0,-1 1 1,0 0-1,0 0 0,1-1 0,-1 1 0,0 0 0,1 0 1,-1 0-1,0 0 0,1 0 0,-1 0 0,0-1 1,1 1-1,-1 0 0,0 0 0,1 0 0,-1 0 0,0 0 1,1 0-1,-1 0 0,0 0 0,1 0 0,-1 1 0,1-1 1,-1 0-1,0 0 0,0 0 0,1 0 0,-1 0 0,0 1 1,1-1-1,-1 0 0,0 0 0,1 0 0,-1 1 0,0-1 1,0 0-6,7 19 390,-4 21 483,-4-21-676,1-1 0,1 1 0,0-1 1,2 0-1,0 1 0,1-1 0,1-1 0,0 1 0,3 4-197,-6-20 5,-1 0-1,1 0 1,0 0 0,-1 0-1,1 0 1,0-1-1,0 1 1,0-1-1,0 1 1,1-1-1,-1 0 1,0 0 0,1 0-1,-1 0 1,0 0-1,1-1 1,-1 1-1,1-1 1,-1 0 0,1 1-1,-1-1 1,1 0-1,-1 0 1,1-1-1,-1 1 1,1 0 0,-1-1-1,1 0 1,0 0-5,6-1 24,1 0 0,0-1 0,0-1 0,-1 0 1,0 0-1,6-4-24,12-9-244,0-2 0,-1-1 0,-1-1 0,-1-1 0,-1-1 0,-1-1 0,17-25 244,-35 44-52,-1 1-1,0-1 0,0 0 0,-1 0 1,1 0-1,-1 0 0,0 0 1,0 0-1,-1-1 0,0 1 1,0-1-1,0 1 0,0-1 1,-1 1-1,0-1 0,0 0 53,-3 5-58,-1 0-1,1 0 1,0 0-1,-1 0 1,1 1-1,0 0 1,-1 0-1,1 0 1,-1 0-1,1 0 1,-3 1 58,-1-1-56,2 1 92,-1-1-1,0 1 0,0-1 1,0 2-1,1-1 0,-1 1 1,1-1-1,-1 2 1,1-1-1,0 1 0,-1-1 1,1 1-1,1 1 0,-1-1 1,0 1-1,1 0 0,0 0 1,0 0-1,0 0 1,0 1-1,1-1 0,-1 1 1,1 0-1,1 0 0,-1 1 1,1-1-1,0 0 1,0 1-1,0 0 0,1-1 1,-1 1-1,2 0 0,-1 0 1,1-1-1,-1 3-35,1-1 121,0-1-1,0 1 1,0 0-1,1-1 1,0 1-1,1 0 1,-1-1-1,1 1 1,0-1-1,2 4-120,-2-8 15,0 0 0,0 1 0,0-1 0,0 0 1,1 0-1,-1 0 0,1 0 0,-1 0 0,1 0 0,0-1 0,0 0 0,-1 1 0,1-1 0,0 0 0,0 0 0,0 0 0,0-1 0,1 1 0,-1-1 0,0 0 0,0 0 0,0 0 0,0 0 0,1-1-15,7 2-148,0-2-1,0 1 1,0-2-1,0 1 1,-1-2 0,1 1-1,-1-1 1,0-1-1,1 0 1,-1-1 0,-1 1-1,1-2 1,-1 1-1,0-2 1,0 1-1,-1-1 1,0 0 0,0-1-1,4-4 149,24-26-4616,37-39-5071,-28 23 6566,-28 29 2193</inkml:trace>
</inkml:ink>
</file>

<file path=ppt/ink/ink1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19.9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19881,'-3'0'3186,"3"3"-2370,-4-3-96,4 0-95,-4 0-321,4 0-272,0 0-32,0 0-32,0 0-401,0 0-1840,0 0-8580</inkml:trace>
</inkml:ink>
</file>

<file path=ppt/ink/ink1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1.1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0 13798,'-1'0'315,"1"0"0,-1 0-1,0 1 1,0-1 0,0 0-1,0 0 1,0 1 0,0-1-1,1 0 1,-1 1 0,0-1-1,0 1 1,1-1 0,-1 1-1,0-1 1,0 1-1,1-1 1,-1 1 0,1 0-1,-1-1 1,1 1 0,-1 0-1,1 0 1,-1 0 0,1-1-315,-8 31 2963,8 48-3221,2-50 1166,-2 39-669,4 0 1,3 0-1,5 17-239,2-23 17,-8-37-113,-1 0-1,-1 0 1,0 14 96,-4-43-19,-1-17-64,2 0 0,0 0 0,1 0 0,1 1 0,3-11 83,-3 24-34,-1 0-1,1 0 1,0 1-1,0-1 1,1 1-1,-1 0 1,2 0-1,-1 0 1,1 0 0,-1 1-1,1 0 1,1 0-1,-1 0 1,1 1-1,0-1 1,0 1-1,0 1 1,2-2 34,4 1-85,-1-1-1,1 1 1,-1 1-1,1 0 1,0 1 0,0 0-1,0 1 1,1 0 0,-1 1-1,0 1 1,11 1 85,-22-2 4,0 1 0,0-1 0,0 1 0,0-1 0,-1 1 0,1-1 0,0 1 0,0 0 0,0-1 1,0 1-1,-1 0 0,1 0 0,0 0 0,-1 0 0,1 0 0,-1 0 0,1 0 0,-1 0 0,1 0 0,-1 0 0,0 0 0,0 0 0,1 0 1,-1 0-1,0 0 0,0 0 0,0 0 0,0 0 0,0 1-4,0 41 174,-1-31-125,0-8-38,1-1 1,-1 1-1,0 0 0,0-1 0,-1 1 0,1-1 0,-1 0 0,0 1 0,0-1 0,0 0 0,0 0 0,0 0 1,-1 0-1,1-1 0,-1 1 0,0-1 0,-1 2-11,-62 43 0,40-29-2,23-17-3,1 1 2,0 0-1,-1 0 0,1 0 0,-1-1 0,1 1 1,-1-1-1,0 0 0,0 0 0,0 0 0,0 0 4,2-1-16,1 0-26,5-2-49,21-15-110,-1-1 0,-1-1 0,20-21 201,-17 16-398,0 1 1,1 1 0,13-6 397,-31 22-84,-7 3 90,0 1 1,1 0-1,0-1 0,-1 2 0,1-1 0,0 0 1,0 1-1,0 0 0,0 0 0,1-1-6,-4 2 248,6 6 968,4 7-1015,-3 10-4,51 123 636,-57-143-809,0 1 0,0 0 1,1 0-1,0-1 1,-1 1-1,1-1 0,1 0 1,-1 1-25,-2-3-101,0 0 0,0-1 1,0 1-1,0 0 0,0-1 0,0 1 1,0-1-1,0 1 0,0-1 0,0 1 1,0-1-1,0 0 0,0 1 1,0-1-1,0 0 0,0 0 0,0 0 1,1 0-1,-1 0 0,0 0 1,0 0-1,0 0 0,0 0 0,0 0 1,0-1-1,0 1 0,1-1 1,-1 1-1,0 0 0,0-1 0,0 0 1,-1 1-1,1-1 0,0 0 1,0 1-1,0-2 101,14-24-5827</inkml:trace>
</inkml:ink>
</file>

<file path=ppt/ink/ink1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1.4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21898,'4'3'1249,"-1"0"-1153,-3-3-48,4 3 608,-1 4-224,-3-4-400,4 3-32,-1 0-80,1 1-816,-4-7-3650</inkml:trace>
</inkml:ink>
</file>

<file path=ppt/ink/ink1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2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19113,'0'0'2054,"0"0"-1088,0 0-11,0 0 328,0 0-442,0 0-409,0 0-195,3 12 139,0 42-244,-2 1 0,-4 19-132,1-34 65,1 1-1,2-1 1,2 1 0,1-1-1,4 7-64,-8-45-13,0 0 0,1 0 0,-1 0 0,1 0 0,-1 0 0,1 0 0,0 0 0,0 0 0,0 0-1,0 0 1,0-1 0,1 1 0,-1 0 0,0-1 0,1 1 0,-1-1 0,1 1 0,0-1 0,-1 0 0,1 1 0,0-1-1,0 0 1,0 0 0,0 0 0,0-1 0,0 1 0,0 0 0,0-1 0,0 1 0,0-1 0,0 0 0,0 0 0,0 0-1,0 0 1,1 0 0,-1 0 0,0 0 0,0-1 0,0 1 0,0-1 0,0 0 0,0 1 0,0-1 0,0 0 0,0 0-1,0 0 1,-1 0 0,1-1 0,0 1 0,-1 0 0,1-1 0,0 0 13,13-14-168,-1-1 0,0 0 0,-2-1 0,0 0 0,-1 0 0,-1-2 0,1-2 168,13-23-620,-24 44 661,0 1 63,0 0 18,0 0-52,1 21 98,-1-10-90,2 17 268,1 1 0,6 23-346,-8-46 20,0 0 1,1 0-1,0 0 1,0 0 0,0-1-1,1 1 1,-1-1-1,2 1 1,-1-1-1,0 0 1,1 0 0,0 0-1,0 0 1,1-1-1,-1 0 1,2 1-21,-5-5-18,0 1 0,0 0 0,0 0 0,0-1 0,0 1 0,1-1 0,-1 1 0,0-1 0,0 0 0,1 1 0,-1-1 0,0 0 0,1 0 0,-1 0 0,0 0 0,0 0 0,1 0 0,-1 0 0,0 0 0,1-1 0,-1 1 0,0 0 0,0-1 0,1 1 0,-1-1 0,0 1 0,0-1 0,0 0 0,0 1 0,0-1 0,0 0 0,0 0 0,0 0 0,0 0 0,0 0 0,0 0 0,0-1 18,3-3-541,-1-1 0,0 0 1,0 1-1,0-1 1,-1-1-1,0 1 1,0 0 540,10-44-9757</inkml:trace>
</inkml:ink>
</file>

<file path=ppt/ink/ink1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2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21466,'0'0'2817,"0"3"-2369,0 1-64,0-4 561,0 3-257,0-3-528,0 0-112,0 0-16,0 0-32,0 0-384,0 0-592,0 0-1970,0 0-8547</inkml:trace>
</inkml:ink>
</file>

<file path=ppt/ink/ink1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3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19977,'0'0'771,"0"0"-272,0 0 576,0 0 147,3 14-152,5 96-583,-7-66-337,3 1 0,1-1 0,3 1 1,1-2-1,9 24-150,-9-42-13,-5-11 20,0 0 1,1-1 0,0 0-1,1 0 1,1 0 0,0-1-1,1 0 1,0 0 0,6 6-8,-13-18-167,0 1 0,1 0 0,-1-1 0,0 1 0,0-1 0,0 0 0,1 1 0,-1-1 0,0 0 0,0 0 0,1 0 0,-1 0 0,0 0 0,1 0 0,-1 0 0,0 0 0,0 0 0,1-1 0,-1 1 0,0 0 0,0-1 0,0 1 0,1-1 0,-1 1 0,0-1 167,7-18-3965</inkml:trace>
</inkml:ink>
</file>

<file path=ppt/ink/ink1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4.2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0 206 9556,'4'-32'8648,"7"10"-5493,-7 19-3016,-1 0 0,1 1 0,-1-1 1,1 1-1,0 0 0,0 0 0,0 0 0,0 0 1,1 1-1,-1 0 0,0 0 0,2-1-139,33-6 602,1 2 0,13 0-602,-28 5 11,0-2-1,0-1 1,-1 0-1,0-2 1,0-1 0,0-1-1,17-8-10,-7-4-37,-25 13-135,1 1 0,0 1 0,0 0 0,1 0-1,-1 1 1,5-1 172,-12 9-656,-9 7 559,-8 8 231,-29 13 333,31-24-312,0 0 0,1 1 0,-1 1-1,2 0 1,0 0 0,-4 5-155,5-3 28,1 0 0,0 1 0,1 0 0,0 0 0,1 0 0,0 1 0,1 0 0,1 0 1,0 1-1,1-1 0,0 1 0,1-1 0,1 1 0,1 0 0,0 4-28,5-18-37,1 0 0,0 0-1,0 0 1,-1-1 0,1 1-1,0-1 1,0-1 0,1 1 37,0-1-81,-1 0 56,0 0-1,0 0 0,0-1 0,0 0 1,0 0-1,-1-1 0,1 0 0,-1 0 1,1 0-1,-1 0 0,0-1 0,-1 0 1,1 0-1,-1 0 0,1-1 0,-1 0 1,0 0 25,12-14-238,-1 0 1,-1-2-1,8-13 238,-18 24-16,1 0 0,-2 0 0,1 0-1,-1-1 1,-1 1 0,0-1 0,0 0-1,-1 1 1,0-1 0,-1 0 0,-1-10 16,1 20 13,0 1 321,0 0-105,0 0-66,0 0 93,0 0-56,0 6 13,0 13-61,2 0 0,0 0 0,1 0-1,1-1 1,0 1 0,6 12-152,-7-23 18,0-1 1,0 1 0,0 0-1,1-1 1,0 0 0,1 0-1,0 0 1,0-1-1,0 1 1,1-1 0,-1 0-1,2-1 1,-1 1 0,1-1-1,-1-1 1,8 5-19,-8-7-220,0-1 1,0 1-1,0-1 0,0 0 0,1-1 1,-1 1-1,0-1 0,0 0 1,2-1 219,9 1-4842,-12 0-6545</inkml:trace>
</inkml:ink>
</file>

<file path=ppt/ink/ink1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4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5074,'0'3'12806,"0"0"-11797,0-3-497,0 0 1265,0 7 160,0-4-1041,0 3-336,7 4-48,4-1-143,6 7-17,-3-3-64,8-1-192,-5 8-48,1-5-32,3 1-32,-3 0-384,-1-13-897,-10-3-4738</inkml:trace>
</inkml:ink>
</file>

<file path=ppt/ink/ink1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6.6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286 187 9028,'0'0'3388,"0"0"-1411,0 0-688,-6 0 3602,-13 0-3371,14 1-1389,-1 0-1,1 0 1,0 1 0,0-1 0,0 1 0,0 0 0,0 1-1,1-1 1,-1 1 0,1 0 0,-1 0 0,1 0 0,0 1-1,-1 1-130,-53 55 297,56-57-288,-26 28 16,11-13-20,0 2 0,1 0 0,-3 9-5,14-21-1,1-1 0,0 1 0,1 0 1,-1 0-1,2 1 0,-1-1 1,1 0-1,0 1 0,1 0 0,0-1 1,1 9 0,-1 0 55,4 15-292,-2-31 212,0 0-1,-1 0 1,1 0 0,0 0 0,0 0 0,0-1 0,0 1 0,1 0 0,-1-1 0,0 1 0,0 0 0,0-1-1,0 0 1,1 1 0,-1-1 0,0 0 0,0 1 0,1-1 0,-1 0 0,0 0 0,0 0 0,1 0 0,-1 0-1,1-1 26,3 1-79,0-1 0,0-1 0,0 1-1,0 0 1,0-1 0,0 0-1,-1-1 1,1 1 0,-1-1 0,1 1-1,-1-1 1,0-1 0,0 1-1,0 0 1,-1-1 0,1 0-1,-1 0 1,0 0 0,0 0 0,0-1-1,1-4 80,11-16-307,-2-1-1,-1 0 1,3-14 307,-7 21-123,2-9-845,-1 0 1,-2 0-1,0-1 1,-2 0-1,0-11 968,1-71-2662,-5 36 3668,-2 193 6168,0 2-4913,-1 119-1657,3-232-593,-1 0-1,2-1 0,-1 1 0,0-1 0,1 1 1,1-1-1,-1 0 0,1 1 0,0-1 1,1 2-11,-3-7 3,0 0 1,-1 1 0,1-1 0,0 1 0,0-1-1,0 0 1,0 0 0,0 1 0,0-1 0,0 0-1,1 0 1,-1 0 0,0 0 0,1-1 0,-1 1 0,1 0-1,-1 0 1,1-1 0,-1 1 0,1-1 0,-1 0-1,1 1 1,-1-1 0,1 0 0,0 0 0,-1 0-1,1 0 1,-1 0 0,1 0 0,0 0 0,-1-1 0,1 1-1,-1 0 1,1-1 0,-1 1 0,1-1 0,-1 0-1,1 0 1,-1 1 0,0-1 0,1 0 0,-1 0-1,0 0 1,0 0 0,0-1 0,1 1-4,6-9-180,-1 0 0,0 0 0,-1-1 0,0 0 0,0 0 1,-1 0-1,-1-1 0,1 1 0,-2-1 0,0 0 0,-1-1 0,0 1 0,0 0 0,-1-9 180,-1 21 107,0 0 165,7 7 262,1 11-242,0 3 96,1-1 0,1-1 0,1 0 0,13 17-388,-22-32-91,0-1 0,1 0 0,-1 0 0,1 0 0,0 0 0,0 0 0,0 0 0,0-1-1,1 1 1,-1-1 0,1 0 0,-1 0 0,1 0 0,0-1 0,0 1 0,0-1-1,0 0 1,0 0 0,0-1 0,0 1 0,0-1 0,0 0 0,0 0 0,0 0 0,0 0-1,0-1 1,1 1 0,-1-1 0,1-1 91,14-11-4450</inkml:trace>
</inkml:ink>
</file>

<file path=ppt/ink/ink1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7.1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 22362,'0'0'2930,"0"3"-2418,0 0-272,0-3 272,0 0-64,0 0-352,0 0-96,3 0-176,11 0-576,0-12-1553,0-26-10741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7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2657,'0'0'6481,"0"0"-3168,0 0-2393,0 26 1962,-2 42 877,0-38-3327,1-1 1,2 1-1,1-1 0,1 1-432,-3-29-1,0 0 0,0 0-1,0 0 1,1 0 0,-1 0 0,0 0 0,0-1 0,1 1 0,-1 0 0,0 0 0,1 0 0,-1 0 0,1-1 0,0 1 0,-1 0 0,1-1 0,-1 1 0,1 0 0,0-1 0,-1 1 0,1-1 0,0 1 0,0-1-1,0 1 1,-1-1 0,1 1 0,0-1 0,0 0 0,0 0 0,0 1 0,0-1 0,0 0 0,0 0 0,0 0 0,0 0 0,-1 0 0,1 0 0,0 0 0,0 0 0,0 0 0,0-1 0,0 1 0,0 0 1,2-1 6,0 0 0,0 0 0,-1-1 1,1 1-1,0-1 0,-1 1 1,1-1-1,-1 0 0,1 0 0,-1 0 1,2-2-7,30-42-5,-22 28-649,2 0 0,0 1 0,13-12 654,-26 28-56,-1 1-1,0 0 1,0 0-1,1-1 0,-1 1 1,0 0-1,0 0 0,1-1 1,-1 1-1,0 0 0,0 0 1,1 0-1,-1-1 1,0 1-1,1 0 0,-1 0 1,0 0-1,1 0 0,-1 0 1,0 0-1,1 0 1,-1 0-1,1 0 0,-1 0 1,0 0-1,1 0 0,-1 0 1,0 0-1,1 0 1,-1 0-1,0 0 0,1 0 1,-1 1-1,0-1 0,1 0 57,4 14-425,-5 31 1596,0-34-890,-1 20 932,0-10-671,1-1 1,0 0 0,3 10-543,-2-25 17,-1-1 0,1 0 0,0 0-1,0 1 1,1-1 0,-1 0 0,1 0 0,0 0 0,0 0 0,0-1 0,1 1 0,-1 0 0,1-1 0,0 0 0,0 0 0,0 0 0,0 0 0,2 1-17,-2-2-133,1-1 1,-1 0-1,1 0 1,0 1-1,-1-2 1,1 1-1,0 0 0,0-1 1,-1 0-1,1 0 1,0 0-1,0 0 1,0-1-1,0 1 1,-1-1-1,1 0 1,0 0-1,-1-1 1,1 1-1,-1-1 0,1 1 1,-1-1-1,0 0 1,0-1-1,0 1 1,0 0-1,0-1 1,2-2 132,24-32-5232</inkml:trace>
</inkml:ink>
</file>

<file path=ppt/ink/ink1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8.2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 11 17688,'0'1'4240,"0"15"-3120,2 217 1574,24 152-2694,-20-358 129,-3-18-315,-2-14-981,-2-5 1013,-1 0 1,0 0 0,-1 1-1,0-1 1,0 1-1,-1 0 1,0 0 0,-2-1 153,-15-41-382,12 16 231,2-1 1,1 0-1,2-1 0,2 1 0,1-1 1,2-8 150,0 30-36,0 1 1,1 0 0,1-1-1,0 1 1,1 0 0,1 1 0,0-1-1,0 1 1,2 0 0,0 0-1,0 1 1,1 0 0,0 0-1,1 1 1,1 0 0,0 0-1,0 1 1,1 1 0,0-1-1,0 2 1,2-1 35,-11 8 29,0-1 0,0 1 0,0 0 0,0 0-1,0 0 1,0 0 0,0 1 0,0-1 0,0 0 0,0 1 0,0 0-1,1-1 1,-1 1 0,0 0 0,0 0 0,0 0 0,1 0 0,-1 1-1,0-1 1,1 1-29,-1 0 48,-1 0-1,0-1 0,0 1 0,1 0 1,-1 0-1,0 1 0,0-1 0,0 0 1,0 0-1,0 0 0,0 1 1,0-1-1,-1 1 0,1-1 0,0 0 1,-1 1-1,1-1 0,-1 1 0,0 0 1,1-1-1,-1 1 0,0-1 0,0 1 1,0-1-1,0 1 0,0 1-47,0 25 282,1-7-139,-1 1 1,-2-1-1,0 0 1,-2 5-144,3-20-9,-1 1 1,1-1-1,-2 0 1,1 0-1,-1 0 1,0 0-1,0 0 1,0-1-1,-1 1 1,0-1-1,0 0 1,-1 0 0,1 0-1,-1-1 1,-5 4 8,9-7-223,0 0 0,-1 0 0,1-1 0,0 1 0,-1 0 0,1-1 1,-1 1-1,1-1 0,-1 0 0,1 1 0,-1-1 0,1 0 0,-1 0 1,1 0-1,-2 0 223,-1 0-3999</inkml:trace>
</inkml:ink>
</file>

<file path=ppt/ink/ink1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29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9 10901,'3'11'7260,"-3"21"-6975,0-27 454,-14 273 2193,14-277-2959,0-1-18,1-3-35,5-37-397,-2 1 0,-1-1 0,-3-36 477,0 69-231,3 4 198,-1 0 1,1 1 0,0 0 0,0 0 0,0 0 0,0 0-1,0 0 1,0 0 0,0 1 0,1 0 0,-1-1 0,1 1 0,-1 0-1,1 1 33,-1-1-72,118-33-448,-49 16 573,-12-6 1003,-60 24-794,0 0-17,0 0 30,0 0-136,0 0 23,0 0 28,0 0-17,0 9 14,-7 207 477,7-214-666,1 1 0,-1-1 0,0 0 1,1 0-1,-1 0 0,1 0 0,0 0 0,-1 0 0,1 0 0,0 0 0,0 0 0,0 0 0,1-1 0,-1 1 0,0 0 0,1-1 0,-1 1 0,1-1 0,0 1 0,-1-1 0,1 0 0,0 1 0,0-1 0,0 0 0,0 0 0,0-1 0,0 1 0,0 0 1,0-1-1,0 1 0,0-1 0,2 1 2,0-1-4,0 1 0,1-1 0,-1 1 0,0-2 0,0 1 1,1 0-1,-1-1 0,0 0 0,0 1 0,0-2 0,0 1 1,0 0-1,0-1 0,0 0 0,0 0 0,0 0 0,0-1 4,2-2-6,0 0-1,-1 0 1,0-1-1,0 1 0,0-1 1,0 0-1,-1-1 1,0 1-1,0-1 0,-1 0 1,0 0-1,0 0 1,-1 0-1,0 0 0,0-2 7,1-9 14,0 0-1,-2 0 1,0 0-1,-1 0 0,-2-15-13,2 30 8,-1 0 0,1 0 0,-1 0 0,0 1 0,0-1 0,0 0 0,0 1 0,-1-1 0,1 1 0,-1-1 0,1 1 0,-1 0 0,0-1 0,0 1 0,0 0 0,0 0 1,0 1-1,-1-1 0,1 0 0,0 1 0,-1-1 0,1 1 0,-1 0 0,0 0 0,1 0 0,-1 0 0,0 0 0,0 0 0,1 1 0,-1-1 0,0 1 0,-2 0-8,-1-1 0,-1 1 1,1 0-1,-1 0 1,0 0 0,1 1-1,-1 0 1,1 0-1,-1 1 1,1 0 0,-1 0-1,1 0 1,0 1-1,-4 2 0,0 1-350,1 1-1,0 0 0,0 1 0,-6 6 351,-1 8-7438,15-21-6491</inkml:trace>
</inkml:ink>
</file>

<file path=ppt/ink/ink1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30.6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191 340 14807,'0'0'2998,"0"0"-1207,0 0-300,0 0 72,0 0-541,0 0-454,-12 0 153,-8 0-525,15-1-185,1 0 1,0 1-1,0-1 0,-1 1 1,1 1-1,0-1 0,0 0 1,0 1-1,-1 0 0,1 0 1,0 0-1,0 0 0,0 1 1,0 0-1,1 0 0,-1 0 1,0 0-1,1 0 0,-1 1 1,1-1-1,0 1 0,-2 3-11,-3 2-7,1 2 0,1-1-1,-1 1 1,2 0 0,-1 0-1,1 0 1,1 1 0,0 0-1,0 0 1,1 0 0,1 0-1,0 0 1,0 1 0,1-1-1,1 1 1,0 4 7,0-13-54,0 0 0,0 1-1,0-1 1,0 0 0,1 0 0,-1 0 0,1 0 0,0 0-1,0 0 1,0 0 0,0 0 0,1 0 0,-1 0 0,1-1 54,-1 0-74,0-1 0,1 0 0,-1 0 0,1 0 0,-1-1 1,1 1-1,-1 0 0,1 0 0,-1-1 0,1 1 1,0-1-1,-1 1 0,1-1 0,0 0 0,-1 0 0,1 0 1,0 0-1,-1 0 0,1 0 0,0 0 0,0 0 1,-1-1-1,1 1 0,-1-1 0,1 1 0,0-1 0,-1 0 1,1 0 73,2-1-50,0 0 1,-1 0-1,1 0 1,0-1 0,-1 0-1,0 0 1,1 0 0,-1 0-1,0 0 1,-1-1-1,1 1 1,1-5 49,33-54-351,-24 37 166,4-6-389,-1-1-1,-2-1 1,-1 0 0,-1-1-1,-2 0 1,-2-1 0,-1 0 0,-1 0-1,-2-1 1,-2 0 0,-1-20 574,-1 40-871,1-11 4282,-4 25-1466,-2 15-1196,-1 7-352,1 0-1,1 0 1,1 1 0,1-1-1,1 14-396,3 106 1386,0-111-1191,-2-15-147,2 0 0,0 0 0,0 0 0,1-1 0,1 1 0,0-1 0,2 2-48,-3-8 4,0 0 0,0 0 0,1-1 0,0 1 0,1-1 0,-1 0 0,1 0 0,1 0 0,-1-1-1,1 0 1,0 0 0,0 0 0,4 2-4,-7-6-11,1 0 0,-1 0 0,1 0 1,-1 0-1,1-1 0,-1 1 0,1-1 0,-1 0 0,1 0 0,0 0 0,-1 0 1,1-1-1,-1 1 0,1-1 0,-1 0 0,1 0 0,-1 0 0,0-1 0,1 1 1,-1-1-1,0 0 0,0 0 0,0 0 0,0 0 0,-1 0 0,1-1 11,12-13-259,-2-2-1,0 1 0,0-2 1,-2 0-1,0 0 0,-1-1 1,-1 0-1,-1 0 0,-1-1 1,-1 0-1,-1-1 0,0-1 260,-5 17-53,0 5 306,0 1 179,0 0-98,0 4-81,1 230 2567,0-229-2807,0 0 0,0 0 0,1-1-1,-1 1 1,1 0 0,0 0 0,1-1 0,-1 0-1,1 1 1,0-1 0,0 0 0,0 0-1,0 0 1,1-1 0,0 1 0,-1-1 0,1 0-1,1 0 1,-1 0 0,0-1 0,1 1-1,-1-1 1,1 0 0,0 0 0,-1-1-1,1 0 1,0 1 0,0-2 0,0 1 0,0 0-1,0-1 1,0 0 0,2 0-13,-4 0-10,0 0 1,1 0-1,-1 0 1,0 0-1,1-1 0,-1 1 1,0-1-1,0 0 1,1 0-1,-1 0 0,0 0 1,0-1-1,0 1 1,0-1-1,-1 0 0,1 0 1,0 0-1,0-1 10,1-2-60,0-1 0,0 1 0,-1-1-1,0 0 1,0 0 0,-1 0-1,0-1 1,0 1 0,0-1 60,10-23-303,-9 23 204,1 0 0,-2 0 1,1 0-1,-1-1 0,0 1 0,-1-1 0,0 1 0,1-6 99,-2 13 192,0 0 59,4 13 104,8 40 222,13 42-76,-22-86-471,1 0 0,-1-1 1,1 0-1,1 1 0,0-1 0,0-1 0,0 1 1,1-1-1,1 1-30,-5-7-39,-1 0 0,0 0 0,1 0 1,-1 0-1,0 0 0,1 0 0,-1 0 0,1-1 0,0 1 1,-1 0-1,1-1 0,0 0 0,-1 1 0,1-1 1,0 0-1,-1 0 0,1 0 0,0 0 0,-1 0 1,1 0-1,0 0 0,1-1 39,15-7-2452</inkml:trace>
</inkml:ink>
</file>

<file path=ppt/ink/ink1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32.0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41 14631,'0'0'2195,"-3"-3"1171,-11-15-2404,13 18-879,1 0 0,0-1 0,0 1 1,0-1-1,0 1 0,0 0 0,0-1 1,0 1-1,0-1 0,0 1 0,0 0 1,0-1-1,0 1 0,0 0 0,0-1 0,0 1 1,1-1-1,-1 1 0,0 0 0,0-1 1,0 1-1,0 0 0,1-1 0,-1 1 1,0 0-1,0-1 0,1 1 0,-1 0 1,0 0-1,1-1 0,-1 1 0,0 0 1,1 0-1,-1 0 0,0-1 0,1 1 0,-1 0 1,1 0-1,-1 0-83,27-5 1040,47 5-1547,-48 0 868,103-3-462,-128 35 96,-4-22 15,0 0 0,-1-1 0,0 0 0,0 0 1,-1 0-1,0-1 0,-1 1 0,0-1 1,0 0-1,-1-1 0,-2 3-10,-20 27 24,20-25-26,0 2-6,0-1-1,-2 0 1,-11 11 8,22-23-3,0-1 0,0 0 1,-1 1-1,1-1 0,0 0 0,0 1 1,0-1-1,0 1 0,-1-1 1,1 0-1,0 1 0,0-1 0,0 1 1,0-1-1,0 0 0,0 1 0,0-1 1,0 1-1,0-1 0,0 0 0,0 1 1,0-1-1,1 1 0,-1-1 0,0 0 1,0 1-1,0-1 0,0 0 0,1 1 1,-1-1-1,0 0 0,0 1 1,1-1-1,-1 0 0,0 1 0,1-1 1,-1 0-1,0 0 0,1 1 0,-1-1 1,0 0-1,1 0 0,-1 0 0,0 0 1,1 1-1,-1-1 0,1 0 0,-1 0 1,0 0-1,1 0 0,-1 0 1,1 0 2,19 7 27,-4-4-14,1 1 0,-1-2-1,1 0 1,9-1-13,-20-1 2,0-1 0,0 1-1,0-1 1,0 0 0,-1-1-1,1 1 1,0-1 0,-1 0-1,1-1 1,-1 1 0,0-1 0,0 0-1,0-1 1,2-1-2,75-70 30,-53 47-176,1 1 0,32-22 146,-62 49 17,0-1-1,1 1 0,-1 0 0,1-1 0,0 1 0,-1 0 0,1-1 1,-1 1-1,1 0 0,-1-1 0,1 1 0,0 0 0,-1 0 0,1 0 1,0 0-1,-1 0 0,1-1 0,0 1 0,-1 0 0,1 0 0,-1 1 1,1-1-1,0 0 0,-1 0 0,1 0 0,0 0 0,-1 1 0,1-1 1,-1 0-1,1 0 0,0 1 0,-1-1 0,1 0 0,-1 1 0,1-1 1,-1 1-1,1-1 0,-1 1 0,0-1 0,1 1 0,-1-1 0,1 1 1,-1-1-1,0 1-16,10 34 98,-4-11 115,-2-15-305,0 1 191,0 0 1,1-1-1,0 0 1,0 0-1,1 0-99,-5-7-69,0-1-1,0 1 0,1-1 0,-1 1 0,0-1 0,0 0 0,1 0 0,-1 1 0,1-1 0,-1 0 0,1 0 0,0-1 0,-1 1 0,1 0 0,0 0 0,-1-1 0,1 1 0,0-1 0,0 0 0,0 1 0,-1-1 0,1 0 0,0 0 0,0 0 1,0 0-1,0 0 0,-1-1 0,1 1 0,0 0 0,0-1 0,0 0 70,15-9-3525</inkml:trace>
</inkml:ink>
</file>

<file path=ppt/ink/ink1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32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23403,'0'0'1472,"0"0"-1007,0 0 127,0 0 240,0 0-480,0 0-256,0 0-96,0 0 0,0 0-272,7 0-528,-3 0-1121,-4 0-10325</inkml:trace>
</inkml:ink>
</file>

<file path=ppt/ink/ink1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34.3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139 63 9492,'-2'5'10323,"-4"2"-4944,-3 4-3553,-7 5-3709,-1 2 2350,6-5-432,0 0 0,1 1 0,1 1 0,0 0 0,1 0 0,-4 12-35,8-18 15,1 1 0,0-1 0,1 1 1,0-1-1,0 1 0,1 0 0,0-1 0,1 1 0,0 0 1,1 0-1,0 0 0,1 6-15,-1-16-1,0 1 0,-1 0-1,1 0 1,0 0 0,-1-1 0,1 1 0,0 0 0,0-1 0,0 1 0,0-1-1,0 1 1,0-1 0,0 1 0,0-1 0,0 1 0,0-1 0,0 0-1,0 0 1,0 0 0,0 0 0,0 0 0,0 0 0,0 0 0,1 0 1,34 0-43,-26 0 36,-2 0-8,0 0 1,0 0 0,-1-1 0,1 0 0,0 0 0,-1-1 0,1 1 0,-1-2 0,1 1 0,-1-1 0,0 0 0,0-1-1,0 0 1,-1 0 0,1 0 0,-1-1 0,0 0 0,0 0 0,-1-1 0,1 1 0,-1-1 0,0 0 0,-1-1-1,0 1 1,3-7 14,-2-1-15,-1-1 0,-1 0 0,0 0 0,-1-1-1,-1 1 1,-1 0 0,0-1 0,0 1 0,-2-2 15,1-25-29,1 41 20,-1 0 0,1-1 0,0 1 0,-1 0 0,0 0 0,1-1 0,-1 1 0,0 0 0,1 0 0,-1 0 0,0 0 0,0 0 0,0 0 0,0 0 0,0 0 0,0 0 0,0 1 0,0-1 1,0 0-1,-1 1 0,1-1 0,0 1 0,0-1 0,-1 1 0,1-1 0,0 1 0,-1 0 0,1 0 0,0 0 0,-1-1 0,1 1 0,0 1 0,-2-1 9,-60 0-441,41 2 383,15-3 35,4 0 12,-1 1 1,0-1-1,1 1 1,-1 0-1,0 0 1,1 0-1,-1 0 1,1 1-1,-1 0 1,-2 0 10,6 0 1,-1 0-1,1 0 1,-1-1 0,1 1 0,0 0-1,-1 0 1,1 0 0,0 0 0,0 0-1,-1 0 1,1 0 0,0 0 0,0 0-1,0 0 1,0 0 0,0 0 0,1 0-1,-1 0 1,0 0 0,0-1 0,1 1-1,-1 0 1,0 0 0,1 0-1,-1 0 1,1 0 0,-1 0 0,1-1-1,-1 1 1,1 0 0,0 0 0,-1-1-1,1 1 1,0-1 0,0 1 0,-1 0-1,1-1 1,0 1 0,0-1 0,0 0-1,0 1 1,0-1 0,0 0-1,9 0 42,0 0 0,1-1 0,-1-1 1,0 0-1,0 0 0,0-1 0,0-1 0,0 1 0,-1-1 0,8-5-42,-2 2 7,0 1 0,0 1-1,0 0 1,1 1 0,0 1-1,0 0 1,0 2 0,0-1-1,0 2 1,0 0 0,0 1-1,7 2-6,-21-3 9,-1 1-1,1 0 0,-1 0 0,1 0 0,-1 1 0,1-1 0,-1 0 0,0 0 0,0 1 0,0-1 0,0 1 0,0-1 0,0 1 0,0-1 0,0 1 0,0 0 0,-1-1 0,1 1 1,-1 0-1,1 0 0,-1-1 0,0 1 0,1 0-8,4 42 116,-3 93 65,3-152-228,1 0 0,1 0 0,0 0 0,1 1-1,0 0 1,1 1 0,1 0 0,0 0 0,1 1-1,0 0 1,1 1 0,0 0 0,6-3 47,-17 14-8,-1-1 0,0 1 0,1 0 0,-1 0 0,0-1 0,1 1 0,-1 0 0,0 0 0,1 0 0,-1-1 0,1 1 0,-1 0 0,1 0 0,-1 0 0,0 0 0,1 0 0,-1 0 1,1 0-1,-1 0 0,1 0 0,-1 0 0,1 0 0,-1 0 0,0 0 0,1 0 0,-1 0 0,1 0 0,-1 1 0,0-1 0,1 0 0,-1 0 0,1 0 0,-1 1 0,0-1 0,1 0 0,-1 1 0,0-1 0,1 0 0,-1 1 1,0-1-1,0 0 0,1 1 0,-1-1 0,0 0 0,0 1 0,0-1 0,1 1 0,-1-1 0,0 1 0,0-1 0,0 0 0,0 1 0,0-1 0,0 1 0,0-1 0,0 1 8,1 28 285,-1-25-282,0 147 560,0-150-566,1 1 0,-1 0 0,1 0 1,-1 0-1,1 0 0,0 0 0,0 0 0,-1-1 0,1 1 0,0 0 0,1-1 0,-1 1 0,0-1 0,0 1 0,1-1 0,-1 0 0,1 1 1,-1-1-1,1 0 0,0 0 0,-1 0 0,1 0 0,0 0 0,0-1 0,-1 1 0,1 0 0,0-1 0,0 1 0,0-1 0,0 0 3,65 9 121,-60-9-60,147 1 205,-148-2-266,1-1-1,-1 1 0,1-1 0,-1 0 1,0 0-1,0-1 0,0 0 1,-1 0-1,1 0 0,-1-1 0,1 0 1,-1 0-1,0 0 0,-1-1 0,1 1 1,-1-1-1,0 0 0,3-4 1,4-6-15,0-1 0,-1 0 0,-1 0 0,0-1 0,6-18 15,-12 24-7,0-1-1,0 0 0,-1 0 0,-1 0 0,0 0 0,-1 0 0,-1-6 8,1 9 15,0 8-23,-1 0 0,0 0 0,0 1 0,0-1 0,1 0-1,-1 1 1,0-1 0,0 1 0,0-1 0,0 1 0,0-1 0,0 1-1,0 0 1,0-1 0,0 1 0,-1 0 0,1 0 0,0 0 0,0 0-1,0 0 1,0 0 0,0 0 0,-1 0 8,-1 0-17,1 0 0,-1 0 1,0 0-1,0 0 0,0 0 0,1 1 1,-1 0-1,0-1 0,0 1 1,-2 1 16,1 2 11,0 1 1,0-1-1,0 1 1,0 0 0,1 0-1,-1 0 1,1 0 0,1 0-1,-1 1 1,1 0-1,0-1 1,0 1 0,0 0-1,0 5-11,-2 9 57,1 0 0,1 0-1,1 0 1,1 1-57,-1 2 88,0-14-36,1 0-1,0 0 1,1 0 0,0 1-1,0-1 1,2 5-52,-2-11 7,0-1 1,1 1-1,-1 0 1,0-1-1,1 1 0,0-1 1,-1 1-1,1-1 0,0 0 1,0 1-1,1-1 1,-1 0-1,0 0 0,1-1 1,-1 1-1,1 0 0,-1-1 1,1 0-1,0 0 1,0 1-1,-1-2 0,3 2-7,5 1-147,1-1 0,-1 0 0,1 0 0,0-1 0,0 0 0,0-1 0,0-1 0,0 1 0,-1-2 0,1 1 0,0-2 0,0 1 0,-1-1 0,0-1 0,0 0 0,0-1 0,0 1 0,0-2 0,-1 1 0,0-2 147,18-16-4813</inkml:trace>
</inkml:ink>
</file>

<file path=ppt/ink/ink1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39.3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103 4 3217,'0'0'8599,"0"0"-5357,0-3 2805,0 5-852,10 227-4691,6-40-472,-4-46 75,-4 30-107,-26 176 72,-6-4-61,22 125 25,3-244-40,3-143 8,7 38-4,3 47 9,-7 481-47,-7-537 57,-3-78-18,-1 1-1,-1-1 1,-2 0-1,-1 0 1,-1-1-1,-12 25 0,11-29-3,-2 56-26,12-84-4,-1-1-1,0 1 1,1-1-1,-1 0 1,0 1 0,0-1-1,1 0 1,-1 1 0,0-1-1,0 0 1,0 0-1,1 0 1,-1 0 0,0 0-1,0 0 1,0 0-1,1 0 1,-1 0 0,0 0-1,0 0 1,0-1-1,1 1 1,-1 0 0,0 0-1,0-1 1,1 1 0,-1-1-1,0 1 1,1-1-1,-1 1 1,0-1 0,1 1-1,-1-1 34,-16-15-3308,-4 0-6867</inkml:trace>
</inkml:ink>
</file>

<file path=ppt/ink/ink1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42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14118,'68'1'8408,"9"0"-4343,85 6-4041,71 15-24,-29-2 196,0-9 0,19-10-196,146 7 189,59 37-82,-254-21-99,0-8 0,21-7-8,40-10 12,263 3 16,-363 6-14,22 9-14,114 8 16,179-20-16,-75-3 0,-183 13 0,-104-6 0,44-2 0,10-7 424,-179-17-1089,-20-5-1898,-11-6-5278</inkml:trace>
</inkml:ink>
</file>

<file path=ppt/ink/ink1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45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3746,'0'0'4266,"0"0"-2588,0 0 32,0 0 768,0 0-279,0 0-641,0 0-160,0 0-96,0 0-414,0 0-314,0 0-142,0 0-53,0 0-59,0 0-48,0 0 8,0 0-2,0 0-12,0 0-55,0 0 19,36 3 2053,103-5-2180,-20 0 194,35 7-297,-101-2 30,-27-3 11,0 2 1,1 1-1,-1 0 1,0 2-1,-1 1 1,1 2 0,14 5-42,20 14 9,144 70 59,-140-66 126,2-3 0,32 8-194,-26-10 63,110 60 60,-161-76-113,-1 1 1,0 1 0,-1 1 0,0 1 0,-1 1 0,-1 0 0,6 7-11,40 33 38,17 16 34,-49-41 43,2-2 0,10 5-115,96 72 80,-34-21-27,-2 7-53,-84-71 5,-1 0-1,-2 2 0,0 0 1,-1 1-1,-1 1 1,1 6-5,-11-23 0,24 47 7,-3 2 0,-2 1 0,4 20-7,16 20 0,-8-23 0,36 101 16,-66-162-19,1-1 1,1 1-1,0-1 0,4 5 3,23 43 3,-22-24-16,-1 1-1,-2 0 1,0 8 13,13 54-16,-13-60 7,-3 1-1,-1 0 1,-1 3 9,0 0-4,13 240-60,-9-236-38,2 0-1,5 8 103,5 27-86,-11-59-1112,-3-4-1288,-6-16 1790,1 3-43,-3-3-5261,-1-2-11163</inkml:trace>
</inkml:ink>
</file>

<file path=ppt/ink/ink1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49.5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47 18216,'9'-21'5865,"4"41"-4170,-13-18-1870,8 10 194,-1-1 1,2 1-1,0-1 0,0-1 1,1 0-1,0 0 0,1-1 1,0 0-1,0 0 0,1-2 1,0 1-1,1-1-19,-10-6-55,0 1 0,0-1 0,-1 0 0,1 0-1,0 0 1,0 0 0,0-1 0,0 1 0,0-1 0,0 0 0,0 0-1,0 0 1,0 0 0,0-1 0,0 1 0,0-1 0,0 1 0,0-1-1,0 0 1,0 0 0,0-1 0,-1 1 0,1-1 0,0 1 0,-1-1-1,1 0 1,1-1 55,5-6-159,1-1-1,-1 0 1,-1-1-1,0 1 1,5-11 159,8-9-51,17-11-336,-38 38 366,1 2 29,-1 1-1,0-1 1,0 0 0,0 1 0,0-1-1,0 0 1,-1 1 0,1-1 0,0 0-1,0 1 1,0-1 0,0 0 0,-1 1-1,1-1 1,0 1 0,-1-1 0,1 0-1,-1 1 1,1-1 0,0 1 0,-1-1-1,1 1 1,-1-1 0,1 1 0,-1 0-1,0-1 1,1 1 0,-1 0 0,1-1-1,-1 1 1,0 0 0,1 0 0,-1-1-1,0 1 1,1 0 0,-1 0 0,0 0-1,1 0 1,-1 0 0,0 0 0,1 0-1,-1 0 1,0 0 0,1 0 0,-1 0-1,0 1 1,1-1 0,-1 0 0,0 0-1,1 1 1,-1-1 0,1 0-8,-34 20 483,-302 337 1045,332-351-1498,-3-3-372,6-2-3670,1-1-3480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7.5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1 14086,'0'0'1575,"0"0"380,0 0 478,0 0-1019,0 0-1030,0 0-213,-1 4-19,0 4-90,-9 74 1740,2 41-1802,8-96 184,1-1 0,1 1 0,1-1-1,1 0 1,2 0 0,6 21-184,1-3 66,-9-29-75,0 0-1,1 0 1,1-1 0,3 5 9,-9-19-32,0 0 0,0 0-1,0 0 1,0 0 0,0 0-1,0 0 1,0 0 0,0 0-1,0 0 1,0 0 0,0 0-1,0-1 1,0 1 0,0 0 0,0 0-1,0 0 1,1 0 0,-1 0-1,0 0 1,0 0 0,0 0-1,0 0 1,0 0 0,0 0-1,0 0 1,0 0 0,0 0 0,0 0-1,0 0 1,0 0 0,1 0-1,-1 0 1,0 0 0,0 0-1,0 0 1,0 0 0,0 0-1,0 0 1,0 0 0,0 0-1,0 0 1,0 0 0,0 0 0,1 0-1,-1 0 1,0 0 0,0 0-1,0 0 1,0 0 0,0 0-1,0 0 1,0 0 0,0 0-1,0 0 1,0 0 0,0 0 0,0 0-1,0 1 1,0-1 0,0 0-1,1 0 1,-1 0 0,0 0-1,0 0 1,0 0 0,0 0-1,0 0 33,2-12-1179,-1-13-1277,-1-11-3992</inkml:trace>
</inkml:ink>
</file>

<file path=ppt/ink/ink1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51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9973,'2'-4'9037,"2"2"-3519,11 5-2086,20 14-6284,-31-15 4175,256 141-755,-214-106-611,-45-36-90,-1-1-219,0 0-459,-3-3-3863,-12-13-12118</inkml:trace>
</inkml:ink>
</file>

<file path=ppt/ink/ink1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52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561 14 9492,'0'0'4485,"0"0"-2279,0 0-800,0 0-280,-5-13 4616,-13 14-5653,-1 0 1,0 2-1,1 0 1,0 1 0,-1 1-1,1 1 1,1 0 0,-1 1-1,1 1 1,-1 2-90,-85 42 83,2 5-1,-15 15-82,80-44-1101,36-28-2490</inkml:trace>
</inkml:ink>
</file>

<file path=ppt/ink/ink1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2:54.4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 8772,'0'0'1398,"0"-3"1555,0-17-1809,0 12 8165,42 8-9042,-38 1-255,1 0 1,0 0-1,-1 0 1,1 1-1,-1 0 1,0 0-1,1 0 1,-1 0-1,0 1 1,0-1-1,-1 1 1,1 0-1,-1 0 1,1 1-1,-1-1 1,0 1-1,0 0 1,0 0-1,1 2-12,-1-1 31,1 0 0,0 0 0,1 0 0,-1-1 0,1 1 1,0-1-1,0 0 0,0-1 0,1 1 0,-1-1 0,3 1-31,-5-3 15,0-1 0,-1 1 0,1 0 0,-1 0 1,1 1-1,-1-1 0,1 1 0,-1-1 0,0 1 0,0-1 1,0 1-1,0 0 0,0 0 0,0 0 0,0 0 0,-1 1 0,1-1 1,-1 0-1,1 1 0,-1-1-15,1 5-169,-1-1 0,0 1 1,0-1-1,0 1 0,-1-1 0,0 1 1,0 3 168,0 0-563,0-9-2809</inkml:trace>
</inkml:ink>
</file>

<file path=ppt/ink/ink1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07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124 6 10021,'0'0'2454,"0"0"-344,-2-6 8095,0 8-8679,-17 59-1258,3 0 0,-7 58-268,4-20 118,-1 15 96,5 4-214,8-60 31,6-47-232,1-16-747,2-17-1118,4-14-3382</inkml:trace>
</inkml:ink>
</file>

<file path=ppt/ink/ink1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07.8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54 12742,'0'0'3167,"0"0"-1471,0 0 281,11 0 422,19-2-1678,0-1 0,-1-2 0,1-1 0,10-4-721,-9 2 290,0 1 1,0 2 0,1 1 0,15 0-291,-29 4-61,7 0-45,-9 0-3094,-15 0-3166</inkml:trace>
</inkml:ink>
</file>

<file path=ppt/ink/ink1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08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83 16664,'0'0'5362,"0"-6"-4642,0-7 129,11 1 319,10-1-655,4 3-257,10 7-32,-14 0 0,7 3-192,0 0 48,1 0-64,2 0-16,1 0 0,3 0-160,4 0-368,7 0-689,-4-3-2112,-3-16-10838</inkml:trace>
</inkml:ink>
</file>

<file path=ppt/ink/ink1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09.2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19097,'0'0'1344,"0"0"-842,0 17 1245,0 245 879,0-261-2621,0 1-1,0 0 1,0 0 0,0 0 0,0 0 0,1 0 0,-1 0 0,1 0 0,-1 0 0,1-1 0,0 1 0,-1 0 0,1 0-1,0-1 1,0 1 0,0 0 0,1-1 0,-1 1 0,0-1 0,0 0 0,1 1 0,-1-1 0,1 0 0,-1 0 0,1 0 0,0 0-1,-1 0 1,1 0 0,0 0 0,0 0 0,0-1 0,-1 1 0,1-1 0,0 0 0,0 1 0,0-1 0,1 0-5,1 0 8,0 0 1,0 0-1,0-1 1,0 0 0,0 1-1,0-1 1,0-1-1,0 1 1,0 0 0,-1-1-1,1 0 1,-1 0-1,1 0 1,-1 0 0,0-1-1,0 1 1,3-4-9,24-29-536,-2-2 0,-2-2 0,-1 0 0,18-40 536,-16 28-151,-26 50 271,-1 1 169,0 20 556,-1-4-560,0 1 0,-2-1 0,0 0-1,-3 9-284,2-7 111,0-1 0,2 1 0,-1 0-1,2 11-110,2-28-33,0-1 0,0 1 0,0 0 0,0 0 0,0-1 0,0 1 0,0-1 0,0 1 0,0-1 0,1 1 0,-1-1-1,0 0 1,0 0 0,1 1 0,-1-1 0,0 0 0,0 0 0,1 0 0,-1 0 0,0-1 0,0 1 0,1 0 33,31-1-879,-28-1 798,0 1 0,-1-1 0,1 0 0,-1 0 0,0 0 0,1 0 0,-1-1 0,0 0 0,0 0 0,-1 0-1,1 0 1,-1-1 0,1 1 0,0-2 81,47-60-1173,-49 62 1072,9-13-139,-7 10 156,0-1 0,1 1 0,-1 0 0,2 0 0,-1 1 0,0-1 0,1 1 0,1 0 84,-7 4 48,1 1 0,-1 0 0,0 0 1,1-1-1,-1 1 0,1 0 0,-1 0 1,1 0-1,-1 0 0,0 0 0,1 0 1,-1 0-1,1 0 0,-1 0 0,1 0 0,-1 0 1,1 0-1,-1 0 0,0 0 0,1 0 1,-1 0-1,1 0 0,-1 0 0,1 1 1,-1-1-1,0 0 0,1 0 0,-1 1 1,1-1-1,-1 0 0,0 0 0,1 1 0,-1-1 1,0 0-1,0 1 0,1-1 0,-1 1 1,0-1-1,0 0 0,1 1 0,-1-1 1,0 1-1,0-1 0,0 0 0,0 1 1,0-1-1,0 1 0,0-1 0,0 1 0,0-1 1,0 1-1,0-1-48,2 28 329,-2-25-176,0 241 1197,15-250-1446,-2-3 40,-2-1-1,1 0 1,-1-1-1,-1 0 1,0-1-1,0-1 57,-3 3-170,1 0 0,1 0 0,0 1 0,0 0 0,1 0-1,0 1 1,1 0 0,-1 1 0,4-1 170,-13 8 4,-1 0 0,1 0 0,-1 0 0,1 1 1,-1-1-1,0 0 0,1 0 0,-1 1 0,1-1 0,-1 0 0,0 0 0,1 1 0,-1-1 0,0 0 0,1 1 0,-1-1 0,0 1 1,1-1-1,-1 1 0,0-1 0,0 0 0,0 1 0,1-1 0,-1 1 0,0-1 0,0 1 0,0-1 0,0 1 0,0-1 0,0 1 1,0-1-1,0 1 0,0-1 0,0 1 0,0-1 0,0 1 0,0-1 0,-1 1-4,2 27 325,-1-23-210,1 7 83,0-1-1,0 0 1,1 1 0,1-1 0,0 0-1,0 0 1,1-1 0,1 1-1,1 1-197,-5-9 1,1 0 0,0 0-1,0 0 1,0 0 0,0 0 0,1-1-1,-1 1 1,1-1 0,-1 0-1,1 1 1,0-1 0,0 0-1,0-1 1,0 1 0,0-1-1,1 1 1,-1-1 0,0 0 0,1 0-1,-1 0 1,1-1 0,-1 1-1,1-1 1,-1 0 0,1 0-1,-1 0 1,1 0 0,-1 0 0,1-1-1,-1 0 1,2 0-1,41-19-1555,12-21-2221</inkml:trace>
</inkml:ink>
</file>

<file path=ppt/ink/ink1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10.5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23 7764,'-6'-9'9683,"10"3"-3814,26-1-1610,61 6-7449,-66 2 4748,-21-1-1569,0 0 0,0 0 0,-1 0 0,1 1 0,0 0 0,0-1 0,0 1 0,-1 1 0,1-1 0,0 0 0,-1 1 0,1 0 0,-1 0 0,0 0 0,1 0 0,0 2 11,-2-2-8,-1 0-1,1 0 0,-1 0 0,0 0 0,0 0 0,1 1 0,-1-1 1,-1 0-1,1 1 0,0-1 0,-1 1 0,1-1 0,-1 1 0,0-1 1,1 1-1,-1-1 0,0 1 0,-1-1 0,1 1 0,0-1 0,-1 1 0,0-1 1,1 1-1,-1-1 0,0 1 0,-1 1 9,-6 10 5,0 1-1,0-2 0,-2 1 1,1-1-1,-2 0 1,-10 9-5,-20 28-3,17-20-1,13-18 6,2 1 0,-1 0-1,1 0 1,1 1 0,-4 10-2,12-23 6,0 0-1,0-1 0,0 1 1,0 0-1,0 0 1,0-1-1,0 1 0,0 0 1,1-1-1,-1 1 0,0 0 1,0 0-1,1-1 0,-1 1 1,1-1-1,-1 1 1,0 0-1,1-1 0,-1 1 1,1-1-1,0 1 0,-1-1 1,1 1-1,-1-1 1,1 1-1,0-1 0,-1 0 1,1 1-1,0-1 0,-1 0 1,1 0-1,0 1 0,0-1 1,-1 0-1,1 0 1,0 0-1,0 0 0,-1 0 1,1 0-1,0 0 0,0 0 1,-1 0-1,1 0 0,0-1-5,49 1 90,-36 0-98,-5-1 8,1 0 0,-1-1 0,0 0 0,1 0 0,-1-1 0,0 0 0,-1 0 0,1-1 0,-1 0 0,1-1 0,6-5 0,16-12-62,-1-1 1,10-11 61,-5 4-37,3-6-98,-29 26 41,1 1 1,0 0-1,0 0 1,1 1-1,0 1 0,6-3 94,-16 9-53,-1 1 0,0 0-73,0 0 1,0 26 165,-3 64 624,0-42-401,3 0 0,3 14-263,-3-61-1,0 0 1,0 0-1,0 0 1,0 0-1,1 0 1,-1 0 0,0 0-1,1 0 1,-1 0-1,1 0 1,-1 0-1,1 0 1,-1-1-1,1 1 1,-1 0-1,1 0 1,0-1-1,-1 1 1,1 0-1,0-1 1,0 1-1,0-1 1,-1 1-1,1-1 1,0 1-1,0-1 1,0 1-1,0-1 1,0 0-1,0 0 1,0 0 0,0 1-1,0-1 1,0 0-1,0 0 1,0 0-1,0 0 1,0 0-1,1-1 1,1 1-64,0-1 1,0 0-1,0 0 0,0 0 0,1 0 0,-1 0 1,-1-1-1,1 1 0,0-1 0,0 0 0,0 0 0,0-1 64,28-31-2675,1-7-4830</inkml:trace>
</inkml:ink>
</file>

<file path=ppt/ink/ink1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10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10 2865,'-4'-6'18329,"1"3"-17273,3 3 561,-4 0-128,4 0-737,0 0-352,0 0-96,0 0-160,0 0-144,0 0-32,0 0-240,0 0-352,0 6-1297,22-6-10213</inkml:trace>
</inkml:ink>
</file>

<file path=ppt/ink/ink1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17.1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8 960,'0'0'9669,"0"0"-5777,0 0-1707,0 0-50,0 0-471,0 0-765,0 0-117,0 0-86,0 0-178,0 0-72,0 0-78,-10 24 1019,5-17-1342,1 0 0,-1 0 0,2 0 0,-1 1 0,1-1 0,0 1-1,1 0 1,0 0 0,0 0 0,0 3-45,-9 81 42,11 98-23,1-189-33,-1 1 0,1-1 0,0 0 1,0 0-1,0 1 0,1-1 0,-1 0 1,0 0-1,0 0 0,1 0 0,-1 0 1,0-1-1,1 1 0,-1 0 0,1-1 1,-1 1-1,1-1 0,-1 1 0,1-1 1,-1 0-1,1 1 0,-1-1 0,1 0 0,0 0 1,-1 0-1,1 0 0,-1-1 0,1 1 14,4 0-24,-1 0 0,0 0 0,1 0 0,-1-1-1,0 1 1,0-1 0,0-1 0,1 1 0,-1-1 24,3-3-39,-1 0 0,1-1 0,-1 0 1,-1 0-1,1-1 0,-1 0 0,0 0 0,0 0 1,-1-1-1,0 1 0,-1-1 0,1-1 0,-2 1 1,1-1-1,-1 1 0,0-1 0,-1 0 1,0 0-1,0 0 0,-1 0 0,-1-1 0,1 1 1,-1 0-1,-1 0 0,0 0 0,-1-7 39,1 11-38,0 1 0,0-1 1,0 1-1,0 0 0,-1 0 0,0 0 0,0-1 0,0 2 0,0-1 0,-1 0 1,0 0-1,1 1 0,-1 0 0,-1-1 0,1 1 0,0 0 0,-1 0 0,1 1 1,-1-1-1,0 1 0,-1-1 38,-4-1 108,1 1 0,0 0 1,-1 0-1,0 0 1,0 1-1,0 1 0,0-1 1,0 2-1,0-1 0,0 1-108,8 0 102,1 0-36,0 0-71,0 0-48,0 0-38,0 0 22,0 0-17,12 0 132,21 1 76,-1-1 0,1-2 1,-1-1-1,1-1 1,-1-2-1,-1-2 0,1 0 1,26-13-123,-35 11 0,-11 3 0,1 2 1,-1-1 0,2 2-1,5-2 0,-17 6-2,0 0 0,-1 0 0,1 0 0,-1 1-1,1-1 1,-1 1 0,1-1 0,-1 1-1,1-1 1,-1 1 0,0 0 0,1 0 0,-1 0-1,0 0 1,0 0 0,1 0 0,-1 0 0,0 0-1,0 0 1,0 0 0,0 1 0,-1-1-1,1 0 1,0 1 0,0-1 0,-1 1 0,1-1-1,-1 1 1,1-1 0,-1 1 0,0-1-1,0 1 1,1-1 0,-1 1 0,0 1 2,5 61 13,-6 35 65,-1-3-30,5 15-48,-2-109-2,-1 0 0,0 0 0,1 0 0,-1 0 0,1 0 0,-1 0 0,1 0 0,0 0 0,0 0 0,0 0 0,0 0 0,0 0 0,1-1 0,0 2 2,-2-3 0,1 1 0,-1-1 1,1 0-1,-1 0 0,1 1 0,-1-1 0,1 0 0,0 0 1,-1 0-1,1 1 0,-1-1 0,1 0 0,0 0 1,-1 0-1,1 0 0,0 0 0,-1 0 0,1-1 1,-1 1-1,1 0 0,0 0 0,-1 0 0,1 0 0,-1-1 1,1 1-1,-1 0 0,1-1 0,-1 1 0,1 0 1,-1-1-1,1 1 0,-1-1 0,1 1 0,-1-1 0,0 1 1,1-1-1,-1 1 0,0-1 0,1 1 0,-1-1 1,0 1-1,0-1 0,1 1 0,-1-1 0,0 0 1,0 1-1,0-1 0,0 1 0,0-2 0,36-78-27,-24 48-58,2 0 0,1 1 1,2 1-1,1 1 0,5-5 85,-15 23 38,3-2-343,-11 13 302,1 0 1,-1 0-1,0 0 1,0 0-1,1 0 0,-1 0 1,0 0-1,0 0 1,1 0-1,-1 0 1,0 0-1,0 0 1,1 1-1,-1-1 0,0 0 1,0 0-1,0 0 1,1 0-1,-1 1 1,0-1-1,0 0 1,0 0-1,1 0 0,-1 1 1,0-1-1,0 0 1,0 0-1,0 1 1,0-1-1,0 0 1,0 0-1,0 1 0,0-1 1,1 0-1,-1 0 1,0 1-1,0-1 1,0 0-1,0 0 0,-1 1 1,1-1-1,0 0 1,0 1-1,0-1 1,0 0-1,0 0 1,0 1-1,0-1 0,0 0 1,0 0-1,-1 0 1,1 1-1,0-1 1,0 0 2,-1 18 72,2-1-1,0 1 1,1-1 0,1 0 0,0 1 0,4 9-72,-5-22 2,0 0 0,0 0 0,0 0 0,1-1 0,-1 1 0,1 0 0,0-1 0,1 0 0,-1 0 0,1 0 0,0 0 0,0 0 0,0-1 0,0 0 0,1 0 0,-1 0 0,1 0 0,0-1 0,0 0 0,-1 0 0,2 0 0,-1 0 0,3 0-2,-1-1 8,-1 0 1,0 0-1,1-1 0,-1 0 0,1 0 0,-1-1 1,1 0-1,-1 0 0,1 0 0,-1-1 0,0 1 0,0-2 1,0 1-1,0-1 0,0 0 0,3-2-8,11-8 72,-1-1 0,0-1-1,16-17-71,26-19 68,-59 49-69,-1 0 0,1 0 0,0 0 0,-1 0-1,0 0 1,1 0 0,-1 0 0,0-1 0,0 1 0,0-1 0,-1 1 0,1 0 0,-1-1 0,1 1 0,-1-1 0,0 0 0,0 1 0,0-2 1,-2-51-39,1 44 30,1 9-1,-1-1-1,1 1 1,-1-1 0,0 1-1,0-1 1,0 1-1,0 0 1,0-1 0,0 1-1,-1 0 1,1 0-1,-1 0 1,1 0 0,-1 0-1,0 0 1,0 0-1,0 1 1,0-1 0,0 1-1,0-1 1,-1 1 0,1 0-1,0 0 1,-1 0-1,1 0 1,-1 0 0,1 1-1,-1-1 1,1 1-1,-1-1 1,1 1 0,-1 0-1,1 0 1,-1 0-1,0 0 1,1 1 0,-1-1-1,1 1 11,0-1 6,1 1 0,0 0 0,0 0 0,0 0 1,0 0-1,0 0 0,0 0 0,0 0 0,0 0 0,0 1 0,1-1 0,-1 0 0,0 0 0,1 1 0,-1-1 0,1 1 0,0-1 0,-1 0 0,1 1 0,0-1 0,0 1 0,0-1-6,-5 38 118,5-35-97,-3 64 504,2 1-1,5 13-524,-4-80 13,1 1 0,0-1 0,0 1 0,-1-1 0,1 0 1,0 0-1,1 1 0,-1-1 0,0 0 0,1 0 0,-1 0 0,1 0 0,0 0 0,-1-1 1,1 1-1,0 0 0,0-1 0,0 1 0,0-1 0,1 0 0,-1 0 0,0 0 1,0 0-1,1 0 0,-1 0 0,1-1 0,-1 1 0,0-1 0,1 0 0,2 1-13,13 1-354,0-1 0,1 0-1,-1-1 1,3-1 354,5 0-1423,23 1-4064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7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17032,'0'0'1553,"6"0"-993,13 0 1169,3-6-1121,3-8-528,0 6-80,-4-3-368,-5 2-2434,-7-2-9603</inkml:trace>
</inkml:ink>
</file>

<file path=ppt/ink/ink1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18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269 323 4786,'-2'4'11618,"-2"-1"-4878,-13 0-1495,-24-3-8795,26-1 5200,9 2-1670,0 1-1,0-1 0,1 1 1,-1 0-1,0 1 0,1-1 1,-1 1-1,1 0 0,0 0 1,0 1-1,0 0 0,0 0 0,0 0 1,1 0-1,0 1 0,0-1 1,0 1-1,0 1 21,-14 18-133,1 0 0,1 1 0,-1 5 133,13-19-16,-1 0-1,1 0 0,1 0 0,0 0 0,1 1 1,0-1-1,0 1 0,1 0 0,1 0 1,0-1-1,1 5 17,-1-11-8,0-4-4,1 0-1,-1 0 1,1 0-1,-1 0 0,1 1 1,0-1-1,-1 0 0,1 0 1,0 0-1,0 0 1,-1 0-1,1-1 0,0 1 1,0 0-1,0 0 1,0-1-1,0 1 0,0 0 1,0-1-1,1 1 0,-1-1 1,0 1-1,0-1 1,0 0-1,0 1 0,1-1 1,-1 0-1,0 0 1,0 0-1,1 0 0,-1 0 1,0 0-1,1 0 13,2 0-37,0 0 0,-1 0 0,1-1 0,0 1-1,-1-1 1,1 1 0,-1-1 0,1 0 0,-1-1 0,1 1 0,-1-1 0,2 0 37,8-9-38,0-1 1,-2 0-1,1-1 1,-1 0 0,-1-1-1,-1 0 1,0-1-1,0 0 1,3-10 37,14-34-1669,15-55 1669,-38 104-185,24-66-1418,-4 0-1,-4-2 1,1-18 1603,-21 101 2806,-7 31 23,-11 92-2162,13-17 14,4-1 1,8 31-682,-6-136 16,1 0 0,0 0-1,0 0 1,0-1 0,0 1 0,1 0 0,0 0-1,0-1 1,0 1 0,1-1 0,0 0 0,-1 1 0,2-1-1,-1 0 1,0-1 0,1 1 0,-1-1 0,1 1-1,0-1 1,0 0 0,1-1 0,-1 1 0,4 1-16,1 0 35,0-1 1,0 0 0,0 0 0,0-1-1,0 0 1,1-1 0,-1 0-1,0 0 1,1-1 0,-1-1 0,1 1-1,4-2-35,-10-1-8,0 1 1,0-1-1,-1 0 0,0 0 0,1 0 0,-1-1 0,0 1 0,-1-1 0,1 0 0,-1 0 1,1 0-1,-1 0 0,0 0 0,1-4 8,1-1-20,9-15-57,2-3-188,-1 0 0,-1-1 0,-1 0 0,6-25 265,-18 49-51,0 3 70,0 1 69,0 29 323,-1-1-282,1-12-7,-1 0 0,2 0 0,0-1 0,1 2-122,-2-14 4,1 1-1,0 0 1,0 0 0,0-1-1,0 1 1,1-1-1,-1 1 1,1-1 0,0 0-1,0 0 1,0 0-1,1 0 1,-1 0 0,1 0-1,-1 0 1,1-1-1,0 1 1,0-1 0,0 0-4,0-1-240,1 0 1,-1 0-1,0 0 0,1 0 1,-1-1-1,0 0 1,1 0-1,-1 0 1,1 0-1,1 0 240,4-1-1729,9 1-4290</inkml:trace>
</inkml:ink>
</file>

<file path=ppt/ink/ink1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19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17 23083,'-7'0'2289,"3"0"-1809,4 0-48,0 0 32,0 0-432,0 0-32,0 0-528,4 0-1073,14-16-5442</inkml:trace>
</inkml:ink>
</file>

<file path=ppt/ink/ink1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0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143 58 16632,'0'0'4004,"0"0"-2048,0 0-820,-2 7 227,-6 39-1007,2 1 0,2 0 0,3-1 0,2 29-356,-2 41 220,2-67-219,0-38-34,0 0 0,-1 0 0,0 0 0,0 0 0,-1 0 0,-1 0 0,0 0 0,-1 0 0,0-1 0,0 1 0,-1-1 0,-3 7 33,5-15-34,1-1-1,-1 0 1,1 0 0,-1 0-1,0 0 1,1 0 0,-1 0-1,0 0 1,0-1-1,0 1 1,1-1 0,-1 1-1,0-1 1,0 0 0,0 1-1,0-1 1,0 0 0,0 0-1,0-1 1,0 1 0,0 0-1,1-1 1,-1 1-1,0-1 1,0 1 0,0-1-1,0 0 1,1 0 0,-1 0-1,0 0 1,1 0 0,-1 0-1,1 0 1,-1-1 0,1 1-1,0-1 1,0 1 0,-1-1-1,1 1 1,0-1-1,0 0 35,-6-18-50,1 0 0,1-1 0,1 0 0,1 1 0,0-1 0,2 0 50,0-131-556,3 78 92,-2 56 285,0 0 0,2 0 0,0 0-1,1 0 1,1 0 0,3-6 179,-4 15-48,0 1 0,1-1-1,0 1 1,0 0 0,1 1 0,0-1-1,0 1 1,1 0 0,0 0 0,0 0-1,1 1 1,0 0 0,5-3 48,-7 6-13,0 0 0,0 1 0,1 0 0,-1 0 0,1 0 0,-1 1 0,1 0 0,0 0 0,-1 0 1,1 1-1,0 0 0,1 0 13,-4 0 20,1 0 1,0 0-1,0 0 1,0 1 0,0-1-1,-1 1 1,1 0-1,0 0 1,0 0-1,-1 1 1,1-1 0,-1 1-1,0 0 1,1 0-1,-1 0 1,0 1-1,3 1-20,-2 3 54,0 1 0,0-1 0,-1 1 0,0-1 0,0 1 0,-1 0 0,0 0 0,0 0 0,0 1 0,-2-1 0,1 0 0,-1 1 0,0-1 0,-1 8-54,1-10 18,-1-1-1,-1 1 0,1 0 0,-1-1 0,0 1 0,-1-1 0,1 1 0,-1-1 0,0 0 0,-1 0 0,1-1 0,-1 1 1,0-1-1,0 1 0,0-1 0,-2 1-17,-27 34-8,29-32-50,0 0 0,1 0 0,0 0 0,0 1 0,0-1 0,1 1 0,0 0 0,0 0 0,1-1 0,0 1 0,1 0 0,0 5 58,1-12-64,-1 0 0,1-1 0,0 1 1,0-1-1,0 1 0,0-1 0,0 0 0,0 1 0,0-1 1,0 0-1,0 0 0,0 1 0,1-1 0,-1 0 0,0 0 1,0 0-1,0 0 0,0-1 0,0 1 0,0 0 0,0 0 1,0-1-1,0 1 0,0 0 0,0-1 0,0 1 0,0-1 0,0 0 64,11-8-487,0 0-1,-1-1 1,-1 0-1,0-1 0,0-1 1,-1 1-1,0-2 0,5-8 488,18-23-981,24-20-825,-55 63 2241,-1 1 635,0 0 232,0 0 240,0 0 106,5 29 1725,14 13-2641,-1-1-568,-9-9-102,-7-21-52,1 0 1,0 0 0,0-1-1,2 1 1,-1-1-1,6 9-10,-7-17 3,-2-4-7,0 1-1,-1-1 0,1 1 1,-1 0-1,1-1 0,-1 1 1,0-1-1,1 1 0,-1-1 1,0 1-1,0-1 0,0 1 1,0-1-1,-1 1 1,1-1-1,0 1 5,0 0-9,-2-61-261,1 27-160,1-1-1,4-30 431,-4 62-14,1 0-1,0 0 1,0-1-1,0 1 1,0 0 0,1 0-1,-1 0 1,1 0-1,0 0 1,0 1-1,1-1 1,-1 0-1,1 1 1,0 0-1,0-1 1,0 1 0,0 0-1,0 1 1,1-1-1,-1 1 1,1-1-1,0 1 1,-1 0-1,1 0 1,0 1-1,3-2 15,10-1 3,1 1 0,-1 1 0,0 0-1,1 1 1,-1 1 0,5 0-3,-8 1 48,1-1 1,-1 0 0,0-1 0,0-1-1,0 0 1,0-1 0,7-2-49,-10 0 42,-3 1-11,0 0-1,1 1 1,-1 0 0,1 0 0,-1 1-1,1 1 1,0-1 0,7 1-31,-16 1 22,1 1 0,0-1-1,0 1 1,-1 0 0,1-1 0,-1 1 0,1 0 0,-1 0 0,1-1 0,-1 1 0,1 0 0,-1 0 0,0 0 0,1-1-1,-1 1 1,0 0 0,0 0 0,0 0 0,0 0 0,0 0 0,0 0 0,0-1 0,0 1 0,0 0 0,0 0 0,0 0-22,0 34 172,-1-28-82,-9 225 756,10-231-845,0 0 1,1 0 0,-1 0-1,1-1 1,-1 1-1,1 0 1,-1 0-1,1 0 1,0 0 0,-1-1-1,1 1 1,0 0-1,-1-1 1,1 1-1,0 0 1,0-1 0,0 1-1,0-1 1,-1 1-1,1-1 1,0 0 0,0 1-1,0-1 1,0 0-1,0 0 1,0 0-1,0 1 1,0-1 0,0 0-1,0 0 1,0 0-1,1-1-1,43 1 36,-32 0-29,-7 0 3,-1 0-1,0 0 1,0-1 0,0 1-1,0-1 1,0 0-1,0 0 1,0-1 0,-1 0-1,1 0 1,0 0 0,-1 0-1,1-1 1,-1 1-1,0-1 1,0 0 0,2-2-10,-2 0 4,-1 1 1,0 0 0,0-1 0,0 1 0,-1-1-1,0 0 1,0 0 0,0 0 0,-1 0 0,1 0-1,-1 0 1,0 0 0,-1-1 0,1 1 0,-1 0-1,0-6-4,0 1 13,0 0 0,-1 1 0,0-1 0,0 0 0,-1 0 0,0 1 0,-1-1 0,0 1 0,-1-1-13,1 4-1,0 1 1,-1-1 0,1 1 0,-1 0 0,0 0 0,-1 0 0,1 1 0,-1 0 0,0 0-1,0 0 1,0 0 0,-1 1 0,1 0 0,-4-2 0,6 4-8,1-1-1,-1 1 1,1 0 0,-1 0 0,1 0-1,-1 0 1,0 1 0,0-1 0,1 1-1,-1-1 1,0 1 0,0 0 0,0 0-1,1 0 1,-1 1 0,-1-1 8,-9 11-2338,8 9-4209,5-3-7228</inkml:trace>
</inkml:ink>
</file>

<file path=ppt/ink/ink1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2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244 255 17192,'0'0'2761,"0"0"-1091,0 0-250,0 0-383,-1-2-897,0 1 0,0 0 1,0 0-1,0-1 0,0 1 0,-1 0 0,1 0 0,0 0 0,-1 0 0,1 0 0,0 1 0,-1-1 0,1 0 0,-1 0-140,-3 1 31,0-1-1,0 1 1,0 0-1,0 0 1,0 1-1,0 0 1,1 0-1,-1 0 1,0 0-1,0 0 1,1 1-1,-1 0 1,1 0-1,-1 0 1,1 1-1,0 0 1,0-1-1,0 1 1,0 1-1,0-1-30,-6 9-16,-1 0-1,2 1 1,0 0 0,0 1-1,-3 9 18,1-6-30,2 1 0,0 0 0,2 1 0,0 0 0,0 0 0,2 1 0,1 0 1,0 0-1,1 0 0,1 0 0,1 9 29,3-28-29,0 0 1,0 0-1,0-1 1,0 1-1,1 0 1,-1-1-1,0 0 0,0 1 1,0-1-1,0 0 1,0 0-1,1 0 1,-1 0-1,0-1 1,0 1-1,1-1 29,0 1-29,3-1-2,0 0-1,-1-1 0,1 0 1,0 0-1,-1 0 0,1 0 1,-1-1-1,0 0 0,0 0 1,0-1-1,0 0 0,0 1 0,0-3 32,60-61-522,-54 55 395,-1 1 8,0 0 0,-1-1 1,0 0-1,-1 0 0,0-1 1,-1-1-1,-1 1 1,0-1-1,0 0 0,-2 0 1,1 0-1,-2-1 0,0 0 1,-1 0-1,-1 1 0,0-1 1,-1-5 118,0-214-1510,0 234 1723,0 0 147,0 0-136,0 18 73,0 354 2120,1-361-2403,-1 0 0,1 0 0,1 0 0,0-1 0,1 1 0,0-1 0,0 1 0,1-1 0,1 1-14,-4-7 5,1-1 0,0 1 0,0-1 0,0 0 0,0 0 1,0 0-1,1 0 0,-1 0 0,1-1 0,0 1 0,0-1 0,0 0 0,0 1 1,0-1-1,0-1 0,1 1 0,-1 0 0,0-1 0,1 0 0,0 1 0,-1-2 0,1 1 1,0 0-1,-1-1 0,1 1 0,0-1 0,0 0 0,0-1-5,-1 1 3,0-2 0,0 1 0,0 0 0,-1-1 0,1 1 0,0-1 0,-1 0 0,1 0 0,-1 0 0,0 0-1,0 0 1,0 0 0,0-1 0,0 1 0,0-1 0,0 1 0,0-2-3,31-55-49,-26 47 19,17-39-664,-3 0 0,-1-2 1,10-49 693,-32 118 441,1-1 1,1 1 0,0-1-1,2 13-441,0 18 349,-4-6-81,0-27-169,2 1-1,-1-1 1,2 0-1,0 1 1,0-1-1,2 5-98,-1-16 8,-1 0-1,0 0 1,1 0-1,-1 0 1,1 0-1,0-1 1,-1 1-1,1 0 1,0-1-1,0 1 1,0-1-1,0 0 0,0 0 1,1 0-1,-1 0 1,0 0-1,1 0 1,-1 0-1,0-1 1,1 1-1,-1-1 1,1 0-1,-1 1 1,1-1-1,-1 0 0,2-1-7,0 1 9,1 1 0,-1-2-1,1 1 1,-1 0 0,1-1-1,-1 0 1,1 0-1,-1 0 1,0-1 0,0 1-1,1-1 1,-1 0 0,0 0-1,0-1-8,7-7-118,-1 0 0,0-1 0,-1 0 0,0 0 0,-1-1-1,0 0 1,-1-1 0,0 1 0,-1-2 0,0 1 0,-1 0 0,-1-1-1,0 0 1,1-11 118,-1 8-194,-2 10 239,-1 9 518,-1 27-517,1 0 1,2 0-1,1 0 1,1 0-1,1-1 1,1 0 0,2 0-1,1-1 1,1 0-47,-3-12-1516,-1-9-2195</inkml:trace>
</inkml:ink>
</file>

<file path=ppt/ink/ink1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3.8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11941,'2'0'8466,"6"0"-4307,46 0-3743,-17-2-219,-23 1-175,-1 0 1,1 1-1,0 1 1,-1 0 0,1 1-1,-1 0 1,2 1-23,-15-3-2,3 1-3,0-1 0,0 1 0,0 0 0,0-1 1,0 2-1,0-1 0,0 0 0,-1 0 0,1 1 1,0 0-1,-1-1 0,1 1 0,-1 0 0,0 0 1,0 0-1,0 1 0,0-1 0,0 0 1,0 1-1,0-1 0,-1 1 0,1 0 0,-1 0 1,1 2 4,1 4 6,0 1 0,0-1 0,-1 1 0,0 0 0,0 0 0,-1 0 0,-1 0 0,0 0 0,0 1-6,0-5 3,0-1 1,-1 0 0,0 0 0,1 1 0,-2-1 0,1 0 0,-1 0 0,1 0 0,-1 0-1,-1 0 1,1-1 0,-1 1 0,1-1 0,-1 1 0,-1-1 0,1 0 0,-2 2-4,-23 13-109,22-16 66,1 1 0,-1 0 0,1 0 1,0 0-1,0 1 0,-3 3 43,5-4 1,1-1 0,0 0 0,0 0 1,0 1-1,0 0 0,0-1 0,1 1 0,-1 0 0,1-1 0,0 1 0,0 0 0,0 3-1,1-6 8,0 1 0,0-1 0,0 1-1,0-1 1,1 1 0,-1-1-1,0 1 1,1-1 0,-1 1-1,1-1 1,-1 1 0,1-1-1,0 0 1,-1 1 0,1-1-1,0 0 1,0 1 0,0-1 0,0 0-1,0 0 1,0 0 0,0 0-1,1 0 1,-1 0 0,0 0-1,0-1 1,1 1 0,-1 0-1,1-1 1,-1 1 0,0-1 0,1 1-1,-1-1 1,1 0-8,8 2 27,0 0 0,-1-1 0,1 0 0,0-1-1,0 0 1,0 0 0,0-1 0,0 0 0,0-1 0,-1 0 0,1-1 0,-1 0 0,1 0 0,-1-1-1,0-1 1,-1 1 0,1-1 0,4-4-27,18-13 10,-1-2 0,-2-2-1,0 0 1,6-11-10,37-33-206,-61 63 196,-9 9 28,0 0 0,0 1 0,0-1 0,-1 1 0,1-1 0,-1 1 0,1-1 0,-1 1 0,0 0 0,0-1 0,0 1 0,0 1-18,0 4 32,2 5 9,0-1 0,0 1 0,2-1-1,-1 1 1,2-1 0,-1 0 0,2-1 0,-1 1 0,3 1-41,-5-8-22,-1-1 0,2 1 0,-1-1 0,0 0 0,1 0 0,0 0 0,0 0 0,0-1 0,0 1 0,1-1 1,-1 0-1,1 0 0,0-1 0,0 0 0,0 1 0,0-2 0,0 1 0,1 0 0,-1-1 0,0 0 0,1 0 0,4-1 22,-8 0-183,1 0 0,-1 0-1,0 0 1,0-1 0,0 1 0,0-1 0,0 0 0,0 1-1,0-1 1,0 0 0,0 0 0,0 0 0,0-1-1,0 1 1,-1 0 0,1-1 0,0 1 0,-1-1-1,1 0 1,-1 1 0,0-1 0,1 0 0,-1 0-1,0-1 184,21-35-8374</inkml:trace>
</inkml:ink>
</file>

<file path=ppt/ink/ink1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4.2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 21130,'0'4'2609,"0"-4"-1793,0 0-223,0 3 47,0-3-112,0 0-192,0 0-112,0 0-128,0 0-96,0 0 0,0 0-336,0 0-704,11-10-2290,6-12-15959</inkml:trace>
</inkml:ink>
</file>

<file path=ppt/ink/ink1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6.1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85 146 14247,'0'0'2715,"0"-10"-488,0 9 3633,-1 7-5796,0 1 0,-1-1 0,0 0 0,0-1 0,0 1 0,0 0 0,-1 0 0,0-1 0,0 0 0,-1 1 0,-1 0-64,-19 39 192,18-29-181,0-1-1,1 1 0,1 0 1,1 1-1,0-1 0,1 1 1,1 0-1,0 2-10,2-17-6,-1 0 0,1-1 0,0 1 0,-1-1 0,1 1 0,0-1 0,0 1 0,0-1 0,0 1 1,1-1-1,-1 0 0,0 1 0,0-1 0,1 0 0,-1 0 0,1 0 0,-1 0 0,1 0 0,0-1 0,1 2 6,43 18-5,-31-14-28,-6-2 23,-4-1-63,0-1 0,0 0 0,-1 0-1,1 0 1,1-1 0,-1 0 0,0 0-1,0 0 1,0-1 0,5 1 73,-9-2-8,0 1 1,0-1-1,0 1 1,0-1-1,0 0 0,0 1 1,0-1-1,0 0 1,0 0-1,0 1 1,0-1-1,-1 0 1,1 0-1,0 0 0,-1 0 1,1 0-1,0 0 1,-1 0-1,1-1 1,-1 1-1,0 0 0,1 0 8,11-36-28,-8 23-15,20-46-1093,29-55 1136,-52 113-42,0-1 1,0 1-1,0 0 0,0 0 1,0-1-1,0 1 0,-1 0 1,1-1-1,-1 1 0,0-1 1,0 1-1,0 0 0,0-1 1,0-1 41,0 3-13,-1-1 0,1 1 0,-1 0 0,1 0 0,-1 0 0,0 0 0,1 0 0,-1 0 0,0 0 0,0 0 0,1 0 0,-1 0 0,0 0 0,0 0 0,0 1 0,0-1 0,0 0 0,0 1 0,-1-1 0,1 0 13,-8-1 0,1-1 0,-1 2 0,0-1 1,1 1-1,-1 0 0,0 1 0,-3 0 0,-28-3 28,25 0 26,0-1-1,0 0 1,-13-7-54,23 9 24,1 0 0,-1 0 1,0-1-1,1 0 0,-1 0 0,1 0 0,0 0 0,0-1 0,0 0 1,1 1-1,-1-1 0,1-1 0,0 1-24,2 3 35,1 1 47,-3 0-31,3 37 173,0 5-112,18-52 16,34-37 1,-43 37-123,1 0 0,0 0 0,1 1 0,0 0 0,0 1 0,1 0-1,0 1 1,0 1 0,1 0 0,-1 0 0,1 1 0,1 1 0,8-2-6,7 3 25,0 1-1,0 1 1,1 1 0,3 3-25,40-1 154,-72 2-144,0-1 0,1 1 0,-2-1-1,1 1 1,0 0 0,-1 0 0,0-1-1,0 1 1,0 0-10,0-1 8,0 86 292,-1-67-209,0 0-1,1 0 1,1-1-1,2 1 1,0 0-1,5 15-90,-7-34 11,0-1-1,0 0 0,0 0 0,1 1 0,-1-1 1,1 0-1,-1 0 0,1-1 0,0 1 1,0 0-1,0 0 0,0-1 0,0 0 1,0 1-1,0-1 0,1 1-10,-2-2 5,1 1-1,-1-1 1,0 1 0,0-1-1,0 1 1,1-1 0,-1 0 0,0 0-1,0 1 1,1-1 0,-1 0-1,0 0 1,1 0 0,-1-1-1,0 1 1,0 0 0,1 0-1,-1-1 1,0 1 0,0-1-1,0 1 1,1-1 0,-1 1-1,0-1 1,0 0 0,0 1-1,0-1 1,0 0 0,0 0-1,0 0 1,-1 0 0,1 0-1,0 0 1,0 0-5,50-85-117,-27 44-283,23-31 400,-38 61-31,0 0 0,0 2 1,1-1-1,1 1 0,0 0 1,0 1-1,1 1 0,1-1 31,-12 9-2,-1-1-1,1 1 1,-1 0-1,0 0 1,1 0-1,-1 0 1,1 0-1,-1 0 1,1 0-1,-1 0 1,0 0 0,1 0-1,-1 0 1,1 1-1,-1-1 1,0 0-1,1 0 1,-1 0-1,0 0 1,1 1-1,-1-1 1,0 0-1,1 0 1,-1 1 0,0-1-1,1 0 1,-1 1-1,0-1 1,0 0-1,1 1 1,-1-1-1,0 0 1,0 1-1,0-1 1,1 0-1,-1 1 1,0-1 0,0 1-1,0-1 1,0 0-1,0 1 1,0-1-1,0 1 1,0-1-1,0 0 1,0 1-1,0-1 1,0 1-1,0-1 1,0 0 0,0 1-1,-1-1 3,2 35 181,-2-25-167,-13 241 442,14-249-454,1 0 0,-1 0 0,0-1-1,1 1 1,0 0 0,-1 0 0,1-1 0,0 1 0,0 0 0,0-1 0,0 1-1,0-1 1,0 1 0,0-1 0,1 0 0,-1 1 0,1-1 0,-1 0 0,0 0-1,1 0 1,0 0 0,-1 0 0,1 0 0,0 0 0,-1-1 0,1 1-1,0-1 1,0 1 0,0-1 0,0 1 0,-1-1 0,2 0-2,11 2 39,0-1 0,1 0 1,-1-1-1,2 0-39,-2 0 68,9 0-2,1-1-1,-1-1 1,10-2-66,-23 2 5,0-1 1,0 0-1,-1 0 1,1-1-1,-1 0 1,0-1-1,0 0 0,0 0 1,3-3-6,6-6 6,-1 0 0,0-1-1,-1-1 1,0 0 0,-1-1 0,11-18-6,-19 25-6,0-1 1,-1-1-1,0 1 1,-1-1-1,0 0 0,-1 0 1,-1 0-1,1-1 1,-2 0-1,0 1 0,0-1 1,-1-9 5,-1 22-1,-1-1 1,1 1-1,-1-1 1,1 1-1,0-1 1,-1 1 0,1 0-1,-1-1 1,1 1-1,-1 0 1,1-1-1,-1 1 1,1 0-1,-1-1 1,1 1-1,-1 0 1,1 0-1,-1 0 1,0 0-1,1 0 1,-1-1-1,1 1 1,-1 0-1,0 0 1,1 0-1,-1 1 1,1-1-1,-1 0 1,1 0-1,-1 0 1,0 0-1,1 0 1,-1 1 0,-20 3-16,15 0 25,0 0 0,0 0 0,1 1-1,-1-1 1,1 1 0,0 0 0,0 1 0,1-1 0,0 1 0,0 0-1,0 0 1,0 0 0,1 1 0,0-1 0,1 1 0,-1 0 0,1 2-9,-4 8 34,2 1 1,0 0-1,1 1 0,1-1 1,0 0-1,1 4-34,1-16 27,0-1 0,0 0 0,0 0-1,0 0 1,1 0 0,0 0 0,0 1-1,1-1 1,-1-1 0,1 1 0,1 2-27,-1-5 9,0 0 1,0 1-1,1-1 1,-1 0 0,1 0-1,-1 0 1,1 0-1,0-1 1,0 1 0,0-1-1,0 0 1,0 0-1,0 0 1,0 0-1,0 0 1,1 0 0,-1-1-1,0 0-9,21 4-136,0-1-1,0-1 1,20-1 136,2-5-3707,-32-1-7696</inkml:trace>
</inkml:ink>
</file>

<file path=ppt/ink/ink1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29.2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0 17016,'0'0'2742,"0"0"-1605,0 0-169,0 0 294,0 0-443,0 5-416,-2 30-67,-1-1 0,-3 0-1,-3 14-335,0-3 293,2 0 0,1 5-293,0 519 371,8-316-363,-3 49 27,4 349-49,11-453-260,24 103 274,3 26-14,30 367 54,-45-340-18,-15-160 15,12 30-37,100 537 320,-112-683-46,-4 0 1,-2 70-275,1 19 32,1-58-72,-7-108 64,0-1-61,1-21-574,5-23-784,4-12-1876</inkml:trace>
</inkml:ink>
</file>

<file path=ppt/ink/ink1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31.3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43 226 7091,'-9'-1'2890,"-18"2"11380,21 4-13099,86-4 91,7-5-1036,83-15-226,-57 5-2,562-47 4,-263 26-28,-48 16 83,134 19-57,-199 3 95,427-24 34,-503 11-90,740 3 143,-545 10-155,419-3 55,-806-4 211,-30 4-325,-1-1 0,1 1 1,-1 0-1,1 0 1,-1 0-1,1 0 0,-1 0 1,1-1-1,-1 1 1,1 0-1,-1-1 0,0 1 1,1 0-1,-1-1 1,1 1-1,-1 0 0,0-1 1,1 1-1,-1 0 1,0-1-1,0 1 0,1-1 1,-1 1-1,0-1 1,0 1-1,0-1 1,1 1-1,-1-1 0,0 1 1,0-1-1,0 1 1,0-1-1,0 1 0,0-1 1,0 1-1,0-1 1,0 1-1,0-1 0,0 1 1,-1-1-1,1 1 1,0-1-1,0 1 0,0-1 1,-1 1-1,1-1 1,0 1-1,-1 0 0,1-1 1,0 1-1,-1-1 1,1 1-1,0 0 0,-1-1 1,1 1-1,-1 0 1,1 0-1,-1-1 0,1 1 1,0 0 31,-30-21-4442</inkml:trace>
</inkml:ink>
</file>

<file path=ppt/ink/ink1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34.9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5313 8836,'0'0'4482,"3"-4"4209,5-6-4496,44-56-4179,21-42 181,-36 52-151,22-27-46,-30 48 7,-2-1 0,-2-1 1,-2-2-1,18-39-7,-15 29 9,1 1 0,15-17-9,24-44 6,-55 87-9,-2 0-1,-1-1 1,-1 0 0,-1-1 0,1-9 3,0 2 21,1 0 1,11-25-22,-2 5 97,-2-1 1,-2 0 0,-2-1-1,-3 0 1,0-43-98,1 15-3,-4 52-8,1 1 0,2 0-1,4-10 12,11-40 32,-10 27 19,-6 26-31,0 0 0,-2-1 1,-1 0-1,-1 0 0,-1-7-20,0-27 11,3 0 1,2 0-1,3 1 1,15-51-12,83-225 41,-74 240-8,114-379-135,-130 412 84,3 1-1,3 1 0,3 1 0,19-31 19,142-220-45,-160 267 40,41-61 4,4 3 0,5 3 0,4 4 0,4 4 0,72-57 1,-36 47-128,105-63 128,102-41-160,-284 175 156,2 2 1,1 2 0,1 3-1,44-15 4,-72 30 2,237-77 13,-193 66-20,0 3 1,66-6 4,25 13 36,-93 7 62,59-9-98,-41-3 51,0 4 0,1 3 1,0 4-1,5 3-51,-79 1 23,0 0 0,0 0 0,-1 1 1,1 0-1,-1 0 0,0 0 0,0 1 0,0 0 0,0 1 0,1 1-23,37 20 159,-42-26-173,-3 0-170,25-1-3383,-4-7-624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8.4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1 188 15303,'8'0'6704,"12"0"-6173,-8-2-419,1-1 0,-1 0-1,-1 0 1,1-1-1,0-1 1,-1 0 0,0 0-1,0-1 1,0 0 0,2-3-112,40-21 241,-51 29-220,0 0-1,-1-1 1,1 1-1,-1-1 1,0 1-1,0-1 1,1 0-1,-1 0 1,0 1-1,0-1 1,-1 0-1,1 0 1,0 0-1,-1 0 1,1 0 0,-1 0-1,1 0 1,-1 0-1,0 0 1,0 0-1,0 0 1,0 0-1,0 0 1,-1 0-1,1 0 1,-1-1-1,1 1-20,0 0-17,-1-1-1,1 1 1,-1-1 0,1 1-1,-1-1 1,0 1 0,0 0-1,0 0 1,0-1 0,0 1-1,0 0 1,-1 0 0,1 0-1,-1 0 1,0 0 0,1 1-1,-1-1 1,0 0-1,0 1 1,0-1 0,0 1-1,0 0 1,-2-1 17,-1 0-11,-1 1 0,0 0 0,1 0 0,-1 0 0,0 1 1,0 0-1,0 0 0,1 1 0,-1-1 0,0 1 0,0 0 0,1 1 0,-1-1 0,1 1 0,-1 0 0,-3 2 11,6-1 4,-1 0 0,0 0 0,1 0 0,0 0 0,0 0 0,0 1 0,0-1-1,0 1 1,0 0 0,1 0 0,0 0 0,0 0 0,0 0 0,0 0-1,1 1 1,0-1 0,0 1 0,0-1 0,0 1 0,1-1 0,-1 2-4,-1 11 4,0-2 68,1-1-1,0 1 0,1 0 0,2 13-71,-2-25 28,1 0-1,-1 0 1,1 0 0,0 0 0,0 0 0,0 0 0,0 0 0,0 0-1,1 0 1,-1-1 0,1 1 0,0-1 0,0 1 0,0-1 0,0 1 0,0-1-1,1 0 1,-1 0 0,0 0 0,1 0 0,0-1 0,-1 1 0,1-1-1,2 1-27,10 3 113,1 0-1,0-2 0,15 2-112,44 11-174,-66-13-315,1-1-1,0 0 1,-1-1-1,1 0 1,0-1-1,0 0 1,6-1 489,-9 1-576,39-3-5565</inkml:trace>
</inkml:ink>
</file>

<file path=ppt/ink/ink1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37.0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60 15127,'0'2'6700,"0"4"-3748,-1 15-2343,-3-13-602,1 0 0,-2-1 1,1 0-1,-1 0 0,-5 6-7,5-7 5,1-1 0,-1 2 0,1-1-1,0 0 1,1 1 0,-1 0 0,1 0 0,1 0 0,-2 5-5,-2 17 3,-2 5 13,2-1 1,2 2 0,-1 31-17,6-64 5,0 1 0,0-1-1,0 0 1,0 0 0,0 0 0,1 0 0,-1 0 0,1 0-1,-1 0 1,1 0 0,0-1 0,-1 1 0,1-1-1,0 1 1,0-1 0,0 0 0,0 0 0,0 1-1,1-1 1,-1-1 0,2 2-5,59 21 128,-54-20-122,10 1 2,0-1 0,0-2 0,1 1 0,-1-2 0,0-1 0,17-2-8,-31 2-1,-1 0 1,0 0 0,1-1 0,-1 1-1,0-1 1,0 0 0,0 0-1,-1 0 1,1-1 0,0 1-1,-1-1 1,1 0 0,0-1 0,45-48-9,-27 28 27,-8 9 3,-3 3-36,1 0 0,-1 1-1,2 1 1,6-5 15,-18 14 1,0 0 1,0 0-1,0-1 0,0 1 0,-1 0 0,1-1 0,0 1 1,0-1-1,-1 1 0,1-1 0,-1 1 0,1-1 1,-1 1-1,0-1 0,0 0 0,0 1 0,0-1 1,0-1-2,-1-36 22,0 24-18,2 3-5,-2 0 0,1 0 0,-2 0-1,0 0 1,0 0 0,-1 0 0,0 1 0,-1-1-1,-4-6 2,5 12 4,0 1-1,-1-1 1,1 1 0,-1 0-1,-1 0 1,1 0-1,-1 1 1,0 0-1,0-1 1,0 2-1,0-1 1,-1 0-1,1 1 1,-1 0-1,0 1 1,0-1-1,0 1 1,0 0-1,-1 1-3,-14-3 45,-1 1-1,1 1 0,-1 2 0,0 0 1,-20 2-45,-18 1 10,46-3-27,12-1 17,-1 1 0,1-1 0,0 1 0,0 0 0,-1 0 0,1 0-1,0 0 1,-1 1 0,1-1 0,0 0 0,0 1 0,-1 0 0,1-1 0,0 1 0,0 0 0,0 0 0,0 0 0,0 0 0,0 1 0,0-1 0,1 1 0,-1-1 0,0 1 0,1-1 0,-1 1 0,1 0 0,-1 0 0,1 0 0,0 0 0,0 0 0,-1 0 0,-12 41-2484,11-42-1670</inkml:trace>
</inkml:ink>
</file>

<file path=ppt/ink/ink1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37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13350,'0'0'3564,"0"0"-2024,0 0-582,0 0 712,0 0-422,1 12 265,3 17-1179,0-1 1,2 1 0,2-1-1,0 0 1,2-1-1,1 0 1,1-1-1,1 0 1,1-1-1,14 19-334,-21-37 119,-6-7-3276,-1-3-3593</inkml:trace>
</inkml:ink>
</file>

<file path=ppt/ink/ink1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39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8340,'0'0'2262,"0"0"-560,0 0 435,0 0-413,0 0-588,0 0-349,0 0 54,0 0 202,0 0-131,0 0-157,0 0 62,0 0-78,0 0-166,0 0-109,0 0-63,0 0-132,0 0-5,0 0-29,0 0 18,0 0-74,0 0-32,0 0 0,0 0 7,0 0-4,0 0-17,0 0-90,0 0-16,0 10-9,-7 444 68,26-454-102,138-13 58,-130 14-336,34-2-441,-58 0 232,0 0 0,1 1 1,-1-1-1,0 0 0,0-1 0,0 1 0,0 0 1,0-1-1,3-1 503,9-13-11574</inkml:trace>
</inkml:ink>
</file>

<file path=ppt/ink/ink1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52.717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64 13046,'0'0'2137,"0"0"-1339,0 0-417,0 15 7839,2-11-8105,128-2 161,-11 0 149,47-7-425,-56-7 49,-40 4-106,61 0 57,181 8-269,-123-12 229,-111 8 34,77-13 6,-77 7-4,1 3 0,0 4 4,384 3-224,-450 1 189,-1 0-1,0 1 0,0 1 1,0 0-1,0 1 0,7 3 36,53 13-253,-15-14 27,1-3 0,45-3 226,47 1 79,-126 2-50,-1 0 0,1 2 0,7 3-29,-6-2-15,0 0-1,22 1 16,252 18-13,-188-16 37,111-5-24,-160-5 0,-52 2 7,0 0 1,0 1 0,0 0-1,-1 0 1,6 3-8,46 7 36,78 5-1516,-171-17-4969</inkml:trace>
</inkml:ink>
</file>

<file path=ppt/ink/ink1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3:54.83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 7635,'2'20'13248,"6"-11"-8238,21-6-5449,-11-3 1082,278 5-534,205-4-554,-72-14-152,396 13 279,-479-12 417,-328 11 68,-18-1 219,-33-2-211,-58 3-3171,59-4-4746</inkml:trace>
</inkml:ink>
</file>

<file path=ppt/ink/ink1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4:07.23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18 49 8068,'0'0'3604,"-12"13"-361,7-10 2961,5-3-5542,0 0-59,0 0-11,0 0-115,81-9 1340,215 9-3268,-282-1 1431,0 0 0,0-1 0,0 0 0,-1-1 0,1 0 0,-1-2 0,1 1 0,3-3 20,-12 5-41,1 1 1,-1 0-1,1 0 1,-1 0-1,1 1 1,0 0-1,3 1 41,28-3-204,-15-1 132,0 1 1,0 1 0,21 1 71,-17 1 13,-1-2 1,23-2-14,-22 0-5,1 2 0,26 1 5,49-3 253,-58 0-189,0 1 0,18 3-64,-1 0-16,-61-1 34,16 0-2,13 0 7,0 2-1,0 1 1,0 1-1,-1 1 0,27 9-22,-29-8-19,0-1 0,26 1 19,-11-1 6,70 3 28,-77-7-124,0 1-1,0 2 1,9 3 90,-5-1-91,-1-2-1,1-2 1,1-1 0,32-5 91,18 2-89,397 2-706,-486 0 843,1 0-1,0 0 0,-1 0 1,1 0-1,-1 1 0,1-1 0,0-1 1,-1 1-1,1 0 0,-1 0 1,1 0-1,0 0 0,-1 0 0,1 0 1,-1-1-1,1 1 0,-1 0 1,1 0-1,-1-1 0,1 1 1,-1 0-1,1-1 0,-1 1 0,1-1 1,-1 1-1,1-1 0,-1 1 1,0-1-1,1 1 0,-1-1 0,0 1 1,0-1-1,1 1 0,-1-1 1,0 1-1,0-1 0,0 0 1,0 1-1,1-1 0,-1 1 0,0-1 1,0 0-1,0 1 0,-1-1-47,1 0 107,0 1-51,0 0 27,0 0 29,-68 0-3479,17 0-5667</inkml:trace>
</inkml:ink>
</file>

<file path=ppt/ink/ink1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4:23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339 143 15303,'0'0'2510,"0"0"-909,0 0-88,0 0-369,0 0-399,0 0-228,0 0-12,0 0-49,0 0-37,0 0-35,0 0-77,0 0-14,0 0 22,-32 4 1656,22-3-1967,-1 1-1,1 1 0,-1-1 0,1 2 1,0-1-1,0 1 0,0 1 0,1 0 1,0 0-1,-1 1 0,2 0 0,-1 1 1,1 0-1,-5 5-3,-4 5 8,2 1 0,0 1 1,1 0-1,1 1 0,1 0 1,0 1-1,2 0 0,0 1 1,2 0-1,0 0 0,2 1 1,0 0-1,2 0 0,0 1 1,1-1-1,2 1 0,1 16-8,0-20 0,-1 8 9,2 1 0,1-1-1,3 14-8,-3-32 3,1 0-1,-1-1 0,2 1 0,-1-1 1,1 0-1,1 0 0,0 0 0,0 0 0,1-1 1,0 0-1,6 7-2,1-2 3,0-1 1,1 0-1,0-1 0,1-1 1,1 0-1,0-1 0,0 0 1,0-2-1,15 6-3,27 6 23,0-3 0,19 2-23,-9-3 7,-58-12-3,0-1 0,0-1 0,0 0 1,1 0-1,-1-1 0,0 0 0,0-1 1,1 0-1,-1 0 0,0-1 0,0-1 1,0 0-1,-1 0 0,1-1 0,-1 0 1,0 0-1,0-1 0,0-1 0,0 1 1,-1-1-1,0-1 0,3-3-4,36-28-2,-7 7-8,-1-3-1,26-29 11,-53 49-1,-1 0-1,0-1 1,-1 0 0,-1 0 0,0-1-1,-1 0 1,0-1 0,-2 0-1,4-13 2,-4 9 13,-2 1 0,0-1-1,-1 1 1,-1-1-1,-1 0 1,-1 0 0,-1 0-1,-1 0 1,-1 1-1,0-1 1,-3-5-13,2 12 19,-1-1-1,-1 1 1,0-1-1,-1 2 1,0-1-1,-1 1 1,-1 0-1,0 0 1,0 1-1,-2 1 1,1-1-1,-1 2 1,-1 0-1,0 0 1,-8-4-19,-16-12 20,-1 3 0,-1 1 0,-1 2 1,0 1-1,-28-8-20,48 21 7,11 2-41,-1 1 1,1 1 0,-1 0 0,1 0 0,-1 1 0,-6-1 33,14 2-55,0 0 0,1-1-1,-1 1 1,0 0 0,0 0 0,1-1 0,-1 1 0,0 0-1,1-1 1,-1 1 0,0-1 0,1 1 0,-1-1 0,0 1 0,1-1-1,-1 0 1,1 1 0,-1-1 0,1 0 0,0 1 0,-1-1 0,1 0-1,-1 0 1,1 1 0,0-1 0,0 0 0,0 0 0,-1 0-1,1 1 1,0-1 0,0 0 0,0 0 0,0 0 0,0 1 0,0-1-1,1 0 1,-1 0 0,0 0 0,0 1 55,0-9-1667,-3-6-2345</inkml:trace>
</inkml:ink>
</file>

<file path=ppt/ink/ink1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4:25.5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0 257 10757,'5'0'1169,"-1"0"1,0-1-1,0 1 1,0-1-1,0 0 0,0 0 1,0-1-1,0 1 1,0-1-1,3-2-1169,-1 0 752,0 0 1,0 0-1,0-1 0,0 0 1,-1 0-1,1-2-752,11-14-515,-1-1-1,-1 0 0,4-9 516,26-37 543,-42 64-621,-1 2 121,0 0 1,0 0-1,0 0 1,0 0-1,0-1 0,-1 1 1,1-1-1,-1 1 1,0-1-1,0 0 1,0 0-1,0 1 1,0-1-1,-1 0 1,1-1-44,-1 3-27,0 1 16,0 0 27,0 0 27,0 0 0,0 0-16,0 0 10,0 0-13,0 0 16,0 0 40,0 0-16,0 0-19,0 0 17,0 9-38,-2 14-18,0-1 1,-2 0-1,-1 0 1,-4 14-7,-11 49-21,7 2 25,4 0 0,2 40-4,7-126-32,0-1-27,0 0-2,0 0 2,0 0-23,0 0 20,0 0 33,0 0-8,0 0 12,-1-2 17,-1 0 0,1 0 0,-1 1-1,0-1 1,0 0 0,0 1-1,0 0 1,0-1 0,0 1 0,0 0-1,0 0 1,-1 0 0,1 0-1,0 1 1,-3-1 8,-2-3 129,29 0 32,33-5-78,-24 4-45,-1 1 1,28 0-39,-57 4 13,-1 0-2,0 0-24,0 0-17,0 0-12,0 0-76,0 0-138,3 0-2849,-3 0-2722</inkml:trace>
</inkml:ink>
</file>

<file path=ppt/ink/ink1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4:28.1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497 227 11557,'-33'-1'10542,"0"-1"-6580,0 0-4247,0 2 1,-14 2 284,42-1 23,-1 1 0,1-1 1,0 1-1,-1 1 1,1-1-1,0 1 0,0-1 1,1 1-1,-1 1 1,-1 0-24,-47 42 146,42-36-110,-14 12-4,1 1 0,2 1 0,0 1 0,-6 10-32,19-20 17,0-1 0,1 1 0,0 0 0,2 1 0,0-1-1,0 2 1,2-1 0,0 0 0,-1 10-17,-1 31 186,2 1-1,4-1 1,1 5-186,1 21 241,-2-80-233,1 0 0,-1 0 0,1 0 1,0 0-1,0 0 0,0 0 0,0 0 0,0 0 1,1-1-1,0 1 0,-1 0 0,1-1 0,0 1 1,0-1-1,0 0 0,1 0 0,-1 0 0,1 1-8,54 37 81,-15-11-3,-16-9-38,1-2-1,1-1 0,0-1 0,1-2 0,1-1 0,0-1 0,4 0-39,29 13 36,-46-20-20,0-1-1,0 0 1,0-2 0,0 1 0,0-2-1,0-1 1,1 0 0,12-2-16,18 1 26,-36 0-9,0-1 0,0 0-1,0-1 1,0 0 0,0-1 0,-1 0 0,0-1-1,0 0 1,0-1 0,-1 0 0,1 0-1,0-3-16,21-14 20,0-2-1,-2-1 0,0-3-19,-5 4-2,0-1 0,-2-1 1,-1-1-1,0-4 2,-12 17 9,0-1-1,-2-1 1,0 0-1,0 0 1,-2 0-1,0-1 1,-1 0-1,1-14-8,8-87 68,-6 0 0,-6-77-68,-2 188 7,-1 0-1,0-1 1,-1 1-1,0 1 1,0-1 0,0 0-1,-1 0 1,0 1-1,-1 0 1,0-1-1,0 1 1,0 1 0,-1-1-1,0 0 1,-1 1-1,1 0 1,-4-2-7,-16-14 15,0 2 0,-1 0 0,-25-13-15,11 8 27,30 18-17,0 1 0,-1 1-1,0 0 1,0 0 0,-1 1-1,1 0 1,-1 1 0,1 1 0,-8-1-10,-15-1-11,0 3 0,-22 1 11,17 0-15,17 2 160,0 0 0,0 1 1,1 1-1,-2 1-145,-42 8-1654,21-10-3777,29-3-5385</inkml:trace>
</inkml:ink>
</file>

<file path=ppt/ink/ink1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4:29.7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110 194 432,'0'0'8265,"0"0"-5402,-1-4 6538,-2-25-7733,3 10-942,-1 15-643,0 0 0,1 0 1,0-1-1,0 1 0,0 0 0,0 0 0,1 0 1,0 0-1,0 0 0,0 0 0,0 0 1,0 0-1,1 0 0,0 0 0,0 0 1,0 1-1,0-1 0,0 1 0,1-1 0,2-2-83,0 1 23,1 0 0,0 0 0,-1 0 0,1 0 0,1 1 0,-1 0 0,1 0 0,0 1-1,-1 0 1,1 0 0,1 1 0,-1-1 0,0 2 0,1-1 0,-1 1 0,1 0 0,-1 0-1,1 1 1,6 1-23,-11-1-2,-1 1 0,0 0 0,0-1 0,0 1 0,0 0 0,0 0 0,0 0 0,-1 0 0,1 1 0,0-1 0,0 1 0,-1-1 0,1 1 0,-1-1 0,1 1 0,-1 0 0,0 0 0,0-1 0,0 1 0,0 0 0,0 0 0,0 0 0,0 0 0,-1 0 0,1 1 0,-1-1 0,1 0 0,-1 0 0,0 0 0,0 2 2,6 71 54,-6-73-53,-1 5-4,1-1 1,-1 1-1,-1-1 0,1 1 1,-1-1-1,0 0 0,0 0 1,-1 0-1,0 0 1,-2 3 2,-41 59-75,11-18 19,14-14 60,-24 38-20,41-68 15,0-1 1,-1 0-1,0 1 0,0-1 1,0-1-1,-1 1 0,1-1 0,-1 0 1,0 0-1,-3 1 1,-1-1 7,1 0 1,1 1-1,-1 0 1,1 1-1,0 0 0,0 0 1,1 1-1,-1 0 1,-5 7-8,12-13 34,1-1 9,0 0 32,0 0 122,0 0-85,0 0 27,0 0 45,0 0-21,0 0-102,0 0 30,0 0-14,0 0-37,29-1 102,-1-2-1,25-5-141,-24 3 128,-1 1 0,28 0-128,-38 3 37,1-1-1,-1-1 0,0-1 1,0 0-1,3-2-36,52-11 80,-40 15-3183,-33 0 59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19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6 14567,'-7'-5'3359,"5"5"1357,1 9-1964,1-7-2710,3 24 13,0-1 1,1-1-1,2 1 1,0-1-1,2 1 1,0-2-1,2 1-55,6 17 201,7 38-201,-16-49 9,-1 1 1,-2 0-1,-1 0 0,-1 6-9,-2-26-1,0-1 0,0 1 0,-2-1 0,1 0 0,-1 0-1,0 0 1,-1 0 0,-1 0 0,1 0 0,-1-1 0,-1 1 0,0-1 0,0 0 0,-3 2 1,-45 44-113,36-40 163,2 1 0,-1 1 1,1 2-51,11-15-264,1 1 1,0 0 0,0 0-1,0 0 1,1 1 0,-1-1-1,1 0 1,1 1 0,-1 0-1,1-1 1,0 1-1,0 0 1,0 4 263,1-8-5258,0-2-9088</inkml:trace>
</inkml:ink>
</file>

<file path=ppt/ink/ink1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5:13.85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0 121 7363,'0'0'4056,"0"0"-2338,1-6-1841,3-13 11109,-2 16-9668,13 2-1235,-1-1 0,0 0 0,1-1 0,3-2-83,48-7 58,71-9-11,-92 12-70,72-5-85,1 5 1,0 5 0,61 7 107,-9 0-6,66 6-16,1376-9 97,-1394-16-48,35 7-145,-252 9 78,-1 0 6,39 0-94,34 16 133,-72-16 19,-1 0-29,-7 0-302,-27 0-1443,-13 0-2636</inkml:trace>
</inkml:ink>
</file>

<file path=ppt/ink/ink1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5:21.5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0 159 3986,'0'0'1939,"0"0"-1522,0 4 1010,3 6 12732,-1-8-11228,167 2-2973,-31-1-116,37-7 158,-90-4-270,62-3-257,-144 11 533,1-1 0,-1 1 0,0-1 1,1 0-1,-1 0 0,0 0 0,0-1 0,1 1 1,-1-1-7,18-6 69,30 0-18,0 2 0,39 1-51,49-5-17,38-19 90,-65 10-167,22 2 94,-30 8-45,31-3-254,19 6 299,73-13 27,-156 19 498,-62 0-402,-45 0-569,-8 0-2040</inkml:trace>
</inkml:ink>
</file>

<file path=ppt/ink/ink1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13.2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228 1 7684,'1'0'408,"-1"0"0,1 0 0,-1 0 0,1 0 0,-1 0 0,0 0 0,1 0 0,-1 0 0,1 0 0,-1 0 0,1 0 0,-1 0 0,1 1 0,-1-1 0,0 0 0,1 0 0,-1 1 0,0-1 0,1 0 0,-1 0 0,0 1 0,1-1 0,-1 0 0,0 1 0,1-1 0,-1 1 0,0-1 0,0 0 0,1 1 0,-1-1 0,0 1 0,0-1 0,0 1-408,-3 18 4365,-23 32-6997,14-30 3877,-52 136-1109,20-45-51,32-79-60,2-1 0,1 1 0,1 3-25,2-6 22,-2-1 1,-1 0 0,-1 0 0,-2 2-23,7-23-73,4-12-467,4-18-967,-2 19 1279,11-39-4057</inkml:trace>
</inkml:ink>
</file>

<file path=ppt/ink/ink1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14.6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0 267 10533,'2'-2'7614,"2"-3"-3792,23-27-3053,26-34-597,-30 36-131,1 1 1,1 1 0,5-2-42,43-14 77,-73 43-85,0 1 19,0 0 5,4 61 973,-5-36-976,1 0 0,1 0 0,2-1 0,0 1 0,1 0 0,2-1 0,0 0 0,7 13-13,-1-11 42,-7-18-13,-1 0 0,0 1-1,-1-1 1,0 1 0,0 0 0,-1 0-1,1 6-28,-3-14 35,0-1-19,0 0-27,0 0-31,0 0-201,0-2-776,0-9-1599</inkml:trace>
</inkml:ink>
</file>

<file path=ppt/ink/ink1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21.0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57 8308,'0'0'5111,"0"0"-2968,0 0-884,0 0 40,0 0-210,0 0-513,0 0-224,0 0 16,0 0-37,0 0-16,0 0-147,0 0-11,0 0-52,0 0 76,0 0 118,10 4 2291,-10 6-2581,3 49 129,-3-56-132,1 0 0,-1-1-1,1 1 1,-1-1-1,1 1 1,0-1-1,0 0 1,0 1 0,0-1-1,1 0 1,-1 0-1,1 0 1,-1 1-1,1-1 1,0-1 0,-1 1-1,1 0 1,0 0-1,0-1 1,0 1-1,1-1-5,10 3 41,1-1-1,-1-1 0,1 0 1,0-1-1,-1 0 0,1-1 0,0-1 1,13-2-41,20 1 27,440 2-177,-357-6 102,-91 3 153,-38-42 391,0 40-490,0-1 1,1 1-1,-1-1 0,1 1 1,1 0-1,-1 0 1,1 0-1,3-5-6,-4 6 47,1 0 0,-1 0 0,1-1 0,-1 1 0,0-1 0,-1 0 0,1 1 0,-1-1 0,0 0 0,0 0 0,-1 0-47,0 4 149,0 1-47,0 0-113,0 0-77,0 0 16,0 0-24,0 0-173,0-10-2586,0-2-3561</inkml:trace>
</inkml:ink>
</file>

<file path=ppt/ink/ink1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23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33 7363,'-3'9'11408,"0"3"-5877,2-7-5531,0 0 1,0-1-1,1 1 1,-1 0-1,1 0 1,0 0-1,1 0 1,-1 0-1,1 0 1,0 0-1,1 2 0,1-1 10,0-1-1,0 0 1,0 0-1,0 0 1,1 0-1,0-1 1,0 0-1,1 1 0,3 2-8,-7-7 20,-1 2-25,0-1 0,1 1 0,-1-1 0,1 1 0,-1-1 0,1 1 0,0-1 0,0 1 0,-1-1 0,1 1 0,0-1 0,0 0 0,1 0 0,-1 1 0,0-1 0,0 0 0,0 0 1,1 0-1,-1 0 0,1 0 0,-1-1 0,1 1 0,-1 0 0,1-1 0,-1 1 0,1-1 0,-1 1 0,1-1 0,0 0 0,-1 0 0,1 0 0,0 0 0,0 0 4,71 1-119,-52-2 361,58-2-37,74-13-205,-90 9 25,65-11 22,-78 9 2,1 2 0,0 3 0,37 1-49,126-13 125,-17 16-66,-196 0-64,-1 0 10,28-6-242,-28 6 282,0 0 40,14-38-2,-12 29 43,0 1 1,0-1-1,-1 1 0,-1-1 0,1 0 1,-2-4-127,1 8 133,0 5-69,0 0 3,0 0-24,0 0-97,0 0-44,0 0 47,0 0-117,0 9-1641,0-2-904</inkml:trace>
</inkml:ink>
</file>

<file path=ppt/ink/ink1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54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488 109 13926,'0'0'2479,"0"0"-1033,-16 4 5590,-3 2-6245,14-4-752,0 0-1,1 0 0,-1-1 0,0 1 1,0-1-1,0 0 0,0-1 0,0 1 0,0-1 1,0 0-1,0 0 0,0-1 0,0 1 1,0-1-39,-1 0 42,0 1 0,0-1 0,-1 1 0,1 0 0,0 1 0,0 0 0,0 0 0,0 0 0,0 1 0,0 0-42,-32 15 7,2 1 1,-34 24-8,54-31-2,1 1 0,0 0-1,0 1 1,2 1 0,-1 0 0,2 1 0,-5 7 2,12-14-17,0 1 0,0 1 0,1-1 0,0 1 0,1 0 0,0 0 0,0 0 0,1 0 0,0 6 17,-5 99-3,4-41-12,0-40 2,2 0 0,1 1 1,1-1-1,3 10 13,-1-33 8,1-1 1,1 1-1,0-1 0,0-1 0,1 1 0,0-1 1,0 0-1,7 7-8,7 13 14,-9-14-2,0 0 0,0 0 0,2-1 0,-1-1 0,2 0 0,0-1-1,0 0 1,1-1 0,1-1 0,0 0 0,0-1 0,1-1 0,1 1-12,0-1-3,0 1 0,0-2 0,1 0 0,0-2 0,0 0 0,0-1 0,1-1 0,-1 0 0,17-1 3,-24-3 1,1 0 0,-1-1 0,0 0 0,0-1 0,0-1-1,0 1 1,-1-2 0,1 0 0,-1 0 0,0-1 0,-1-1 0,1 1 0,-1-2-1,0 1 1,2-4-1,22-21 6,0-3 0,-3 0 0,11-17-6,-7 9 1,-16 16 3,-1-2-1,-2 1 0,-1-2 1,-1 0-1,-1-1 0,-2-1 1,-1 0-1,3-21-3,-6 21 59,-2 0 0,-2 0 0,-1 0 0,-1-1 1,-2 1-1,-2-16-59,1 37 23,-1 0 0,0 0 1,0 0-1,-1 0 0,-1 0 0,1 1 1,-2 0-1,1 0 0,-2 0 1,1 1-1,-1 0 0,-1 0 0,-4-4-23,-8-8 87,-1 1-1,-2 1 1,0 1-1,-19-11-86,18 13 99,-1 1 0,-1 2 0,-4-1-99,20 10-141,1 0 0,-1 1 0,-1 0 0,1 0 0,0 1 0,0 1 0,-1 0 0,1 0 0,-1 1 1,-4 0 139,-1 5-2026,-6 6-3466</inkml:trace>
</inkml:ink>
</file>

<file path=ppt/ink/ink1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56.9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53 8916,'0'0'5893,"0"0"-3014,0 0-694,0 0-541,1 1 1858,3 17-3542,17 116 165,-6 0-1,-6 1 1,-6 16-125,-3-150-19,0-1-29,0 0-10,2-81-564,-4-23 622,-1-9-267,3 84 262,-1-1-65,1 0 0,2 0 1,1 1-1,3-9 70,-5 30-91,1 1-1,0 0 1,0 0 0,1 0 0,0 1 0,0-1-1,0 1 1,1-1 0,0 1 0,0 0 0,1 0 0,0 1-1,-1-1 1,2 1 0,-1 0 0,1 1 0,0-1-1,0 1 1,4-3 91,-9 7-5,-1 0-1,1-1 1,-1 1-1,1 0 1,0 0-1,-1-1 1,1 1-1,-1 0 1,1 0-1,0 0 1,-1 0-1,1 0 1,-1-1-1,1 1 1,0 0-1,-1 0 1,1 1-1,-1-1 1,1 0-1,0 0 1,-1 0-1,1 0 1,-1 0-1,1 1 1,-1-1-1,1 0 1,0 1-1,-1-1 1,1 0-1,-1 1 1,1-1-1,-1 0 1,0 1-1,1-1 1,-1 1-1,1 0 6,6 28 36,-12 41 279,4-65-292,-1 6 7,0 0 1,-1 1-1,0-1 0,-1-1 0,-1 1 0,1 0 0,-2-1 0,1 0 0,-1 0 0,-1-1 1,0 0-1,0 0 0,-1 0 0,-5 3-30,10-8-30,-2 1-7,0 0 0,1 1 0,0-1 0,0 1 0,0 0 1,0 0-1,-1 4 37,5-9-123,0-1-197,0 0-283,0-3-96,1-2 530,-1 0 1,1 0-1,-1 0 1,2 0-1,-1 0 1,0 0-1,1 0 1,0 1-1,0-1 1,0 1-1,1-1 1,0 1-1,-1 0 1,2-1 168,53-52-1684,-10 11-236,-14 17 5164,-29 42 634,13 34-2915,4 10-1026,-17-40 91,-3-12-52,0 0-1,0-1 1,1 1 0,-1-1 0,1 1 0,0-1 0,0 1 0,1-1 0,-1 0 0,1 0 24,-3-3-179,0-1 99,0 0-56,0 0-125,0-7 59,0-19-407,0-1 1,2 0 0,1 0-1,1 0 1,4-13 608,-7 37 82,-1-1 1,1 1-1,0 0 0,0 0 1,1 1-1,-1-1 1,1 0-1,-1 0 1,1 1-1,0-1 1,0 1-1,0-1 1,0 1-1,1 0 1,-1 0-1,1 0 0,-1 0 1,1 0-1,0 1 1,-1-1-1,1 1 1,1-1-83,30-21 98,-15 10-177,0 1 1,0 1-1,1 0 1,3 0 78,-23 11 6,0 1 1,0-1 0,-1 0 0,1 0-1,0 0 1,0 0 0,0 1 0,0-1-1,0 0 1,-1 0 0,1 0 0,0 1-1,0-1 1,0 0 0,0 0 0,0 0-1,0 1 1,0-1 0,0 0-1,0 0 1,0 1 0,0-1 0,0 0-1,0 0 1,0 0 0,0 1 0,0-1-1,0 0 1,0 0 0,0 1 0,0-1-1,0 0 1,0 0 0,0 0 0,1 1-1,-1-1 1,0 0 0,0 0 0,0 0-1,0 0 1,0 1 0,1-1 0,-1 0-1,0 0 1,0 0 0,0 0-1,1 0 1,-1 1 0,0-1 0,0 0-1,0 0 1,1 0 0,-1 0 0,0 0-1,0 0 1,1 0 0,-1 0 0,0 0-1,0 0 1,1 0 0,-1 0 0,0 0-1,0 0 1,0 0 0,1 0 0,-1 0-1,0 0 1,0-1 0,1 1-1,-1 0-6,-8 16 399,8-16-373,-5 10 175,0 1 1,0-1-1,1 1 1,1 0-1,0 0 0,1 0 1,0 0-1,-1 10-201,2 4 357,0 0 0,1 0-1,3 14-356,-3-37-19,0-1 0,1 1-1,-1-1 1,0 0-1,1 1 1,-1-1 0,1 1-1,-1-1 1,1 0 0,0 1-1,0-1 1,-1 0-1,1 0 1,0 0 0,0 1-1,0-1 1,0 0-1,0 0 1,1 0 0,-1-1-1,0 1 1,0 0 0,1 0-1,-1-1 1,0 1-1,1-1 1,-1 1 0,0-1-1,1 1 1,-1-1-1,1 0 1,-1 0 0,1 0-1,-1 0 20,0-2-3206,2-8-6036</inkml:trace>
</inkml:ink>
</file>

<file path=ppt/ink/ink1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57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2977,'0'3'19513,"0"-3"-18424,0 0-257,0 0 273,0 0-497,0 0-160,0 0-112,0 0-128,0 0-144,0 0-64,0 0 0,0 0-336,0 0-624,0 0-1537,0 0-12006</inkml:trace>
</inkml:ink>
</file>

<file path=ppt/ink/ink1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58.8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10565,'11'9'11538,"-4"11"-7734,1 34-5968,-5-31 3296,45 220-779,-46-241-400,-1-9 33,2-23 41,4-27-28,-3 42-151,0 0 0,2 0 0,0 0 0,0 1 0,2 0-1,0 0 1,0 0 0,1 1 0,1 1 0,4-5 152,-14 17-43,0 0 30,0 0 26,14 2-93,-14-2 85,1 0-1,0 0 1,-1 1-1,1-1 1,-1 0 0,1 0-1,0 0 1,-1 0-1,1 0 1,-1 1-1,1-1 1,-1 0-1,1 0 1,-1 1-1,1-1 1,-1 0 0,1 1-1,-1-1 1,1 1-1,-1-1 1,0 1-1,1-1 1,-1 1-1,0-1 1,1 1 0,-1-1-1,0 1 1,0-1-1,1 1 1,-1-1-1,0 1 1,0-1-1,0 1 1,0 0-1,0-1 1,0 1 0,0 0-5,56 147 691,-54-140-676,-2-7-12,0 0-1,0 0 1,0 0-1,0-1 1,0 1-1,1 0 1,-1 0-1,0 0 1,0-1-1,1 1 1,-1 0-1,0 0 1,1 0-1,-1-1 1,1 1-1,-1 0 1,1-1-1,-1 1 1,1 0-1,-1-1 1,1 1-1,0-1 1,-1 1-1,1-1 1,0 1-1,-1-1 1,1 0-1,0 1 1,0-1-3,-1-12 98,4-9-184,0 0-1,1 0 0,1 0 0,1 1 1,1 0-1,1 0 0,0 1 1,6-8 86,-9 21-107,-2 5 91,-1 3 23,-1 1 0,1-1 0,-1 1 1,0 0-1,0 0 0,0 0 0,0 0 0,0 0 0,-1 0 1,1 0-1,-1 1 0,0-1 0,0 0 0,0 3-7,5 8 105,1 4-29,-1 1 0,0-1-1,-1 1 1,-1 1-1,-1-1 1,-1 1-1,-1-1 1,0 1 0,-2 0-76,1-19-675,1-2-1681,2-2-4039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5.8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0 380 11621,'15'-5'8269,"-10"-2"-4356,-5 7-3122,-1 18 355,-1 14-1168,1-24-6,0 1 1,0-1-1,1 0 1,0 1-1,1-1 1,0 0-1,0 1 1,1-1-1,0 0 1,0 0-1,1 0 1,0 0 27,-2-7-23,-1 0 1,1 0 0,0 0 0,0-1 0,0 1-1,0 0 1,1-1 0,-1 1 0,0-1-1,0 1 1,0-1 0,0 1 0,1-1 0,-1 0-1,0 0 1,0 1 0,1-1 0,-1 0 0,0 0-1,1 0 1,-1-1 0,0 1 0,0 0-1,1 0 1,-1-1 0,0 1 0,0 0 0,0-1-1,0 0 1,1 1 22,34-22-371,-20 7 188,0-1-1,-2-1 1,0 0 0,-1-1-1,-1 0 1,0-1 0,-2 0-1,0-1 1,-1-1 0,6-20 183,-5 6-421,-1 0 0,-2-1 0,-2 0 0,-1-1 0,-1 1-1,-3-12 422,1 47 71,-1-1-1,0 1 0,0 0 0,0-1 0,0 1 0,0-1 0,0 1 0,0-1 0,-1 1 0,1 0 0,0-1 1,-1 1-1,1 0 0,-1-1 0,0 1 0,1 0 0,-1-1-70,0 2 12,0 1-1,1-1 1,-1 0-1,0 0 1,1 1-1,-1-1 1,1 0 0,-1 1-1,1-1 1,-1 0-1,1 1 1,-1-1 0,1 1-1,-1-1 1,1 1-1,-1-1 1,1 1 0,0-1-1,-1 1 1,1 0-1,0-1 1,0 1-1,-1-1 1,1 1-12,-26 61-118,22-51 373,-10 26 30,2 0 0,2 0 1,1 1-1,2 1 1,2-1-1,2 1 1,0 35-286,4-68 28,0 0 0,0 0 0,0 0 0,0 0 1,1 0-1,0 0 0,1-1 0,-1 1 0,1-1 0,0 1 0,0-1 1,1 0-1,-1 0 0,1-1 0,0 1 0,1-1 0,-1 0 0,1 0 1,-1 0-1,4 1-28,0 1 8,0-1 1,1 0-1,-1 0 0,1-1 1,0 0-1,0-1 1,1 0-1,-1-1 1,1 1-1,-1-2 1,1 1-1,8-1-8,-16-1-78,-1 0 0,1 0 0,-1 0-1,1 0 1,-1 0 0,1-1 0,-1 1 0,1 0 0,-1-1-1,0 1 1,1-1 0,-1 0 0,0 1 0,1-1-1,-1 0 1,0 0 0,0 0 0,0 0 0,0 0 0,0 0-1,0 0 1,0 0 0,0 0 0,0 0 0,0-1 0,-1 1-1,1 0 1,0-1 0,-1 1 0,1 0 0,-1-1-1,0 1 1,1-1 78,9-37-3975</inkml:trace>
</inkml:ink>
</file>

<file path=ppt/ink/ink1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59:59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129 29 12582,'0'0'4543,"0"0"-2499,0 0-414,0 0-280,0 0-566,0 0-277,-4-28 1486,2 28-1995,-1 0 0,0 1 0,0-1-1,1 1 1,-1 0 0,0 0 0,1 0 0,-1 0 0,1 1 0,-1-1 0,1 1 0,-1-1-1,1 1 1,0 0 0,0 0 0,0 0 0,0 0 0,0 0 0,1 1 0,-1-1-1,0 0 1,1 1 0,-1 1 2,-6 12-30,1 0 0,0 1 0,-2 12 30,-11 23-34,17-47-16,0 0 0,1 0 0,-1 1 0,1-1 0,1 1 0,-1 0 0,1-1 0,0 1 0,0 0 0,1 0 0,-1-1 0,1 1 0,1 0 0,-1 0 0,2 4 50,1-7-26,0-1 1,0-1-1,0 1 1,1 0-1,-1-1 1,1 0-1,-1 1 0,1-2 1,0 1-1,-1 0 1,1-1-1,0 1 1,-1-1-1,1 0 1,0 0-1,0-1 0,-1 1 1,1-1-1,3 0 26,1-9-5,0 0 0,-1 0 1,0-1-1,0 0 0,-1 0 0,-1 0 0,0-1 0,0 0 0,-1 0 0,-1 0 0,0-1 0,-1 1 0,1-3 5,-3-48 6,0 62 20,0 1-4,0 0 10,0 0 24,0 0 45,0 0 11,0 0-16,0 0-64,0 0-29,4 26-173,-4-16 182,4 10 21,0 0 0,1 0 0,0-1 0,2 0 0,1 0 0,0 0 0,1-1 0,1-1 0,1 1 0,0-2 0,5 5-33,-2-9-158,-14-12 125,1 0 1,-1 1-1,0-1 1,0 0-1,0 0 1,1 1-1,-1-1 1,0 0-1,1 0 1,-1 0 0,0 1-1,0-1 1,1 0-1,-1 0 1,0 0-1,1 0 1,-1 0-1,0 0 1,1 1 0,-1-1-1,0 0 1,1 0-1,-1 0 1,0 0-1,0 0 1,1 0-1,-1-1 1,0 1-1,1 0 1,-1 0 0,0 0-1,1 0 1,-1 0-1,0 0 1,1 0-1,-1-1 1,0 1-1,0 0 1,1 0 0,-1 0-1,0-1 1,0 1-1,1 0 1,-1 0-1,0-1 1,0 1-1,0 0 1,1 0-1,-1-1 1,0 1 0,0 0-1,0-1 33,1-20-4605</inkml:trace>
</inkml:ink>
</file>

<file path=ppt/ink/ink1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03.5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536 20 13622,'-2'1'751,"1"0"0,-1 0 0,0 0 0,0 0 0,0-1 0,0 1-1,0 0 1,0-1 0,0 0 0,0 1 0,0-1 0,-1 0-751,-53-1 2399,32 0-2235,18 0-116,1 1 0,0-1 1,0-1-1,-1 1 0,1-1 1,0 0-1,-2-1-48,1 0 19,1 1 0,-1 0 0,0 0 1,0 1-1,1 0 0,-1 0 0,-5-1-19,6 2-3,-10 0-4,-1 0 1,1 1-1,0 1 0,-4 1 7,12-1-1,1 0-1,-1 0 1,1 1 0,0 0-1,0 0 1,0 1 0,0-1 0,1 1-1,-1 1 1,-4 3 1,-4 5-1,1 0 0,0 1-1,0 0 1,2 0 0,-1 2 0,2-1 0,0 1-1,1 1 1,1 0 0,0 0 0,-1 8 1,-4 21-4,2 1 1,2 1-1,1-1 0,4 1 1,1 0-1,2 19 4,2-61-9,-1 0 1,1 0-1,1 0 0,-1-1 0,1 1 0,0 0 0,0-1 0,1 1 0,-1-1 0,1 0 0,0 0 0,1 0 0,-1 0 9,57 63 54,-29-35 22,-9-6-70,1-2-1,2-1 1,0 0 0,16 9-6,-30-25 5,0-1-1,0-1 1,1 0-1,0 0 1,0-1 0,0-1-1,0 0 1,1-1-1,0 0 1,-1-1-1,1 0 1,0-1-1,8 0-4,-6-1 22,1 0 1,-1-1-1,0 0 0,0-1 0,1-1 0,-1 0 0,-1-1 0,1-1 0,0 0 0,-1-1 0,11-6-22,-18 8 2,34-18-18,0-1-1,-1-3 0,-2-1 1,21-19 16,-49 36 0,0 0 0,0-1 0,0 0 0,-2 0 0,1-1 0,-2 0 0,1-1 0,-2 1 0,0-1 0,0-1 0,-1 1 0,-1-1 0,0 0 0,-1 0 0,0 0 0,-1-1 0,-1-1 0,1-1 11,0 0 1,-2 0-1,0-1 0,-1 1 0,0 0 0,-2 0 1,0 0-1,-1 1 0,0-1 0,-7-14-11,-8-6 20,-2 1 0,-2 0 0,-1 2 0,-4-2-20,15 21 22,1 1-1,-1 0 1,-1 1-1,-1 1 1,0 0 0,0 1-1,-1 1 1,0 0 0,-1 1-1,-5-2-21,4 6-126,-1 1-1,0 1 0,0 0 0,0 1 0,0 2 0,0-1 0,0 2 0,-6 1 127,-32 0-2181,15-2-2536</inkml:trace>
</inkml:ink>
</file>

<file path=ppt/ink/ink1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05.1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234 301 10821,'0'0'5488,"0"0"-3383,0 0-755,0 0-40,-42 0 2281,36 0-3571,0 2 0,0-1 1,0 1-1,0 0 1,0 0-1,1 0 1,-1 1-1,1 0 0,-1 0 1,1 0-1,0 1 1,0 0-1,1 0 0,-1 0 1,1 0-1,0 1 1,0 0-1,0 0 1,0 0-1,-1 3-20,-7 12-36,0 0-1,1 0 1,1 1 0,2 0-1,-1 1 37,-9 44-86,16-60 32,1 0 1,1-1-1,-1 1 1,1 0-1,0 0 1,0-1-1,1 1 1,-1 0-1,1 0 1,2 4 53,-2-9-4,-1 0 0,1-1 0,0 1 0,0 0 0,0-1 0,0 1 1,0-1-1,0 1 0,0-1 0,0 1 0,0-1 0,0 0 0,0 1 0,0-1 0,0 0 1,0 0-1,0 0 0,1 0 0,-1 0 0,0 0 0,0 0 4,33-1-34,-23 1 8,-9-1 22,1 1 0,-1-1 0,1 1-1,-1-1 1,1 0 0,-1 0 0,0-1-1,0 1 1,1 0 0,-1-1 0,0 1-1,0-1 1,0 0 0,-1 1 0,1-1-1,0 0 1,-1 0 0,1 0 0,-1 0-1,1-1 1,0-1 4,26-58 7,-24 52-13,22-65-363,-4-1 0,10-67 369,-11 43-139,-15 73 150,-2 1 0,-1-1 1,-1 0-1,-2-3-11,12 205 446,7-1 0,13 31-446,-27-178 42,-5-22-32,1-1-17,-1 1 0,1-1-1,0 0 1,0 0 0,0 0 0,0 1-1,1-1 1,0 0 0,1 3 7,-1-6-6,0 1-1,0-1 1,-1 0-1,1 0 1,0 0 0,0 0-1,0 0 1,0 0-1,1 0 1,-1-1 0,0 1-1,0-1 1,0 1 0,1-1-1,-1 0 1,0 0-1,0 0 1,0 0 0,2-1 6,1 1 2,1-1 1,-1 0 0,0-1 0,1 1 0,-1-1 0,0 0 0,0 0-1,-1-1 1,1 0 0,0 1 0,-1-2 0,0 1 0,1 0 0,-1-1-1,0 0-2,60-66-247,-49 52-42,-11 14 209,-3 4 66,-1-1 0,1 0 1,0 1-1,0-1 0,-1 0 0,1 0 0,-1 0 1,1 1-1,-1-1 0,1 0 0,-1 0 1,0 0-1,1 0 0,-1 0 0,0 0 0,0 0 1,1 0-1,-1 0 14,0 0 139,0 1-22,-7 15-64,5-6-18,0 0 0,0 1-1,1 0 1,1-1 0,-1 1-1,2 3-34,-1-12 49,2-2-24,0 0 1,0 1 0,1-1-1,-1 0 1,0-1 0,0 1-1,0 0 1,0-1 0,0 1-1,-1-1 1,1 1 0,0-1-1,-1 0 1,1 0 0,-1 0-1,1 0 1,-1 0 0,0 0-1,0 0 1,0 0 0,0 0-1,0-3-25,16-51 183,-15 48-156,0 0 1,-1-1 0,-1 1 0,1-1 0,-1 1 0,-1-1 0,0 1 0,0 0 0,-2-8-28,1 13 11,1 0 0,0 0 1,-1 0-1,0 0 1,0 1-1,0-1 0,0 1 1,0-1-1,-1 1 0,1 0 1,-1 0-1,1 0 1,-1 0-1,0 0 0,0 1 1,0-1-1,0 1 0,0-1 1,0 1-1,0 0 1,0 1-1,0-1 0,0 0 1,-1 1-1,1 0 0,0 0-11,-75-6 274,73 6-277,-1 0 1,1 0-1,0 0 0,0 1 1,0 0-1,0 0 1,0 0-1,0 0 1,0 1-1,0 0 1,1 0-1,-1 0 1,-3 3 2,7-3-110,0 0 1,0 0-1,0 0 1,0 0-1,0 0 1,0 0-1,0 0 1,1 0-1,-1 0 1,1 1-1,0-1 1,0 0-1,0 0 1,0 1-1,0-1 1,0 0-1,1 2 110,-1 5-1639,0 1-3472</inkml:trace>
</inkml:ink>
</file>

<file path=ppt/ink/ink1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05.9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 1 16680,'0'206'6500,"0"272"-5786,-10-492-549,0-43-224,2-1-1,2 0 1,3 0 0,3 0 59,-1 0-54,0-167 1,1 223 42,0 0 0,0 0 0,0 0 0,0 0 0,1 0 0,-1 0 0,1 0 0,-1 0 0,1 0 0,0 0 0,0 0 0,-1 1 0,1-1 0,1 0 0,-1 1 0,0-1 0,0 0 0,1 1 0,-1-1 0,0 1 0,1 0 0,0-1 0,-1 1 0,1 0 0,0 0 0,-1 0 0,1 0 0,0 1 0,0-1 0,0 0 0,0 1 0,1-1 11,8-1-46,0 1 0,0 0 0,0 1 0,0 0 0,9 1 46,8 0-26,-26-1 24,0 0 0,0 1 0,0-1 0,0 1 0,0-1 0,0 1 0,0-1 1,0 1-1,0 0 0,0 0 0,-1 0 0,1 0 0,0 0 0,-1 0 1,1 1-1,-1-1 0,1 1 0,-1-1 0,0 1 0,1-1 0,-1 1 0,0 0 1,0-1-1,0 1 0,0 0 0,0 0 0,-1 0 0,1 0 0,-1 0 1,1 0-1,-1 0 0,1 0 0,-1 0 0,0 0 0,0 0 0,0 0 0,0 0 1,-1 0-1,1 0 2,0 5 6,-1-1-1,1 1 1,-1-1 0,-1 0 0,1 1 0,-1-1 0,0 0-1,-1 0 1,1 0 0,-1 0 0,-1 0 0,1 0-6,-17 19-39,-2-1 1,-23 20 38,34-39-2023,11-5-1197</inkml:trace>
</inkml:ink>
</file>

<file path=ppt/ink/ink1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06.5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50 0 13318,'0'62'9559,"0"82"-8911,0-138-642,0-1-1,1 1 0,0-1 0,0 1 0,1-1 0,-1 1 1,1-1-1,0 0 0,0 0 0,1 0 0,0 0 0,0 0 1,1 1-6,-3-4 1,0-1 1,1 1-1,-1-1 1,1 1-1,-1-1 1,1 0-1,0 0 1,-1 1-1,1-1 1,0 0-1,0 0 1,0-1-1,0 1 1,0 0-1,0-1 1,0 1-1,0-1 1,0 1-1,0-1 1,0 0-1,0 0 1,0 0-1,0 0 1,0 0-1,0-1 1,0 1-1,0-1 1,0 1-1,0-1 1,0 0-1,0 1 1,0-1-1,0 0 1,-1-1-1,1 1 1,0 0-1,1-1-1,6-6 13,1 0-1,-1-1 0,0 0 1,-1 0-1,0 0 0,-1-1 1,0-1-1,0 1 1,1-6-13,-3 8 12,-1-1 0,0 1 0,-1-1 1,1 0-1,-2 0 0,0 0 1,0-1-1,0 1 0,-1-1 0,0 1 1,-1-1-1,-1-6-12,1 15 2,-1 0 0,1 0 0,0 0 0,-1 0 0,0 1 0,1-1 1,-1 0-1,1 0 0,-1 1 0,0-1 0,1 1 0,-1-1 0,0 0 0,0 1 0,0 0 0,1-1 0,-1 1 1,0-1-1,0 1 0,0 0 0,0 0 0,0-1 0,0 1 0,0 0 0,0 0 0,0 0 0,0 0 0,0 0-2,-35-1-22,26 2 10,-111-1-319,69 0-2353,36 0-3329</inkml:trace>
</inkml:ink>
</file>

<file path=ppt/ink/ink1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07.4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131 0 7555,'-20'3'8880,"1"4"-4048,11-2-4649,0-1 1,1 2-1,0-1 1,0 1-1,1 0 1,-1 0-1,1 1 0,1 0 1,-1 0-1,0 3-183,3-4 9,0 0-1,1 0 0,-1 1 0,2-1 1,-1 1-1,1 0 0,0-1 0,0 1 1,0 3-9,1-6 15,-1-1-1,1 1 1,0 0 0,0 0 0,1 0 0,-1 0 0,1-1 0,-1 1 0,1 0 0,1-1 0,-1 1 0,0 0 0,1-1 0,0 0 0,-1 1-1,1-1 1,1 1-15,6 2-76,0 0-1,0-1 0,1 0 0,-1 0 0,1-1 0,0-1 1,1 1-1,-1-1 0,1-1 0,-1 0 0,1-1 0,0 0 1,-1 0-1,1-1 0,1-1 77,9 1-3452</inkml:trace>
</inkml:ink>
</file>

<file path=ppt/ink/ink1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5.9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37 108 12230,'-1'63'6245,"-3"31"-3172,-1 62-1048,5-155-1942,0-1-21,0 0-25,0 0-2,0 0-1,0 0-47,-2 0 2,1-1 0,-1 0 0,1 1 1,0-1-1,-1 0 0,1 0 0,-1 1 0,1-1 1,0 0-1,0 0 0,0-1 0,0 1 0,0 0 0,0 0 1,0 0-1,0-1 0,0 1 0,0-1 0,0 1 1,1 0-1,-1-1 0,1 1 0,-1-1 0,1 0 0,0 1 1,-1-1-1,1 1 0,0-1 0,0 1 0,0-1 1,0 0-1,1 0 11,-1-72-262,1 48 112,0 11-43,1-1 0,1 1 0,0 0 0,1 0 0,1 0 0,0 0 0,1 1 0,1 0 0,0 0 0,1 0 0,0 1 0,1 0 0,0 1 0,1 0 0,1 0 0,0 1 0,11-8 193,-17 15-115,0 1 1,1 0 0,0 0 0,0 0-1,0 1 1,0 0 0,0 0 0,0 1-1,1-1 1,-1 1 0,0 1-1,4-1 115,-4 59-34,-4-42 56,0-9-74,-1 0 1,0 0 0,-1 0 0,0 0 0,0-1 0,0 1 0,-1 0 0,0 3 51,-1-9-166,0 1 0,1-1 1,-1 0-1,0 0 0,0 0 0,0 0 1,0 0-1,0 0 0,0-1 0,0 1 1,0 0-1,0-1 0,0 0 0,0 0 1,0 1-1,-1-1 166,-1 0-1286,-14 3-3615</inkml:trace>
</inkml:ink>
</file>

<file path=ppt/ink/ink1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6.5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 9828,'0'0'1601,"0"0"-379,0 0-187,0 0-490,2-1-829,3 2 7880,-12 226-7457,7-226-3023,-3-1-3796</inkml:trace>
</inkml:ink>
</file>

<file path=ppt/ink/ink1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7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92 10901,'0'0'3135,"0"0"-1572,10-12-162,5 10-646,0 0 1,-1 0 0,1-1-1,-1-1 1,0-1 0,12-4-756,28-9 449,-1-10 88,-53 28-940,0-1-2865,0-5-6745</inkml:trace>
</inkml:ink>
</file>

<file path=ppt/ink/ink1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8.0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2897,'0'0'1382,"0"0"-416,0 0-91,0 0 59,0 0 656,0 0 574,0 0 650,0 0-223,0 0-590,0 0-267,0 0-560,0 0-385,0 0-234,0 0-192,0 0-59,0 0-133,0 0-107,0 0-27,0 0 11,0 0 6,0 0-22,0 0 26,0 27 140,0 164 162,0-191-375,0 1-1,0-1 1,0 0 0,0 1 0,0-1-1,0 0 1,0 0 0,0 1-1,0-1 1,0 0 0,0 1-1,1-1 1,-1 0 0,0 0-1,0 1 1,0-1 0,0 0 0,1 0-1,-1 1 1,0-1 0,0 0-1,1 0 1,-1 0 0,0 1-1,0-1 1,1 0 0,-1 0-1,0 0 1,0 0 0,1 0 0,-1 1-1,0-1 1,1 0 0,-1 0-1,0 0 1,0 0 0,1 0-1,-1 0 1,0 0 0,1 0-1,-1 0 1,0 0 0,1 0 0,-1 0-1,0-1 1,1 1 0,-1 0-1,0 0 16,5 0-658,5 0-2655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6.2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21370,'0'0'1793,"0"0"-1153,0 0 656,0 0-495,0 0-577,0 0-224,0 0 0,0 0-32,0 0-528,3 0-913,7 0-4338</inkml:trace>
</inkml:ink>
</file>

<file path=ppt/ink/ink1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8.5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7 17976,'-3'0'3554,"3"0"-2418,0 0 145,0 0-641,0 0-400,0 0-128,0 0 113,0 0-113,0 0-112,0 0 0,0 0-161,0-4-1055,0 1-4755</inkml:trace>
</inkml:ink>
</file>

<file path=ppt/ink/ink1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19.7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11829,'-3'4'6175,"2"6"-3471,1 30-3146,0-34 1292,4 133 564,-4-138-1472,0-1-78,0 0 10,14-8-197,22-64-914,-31 58 741,2 0 0,-1 0 0,1 1 0,1 0 0,1 1 0,0-1 0,0 2 0,5-5 496,-12 89 3156,-2 126-1224,0-198-1937,2-2-7,0 1 1,0-1-1,0 0 1,0 1-1,0-1 1,-1 0-1,1 0 1,0 0-1,-1-1 1,1 1-1,0 0 1,-1-1-1,0 1 1,1-1-1,-1 1 1,0-1-1,0 1 1,0-1-1,0 0 1,0 0-1,0-1 12,21-48-565,-17 38 91,5-12-1050,1 1 0,2 0 1,6-10 1523,13-6-5631,-31 39 5464,0 0 0,0 0 0,0 0 0,0 1 0,0-1 0,0 0 0,0 0 0,0 1 0,1-1 1,-1 1-1,0-1 0,0 1 0,1-1 0,-1 1 0,0 0 0,1-1 0,-1 1 0,0 0 0,1 0 167,-1 0 568,-1 15 5136,-14 124 3335,14-137-8700,21-3-1791,-7-5-2792</inkml:trace>
</inkml:ink>
</file>

<file path=ppt/ink/ink1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0.4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121 1 8804,'0'0'5010,"0"0"-2806,0 0-859,0 0 103,0 0-122,0 0-485,0 0-241,-19 6 248,13-2-765,-1 0 0,1 1 0,0 0 0,0 0 0,0 0 0,1 1 0,0-1 0,0 1 0,0 1 0,1-1 0,0 1 0,0-1 0,1 1 1,-1 0-1,2 0 0,-1 1 0,1-1 0,-1 4-83,-2 14-99,1 0 1,0 1 0,2-1 0,2 25 98,0-49-288,15-1-97,-8 0 251,-1 0 0,1 0 0,-1 0 0,1-1 1,-1 0-1,5-1 134,-7 0-154,-1 1 1,0-1-1,0 1 1,-1-1-1,1 0 1,0 0-1,-1-1 1,1 1-1,-1 0 0,0-1 1,1 1-1,-1-1 1,0 0-1,1-2 154,1-3-1044,0 1 0,-1 0 0,0-1-1,0 0 1,-1 0 0,0 0-1,1-7 1045,-2-7-3564</inkml:trace>
</inkml:ink>
</file>

<file path=ppt/ink/ink1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0.7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8 352,'0'0'433,"1"-1"1,-1 0-1,0 1 0,1-1 0,-1 1 0,1-1 1,0 1-1,-1-1 0,1 1 0,-1 0 1,1-1-1,0 1 0,-1 0 0,1-1 0,0 1 1,-1 0-1,1 0 0,0 0 0,-1-1 0,1 1 1,0 0-1,0 0 0,-1 0 0,1 0 1,0 0-1,-1 1 0,1-1 0,0 0 0,0 0 1,-1 0-434,1 0 178,-1 1 1,1-1 0,0 0 0,-1 1 0,1-1 0,-1 0 0,0 1 0,1-1 0,-1 0 0,1 1 0,-1-1 0,1 1-1,-1-1 1,0 1 0,1-1 0,-1 1 0,0-1 0,0 1 0,1-1 0,-1 1 0,0-1 0,0 1 0,0-1 0,0 1-1,0 0-178,4 34 2408,-4-21-1816,2-1 0,-1 0 0,2 1 0,0-1 0,0 0 0,5 11-592,-6-21 39,-1 0 0,1 1 0,0-1 0,0 0 1,1 0-1,-1-1 0,1 1 0,-1 0 0,1-1 0,0 1 0,0-1 1,0 0-1,0 0 0,0 0 0,1 0 0,-1-1 0,0 0 1,1 1-1,-1-1 0,1 0 0,0 0 0,-1-1 0,1 1 1,0-1-1,-1 0 0,1 0 0,1 0-39,7 0-90,-11 1 13,1-1-1,0 0 1,0 1 0,0-1-1,0 0 1,0 0 0,0 0 0,0 0-1,0 0 1,0-1 0,-1 1-1,1 0 1,0-1 0,0 0-1,0 1 1,0-1 0,-1 0 0,1 0-1,0 0 1,-1 0 0,1 0-1,-1 0 1,1-1 0,-1 1 0,0 0-1,1-1 1,-1 1 0,0-1 77,2-19-7249</inkml:trace>
</inkml:ink>
</file>

<file path=ppt/ink/ink1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3.3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152 208 18056,'0'0'3653,"0"0"-2085,0 0-719,0 0-204,0 0-215,0 0-413,0 0 0,0 0 0,1 0 0,-1-1 0,0 1 0,0 0-1,0 0 1,0 0 0,0-1 0,0 1 0,0 0 0,0 0 0,0-1 0,0 1 0,0 0 0,0-1 0,0 1 0,0 0 0,0 0 0,0-1 0,0 1 0,0 0-1,0 0 1,0-1 0,0 1 0,0 0 0,0 0 0,0 0 0,-1-1 0,1 1 0,0 0 0,0 0 0,0-1 0,0 1 0,-1 0 0,1 0 0,0 0 0,0 0-1,0 0 1,-1-1 0,1 1 0,0 0 0,0 0-17,-5 0-52,0-1 0,1 1 0,-1 0 0,1 1 0,-1-1 0,1 1 0,-1 0 0,1 0 0,0 1 0,-1-1 0,1 1 0,0 0 0,0 0 0,0 0 0,0 1 0,0-1 0,1 1 0,-1 0 0,1 0 0,0 0 0,0 0 0,-1 2 52,-4 4-26,3-6 5,1 1 1,0 0 0,1 0-1,-1 1 1,1-1-1,-1 1 1,1 0 0,1-1-1,-1 1 1,1 1-1,0-1 1,0 0 0,0 0-1,1 1 1,0-1-1,0 1 1,0-1 0,1 1-1,-1 2 21,1 84-117,26-92-142,-22-1 256,0 0 1,0-1-1,0 1 0,0-1 1,0 0-1,0 0 0,0 0 0,0-1 1,-1 1-1,1-1 0,-1 0 1,2-2 2,39-46-77,-10 10-172,-22 29 37,0-1 0,-1 0 0,0-1 0,-1 0 0,-1-1 0,0 0 0,-1 0 0,-1-1 0,0 0 0,-1 0-1,-1-1 1,0 0 0,-1 0 0,-1 0 0,-1 0 0,0-10 212,-3 12-127,3-15 1756,-2 30-1616,-1 0-1,1 0 1,0 0-1,-1-1 1,1 1-1,0 0 1,0 0-1,-1 0 1,1 0-1,0 0 1,-1 0 0,1 0-1,0 0 1,-1 0-1,1 0 1,0 0-1,-1 0 1,1 0-1,0 0 1,-1 0 0,1 0-1,0 0 1,0 0-1,-1 0 1,1 1-1,0-1 1,-1 0-1,1 0 1,0 0-1,0 0 1,-1 1 0,1-1-1,0 0 1,0 0-1,-1 1 1,1-1-1,0 0 1,0 0-1,0 1 1,0-1 0,-1 0-13,-8 12 56,1 1 40,2 2 0,0-1 1,0 1-1,2 0 0,-1 0 0,2 1 1,0-1-1,1 1 0,1 1-96,-3 43 555,5 47-555,0-44 17,-1-54-16,0 0 0,0 0 0,1 0 0,0-1 0,1 1 0,0 0 0,2 4-1,-3-11-1,0 0-1,0 1 1,0-1 0,0 0-1,1 0 1,-1 0 0,1 0 0,-1 0-1,1-1 1,0 1 0,0 0-1,0-1 1,0 1 0,0-1-1,0 0 1,0 1 0,0-1 0,0 0-1,1 0 1,-1-1 0,0 1-1,1 0 1,-1-1 0,1 1-1,-1-1 1,1 0 0,-1 0 0,2 0 1,1 0-3,-1 0 1,0-1-1,0 1 0,0-1 1,0 0-1,1 0 1,-1-1-1,-1 1 1,1-1-1,0 0 1,0 0-1,-1 0 1,1 0-1,-1-1 1,1 1-1,-1-1 1,0 0-1,0 0 1,2-3 2,4-7-94,0 0 0,-1 0 0,-1-1 0,6-13 94,7-14-193,-19 38 249,-1 2 46,0 1 100,0 0 4,0 0-123,0 28-3,0-13-83,0-10-4,0-1 0,0 1 1,0 0-1,0-1 0,1 1 0,-1-1 1,1 0-1,2 4 7,-3-6-2,1-1 0,0 1 1,1-1-1,-1 0 0,0 1 1,0-1-1,0 0 0,1 0 1,-1 0-1,1 0 0,-1 0 1,1 0-1,-1 0 0,1-1 1,-1 1-1,1 0 0,0-1 1,-1 1-1,1-1 0,0 0 1,0 0-1,-1 1 0,1-1 1,0 0-1,0-1 2,9 3 5,-1-2 1,1 1 0,0-2-1,0 1 1,0-1-1,10-3-5,-19 3 2,1 0 0,-1 1 0,1-1 0,-1-1-1,0 1 1,0 0 0,1 0 0,-1-1 0,0 1 0,0-1 0,0 0-1,-1 0 1,1 0 0,0 0 0,-1 0 0,1 0 0,-1 0 0,0 0-1,1 0 1,-1-1 0,0 1 0,-1 0 0,1-1 0,0 1-1,-1-1 1,1 1 0,-1-1 0,0 0 0,0 1 0,0-1 0,0-1-2,0-6 20,0 0 0,0 0 0,-1 0 0,-1 0 0,1 0 0,-2 0 0,1 0 0,-2-1-20,0 4 13,1 1-1,-1 0 1,0 0 0,0 0 0,-1 0 0,0 0 0,0 1 0,0 0-1,-1 0 1,1 1 0,-6-4-13,9 6-22,-44-25 200,45 26-197,0 0 0,0 1 0,-1-1 0,1 1 0,0-1 0,0 1 0,0 0 0,-1-1 0,1 1 0,0 0 0,-1 0 0,1 0 0,0 0 0,0 0 0,-1 0 0,1 0 0,0 1 0,0-1 0,-1 0 0,1 1 0,0-1 0,0 0 0,0 1 0,-1 0 0,1-1 0,0 1 0,0 0 0,0 0 0,0-1 0,0 1 0,0 0 0,1 0 0,-1 0 0,0 0 0,0 0 0,1 0 0,-1 0 0,0 1 19,-14 56-3329,8-26-4293</inkml:trace>
</inkml:ink>
</file>

<file path=ppt/ink/ink1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3.9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13526,'0'34'7439,"1"8"-3765,12 192-3344,-10-149-20,-2-48-5429,-1-28 2671,0-9-5596</inkml:trace>
</inkml:ink>
</file>

<file path=ppt/ink/ink1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4.3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13 8724,'19'-2'6904,"2"-2"-4079,24-3-194,-43 8-2577,0-1 0,0 0 0,0 1-1,0 0 1,0-1 0,0 1-1,-1 0 1,1 0 0,0 0 0,0 0-1,0 0 1,-1 1 0,1-1 0,-1 0-1,1 1 1,-1-1 0,1 1 0,-1-1-1,0 1 1,0 0 0,0 0-1,0 0 1,0-1 0,0 1 0,0 0-1,-1 0 1,1 0 0,-1 0 0,0 0-1,1 0 1,-1 0 0,0 1 0,0-1-1,0 0-53,1 14 140,0 0 0,-1 0 0,-1 0 0,0 2-140,0-15 17,0 1-11,0-1 0,0 0 0,-1 1-1,1-1 1,-1 0 0,0 0 0,0 0 0,0 0-1,0 0 1,-1-1 0,1 1 0,-1-1 0,0 1-1,1-1 1,-1 0 0,0 0 0,0 0 0,-1 0-1,1-1 1,0 1 0,0-1 0,-1 0 0,1 0 0,-4 1-6,-1 0-399,1 0-1,-1 0 1,0-1 0,0 0 0,0 0 0,0 0 0,1-1 0,-1-1 0,0 1 0,0-1 0,-1-1 399,8 2-182,1 0 0,-1 0 0,0-1 0,1 1 0,-1 0 0,1-1 0,-1 1-1,0 0 1,1-1 0,-1 1 0,1-1 0,-1 1 0,1-1 0,0 1 0,-1-1 0,1 0 0,-1 1 0,1-1 0,0 1-1,0-1 1,-1 0 0,1 1 0,0-1 0,0 0 182,-1-11-3103</inkml:trace>
</inkml:ink>
</file>

<file path=ppt/ink/ink1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25.4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42 15095,'-16'0'6488,"-21"0"-5445,35 5-993,1-1 0,0 0 0,0 0 0,0 1-1,0-1 1,1 1 0,0-1 0,0 1 0,0 0-50,0 147 322,2-151-312,-1 0 0,1 1 0,0-1 0,0 0 0,0 0-1,0 0 1,0 0 0,0 0 0,1-1 0,-1 1 0,0-1 0,0 1-1,0-1 1,1 0 0,-1 0 0,0 0 0,1 0-10,18 4 62,-14-1-78,0-1 0,0-1-1,0 0 1,1 0 0,-1 0 0,0-1 0,0 0 0,1 0 0,-1-1 0,1 0 16,18 0-23,-23 0 28,-1-1-1,1 0 1,-1 0 0,0-1 0,0 1-1,0 0 1,0-1 0,0 1 0,0-1 0,-1 0-1,1 1 1,-1-1 0,0 0 0,1 0-1,-1-2-4,11-17 22,-9 17 26,0 0 1,-1 0-1,0 0 0,0 0 0,-1 0 0,1-1 1,-1 1-1,0 0 0,0-1 0,-1 1 1,0-1-1,0 1 0,0-1 0,0 1 0,-2-5-48,1-16 216,1 22-186,-1 1 1,1 0-1,-1-1 0,0 1 0,0 0 0,0 0 0,0 0 1,-1-1-1,1 1 0,-1 1 0,1-1 0,-1 0 0,0 0 1,-1 1-1,1-1 0,0 1 0,-1-1 0,1 1 0,-1 0 1,0 0-1,1 0 0,-1 1 0,0-1 0,0 1 0,0-1 1,-1 1-1,1 0 0,0 0 0,-1 0-30,-6-2-359,0 1 0,-1 0 1,1 0-1,-1 1 0,1 0 0,-1 1 0,1 1 1,-10 0 358,-2 6-3794,1 7-3991</inkml:trace>
</inkml:ink>
</file>

<file path=ppt/ink/ink1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38.3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230 1 7716,'0'0'5314,"4"3"4396,6 3-6393,-4-5-3295,0 0 0,0 1 0,0-1 0,0 1 0,-1 0 0,1 1 0,0-1-1,-1 1 1,0 0 0,0 0 0,0 1 0,0 0 0,0-1 0,-1 2 0,2 1-22,12 11 24,-2 1 0,0 1-1,1 4-23,-7-11 12,0 1-1,-2 0 1,1 1-1,-2 0 1,1 0-1,-2 0 1,0 1-1,-1 0 1,0 0-1,-2 1 1,1-1-1,-2 1 1,1 10-12,-3 1-4,0 0 0,-2 0 1,-1-1-1,-1 1 0,-4 13 4,1-13 1,2-7 1,-1 1 1,-1-1-1,-1 0 1,-10 18-3,12-25 2,1 0 0,0 0-1,0 1 1,1-1 0,1 1 0,0 0 0,1 0 0,1 0 0,0 0-1,1 1-1,-4 33 3,-4 50-32,3 52 29,8-146 3,-1 1 0,1-1 0,1 0 0,-1 0 0,0 0-1,1-1 1,0 1 0,0-1 0,0 0 0,1 1-3,12 4-7,0 2 0,-1 0-1,0 1 1,13 12 7,-27-22-15,0-1 0,0 1 1,0-1-1,0 1 0,0-1 1,0 0-1,0 0 0,0 0 1,0 0-1,0 0 0,0 0 1,0-1-1,0 1 0,0-1 0,0 1 1,0-1-1,-1 0 0,1 0 1,0 0-1,0 0 0,-1 0 1,1 0-1,0 0 0,0-1 15,9-8 106,-31 18 18,6-1-105,0 0 7,1 0 0,-1 1-1,1 1 1,1 0-1,0 0 1,0 1-1,0 1 1,2 0-1,-1 0 1,-7 13-26,12-16 4,-12 20 67,0 0 0,-9 22-71,22-38 12,1-1 1,0 1-1,0 0 0,1 0 0,1 0 0,0 0 1,1 0-1,0 1 0,0 0-12,4 73 9,-1-52-2,-1 1 1,-1-1-1,-2 1 1,-2-1-1,-1 1 0,-4 9-7,2-15-12,2 1-1,1 0 1,1 0-1,1 23 13,-6 57-24,0-74 20,-1 0 1,-1 0 0,-4 3 3,6-15 23,-14 33 8,-3-1-1,-13 21-30,4-11 16,32-61-17,-2 0 0,1 0 0,-1 0 0,0-1 0,0 1 0,0-1 0,0 0-1,-1 0 1,-3 3 1,-23 22 85,30-24-184,4-70-1910,11 11-1816</inkml:trace>
</inkml:ink>
</file>

<file path=ppt/ink/ink1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40.6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240 13 12086,'10'5'11433,"-12"15"-7829,-17 12-4734,-41 49 1241,4 2 0,-36 74-111,86-148 1,4-7-5,1 1 0,-1-1 0,1 0 0,-1 1 0,1-1 0,0 1 0,0 0-1,0-1 1,0 1 0,0 0 0,1 0 0,0-1 0,-1 1 0,1 2 4,0-5-27,0 0 35,0 0 16,0 0 27,28 0 53,280-12-67,-302 11-35,0 0 0,1-1 0,-1 1 0,0-1 1,0-1-1,0 1 0,0-1 0,0 0 0,-1 0 0,1 0 0,-1-1 0,0 0-2,3-2-16,0 1 1,0 1-1,0-1 0,1 2 1,3-2 15,-9 4 0,-2 1 16,-1 0 10,0 0 12,0 0 60,-4-13 259,-3-6-276,-6 2 9,1 0-1,0-1 1,2-1 0,-5-11-90,7 13 38,-1 0 1,-1 0 0,0 1-1,-1 1 1,-12-14-39,13 17 43,0 0 0,1-1 0,1 0-1,0-1 1,-6-13-43,-2-5 34,5 31-3483,5 1-1644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8.0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126 0 9780,'0'0'2735,"0"0"-545,0 0 548,0 0-828,0 0-1238,0 0-58,0 0 103,0 0-162,0 0-285,0 0-25,0 0-7,0 0-76,-1 5 63,-35 55 309,17-28-293,1 1-1,-5 14-240,17-34 3,1 0 0,1 0 0,1 1-1,0 0 1,0 0 0,1 0 0,1 0-1,1 4-2,0-8 45,-1-7-70,1 0-1,0-1 1,0 1-1,0 0 1,0 0-1,1 0 1,-1-1-1,1 1 1,0 0 0,-1 0-1,1-1 1,1 1 25,-1-2-29,0 0 0,1 0 0,0 0 0,-1 0 1,1 0-1,0 0 0,-1-1 0,1 1 0,0-1 0,0 1 1,0-1-1,-1 1 0,1-1 0,0 0 0,0 0 0,0 0 1,0 0-1,0-1 0,0 1 29,7 1-103,0-1 0,-1-1 0,1 1 0,0-1 0,-1-1 0,1 1-1,-1-1 1,1-1 0,-1 0 0,0 0 0,0-1 103,-7 4-5,0-1-1,0 1 1,1-1-1,-1 1 1,0 0 0,0-1-1,0 1 1,0 0-1,0 0 1,0 0 0,0 0-1,1 0 1,-1 0-1,0 0 1,0 0-1,0 0 1,0 0 0,0 1-1,0-1 1,0 1-1,0-1 1,1 0 0,-1 1-1,-1 0 1,1-1-1,0 1 1,0 0-1,1 0 6,22 30-153,-23-29 146,0 1 0,0 0 0,1-1 1,-1 1-1,1-1 0,0 0 1,-1 0-1,1 1 0,0-1 0,0 0 1,1-1-1,-1 1 0,0 0 0,1-1 1,-1 1-1,1-1 0,-1 0 0,1 1 1,0-1-1,2 0 7,-2-1 12,0 0 1,1 0-1,-1 0 1,0 0-1,1-1 1,-1 1-1,0-1 1,0 0-1,1 0 1,-1 0 0,0 0-1,0-1 1,0 1-1,0-1 1,0 0-1,-1 0 1,1 0-1,0 0 1,-1 0-1,1-1-12,0-2 23,-1 1-1,1-1 1,-1 0-1,0 1 1,0-1-1,-1 0 1,1 0-1,-1-1 1,0 1-1,0 0 1,-1 0-1,0-5-22,6-191 8,-6 200-20,0 0-1,0 0 1,0 0-1,0 0 1,0 0-1,0 0 1,-1 1 0,1-1-1,0 0 1,-1 0-1,1 0 1,0 0-1,-1 0 1,1 0-1,-1 0 1,1 1-1,-1-1 1,0 0 0,1 0-1,-1 1 1,0-1-1,1 1 1,-1-1-1,0 0 1,0 1-1,0-1 1,0 1 0,0-1 12,-1 1-37,-1-1 0,1 1 0,-1-1 0,0 1 0,1 0 0,-1 0 0,1 0 0,-1 0 0,0 0 0,1 0 0,-2 1 37,-3 1-19,0 0 0,0 0 0,1 0 0,-1 1 0,1 0 0,-1 0 0,1 0 0,-4 4 19,4-2 22,-1 0 0,1 0 1,1 0-1,-1 1 0,1 0 0,0 0 0,0 0 1,1 1-1,-1 0 0,2 0 0,-1 0 0,1 0 1,0 0-1,0 1 0,1-1 0,0 1 0,0 0 1,1 0-1,0-1 0,1 1 0,0 0 0,0 8-22,0-15-8,0 0 0,0 0-1,0 0 1,0 0 0,0 0 0,0 0-1,1 1 1,-1-1 0,0 0-1,1 0 1,-1 0 0,0 0-1,1 0 1,-1-1 0,1 1 0,0 0-1,-1 0 1,1 0 0,0 0-1,-1 0 1,1-1 0,0 1 0,0 0-1,0-1 1,0 1 0,0-1-1,-1 1 1,1-1 0,0 1-1,0-1 1,0 0 0,0 1 0,1-1-1,-1 0 1,0 0 0,0 0-1,0 0 1,0 0 0,0 0 0,0 0-1,0 0 1,0 0 0,0 0-1,0 0 1,0-1 0,0 1-1,0-1 1,0 1 0,0 0 0,0-1-1,0 0 1,0 1 0,0-1-1,0 0 1,0 1 8,9-9-16,0-1-1,-1 1 1,1-1 0,-2-1-1,0 0 1,7-10 16,32-40-105,-30 44-393,0 1-1,2 0 1,19-12 498,-31 23-55,1 1 1,0-1-1,0 1 1,0 1-1,0 0 1,0 0-1,1 0 0,0 1 1,-1 0-1,1 1 1,0 0-1,0 0 55,-7 4 131,0 0 0,-1 0-1,1 0 1,-1 0 0,0 0 0,0 0-1,0 0 1,0 0 0,-1 1 0,1-1 0,-1 0-1,0 0 1,0 2-131,1 1 280,3 44 782,-5-40-946,1 0 0,1 0 0,-1-1 0,2 1-1,-1 0 1,2-1 0,-1 1 0,1-1 0,0 0 0,1 0 0,1 1-116,-5-10-3,1 1 0,-1-1 1,1 1-1,-1-1 1,1 1-1,0-1 0,-1 0 1,1 1-1,-1-1 1,1 0-1,0 0 1,-1 0-1,1 1 0,0-1 1,0 0-1,-1 0 1,1 0-1,0 0 0,-1 0 1,1 0-1,0 0 1,-1 0-1,1 0 0,0-1 1,-1 1-1,1 0 1,0 0-1,-1-1 0,1 1 1,0 0-1,-1-1 1,1 1-1,-1 0 0,1-1 1,-1 1-1,1-1 1,-1 1-1,1-1 0,-1 1 1,1-1-1,-1 0 3,24-28 229,-20 23-229,38-52-98,-22 29-291,1 1 0,1 1 0,1 1 0,4-2 389,-27 28-4,1 0 0,-1 0 0,1-1 0,-1 1 0,1 0 0,-1 0 0,1 0 0,-1 0 0,0 0-1,1 0 1,-1-1 0,1 1 0,-1 0 0,1 1 0,-1-1 0,1 0 0,-1 0 0,1 0 0,-1 0 0,1 0 0,-1 0-1,1 0 1,-1 1 0,0-1 0,1 0 0,-1 0 0,1 1 0,-1-1 0,0 0 0,1 1 0,-1-1 0,0 0 0,1 1 0,-1-1-1,0 1 1,1-1 0,-1 0 0,0 1 0,0-1 0,0 1 0,1-1 0,-1 1 0,0-1 0,0 1 0,0-1 0,0 1-1,0-1 1,0 1 0,0-1 0,0 1 0,0-1 0,0 0 0,0 1 0,0-1 4,5 33 471,-5-31-394,4 42 711,-3-23-515,1-1-1,0 1 0,3 4-272,-3-19 3,-1-1 0,1 0 0,0 1-1,0-1 1,0 0 0,1 0 0,0 0-1,0 0 1,0-1 0,1 1 0,-1-1-1,1 0 1,0 0 0,0 0-3,-1-3-209,0 1 0,0-1 0,1 1 0,-1-1 0,0 0 0,0 0 0,1-1 0,-1 1 0,1 0 0,-1-1 0,0 0 0,1 0 0,-1 0 0,1-1 0,-1 1 0,4-1 209,-7 1-74,28-5-5144</inkml:trace>
</inkml:ink>
</file>

<file path=ppt/ink/ink1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46.5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 10421,'0'0'2974,"15"-25"8002,-15 229-10792,0-200-184,0 0 0,0 0-1,1 0 1,-1 0-1,1 0 1,0 0 0,0 0-1,1 0 1,-1 0 0,1 0-1,0-1 1,0 1 0,0-1-1,1 1 1,-1-1-1,1 0 1,-1 0 0,1 0-1,0 0 1,1 0 0,-1-1-1,0 1 1,1-1 0,-1 0-1,1 0 1,0 0 0,-1-1-1,1 1 1,0-1-1,0 0 1,0 0 0,0 0-1,0-1 1,1 1 0,-1-1-1,0 0 1,0 0 0,0 0-1,0-1 1,0 0 0,0 1-1,0-2 1,0 1-1,0 0 1,0-1 0,0 1-1,0-1 1,-1 0 0,1-1-1,-1 1 1,0 0 0,2-3 0,-1 1-5,1 0 0,-2-1 0,1 0 1,-1 0-1,1 0 0,-1 0 0,-1-1 1,1 1-1,-1-1 0,0 0 0,0 0 0,-1 0 1,1-2 4,0-9 48,0-1 0,-2 1 0,-1-17-48,1-3 14,0 36 7,0 1-2,0 0-33,0 0 25,0 0 21,0 0 8,0 0-19,0 0 1,0 0 26,0 58 875,0 283-897,-1-337-23,1-1-1,-1 0 0,0 0 0,0 0 1,0 0-1,0 0 0,0 0 0,-1 0 1,1 0-1,-1 0 0,0 0 0,1-1 0,-1 1 1,-1-1-1,1 1 0,0-1-2,-47 40 66,23-21-37,-23 23 302,49-44-360,-1 0 0,1 0 1,-1 1-1,1-1 0,0 0 0,-1 0 1,1 0-1,-1 0 0,1 0 0,-1 0 1,1 0-1,-1 0 0,1 0 0,0 0 0,-1 0 1,1 0-1,-1 0 0,1 0 0,-1 0 1,1 0-1,-1-1 0,1 1 0,0 0 1,-1 0-1,1 0 0,0-1 0,-1 1 0,1 0 1,-1-1-1,1 1 0,0 0 0,0-1 1,-1 1-1,1 0 0,0-1 0,0 1 1,-1 0-1,1-1 29,-11-16-1950,11 17 1904,-17-38-6653</inkml:trace>
</inkml:ink>
</file>

<file path=ppt/ink/ink1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47.3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9412,'0'0'5662,"0"0"-3211,0 0-941,2 3 2995,7 4-3818,31-4-123,-1-2 1,14-2-565,-3 1-1534,-49 0-1334,-1 0-3839</inkml:trace>
</inkml:ink>
</file>

<file path=ppt/ink/ink1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48.2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3826,'19'1'14004,"3"2"-8689,32 3-4468,-8-3-510,10 0-2899,-56-3-2413</inkml:trace>
</inkml:ink>
</file>

<file path=ppt/ink/ink1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49.0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51 9076,'4'-3'11157,"7"0"-6130,37-7-6666,-33 7 2923,12-2-1325,0 1 0,0 2 0,22 0 41,-48 2-97,0 0 0,-1 0 0,1 0 0,-1 0 0,1 0-1,-1 0 1,1 0 0,-1 0 0,1-1 0,-1 1 0,1 0 0,-1 0 0,1 0 0,-1-1 0,0 1 0,1 0-1,-1-1 1,1 1 0,-1 0 0,0-1 0,1 1 0,-1 0 0,0-1 0,1 1 0,-1-1 0,0 1 0,1-1-1,-1 1 98,1-12-5095</inkml:trace>
</inkml:ink>
</file>

<file path=ppt/ink/ink1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50.3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0 144 8532,'0'-2'2533,"1"-18"8849,4-21-8001,-4 36-3669,0 1 0,1-1-1,0 0 1,0 1 0,0-1-1,0 1 1,1 0-1,0-1 289,19-15 1269,-13 17-1282,0-1 0,0 1 1,1 0-1,-1 1 0,1 0 0,-1 1 1,1 0-1,0 0 0,0 1 0,8 1 13,-18-1 0,1 1-5,0-1 1,0 1-1,0 0 1,0-1-1,-1 1 1,1 0-1,0 0 1,-1 0-1,1 0 1,0 0-1,-1 0 0,1 0 1,-1 0-1,1 0 1,-1 0-1,0 0 1,1 0-1,-1 0 1,0 0-1,0 1 1,0-1-1,0 0 1,0 0-1,0 0 0,0 0 1,0 0-1,0 1 5,-1 44 6,1-35-6,7 164-694,-9-171 569,-1 0 1,1 1-1,-1-1 0,1 0 1,-1 0-1,0 0 0,-1-1 0,1 1 1,-1-1-1,1 0 0,-1 0 1,0 0-1,-3 1 125,-14 14-95,-5 8 86,13-14 66,1 0 0,0 2 0,1-1-1,0 1 1,-2 5-57,10-14 419,3-5-379,1 0 1,-1 0-1,0 0 1,0 0-1,0 0 1,0 0-1,1 0 0,-1 0 1,0 0-1,0 0 1,0 0-1,0 0 1,1 0-1,-1 0 0,0 0 1,0 0-1,0 0 1,0 0-1,1 0 1,-1 0-1,0 0 1,0 0-1,0 1 0,0-1 1,0 0-1,0 0 1,1 0-1,-1 0 1,0 0-1,0 1 0,0-1 1,0 0-1,0 0 1,0 0-1,0 0 1,0 1-1,0-1 1,0 0-1,0 0 0,0 0 1,0 0-1,0 1 1,0-1-1,0 0 1,0 0-1,0 0 0,0 0 1,0 1-1,0-1 1,0 0-1,0 0 1,0 0-1,0 0 1,0 1-1,0-1-40,13-1-276,334 8 1057,-346-7-773,-1 0-456,0 0-1142,0 0-2137</inkml:trace>
</inkml:ink>
</file>

<file path=ppt/ink/ink1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0:58.7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225 64 12678,'0'0'2043,"0"0"-463,3-3 6523,-3 3-8067,0 0 1,0 0-1,0 0 1,0 0 0,0 0-1,0 0 1,1 0-1,-1 0 1,0 0 0,0 0-1,0 0 1,0 0 0,0 0-1,0 0 1,0 0-1,0 1 1,0-1 0,0 0-1,0 0 1,1 0-1,-1 0 1,0 0 0,0 0-1,0 0 1,0-1-1,0 1 1,0 0 0,0 0-1,0 0 1,0 0 0,0 0-1,0 0 1,1 0-1,-1 0 1,0 0 0,0 0-1,0 0 1,0 0-1,0 0 1,0 0 0,0 0-1,0 0 1,0 0 0,0 0-37,-6 11 2,0 0 1,-1 0-1,0-1 1,-1 0-1,-1 0 1,-8 8-3,-17 21 33,-102 157 36,137-189-314,11-4 184,25-2 131,-27-2-95,388 1-64,-395 0 63,0-1-1,0 0 0,0 0 1,0-1-1,0 1 0,0 0 1,-1-1-1,1 0 0,0 0 1,-1 0-1,1 0 0,-1 0 1,0 0 26,-5 1 36,-1 1 1,1-1-1,-1 1 1,1-1 0,-1 0-1,1 0 1,0-1-1,-1 1 1,1-1 0,0 1-1,0-1 1,0 0-1,0 0 1,-1-2-37,-8-11 103,1 0 0,0-1 1,1 0-1,1-1 0,0 0 0,2 0 0,-3-10-103,2 7 24,-1 1 0,0-1-1,-1 2 1,-1-1-1,-10-11-23,18 27 11,0 0 0,0 0 0,0 1 0,0-1 0,0 1-1,-1 0 1,1 0 0,-1 0 0,0 1 0,1-1 0,-1 1 0,-1 0-11,-28-16 125,33-9-3529,0 17-3332</inkml:trace>
</inkml:ink>
</file>

<file path=ppt/ink/ink1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1.6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11445,'0'0'3404,"0"0"-1565,5 0 1953,23 0-2051,-11 0-1417,0 2 0,0 1 1,1 0-1,-2 1 0,1 0 0,0 2 1,-1 0-1,0 1 0,-1 0 0,14 9-324,1 3 165,-2 0 1,0 2-1,-1 1 0,23 25-165,-48-45-170,13 12 591,-15-14-483,1 1 1,-1-1-1,0 0 1,1 1-1,-1-1 0,0 0 1,1 0-1,-1 0 0,0 1 1,1-1-1,-1 0 0,0 0 1,1 0-1,-1 0 0,1 1 1,-1-1-1,0 0 0,1 0 1,-1 0-1,1 0 0,-1 0 1,0 0-1,1 0 0,-1 0 1,1 0-1,-1-1 0,1 1 1,-1 0-1,0 0 0,1 0 1,-1 0-1,0 0 0,1-1 1,-1 1-1,0 0 0,1 0 1,-1-1 61,4-12-3397</inkml:trace>
</inkml:ink>
</file>

<file path=ppt/ink/ink1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2.4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332 15 11973,'5'-8'645,"6"2"5050,-6 6-660,-11 9-3657,-31 24-1295,1 2 0,1 2 0,2 1 0,2 2 0,2 0 1,2 2-1,-3 8-83,23-36 8,0-1 1,-1-1 0,0 0 0,-1 0-1,0 0 1,-1-1 0,-1 1-9,10-12-105,1 0 0,0 0-1,-1 0 1,1 1 0,-1-1 0,1 0 0,0 0 0,-1 0-1,1 0 1,-1 0 0,1 0 0,-1 0 0,1 0 0,-1 0-1,1 0 1,0 0 0,-1 0 0,1 0 0,-1 0 0,1 0-1,-1 0 1,1-1 0,0 1 0,-1 0 0,1 0 0,-1 0-1,1-1 1,0 1 0,-1 0 0,1-1 0,0 1-1,-1 0 1,1-1 0,0 1 0,0 0 0,-1-1 0,1 1-1,0 0 1,0-1 0,0 1 0,-1-1 0,1 1 0,0-1-1,0 1 1,0 0 0,0-1 0,0 1 0,0-1 0,0 1-1,0-1 1,0 1 0,0-1 105,0 0-440,-4-11-6438</inkml:trace>
</inkml:ink>
</file>

<file path=ppt/ink/ink1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3.5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20 15783,'0'0'1993,"0"0"-371,0 0-266,0 0-524,0 0-437,0 0-3,0 0 3,0 0-206,0 0 14,0 0-11,7 0 40,40 2 186,-25-1-502,-1 0-1,1-1 1,0-2-1,3-1 85,-5-6-3543,-12 0-3324</inkml:trace>
</inkml:ink>
</file>

<file path=ppt/ink/ink1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4.5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4674,'0'0'5235,"0"0"-3112,0 0-551,0 0-444,0 0-426,0 0-105,0 0 158,0 0 315,0 0-21,0 0-260,0 0-114,0 0-301,0 0-155,32 0 560,182 7 1384,-210-3-4135,-4-2-324,0-2-7512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8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7764,'0'0'3393,"-5"1"5984,5-1-9332,-1 0 0,1 0 0,-1 0-1,1 0 1,0 1 0,-1-1 0,1 0 0,-1 0-1,1 1 1,0-1 0,-1 0 0,1 1-1,0-1 1,-1 0 0,1 1 0,0-1-1,0 0 1,-1 1 0,1-1 0,0 1-1,0-1 1,0 0 0,0 1 0,-1-1-1,1 1 1,0-1 0,0 1 0,0-1-1,0 1 1,0-1 0,0 1-45,0 418 2465,2-397-2515,1 0 1,1-1-1,0 1 0,2-1 1,1 0-1,0 0 0,5 6 50,-1 3-956,-8-24-667,-3-5-2101</inkml:trace>
</inkml:ink>
</file>

<file path=ppt/ink/ink1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6.7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 9909,'0'0'5599,"0"0"-2851,0 0-704,0 0-646,0 0-656,0 0-284,31 0 458,-26-1-885,-1 0 1,0 0-1,0 0 1,1 0-1,-1-1 1,0 0-1,0 0 1,-1 0-1,1 0 1,0-1-1,-1 1 1,1-1-1,-1 0 1,1-1-32,44-46 92,-35 35-119,0-1 0,-2 0 0,1-1 0,-2 0 0,0-1 0,-1 0 0,4-13 27,-13 28 42,0 2-2,0 1-2,0 0-94,0 0-67,1 5 117,-1-1 0,1 0 0,-1 0 0,0 0 0,-1 0 0,1 0 0,-1 1 0,0-1 6,1-3 0,-10 48 88,6-29-101,0-1 1,2 0-1,0 1 0,1 3 13,1-15-3,-1 57-26,4 1 0,9 55 29,-11-116-9,0-1 0,0 1-1,0-1 1,-1 1 0,1-1 0,-1 1-1,0-1 1,-1 1 0,1-1 0,-1 0 0,0 1-1,0-1 1,0 1 0,0-1 0,-1 0 0,0 0-1,0 0 1,0 0 0,0 0 0,-1 0-1,1 0 1,-3 1 9,3-3-3,1-1 0,-1 0 0,0 0 0,0 0-1,0-1 1,0 1 0,0 0 0,0-1 0,0 1 0,0-1-1,-1 0 1,1 1 0,0-1 0,0 0 0,-1-1 3,-43 0-93,26 0 46,-10 2-28,30-1 77,0 0-1,0 1 0,0-1 0,0 0 1,0 0-1,0 0 0,0 0 0,0 0 1,0 0-1,0 0 0,0 0 1,0 0-1,0 1 0,0-1 0,0 0 1,0 0-1,0 0 0,0 0 0,0 0 1,0 0-1,0 0 0,0 0 0,0 0 1,0 0-1,0 0 0,0 0 0,-1 1 1,1-1-1,0 0 0,0 0 1,0 0-1,0 0 0,0 0 0,0 0 1,0 0-1,0 0-1,6 0 38,-1 0-1,1 0 1,0 0 0,0-1 0,0 0-1,0 0 1,2-1-38,18-3 106,0 0-1,1 2 1,0 1 0,-1 1-1,1 1 1,0 1-1,23 5-105,-49-6-32,25 1 304,-25 0-324,0-1 1,0 0-1,0 0 1,0 0-1,-1 0 0,1 0 1,0 0-1,0-1 1,0 1-1,0 0 0,0 0 1,0-1-1,0 1 1,0 0-1,0-1 0,-1 1 1,1-1-1,0 1 1,0-1-1,-1 0 0,1 1 1,0-1-1,0 0 52,0-18-2742</inkml:trace>
</inkml:ink>
</file>

<file path=ppt/ink/ink1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08.2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206 24 13590,'-15'-1'1259,"0"1"0,1 1 0,-1 1 0,1 0 0,-9 2-1259,18-2 301,0 0 0,0 0 0,0 1 0,0-1 0,0 1-1,0 0 1,1 0 0,-1 1 0,1-1 0,0 1 0,0 0 0,0 0 0,1 1 0,-1-1-1,1 1 1,-1 1-301,-1 3-1,0 1 0,1 0 0,0 0 0,1 0 0,0 1-1,0-1 1,1 1 0,0 0 0,1 4 1,-2 103-15,3-81 14,0-32 7,0 0 0,1 0 1,-1-1-1,1 1 0,0 0 1,0 0-1,1-1 1,0 1-1,-1 0 0,1-1 1,1 0-7,-2-2 3,0 0 1,0 0-1,1 0 1,-1 0-1,1-1 1,-1 1 0,1-1-1,0 1 1,0-1-1,-1 0 1,1 1-1,0-1 1,0 0 0,0 0-1,0 0 1,1-1-1,-1 1 1,0 0-1,0-1 1,0 0 0,1 1-1,-1-1 1,2 0-4,36 3 29,25 1 36,-61-4-62,-1 0 0,1-1-1,0 1 1,-1-1-1,1 1 1,-1-1-1,1 0 1,-1-1 0,1 1-1,-1 0 1,0-1-1,0 0 1,1 0-1,0 0-2,4-6 8,-1 1-1,0-1 1,0 0-1,0 0 0,-1-1 1,0 0-1,-1 0 1,0-1-1,0 1 0,-1-1 1,0 0-1,-1 0 0,1-6-7,1-13 37,-2 1-1,0-1 0,-2 0 0,-2-9-36,1 17 10,0 19-5,0-5-2,0-1 1,0 1-1,-1-1 1,0 1-1,0 0 1,-1-2-4,1 6 28,0 0 0,-1 0 0,0 1 1,1-1-1,-1 0 0,0 1 1,0-1-1,0 1 0,-1-1 1,1 1-1,-1 0 0,1 0 0,-1 0 1,-2-1-29,-7-13 424,12 15-444,0 1 0,-1-1 0,1 0 0,0 1 0,-1-1 0,1 0 0,-1 1 0,1-1 0,-1 1 0,1-1 0,-1 0 0,1 1 0,-1-1 1,1 1-1,-1-1 0,0 1 0,1 0 0,-1-1 0,0 1 0,1 0 0,-1-1 0,0 1 0,0 0 0,1 0 0,-1 0 0,0 0 0,0 0 0,1-1 0,-1 1 0,0 0 0,0 1 0,1-1 0,-1 0 0,0 0 0,0 0 20,-26 0-2471,-5 0-4003</inkml:trace>
</inkml:ink>
</file>

<file path=ppt/ink/ink1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20.6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1 311 7219,'0'-12'3908,"0"10"-2776,0 0 1,-1 0-1,1 0 1,1-1 0,-1 1-1,0 0 1,0 0 0,1 0-1,-1 0 1,1-1-1,0 1 1,0-1-1133,6-4 1309,5 1-3384,51-18 2038,-20 7 68,-1 2-1,43-8-30,196-19-269,-186 25 261,-62 10 5,-1 1-1,1 2 0,24 1 4,7 1 9,-31 1 26,0 0-1,0 3 0,0 0 1,21 6-35,83 16 389,-105-19-263,0 0 0,0-3 0,0 0 0,29-4-126,-18 2 51,14 3 15,-42-2-50,-1 0-1,1 0 0,0-2 1,0 0-1,0 0 0,-1-1 1,6-2-16,2-3 1,-2 2-1,0-1-1,-1-1 1,0-1 0,12-7 0,-28 13-8,58-33 80,-2-3-70,-55 37 4,-4 1 20,0 0 14,0 0 27,0 0 0,0-2-105,0-9 870,4 8-3792,-4 3-3067</inkml:trace>
</inkml:ink>
</file>

<file path=ppt/ink/ink1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1:23.5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8228,'0'0'3017,"0"0"-709,0 0-422,0 0-477,0 0-206,0 0-59,0 0-103,0 0-203,0 0-115,0 0-179,0 0-115,0 0 4,0 0-68,0 0-173,0 0-2,0 0 63,0 0-50,0 0-46,0 0-45,0 0-26,0 0 26,0 0-59,0 0-10,0 0-11,14 26 50,-1-13-67,0-1-1,1 0 1,0-1-1,0 0 1,1-1-1,1-1 1,16 7-15,-21-12 15,1-1-1,-1 0 1,1 0 0,0-2-1,0 1 1,7-1-15,43 7 35,-40-4-3,0-1 0,0-1 0,1-1 0,20-2-32,29 2 69,-17-2-32,-45 0-13,-1 0 0,1 1 0,-1 0-1,1 1 1,-1-1 0,0 2 0,1-1 0,-1 2-1,0-1 1,0 1 0,4 2-24,-1-1 2,0-1-1,0-1 1,1 1 0,-1-2-1,1 0 1,-1 0 0,1-1 0,0-1-1,-1 0 1,3-1-2,32 0 50,4 0-57,-22 1 23,0 1 1,21 3-17,-19 6-51,-26-7 53,0 0 0,0-1 0,0 1 0,0-1 0,0 0 0,1-1 0,1 1-2,70 5 43,11 1-83,170-1 32,-72 7 69,-143-4-112,-41-9 50,1 0-1,-1 1 1,0-1-1,1 1 1,-1-1-1,0 1 1,1 0-1,-1 0 1,0 0-1,0 0 1,0 0 0,0 1-1,0-1 1,0 1-1,0-1 1,0 1-1,0-1 1,-1 1-1,1 0 1,-1 0-1,1 0 1,-1 0-1,0 0 1,0 0-1,0 1 1,0-1-1,0 0 1,0 0-1,0 3 2,1-1 2,0-1-1,1 1 0,-1-1 0,1 0 0,0 0 0,0 0 0,0 0 0,0 0 0,1-1 0,-1 1 0,1-1-1,2 3 2,-5-4-1,0-1 0,-1 1-1,1-1 1,-1 1 0,1-1 0,-1 1 0,1-1 0,-1 1 0,1 0-1,-1-1 1,0 1 0,1 0 0,-1 0 0,0-1 0,0 1-1,0 0 1,1-1 0,-1 1 0,0 0 0,0 0 0,0-1 0,0 1-1,0 0 1,0 0 0,0 0-1,4 21 11,3-18 170,-8-4-225,1 0 0,0 0 0,0 0 0,0 0 0,0 0-1,0 0 1,0 0 0,0 0 0,0 0 0,0 0 0,0 0 0,0 0 0,0 0-1,-1 0 1,1 0 0,0 0 0,0 1 0,0-1 0,0 0 0,0 0 0,0 0-1,0 0 1,0 0 0,0 0 0,0 0 0,0 0 0,0 0 0,0 0 0,0 1 0,0-1-1,0 0 1,0 0 0,0 0 0,0 0 0,0 0 0,0 0 0,0 0 0,0 0-1,0 0 1,0 0 0,0 1 0,0-1 0,0 0 0,0 0 0,1 0 0,-1 0-1,0 0 1,0 0 0,0 0 0,0 0 0,0 0 0,0 0 44,-21 0-6099</inkml:trace>
</inkml:ink>
</file>

<file path=ppt/ink/ink1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2:50.54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245 95 10965,'-20'1'9891,"3"2"-5136,14-1-4768,-1-1-1,1 1 1,0 0 0,-1 0 0,1 0-1,0 1 1,0-1 0,0 1-1,1-1 1,-1 1 0,1 0-1,-1 0 1,1 0 0,0 1 0,0-1-1,0 0 1,1 1 0,-2 2 13,-1 4-23,1 0 1,0 0-1,0 0 1,1 0-1,0 0 1,1 0 0,0 1-1,1-1 1,0 0-1,1 6 23,-1 3-138,0-18 125,0 0 1,1-1-1,-1 1 0,0-1 1,1 1-1,-1 0 1,1-1-1,-1 1 0,1-1 1,-1 1-1,1-1 1,-1 1-1,1-1 0,-1 0 1,1 1-1,0-1 1,-1 0-1,1 1 0,-1-1 1,1 0-1,0 0 1,0 1-1,-1-1 0,1 0 1,0 0-1,-1 0 1,1 0-1,0 0 0,-1 0 1,1 0-1,0 0 1,0-1 12,1 2-7,0-2 0,0 1 0,0 0 0,0 0 0,0-1 0,0 1 0,0-1 0,0 1 0,0-1 0,0 0 0,0 0 0,0 0 0,0 0 7,4-5 0,0 0-1,0 0 0,0-1 0,-1 0 1,0 0-1,-1 0 0,1-1 1,-2 0-1,1 1 0,-1-1 1,0 0-1,0-1 0,-1 0 1,3-11 30,-1 0-1,-1-1 1,-1 1-1,-1-1 1,-1-2-30,-1 22 7,0 0 0,0 0-1,0 0 1,0 0 0,-1 0 0,1 0 0,0 1 0,-1-1-1,1 0 1,0 1 0,-1-1 0,1 1 0,-1 0 0,1-1-1,-1 1 1,1 0 0,-1 0 0,1 0 0,-1 0-1,1 0 1,-1 0 0,0 1-7,-40 3-203,36 0 196,1 0 0,-1 0 0,1 0-1,1 1 1,-1 0 0,1 0 0,-1 0 0,1 1 0,1-1 0,-1 1 0,1 0 0,0 0 0,0 1 0,1-1 0,0 0 0,0 1 0,-1 6 7,-2 9-117,1 1 0,1 0 1,1 0-1,1 16 117,2-38-25,1-1 0,0 1 0,0 0 1,-1-1-1,1 0 0,0 1 0,0-1 1,0 0-1,0 0 0,-1 0 0,1 0 1,0 0-1,0-1 0,0 1 0,0 0 1,-1-1-1,1 1 0,1-1 25,2-3-2,1 0 0,-1 0-1,0 0 1,0-1 0,-1 0 0,1 1 0,-1-2-1,0 1 1,0 0 0,-1-1 0,0 0 0,0 0-1,0-1 3,4-6 9,-2 0-1,1 0 1,-2-1-1,0 0 0,1-10-8,-4 19 28,0 1 0,0-1 0,0 0 0,-1 0 0,0 0 0,0 0 0,-1 0 0,1 0 0,-1 1 0,0-1 0,0 0-1,-2-3-27,2 6 14,-1 0 0,1 0 0,-1 1 0,0-1 0,0 0-1,0 1 1,0-1 0,0 1 0,0 0 0,0-1-1,0 1 1,0 0 0,-1 0 0,1 1 0,0-1-1,-1 0 1,1 1 0,-1 0 0,1-1 0,-1 1 0,1 0-1,0 0 1,-1 0 0,1 0 0,-1 1-14,-3-1-1,-1 1 1,1 0-1,-1 0 0,1 1 1,0 0-1,0 0 1,0 0-1,0 1 0,0-1 1,1 1-1,-1 1 1,1-1-1,-1 1 1,1 0-1,1 0 0,-1 1 1,0 0-1,1-1 1,0 1-1,0 1 0,1-1 1,-1 1-1,1-1 1,0 1 0,-4 8-5,1-1 0,1 1 0,0 0 0,0 0 0,2 0 0,0 0 0,0 1 0,1 0 0,1-1 0,0 4 5,1-13-6,0-1-6,0-1 0,0 0 0,0 1 0,0-1 0,1 0 0,-1 1 0,1-1 0,0 0 0,0 0 0,0 2 12,0-4-4,0 0 1,0 0-1,1 0 0,-1 0 1,0 0-1,0 0 0,1-1 0,-1 1 1,1 0-1,-1-1 0,1 1 1,-1-1-1,1 1 0,-1-1 1,1 0-1,-1 1 0,1-1 0,-1 0 1,1 0-1,-1 0 0,1 0 1,0-1-1,-1 1 4,9 0 2,0-1 0,0-1 0,-1 0 0,1 0 0,0 0 0,-1-1-1,0-1 1,0 0 0,0 0 0,0-1 0,0 0 0,-1 0 0,6-6-2,-2 2 11,-1-1 0,0 0 1,0-1-1,-1-1 0,-1 1 0,0-2 0,-1 1 1,7-12-12,-11 12 20,1 0-1,-2 0 1,1-1 0,-2 1 0,1-1 0,-2 0 0,0 0 0,0 1-1,-2-12-19,0 22 14,1 0-1,-1 0 0,0 0 0,0 0 0,0 0 0,0 0 1,0 0-1,0 0 0,-1 1 0,1-1 0,0 0 0,-1 1 1,0-1-1,1 1 0,-1 0 0,0-1 0,0 1 0,1 0 1,-1 0-1,0 0 0,0 0 0,0 1 0,-1-1 0,1 0 1,0 1-1,0 0 0,0-1 0,0 1 0,0 0 0,-2 0-13,-5-1-2,1 0-1,-1 0 0,0 1 1,0 0-1,0 1 0,1 0 1,-7 1 2,11 0-1,0 0 0,0 0 0,0 0 1,1 1-1,-1-1 0,1 1 0,-1 0 1,1 0-1,0 0 0,0 0 0,0 1 1,0-1-1,1 1 0,0 0 1,-1 0-1,1 0 0,0 0 0,1 0 1,-1 0-1,1 0 0,0 0 0,0 1 1,0 1 0,-3 14-13,1 0-1,1 0 1,0 1 0,2 8 13,0-24-5,0-1-1,0 0 0,1 1 0,0-1 1,-1 0-1,1 0 0,1 0 1,-1 1-1,1-1 0,-1 0 0,1-1 1,0 1-1,1 0 0,1 3 6,2-1-9,0 0 0,0-1 0,0 1 0,0-1-1,1-1 1,0 1 0,3 0 9,-9-4 1,0-1-1,0 1 1,0-1 0,0 1-1,1-1 1,-1 0 0,0 0-1,0 1 1,1-1-1,-1 0 1,0 0 0,0 0-1,1 0 1,-1 0-1,0-1 1,0 1 0,1 0-1,-1-1 1,0 1 0,0-1-1,0 1 1,0-1-1,1 1 1,-1-1 0,0 0-1,0 1 1,0-1 0,0 0-1,-1 0 1,1 0-1,0 0 1,0 0 0,0 0-1,24-39 34,-21 33-27,2-2 18,-1 0 1,0 0-1,-1-1 1,0 0 0,-1 0-1,1 0 1,-2 0-1,0 0 1,0-1 0,0-5-26,-2 16 136,0 0 21,-8 1-146,1 0-1,0 1 1,0 0-1,0 1 1,0-1-1,0 1 1,0 1-1,1-1 1,-1 1-1,1 0 0,0 1 1,0-1-1,-4 5-10,-7 6-8,1 1 0,1 0 0,1 1 0,-1 1 8,14-16-13,-1 0 0,1 0 0,0 0-1,1 0 1,-1 1 0,0-1 0,1 0 0,-1 0-1,1 0 1,-1 1 0,1-1 0,0 0 0,0 0-1,0 1 1,0 0 13,1 2-85,41-4-195,-34-2 280,-1-1-1,0 0 1,0 0-1,0-1 1,-1 0 0,1 0-1,-1 0 1,0-1-1,1 0 1,-2 0-1,1-1 1,0 0 0,-1 0-1,0 0 1,0-1 0,24-18 12,-30 24-6,1 0 0,0 0 1,-1 0-1,1 0 1,0-1-1,0 1 1,-1 0-1,1 0 1,0 0-1,0 0 0,-1 0 1,1 0-1,0-1 1,0 1-1,0 0 1,-1 0-1,1 0 1,0-1-1,0 1 1,0 0-1,-1 0 0,1 0 1,0-1-1,0 1 1,0 0-1,0 0 1,0-1-1,0 1 1,0 0-1,0-1 0,0 1 1,0 0-1,0 0 1,-1-1-1,2 1 1,-1 0-1,0 0 1,0-1-1,0 1 0,0 0 1,0-1-1,0 1 1,0 0-1,0 0 1,0-1-1,0 1 1,1 0-1,-1 0 0,0 0 1,0-1-1,0 1 1,0 0-1,1 0-6,-28 4-45,15 2 44,0 0 1,0 2 0,0-1 0,1 1-1,0 1 1,-3 3 0,-41 30-44,125-93-417,-35 24 275,1 1 1,3 1 185,-37 24 51,-32 15 117,-23 22-128,41-27-6,0 0 0,0-1 0,-1 0 1,0-2-1,0 1 0,-1-1-34,14-6 9,-1 0 0,0 0 0,1 0-1,-1 0 1,0 0 0,0 0 0,1 0-1,-1 0 1,0 0 0,1 0 0,-1 0 0,0 0-1,1-1 1,-1 1 0,0 0 0,1 0 0,-1-1-1,0 1 1,1-1 0,-1 1 0,1 0-1,-1-1 1,1 1 0,-1-1 0,1 1 0,-1-1-1,1 0 1,-1 1 0,1-1 0,0 1-1,-1-1 1,1 0 0,0 1 0,-1-1 0,1 0-1,0 1 1,0-1 0,0 0 0,0 1 0,0-1-1,0 0 1,0 0 0,0 1 0,0-1-1,0 0 1,0 1 0,0-2-9,3-48-168,-1 31 145,-2 18 47,0 1-6,-9 3-15,-52 41 45,162-122 11,-100 78 13,-1 0-19,0 0 27,0 0-16,-36 4 94,35-2-160,-1-1 1,1 0-1,0 1 1,-1-1-1,1 1 1,0-1-1,0 1 1,0-1-1,0 1 1,0 0-1,0 0 1,1-1 0,-1 1-1,0 0 1,1 0-1,0 0 1,-1 0-1,1 0 1,0 0-1,0 1 2,36-3-34,79-10-257,-115 11 277,0 1 36,0 5-25,-1 1 0,0-1 0,0 0 0,-1 1 0,1-1 0,-4 5 3,-4 23 15,9-35-20,0 1-1,-1-1 1,1 1 0,0-1-1,0 1 1,0-1 0,0 1-1,0-1 1,0 1 0,0-1-1,0 1 1,0-1-1,0 1 1,0-1 0,0 1-1,1-1 1,-1 1 0,0-1-1,0 1 1,0-1 0,1 1-1,-1-1 1,0 0 0,0 1-1,1-1 1,-1 1-1,1-1 1,-1 0 0,0 1-1,1-1 1,-1 0 0,1 1-1,-1-1 6,17-3-21,17-17 75,-25 12-24,-4 5-2,-1-1 1,1 0-1,-1 0 1,1-1-1,-1 1 0,0-1 1,-1 0-1,1 0 0,2-5-28,-10 26 56,4-13-42,-1 0 0,1-1 1,-1 1-1,0 0 0,0-1 0,0 1 0,0-1 0,0 0 0,0 1 1,-1-1-1,1 0 0,-1 1 0,1-1 0,-1 0 0,0 0 0,0-1 1,-2 3-15,3-4 37,1 0 19,0 0-8,-5 0-88,0 1 0,0-1 1,0 1-1,0 0 0,0 0 0,0 1 1,1-1-1,-1 1 0,0 0 0,1 0 0,-1 1 1,1-1-1,0 1 0,-2 1 40,-44 24-321,50-28 320,0 0-1,-1-1 0,1 1 1,0 0-1,0 0 0,-1-1 1,1 1-1,0 0 0,0 0 1,-1-1-1,1 1 0,0 0 1,0-1-1,0 1 0,0 0 1,0-1-1,0 1 0,-1 0 1,1-1-1,0 1 0,0 0 0,0-1 1,0 1-1,0-1 0,0 1 1,0 0-1,1-1 0,-1 1 1,0 0-1,0-1 0,0 1 1,0 0-1,0-1 0,0 1 1,1 0-1,-1-1 0,0 1 1,0 0-1,0 0 0,1-1 2,5-19-578,13-16-2856,2-5-7213</inkml:trace>
</inkml:ink>
</file>

<file path=ppt/ink/ink1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2:51.93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244 1 8916,'-28'19'7510,"-3"-1"-3377,-15 10-2314,29-10-1488,17-18-326,0 1 0,-1-1 0,1 0-1,0 1 1,0-1 0,0 0 0,0 0 0,1 1 0,-1-1 0,0 0 0,0 1 0,0-1 0,0 0 0,0 1 0,0-1 0,0 0 0,0 0 0,1 1-1,-1-1 1,0 0 0,0 0 0,0 1 0,1-1 0,-1 0 0,0 0 0,0 0 0,1 0 0,-1 1 0,0-1 0,0 0 0,1 0 0,-1 0 0,0 0 0,1 0-1,-1 0 1,0 0 0,0 1 0,1-1 0,-1 0-5,47 0-657,-28 0-311,-19 0 619,0 0 445,0-1-45,-1 0-1,0 0 1,1 0-1,-1 0 1,0 0-1,0 0 1,1 1 0,-1-1-1,0 0 1,0 1-1,0-1 1,0 0-1,0 1 1,0 0 0,0-1-1,0 1 1,-1-1-1,1 1 1,0 0-1,0 0 1,0 0 0,0 0-1,0 0 1,0 0-1,-1 0 1,1 0-1,0 0 1,0 0 0,0 0-1,0 1 1,0-1-1,0 1 1,-1-1-51,-2 1 0,-1-1 0,0 1 0,0 1 0,1-1 1,-1 0-1,1 1 0,-1 0 0,-2 2 0,-1 2 56,5-5-50,0 1 1,0 0-1,0 0 1,1 1-1,-1-1 1,0 0-1,1 1 1,0 0-1,-1-1 1,1 1-1,0 0 1,1 0-1,-1 0 1,-1 4-7,3-7-163,0 0-21,29 0-56,-23-1 235,1-1 1,-1 0-1,0 0 0,0 0 1,0 0-1,0-1 1,0 0-1,2-2 5,32-13-105,-40 18 117,0-1 0,0 1 0,0 0 0,-1 0-1,1 0 1,0 0 0,0 0 0,0 0-1,0 0 1,0-1 0,-1 1 0,1 0-1,0 0 1,0 0 0,0 0 0,0-1-1,0 1 1,0 0 0,0 0 0,0 0-1,0-1 1,0 1 0,0 0 0,0 0-1,-1 0 1,1 0 0,0-1 0,0 1 0,1 0-1,-1 0 1,0 0 0,0-1 0,0 1-1,0 0 1,0 0 0,0 0 0,0-1-1,0 1 1,0 0 0,0 0 0,0 0-1,0 0 1,1-1 0,-1 1 0,0 0-1,0 0 1,0 0 0,0 0 0,0 0 0,1 0-1,-1 0 1,0-1 0,0 1 0,0 0-1,1 0 1,-1 0 0,0 0 0,0 0-1,0 0 1,1 0 0,-1 0 0,0 0-1,0 0 1,0 0 0,0 0 0,1 0-12,-15-5 195,-2 5-175,-1 1 1,1 0 0,0 2 0,0-1 0,0 2 0,-13 4-21,21-6 88,0 1-1,0-2 1,0 1-1,-1-1 1,1 0 0,-1-1-88,7 0 293,2 0-202,12 0-278,11-2 207,-1-1-1,0-1 1,0-1 0,-1-1-1,1-1 1,-1 0 0,17-10-20,-7 4 17,0 1 0,1 2 0,12-1-17,-44 11-1,0 0-1,0 0 1,0 0 0,0 0-1,0 0 1,0 0-1,0 0 1,0 1-1,0-1 1,0 0 0,0 0-1,0 0 1,0 0-1,0 0 1,0 0-1,0 0 1,0 0-1,0 1 1,0-1 0,0 0-1,0 0 1,0 0-1,0 0 1,0 0-1,1 0 1,-1 0-1,0 0 1,0 0 0,0 0-1,0 0 1,0 0-1,0 0 1,0 0-1,0 1 1,0-1-1,1 0 1,-1 0 0,0 0-1,0 0 1,0 0-1,0 0 1,0 0-1,0 0 1,0 0 0,1 0-1,-1 0 1,0-1-1,0 1 1,0 0-1,0 0 1,0 0-1,0 0 2,-14 11 21,-24 9 49,26-14-27,-1 0 1,0-2-1,0 0 0,0 0 0,-1-1 0,0-1 0,-12 1-43,25-3 45,1 0-109,0 0-53,0 0 13,10 0 45,11-1 75,1-1 0,-1-1 0,7-2-16,7-2 13,-33 7-17,1-1-1,-1 1 0,1-1 0,-1 1 1,0 0-1,1 0 0,-1 0 1,1 0-1,-1 1 0,0-1 0,1 1 1,0-1 4,-3 1-4,1-1 1,-1 0 0,0 1-1,0-1 1,1 0 0,-1 1-1,0-1 1,0 0 0,0 1-1,0-1 1,1 0 0,-1 1 0,0-1-1,0 0 1,0 1 0,0-1-1,0 1 1,0-1 0,0 0-1,0 1 1,0-1 0,0 1-1,0-1 1,0 0 0,0 1-1,-1-1 1,1 0 0,0 1-1,0-1 1,0 0 0,0 1-1,-1-1 1,1 0 0,0 1 0,0-1-1,-1 0 1,1 0 0,0 1-1,-1-1 1,1 0 3,-45 41-156,33-32 219,10-8-58,1 1 10,-1 0 0,0-1 0,0 1 0,0-1 0,0 0-1,0 0 1,0 1 0,0-1 0,0-1 0,0 1 0,0 0-1,0 0 1,-1-1 0,0 1-15,3-1 64,3-9-149,9-7-626,0 0 0,1 1 0,1 0 0,0 1 0,1 1 0,5-3 711,-17 14-296,39-31-6750</inkml:trace>
</inkml:ink>
</file>

<file path=ppt/ink/ink1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2:53.57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135 37 13686,'2'-8'7521,"2"-20"-4525,-8 35-2991,0 0 0,-1 0 0,-1 0 0,1 0 0,-1-1 0,0 0-1,0 0 1,-5 3-5,-16 16 38,16-13-1,6-8-13,1 0 0,0 0-1,0 0 1,0 1 0,0-1 0,0 1 0,1 0 0,0 0 0,0 1 0,1-1 0,-1 0-1,1 1 1,0 0 0,0 3-24,4-9 7,0 1-1,-1 0 0,1-1 0,0 1 1,0-1-1,0 0 0,0 0 1,0 1-1,0-1 0,0 0 0,0-1 1,0 1-1,1-1-6,-2 1 9,7-1 0,-1 0 1,0-1-1,0 0 0,0-1 1,0 1-1,0-1 0,0-1 1,-1 1-1,1-1 0,-1 0 1,0-1-10,72-59-14,-51 40-3,0-7 141,-27 31-118,0 0-1,0 0 1,0 0-1,1 0 1,-1 0 0,0 0-1,0 0 1,0-1-1,0 1 1,0 0 0,0 0-1,0 0 1,0 0-1,0 0 1,0-1 0,0 1-1,1 0 1,-1 0-1,0 0 1,0 0 0,0 0-1,0-1 1,0 1-1,0 0 1,0 0 0,0 0-1,0 0 1,-1-1-1,1 1 1,0 0 0,0 0-1,0 0 1,0 0-1,0 0 1,0-1-1,0 1 1,0 0 0,0 0-1,0 0 1,0 0-1,-1 0 1,1 0 0,0 0-1,0-1 1,0 1-1,0 0 1,0 0 0,0 0-1,-1 0 1,1 0-1,0 0 1,0 0 0,0 0-1,0 0-5,-20 8 105,2 5-79,1 1 0,0 1 0,1 0 0,1 1 0,0 1-1,1 0 1,-10 18-26,22-32-6,0 0 0,0-1 0,1 1 0,-1 0 0,1 0 0,0 0 0,0 0 0,0 1 0,0-1 0,0 0 0,1 0 0,-1 2 6,1-4-104,0-1 38,5-1 62,-1 0 1,0 1-1,1-1 0,-1-1 1,0 1-1,0-1 1,0 0-1,0 1 1,0-2-1,0 1 1,-1 0-1,1-1 1,0 0 3,49-45-12,-26 22-16,-16 16 5,-7 6 4,0 0 0,0 0 0,1 0 0,-1 0 0,1 1 0,0-1 0,0 1 0,0 1 0,0-1 0,0 1 0,1 0 0,0-1 19,-8 25-178,-10 5 200,-1 0 1,-2-1-1,-15 21-22,-3 6 55,-19 27 180,51-79-318,6-6 17,104-90-21,-31 28-146,-96 98 121,-23 12 145,19-21 103,2 0 1,0 1-1,2 1 1,-13 21-137,30-44 50,1-1-92,12-10 4,20-19 45,30-28-289,21-10 282,-64 58-341,-28 26 279,-28 28 132,18-24 17,-8 9 125,1 1 0,2 1 0,-16 27-212,47-79-12,-6 15 17,1-1 1,0 1-1,0-1 1,0 1-1,0 0 1,1 0 0,0-1-6,49-69-27,-51 74 0,-25 2-133,15 1 149,1 0-1,-1 1 1,1 0-1,0 0 0,0 0 1,0 1-1,0 1 1,1-1-1,0 1 1,0 0-1,-3 4 12,-2 0 74,-1-1-1,0 0 1,-12 6-74,25-14 16,-1-1 0,1 1 0,-1 0 0,1-1 0,-1 1 1,1-1-1,-1 1 0,1 0 0,0-1 0,-1 1 1,1-1-1,0 1 0,-1-1 0,1 1 0,0-1 1,0 0-1,-1 1 0,1-1 0,0 1 0,0-1 1,0 1-1,0-1 0,0 0 0,0 1 0,0-1 1,0 1-1,0-1 0,0 0 0,0 1 0,0-1 0,0 1 1,0-1-17,0-30-202,0 27 206,1-5-24,0 0-1,0 0 1,0 0 0,1 0 0,1 0 0,-1 1 0,1-1 0,1 1-1,0 0 1,0 0 0,1-2 20,-8 9 13,-1 0 0,0 1 0,0-1-1,0 1 1,1-1 0,-1 1 0,0 0 0,0 1-1,0-1 1,-3 1-13,5 1-1,0 0 0,0 0 0,0 0-1,0 0 1,0 0 0,0 0 0,1 1-1,-1-1 1,1 0 0,0 1-1,-1 0 1,1-1 0,0 1 0,1-1-1,-1 1 1,0 0 0,1 0 0,-1 0-1,1-1 1,0 1 0,0 0 0,0 0-1,0 0 1,1-1 0,0 2 1,-1-3-14,22 0-61,-12-2 67,-1-1-1,1 0 1,-1 0 0,1-1-1,-1 0 1,0 0-1,0-1 1,0-1-1,-1 1 1,0-2 0,0 1-1,0-1 1,0 0-1,-1 0 1,0-1-1,0 0 1,-1-1 0,0 1-1,4-7 9,-10 14-1,1 0 0,0-1 0,-1 1 0,1-1 0,-1 0 0,1 1 0,-1-1 0,0 1-1,1-1 1,-1 0 0,1 1 0,-1-1 0,0 0 0,0 0 0,1 1 0,-1-1 0,0 0 0,0 1 0,0-1 0,0 0 0,0 0-1,0 1 1,0-1 0,0 0 0,0 0 0,0 1 0,0-1 0,-1 0 0,1 0 0,0 1 0,0-1 0,-1 0 0,1 1 0,-1-1-1,1 0 1,0 1 0,-1-1 0,1 1 0,-1-1 0,1 0 0,-1 1 0,0-1 0,1 1 0,-1 0 0,0-1 0,1 1 0,-1 0-1,0-1 1,1 1 0,-1 0 0,0-1 0,1 1 0,-1 0 0,0 0 0,0 0 0,1 0 0,-2 0 1,-2-1-3,0 1 0,-1 0 0,1 0 0,-1 1 0,1-1 0,0 1 0,0 0 0,-1 0 0,1 0 0,0 1 3,-12 6 16,2 2-1,-1 0 0,1 0 1,1 2-1,0-1 0,0 2 1,2 0-1,-3 3-15,13-14-1,-1-1-1,1 1 0,0-1 1,0 1-1,0-1 1,0 1-1,1 0 1,-1 0-1,0-1 0,1 1 1,-1 0-1,1 0 1,-1 0-1,1 0 1,0 0-1,0-1 0,0 2 2,1-3-4,-1 1-1,1-1 0,0 1 1,-1-1-1,1 1 0,0-1 0,-1 0 1,1 1-1,0-1 0,0 0 0,0 0 1,-1 0-1,1 1 0,0-1 1,0 0-1,0 0 0,-1 0 0,1 0 1,0-1-1,0 1 0,-1 0 0,2 0 6,0 0-4,8-1-73,-1 0-1,1-1 1,-1 0 0,1 0 0,-1-1 0,0 0-1,0-1 1,0 0 0,0 0 0,-1-1 0,1 0-1,4-4 77,47-25-918,-58 33-1462,-2 1-1880</inkml:trace>
</inkml:ink>
</file>

<file path=ppt/ink/ink1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2:59.44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278 182 12790,'-6'-8'8277,"-19"6"-5613,-19 10-3278,23 2 671,1 0-1,0 1 0,1 1 1,0 1-1,-5 5-56,-44 29 44,66-46-90,2-1-47,0 0-51,15-2 134,-1 0 0,0-1 0,0-1 0,0 0 0,-1-1 1,0-1-1,0 0 0,0-1 0,0 0 0,2-3 10,46-22-109,54-18-345,-111 49 476,-3 1 92,-1 0 150,-22 0-179,-1 0 0,1 2 0,0 1-1,0 1 1,0 0 0,1 2-1,0 1 1,0 0 0,0 1 0,1 2-1,0 0 1,-11 8-85,30-18-11,1 0 0,0 0 0,-1 0 1,1 1-1,-1-1 0,1 0 0,0 0 0,-1 0 1,1 1-1,0-1 0,-1 0 0,1 0 0,0 1 0,-1-1 1,1 0-1,0 0 0,-1 1 0,1-1 0,0 0 1,0 1-1,-1-1 0,1 1 0,0-1 0,0 0 0,0 1 1,0-1-1,0 1 0,-1-1 0,1 0 0,0 1 0,0-1 1,0 1-1,0-1 0,0 1 0,0-1 0,0 0 1,0 1-1,1-1 0,-1 1 0,0-1 0,0 0 0,0 1 1,0-1 10,22 7-107,47-5 208,-58-3-153,130 1-340,-141-4 427,0-1-1,0 1 1,0-1 0,-1 0-1,1 1 1,-1-1 0,-1-1-35,-1 4 7,-1-1 0,0 1 0,0 0-1,0 0 1,0 1 0,0-1 0,-1 1 0,1 0 0,0 0 0,-1 0 0,1 0 0,-5 1-7,-63-1 36,44 2-14,19-1-5,0 0 1,0 1-1,0-1 0,0 2 0,1-1 0,-1 1 1,0 1-1,1 0 0,-1 0 0,1 0 1,0 1-1,0 1 0,-7 4-17,23-7-52,0-1 0,0 0-1,0 0 1,0-1 0,6 0 52,11-1 15,0-2 0,-1 0 0,1-2 0,-1-1 0,14-6-15,-10 4 0,1 0 1,0 2 0,0 1-1,29-1 0,-63 7 13,1 0-1,0 1 0,0 0 1,0-1-1,0 1 1,1 1-1,-1-1 1,0 0-1,-1 3-12,-8 3 11,-2 2 3,0-2-1,-1 1 1,0-2 0,-1 0-1,0-1 1,0-1 0,-3 0-14,19-5-5,-1 0 0,1 0 0,0 1 0,0-1 0,0 0 0,0 0-1,0 1 1,-1-1 0,1 1 0,0-1 0,0 1 0,0-1 0,0 1 0,0 0 0,0-1 0,1 1 0,-1 0 0,0 0 0,0 0 0,0-1 0,1 1 0,-1 0 0,0 0 0,1 0 0,-1 0-1,1 1 1,-1-1 0,1 0 0,0 0 0,-1 0 0,1 0 0,0 0 0,0 0 0,0 1 0,0-1 0,0 0 0,0 0 0,0 0 0,0 0 0,0 1 0,1-1 0,-1 0 0,0 0 0,1 0-1,-1 0 1,1 0 0,-1 0 5,6 1-8,0-1-1,0 0 1,-1 0-1,1 0 1,0-1-1,0 0 1,0 0-1,0 0 1,0-1 0,0 0-1,2-1 9,-3-1 16,-1 1 0,0-1 0,0 0 0,0-1 0,0 1 0,-1-1 0,1 1 0,-1-1 0,0 0 0,0-1 0,0 1 0,0 0 0,-1-2-16,-21 7 75,11 1-53,0 1 0,0 0 0,0 0 1,0 0-1,0 1 0,1 0 0,0 1 1,0-1-1,0 1 0,-5 6-22,3-5 34,1 1 0,-1-1 1,0-1-1,0 1 0,-1-2 0,1 1 0,-3 0-34,83-49-96,-37 26 78,0 2 0,1 2 0,1 1 0,0 2 0,2 1 18,-34 9-14,-4 1 30,-29 9 120,-6 7-91,16-6-26,0-1-1,0-1 1,0 0-1,-1-2 0,0 0 1,-1-2-1,1 0 1,-1-1-1,-11 0-18,-3-3 411,34 0-326,1 0-109,0 0-77,0 0 112,0 0 26,0 0 11,0 0 19,0 0 34,0 0 35,0 0-59,0 0-85,0 0-48,27 0-138,-7-2 139,0-1 1,0-1-1,0-1 1,-1-1-1,0 0 1,0-2 0,0 0-1,0-1 55,75-28-728,31 5-2488,49-2 3216,-154 30-1052,32-2-3821,-42 6 4249,0-1-1,0 0 1,-1-1-1,1 0 0,-1 0 1,4-3 624,-8 4 523,-1-2 0,1 1 0,-1-1-1,0 1 1,0-1 0,0 0 0,-1-1 0,1 1 0,1-3-523,2 0 208,0 0-1,0 0 1,0 1 0,1 0 0,0 0-1,1 0-207,36-25-64,-54 30 3063,-46 16-2535,-59 43 1356,81-40-1233,0-2 1,0-1 0,-35 11-588,64-27 69,4 0-165,0 0-16,88 2 200,-28 0-85,0-3-1,8-3-2,-39-1-8,-46 3 100,-45 2-159,34 6 103,1 1 0,0 0 0,0 2 0,-9 6-36,-61 18 485,135-35-351,1 2 1,0 1-1,22 4-134,77 2-550,-138-7 574,0 0 14,-37-1 197,-116-2-197,101 4-31,51-1-20,1 0-27,0 0-35,11-2 54,1 0 0,-1 2 0,0-1 0,0 1 0,1 1 0,1 1 21,22 0 19,-4-5-13,1-1 0,-1-2 0,0 0 0,-1-2-1,1-2 1,-2 0 0,1-2 0,3-4-6,3 1 1,-22 8-2,0 0 0,0-1 0,0-1 0,8-8 1,33-19 1,-54 35 3,0 0 0,-1 0 1,1 0-1,0 0 0,0-1 0,0 1 0,-1 0 0,1 0 0,0 0 0,-1-1 0,1 1 0,-1 0 0,1-1 0,-1 1 0,0 0 0,0-1 0,0 1 0,0 0 0,0-1 0,0 0-4,-1-35 54,0 24 20,1 12-73,0 0 1,0 0 0,-1 0-1,1 1 1,-1-1-1,1 0 1,0 0 0,-1 1-1,1-1 1,-1 0 0,0 0-1,1 1 1,-1-1 0,0 1-1,1-1 1,-1 1 0,0-1-1,0 1 1,1-1 0,-1 1-1,0-1 1,0 1 0,0 0-1,0 0 1,1-1-1,-1 1 1,0 0 0,0 0-1,0 0 1,0 0 0,0 0-1,0 0-1,-38 0-107,30 0 82,-2 1 31,0 1 1,0 0-1,0 1 1,0 0-1,0 1 1,1 0 0,0 0-1,0 1 1,0 0-1,0 1 1,1 1-1,0-1 1,0 1 0,1 1-1,-3 2-6,9-8 4,0 1 0,0 0 0,0 0 0,0 0 0,1 0 0,-1 0 1,1 1-1,0-1 0,0 0 0,0 1 0,0-1 0,0 1 0,1-1 0,0 0 0,-1 2-4,4 53-61,-2-57 59,0 1 0,0-1 0,0 1 0,0-1 0,0 0 0,0 1 0,1-1 0,-1 0 0,1 0 0,-1 0 0,1 0 0,-1 0 0,1 0 0,0 0 0,-1-1 0,1 1 0,0-1 0,0 1 0,-1-1 0,1 1 0,0-1 0,0 0 0,1 0 2,0 1-1,0-1-1,-1 1 1,1-1-1,0 0 0,0 0 1,0 0-1,0 0 1,0-1-1,-1 1 1,1-1-1,0 0 1,0 1-1,-1-1 0,1-1 1,1 1 1,0-4 3,0 0 0,0-1 0,0 1 1,-1-1-1,1 1 0,-2-1 0,1 0 0,-1 0 1,1 0-1,-2-1 0,1 1 0,-1 0 0,0-1-3,3-15 18,-2 0-1,0 0 0,-1-8-17,-4 30 4,1-1-1,0 0 1,-1 1-1,1-1 1,0 1-1,-1-1 1,1 1 0,0 0-1,-1 0 1,1 1-1,-3-1-3,4 0 1,-5 1 0,-1 0-1,1 0 1,0 0-1,0 1 0,0 0 1,0 0-1,0 1 1,1 0-1,-1 0 1,1 0-1,0 0 1,0 1-1,0 0 0,0 0 1,0 1-1,1-1 1,0 1-1,0 0 1,0 0-1,0 1 0,-1 1-4,-1 2 0,1-1 0,0 0 0,1 1 0,0 0 0,1 0 0,0 0 0,0 1-1,1-1 1,0 1 0,0 0 0,1 7 4,0-16-7,1 1 1,0-1-1,0 1 0,0-1 0,0 1 1,0-1-1,0 1 0,1-1 0,-1 1 1,0-1-1,1 1 0,-1-1 0,1 1 0,-1-1 1,1 1-1,0-1 0,0 0 0,0 0 1,-1 1-1,1-1 0,1 0 0,-1 0 0,0 0 1,0 1 6,3-1-4,-1 0-1,0-1 1,1 1 0,-1-1 0,1 1 0,-1-1-1,0 0 1,1 0 0,-1-1 0,2 1 4,4-1 17,0 0-6,0-1-1,0 1 0,0-2 1,0 1-1,0-2 0,-1 1 0,1-1 1,-1 0-1,4-3-10,73-51 1,-62 41-4,-18 14 8,9-10 30,-14 12-8,0 1 48,0 0 15,-10 1-74,-1 1 0,1 0 0,0 0 0,-1 1 0,1 0 0,0 1 0,1 0 0,-1 1 0,1 0 0,0 0 0,0 1 0,1 0 0,-1 1 0,1 0 0,-4 5-16,-9 8 0,1 2 0,1 0 0,2 1 0,0 1 0,-1 2 0,16-22-7,-1 1-36,-1 0-1,1 0 0,0 0 0,1 1 0,-1-1 0,1 1 0,0 0 1,0-1-1,1 1 0,-1 6 44,2-11-158,0-1 30,2 1 105,1-1 0,-1 0 0,0 0 0,1 0-1,-1 0 1,0-1 0,1 1 0,-1-1 0,0 1-1,0-1 1,1 0 0,-1 0 0,0 0-1,0 0 1,0 0 0,0 0 0,1-1 23,33-28-108,-28 22 77,10-8 12,64-58-138,35-44 157,-117 118 15,0 0 0,0 0 0,0 0 0,1 0 0,-1 0 0,0-1-1,0 1 1,0 0 0,0 0 0,0 0 0,0 0 0,0 0 0,0 0 0,0 0 0,0 0 0,0 0 0,0 0 0,1-1 0,-1 1 0,0 0 0,0 0 0,0 0 0,0 0 0,0 0 0,0 0 0,0 0 0,0-1 0,0 1 0,0 0 0,0 0 0,0 0 0,0 0 0,0 0 0,0 0 0,0 0-1,0 0 1,0-1 0,-1 1 0,1 0 0,0 0 0,0 0 0,0 0 0,0 0 0,0 0 0,0 0 0,0 0 0,0 0 0,0-1 0,0 1 0,0 0 0,0 0 0,-1 0 0,1 0 0,0 0 0,0 0 0,0 0 0,0 0 0,0 0 0,0 0 0,0 0 0,-1 0 0,1 0 0,0 0-1,0 0-14,-12 1 165,-17 8-249,0 15 96,1 0 1,1 2 0,1 1-1,1 1 1,1 1-1,-15 27-12,24-36-14,15-20 12,0 0 0,0 0 0,0 0 0,0 0 1,0 0-1,1 0 0,-1 0 0,0 0 0,0 0 0,0 0 0,0 0 0,0 1 1,0-1-1,0 0 0,0 0 0,0 0 0,0 0 0,0 0 0,0 0 0,0 0 1,1 0-1,-1 0 0,0 0 0,0 0 0,0 0 0,0 0 0,0 0 0,0 0 1,0 0-1,0 1 0,0-1 0,0 0 0,0 0 0,0 0 0,0 0 0,0 0 1,0 0-1,0 0 0,0 0 0,0 0 0,0 0 0,0 0 2,14-8-163,19-17-70,-27 20 234,16-14 17,1 0 1,0 2-1,1 0 1,1 2-1,2 0-18,-26 15-2,-1 0 42,0 0 16,0 3-24,-1 0-29,0 0-1,0 0 1,0 0 0,0 0 0,0 0 0,-1 0 0,1 0-1,-1 0 1,0-1 0,0 1 0,0-1 0,0 1 0,0-1-1,-1 0 1,1 0-3,-49 42 126,26-24 26,25-19-112,0-1-48,7 0-56,8-1 67,-1-1 0,0 0 0,1-1-1,-1-1 1,1-1-3,0 1-8,1-1 0,0 2 0,0 0-1,0 1 1,4 1 8,-62 7-143,-41 1 252,50-11-37,27 2-24,20 1-27,28 2-9,51-2 21,-82-5-22,-10 6 2,-3 2 9,-8 6 48,0 1-1,-1-1 1,1-1 0,-2 0 0,1-1 0,-1 0 0,0 0 0,0-1-1,-1-1 1,0 0 0,1-1 0,-1 0 0,0-1 0,0-1 0,-1 0 0,-8-1-70,22 0 21,0 0-56,0 0-53,0 0-16,0 0 21,0 0 19,70 3-10,-57-6 75,-1 0 0,0 0 0,1-1 0,-2 0 0,1-1 0,0-1 0,-1 0 0,0 0 0,-1-1 0,7-5-1,-17 11 27,0 1 53,0 0-8,0 0-37,-29 2-12,0 1 0,0 1 0,0 1 0,-6 4-23,6-3 12,0 0-1,0-1 1,0-2-1,-7-1-11,63-4-60,0-2-1,-1 0 1,1-2-1,22-7 61,-11 2 9,1 2 0,5 1-9,-43 8 0,-1 0-1,1 0 0,0 0 0,-1 0 1,1 0-1,0-1 0,-1 1 0,1 0 1,0-1-1,-1 1 0,1 0 1,-1-1-1,1 1 0,-1 0 0,1-1 1,-1 1-1,1-1 0,-1 1 0,1-1 1,-1 1-1,1-1 0,-1 0 0,0 1 1,1-1-1,-1 1 0,0-1 0,0 0 1,1 1-1,-1-1 0,0 0 0,0 1 1,0-1-1,0 0 0,0 1 0,0-1 1,0 0-1,0 1 0,0-1 1,0 0-1,0 0 0,0 1 0,-1-1 1,1 1-1,0-1 0,-1 0 0,1 1 1,0-1-1,-1 1 0,1-1 0,0 0 1,-1 1-1,1-1 0,-1 1 1,-24-36 47,22 33-60,-2-4 5,0 0-1,1 0 1,0 0 0,1-1 0,-1 1-1,1-1 1,1 0 0,-1 0-1,2 0 1,-1 0 0,1 0-1,0 0 1,0 0 0,1-1-1,0 1 1,1 0 0,0-1 8,-1-12 8,0 20-30,0 1-7,0-53 253,0 52-197,0 1 7,0-46 81,0 45-91,-48 3-18,44-3-6,0 0-1,1 1 1,-1 0-1,0 0 1,0 0-1,0 0 1,1 1-1,-1-1 1,0 1-1,1 0 1,-1 0-1,0 0 1,1 1-1,-1-1 1,1 1-1,0 0 1,-3 2 0,-16 17-11,19-20-3092,0-1-1942</inkml:trace>
</inkml:ink>
</file>

<file path=ppt/ink/ink1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00.40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530 3 10133,'-55'-1'6102,"28"0"-6292,0 0-1,1 2 0,-1 1 0,0 1 1,1 1-1,-1 1 0,-8 4 191,20-2 6725,0 2-3993,-28 28-3941,31-26 2080,-4 3-912,-4 5 45,0-1-1,-1-1 0,-1-1 1,0-1-1,-19 9-3,39-32 132,1 0-1,0 0 1,0 0-1,1-1 1,0 1 0,0-2-132,0 7 64,1 0-29,-1-1 1,0 0-1,1 0 1,0 0-1,0 1 1,0-1 0,0 0-1,1 1 1,-1-1-1,1 1 1,0-1-1,0 1 1,1 0-1,-1 0 1,0 0-1,1 0 1,0 0 0,0 1-1,-1-1 1,2 1-1,-1 0 1,0 0-1,2-1-35,-1 0-3,1-1 0,0 1 0,-1-1 0,0 0 0,0 0-1,0-1 1,0 1 0,2-5 3,-6 8-13,0 1 7,0 0 46,0 0 19,0 0-11,0 0-21,0 0-38,0 0-18,6 6-185,-5-5 182,1 1-1,-1-1 1,0 0-1,1 1 1,-1 0-1,0-1 1,0 1-1,0-1 0,0 1 1,0 0-1,-1 0 1,1 0-1,0-1 1,-1 1-1,1 0 33,-2 2 2,0 0 0,0-1 1,0 1-1,-1-1 0,1 1 0,-1-1 0,0 1 0,0-1 0,0 0 0,0 0 1,-1 0-1,1 0 0,-1-1 0,0 1 0,1-1 0,-1 1 0,0-1 0,-1 0 1,1 0-1,0 0 0,-1-1 0,-2 2-2,-11 8 14,16-11-7,1 1 0,-1-1-1,1 0 1,-1 0 0,1 0-1,-1 1 1,0-1 0,1 0-1,-1 0 1,1 0 0,-1 0-1,0 0 1,1 0-1,-1 0 1,1 0 0,-1 0-1,1-1 1,-1 1 0,0 0-1,1 0 1,-1 0 0,1-1-1,-1 1 1,1 0 0,-1 0-1,1-1 1,-1 1-1,1 0 1,0-1 0,-1 1-1,1-1 1,-1 1 0,1-1-1,0 1 1,-1-1 0,1 1-1,0-1 1,0 1 0,-1-1-1,1 1 1,0-1-1,0 1 1,0-1 0,0 0-1,-1 1 1,1-1 0,0 1-1,0-1 1,0 0 0,1 1-1,-1-1 1,0 1 0,0-1-7,-3-38-2429,3 36 1752,0-27-7342</inkml:trace>
</inkml:ink>
</file>

<file path=ppt/ink/ink1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04.84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173 373 13830,'0'-1'270,"0"1"0,0-1 0,1 1 0,-1-1 0,0 1 0,0 0 0,0-1 0,0 1 0,0-1 0,0 1 0,0-1 0,-1 1 0,1 0 0,0-1 0,0 1 0,0-1 0,0 1 0,0-1 0,-1 1 0,1 0-1,0-1 1,0 1 0,-1 0 0,1-1 0,0 1 0,-1 0 0,1-1 0,0 1 0,-1 0 0,1 0 0,0-1 0,-1 1 0,1 0 0,0 0 0,-1 0 0,1 0 0,-1-1 0,1 1 0,-1 0-270,-16 9 1677,-14 24-2694,21-5 925,9-28 79,1 1 0,-1-1-1,1 1 1,0 0-1,0-1 1,-1 1 0,1 0-1,0-1 1,0 1 0,0 0-1,0-1 1,-1 1-1,1 0 1,0-1 0,0 1-1,1 0 1,-1-1 0,0 1-1,0 0 1,0-1-1,0 1 1,0 0 0,1-1-1,-1 1 1,0 0 0,1-1-1,-1 1 1,0-1 0,1 1-1,-1-1 1,1 1-1,-1-1 1,1 1 0,-1-1-1,1 1 1,-1-1 0,1 1 13,6-1-14,0-1 0,0 0 1,0 0-1,0 0 1,-1-1-1,1 0 1,0 0-1,-1-1 0,0 0 1,0 0-1,0 0 1,0-1-1,0 0 1,2-2 13,2-3-21,0 0 1,-1 0-1,-1-1 1,1 0-1,-1 0 1,-1-1-1,3-5 21,-8 12 4,0 0 0,-1-1 0,1 1 0,-1 0 0,0-1 0,0 1 0,0-1 0,0 1 0,-1-1 0,0 0 0,0 1 0,0-2-4,-1 5 3,1 0 1,-1 0-1,0 0 0,1 1 1,-1-1-1,0 0 0,0 1 1,0-1-1,0 1 0,1-1 1,-1 1-1,0-1 0,0 1 1,0-1-1,0 1 0,0 0 1,0 0-1,0 0 0,0-1 0,0 1 1,0 0-1,0 0 0,0 0 1,0 0-1,-1 1 0,1-1 1,0 0-1,0 0 0,0 1 1,0-1-4,-6 1 17,-27-3 45,25 1-20,-1 0 1,0 0 0,1 1 0,-1 1 0,0-1 0,0 2 0,1-1 0,-1 1 0,1 1 0,-1 0-43,8-1-1,0 0 0,0 0 0,-1 0 1,1 0-1,1 1 0,-1-1 0,0 1 0,1 0 0,-1-1 0,1 1 0,0 0 0,0 0 0,0 0 0,0 0 0,0 0 0,1 0 1,-7 49-139,7-51 133,0 0 1,0 0 0,0-1 0,0 1 0,0 0 0,0 0 0,0 0 0,0-1 0,0 1 0,0 0 0,1 0-1,-1 0 1,0-1 0,0 1 0,1 0 0,-1-1 0,1 1 0,-1 0 0,1-1 0,-1 1 0,1 0-1,-1-1 1,1 1 0,-1-1 0,1 1 0,0-1 0,-1 1 0,1-1 0,0 0 0,-1 1 0,1-1 5,26-2-139,-21 0 141,-1-1-1,0 1 0,0-1 0,0 0 0,0 0 0,-1-1 0,1 1 0,-1-1 0,0 0 0,0 0 0,3-4-1,2-3 9,0 0 0,-1 0 0,-1-1 0,2-4-9,-6 10 37,0-1-1,-1 0 0,0 1 1,0-1-1,-1 0 0,1 0 0,-2-1 1,1 1-1,-1 0 0,0-2-36,-50 9 409,45 1-411,0 1 0,0 0 0,0 0 0,0 0 0,1 1 0,-1 0 1,1 0-1,-1 0 0,1 0 0,0 1 0,0-1 0,1 1 0,-2 2 2,-3 2-9,1 1 0,0 0 0,0 0 0,1 1 0,-4 8 9,8-13-38,1-1-1,-1 1 1,1 0-1,1 0 1,-1 0 0,0 0-1,1 0 1,0 0-1,0 2 39,0-4-57,33-3-135,-29 0 191,1-1-1,0 0 1,-1 0 0,1 0-1,-1-1 1,1 1 0,-1-1-1,0 0 1,0-1 0,1 1-1,-2-1 1,1 1 0,0-1-1,0 0 1,-1-1-1,0 1 1,0 0 0,0-1-1,0 0 1,0 0 0,1-3 1,1-1 12,-1 1 0,0-1 1,0 0-1,-1 0 0,0 0 0,0 0 1,-1-1-1,0 1 0,-1-1 1,0 0-1,0-3-12,-1 11 2,-1 0 1,1 1-1,-1-1 0,1 0 1,-1 1-1,1-1 0,-1 0 1,0 1-1,1-1 0,-1 1 1,0-1-1,1 1 0,-1-1 1,0 1-1,0 0 0,1-1 1,-1 1-1,0 0 0,0 0 1,0-1-1,0 1 0,1 0 1,-1 0-1,0 0 0,0 0 1,0 0-1,0 0 0,0 0 1,1 0-3,-37 1 68,27-1-60,-12 0-5,12-1 2,1 0-1,-1 1 0,1 1 1,-1-1-1,1 2 1,-1-1-1,1 1 0,0 1 1,0-1-1,0 2 1,0-1-1,-3 3-4,10-3-12,0 1-1,1-1 1,-1 1 0,1-1-1,0 1 1,0-1 0,1 1-1,-1 0 1,1-1-1,0 1 1,0 0 0,0-1-1,0 1 1,0 0 0,1-1-1,0 2 13,0 9-119,-1-13 114,1 0 0,-1-1 1,0 1-1,1-1 0,-1 1 1,1 0-1,-1-1 1,1 1-1,-1-1 0,1 1 1,-1-1-1,1 0 1,0 1-1,-1-1 0,1 1 1,0-1-1,-1 0 0,1 0 1,0 1-1,-1-1 1,1 0-1,0 0 0,0 0 1,-1 0-1,1 0 1,0 0-1,0 0 0,-1 0 1,2 0 4,31 0-2,-24 0-9,-1-1 5,-1-1 1,1 0-1,-1 0 1,1 0-1,-1-1 1,0 0-1,0-1 1,0 0-1,-1 0 1,1 0-1,-1-1 1,0 1-1,1-3 6,8-5-6,-1-1 0,0-1 0,-1 0 0,10-15 6,-23 29 4,1 0 0,-1-1 0,1 1 0,-1-1 0,0 1 0,1 0 0,-1-1 0,0 1 0,1-1 0,-1 1 0,0-1 0,0 1 0,0-1 0,1 1 0,-1-1 0,0 1 0,0-1 0,0 1 0,0-1 0,0 1 0,0-1 0,0 0 0,0 1 0,0-1 0,0 1 0,0-1 0,0 1 0,0-1 0,0 1 0,-1-1 0,1 1 0,0-1 0,0 1 0,-1-1 0,1 1 0,0-1 0,-1 1 0,1-1 0,0 1 0,-1 0 0,1-1 0,-1 1 0,1-1-4,-31-2 20,19 4-26,1 0 0,0 1 0,0 0 0,0 1 0,-1 1 6,-48 25 129,59-28-140,1 1 0,-1-1 1,1 0-1,0 1 1,0-1-1,-1 0 1,1 1-1,0-1 0,0 0 1,0 1-1,1-1 1,-1 0-1,0 1 1,0-1-1,1 0 0,-1 1 1,1-1-1,-1 0 1,1 0-1,-1 0 1,1 1-1,0-1 0,0 0 1,0 0-1,-1 0 1,2 0 10,9 2-19,0-1 0,0-1 0,0 0 0,0 0 0,1-1 0,-1-1 0,0 0 0,0 0 0,7-2 19,-13 1-5,1 1 0,-2-1 0,1 0 0,0-1 0,0 1 0,-1-1 1,5-3 4,-7 5 6,0 0 1,-1-1-1,1 1 1,0-1-1,-1 1 1,1-1 0,-1 0-1,1 0 1,-1 1-1,0-1 1,0 0 0,0 0-1,0 0 1,0 0-1,0-1 1,0 1 0,-1 0-1,1 0 1,-1-2-7,-2 3 12,0 0 1,-1 0-1,1 0 1,-1 0-1,0 0 0,1 0 1,-1 1-1,1 0 1,-1-1-1,0 1 1,1 0-1,-1 0 1,0 0-1,1 1 0,-1-1 1,0 1-13,-6-1-5,-6 1-3,0 0 0,0 1 0,0 1 0,0 0 0,1 1 0,-13 6 8,-8 1 8,19-5-203,14-1 83,29-1 60,45-4 62,-63-1-14,0 0-1,-1-1 1,1 0 0,-1-1-1,1 0 1,-1 0-1,0-1 1,0 1 0,0-2-1,0 1 1,5-5 4,-13 3 25,-9 3 33,-16 2 62,23 1-110,-19 0 21,6-1 19,1 1 1,0 0-1,0 1 1,0 1 0,-1 0-1,1 1 1,1 0-1,-14 6-50,24-9 38,3 0-68,0 0-18,0 0 6,0 0 12,0 0-34,60-2 29,0-3 1,0-2-1,15-6 35,-56 12-176,-18-28 176,-1 28-2,-1-1-1,1 1 1,0 0 0,-1 0-1,1-1 1,-1 1 0,0 0-1,1 0 1,-1-1 0,0 1-1,0 0 1,1 0 0,-1 0-1,0 0 1,0 0 0,0 0 0,0 1-1,0-1 1,-1 0 0,1 0-1,0 1 1,0-1 0,0 0-1,-1 1 1,1 0 0,0-1-1,-1 1 1,1 0 0,0-1-1,-1 1 1,1 0 0,-1 0 2,-53-2-137,42 3 103,3-2 38,-1 1 0,0 1 0,0 0 1,0 1-1,1 0 0,-1 1 0,1 0 1,-1 0-1,1 1 0,-9 5-4,44-22 23,1 2-1,0 1 0,1 0 1,0 3-1,1 0 0,-1 1 1,1 2-1,6 0-22,9 4-64,-42 0 93,-1-2-27,0 1 1,0-1-1,-1 0 0,1 0 0,0 0 0,-1 1 0,1-1 1,-1 0-1,0 1 0,0-1 0,1 0 0,-1 1 0,0-1 1,0 1-1,0-1 0,-1 1 0,1 0 0,0-1 0,0 1 1,-1 0-1,1 0 0,-1 0-2,-2-2-24,0 1 0,0 0 0,0 1-1,0-1 1,-1 1 0,1-1 0,0 1 0,-1 1 0,-2-1 24,-4 0-45,0 0 1,0 1-1,0 1 1,0 0-1,0 0 1,1 1-1,-1 0 1,0 1 44,-42 22 4,49-23 21,1 0 1,-1 1 0,0-1-1,1 1 1,0-1 0,-1 1 0,1 0-1,0 1 1,0-1 0,1 0-1,-1 1 1,0 1-26,3-5 5,0 0-7,0 0 0,0 0 0,0 0 0,0-1 0,0 1 0,1 0 0,-1 0 0,0 0 0,0 0 0,0 0 0,0 0 0,0 0 0,0 0 0,1 0 0,-1 0 0,0-1 0,0 1 0,0 0 0,0 0 0,0 0 0,1 0 0,-1 0 0,0 0 0,0 0 0,0 0 0,0 0 0,0 0 0,1 0 0,-1 0 0,0 0 0,0 1 0,0-1 0,0 0 0,0 0 0,1 0 0,-1 0 0,0 0 0,0 0 0,0 0 0,0 0 0,0 0 0,0 0 0,1 1 0,-1-1 0,0 0 0,0 0 0,0 0 0,0 0 0,0 0 0,0 0 0,0 1 0,0-1 0,0 0 0,0 0 0,0 0 0,0 0 0,0 0 0,0 1 0,0-1 0,0 0 1,0 0-1,0 0 0,0 0 0,0 1 0,0-1 0,0 0 0,0 0 0,0 0 0,0 0 0,0 0 2,2 0 22,22 0 41,0-2 0,0-1 0,0-1 0,-1-1 0,14-5-63,-19 5-2,1 0 0,-1 2 0,1 0 1,0 1-1,0 0 0,13 2 2,-30 0-11,-2 0 33,0 0 52,0 0 17,0 0-48,0 0 31,0 0 36,0 0-3,0 0-78,-25 10-72,16-7 48,0 1-1,1 1 0,-1 0 1,1 0-1,0 1 0,1 0 1,-1 0-1,-3 4-4,10-5-33,0 0 1,0 0 0,0 1-1,1-1 1,0 0-1,0 0 1,0 0-1,1 0 1,0 3 32,0 11-44,0-3 31,-1-8 5,0 0 0,0 1 0,-1-1 0,0 0 0,-2 6 8,2-11-2,0 0 0,0 0 0,-1 0 0,1 0 0,-1 0 0,0-1 0,0 1 0,0 0 0,0-1 0,0 1 0,-1-1 0,1 0 0,-1 0 0,1 0 0,-3 1 2,-1 1 38,5-4-7,0 1 1,0-1-1,0 1 0,0-1 1,0 1-1,0-1 0,0 1 1,0 0-1,0 0 0,1-1 1,-1 1-1,0 0 0,0 0 0,1 0 1,-1 0-1,0 0 0,1 0 1,-1 0-1,1 0 0,-1 0-31,1 0 107,0-1 40,0 0 74,0 0-37,-24 6 313,21-3-489,2-3 5,1 0-5,-16 0-3495,1 0-3183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04.8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589 0 20009,'0'0'2463,"0"0"-1474,0 0-74,0 0 54,0 0-334,-2 2-291,-19 13-262,1 2 1,0 0-1,2 2 0,0 0 0,1 0 1,-3 7-83,-33 49 68,-2 11-68,41-64 20,-33 53 6,3 2 0,4 3 0,4 0 0,3 2 1,3 2-1,5 1 0,3 1 0,3 0 0,5 2 1,3 0-1,2 53-26,8-45 56,8 61-56,-3-120 9,2-1 0,1 1 0,1-1 0,2 0 0,11 22-9,-6-22-2,2 1 0,1-2 0,3-1 0,0 0 0,2-1 0,1-2 0,2 0 0,1-2 0,2-1 0,0-1 0,2-1 0,0-2-1,22 12 3,-50-32-879,-17-8-2558,-25-14-9799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8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90 9252,'6'-6'6531,"6"6"-5378,7-5 896,9-4-32,10 4-1089,8-9-256,4 0 17,-3 0-161,-7 3-176,-15 2-80,-9 6-272,-10 3 0,-6 0-208,0 0-544,0 0-1137,0 0-4562</inkml:trace>
</inkml:ink>
</file>

<file path=ppt/ink/ink1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09.14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1 362 7059,'4'-4'17757,"1"3"-15361,1 0-4476,4 0 2082,-1-1 1,1 1 0,-1-2 0,1 1 0,-1-1 0,0-1 0,0 0 0,0 0 0,5-4-3,-5 3-9,-1 1 1,1 0-1,0 0 1,0 1-1,0 0 1,1 0-1,-1 1 0,1 0 1,5 0 8,-14 2-32,-1 0 0,0 0-14,0 0-2,2 0 30,0 0 0,0-1 0,0 0 0,0 1 0,0-1 0,0 0 0,0 0 0,0 0 0,0-1 0,0 1 0,-1 0 0,2-1 18,6-5-56,0 4 64,16-9 59,-23 7-45,-14 3-33,-3 2-97,9-1 100,0 0 0,0 1 0,0 0 0,-1 0 0,1 1 0,0 0 0,0 0 0,0 0 0,0 1 1,0 0-1,0 0 0,0 0 0,-1 1 8,12-48 256,12-4-214,-13 38-37,1-1 0,-2 0-1,1 1 1,-2-1-1,1-1 1,-2 1 0,1-4-5,-2 1 7,0-20-25,1 34 5,1 21 7,-2 155-530,0-174 485,0-1 14,0 0 8,0 0 10,0 0 3,0 0 0,0 0-3,0 0-13,3-4 24,0 0-1,-1-1 0,0 1 1,1-1-1,-2 0 1,1 0-1,0 0 0,-1 1 1,0-1-1,0-1 0,-1-1 9,4-13-14,34-110 30,-37 125-24,-1 4 29,0 1 1,0 0 10,0 0 26,0 0 57,0 0-6,0 0-71,0 0-9,0 0-7,0 0-52,0 20-47,0 203 15,0-222 54,-42 33 46,41-33-44,1-1 20,0-42 42,-7-43-5,7 85-43,0 0-46,0 0-15,0 29-9,0-24 63,0 2 5,0 0 0,0 0 0,0 0 0,1 1 0,0-1 0,0 0 0,1 0 0,0 0 0,0-1 0,1 1 0,2 6-6,-4-13 2,-1 1 0,0 0 0,0 0 0,1 0 0,-1 0 1,0-1-1,0 1 0,0 0 0,0 0 0,0 0 0,0 0 0,0 0 0,0 0 0,0-1 0,0 1 0,-1 0 0,1 0 0,0 0 1,-1 0-1,1-1 0,0 1 0,-1 0 0,1 0 0,-1-1 0,1 1 0,-1 0 0,0-1 0,1 1 0,-1-1 0,0 1 0,1 0 0,-1-1 1,0 1-1,1-1 0,-2 1-2,-29 14 101,28-14-93,-8 5-135,-6 2 609,16-7-507,1-1-1,0 0 0,-1 0 0,1 0 0,0 0 0,0 0 0,-1 0 0,1 0 0,0 0 0,-1-1 0,1 1 0,0 0 0,0 0 0,-1 0 1,1 0-1,0 0 0,0 0 0,-1 0 0,1-1 0,0 1 0,0 0 0,-1 0 0,1 0 0,0-1 0,0 1 0,0 0 0,0 0 0,-1-1 0,1 1 1,0 0-1,0 0 0,0-1 0,0 1 0,0 0 0,0 0 0,0-1 0,-1 1 0,1 0 0,0-1 0,0 1 0,0 0 0,0 0 0,0-1 1,1 1-1,-1 0 0,0-1 0,0 1 0,0 0 0,0 0 0,0-1 0,0 1 0,0 0 26,5-23-5424,7-2-12352</inkml:trace>
</inkml:ink>
</file>

<file path=ppt/ink/ink1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10.14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82 8692,'3'3'10771,"4"-8"-6518,10-11-4656,-12 11 906,6-5-527,0 1 0,1 0 0,0 1 0,1 0 0,-1 1 0,4-1 24,-99 13-27,60-4 257,17-2-3306,6 1 237</inkml:trace>
</inkml:ink>
</file>

<file path=ppt/ink/ink1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15.80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420 94 144,'2'-4'13889,"-4"3"-7174,-13 0-3397,-12 4-6197,18-2 4548,-43 13-1171,0 2-1,2 2 1,0 3 0,-11 7-498,27-12 242,32-15-246,0-1-4,1 0 1,0 1-1,0-1 1,0 1-1,0-1 1,0 1 0,-1-1-1,1 1 1,0 0-1,0 0 1,0-1-1,1 1 1,-1 0-1,0 0 1,0 0-1,0 0 1,1 0 0,-1 0-1,0 0 1,1 0-1,-1 0 1,1 1 7,0-1-2,1 0 1,0-1-1,0 1 1,0-1-1,-1 1 1,1-1-1,0 0 1,0 1-1,0-1 1,0 0-1,0 0 1,0 1-1,0-1 1,0 0-1,0 0 1,0 0-1,0 0 1,0 0 0,0 0 1,1 0-2,19 0 10,1-1-1,-1-1 1,0-1 0,1-1-1,-1-1 1,-1 0-1,1-2 1,16-7-8,47-14-21,-78 26 174,-8 0-61,-20 1-36,-40 5-58,18 6-50,-41 14 52,44-11 133,-1-2 0,-16 2-133,52-11 53,6-2-98,4 1 25,0 0 1,1 0 0,-1-1 0,0 1-1,1-1 1,-1 0 0,1-1 0,-1 1-1,3-1 20,12-1-16,20 0-19,1-2-1,-1-2 0,-1-2 1,36-11 35,-35 8-105,0 2 0,1 1-1,0 2 1,38 0 105,-75 5 99,-9-1 201,-12 0-160,9 4-143,-1 0-1,1 1 0,0 0 1,0 0-1,0 1 0,0 1 1,0-1-1,-6 6 4,15-9-17,0-1 0,1 1 0,-1-1 0,1 0 0,-1 1 0,1-1 0,-1 0 0,1 1 0,-1-1 0,1 0 0,-1 0 0,1 1 0,-1-1 1,1 0-1,-1 0 0,1 0 0,0 0 0,-1 0 0,1 0 0,-1 0 0,1 0 0,0 0 0,-1 0 0,1 0 0,-1 0 0,1 0 0,-1 0 0,1 0 0,0-1 0,-1 1 0,1 0 17,36-3 6,-1-2 0,1-1 0,-1-2 0,0-2 0,0-1-1,26-12-5,50-15-16,-110 31 75,0 0-1,0 1 1,-1-1-1,0 0 1,0 0-1,0 0 1,-1-1-59,1-2 52,-1 9-53,0 0 0,0 1 0,0-1 0,1 1 0,-1-1 1,0 0-1,0 1 0,0-1 0,0 0 0,0 1 1,0-1-1,0 1 0,-1-1 0,1 0 0,0 1 0,0-1 1,0 0-1,-1 1 0,1-1 0,0 1 0,-1-1 1,1 1-1,0-1 0,-1 1 0,1-1 0,-1 1 0,1-1 1,-1 1-1,1 0 0,-1-1 0,1 1 0,-1-1 1,-21 4-60,-27 24-52,44-23 105,-4 2 15,0 0 0,0 0-1,1 1 1,0 0 0,-6 7-8,12-12-8,0 0 1,0 0 0,1 0 0,-1 0-1,1 0 1,0 0 0,0 0-1,-1 0 1,1 1 0,1-1 0,-1 0-1,0 1 1,0-1 0,1 1-1,0-1 1,-1 1 0,1-1 0,0 1-1,0-1 1,0 1 0,1-1-1,-1 0 1,0 1 0,1-1 0,0 1-1,0-1 1,-1 0 0,2 2 7,-1-3-6,0 0 1,0 0 0,0 0-1,1 0 1,-1 0 0,0 0-1,1 0 1,-1 0 0,0-1-1,1 1 1,-1 0 0,1-1-1,-1 1 1,1-1 0,-1 0-1,1 1 1,0-1 0,-1 0-1,2 0 6,39 0-15,-25-1-2,-5 2 3,1-2-1,-1 0 1,1 0-1,-1-1 0,1-1 1,-1 0-1,0-1 1,0 0-1,0 0 0,-1-2 1,0 1-1,0-2 1,0 1-1,0-1 0,-1-1 1,-1 0-1,9-8 15,-15 13 16,0 1-1,0-1 1,0 0 0,0 0-1,-1 0 1,1 0-1,-1-1 1,0 1-1,0 0 1,0-1 0,0 0-1,-1 1 1,1-1-1,-1 0 1,0 0 0,0 0-1,-1 0 1,1 0-1,-1-1-15,-43 5 238,16 0-227,-6-1 39,0 2 0,-13 3-50,34-2 8,1 0 0,-1 1 0,1 0-1,0 1 1,0 0 0,0 1-1,0 0 1,-5 5-8,7-5 0,-9 5-20,1 2 0,-1 0 0,2 1 0,-7 7 20,22-19-7,-1 0 0,1 0-1,0 0 1,1 1 0,-1-1-1,0 0 1,0 0 0,0 1-1,1-1 1,-1 0 0,1 1 0,-1-1-1,1 0 1,-1 1 0,1-1-1,0 1 1,0-1 0,0 1-1,0-1 1,0 1 0,0-1 0,0 1-1,0-1 1,1 1 0,-1-1-1,0 0 1,1 1 0,-1-1-1,1 1 1,0-1 0,-1 0 0,1 0-1,0 1 1,0-1 0,0 0-1,0 0 1,0 0 0,0 0-1,0 0 1,0 0 0,0 0 0,1 0-1,-1 0 1,0-1 0,0 1-1,1-1 1,-1 1 0,1-1-1,-1 1 1,1-1 0,-1 1 0,0-1-1,1 0 8,34 2-16,1-1 0,14-3 16,-39 1-2,1-1 0,-1 0 0,1 0 0,-1-2 0,0 0 0,0 0 0,0-1 0,5-3 2,2-1 33,-17 9-24,-1-1 1,1 1-1,0-1 0,0 0 0,0 0 0,-1 0 0,1 0 1,0 0-1,-1 0 0,1 0 0,-1 0 0,1-1 1,-1 1-1,0 0 0,1-1 0,-1 0 0,0 1 1,0-1-1,0 0 0,0 1 0,-1-1 0,1 0 1,0 0-1,-1 0 0,1 1 0,-1-1 0,1 0 0,-1 0 1,0 0-1,0 0 0,0 0 0,0 0 0,0 0-9,-1 0 4,0 0 0,1 0-1,-1 1 1,0-1-1,0 1 1,0-1-1,0 1 1,-1-1 0,1 1-1,0 0 1,0-1-1,-1 1 1,1 0 0,-1 0-1,1 0 1,-1 0-1,0 0 1,1 0-1,-1 1 1,0-1 0,1 0-1,-1 1 1,0 0-1,0-1 1,0 1 0,1 0-1,-1 0 1,-1 0-4,-58-5 25,23 4-24,26-1-2,1 1-1,0 1 1,-1 0 0,1 1-1,-1 0 1,1 1 0,0 0-1,-1 0 1,1 1 0,1 1-1,-10 4 2,17-6 1,-5 2-19,1 0 1,-1 1-1,1 0 1,0 1-1,1 0 1,-5 5 17,9-9-14,0 0 1,1 0 0,-1 1 0,1-1-1,0 1 1,0 0 0,0-1-1,0 1 1,0 0 0,1-1-1,-1 1 1,1 0 0,0 0-1,0-1 1,0 1 0,0 0-1,0 0 1,0 0 0,1-1 0,-1 1-1,1 0 1,0 0 0,0 0 13,0-2-5,0 1 1,0-1 0,-1 0-1,1 0 1,0 0 0,0 0-1,1 0 1,-1 0 0,0 0-1,0 0 1,0-1 0,0 1-1,1 0 1,-1-1 0,0 1-1,1-1 1,-1 1 0,1-1 0,-1 0-1,0 1 1,1-1 0,-1 0-1,1 0 1,0 0 4,44 0-85,-32-1 36,1 1 37,0 0-1,-1-2 1,1 0 0,-1 0-1,0-2 1,0 0-1,0 0 1,0-1 0,-1-1-1,1 0 1,-2-1-1,1 0 1,-1-1 0,0-1-1,0 0 1,-1 0-1,3-5 13,-11 12 38,0-1-1,-1 1 0,0-1 0,1 1 1,-1-1-1,0 0 0,0 0 0,-1 0 1,1 0-1,-1 0 0,1 0 0,-1-1 0,0 1 1,0 0-1,-1-1 0,1 1 0,-1 0 1,1-1-1,-1 1 0,0-1 0,0 1 1,-1-1-1,1-1-37,-2 3 14,1 1 0,0 0 0,-1-1 1,1 1-1,-1 0 0,0 0 0,1 0 0,-1 0 1,0 0-1,1 0 0,-1 0 0,0 0 0,0 1 1,0-1-1,0 1 0,0 0 0,0-1 0,0 1 0,0 0-14,-40-5-10,25 4 0,0 1 1,0 0 0,0 1 0,0 1 0,0 0-1,1 1 1,-1 1 0,1 1 0,0 0-1,0 1 1,-8 5 9,24-11-2,-17 8-20,2 0 0,-1 0-1,1 2 1,1 0 22,10-8-21,1 0 1,0 1-1,0-1 0,1 1 0,-1 0 0,0 0 0,1 0 0,0 0 0,0 0 0,0 1 0,0-1 0,0 1 0,1-1 0,-1 1 0,1 0 0,0 0 0,0-1 1,0 1-1,1 0 0,-1 2 21,5-5-5,-1 0 1,0 1-1,1-1 1,-1-1-1,1 1 1,-1 0-1,1-1 1,-1 1-1,1-1 1,0 0 0,-1-1-1,1 1 1,0-1 4,0 1-4,13 0 6,-6 1-1,0 0 1,0-1-1,0-1 1,1 0 0,-1 0-1,0-1 1,0-1-1,0 0 1,-1 0-1,1-1 1,8-5-2,6-5 3,-16 9-3,1 0 0,-1-1 0,0 0 0,0 0 0,-1-1 0,7-6 0,-14 12 4,-1 1 0,1 0 0,-1-1 1,0 1-1,1-1 0,-1 1 1,1-1-1,-1 1 0,0-1 0,1 1 1,-1-1-1,0 1 0,0-1 1,1 1-1,-1-1 0,0 1 0,0-1 1,0 0-1,0 1 0,0-1 1,0 1-1,0-1 0,0 0 0,0 1 1,0-1-1,0 1 0,0-1 1,0 1-1,-1-1 0,1 0 0,0 1 1,0-1-1,0 1 0,-1-1 1,1 1-1,0-1 0,-1 1 0,1-1 1,-1 1-1,1 0 0,0-1 1,-1 1-1,1-1 0,-1 1 0,1 0 1,-1 0-1,1-1 0,-1 1 0,1 0 1,-1 0-1,0-1 0,1 1-4,-30-5 231,-16 4-227,9 0 4,1 1 1,-29 5-9,57-4-1,-1 0 1,1 1 0,-1 0-1,1 0 1,0 1 0,0 0-1,0 1 1,0-1 0,0 1-1,1 1 1,0 0 0,0 0-1,-6 5 1,11-5-19,-1-1 0,1 0 0,1 0-1,-1 1 1,1-1 0,-1 1 0,1 0 0,1-1 0,-1 1-1,1 0 1,-1-1 0,1 1 0,1 0 0,-1 0-1,1-1 1,1 5 19,-2-9-2,0 2-2,1-1 0,0 1 0,0-1 1,-1 1-1,1-1 0,1 1 0,-1-1 0,0 0 1,0 0-1,0 1 0,1-1 0,-1 0 0,0 0 1,1 0-1,-1-1 0,1 1 0,-1 0 1,1 0-1,-1-1 0,1 1 0,0-1 0,-1 1 1,1-1-1,0 0 0,-1 0 0,1 0 0,0 0 1,0 0 3,59 2-12,-50-2 7,-5 0 1,10 1-5,0-1 0,0 0 0,0-2 0,0 0 0,0 0 0,0-1 0,0-1 0,-1-1 0,9-4 9,179-85 58,-214 91 110,-13 4-13,8 3-160,1 0 0,0 2 0,0 0 0,0 1 0,1 0 0,-1 1 0,2 0 0,-4 4 5,0-1 18,1-1 1,-2 0 0,1-1 0,-2-1-1,-2 0-18,19-7-45,17 5-323,45-4 368,-41 0 4,1-1-1,-1-1 1,0 0-1,1-2 1,-1 0-1,0-1 1,0-1-1,0-1 1,4-2-4,-23 7 2,0 0 0,0 0-1,0 0 1,0 0 0,0 0 0,0 0-1,0 0 1,0 0 0,-1 0 0,1 0 0,0 0-1,0 0 1,0 0 0,0 0 0,0 0 0,0 0-1,0 0 1,0 0 0,-1 0 0,1 0 0,0 0-1,0 0 1,0 0 0,0-1 0,0 1 0,0 0-1,0 0 1,0 0 0,0 0 0,0 0-1,0 0 1,0 0 0,0 0 0,0 0 0,-1 0-1,1-1 1,0 1 0,0 0 0,0 0 0,0 0-1,0 0 1,0 0 0,0 0 0,0 0 0,0 0-1,0-1 1,0 1 0,0 0 0,0 0 0,0 0-1,1 0 1,-1 0 0,0 0 0,0 0-1,0 0 1,0-1 0,0 1 0,0 0-2,-20-2 227,-26 1 88,33 3-316,0 0 0,1 1 1,-1 1-1,0 0 0,1 0 1,0 1-1,0 1 0,0 0 0,-1 2 1,-22 13 10,1 2 0,-7 9-10,19-10-139,22-22 131,0 0-1,-1 0 1,1 1 0,0-1-1,0 0 1,0 0-1,0 1 1,0-1-1,0 0 1,0 0-1,-1 1 1,1-1-1,0 0 1,0 0-1,0 1 1,0-1 0,0 0-1,0 1 1,0-1-1,1 0 1,-1 0-1,0 1 1,0-1-1,0 0 1,0 0-1,0 1 1,0-1 0,0 0-1,0 0 1,1 1-1,-1-1 1,0 0-1,0 0 1,0 0-1,1 1 1,-1-1-1,0 0 1,0 0-1,0 0 1,1 0 0,-1 0-1,0 1 1,0-1-1,1 0 1,-1 0 8,5 0-16,0 1 1,0-1-1,-1 0 0,1-1 1,0 1-1,0-1 1,0 0-1,-1 0 1,1-1-1,0 1 16,37-14 11,0-2 0,33-19-11,33-13 5,-64 30 53,-43 18 105,-1 1 58,-22 1-166,-1 1-1,1 1 0,1 1 0,-1 1 1,0 0-1,-8 5-54,-37 16 249,-19 12-249,61-27 7,17-6-34,7-4-34,1-1-30,0 0-74,3 0-54,18-2 202,1-1 1,-1-1-1,0-1 0,0-1 0,0-1 1,-1-1-1,19-9 17,-7 3 1,0 2 0,23-5-1,-23 8-10,-30 8 10,-2 1-22,-4 3 38,-8 5-9,6-3 2,-1-1 0,0 1 0,0-1 0,0 0 0,0-1 0,-1 0 0,1 0 0,-1-1 0,0 0 0,0 0 0,0 0 0,-4-1-9,13-19-56,1 8 52,1 0 0,0 1 0,1-1 0,0 1 0,1-1 0,0 1 0,0 0 0,1 1 0,0 0 0,0-1 0,1 2 0,5-6 4,-11 41-160,-1 83 43,0-111 133,0 0 26,0 0 9,0 0 10,-4-41 134,3 42-191,0 1-1,-1-1 1,1 1-1,0 0 1,0-1-1,0 1 1,0 0-1,1 0 1,-1-1-1,0 1 1,1 0-1,-1 0 1,1 0-1,-1 0 1,1 0-1,0 0 1,0 1-4,-8 49-52,8-52 49,0 1 0,-1 0 0,1 0 0,0 0 0,-1-1 0,1 1 0,0 0 0,-1-1-1,1 1 1,-1 0 0,1-1 0,-1 1 0,0 0 0,1-1 0,-1 1 0,0-1 0,1 1 0,-1-1 0,0 0 0,1 1 0,-1-1-1,0 0 1,0 1 0,0-1 0,1 0 0,-1 0 0,0 0 0,0 1 0,0-1 0,0 0 0,1 0 0,-1 0 0,0-1 3,-39 1-102,26-1 86,-156 1 99,168 0-38,2 0 9,-1-1-40,1 0 0,-2 0 0,1 0 0,0 0 0,0-1 0,0 2-1,0-1 1,-1 0 0,1 0 0,0 0 0,-1 1 0,1-1 0,-1 0 0,1 1 0,-1-1 0,1 1 0,-1 0-14,-17-12-299,19 11 304,1 0 0,-1 0 0,0 0-1,0 0 1,0 0 0,0 0-1,0 0 1,0 0 0,0 0-1,0 0 1,0 0 0,0 0-1,0 0 1,-1 0 0,1 0-1,0 0 1,-1 0 0,1 0 0,-1 0-1,1 0 1,-1 0 0,0 0-1,1 1 1,-1-1 0,0 0-1,0 0 1,1 1 0,-1-1-1,0 0 1,0 1 0,0-1-1,0 0-4,-15-9 101,16 10-87,0 0-4,0 0-20,0-22-44,0 21 41,0 1-14,0 0 1,2 1 19,0 0 0,0-1 0,0 1 1,0-1-1,0 0 0,0 1 1,0-1-1,0 0 0,1 0 1,-1-1-1,0 1 0,0 0 7,28 1 8,-12 4-11,0-2 0,1 0 0,-1-1 0,1-1-1,-1 0 1,1-2 0,15-2 3,24 1 6,104 2-480,-161 0 439,-1 0 22,0 0 18,0 0-26,-27 14-241,-1 0 267,13-6 21,0 0 1,-1-1 0,0 0 0,0-2 0,0 1-1,-1-2 1,0 0 0,0-2 0,-13 2-27,27-4 2,-1 0 1,0 1-1,1 0 1,-1 0-1,1 0 0,-1 0 1,1 0-1,-1 1 1,1-1-1,0 1 1,0 0-1,-1 0 1,2 1-1,-1-1 1,-2 3-3,4-5-16,1 0 27,0 0-30,6 1 24,-1 0 0,1-1 0,-1 0 0,1 0 1,-1 0-1,1-1 0,-1 0 0,1 0 0,-1 0 0,1 0 0,-1-1 0,0 0 1,2-1-6,165-50 10,-252 83 102,62-25 41,18-5-148,1 0-1,-1 0 0,0 0 0,1 0 1,-1 0-1,0 0 0,1 0 0,-1 0 1,0 0-1,0 0 0,1 1 0,-1-1 1,0 0-1,0 0 0,1 0 0,-1 0 1,0 1-1,0-1 0,1 0 0,-1 0 1,0 1-1,0-1 0,0 0 0,0 0 1,1 1-1,-1-1 0,0 0 0,0 0 0,0 1 1,0-1-1,0 0 0,0 1 0,0-1 1,0 0-1,0 0 0,0 1 0,0-1 1,0 0-1,0 1 0,0-1 0,0 0 1,0 1-1,0-1 0,0 0 0,0 1-4,-6 0 47,0 1-1,0-1 1,0 0-1,0 0 0,0-1 1,-1 0-1,1 0 0,-5-1-46,-31 11 168,170-92-461,-127 81 118,0 1 0,0-1 0,1 0 0,-1 0 0,0 0 0,0 0 0,-1 0 0,1 0 0,0 0-1,0 0 1,0 0 0,-1 0 0,1 0 0,0 0 0,-1 0 0,1-1 0,-1 1 0,0-1 175,1-7-8164</inkml:trace>
</inkml:ink>
</file>

<file path=ppt/ink/ink1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17.42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267 82 15479,'0'0'1990,"0"0"-720,0-2-767,0-1-1,0 1 0,-1 0 1,1-1-1,0 1 1,-1 0-1,1-1 0,-1 1 1,0 0-1,0 0 0,0 0 1,0 0-1,-1-1-502,-10 4 1,0 0-1,0 1 1,0 1-1,1-1 1,-1 2-1,1 0 1,-1 0-1,1 1 1,0 0-1,1 1 1,-2 2-1,2 3-74,10-10 70,-1-1-1,1 0 1,0 0-1,0 0 1,0 0-1,-1 0 1,1 0-1,0 1 1,0-1-1,0 0 1,0 0-1,-1 0 1,1 1-1,0-1 1,0 0-1,0 0 0,0 0 1,0 1-1,0-1 1,0 0-1,0 0 1,0 1-1,0-1 1,0 0-1,0 0 1,0 1-1,0-1 1,0 0-1,0 0 1,0 0-1,0 1 1,0-1-1,0 0 1,0 0-1,0 1 1,0-1-1,0 0 1,0 0-1,0 0 1,1 1-1,-1-1 1,0 0-1,0 0 1,0 0-1,0 1 0,1-1 1,-1 0-1,0 0 1,0 0-1,0 0 1,1 0-1,-1 0 1,0 1-1,0-1 1,0 0-1,1 0 1,-1 0 4,25 0-30,-8 1 31,-1-1 0,1-1-1,-1 0 1,15-4-1,-26 4 3,-1 0 0,1-1 1,-1 1-1,0-1 0,0 0 0,0 0 0,0 0 0,0 0 0,0-1 0,-1 0 0,1 0 0,-1 0 0,0 0 0,0 0 0,0-1 0,0 1 0,0-1 0,-1 0 0,0 0 0,1-1-3,-2 4 10,0 0-1,0 0 0,-1 0 0,1-1 0,-1 1 1,1 0-1,0 0 0,-1 0 0,0-1 0,1 1 1,-1 0-1,0 0 0,0-1 0,0 1 0,0 0 1,0-1-1,0 1 0,0 0 0,0-1 0,0 1 0,-1 0 1,1 0-1,0-1 0,-1 1 0,1 0 0,-1 0 1,1 0-1,-1 0 0,0-1 0,0 1 0,1 0 1,-1 0-1,0 0 0,0 1 0,0-1 0,0 0 1,0 0-1,0 0 0,0 1 0,0-1 0,-1 0 1,1 1-1,0-1 0,0 1 0,-1 0 0,1-1 1,0 1-1,-1 0-9,-8-2-8,-1 1 0,0 0-1,0 0 1,0 1 0,-8 2 8,-2-1 26,9-1-26,0 1 0,0 0-1,0 1 1,-1 0-1,2 1 1,-1 1 0,0 0-1,1 0 1,-1 1-1,1 0 1,1 1 0,-1 1-1,1 0 1,-2 1 0,10-5-20,0-1 0,0 1 0,0-1 0,0 1 0,0 0 0,1 0 0,0 0 0,-1 0 0,1 0 0,0 0 0,0 0 0,1 0 0,-1 1 0,1-1 0,-1 0 0,1 0 0,0 1 0,0-1 0,1 0 0,-1 0 0,1 2 20,-1 9-42,1-13 42,-1 0 0,0 0-1,1-1 1,-1 1 0,0 0 0,1-1-1,-1 1 1,1 0 0,-1-1-1,1 1 1,-1-1 0,1 1-1,0-1 1,-1 1 0,1-1-1,0 1 1,-1-1 0,1 0-1,0 1 1,0-1 0,-1 0-1,1 0 1,0 1 0,0-1-1,0 0 1,-1 0 0,1 0-1,0 0 1,0 0 0,0 0 0,29 1-18,-27-1 16,9 1 7,1-1 0,-1 0 0,1 0 0,-1-1 0,0-1 0,0 0 0,0-1-1,0-1 1,0 1 0,-1-2 0,1 0 0,-1 0 0,1-1-5,-8 4 20,0 0-1,0 0 1,-1 0 0,1 0-1,0-1 1,-1 0-1,0 1 1,0-1 0,0 0-1,0 0 1,0-1 0,-1 1-1,1-1 1,-1 1 0,0-1-1,0 0 1,0 0-1,-1 0 1,1 0 0,-1 0-1,0 0 1,0 0 0,0 0-1,-1-1 1,1 1-1,-1 0 1,0 0 0,-1-3-20,1 6 7,-1 1-1,0-1 1,1 1 0,-1-1 0,0 0 0,0 1 0,0-1 0,0 1 0,1 0-1,-1-1 1,0 1 0,0 0 0,0-1 0,0 1 0,0 0 0,0 0 0,0 0-1,0 0 1,0 0 0,0 0 0,0 0 0,-1 0-7,-31 0-16,27 0 22,-4 0-11,-1 0 9,-1 0-1,0 0 1,1 1-1,0 0 1,-1 1 0,1 1-1,-5 1-3,14-3-10,-1 1-1,0-1 1,0 1-1,0 0 1,1 0-1,-1 0 1,1 0 0,-1 0-1,1 0 1,0 1-1,0-1 1,0 1-1,0-1 1,0 1-1,1 0 1,-1 0 0,1 0-1,0 0 1,0 0-1,0 0 1,0 0-1,0 0 1,1 0 0,0 0-1,-1 1 1,1-1-1,0 0 1,0 0-1,1 1 11,-1 5-52,-1-6 23,1 0 0,0 0-1,0-1 1,0 1 0,1 0-1,-1 0 1,0-1 0,1 1-1,0 0 1,0-1-1,0 3 30,1-4-7,-1 0 0,0 0 0,1 0 0,-1 0 0,1 0 0,-1 0 0,1-1 0,0 1 0,-1 0 0,1-1 0,0 1 0,-1-1 0,1 0 0,0 1 0,0-1 0,-1 0 0,1 0 0,0 0 0,0 0 0,1-1 7,9 1 7,-1-1 0,1 0 0,0 0 0,0-1 0,-1-1 0,1 0 0,-1-1 0,0 0 0,0-1-1,0 0 1,-1 0 0,0-1 0,0-1 0,0 0 0,-1 0 0,1 0 0,1-4-7,-11 11 16,-1 0 0,1 0 0,-1 0 0,1 0 1,-1 0-1,1 0 0,-1 0 0,0 0 0,1 0 1,-1 0-1,1 0 0,0 0 0,-1 0 0,1-1 0,-1 1 1,1 0-1,-1 0 0,1-1 0,-1 1 0,1 0 1,0 0-1,-1-1 0,1 1 0,-1 0 0,1-1 0,0 1 1,-1-1-1,1 1 0,0 0 0,0-1 0,-1 1 1,1-1-1,0 1 0,0-1 0,0 1 0,0-1 0,-1 1 1,1-1-1,0 1 0,0-1 0,0 1 0,0-1 1,0 1-1,0-1 0,0 1 0,1-1 0,-1 1 0,0-1 1,0 1-1,0-1 0,0 1 0,0-1 0,1 1 1,-1-1-1,0 1 0,1 0 0,-1-1 0,0 1 0,1-1 1,-1 1-1,0 0 0,1-1 0,-1 1 0,0 0 1,1 0-1,-1-1 0,1 1 0,-1 0 0,1 0-16,-45 2-121,27 5 97,1 0 0,0 0 0,0 2 0,1 0 0,0 1 0,0 1 0,1 0 0,0 1 24,14-6-578,11-3 436,22-2 264,-29-1-172,10-2 105,0 0 1,0 0 0,-1-1 0,1-1 0,-1 0-1,0-1 1,0-1 0,9-5-56,-9 5 68,-24 9 417,7-3-492,0 1-1,0 0 1,0 0-1,1 0 1,-1 1-1,0-1 1,0 1 0,1 0-1,-1 0 1,1 0-1,-3 2 8,6-4-117,0 0-75,0 0-158,18 1-1808,9-1-746,-10-2-2078,5-3-10372</inkml:trace>
</inkml:ink>
</file>

<file path=ppt/ink/ink1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17.91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149 0 9028,'-12'9'7836,"-3"0"-3533,-34 11-3136,19-8-707,28-11-426,-2 1 72,0 0 0,-1 0 0,1 0 0,-1-1 0,0 0 1,0 0-1,-2 1-106,6-2 253,1 0-90,3 1-164,-1 0-1,1 0 1,0 0 0,0 0-1,0 0 1,-1-1-1,1 1 1,0-1 0,0 0-1,0 0 1,0 0 0,0 0-1,3-1 2,-3 1 2,75 0 101,-70 0-55,-9 0-26,-42 0-131,-5 0-1345,47 3-2897,1-3-865</inkml:trace>
</inkml:ink>
</file>

<file path=ppt/ink/ink1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21.63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190 64 14407,'-29'8'9534,"-47"37"-9328,75-45-205,0 1 4,-1-1-1,1 1 0,-1 0 0,1 0 1,0-1-1,-1 1 0,1 0 1,0 0-1,0 0 0,0 0 1,0 1-1,0-1 0,0 0 0,0 0 1,0 1-1,0-1 0,0 0 1,1 1-1,-1-1 0,1 1 0,-1-1 1,1 1-1,-1-1 0,1 1 1,0-1-1,0 1 0,0-1 1,0 1-1,0 0 0,0-1 0,0 1 1,1 0-5,2-1-2,0 0 0,0 0 0,0 0 0,0-1 1,1 1-1,-1-1 0,0 0 0,1 0 0,-1 0 1,0 0-1,1 0 0,1-1 2,3 0-21,7 2 29,-8-1-15,0 0 0,0 0 0,0 0 0,0-1 0,-1 0 0,7-2 7,-12 3 0,1-1-1,-1 0 1,1 1 0,-1-1 0,1 0 0,-1 0-1,0 0 1,1 0 0,-1 0 0,0 0 0,0 0 0,0 0-1,0-1 1,0 1 0,0 0 0,0-1 0,0 1-1,0-1 1,-1 1 0,1-1 0,-1 1 0,1-1-1,-1 0 1,1 1 0,-1-1 0,0 1 0,0-1-1,0 0 1,0 1 0,0-2 0,0 1 36,1 0-1,-1 0 1,0 0-1,0 0 1,0-1-1,0 1 1,-1 0-1,1 0 1,-1 0-1,1 0 1,-1 0-1,1 0 1,-1 0-1,0 0 1,0 1-1,0-1 1,0 0-1,-2-1-35,1 2 34,-1 0-1,1 0 1,-1 0 0,0 0-1,0 1 1,1-1 0,-1 1-1,0 0 1,0 0 0,0 0-1,1 0 1,-3 1-34,-4-1-144,4 1 133,0 0 1,1 1-1,-1-1 0,1 1 0,-1 0 1,1 1-1,0-1 0,0 1 0,0-1 1,0 1-1,0 1 0,1-1 0,-1 0 1,1 1-1,0 0 0,-2 3 11,-2 2-22,0-1 0,1 1 0,0 1 0,1-1 1,0 1-1,1-1 0,-2 5 22,6-13-17,0 0 1,-1 0 0,1-1-1,0 1 1,0 0-1,-1 0 1,1 0 0,0 0-1,0-1 1,0 1 0,0 0-1,0 0 1,0 0 0,0 0-1,0-1 1,0 1-1,1 0 1,-1 0 0,0 0-1,0-1 1,1 1 0,-1 0-1,1 0 1,-1-1 0,1 1-1,-1 0 1,1-1-1,-1 1 1,1 0 0,-1-1-1,1 1 1,0-1 0,-1 1-1,1-1 1,0 1 16,1-1-12,1 1 0,-1-1 1,0 0-1,1 1 0,-1-1 0,1 0 1,-1 0-1,1-1 0,-1 1 0,1 0 1,-1-1-1,2 0 12,7-2-25,0-1-1,0 0 1,-1 0 0,1-1-1,2-3 26,14-9-81,-12 8 72,0-1 0,0 0-1,-1-1 1,-1-1-1,4-4 10,-17 16 20,1-1 0,0 1 0,-1 0 0,1-1 0,-1 1 0,1-1 0,-1 1 0,1-1 0,-1 1 0,1-1 0,-1 0 0,0 1 0,1-1 0,-1 1 0,0-1 0,1 0 0,-1 1 0,0-1 0,0 0 0,0 1 0,0-1 0,1 0 0,-1 0 0,0 1 0,0-1 0,0 0 0,-1 1 0,1-1 0,0 0 0,0 0 0,0 1 0,0-1 0,-1 0 0,1 1 0,0-1 0,-1 0 0,1 1 0,0-1 0,-1 1 0,1-1 0,-1 1 0,1-1 0,-1 1 0,1-1 0,-1 1 0,1-1 0,-1 1 0,0-1 0,1 1 0,-1 0 0,1-1 0,-1 1 0,0 0 0,0 0 0,1 0 0,-1-1 0,0 1 0,1 0 0,-1 0 0,0 0 0,1 0 0,-1 0 0,0 0-20,-5 0 32,0-1 0,1 1 0,-1 0 0,0 0 0,1 0 0,-1 1 0,-3 1-32,-7 4 10,0 1 0,1 1 1,0 0-1,0 2 0,-9 6-10,-8 6 2,28-20-25,1 0-1,-1 0 1,1 0 0,0 0-1,0 1 1,0 0 0,0-1-1,1 1 1,-1 0-1,1 0 1,0 1 0,0-1-1,0 0 1,0 1 0,0-1-1,1 1 1,-1 0 0,1-1-1,0 1 1,0 0 0,1 0-1,-1 0 1,1 0 0,0 2 23,2-5-23,0 0 1,0-1 0,0 1 0,0 0-1,1-1 1,-1 1 0,0-1 0,0 0-1,1 0 1,-1 0 0,0 0-1,0 0 1,1 0 0,0-1 22,2 1-32,8-1 6,0 0 0,0-1 0,0 0 0,-1-1 1,1 0-1,-1-1 0,0-1 0,0 0 0,0-1 1,0 0-1,-1 0 0,8-7 26,-14 10-11,17-9-13,26-18 30,-64 30 1329,-28 0-1371,25 10 31,1 1 0,1 1 0,0 0 0,0 1 1,1 1-1,1 0 0,0 1 5,-15 13-19,29-27 8,0 0 0,-1 0 1,1 0-1,0 0 0,0 0 1,-1 0-1,1 1 0,0-1 1,0 0-1,1 1 1,-1-1-1,0 0 0,0 1 1,1-1-1,-1 1 0,1-1 1,-1 1-1,1 0 11,0-2-14,1 1 0,-1-1 0,1 1 1,-1-1-1,1 1 0,-1-1 0,1 0 0,-1 1 0,1-1 0,0 0 0,-1 0 1,1 1-1,0-1 0,-1 0 0,1 0 0,0 0 0,-1 0 0,1 0 0,0 0 0,-1 0 1,1 0-1,0 0 0,-1 0 0,1 0 0,0-1 0,-1 1 0,1 0 14,9-2-106,0 0 0,0-1 0,-1 0 0,1-1 0,0 0 106,33-20 13,-27 15-4,-1 0 0,1 1-1,1 1 1,6-2-9,-89 59 659,-33 19-632,99-68-49,0-1-31,0 0 2,0 0 6,0 0 10,3 0 9,8-1 26,0-1 1,0 0 0,0-1-1,0 0 1,-1 0-1,1-1 1,5-4-1,42-13 6,-116 46 355,27-8-279,23-13-42,0 0 0,-1 1 0,2 0 0,-1 0 0,-1 2-40,8-4 6,1-2-41,0-1-56,0 0-34,0 0-14,9-1 126,0 0 0,0-1 0,-1 1 0,1-2 0,0 1-1,-1-1 1,1-1 0,-1 1 0,0-1 0,0-1 0,-1 1 0,4-4 13,48-24-46,-57 32 158,-2 0 67,-11 0-153,0 2 1,1-1-1,0 2 0,-1-1 1,1 1-1,0 1 0,0 0 0,1 0 1,-1 1-1,1 0 0,-5 4-26,-38 18 98,47-25-110,-1 0-1,0-1 1,0 0-1,0 0 1,0-1-1,0 0 1,0 0 0,0 0-1,0-1 1,-2 0 12,-33 0 268,40 1-236,1 0-19,0 0-26,0 0-19,0 0-11,0 0 11,18 0 22,1 0 0,1 2 0,0 1 0,-1 0 1,9 4 9,-25-7-4,8 3-10,0-1-1,1-1 1,-1 0-1,1-1 1,-1 0 0,1 0-1,-1-2 1,1 1-1,-1-1 1,9-3 14,-122 3 115,41 15-135,54-9 8,39-8 9,-13 0 3,0-2 1,-1 0-1,0-1 1,0-1-1,-1 0 1,1-2-1,31-14 5,-45 23 19,-4-41 478,0 38-436,1 2-55,-1-1 1,0 1-1,0-1 1,0 0-1,0 1 1,0-1-1,0 1 1,-1-1-1,1 1 1,-1-1-1,0 1 1,1-1-1,-1 1 1,0-1-1,-1 1 1,1 0-1,0 0 1,-1-1-1,1 1 1,-1 0-1,0 0 1,0 1-1,0-1-11,-1 0 2,0 0-1,0-1 1,0 1-1,0-1 1,0 1-1,0-1 0,1 0 1,-1 0-1,1 0 1,0 0-1,0-1 1,0 1-1,0-1 1,1 1-1,-1-1 0,1 0-1,-1-1 2,0 1-1,-1-1 1,1 1-1,-1-1 1,0 1-1,0 0 1,0 0-1,-1-1-1,-2 0 0,0-2 0,0 1 0,1 0 0,0-1 0,1 0 0,-1 0 0,-1-6 0,3 10 3,3 3 10,0 0 3,-43-4-144,-17 2-173,54-1 338,-19-4 35,15 1-43,9 6-37,1 0 11,0 0-27,0 0-11,0 0-13,19-3-64,31-8-29,36-13 141,-83 24-3,-2 0-21,1 0 295,-1 0-4333,-1 0-3277</inkml:trace>
</inkml:ink>
</file>

<file path=ppt/ink/ink1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4.2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265 1 6627,'-5'2'14662,"-5"-1"-8724,-32-1-8337,35 0 4020,-3 1-1629,1 0 0,0 0 0,0 1-1,0 1 1,0-1 0,0 1 0,1 1-1,-1 0 1,1 0 0,0 1 0,0-1-1,0 2 1,1-1 0,0 1 0,0 0 0,0 1-1,1 0 1,0 0 0,0 0 0,1 1-1,0-1 1,0 1 0,1 1 0,0-1-1,0 0 1,1 1 0,0 0 0,1 0-1,0 0 1,0 0 0,1 0 0,0 1-1,0 6 9,1-11-10,0 1 0,1-1 0,-1 1 0,1-1 0,0 1-1,0-1 1,1 1 0,0-1 0,0 0 0,0 0 0,0 0 10,-1-3-5,1-1 1,-1 1 0,0-1 0,0 1-1,1-1 1,-1 0 0,1 0-1,-1 0 1,1 0 0,-1 0 0,1 0-1,0 0 1,-1 0 0,1-1-1,0 1 1,0-1 0,0 1 0,-1-1-1,1 0 1,0 1 0,0-1-1,0 0 1,0 0 0,0 0 0,0-1-1,-1 1 1,1 0 0,0-1 0,0 1-1,0-1 1,-1 0 0,1 0-1,0 1 1,-1-1 0,2-1 4,5-3-11,-1 1 1,-1-1-1,1 0 1,-1 0-1,1-1 0,-2 0 1,1 0-1,-1-1 1,0 1-1,3-5 11,45-78-209,-44 72 164,-4 9 49,-3 5 20,0-1 0,0 1 1,0-1-1,0 0 0,-1 0 0,1 0 0,-1 0 0,0 0 0,0 0 0,0 0 0,-1-3-24,-1 58-75,1 50 102,0-92-24,1 0 0,1 0 0,-1-1 0,1 1 0,1 0 0,0-1 0,0 0 0,1 1 0,2 4-3,-4-12 1,-1 1 1,0-1 0,0 0-1,1 1 1,-1-1 0,0 0-1,1 0 1,-1 0 0,1 0-1,-1 0 1,1 0 0,0 0-1,0-1 1,-1 1 0,1-1-1,0 1 1,0-1 0,-1 0-1,1 0 1,0 1 0,0-1-1,0 0 1,-1-1 0,1 1-1,0 0 1,0 0 0,0-1-1,1 0-1,1 0 3,1 0 0,-1-1 0,0 0 1,0 0-1,1 0 0,-1 0 0,-1 0 0,1-1 0,0 0 0,2-2-3,26-30-224,-2-2-1,-1 0 0,-2-2 1,-2-1-1,1-7 225,-26 46 45,0 1-15,0 0 15,0 0 11,0 0-21,0 0-22,0 27-56,0-4 125,0-1-14,0-1 0,1 1 0,1 0-1,2 4-67,-3-21 6,0 0 0,1 0 0,-1 0 0,1 0 0,0 0 0,0-1 0,0 1 0,1 0 0,0-1 0,0 0 0,0 1 0,0-1 0,1 0 0,0-1 0,-1 1 0,1-1 0,1 1 0,-1-1 0,4 2-6,-3-4 5,1 1-1,0-1 1,0 0-1,0 0 1,-1 0 0,1-1-1,0 0 1,0 0-1,0-1 1,0 0-1,0 0 1,-1 0-1,1 0 1,0-1-1,-1 0 1,1 0-1,-1-1 1,0 1-1,0-1 1,3-2-5,15-13-201,-1-1-1,-1-1 1,-1 0 0,-1-2 0,0 0-1,-2-1 1,-1-1 0,0-1 0,3-10 201,-32 125 1429,13 13-1060,0-101-377,1-1 0,-1 0 0,1 0 0,-1 1 0,1-1 0,0 0 0,-1 0 0,1 0 0,0 0 0,0 0 0,0 0 0,0 0 0,0 0 0,0 0 0,0 0 0,0-1 0,0 1 0,0 0 0,0-1 0,1 1 0,-1-1 0,0 1 0,0-1 1,1 1-1,-1-1 0,0 0 0,0 0 0,1 0 0,-1 0 0,0 0 0,1 0 0,-1 0 0,0 0 0,1 0 8,6 0-1018,-1-1 1,1 1-1,-1-1 1,0 0-1,0-1 0,2 0 1018,36-22-17858</inkml:trace>
</inkml:ink>
</file>

<file path=ppt/ink/ink1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5.3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39 10053,'0'0'5698,"0"0"-2862,0 0-976,0 0-502,0 0-539,0 0-406,0 0-117,0 0 11,0 0-59,0 0-26,0 0-118,0 20-24,0 10 1,2 0 0,1 0 0,1-1 1,1 1-1,2-1 0,1 0 0,2 3-81,-3-21 21,-2-19 9,0-29-4,-4 27-52,5-16-103,1 1-1,0-1 1,2 1 0,2 1 0,0 0-1,1 0 1,1 1 0,1 1 0,5-5 129,-19 26 1,1 1 0,-1-1 0,0 1 1,1-1-1,-1 1 0,0 0 0,1-1 1,-1 1-1,1-1 0,-1 1 0,1 0 1,-1-1-1,1 1 0,-1 0 0,1 0 1,-1-1-1,1 1 0,-1 0 1,1 0-1,0 0 0,-1 0 0,1 0 1,-1 0-1,1 0 0,0 0 0,-1 0 1,1 0-1,-1 0 0,1 0 0,0 0 1,-1 0-1,1 0-1,15 15 131,4 24 138,2 17 78,19 59-134,-41-114-214,0 0 1,1 0-1,-1 0 0,0 0 0,0 0 1,1-1-1,-1 1 0,0 0 1,1 0-1,-1 0 0,1-1 0,-1 1 1,1 0-1,-1 0 0,1-1 0,-1 1 1,1-1-1,0 1 0,-1 0 1,1-1-1,0 1 0,0-1 0,-1 1 1,1-1-1,0 0 0,0 1 1,0-1-1,0 0 0,-1 0 0,1 0 1,0 1-1,0-1 0,0 0 1,0 0-1,0 0 0,0 0 0,0 0 1,-1-1-1,1 1 0,0 0 1,0 0-1,0-1 0,0 1 0,0 0 1,-1-1-1,1 1 0,0-1 0,0 1 1,-1-1-1,1 1 0,0-1 1,0 1 0,7-11-76,0 0 1,0 0 0,-1-1-1,0 1 1,-1-2 75,-1 3-182,0 1 0,0-1 1,1 1-1,1 0 0,-1 1 1,1 0-1,0 0 0,9-7 182,-15 14 2,0 0 0,0 1 0,0-1-1,0 0 1,0 0 0,0 1-1,0-1 1,0 1 0,1-1-1,-1 1 1,0 0 0,0-1 0,1 1-1,-1 0 1,0 0 0,1 0-1,-1 0 1,0 0 0,0 0-1,1 0 1,-1 0 0,0 1 0,1-1-1,-1 0 1,0 1 0,0-1-1,0 1 1,1-1 0,-1 1-1,0 0 1,0 0 0,0-1 0,0 1-1,0 0 1,0 0 0,0 0-1,0 0 1,-1 0 0,1 0-1,0 1-1,4 5 228,-1 0 0,0 0-1,0 1 1,-1 0-1,2 7-227,-1-5 107,12 37 521,-8-24-539,1 0 1,0 0-1,2 0-89,-10-22-91,-1 1-1,1-1 0,0 0 0,-1 0 0,1 1 0,0-1 0,0 0 0,0 0 0,0 0 0,0 0 0,0 0 0,0 0 0,0 0 0,0 0 1,1 0-1,-1-1 0,0 1 0,0 0 0,1-1 0,-1 1 0,1-1 0,-1 0 0,0 1 0,2-1 92,8 0-4477</inkml:trace>
</inkml:ink>
</file>

<file path=ppt/ink/ink1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6.5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100 138 15127,'0'0'3324,"0"0"-1574,0 0-210,0 0-100,0 0-674,18-1 178,-14 0-921,-1-1-1,1 0 0,0 1 1,-1-2-1,1 1 0,-1 0 1,0-1-1,1 1 0,-1-1 1,0 0-1,-1 0 1,1 0-1,-1-1 0,1 1 1,-1 0-1,0-1 0,0 0-22,3-4 26,-1 0 0,1 0 0,-2-1-1,1 1 1,-1-1 0,-1 0 0,1-3-26,-3 12-3,1-1 0,-1 1 1,0-1-1,0 0 0,0 1 1,0-1-1,0 1 0,0-1 1,0 0-1,0 1 0,0-1 1,0 1-1,0-1 0,-1 0 1,1 1-1,0-1 0,0 1 1,-1-1-1,1 1 0,0-1 1,-1 1-1,1-1 0,0 1 1,-1-1-1,1 1 0,-1-1 1,1 1-1,0 0 1,-1-1-1,1 1 0,-1 0 1,0-1-1,1 1 0,-1 0 1,1 0-1,-1-1 3,-21 2-150,14-1 102,-1 0 15,-1 1 0,1-1 0,0 1 0,-1 1 0,1 0-1,0 0 1,-1 1 0,2 0 0,-1 0 0,-8 5 33,13-5 1,0-1 1,1 1-1,-1 0 1,1 0-1,-1 0 1,1 0-1,0 1 1,0-1-1,1 1 1,-1 0-1,1 0 0,0 0 1,0 0-1,0 0 1,0 0-1,1 0 1,-1 1-1,1-1 1,0 1-1,1-1 1,-1 1-1,1-1 1,0 1-1,0 0-1,0 0 9,0 0 1,0 0-1,0-1 1,1 1-1,-1 0 1,1 0-1,1-1 0,-1 1 1,1 0-1,-1-1 1,1 1-1,0-1 0,2 3-9,0-3 10,1 1 0,0 0 0,-1-1 0,1 0 0,0 0 0,1-1 0,-1 1 0,1-1 0,0 0-1,2 0-9,4 4-3,0 0-1,1-1 1,1-1-1,-1 0 1,1-1-1,-1 0 1,1-1-1,0 0 0,0-1 1,1-1-1,-1 0 1,6-1 3,-16-2-27,0 1 0,0 0 0,-1-1 0,1 0 0,-1 0 0,1 0 0,-1 0 0,0 0 0,0-1 0,0 0 0,0 1 0,0-1 0,0 0 0,0-2 27,37-51-658,-32 43 445,-1 4-86,0 0-1,-1 0 1,-1-1 0,0 1-1,0-1 1,0-1-1,-2 1 1,1 0-1,-1-1 1,-1 0 0,0 0-1,0 0 1,-1-7 299,-4 18 870,3 0-805,0 0-1,-1-1 0,1 1 1,-1 0-1,1 0 0,-1 0 1,1 0-1,-1 0 0,1 0 1,-1 0-1,1 0 1,0 0-1,-1 0 0,1 0 1,-1 0-1,1 0 0,-1 1 1,1-1-1,-1 0 0,1 0 1,0 0-1,-1 1 0,1-1 1,-1 0-1,1 0 1,0 1-1,-1-1 0,1 0 1,0 1-1,-1-1 0,1 0 1,0 1-1,0-1 0,0 1 1,-1-1-1,1 1 1,0-1-1,0 1-64,-1 17 169,2 1-1,0 0 1,1 0 0,1-1 0,1 1-1,0-1 1,2 0 0,1 4-169,0-4 72,-6-12-62,1 0 1,0 0 0,1-1 0,0 1-1,0-1 1,0 1 0,0-1-1,1 0 1,-1 0 0,2 0-11,-4-5 2,-1 1 1,0-1 0,1 0-1,-1 1 1,1-1 0,-1 0-1,1 0 1,-1 0-1,1 1 1,-1-1 0,1 0-1,-1 0 1,1 0 0,-1 0-1,1 0 1,-1 0 0,1 0-1,-1 0 1,1 0-1,-1 0 1,1 0 0,-1-1-1,0 1 1,1 0 0,-1 0-1,1 0 1,-1 0 0,1-1-1,-1 1 1,1 0 0,-1-1-1,0 1 1,1 0-1,-1-1 1,0 1 0,1 0-1,-1-1 1,0 1 0,1-1-3,10-16 62,18-46-42,-21 44-92,0 1 0,0 0 0,2 0 1,1 0-1,0 2 0,1-1 0,0 1 0,5-3 72,-16 19-2,-1-1 0,1 1 0,-1 0 0,1-1 0,0 1 0,-1 0 0,1 0 0,-1-1 0,1 1 0,0 0 0,-1 0 0,1 0 0,0 0 0,-1 0 0,1 0-1,0 0 1,-1 0 0,1 0 0,-1 0 0,1 0 0,0 0 0,-1 1 0,1-1 0,0 0 0,-1 0 0,1 1 0,-1-1 0,1 0 0,-1 1 0,1-1 0,-1 1 0,1-1 0,-1 0 0,1 1 0,-1-1 0,0 1 0,1-1 0,-1 1-1,0 0 1,1-1 0,-1 1 0,0-1 0,1 1 0,-1 0 2,12 26 144,0 20 204,-10-37-301,1 1 1,-1-1-1,2 1 1,-1-1-1,2 0 1,-1 0-1,1 0 1,1-1-48,-6-8-11,1 0-1,0-1 1,-1 1 0,1-1 0,0 1-1,-1-1 1,1 0 0,0 1 0,-1-1-1,1 0 1,0 1 0,0-1 0,-1 0-1,1 0 1,0 0 0,0 0 0,0 1-1,-1-1 1,1 0 0,0 0 0,0-1-1,0 1 1,-1 0 0,1 0 0,0 0-1,0 0 1,-1-1 0,1 1 0,0 0-1,0-1 1,-1 1 0,1-1 0,0 1-1,-1-1 1,1 1 0,-1-1 0,1 1-1,0-1 1,-1 0 11,24-24-615,-22 23 538,19-25-3277,-1 0 1,-1-1-1,7-16 3354,-14 18-5221</inkml:trace>
</inkml:ink>
</file>

<file path=ppt/ink/ink1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6.9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0 201 9028,'1'-6'871,"10"-52"4919,-6 23-1774,-1 0-1,0-31-4015,-4 66 830,0 0-329,0 8-247,-2 94-179,0-19 303,8 75-378,-5-148 3,0 0-1,1 0 0,0 0 0,1-1 1,0 1-1,1-1 0,0 1 0,0-1 1,1-1-1,1 3-2,-3-7-5,0 0 1,0 0-1,0-1 1,1 1-1,-1-1 1,1 0-1,0 0 1,-1 0-1,1 0 1,1-1-1,-1 0 0,0 0 1,1 0-1,-1 0 1,1 0-1,-1-1 1,1 0-1,0 0 1,-1 0-1,1-1 1,0 0-1,1 1 5,16-1-78,-9 1-341,0-1 1,1 0-1,-1-1 0,0-1 0,0 0 0,0 0 1,0-1-1,8-4 419,6-6-5269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9.5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1 195 7555,'3'-1'8736,"16"-8"-5842,10-16-1926,-14 14-695,-1-2 1,-1 0-1,10-11-273,-20 19 39,1 1 1,-1-1-1,0 1 1,-1-1-1,1 0 0,-1 0 1,0 0-1,0-1 1,0 1-1,-1 0 0,0-1 1,0 1-1,0-1 1,-1-4-40,0 9 0,0 0 0,0 1 1,0-1-1,0 0 0,0 1 1,0-1-1,0 0 0,0 0 1,-1 1-1,1-1 1,0 0-1,-1 1 0,1-1 1,0 1-1,-1-1 0,1 0 1,-1 1-1,1-1 0,-1 1 1,1-1-1,-1 1 1,1-1-1,-1 1 0,0-1 1,1 1-1,-1 0 0,0-1 1,1 1-1,-1 0 0,0-1 0,-29 2 6,25 0 2,-1 1-1,1-1 1,-1 1 0,1 0-1,-1 1 1,1 0 0,0-1-1,0 2 1,-3 2-8,4-1 25,1 0 0,0 1 0,0-1 0,0 1 0,1 0 0,-1 0 0,2-1 0,-1 2 0,1-1 0,-1 0 1,2 0-1,-1 0 0,1 0 0,0 1 0,0-1 0,0 0 0,2 2-25,-2 10 225,0-16-214,1 0 0,-1 0 0,1 0 0,-1 0 0,1 0 0,0 0 0,0 0 0,0 0 0,0 0 0,0 0 0,1 0 0,-1-1 0,1 1 0,-1 0 0,1-1 0,-1 1 0,1-1 0,0 0 0,0 0 0,-1 1 0,1-1 0,0 0 0,0 0 0,0-1 0,2 2-11,19 12 56,-18-11-68,0 1 0,0-2 0,1 1 0,-1 0 0,0-1 0,1 0 0,0-1 0,-1 1 0,1-1 0,0 0 0,0 0 0,0-1 0,-1 1 0,1-2 0,0 1 0,0 0 0,0-1 0,0 0 0,3-1 12,8-2-86,-1-1 0,1 0 1,-1-1-1,0 0 0,15-9 86,-12 4-420,0-1 0,0-1 1,4-5 419,23-26-5349,-27 24 923</inkml:trace>
</inkml:ink>
</file>

<file path=ppt/ink/ink1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7.2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55 16456,'0'0'1552,"11"0"-1024,14-7 1345,6-2-384,8-4-673,4 4-239,-1-1-305,0 4-176,-10 6 16,-7 0-112,-8 0-16,-13 0-224,-4 6-817,0 10-3249</inkml:trace>
</inkml:ink>
</file>

<file path=ppt/ink/ink1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47.9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220 1 13350,'1'4'12076,"-6"2"-11800,-29 15-243,18-13-31,1 2 1,0 0-1,0 0 0,1 2 1,0 0-1,1 0 0,1 1 0,0 1 1,0 0-3,6-3-4,0 0 0,0 0-1,1 1 1,1 0 0,0 0 0,0 0 0,2 0 0,-1 1 0,1-1 0,1 1 0,0 0 0,1-1-1,1 12 5,0-23-1,-1 0-1,0-1 1,1 1-1,-1 0 1,1 0 0,-1 0-1,1 0 1,-1 0-1,1-1 1,-1 1-1,1 0 1,0-1-1,-1 1 1,1 0-1,0-1 1,0 1-1,0-1 1,-1 1-1,1-1 1,0 1-1,0-1 1,0 0-1,0 1 1,0-1-1,0 0 1,0 0-1,0 0 1,0 1-1,0-1 1,0 0-1,0 0 1,0-1 1,41 2-2,-31-1 9,-4-1-16,0 1 1,0-1-1,0-1 1,-1 1-1,1-1 0,0 0 1,-1-1-1,1 1 1,-1-1-1,0-1 1,0 1-1,0-1 1,0 0-1,-1 0 0,0-1 1,1 0-1,-2 0 1,1 0-1,0 0 1,2-6 8,0 2-8,-2 0 1,1-1-1,-1 0 0,0 0 1,-1 0-1,-1 0 1,1-1-1,-2 1 1,1-1-1,-1 0 0,-1 0 1,0 0-1,-1 0 8,-1 11 6,0 0 1,0 0-1,1 0 0,-1 0 0,0 0 0,0 0 0,0 0 0,0 0 0,0 0 1,0 1-1,0-1 0,1 0 0,-1 1 0,0-1 0,0 1 0,0-1 0,1 1 1,-1-1-1,0 1 0,1-1 0,-1 1 0,0 0 0,1-1 0,-1 1 0,1 0 1,-1 0-1,0 0-6,-1 4 33,0 1 0,0-1 0,0 1 0,1 0 0,0-1 0,0 1 0,0 0 0,1 0 0,0 0 0,0 0 0,0-1 0,1 1 0,0 0 0,0 0 0,0 0 0,1-1 0,0 1 0,0-1 0,0 1 0,1-1 0,0 0 0,0 0 0,0 0 0,1 0 0,-1-1 0,1 1 0,3 1-33,0 0 16,0-1-1,0 0 1,1-1 0,-1 0-1,1 0 1,0-1 0,0 0 0,1 0-1,-1-1 1,0 0 0,1-1 0,0 1-1,-1-2 1,1 1 0,0-1-1,-1 0 1,1-1 0,-1 0 0,2-1-16,3 0-134,-1-1 0,0-1 0,-1 0 0,1 0 0,-1-1 0,8-4 134,35-26-3777,15-26-11457</inkml:trace>
</inkml:ink>
</file>

<file path=ppt/ink/ink1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50.1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173 219 16119,'-29'0'4397,"24"0"-4252,-1 1 1,1 0-1,-1-1 0,1 2 1,0-1-1,0 1 1,-1-1-1,1 1 0,0 1 1,1-1-1,-1 1 0,0 0 1,1 0-1,-1 0 0,1 1 1,0-1-1,0 1 0,1 0 1,-1 0-1,1 0 1,0 1-1,0-1 0,0 1 1,-1 3-146,-2 4 2,1 0 0,0 0 0,1 0 1,1 0-1,0 1 0,0 0 0,1-1 1,1 1-1,0 0 0,1 1-2,1-11 0,1 0-1,-1-1 1,1 1-1,-1-1 1,1 1-1,0-1 1,0 0-1,0 0 1,0 0-1,0 0 1,1 0-1,-1 0 1,0 0-1,3 0 1,-3 0-3,0 0-1,0-1 0,0 0 0,0 1 1,0-1-1,0 0 0,1 0 1,-1 0-1,0 0 0,1-1 0,-1 1 1,0-1-1,1 1 0,-1-1 0,1 0 1,-1 0-1,1 0 0,-1 0 1,2-1 3,4-6 1,0 0 0,0 0 1,-1-1-1,0 0 1,0-1-1,-1 0 0,0 0 1,-1 0-1,4-8-1,4-5-10,19-30-585,-2-2 0,4-13 595,-26 48 46,0-1 0,-1 1-1,-1-1 1,-1 0 0,-1-1 0,-1 1-1,-1-1 1,0-10-46,-2 30 147,0 1 55,0 0-4,0 0-33,0 13-79,0 322 983,0-333-1056,1 1 0,-1-1 0,1 1 0,-1-1 0,1 0 0,0 1 0,0-1 0,0 0 0,0 1 0,0-1-1,1 0 1,-1 0 0,1 0 0,-1 0 0,1 0 0,0-1 0,0 1 0,0 0 0,0-1 0,0 1 0,0-1 0,0 0-1,0 0 1,0 1 0,1-2 0,-1 1 0,0 0 0,1 0 0,-1-1 0,1 1 0,-1-1 0,1 0 0,-1 0 0,1 0-13,10 2-68,1-1 0,-1-1 1,0-1-1,1 0 1,11-2 67,-21 2-198,0 0 0,0 0 0,0 0 1,0 0-1,0-1 0,-1 0 0,1 0 0,-1 0 0,1 0 1,-1 0-1,0-1 0,0 1 0,0-1 0,0 0 1,0 0-1,1-3 198,4-5-598,-1 0 0,-1-1 1,0 1-1,2-8 598,-4 10 34,0 0 0,0 1 0,1-1 1,-1 1-1,2 0 0,-1 0 0,1 1 0,2-2-34,-7 8 174,-1 1 13,0 0 74,0 0 6,0 0 40,0 0 133,0 0 133,0 0-31,0 0-16,0 0-190,0 0-208,0 0-75,0 0-18,0 0 5,0 0 35,0 0 15,0 0-2,-3 2-57,-1 0-1,1 0 0,0 0 0,1 0 0,-1 1 1,0-1-1,0 1 0,1 0 0,-2 1-30,-6 6 24,5-5-21,-6 4 21,-1 0 0,2 1 0,-1 1 1,-6 8-25,14-14 1,0-1 0,0 1 0,1 0 1,-1 0-1,1 0 0,0 1 1,0-1-1,1 1 0,0-1 1,0 1-1,0-1 0,1 1 0,-1-1 1,1 2-2,0 2 2,0 0 0,1 0 0,0 0 0,0 0 0,1 0 0,0 1-2,-1-7 1,1 0 0,-1 0 0,0 0 0,1 0 0,-1 0 0,1-1 0,0 1 0,0-1-1,0 1 1,1-1 0,-1 1 0,0-1 0,1 0 0,-1 0 0,1-1 0,0 1-1,0 0 1,0-1 0,0 1-1,-1-2 0,1 1-1,-1-1 1,1 1-1,-1-1 1,1 0-1,-1 0 1,1 0 0,-1 0-1,1 0 1,-1-1-1,1 1 1,-1-1-1,0 0 1,1 1-1,-1-1 1,0 0 0,1-1-1,-1 1 1,0 0-1,0-1 1,0 1-1,0-1 1,0 1-1,0-1 1,-1 0 0,1 0-1,0 0 1,-1 0-1,0 0 1,1-1 0,7-9-16,-1 0 1,0-1 0,-1 0-1,2-8 16,6-18-150,1-5-434,-9 35 600,-2 14 465,-2 7-324,2-1 0,-1 0-1,1 0 1,1 0 0,0-1 0,1 0-1,0 0 1,0 0 0,1-1 0,6 6-157,-9-10-65,1 1 0,0-1 0,1 0 0,-1-1 1,1 1-1,0-1 0,0-1 0,0 1 0,0-1 1,1 0-1,-1-1 0,1 0 0,0 0 1,-1-1-1,1 1 0,6-1 65,-3-1-2972</inkml:trace>
</inkml:ink>
</file>

<file path=ppt/ink/ink1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53.0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92 404 14471,'0'0'3329,"0"0"-1581,0 0-356,0 0-162,0 0-357,0-2 1713,7-16-2614,8 6-2,0 0 0,0 1 0,1 0 0,1 1 0,-1 1-1,2 1 1,6-3 30,-17 9-15,0-1-1,0 1 1,-1 1-1,1-1 0,0 1 1,0 0-1,1 1 1,-1 0-1,0 0 1,0 0-1,0 1 1,2 0 15,-8 0-2,0-1 0,0 1 0,0 0 1,0-1-1,0 1 0,0 0 1,0 0-1,0 0 0,0 0 0,-1 0 1,1 0-1,0 0 0,-1 0 1,1 0-1,-1 0 0,1 0 0,-1 0 1,1 0-1,-1 1 0,0-1 1,0 0-1,0 0 0,1 0 0,-1 0 1,0 1-1,-1 0 2,1 41-51,-1-28 42,1-11 12,0 1 0,-1 0 0,0-1 0,0 1 0,0-1 0,0 0 0,-1 1 0,0-1 0,0 0 0,0 0 0,0 0 0,0 0 0,-1 0 0,0-1 0,0 1 0,0-1 0,0 1 0,-1-1 0,1 0 0,-1-1 0,0 1 0,1-1 0,-1 1 0,0-1 0,-1 0 0,1-1 0,0 1 0,-4 0-3,-10 4 13,1-2 0,-1 0 1,0-1-1,0-1 0,0-1 0,-14 0-13,8 0-34,16-1 59,0 1 0,0-1 0,0 0 1,-1-1-1,1 0 0,-6-2-25,12 2 12,0 1 1,0-1-1,0 0 0,0 0 0,1 0 0,-1 0 1,0 0-1,1-1 0,-1 1 0,1 0 0,-1-1 1,1 1-1,-1-1 0,1 1 0,0-1 1,0 0-1,0 0 0,0 1 0,0-1 0,0 0 1,1 0-1,-1 0 0,1 0 0,-1 0 0,1 0 1,0 0-1,-1 0 0,1-2-12,-3-157 41,3 115-82,1 38 25,1 1 0,-1-1 0,1 0 0,0 1 0,1-1 0,0 1 0,0 0 0,1 0 0,-1 0 0,1 1 0,1-1 0,0 1 0,0 0 0,0 0 0,0 0 0,1 1 0,0 0-1,4-3 17,19-14-45,1 0-1,1 3 0,12-6 46,-29 17-3,9-3 48,-17 8-8734,-6 3-6230</inkml:trace>
</inkml:ink>
</file>

<file path=ppt/ink/ink1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54.2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223 1 11653,'-3'0'7409,"-5"0"-4108,-19 0-1826,21 1-1431,0 0 1,0 0 0,0 1-1,0 0 1,1 0 0,-1 0-1,1 0 1,0 1 0,0 0-1,0 0 1,0 1 0,0-1 0,-1 3-45,-6 3 102,1 1 0,1 1 0,-1 0 0,-5 9-102,9-9 12,1 0-1,0 0 1,1 1-1,0-1 1,1 1-1,0 1 0,1-1 1,0 0-1,1 1 1,1 0-1,0-1 1,0 1-1,1 0 0,1 2-11,0-14 2,1 0 0,-1-1-1,1 1 1,-1 0-1,0 0 1,1-1-1,-1 1 1,1-1-1,0 0 1,-1 1 0,1-1-1,-1 0 1,1 0-1,0 0 1,-1 0-1,1 0 1,-1 0 0,1 0-1,-1-1 1,2 1-2,0 0 3,1-1 3,-1 0 0,1 0-1,0 0 1,-1-1 0,1 1 0,-1-1-1,0 0 1,0 0 0,1 0-1,-1 0 1,0 0 0,-1-1 0,1 1-1,0-1 1,-1 0 0,1 0 0,-1 0-1,0 0 1,0 0 0,0-1-6,45-81-236,-30 52-94,-13 25 278,-2 5 36,0 1-1,-1-1 1,1 0 0,-1 0-1,1-1 1,-1 1-1,0 0 1,0 0 0,-1-1-1,1 1 17,0 11 85,0 1-1,1-1 1,0 0-1,0 0 1,1 0-1,0 0 1,0 0-1,1-1 1,0 1-1,0-1 0,1 0 1,0 0-1,0 0 1,0-1-1,1 0 1,4 4-85,7 6 91,1-1 0,1 0 0,0-2-1,1 0 1,11 5-91,-10-10 91,-21-8-182,1 1-1,0-1 0,-1 0 1,1 0-1,-1 0 0,1 0 1,0 1-1,-1-1 0,1 0 1,0 0-1,-1 0 0,1 0 0,-1-1 1,1 1-1,0 0 0,-1 0 1,1 0-1,-1 0 0,1-1 1,0 1-1,-1 0 0,1 0 1,-1-1-1,1 1 0,-1-1 0,1 1 1,-1 0-1,1-1 0,-1 1 1,0-1-1,1 1 0,-1-1 1,1 0 91,3-25-6371</inkml:trace>
</inkml:ink>
</file>

<file path=ppt/ink/ink1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56.1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276 58 13766,'0'0'3116,"0"0"-1165,0 0-89,0 0-288,0 0-504,0 0-374,0 0-157,0 0-27,0 0-69,0 0-83,0 0-10,0 0-76,0 0-121,-19-25-7,15 21-155,-1 1 0,1-1-1,-1 2 1,0-1-1,0 0 1,0 1 0,0 0-1,0 0 1,0 0 0,-1 1-1,1 0 1,-4-1 9,-68 0-171,47 3 142,27-1 24,0 0-1,0 0 0,0 1 1,0 0-1,0-1 0,0 1 1,0 0-1,0 0 0,0 1 1,0-1-1,1 0 1,-1 1-1,0 0 0,1 0 1,0 0-1,-1 0 0,1 0 1,0 0-1,0 0 1,0 1-1,0-1 0,0 1 1,1 0-1,-1-1 0,1 1 1,0 0-1,0 0 1,0 0-1,-1 1 6,-1 9-24,0-1-1,1 1 1,0 0-1,1 0 1,0 0 0,1 5 24,0-15-1,1 0 0,0 0 0,-1 0 1,1-1-1,0 1 0,0 0 1,1-1-1,-1 1 0,1-1 0,-1 1 1,1-1-1,0 0 0,0 0 1,0 1-1,0-1 0,1 1 1,46 35 0,-20-16 14,-22-16-12,1 1-1,-1-1 0,0 1 0,-1 1 1,0-1-1,0 1 0,0 0 0,-1 0 1,0 1-1,-1 0 0,0 0 1,0 0-1,-1 0 0,0 0 0,-1 1 1,0-1-1,0 1 0,-1 0 0,-1 0 1,1-1-1,-2 8-1,1-14-22,0 0 0,0 0-1,0 0 1,0 0 0,-1 0-1,1 0 1,-1-1 0,0 1 0,0 0-1,0 0 1,0 0 0,-1-1 0,1 1-1,-1-1 1,0 2 22,-37 25-354,38-29 354,-4 4-11,-1-1 0,0 0 1,0 0-1,0 0 0,-1-1 1,1 0-1,0 0 0,-1-1 1,0 0-1,0 0 11,5-1-5,0 0 1,0 0-1,0 0 0,1 0 0,-1-1 1,0 1-1,0-1 0,1 1 0,-1-1 0,0 0 1,1 0-1,-1 0 0,0 0 0,1 0 0,0 0 1,-1 0-1,1 0 0,0 0 0,-1-1 1,1 1-1,0-1 0,0 1 0,0-1 0,0 1 1,0-1-1,0 1 0,1-1 0,-1 0 1,1 1-1,-1-1 0,1 0 0,-1 0 0,1 0 1,0 1-1,0-1 0,0 0 0,0 0 1,0 0 4,-2-19-44,1 1 0,0-1 0,2 0-1,2-13 45,0 28-7,1 1-1,-1 0 1,1 0-1,0 0 1,0 1-1,0-1 0,1 1 1,0 0-1,0 0 1,0 1-1,3-3 8,9-6-13,13-14 24,-1-2 0,-1-1-1,-2-1 1,-1-1 0,1-4-11,-22 30 58,-3 3-111,0 0 1,0 0-1,0 0 1,1 1-1,-1-1 0,1 0 1,0 0-1,-1 1 0,1-1 1,0 1-1,0 0 0,0-1 1,0 1-1,0 0 1,0 0-1,0 0 0,0 0 1,0 1-1,2-1 53,-4 1-131,1 0 0,-1 0 0,1-1 0,-1 1 0,0 0 1,1 0-1,-1 0 0,1-1 0,-1 1 0,1 0 0,-1 0 0,1-1 0,-1 1 0,0-1 0,1 1 0,-1 0 0,0-1 1,1 1-1,-1-1 0,0 1 0,0 0 0,1-1 0,-1 1 0,0-1 0,0 1 0,0-1 0,0 1 0,1-1 131,-1-11-8892</inkml:trace>
</inkml:ink>
</file>

<file path=ppt/ink/ink1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3:57.3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11701,'1'2'7002,"1"1"-3337,4 5-1176,30-6-1585,-27-1-861,1 0 0,-1 0 1,0-1-1,0 0 1,0-1-1,0 0 1,0 0-1,0-1 1,0 0-1,0-1 1,1 0-44,-8 2-95,-5 1-1659,-24 3-1554</inkml:trace>
</inkml:ink>
</file>

<file path=ppt/ink/ink1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0.5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187 191 11733,'-7'2'1171,"-1"0"0,1 1 0,0-1 0,0 2 0,0-1 0,1 1 1,-1 0-1,1 0 0,-2 2-1171,0 0 394,1 1 0,-1 0 0,1 1 0,1 0 0,-1 0 0,-1 5-394,-2 4-30,1 0 1,0 1-1,1 0 1,2 1-1,-1-1 0,2 1 1,1 2 29,1-9 120,1 0 0,1 0 0,0 0 0,1 0 0,0 0 0,1 1 0,2 8-120,-3-20 10,1 0 0,-1 0 1,1 0-1,0 0 0,0 0 0,-1 0 0,1 0 0,0-1 0,0 1 0,0 0 0,0 0 0,0-1 0,0 1 1,0-1-1,0 1 0,0-1 0,0 1 0,0-1 0,0 0 0,0 0 0,0 1 0,1-1 0,-1 0 0,0 0 1,1 0-11,36 0 62,-27 0-22,7-1-19,0-1-1,0 0 1,0-1-1,-1-1 1,1-1 0,-1 0-1,0-1 1,3-3-21,34-16-685,42-29 685,-71 40-371,-21 11 513,11-5-1131,-1 0 0,-1-1-1,0-1 1,3-3 989,-13 10-462,0 0 0,0 0 0,0 0 0,0 0 0,0-1 0,-1 0 0,0 1 0,0-1 0,0 0 0,0 0 0,-1 0 0,1 0 0,-1 0 0,0 0 0,0-1 0,0 1 0,-1 0 0,0-2 462,0 5 274,0 0 0,1 1-1,-1-1 1,0 0 0,-1 1 0,1-1-1,0 0 1,0 1 0,0-1 0,0 0-1,0 1 1,-1-1 0,1 0-1,0 1 1,-1-1 0,1 0 0,0 1-1,-1-1 1,1 1 0,-1-1 0,1 1-1,-1-1 1,1 1 0,-1-1 0,1 1-1,-1-1 1,0 1 0,1 0 0,-1-1-1,1 1 1,-1 0-274,-24 3 2266,20-1-2279,0 1-1,0 0 0,0 0 0,0 0 1,1 0-1,-1 1 0,1-1 0,-4 5 14,-4 7 114,1 1-1,0 0 1,1 0-1,1 1 1,0 1-1,2 0 1,0 0-1,0 0 1,2 1-1,1 0 1,0 0-1,1 0 1,0 14-114,7-32 12,1 1 1,-1-1 0,0-1 0,1 1 0,-1-1-1,1 1 1,-1-1 0,1 0 0,-1-1-1,2 0-12,1 1 6,1 0-25,-1 0-1,1-1 1,-1 0 0,1 0-1,-1-1 1,1 0 0,-1 0-1,0-1 1,0 0-1,0 0 1,0-1 0,-1 1-1,1-2 1,-1 1 0,0-1-1,0 0 1,-1 0 0,1 0-1,-1-1 1,0 0 0,-1 0-1,3-4 20,1-3-105,-2 0 0,1 0 0,-2-1 0,0 0 0,0 0 0,-1 0 0,-1 0 0,0-1 0,-2 0 0,1 1 0,-2-1 0,0-2 105,0 15 333,0 14 46,-6 41-331,0-10 260,3-1 0,1 1-1,2 8-307,1-48 13,-1 1-1,1 0 1,0-1-1,-1 1 1,2-1-1,-1 1 1,0-1-1,1 0 1,-1 0-1,1 1 1,0-1-1,0 0 1,1 0-1,-1-1 1,0 1-1,1 0 1,0-1-1,-1 0 1,1 1-1,0-1 1,0 0-1,0-1 1,1 1-1,-1 0 1,0-1-1,1 0 1,-1 0-1,1 0 1,-1 0-1,1 0 1,-1-1-1,1 0 1,0 1-1,0-1-12,5 0 12,-1 0 0,0 0-1,0 0 1,1-1 0,-1-1-1,0 1 1,0-1 0,0-1 0,0 1-1,-1-1 1,1-1 0,-1 1-1,1-1 1,-1 0 0,0-1-12,14-14-66,0-1 0,-1-1 0,-2-1 0,0-1 1,-1 0-1,-1-1 0,-2-1 0,12-23 66,-2-6-619,-2-1-1,-2-1 1,10-47 619,-27 86-31,0 1 0,0-1 0,-2 0 0,0 0 0,-1-2 31,0 19 360,0 0-29,-4 4-123,-9 12-132,0 2 1,2-1-1,0 1 1,0 1-1,2 0 1,0 0-1,2 1 1,-3 8-77,3 1 214,0 1-1,2 0 1,2 0 0,0 0 0,2 22-214,1-51 2,0 9 55,0 0-1,0-1 1,1 1-1,0 0 0,1-1 1,0 1-1,1 2-56,-1-9 20,-1 0-1,1 1 1,0-1 0,0 0-1,0 0 1,1-1-1,-1 1 1,1 0 0,0-1-1,-1 1 1,1-1-1,0 0 1,0 0 0,1 0-1,-1 0 1,0-1 0,1 1-1,-1-1 1,1 0-1,2 1-19,7 1 32,0 0 0,0-1 0,0 0 0,1-1 0,-1 0 0,0-1 0,1 0 0,-1-2 0,0 1 0,0-1 0,0-1 0,0-1 0,1 0-32,11-5-448,-1-1 0,-1-1 0,1-1 0,-2-1 0,0-1-1,2-2 449,31-23-4799</inkml:trace>
</inkml:ink>
</file>

<file path=ppt/ink/ink1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1.4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174 1 2817,'0'0'13641,"0"0"-9826,0 0-2753,0 0 229,0 0-154,0 0-454,-6 14 197,-16 10-725,1 1-1,1 1 1,2 0-1,-15 27-154,25-38 21,0 0-1,1 1 0,1 0 1,1 0-1,0 0 0,1 1 1,0 0-1,2-1 1,0 1-1,0 6-20,2-10-16,0-7 13,0 1 0,0-1 0,0 0 0,1 0 0,0 0 0,0 1 0,0-1 0,2 2 3,-2-6 1,0 0 0,0 0 0,1 0 0,-1-1 0,0 1 1,1 0-1,0-1 0,-1 1 0,1-1 0,0 0 1,0 0-1,0 1 0,0-1 0,0 0 0,0-1 1,0 1-1,0 0 0,0 0 0,0-1 0,0 0 1,1 1-1,-1-1 0,0 0 0,0 0 0,2 0-1,8 1-1,0 0-1,-1-1 1,1 0-1,0-1 1,0 0-1,-1-1 1,1 0-1,-1-1 1,1 0-1,-1-1 1,0 0-1,0-1 0,-1 0 1,4-2 1,12-9-59,65-47-320,-84 58 292,0-1 0,-1 0 0,1 0 1,-2-1-1,1 0 0,-1 0 0,0 0 0,0 0 0,-1-1 0,4-7 87,-2-5 80,-9 23 391,-13 33-241,12-22-225,0 0-1,1 0 0,1 0 1,0 1-1,1-1 0,1 1 1,0-1-1,2 13-4,-1-25 1,-1-1 0,1 1 0,0 0 0,0-1 0,-1 1 0,1-1-1,0 1 1,0-1 0,1 0 0,-1 1 0,0-1 0,0 0 0,1 0 0,-1 0 0,0 0 0,1 0 0,-1 0-1,1 0 1,0-1 0,-1 1 0,1 0 0,-1-1 0,1 1 0,0-1 0,0 0 0,-1 1 0,1-1 0,0 0-1,0 0 1,-1 0 0,2 0-1,5 0 9,-1 0 0,0 0 0,1-1 0,-1 0 0,0 0 0,1-1 0,2-1-9,6-5-3,-1 0-1,0-1 1,0-1 0,-1-1 0,0 0 0,-1 0-1,0-1 1,-1-1 0,0 0 0,5-9 3,-14 18 3,0-1 1,0 0 0,-1 0 0,1 0-1,-1 0 1,0 0 0,-1-1-1,1 1 1,-1 0 0,0-1 0,0 0-1,-1 1 1,1-1 0,-1 1-1,-1-1 1,1 1 0,-1-1-1,0 0-3,0 5 2,1 0-1,-1 0 1,1-1-1,-1 1 0,0 0 1,0 0-1,0 0 0,0 0 1,0 0-1,0 0 1,0 1-1,0-1 0,0 0 1,0 0-1,0 1 0,-1-1 1,1 0-1,0 1 0,0 0 1,-1-1-1,1 1 1,0 0-1,-1-1 0,1 1 1,0 0-1,-1 0-1,-42-1 22,33 1-21,-8 0-50,6-1 85,-1 1 0,1 1-1,0 0 1,-6 2-36,16-2-42,-1 0 0,1-1 0,0 2 0,-1-1-1,1 0 1,0 1 0,0-1 0,0 1 0,0 0 0,0 0-1,1 0 1,-1 0 0,1 1 0,-1-1 0,1 1 0,0-1-1,0 1 1,0 0 0,0 0 42,1 0-2334,1-3-3754</inkml:trace>
</inkml:ink>
</file>

<file path=ppt/ink/ink1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3.1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22 15271,'0'-8'6262,"0"-5"-1535,4 61-4672,2 0-1,1-1 1,3 0-1,14 40-54,-14-48 25,-1-1-18,2 0 0,2-1 0,1-1 0,1 0-1,14 21-6,-28-55-1,0 0 0,1 0-1,-1 0 1,1 0-1,0 0 1,-1 0 0,1 0-1,0-1 1,0 1-1,0-1 1,0 0 0,0 1-1,0-1 1,1 0-1,-1 0 1,0 0-1,1-1 1,-1 1 0,0 0-1,1-1 1,-1 0-1,1 1 1,-1-1 0,1 0-1,-1 0 1,1-1-1,-1 1 1,1 0 0,-1-1-1,0 0 1,1 1-1,-1-1 1,0 0-1,1 0 1,-1-1 1,5-1-36,0-1 0,-1 0 0,0 0 1,0-1-1,0 1 0,0-1 0,-1-1 0,0 1 0,0-1 0,3-4 36,17-30-2318,-2-2 0,-2 0-1,9-26 2319,-12 27-1705,-14 30 2108,5-2 5886,-1 8-6295,10-8 76,-15 10 59,-1 1 1,1 0-1,0 0 1,0 0-1,0 0 1,0 0-1,0 1 1,0-1-1,0 1 1,1 0-1,1-1-129,-6 11 179,-6 4-142,1 0 1,-2-1 0,1 1-1,-8 7-37,-22 37 95,30-43-61,0 1-1,0 1 0,2-1 1,0 1-1,1 0 0,0 0 1,1 1-1,1-1 0,1 1 1,0 12-34,3-28 0,0 0-1,-1 0 1,1 1 0,0-1 0,0 0 0,-1-1 0,1 1-1,0 0 1,0-1 0,0 1 0,0-1 0,0 1 0,0-1-1,0 0 1,0 0 0,0 0 0,0 0 0,1 0 0,0 1-26,1-1 0,-1 0 1,1 0-1,0 0 0,-1 0 1,1-1-1,-1 1 0,1-1 1,-1 0-1,1 0 0,1-1 26,5-10-25,-1-1-1,0 1 0,-2-2 0,1 1 0,-2-1 1,4-10 25,-7 16 39,-1-1 0,0 1 0,0-1 0,-1 1 0,0-1 0,0-3-39,1 23-2,1 0 0,0-1 0,1 1-1,0-1 1,0 0 0,1 0 0,1 0-1,4 5 3,-9-12 0,3 3-27,-1 0 1,1-1-1,1 1 1,-1-1 0,1 0-1,0 0 1,0-1 0,0 1-1,0-1 1,1 0-1,0-1 1,0 1 0,0-1-1,0 0 1,0-1-1,1 1 1,-1-1 0,1-1-1,0 1 1,-1-1-1,8 0 27,-5 0-761,1-1-1,-1 0 0,0-1 0,1 0 0,-1-1 1,5-1 761,25-13-3498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29.9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171 1 8996,'0'0'3223,"0"0"-1147,0 0 341,0 0-179,-16 0-346,5 1-1656,0 1 0,0 1 0,0-1-1,0 2 1,1 0 0,-1 0 0,1 0 0,0 2 0,0-1 0,1 1 0,-7 6-236,14-11 34,0 1 0,0 0 0,0 0-1,0 0 1,1 0 0,-1 1 0,1-1-1,0 0 1,-1 1 0,1-1 0,0 1-1,0-1 1,0 1 0,1-1 0,-1 1-1,1 2-33,-1-3-7,1 0 0,0-1-1,-1 1 1,1 0 0,0 0-1,0 0 1,1 0-1,-1 0 1,0-1 0,1 1-1,-1 0 1,1 0-1,-1 0 1,1-1 0,0 1-1,0 0 1,0-1 0,0 1-1,0-1 1,0 1-1,0-1 1,0 1 0,0-1-1,2 1 8,8 4 14,2 1 0,-1-2 0,1 0 0,0 0 0,2-1-14,-6-2 13,-1 0 0,1 1 0,-1 0 0,0 0 0,0 1 0,0 0 1,0 1-1,0-1 0,-1 1 0,0 1 0,0 0 0,0 0 1,-1 0-1,3 4-13,-7-7 3,0-1 0,-1 1-1,0 0 1,1 0 0,-1 0 0,0 0 0,-1 0 0,1 0 0,0 0 0,-1 0 0,1 0 0,-1 0 0,0 0 0,0 0 0,-1 0-1,1 0 1,-1 1 0,1-1 0,-1 0 0,0 0 0,0 0 0,-1 2-3,-1 0 26,1-1 0,-1 1-1,0-1 1,0 0 0,-1 0 0,1 0-1,-1 0 1,0 0 0,0-1 0,0 0-1,0 0 1,-3 2-26,0-1 11,0 0-1,0 0 0,0-1 1,-1 0-1,0 0 1,1 0-1,-1-1 1,0 0-1,0-1 0,0 0 1,-8 0-11,15-1-46,0 0 0,0-1 0,0 1 0,1 0 0,-1-1 0,0 1 0,0-1 0,0 0 0,0 1 0,1-1 0,-1 0 0,0 1 0,1-1 0,-1 0 0,0 0 0,1 1 0,-1-1 0,1 0 0,0 0 0,-1 0 0,1 0 0,-1 0 0,1 0 0,0 0 0,0 0 0,0 0 0,0 0 0,-1 0 0,1 0 0,0 0 0,1 0 0,-1 0 46,0-43-2861,0 32 858,0-24-5590</inkml:trace>
</inkml:ink>
</file>

<file path=ppt/ink/ink1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3.5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14503,'0'0'2660,"0"0"-716,0 0-71,0 0-291,0 0-597,0 20 349,2 109 174,9 44-1508,-5-114 62,4 0-1,2 0 1,2-1 0,5 3-62,-13-48-378,-2-27-2101,-3-10-1163</inkml:trace>
</inkml:ink>
</file>

<file path=ppt/ink/ink1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4.0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44 14439,'0'0'2139,"0"0"-319,0 0 191,0 0-245,0 0-685,0 0-491,0 0-156,0 0-4,19 4 488,-11-3-784,0 1 0,0-1 0,1 0 1,-1-1-1,1 0 0,6-1-134,-13 1-90,0 0 0,0 0 1,0 0-1,0-1 0,0 1 0,0-1 1,0 0-1,0 1 0,0-1 0,0 0 1,0 0-1,-1 0 0,1-1 0,0 1 0,-1 0 1,1 0-1,-1-1 0,1 1 0,-1-1 1,0 0-1,0 1 0,0-1 0,0 0 0,0 0 1,0 1-1,0-1 0,0 0 0,-1 0 1,1-1 89,0-13-5566</inkml:trace>
</inkml:ink>
</file>

<file path=ppt/ink/ink1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4.8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1 237 6979,'4'9'10099,"6"-5"-4618,22-5-2598,-23-1-2979,1-1-1,-1 1 0,0-1 0,0-1 0,3-1 97,-8 2 35,1 0 1,-1-1-1,0 1 1,0-1-1,0 1 0,0-1 1,-1 0-1,0-1 0,0 1 1,0-1-1,0 1 1,-1-1-1,1 0 0,-1 0 1,0 0-1,-1 0 0,1-4-35,1-7 24,-1 0 0,-1-1-1,0 1 1,-2-17-24,1 2-48,-1 30 44,1 0 0,0 0-1,0 1 1,0-1 0,0 0 0,-1 0-1,1 0 1,0 0 0,-1 0-1,1 0 1,-1 1 0,1-1-1,-1 0 1,0 0 0,1 1-1,-1-1 1,1 0 0,-1 1 0,0-1-1,0 1 1,1-1 0,-1 1-1,0-1 1,0 1 0,0-1-1,0 1 1,0 0 0,1 0 0,-1-1-1,0 1 1,0 0 0,0 0-1,0 0 1,0 0 0,0 0-1,0 0 1,0 0 0,0 0-1,0 0 1,0 1 0,1-1 0,-1 0-1,0 0 1,0 1 0,0-1-1,0 1 1,0-1 0,0 1 4,-3 0-3,1 1 1,-1-1 0,1 1-1,-1-1 1,1 1 0,0 0-1,0 0 1,0 1 0,0-1-1,0 1 1,0 0 0,-2 2 2,-6 15 30,1 0 0,1 1 0,1 0 0,1 0 0,0 1 0,2 0 0,0 0 0,2 0 0,0 1 0,2 0 0,0 12-30,2-30 22,0 0-1,0 0 0,0 0 1,1 0-1,-1 0 0,1 0 1,0 0-1,1-1 0,-1 1 1,1-1-1,0 0 0,0 0 0,0 0 1,1 0-1,-1 0 0,1-1 1,0 1-1,0-1 0,0 0 1,0 0-1,1-1 0,-1 1 1,1-1-1,-1 0 0,1 0 1,0-1-1,2 1-21,4 2 4,0-1 0,0 0 0,0 0 0,0-1 0,1-1 0,-1 0 0,0-1 0,1 0 0,-1 0 1,1-2-1,-1 1 0,6-3-4,30-18-971,-1-8-1895</inkml:trace>
</inkml:ink>
</file>

<file path=ppt/ink/ink1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5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1 438 7283,'0'0'13019,"0"0"-7018,0-1-4549,1-5-4704,1 1 4860,6-13-1585,2 1 1,1 0 0,0 0 0,1 1 0,0 1-1,9-9-23,29-37 31,-39 46-45,-1 0 0,0-1 0,-1-1 0,-1 1 0,0-1 0,-2-1 0,0 1 0,0-1 0,-2 0 0,0-1 0,-1 1 0,0-18 14,-3 35-59,-4 2 41,0 1 0,0-1 0,0 1 0,1 0 0,-1 0 0,0 1 0,1-1 1,0 1-1,0-1 0,-1 1 0,2 0 0,-1 0 0,0 1 0,1-1 0,-1 0 0,-1 4 18,-3 2-25,-3 3 21,1 1-1,0 0 0,0 1 1,2 0-1,-1 0 1,2 0-1,0 1 1,1 0-1,0 1 0,1-1 1,1 1-1,0 0 1,1-1-1,1 14 5,0-4 12,-1 5 37,2 0 0,1-1 1,2 6-50,-2-26 8,0-1 0,1 0 0,0 1 1,1-1-1,0 0 0,0-1 0,1 1 1,-1 0-1,2-1 0,-1 0 0,1 0 1,0 0-1,2 1-8,-6-7-67,0 0-1,0 0 1,0 0 0,0 0 0,0 0-1,0 0 1,0 0 0,1 0 0,-1 0-1,0 0 1,1-1 0,-1 1 0,1-1-1,-1 1 1,1-1 0,-1 1 0,1-1-1,-1 0 1,1 0 0,-1 0 0,1 0-1,-1 0 1,1 0 0,-1 0 0,1 0-1,-1 0 1,1-1 0,-1 1 0,2-1 67,11-12-4117</inkml:trace>
</inkml:ink>
</file>

<file path=ppt/ink/ink1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6.6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113 1 11733,'0'0'3746,"0"0"-1940,-7 3 5736,-4 8-6824,-13 37-702,3 0 1,1 2-17,-3 7-3074,16-46-1566</inkml:trace>
</inkml:ink>
</file>

<file path=ppt/ink/ink1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7.3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13318,'0'0'4925,"0"0"-2737,0 0-1164,0 9 2360,0 17-3113,-2 55 166,0-38-171,2-1 0,1 1 0,3 8-266,8-12 300,-12-37-521,1 0 0,-1-1-1,1 1 1,0 0 0,-1 0 0,1-1 0,0 1-1,0 0 1,0-1 0,0 1 0,1-1 0,-1 1-1,0-1 1,1 0 0,-1 1 0,0-1 0,1 0-1,0 0 1,0 0 221,-1-1-5874</inkml:trace>
</inkml:ink>
</file>

<file path=ppt/ink/ink1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7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13222,'0'3'10533,"0"-3"-9541,0 0-479,0 0 255,0 0-160,0 0-432,0 0-48,0 0-128,0 0 0,0 0-64,0 0-288,3 0-496,4 0-1841,-7 0-18329</inkml:trace>
</inkml:ink>
</file>

<file path=ppt/ink/ink1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8.8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16295,'0'111'7965,"0"147"-6787,1-246-1167,4-13-9,3-20-1,1-24-305,1 0-1,4-6 305,-9 36-76,0 1 0,0 0 0,2 0 0,0 1 0,0 0 0,1 0 0,1 0 0,6-6 76,-14 18 7,-1 0 0,1 0 0,-1 0 0,1 0-1,-1 1 1,1-1 0,-1 0 0,1 1 0,0-1 0,-1 0 0,1 1 0,0-1-1,0 1 1,-1-1 0,1 1 0,0-1 0,0 1 0,0 0 0,0-1 0,0 1-1,0 0 1,0 0 0,-1 0 0,1-1 0,0 1 0,0 0 0,0 0 0,0 0-1,0 1 1,0-1 0,0 0 0,0 0 0,0 0 0,0 1 0,0-1 0,-1 0-1,1 1 1,0-1 0,0 1 0,0-1 0,-1 1 0,1-1 0,0 1-1,0 0 1,-1-1 0,1 1 0,-1 0 0,1 0 0,-1-1 0,1 1 0,0 0-7,2 7 113,0-1 0,0 1 0,0-1 0,-1 1 0,2 7-113,-1 0 109,9 17 155,0 0 0,13 21-264,14 35 157,-39-87-183,1 0-1,-1 0 0,0 0 1,1-1-1,-1 1 0,1 0 1,-1 0-1,1-1 1,0 1-1,-1 0 0,1-1 1,0 1-1,-1-1 0,1 1 1,0 0-1,0-1 0,0 0 1,-1 1-1,1-1 1,0 0-1,0 1 0,0-1 27,9-3-4939,-3-4-9494</inkml:trace>
</inkml:ink>
</file>

<file path=ppt/ink/ink1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09.9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155 194 21018,'0'7'3438,"-5"13"-2704,-15 4-620,1 0 0,1 2 0,1 1-1,2 0 1,-5 12-114,12-20 33,1 0 1,1 1-1,0 0 0,2 0 0,0 0 1,1 1-1,1 0 0,1 14-33,2-33-1,-1-1 0,0 0 0,0 0 0,1 1-1,-1-1 1,1 0 0,-1 0 0,1 0 0,0 0 0,-1 0-1,1 0 1,0 0 0,0 0 0,0 0 0,0 0 0,0 0-1,0 0 1,0-1 0,0 1 0,0 0 0,0-1 0,0 1 0,0-1-1,0 1 1,1-1 0,-1 0 0,0 1 0,0-1 0,0 0-1,1 0 1,-1 0 0,0 0 0,1 0 0,-1 0 1,58 0 3,-36-1 15,-11 0-33,1-1 1,-1 0 0,1-1 0,-1 0-1,0-1 1,0-1 0,-1 0 0,1 0-1,-1-1 1,0 0 0,-1-1-1,1 0 1,-1-1 0,-1 0 0,1-1-1,1-2 15,6-6-95,-1-1 0,-1 0 0,-1 0 0,-1-2-1,0 0 1,-2 0 0,0-1 0,2-8 95,-2-6-87,-2 0 0,-1-1 0,-3 0-1,0 0 1,-2-1 0,-2 1 0,-3-28 87,2 47 7,0 16 97,0 1 48,0 0-56,-1 0-92,0 0 0,0 0 0,0 0 0,0 0-1,0 0 1,0 0 0,0 1 0,0-1 0,0 0 0,0 1 0,0-1 0,0 1 0,0-1 0,0 1-1,0 0 1,0-1 0,1 1 0,-1 0 0,0-1 0,0 1 0,1 0 0,-1 0-4,-17 19 29,11-8-9,0 0 0,0 0 0,1 1 0,0 0 0,1 0 0,1 1 0,0-1 0,1 1 0,0 0 0,0 9-20,0 22 158,1 1-1,3 28-157,0-62 20,1 0 1,0 0-1,0 0 1,1 0 0,1-1-1,0 0 1,1 1-1,0-1 1,0-1-1,1 1 1,1-1 0,0 0-1,0-1 1,1 1-1,0-1 1,6 5-21,-6-7 9,0 0 0,1 0 1,0 0-1,0-1 0,0-1 1,1 1-1,0-2 0,0 1 0,0-1 1,1-1-1,-1 0 0,1 0 0,0-1 1,-1 0-1,1-1 0,0 0 1,0-1-1,5-1-9,-13 1 1,0-1 1,-1 0 0,1 0-1,-1 0 1,1 0-1,-1 0 1,0-1 0,1 1-1,-1-1 1,0 0-1,0 1 1,0-1 0,0 0-1,-1 0 1,1 0-1,0-1-1,28-42-25,-19 28 4,-6 9 23,47-77-326,-48 77 306,0-1 0,-1 0 0,0 1 0,0-1 0,-1-1 0,0 1 0,-1 0 1,0 0-1,0-5 18,-1 13 16,0 1 8,0 32 32,0 93 331,0-121-368,0 0 0,1 0 0,0 0 0,0-1 0,0 1 1,0 0-1,1-1 0,-1 1 0,1-1 0,0 0 0,0 1 1,0-1-1,0 0 0,1 0 0,-1 0 0,1-1 0,0 1 1,-1 0-1,1-1 0,1 0 0,-1 0 0,0 0 0,0 0 1,1 0-1,-1-1 0,4 2-19,4 1-184,0 0-1,1-1 1,0 0-1,-1-1 1,1 0 0,0-1-1,10 0 185,-4-4-3634,-3-13-6685</inkml:trace>
</inkml:ink>
</file>

<file path=ppt/ink/ink1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0.2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21482,'0'0'3650,"0"0"-2914,0 0-416,0 0 224,0 0-48,0 0-207,0 0-193,0 0 16,0 0-112,0 6-368,0-6-1009,7 0-2369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0.4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12918,'2'59'9099,"1"6"-6799,2 86-2369,-7-69 252,-1-45-236,3-1 0,0 0 0,3 1 0,1-1 0,3 7 53,-7-43-39,0-1 1,0 1-1,0 0 1,1-1 0,-1 1-1,0 0 1,0-1-1,0 1 1,1 0-1,-1 0 1,0-1-1,0 1 1,1 0 0,-1 0-1,0 0 1,1-1-1,-1 1 1,0 0-1,1 0 1,-1 0-1,0 0 1,1-1 0,-1 1-1,0 0 1,1 0-1,-1 0 1,0 0-1,1 0 1,-1 0-1,0 0 1,1 0 0,-1 0-1,0 0 1,1 0-1,-1 0 1,0 1-1,1-1 1,-1 0-1,0 0 1,1 0 0,-1 0-1,0 0 1,1 1-1,-1-1 1,0 0-1,1 0 1,-1 1-1,0-1 1,0 0 0,0 0-1,1 1 1,-1-1-1,0 0 1,0 1-1,0-1 1,0 0-1,1 1 1,-1-1 0,0 0-1,0 1 1,0-1-1,0 0 1,0 1-1,0-1 1,0 0-1,0 1 1,0-1 0,0 1-1,0-1 39,12-23-1963,-4-7-2778,-7-1-4401</inkml:trace>
</inkml:ink>
</file>

<file path=ppt/ink/ink1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1.4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5 8340,'-6'6'13409,"4"8"-9476,2 19-6499,1-25 3971,-3 59-1101,1-29-160,1 0 0,1 0 0,3-1 0,4 20-144,-4-53 45,2-14 47,6-24 97,-8 23-160,-1 2-33,54-132-555,-47 120 437,0 1 0,2 0 1,0 1-1,1 0 1,9-8 121,-22 26-6,0 0 1,1 0 0,-1 0 0,1 1-1,-1-1 1,1 0 0,-1 0 0,1 1-1,-1-1 1,1 0 0,0 1 0,-1-1-1,1 1 1,0-1 0,0 1 0,-1-1-1,1 1 1,0 0 0,0-1 0,0 1-1,0 0 1,0 0 0,-1-1 0,1 1-1,0 0 1,0 0 0,0 0 0,0 0-1,0 0 1,0 0 0,0 0 0,-1 1-1,1-1 1,0 0 0,0 0 0,0 1-1,0-1 1,-1 0 0,1 1 0,0-1-1,0 1 1,0-1 0,-1 1 0,1 0-1,0-1 1,-1 1 0,1-1 0,-1 1-1,1 0 1,-1 0 0,1 0 5,3 6 50,-1 0 1,0 1-1,0 0 1,-1-1 0,2 9-51,2 6 175,-3-14-115,11 31 307,3-1 0,6 11-367,-18-39 45,1 0 0,-1-1 1,1 0-1,1 0 0,0-1 0,0 0 0,1 0 0,0-1 1,0 0-1,1 0 0,5 3-45,-12-9-41,0 0 0,-1 0 0,1 0 0,0 0 0,1 0 0,-1-1-1,0 1 1,0-1 0,0 1 0,0-1 0,0 0 0,1 0 0,-1 0 0,0 0 0,0 0 0,0-1 0,0 1 0,0-1 0,1 1 0,-1-1 0,0 0-1,0 1 1,0-1 0,0 0 0,1-2 41,0 1-431,0 0 0,0 0 0,-1-1 0,1 0 0,-1 1 0,1-1 0,-1 0 0,0 0 0,0-2 431,17-29-9941</inkml:trace>
</inkml:ink>
</file>

<file path=ppt/ink/ink1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2.1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153 9 14375,'0'0'186,"0"-1"1,0 1-1,0 0 0,0 0 1,0-1-1,0 1 1,0 0-1,0 0 1,0-1-1,0 1 1,0 0-1,0 0 1,0-1-1,0 1 1,0 0-1,0 0 1,0-1-1,0 1 0,0 0 1,0 0-1,-1-1 1,1 1-1,0 0 1,0 0-1,0 0 1,0-1-1,0 1 1,-1 0-1,1 0 1,0 0-1,0 0 1,0-1-1,-1 1 1,1 0-1,0 0 0,0 0 1,0 0-1,-1 0 1,1 0-1,0 0 1,0 0-1,-1 0 1,1-1-1,0 1 1,0 0-1,-1 0 1,1 0-1,0 0 1,0 1-1,-1-1 0,1 0 1,0 0-1,0 0 1,-1 0-1,1 0 1,0 0-1,0 0-186,-19 15 1663,-14 25-2643,21-21 989,0 1-1,1 0 1,1 1-1,1 0 0,1 0 1,1 1-1,0 0 1,2 0-1,1 1 0,0 0 1,2-1-1,1 1 0,0 0 1,2 1-9,0-23-1,-1 0-1,1 0 1,-1 0 0,1 0 0,0 0-1,0-1 1,-1 1 0,1 0 0,0 0 0,0-1-1,0 1 1,0 0 0,0-1 0,0 1-1,0-1 1,0 0 0,0 1 0,0-1 0,0 0-1,0 1 1,0-1 0,1 0 0,-1 0-1,0 0 1,0 0 0,0 0 0,0 0-1,0 0 1,0 0 0,1-1 0,-1 1 0,0 0-1,0-1 1,0 0 1,44-11-86,-22-2-117,-1-1-1,-1-1 1,0-1 0,-1 0 0,0-2 0,2-5 203,-17 15 73,-1 0 1,0 0-1,0-1 1,-1 0-1,0 0 1,-1 0-1,0 0 1,-1 0-1,0 0 1,0-1-1,-1 1 1,-1-2-74,1 9 257,0 6-259,0 13 79,0-1 0,2 1 1,-1-1-1,2 1-77,-2-10 74,1 0 1,0 1-1,1-1 1,-1 0-1,1 0 0,0-1 1,1 1-1,0 0 1,-1-1-1,2 0 1,1 2-75,4 4 153,1 0 0,1-1 0,-1 0 0,2-1 0,4 3-153,-12-9-58,-1 0-1,0-1 0,1 0 0,-1 0 0,1 0 0,0 0 0,-1-1 1,1 0-1,0 0 0,0 0 0,0 0 0,0-1 0,0 0 1,0 0-1,0 0 0,0-1 0,0 1 0,3-2 59,-6 1-178,-1 1-1,1-1 1,-1 1 0,0-1-1,1 0 1,-1 0-1,0 0 1,0 0 0,0 0-1,0 0 1,0 0-1,0 0 1,0 0 0,0 0-1,0-1 179,12-32-7761</inkml:trace>
</inkml:ink>
</file>

<file path=ppt/ink/ink1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3.1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51 17784,'0'0'118,"0"0"-1,0 0 1,-1 1-1,1-1 1,0 0-1,-1 0 1,1 0 0,0 0-1,0 0 1,-1 0-1,1 0 1,0 0-1,0 0 1,-1 1 0,1-1-1,0 0 1,0 0-1,0 0 1,-1 1-1,1-1 1,0 0-1,0 0 1,0 0 0,0 1-1,-1-1 1,1 0-1,0 0 1,0 1-1,0-1 1,0 0-1,0 0 1,0 1 0,0-1-1,0 0 1,0 1-1,0-1 1,0 0-1,0 0 1,0 1-1,0-1 1,0 0 0,0 1-1,0-1 1,0 0-1,0 0 1,0 1-1,0-1 1,1 0 0,-1 0-1,0 1 1,0-1-1,0 0 1,0 0-1,1 0 1,-1 1-1,0-1 1,0 0 0,0 0-1,1 0 1,-1 0-1,0 1 1,0-1-118,19 1 10,0-1-1,-1 0 1,1-2 0,-1 0-1,1-1 1,-1 0 0,0-2-1,0 0 1,0-1 0,-1-1 0,13-7-10,-20 9-9,-6 3-5,1 0-1,-1 0 1,1 1-1,-1-1 1,1 1 0,0 0-1,3 0 15,-7 1-48,-2 11 19,-3-1 33,0-1 1,0 0-1,-1 0 1,0 0 0,-1-1-1,0 1 1,-5 5-5,-17 26 21,10-12-16,1 1 0,2 1 0,1 1 0,1 0 0,1 0-1,-4 23-4,16-53-4,0-1 0,0 1 0,0-1 0,0 0 0,-1 1-1,1-1 1,0 0 0,0 1 0,0-1 0,0 0-1,0 1 1,0-1 0,0 1 0,0-1 0,1 0 0,-1 1-1,0-1 1,0 0 0,0 1 0,0-1 0,0 0-1,1 1 1,-1-1 0,0 0 0,0 1 0,0-1 0,1 0-1,-1 1 1,0-1 0,1 0 0,-1 0 0,0 1-1,0-1 1,1 0 0,-1 0 0,0 0 0,1 0 0,-1 1-1,0-1 1,1 0 0,-1 0 0,1 0 0,-1 0-1,0 0 1,1 0 0,-1 0 0,0 0 0,1 0-1,-1 0 1,1 0 0,-1 0 0,0 0 0,1 0 0,-1 0-1,0-1 1,1 1 4,33-13 10,-28 10-14,0 1 1,0-1-1,0 1 1,0 0-1,0 1 1,6-1 3,1 2-53,-6 1 23,1-1-1,-1 0 1,0 0-1,1 0 1,-1-1-1,0 0 0,1 0 1,-1-1-1,0 1 1,0-2-1,0 1 1,0-1-1,-1 0 0,1-1 1,-1 1-1,0-1 1,0-1-1,4-3 31,1-2-240,0 0 0,-1-1 0,-1 0 0,0-1 0,0 0-1,-2 0 1,1-1 0,-1 0 0,-1-1 0,-1 1 0,1-1 0,-1-2 240,-2 8 61,-3 7 505,0 1 247,0 0-351,0 259 2499,0-258-2961,0 0-1,0 1 1,0-1-1,0 1 1,0-1 0,1 0-1,-1 1 1,0-1-1,1 0 1,-1 0-1,1 1 1,-1-1-1,1 0 1,0 0-1,-1 0 1,1 1-1,0-1 1,0 0-1,0 0 1,0 0 0,0 0-1,0-1 1,0 1-1,0 0 1,0 0-1,0-1 1,1 1-1,-1 0 1,0-1-1,0 1 1,1-1-1,-1 0 1,0 1-1,1-1 1,-1 0 0,0 0-1,1 0 1,-1 0-1,1 0 1,2 0-106,-1 0 0,1-1 1,-1 0-1,1 1 0,0-1 0,-1 0 0,0-1 0,1 1 0,-1-1 1,0 1-1,0-1 0,0 0 0,0 0 0,0 0 0,1-2 106,28-35-3041</inkml:trace>
</inkml:ink>
</file>

<file path=ppt/ink/ink1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3.5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 14791,'0'3'9700,"0"-3"-9011,0 6-385,0-6 176,0 0 144,0 0-288,0 0-208,0 0-64,0 0-64,0 0-96,0 0-560,18-15-1697</inkml:trace>
</inkml:ink>
</file>

<file path=ppt/ink/ink1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4:15.7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132 31 12950,'0'0'3967,"0"0"-1483,0 0-699,0 0-499,0 0-465,0 0-308,0 0-228,0 0-61,0 0-58,0 0-12,0 0-50,-3 16 110,-7 0-76,0 0 1,-1 0-1,-8 7-138,-26 38 241,39-50-227,1 0-1,1 0 1,0 0-1,0 1 1,1-1 0,1 1-1,0 0 1,0 0-1,1 0 1,1 0-1,0 10-13,1-21 0,1 0-1,-1 0 0,0 0 0,0 0 0,1 0 0,-1 0 0,0-1 0,1 1 0,-1 0 1,1-1-1,-1 1 0,1-1 0,-1 1 0,1-1 0,-1 0 0,1 0 0,-1 0 0,1 0 1,0 0-1,-1 0 0,2 0 1,7 1 0,21 11 7,-25-9-22,0-1 1,1 1-1,-1-1 0,0-1 0,1 1 1,-1-1-1,4 0 15,-8-1-6,0 0 0,0 0 0,0 0 1,0-1-1,1 1 0,-1-1 0,0 0 0,0 1 0,0-1 0,0 0 0,-1 0 0,1 0 1,0-1-1,0 1 0,-1 0 0,1-1 0,0 1 0,-1-1 0,0 1 0,1-1 1,-1 0-1,0 1 0,0-1 0,0 0 0,1-2 6,40-98-478,-39 96 413,-1 0-1,0-1 1,0 0-1,-1 1 1,0-1-1,0 0 1,0 0-1,-1 1 1,0-1-1,-1 0 1,1 0-1,-1 0 1,-1 1-1,1-1 1,-1 0-1,0 1 1,-1 0-1,1-1 1,-1 1-1,-1 0 1,1 0-1,-1 1 1,0-1-1,0 1 1,-1 0-1,1 0 1,-2-1 65,0 2-71,0 1 0,0 0 1,0 1-1,0-1 1,0 1-1,0 0 0,0 1 1,-1-1-1,1 1 1,-1 1-1,1-1 0,-1 1 1,0 0-1,1 0 0,-4 2 71,-14-2 254,24 0-249,0 1 1,-1-1-1,1 0 0,0 0 1,0 1-1,-1-1 1,1 0-1,0 1 0,0-1 1,0 0-1,0 1 1,0-1-1,-1 1 0,1-1 1,0 0-1,0 1 0,0-1 1,0 0-1,0 1 1,0-1-1,0 1 0,0-1 1,0 0-1,0 1 1,1-1-1,-1 1 0,0-1 1,0 0-1,0 1 0,0-1 1,1 0-1,-1 1 1,0-1-1,0 0 0,0 0 1,1 1-1,-1-1 1,0 0-1,1 1 0,-1-1 1,0 0-1,0 0 0,1 0 1,-1 1-1,1-1 1,-1 0-1,0 0 0,1 0 1,-1 0-1,0 0 1,1 0-1,-1 0 0,0 0 1,1 0-1,0 0-5,59 4 620,0-4-1,25-3-619,-78 2-4,10 0 31,1-2 0,-1 0-1,9-4-26,-11 3 9,0 1 0,0 0-1,0 1 1,9 0-9,-24 2 19,1 0 5,0 1-16,0 0 1,0 0-1,0 0 1,0 0-1,-1 0 1,1 1-1,0-1 1,-1 0-1,1 0 1,-1 0-1,1 1 1,-1-1-1,0 0 0,1 0 1,-1 1-1,0-1 1,0 0-1,0 1 1,0-1-1,0 0 1,0 2-9,0-2 35,10 60 336,-1-6-147,-2 2 0,-1 39-224,-6-95 14,0-1 10,0 0 34,0 0 28,0 0 36,0 0 1,0-6-72,1-6-79,0-1 0,1 1 0,0-1 0,1 1 0,0 0 0,1 0 0,1 0 0,0 1 0,0-1 0,1 1 0,6-7 28,-1 1-61,1 0 0,1 1 0,0 1-1,2 0 1,-1 1 0,16-11 61,-28 23-20,0 0 1,0 1 0,0-1-1,0 1 1,0 0 0,0-1-1,0 1 1,1 0 0,-1 0-1,0 0 1,1 1 0,-1-1-1,0 1 1,1-1 0,-1 1-1,3 0 20,-5 38 30,-10 189 487,10-160-511,0-66-6,0-1-1,1 1 1,-1-1 0,0 1 0,1-1 0,-1 1 0,0-1 0,1 1 0,-1-1 0,1 0 0,-1 1 0,1-1 0,-1 0 0,1 1 0,-1-1 0,1 0 0,0 0 0,-1 0 0,1 1 0,-1-1 0,1 0 0,-1 0 0,1 0 0,0 0 0,-1 0-1,1 0 1,-1 0 0,1 0 0,0 0 0,26 0 3,-18-1 1,8 0 20,0 0 0,0-1 0,-1-2 0,1 1 0,-1-2 0,1 0 0,-1-1 0,8-5-24,14-7 31,-1-2-1,31-24-30,-61 40-1,0-1-1,-1 0 0,0 0 1,0-1-1,0 0 0,0 0 1,-1 0-1,0-1 0,-1 0 1,1 1-1,-1-2 0,-1 1 1,1 0-1,1-7 2,-1-3-5,0 0 1,-1 0-1,-1 0 1,-1-1-1,-1 1 1,0-6 4,0 22 1,0 0 0,0 0 0,0 0 0,0 0 0,0 0 1,-1 0-1,1 0 0,0 0 0,0 0 0,-1 1 0,1-1 0,-1 0 1,1 0-1,-1 0 0,1 0 0,-1 0 0,0 0 0,1 1 0,-1-1 1,0 0-1,1 1 0,-1-1 0,0 0 0,0 1 0,0-1 1,0 1-1,0-1 0,1 1 0,-1 0 0,0-1 0,0 1 0,0 0 1,0 0-1,0-1 0,0 1 0,0 0 0,0 0 0,0 0 1,0 0-1,-1 0-1,0 1 2,0-1 1,1 0 0,-1 1-1,0-1 1,0 1-1,0-1 1,0 1 0,1 0-1,-1 0 1,0-1 0,1 1-1,-1 1 1,1-1 0,-1 0-1,1 0 1,0 0 0,-1 1-1,1-1 1,0 1-1,0-1 1,0 1 0,-1 1-3,-5 17 63,0 1 1,2 0 0,0 0 0,1 1 0,2-1-1,0 1 1,1 0 0,1-1 0,1 1 0,1 0-1,2 2-63,-3-19 18,0-1 0,1 0 0,0 0 0,0-1-1,0 1 1,0 0 0,1-1 0,-1 1 0,1-1-1,0 0 1,0 0 0,0 0 0,1 0 0,-1 0 0,1-1-1,-1 1 1,1-1 0,0 0 0,0 0 0,0-1-1,0 1 1,0-1 0,0 0 0,1 0 0,-1 0-1,2 0-17,6 1 1,-1-1-1,0 0 0,0 0 0,1-1 0,-1 0 0,0-1 0,1-1 0,-1 1 1,10-4-1,-13 2-85,-1 0 0,1-1 0,-1 0 1,0 0-1,0 0 0,0-1 1,-1 0-1,1-1 85,49-54-2273</inkml:trace>
</inkml:ink>
</file>

<file path=ppt/ink/ink1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06:09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0 432,'0'0'3028,"0"0"-1390,0 0-576,0 0-171,0 0-272,0 0-413,0 0-41,0 0 358,0 0 611,0 0-38,0 0-493,0 0-331,0 0-162,0 0 20,0 0 12,0 0 69,0 0 360,0 0 253,0 0 46,0 0-33,0 0-55,0 0-187,-7 13 1606,3-8-2565,4-4 361,-1-1 1,1 0-1,0 1 0,-1-1 0,1 0 1,0 1-1,-1-1 0,1 1 0,0-1 0,-1 1 1,1-1-1,0 1 0,0-1 0,-1 1 0,1-1 1,0 1-1,0-1 0,0 1 0,0-1 1,0 1-1,0-1 0,0 1 0,0-1 0,0 1 1,0-1-1,0 1 0,0 0 0,0-1 0,0 1 1,1-1-1,-1 1 0,0-1 0,0 1 0,1-1 1,-1 0-1,0 1 0,1-1 0,-1 1 1,0-1-1,1 1 0,-1-1 0,0 0 0,1 1 1,-1-1-1,1 0 0,-1 0 0,1 1 0,-1-1 1,1 0-1,-1 0 0,1 0 0,-1 1 1,1-1-1,-1 0 0,1 0 0,-1 0 0,1 0 1,0 0-1,-1 0 3,26 6-212,1-1 0,-1-1 0,1-1 0,-1-1 1,26-3 211,-32 1-3637</inkml:trace>
</inkml:ink>
</file>

<file path=ppt/ink/ink1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15.2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 5507,'10'-4'11701,"-9"10"-3603,-1 1-5879,0 4-5223,0 40 3153,-1 78 196,6 1 1,15 82-346,-13-153 65,-6-41-60,1 1 0,0-1 1,2 0-1,0 0 0,1 0-5,-2-12 5,-2-5 3,2-1-205,-3-1-3963,0-4-92</inkml:trace>
</inkml:ink>
</file>

<file path=ppt/ink/ink1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16.4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49 8180,'0'0'1923,"12"0"7714,16 0-7250,-22-1-2260,-1 0-1,1 0 0,-1 0 0,1 0 0,-1-1 1,1 0-1,-1 0 0,0-1 0,0 1 0,0-1 1,2-2-127,-2 2 79,0 0 0,1 0 0,-1 0 0,1 1 0,-1 0 0,1 0 0,-1 0 0,1 1 0,0 0 0,0 0 0,4 0-79,166 1 410,-174 0-405,-1 1 0,1 0-1,0 0 1,0 0 0,0-1-1,0 2 1,-1-1-1,1 0 1,0 0 0,-1 0-1,1 1 1,-1-1 0,1 1-1,-1-1 1,0 1 0,0 0-1,0-1 1,0 1-1,0 0 1,1 1-5,19 43 81,-19-41-76,3 10 13,-1 0 0,0 1 0,-1-1 0,-1 1 0,-1 0 0,0-1 0,-1 1 0,-1 7-18,1 4 64,-1-24-57,0-1 0,0 1 0,0-1 0,0 0 0,-1 1 0,1-1 0,0 0 0,-1 0 0,0 0 0,0 0 1,1 0-1,-1 0 0,0 0 0,0-1 0,0 1 0,-1-1 0,1 1 0,0-1 0,-2 0-7,-2 3-4,-1 0 0,1-1 0,-1 0 0,0-1 0,0 1 0,-3 0 4,-14 0 0,0 2 1,0 1 0,0 1 0,1 1 0,0 1 0,-18 10-1,36-17 37,0 1 1,-1-1-1,1 0 0,-1 0 1,0 0-1,1-1 0,-1 0 1,-3 0-38,9-1 58,0 0-36,0 0-6,0 0 0,0 0-11,0 0-90,-5 0-1380,-4 0-1024</inkml:trace>
</inkml:ink>
</file>

<file path=ppt/ink/ink1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18.8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 0 832,'0'0'2137,"0"0"-1563,0 0-1009,0 0 1233,0 0 1109,0 0 76,0 0-842,0 0-599,-43 22 1771,12-9-4906,31-13 2315,0 0 121,0 0 218,0 0 262,0 0 35,0 0-182,0 0 21,0 0 62,0 0-70,0 0 86,0 0 189,0 0 198,0 0 312,0 0 5,0 0-256,0 0-403,0 0 11,0 0 16,0 0 61,0 0-67,0 0-253,0 0-18,0 0 31,0 0-103,0 0-52,0 0-175,0 0-369,24-3-8489,-20 0 4456</inkml:trace>
</inkml:ink>
</file>

<file path=ppt/ink/ink1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20.0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 1 4306,'0'0'3479,"0"0"-1790,0 0-582,0 0-267,0 0-37,0 0-48,0 0-120,0 0 80,0 0 80,0 0-109,0 0-206,0 0 96,0 0 222,0 0 90,0 0-146,0 0 5,0 0-139,0 0-186,0 0-123,0 0 34,0 0 17,0 0 5,0 0-139,0 0-86,0 0-47,0 0-32,-6 35 317,2 0 72,3 0 1,1 17-441,1-16 125,6 28 315,0-7 168,-5-53-564,-1 0 0,1 1 0,-1-1-1,0 1 1,-1-1 0,1 1 0,-1-1 0,0 1 0,0-1-1,0 1 1,-1 1-44,1 14 71,0-19-87,0-1 21,0 0-99,0 0-343,0 0-1036,0 0-1758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0.9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11941,'0'-1'263,"1"-1"0,-1 1 0,0 0 0,1 0 0,-1 0 0,1-1 0,-1 1 0,1 0 0,0 0 0,-1 0-1,1 0 1,0 0 0,0 0 0,0 1 0,-1-1 0,1 0 0,0 0 0,0 0 0,0 1 0,1-1 0,-1 1-1,0-1 1,1 0-263,34-13-634,-22 10 1171,5-3-429,0 2 0,1 0-1,0 2 1,-1 0 0,1 1 0,0 0 0,13 2-108,-33 1 21,1-1 0,-1 0 0,1 1 0,-1-1-1,1 0 1,-1 1 0,1-1 0,-1 1 0,1-1 0,-1 1 0,0-1 0,1 1 0,-1-1 0,0 1 0,1-1 0,-1 1 0,0 0-1,0-1 1,1 1 0,-1-1 0,0 1 0,0 0 0,0-1 0,0 1 0,0-1 0,0 1 0,0 0 0,0-1 0,0 1-21,-1 27 589,1-20-243,-1 34 883,3 49 653,-2-90-1873,1 0 0,-1 1 0,1-1 0,0 0 0,0 0 1,-1 0-1,1 0 0,0 0 0,0 0 0,0-1 0,0 1 0,0 0 0,0 0 1,0-1-1,0 1 0,1 0 0,-1-1 0,0 1 0,0-1 0,0 0 1,1 1-1,-1-1 0,0 0 0,0 0 0,1 0 0,-1 0 0,0 0 1,2 0-10,47 0 98,-36-1 60,-12 1-147,0-1 1,-1 1-1,1-1 1,0 0-1,0 0 0,0 0 1,-1 0-1,1 0 1,0 0-1,-1-1 0,1 1 1,-1 0-1,1-1 1,-1 1-1,0-1 1,0 0-1,1 1 0,-1-1 1,-1 0-1,1 0 1,0 0-1,0 0 0,-1 1 1,1-1-1,0 0 1,-1 0-1,0 0 0,0-2-11,9-62 140,-9 66-143,2-41-124,-1 1 1,-5-37 126,4 75-24,0 1 0,-1-1 0,1 1 0,-1-1 0,1 1 0,-1 0 0,1-1 0,-1 1 0,0 0 0,0 0 0,0-1 0,0 1 0,0 0 0,0 0 0,0 0 0,0 0 0,0 0 0,0 0 0,0 1 0,-1-1 0,1 0 0,0 1 0,-1-1 0,1 0 0,0 1 0,-1 0 0,1-1 0,-1 1 0,1 0 0,-1 0 0,1 0 0,-1-1 0,1 2 0,-1-1 0,1 0 0,0 0 0,-1 0 0,0 1 24,-3 0-75,0-1-1,0 2 1,1-1-1,-1 0 1,0 1-1,1 0 1,-1 0-1,1 0 1,0 1-1,-1 0 1,1 0 75,-9 9-1252,2 0 0,0 0 0,0 1 0,1 1 1,-6 11 1251,0 1-3575</inkml:trace>
</inkml:ink>
</file>

<file path=ppt/ink/ink1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24.7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16183,'0'0'6568,"1"1"-3415,1 19-3304,-3 213 180,0 126 137,35 259-166,-19-469-11,-6 0 1,-9 98 10,-1-235-38,-1 0 0,-1 0 0,0 0 0,0 0 1,-1 0-1,-4 8 38,-12 39-1281,19-55-821,1-3-2911</inkml:trace>
</inkml:ink>
</file>

<file path=ppt/ink/ink1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26.0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380 13 10869,'-4'0'952,"0"1"0,1-1 0,-1 1 0,0-1 0,1 1 0,-1 0 0,1 0 0,-1 1 0,1-1 1,-4 3-953,-26 24 3578,22-13-3747,1 1 1,1 0-1,0 0 1,-1 4 168,-11 21 746,-203 365-63,216-393-697,6-17-143,11-23 30,5 4 0,0 1 0,2 0 1,8-8 126,-8 11-322,-1 0 1,0-2 0,-2 0 0,9-18 321,-3-4-144,-1 0 1,-3-1-1,-1-1 0,-2-1 1,-3 1-1,-1-5 144,-7 47 172,3-19-445,5 15 3130,-9 16-2569,6 15-187,1 1 0,1-1 0,1 0 0,1-1 0,1 0 0,12 18-101,0-6 69,0 0 0,2-2 1,2-1-1,1-1 1,1-1-1,1-1 0,28 18-69,-42-31 143,-12-12-7174,-13-4-10097</inkml:trace>
</inkml:ink>
</file>

<file path=ppt/ink/ink1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31.0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3875 126 7011,'0'-1'589,"0"0"-1,0 1 0,0-1 1,0 0-1,-1 1 0,1-1 1,0 0-1,0 1 0,-1-1 1,1 0-1,0 1 0,-1-1 1,1 1-1,-1-1 0,1 1 1,-1-1-1,1 1 0,-1-1 1,1 1-1,-1-1 0,1 1 1,-1 0-1,0-1 0,1 1 1,-1 0-1,0-1-588,-25-5 4691,-41 7-7777,44 0 4598,-354-5-1168,-308 5-616,618 4 267,-60 13 5,67-8-269,-1-2-1,-38-2 270,-11-4-103,1 4 0,-68 14 103,95-11-61,-1-4 0,0-4 0,-11-4 61,-30 1-67,-50 7-618,1 8 1,-15 10 684,30-9 69,0-7 0,-40-8-69,77 0 249,114 2-239,-1 0 0,1 0 0,0 0 0,0 1 0,0 0 0,-1 1-10,0-1-4,0 1-1,0-1 0,-1 0 0,1-1 1,-1 0-1,-3 0 5,-82-1 10,93 0 12,1 0 2,0 0 8,21 0-104,-13 0-256,-1-1 0,0 1 0,0-1 0,0-1 0,0 1 0,0-1 0,0 0 0,-1-1 0,1 0 0,-1 0 0,1 0 0,-1-1 0,0 1 0,0-2 0,-1 1 0,1-1 0,-1 1 0,0-2 0,0 1 328,58-49-6332,-49 43 6888,0 1 0,0 0 1,1 1-1,1 0 1,0 2-1,1-1-556,-7 3 355,0-2 0,0 1-1,-1-1 1,0 0 0,0-1 0,2-3-355,-1 2 96,-10 9-20,1-1 0,-1 1-1,1-1 1,0 0-1,-1 0 1,1 1 0,-1-1-1,0 0 1,1 0 0,-1 0-1,1 1 1,-1-1 0,0 0-1,0 0 1,0 0 0,1 0-1,-1 0 1,0 1 0,0-1-1,0 0 1,0 0 0,-1 0-1,1 0 1,0 0-1,0 0 1,0 1 0,-1-1-1,1 0 1,0 0 0,-1 0-1,1 1 1,-1-1 0,1 0-1,-1 0 1,1 1 0,-1-1-1,1 0 1,-1 1 0,0-1-1,1 1 1,-1-1 0,0 1-1,0-1 1,1 1-1,-1-1 1,0 1 0,0 0-1,0-1 1,0 1 0,1 0-1,-1 0 1,0 0 0,0 0-1,0-1 1,0 1 0,0 0-1,0 1 1,0-1 0,0 0-76,-7 0 53,3-1 33,0 1 1,-1 0-1,1 0 1,0 0 0,0 1-1,0 0 1,0 0-1,0 0 1,0 0-1,0 1 1,0 0-1,1 0 1,-1 0 0,0 1-1,1-1 1,-4 4-87,-31 25 682,-18 14-466,2 2 0,2 2 1,-28 36-217,71-68-44,9-15 48,0 0 1,0 0 0,0 0 0,0-1 0,0 1 0,0 0 0,-1-1-1,1 1 1,0-1 0,-1 1 0,1-1 0,-1 0 0,0 1-5,5-4 163,1 1 1,0 0-1,0 0 1,0 0-1,0 1 1,0-1-1,0 1 1,0 0-1,0 0 1,0 0 0,0 1-1,0-1 1,0 1-1,3 1-163,2 1 58,1 0-1,-1 1 1,0 0-1,0 1 1,0 0-1,2 2-57,12 9-65,-1 2 0,-1 0 0,-1 1 0,9 12 65,-22-23 5,0-2 1,0 1-1,0-1 0,1 0 0,-1-1 1,2 0-1,-1 0 0,0 0 1,1-1-1,0-1 0,6 3-5,2-2 19,1-1 1,-1 0-1,1-1 0,-1 0 1,16-2-20,-32 0-51,-10 16-3324,-10-4-1566</inkml:trace>
</inkml:ink>
</file>

<file path=ppt/ink/ink1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39.4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370 11 12886,'0'0'2425,"0"0"-624,0 0-19,0 0-248,0-10 4255,-4 19-5786,0-1 1,-1 1-1,0-1 0,0 1 0,-1-2 0,0 1 0,-4 4-3,-15 21 10,-27 39 42,31-45-51,0 1-1,2 1 1,1 1 0,2 1-1,1 0 1,1 1-1,0 3 0,13-26 8,1-7-26,0-2-38,2-12-272,4 0 223,0 0 1,0 1-1,1 0 1,0 0-1,1 1 1,1 0-1,4-5 105,21-26-952,21-27-1476,9-14 1482,-57 71 1373,0 0 1,0 0 0,-1-1-1,-1 0 1,0 0 0,2-7-428,-6 15 555,1-3 828,-2 10-554,1 22-600,7 4-193,2 0 0,1 0 0,0-1-1,14 21-35,-10-18-13,-3-3 32,-1 1 0,-2 1 0,-1 0 0,0 4-19,8 29 63,-16-62-65,0-1 0,0 1-1,0-1 1,0 0 0,0 1 0,0-1-1,0 0 1,0 1 0,0-1 0,-1 1 0,1-1-1,0 0 1,0 1 0,0-1 0,0 0-1,-1 1 1,1-1 0,0 0 0,0 1-1,0-1 1,-1 0 0,1 1 0,0-1-1,-1 0 1,1 0 0,0 1 0,-1-1-1,1 0 1,0 0 0,-1 0 0,1 0-1,0 1 1,-1-1 0,1 0 0,0 0-1,-1 0 1,1 0 0,-1 0 0,1 0-1,0 0 3,-29 2-34,-40-11 25,56 7-2,-321-53 0,285 36 234,48 19-241,0 0 0,1-1 0,-1 1 0,0 0 0,1-1 0,-1 1 0,0 0 0,1-1 0,-1 1-1,0-1 1,1 1 0,-1-1 0,1 1 0,-1-1 0,1 1 0,-1-1 0,1 0 0,-1 1 0,1-1 0,0 0 0,-1 1 0,1-1-1,0 0 1,0 0 0,-1 1 0,1-1 0,0 0 0,0 0 0,0 1 0,0-1 0,0 0 0,0 0 0,0 1 0,0-1-1,0 0 1,1 0 0,-1 1 0,0-1 0,0 0 0,1 0 0,-1 1 0,0-1 0,1 0 0,-1 1 0,1-1 0,-1 0 0,1 1-1,-1-1 1,1 1 0,-1-1 0,1 1 0,-1-1 0,1 1 0,0-1 0,-1 1 0,1 0 0,0-1 0,-1 1 0,1 0-1,0 0 1,0-1 0,-1 1 0,1 0 0,0 0 0,0 0 18,30-14-2233,5-6-3663</inkml:trace>
</inkml:ink>
</file>

<file path=ppt/ink/ink1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40.3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0 15303,'0'0'2374,"0"0"-845,0 0 8,-1 20 923,-43 151 55,33-99-2345,4 1-1,3 1 1,4 39-170,0-91 17,0-21-86,1 0-406,7-7 221,32-60-3145,-15 23-1280</inkml:trace>
</inkml:ink>
</file>

<file path=ppt/ink/ink1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40.9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3 10709,'4'0'9069,"7"0"-4688,69 0-4417,-66 0 49,-3-1-7,-1 0 1,1 1-1,-1 0 0,1 1 1,-1 1-1,1-1 0,-1 2 1,1-1-1,-1 1 0,0 1 0,-1 0 1,1 0-1,-1 1 0,4 2-6,-7-3 19,0 1-1,0-1 0,0 1 1,-1 1-1,0-1 0,0 1 0,0 0 1,-1 0-1,3 3-18,-6-6 14,0 0 1,1 0 0,-1 0-1,0 0 1,-1 1-1,1-1 1,0 0 0,-1 0-1,0 0 1,0 1-1,0-1 1,0 0 0,0 0-1,-1 0 1,1 1 0,-1-1-1,0 0 1,0 0-1,0 0 1,-1 0 0,1 0-1,0 0 1,-1-1-1,-2 3-14,-5 7 77,0 0 0,-1-1-1,-1 0 1,0 0-1,0-2 1,-11 8-77,-79 50 527,97-64-508,-2 0 44,1 0-1,-1 0 1,0-1-1,0 0 1,0 0-1,0 0 1,0-1-1,0 1 1,0-1-1,-1-1 1,-4 1-63,8-2-121,0 1-1,1 0 1,-1 0 0,0-1 0,1 0-1,-1 1 1,1-1 0,-1 0 0,1-1-1,-1 1 1,1 0 0,-2-2 121,2 2-439,1 0 1,-1-1 0,1 0 0,-1 1-1,1-1 1,-1 0 0,1 0 0,0 0-1,0 0 1,0 0 0,0 0 0,0 0-1,1 0 1,-1 0 0,0-1 0,1 0 438,-1-4-13452</inkml:trace>
</inkml:ink>
</file>

<file path=ppt/ink/ink1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43.3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409 21 5154,'-2'-14'11143,"-4"8"-4212,5 6-6658,1 0-1,-1 0 1,0 0 0,0 0 0,0 0-1,0 0 1,0 0 0,0 0-1,0 0 1,0 0 0,0 1 0,0-1-1,0 0 1,1 1 0,-1-1-1,0 0 1,0 1 0,0-1 0,0 1-273,-46 41-3735,32-27 5539,-15 12-1780,3 1 1,0 1 0,2 1-1,1 2 1,1 0-1,2 2 1,2 0 0,0 1-1,2 3-24,53-70-224,-2-2 0,15-19 224,-7 7-181,-22 26 63,-1 0 1,-1-2-1,-1 0 1,-1-1 0,6-11 117,-1 7 245,-18 25-216,-1 0 1,0 0-1,0 0 0,0 0 1,-1 0-1,1-1 0,0 1 1,-1 0-1,1-1 0,-1 1 1,0-1-1,0 0 1,0 1-1,0-1 0,-1 0 1,1 0-1,-1 1 0,1-2-29,0 18 47,0 0 0,1 0-1,1 0 1,0 0 0,1-1-1,1 1 1,0-1 0,1 0-1,0 0 1,2 1-47,17 29 113,2-2 1,11 10-114,-26-37 60,-11-13-86,1 0-1,-1 0 0,0 1 1,0-1-1,0 0 0,0 1 1,0-1-1,-1 1 1,1-1-1,0 1 0,-1-1 1,1 1-1,-1 0 0,1-1 1,-1 1-1,0 0 1,0-1-1,0 1 0,0 0 1,0-1-1,0 1 0,0 0 1,0-1-1,-1 1 27,-1-1-3,0 0 0,-1 1 0,1-1 1,-1-1-1,0 1 0,1 0 0,-1-1 0,0 1 0,1-1 0,-1 0 0,0 0 0,1 0 0,-1 0 1,0 0-1,0-1 3,-5 1-8,-117 17 88,56-6 96,-42-1-176,-41-7 203,147-2-197,0 1-1,0 0 1,1 0 0,-1 0-1,1 1 1,-1-1-1,1 1 1,0 0 0,-1 2-6,-5 2-5,6 5-1287,7-12-1400</inkml:trace>
</inkml:ink>
</file>

<file path=ppt/ink/ink1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45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206 35 11557,'-22'-1'10158,"-5"0"-6675,24 0-3461,0 1 0,-1 0 1,1 0-1,0 1 0,0-1 1,0 1-1,-1-1 0,1 1 1,0 0-1,0 0 0,0 0 0,0 1 1,0-1-1,1 1 0,-1 0 1,0 0-1,1 0-22,-8 7 32,0 1 0,1 0 1,1 1-1,0 0 0,0 0 0,1 1 0,0 0 0,1 1 1,1-1-1,0 1 0,0 0 0,2 0 0,-1 0 0,2 1 0,0-1 1,0 1-1,1 0 0,1 6-32,0-13 6,0-1 1,0 1-1,0-1 0,1 1 0,0-1 1,1 1-1,1 4-6,-1-7 2,-1-1 1,1 0-1,0 0 1,1 0-1,-1 0 0,0-1 1,1 1-1,0-1 1,-1 1-1,1-1 0,0 0 1,0 0-1,1 0 1,-1 0-1,1-1-2,4 4-1,5 3-12,1-1 0,0-1 0,0 0 0,12 3 13,-10-7-31,0 0 0,0-2 1,1 1-1,-1-2 0,0 0 1,13-3 30,-19 1-17,-1-1 0,1 0 0,-1-1 0,-1 0 0,1 0 0,-1-1 1,0 0-1,0 0 0,0-1 0,-1 0 0,0-1 0,0 1 0,-1-1 1,0-1-1,-1 1 0,0-1 0,0 0 0,0 0 0,-2 0 0,1-1 1,-1 1-1,2-10 17,-2 1 52,-2 0 1,0-1-1,-1 1 1,0 0 0,-2-6-53,0-27 94,1 49-91,1 0-1,0 0 1,0 0-1,-1 0 1,1 0-1,-1 0 1,0 0-1,0 0 1,0 1-1,1-1 1,-2 0-1,1 0 1,0 1-1,0-1 1,0 1 0,-1-1-1,1 1 1,-1-1-1,1 1 1,-1 0-1,0 0 1,1 0-1,-1 0 1,-1-1-3,-53-18 133,20 9-60,28 8-93,-1 0-1,1 1 1,-1 0 0,0 0 0,0 1-1,0 1 1,0-1 0,0 1-1,1 1 1,-6 0 20,-16 0-64,27-1 35,1 1 1,-1-1-1,1 1 0,0-1 1,-1 1-1,1 0 0,0 0 0,0 0 1,-1 0-1,1 0 0,0 1 0,0-1 1,0 1-1,1-1 0,-1 1 0,0 0 1,0 0-1,1 0 29,-18 24-3986,18-20-720</inkml:trace>
</inkml:ink>
</file>

<file path=ppt/ink/ink1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4:45.8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15335,'0'0'2815,"0"0"-1148,0 0-312,0 0-413,0 0-472,0 0-198,0 0 93,0 0 73,0 0 26,0 0 43,0 0-94,0 0-130,0 0-85,0 0-49,0 0-24,0 3-20,0 7-34,1-1 1,0 1 0,1-1 0,0 1-1,0-1 1,1 0 0,1 0-1,-1 0 1,1 0 0,2 1-72,11 19 154,1-1-1,9 9-153,-10-14 47,-1 1-1,-1 0 0,1 5-46,-10-1-327,-9-10-2796,-3-5-3589</inkml:trace>
</inkml:ink>
</file>

<file path=ppt/ink/ink1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11.2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1299 1 6979,'0'0'1251,"0"0"179,0 0 595,0 0-237,0 0-417,0 0-90,0 0-73,0 0-5,0 0-362,0 0-185,0 0-256,0 0-146,0 0-3,0 0-1,0 0 38,0 0 225,0 0 44,0 0 1,0 0-105,0 0-63,0 0-73,0 0-42,0 0-61,0 0-4,-28 0 121,-6 0-294,0 1 0,0 1 0,1 2 0,-1 2-1,-23 7-36,-62 25-7,65-20-26,-2-1 0,0-3 0,-15 0 33,58-12 2,0 1 0,1 1 0,-1 0 0,1 0 1,0 2-1,0-1 0,1 1 0,-1 1 0,-6 6-2,-18 14-25,2 1-1,-6 8 26,14-12-16,-23 22-43,-32 40 59,56-54 11,1 2 1,2 0-1,1 2 0,-14 32-11,13-24 14,-28 41 35,36-65-29,1 0 0,1 1 0,0 1 0,2 0 0,1 0 0,1 1 0,-3 15-20,7-9 35,2 0 0,1 0 0,2 0-1,1 6-34,0 36 82,-2-27-103,-2-26 27,2 0 0,0-1 0,1 1 0,1 0 0,0 0 0,2 0 0,0-1 0,3 9-6,-1-11 12,0-1 0,0 0-1,2 0 1,0 0 0,0-1-1,1 0 1,1 0 0,0-1-1,1 0 1,0-1 0,0-1 0,2 0-1,8 6-11,23 17 38,14 9 71,38 20-109,-73-49 6,1-1-1,0-2 0,0 0 0,1-1 1,0-2-1,6 1-5,67 8 71,1-5 1,94-1-72,-41-3 121,-72-4-79,-1-3-1,0-4 1,0-3 0,51-13-42,-15-4 40,0-6 1,85-35-41,-191 61 2,1 1-1,-1-1 1,0-1 0,0 0-1,-1 0 1,0-1-1,1 0 1,-2 0 0,1-1-1,3-4-1,24-23 58,-2-2 0,-2-1 0,23-35-58,-38 47 28,-1-1-1,-1 0 1,-1-2-1,-1 1 1,-2-1-1,6-26-27,-1-1 51,-2 0-1,-3-1 1,-2 0 0,-1-53-51,-6 56 47,-4-1 0,-1 1 1,-3-1-1,-4-3-47,5 27 40,-2 0 0,-1 1 0,-1 0 0,-2 1 0,-1 0 0,0 1 0,-3 0 0,0 1 0,-1 1 0,-2 0 0,-16-15-40,0 1 29,-3 2 0,-1 2-1,-3 0-28,28 24-2,-1 1 0,0 1 0,0 0 0,-1 1 0,0 1 0,-1 1 0,0 0 0,0 1 0,0 0 0,0 2 0,-1 0 2,-128-3 182,67 6-2738,110 0-291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2.8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4 179 4754,'-1'-23'13798,"0"40"-9055,0 37-4342,1 248 250,18-346-888,-10 22 161,1 0-1,0 0 1,2 1 0,0 0 0,1 1-1,5-5 77,-9 14-145,0 1-1,0 0 1,1 0-1,1 1 1,0 0-1,0 1 1,0 0-1,1 0 1,1 1-1,-1 1 1,1 0-1,0 0 146,-11 6-14,0-1 1,0 0-1,0 1 1,0-1-1,0 1 1,0-1-1,0 1 1,0 0-1,0-1 1,0 1-1,0 0 0,0 0 1,1-1-1,-1 1 1,0 0-1,0 0 1,0 0-1,0 1 1,0-1-1,0 0 1,1 0-1,-1 1 0,0-1 1,0 0-1,0 1 1,0-1-1,0 1 1,0 0-1,0-1 1,0 1-1,0 0 0,-1-1 1,1 1-1,0 0 1,0 0-1,-1 0 1,1 0-1,0 0 1,-1 0-1,1 0 14,0 4 4,0 1-1,0-1 1,-1 1-1,1-1 1,-1 1-1,0 0 1,-2 5-4,2 11 378,0 140 1887,0-161-2267,0 0 0,1-1 0,-1 1 0,1 0-1,-1-1 1,1 1 0,0-1 0,-1 1 0,1-1-1,0 1 1,-1-1 0,1 1 0,0-1 0,-1 0-1,1 1 1,0-1 0,0 0 0,-1 0 0,1 0-1,0 1 1,0-1 0,0 0 0,0 0 0,-1 0 0,1 0-1,0 0 1,0 0 0,0-1 2,34 1-145,-24 0 122,14 0-3,-14 1-36,1-1 1,0-1 0,0 0-1,0 0 1,5-2 61,-13 2-16,0 0-1,-1-1 1,1 1-1,0-1 1,0 0 0,-1 0-1,1 0 1,-1-1 0,1 1-1,-1-1 1,0 0 0,0 0-1,0 0 1,-1 0 0,1 0-1,-1-1 1,2-2 16,0-1-42,0 0 0,0 0-1,0-1 1,-1 1 0,0-1 0,-1 1 0,0-1 0,0 0 0,0 0-1,-1-3 43,-38 11-149,34 1 148,0 0 0,0 1 0,0-1-1,0 0 1,0 1 0,0 0 0,1 0 0,-1 0 0,1 0-1,-1 0 1,1 0 0,0 1 0,0-1 0,0 1 0,0-1-1,0 1 1,1 0 0,-1 0 0,1 0 0,0 0 0,0 0-1,0 0 1,0 0 0,0 2 1,-2 8 88,0 0 1,1 0-1,1 0 0,0 1 1,0 3-89,1-14 10,0 0 0,0-1 1,0 1-1,0-1 0,1 1 1,-1 0-1,1-1 0,0 1 1,-1-1-1,1 1 1,0-1-1,0 0 0,1 1 1,-1-1-1,0 0 0,1 0 1,-1 0-1,1 0 1,0 0-1,0 0 0,0 0 1,1 1-11,3 0 17,-1-1 1,1 1 0,-1-1 0,1 0-1,0-1 1,0 0 0,-1 1 0,1-2-1,0 1 1,1-1-18,2 1 30,1-1 0,-1 0 0,0 0 0,0-1 1,1 0-1,-1-1 0,0 0 0,0 0 0,0-1 0,-1 0 0,1 0 0,-1-1 0,1-1 1,-1 1-1,4-4-30,0-2-32,1-1 0,-1 0 0,-1 0 1,0-1-1,0-1 0,-1 0 0,-1 0 0,5-10 32,7-13-336,-2 0-1,-1-1 0,12-40 337,-23 58-20,-1 0 1,-2-1-1,0 0 0,-1 0 1,0 0-1,-2 0 1,-1 0-1,0 0 0,-2-3 20,2 22 9,0 1-1,0-1 1,0 1-1,0-1 1,0 1-1,0-1 0,0 1 1,-1-1-1,1 1 1,0 0-1,0-1 1,-1 1-1,1-1 1,0 1-1,-1 0 1,1-1-1,0 1 0,-1 0 1,1-1-1,0 1 1,-1 0-1,1-1 1,-1 1-1,1 0 1,-1 0-1,1 0 1,-1-1-1,1 1 1,-1 0-1,1 0 0,-1 0 1,1 0-1,-1 0 1,1 0-1,-1 0 1,1 0-1,-1 0 1,1 0-1,-1 0 1,1 0-1,0 0 0,-1 1 1,1-1-1,-1 0 1,1 0-1,-1 1 1,1-1-1,-1 0 1,1 0-1,0 1 1,-1-1-1,1 0 0,0 1 1,-1-1-1,1 0 1,0 1-1,-1-1 1,1 1-1,0 0-8,-6 12 75,2 1 0,0 1-1,0-1 1,1 1 0,1-1 0,0 12-75,-1 98 553,3-97-437,-1 11 49,-1-16 5,2 0 0,1-1-1,1 11-169,-1-28 15,-1 1 0,1-1 0,0 1 0,0-1 0,1 1 0,-1-1 0,1 0 0,0 0 0,0 0 0,0 0 0,1 0 0,0 0 0,-1-1 0,1 1 0,0-1 0,1 1 0,-1-1 0,2 0-15,-1-1-201,1 0-1,-1 0 0,1-1 0,-1 0 1,1 0-1,0 0 0,0-1 0,0 1 0,-1-1 1,1 0-1,0-1 0,0 1 0,0-1 0,-1 0 1,1 0-1,0 0 0,-1-1 0,1 0 0,-1 0 1,0 0-1,1 0 0,1-2 202,26-18-6325</inkml:trace>
</inkml:ink>
</file>

<file path=ppt/ink/ink1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0.5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64 0 8340,'-1'2'12152,"-2"6"-6321,-14 56-6134,3-6 321,3 0 0,3 1 0,2 0 0,2 41-18,4-14 16,0-85-123,0-1-157,0-12-1334,0-11-2188,0-5-5186</inkml:trace>
</inkml:ink>
</file>

<file path=ppt/ink/ink1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1.5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38 4194,'0'0'9626,"0"0"-6286,0 0-1625,0 0 73,0 0-681,0 0-563,0 0-160,0 0-47,16 0-4,0-1-293,0-1 0,0 0 0,0-2-1,0 0 1,2-1-40,0-1 12,0 2 0,1 0 0,16-1-12,29 4-24,-64 2 25,1-1 1,0 0-1,0 1 0,0-1 1,-1 1-1,1-1 1,0 1-1,-1 0 0,1-1 1,0 1-1,-1 0 1,1-1-1,-1 1 1,1 0-1,-1-1 0,1 1 1,-1 0-1,0 0 1,1 0-1,-1 0 0,0-1 1,1 1-1,-1 0 1,0 0-1,0 0 0,0 0 1,0 0-2,4 31 12,-4-26-17,1 0 6,0 0 0,-1 0 0,0 0 0,0 0 0,0 0 0,-1 0-1,0 0 1,0 0 0,0 0 0,-1-1 0,0 1 0,0 0 0,-1-1 0,1 1 0,-2 0-1,0 0 10,-1 0 0,-1-1 0,1 0 0,-1 0 0,0 0 1,0 0-1,0-1 0,-1 0 0,1-1 0,-1 1 1,-6 1-11,1 1-30,1-2 1,-1 1 0,0-1-1,0-1 1,0 0-1,-1-1 1,-6 0 29,19-1 45,-1-1 0,0 1 0,1 0 0,-1-1 0,0 1 1,1 0-1,-1 0 0,1-1 0,-1 1 0,1 0 0,0 0 0,-1 0 0,1 0 0,0-1 0,-1 1 0,1 0 0,0 0 0,0 0 0,0 0 0,0 0 1,0 0-1,0 0 0,0 0 0,0 0 0,0 0 0,0 0-45,3 28 109,-2-24-90,1 0 1,1-1 0,-1 1-1,1 0 1,0-1-1,0 1 1,0-1 0,0 0-1,1 0 1,0 0-1,2 2-19,52 42 161,-46-38-110,5 3-13,8 6 99,-1 2 0,16 17-137,-40-38-5,8 7 34,-5-15-2001,-3-12-2675</inkml:trace>
</inkml:ink>
</file>

<file path=ppt/ink/ink1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2.2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114 126 15367,'0'0'2164,"0"0"-630,0 0-278,0 0-557,0 0-411,0 0 30,11 0 805,-8-1-1058,0 1 0,0-1-1,0 0 1,0 0 0,0 0 0,0-1 0,0 1-1,-1-1 1,1 1 0,-1-1 0,1 0-1,-1 0 1,0 0 0,0 0 0,1-1 0,-2 1-1,1-1 1,0 1 0,0-1 0,-1 1-1,1-1 1,0-3-65,0 2 30,0 1-1,0-2 1,-1 1 0,1 0-1,-1 0 1,0-1 0,0 1-1,0 0 1,-1-1 0,0 1-1,1-1 1,-2 1 0,1 0-1,0-1 1,-1 1 0,0-3-30,-2 6 1,0 0 0,1 0 0,-1 0 0,0 1 0,1-1 0,-1 1 0,0 0 0,0 0 0,0 0 0,1 0 0,-1 0 0,0 0 1,-1 1-2,-2-1-17,1 0 11,-1 0 1,0 0-1,1 0 1,-1 1-1,0-1 0,1 2 1,-1-1-1,1 0 1,0 1-1,-1 0 1,1 0-1,0 1 0,0 0 1,0 0-1,0 0 1,1 0-1,-1 1 1,1-1-1,0 1 0,0 0 1,0 0-1,1 1 1,-1-1-1,1 1 1,0 0-1,0 0 0,1 0 1,-1 0-1,1 0 1,0 1-1,1-1 0,-1 1 1,1 2 5,-3 70 153,4-63-103,0-14-35,0 1 0,1-1 1,-1 1-1,0 0 1,1-1-1,0 1 0,-1-1 1,1 1-1,0-1 0,0 0 1,-1 1-1,1-1 1,0 0-1,0 0 0,1 1 1,-1-1-1,0 0 1,0 0-1,0 0 0,1-1 1,-1 1-1,1 0 1,-1 0-1,1-1 0,-1 1 1,1 0-1,-1-1 0,1 0 1,-1 1-1,1-1 1,-1 0-1,1 0 0,1 0-15,65 1 321,-47-2-384,-17 1-227,1 0 0,-1 0-1,0-1 1,0 1 0,0-1-1,0 0 1,0 0 0,0-1-1,0 1 1,0-1 0,2-2 290,13-8-6614</inkml:trace>
</inkml:ink>
</file>

<file path=ppt/ink/ink1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5.4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145 184 11413,'0'0'2940,"0"0"-1094,0 0-256,0 0-181,0 0-216,0 0-273,0 0-18,0 0-195,0 0-310,0 0-93,0 0-34,0 0-49,0 0-42,0 0-3,0 0-82,0 0-4,0 0 6,0 0 0,0 0-10,0 0-17,0 0 83,0 0-18,0 0-1,-32 13 200,23-6-339,0 0-1,1 1 0,-1 0 0,2 0 0,-1 1 0,1 0 0,0 0 0,1 1 0,0-1 0,1 2 0,0-1 0,1 0 0,0 1 0,0 0 0,1 0 0,0 0 1,1 0-1,1 1 0,0-1 0,0 9 7,-3 36 24,4-56-75,0 0-34,5 0 68,0 0 1,0-1 0,1 1-1,-2-1 1,1-1 0,0 1-1,0-1 1,0 1 0,0-1-1,-1-1 1,1 1 0,-1-1-1,0 1 1,0-1 0,0-1-1,2 0 17,0-3-302,1 0-1,-1 0 0,-1-1 0,1 1 0,-1-1 0,-1-1 1,1 1-1,1-8 303,3-7-1913,-2-1 0,0 0 0,-2 0 0,-1-1 0,-1 1 1,0-13 1912,-2-16-2092,-1-11 4185,0 15 3023,0 39-1788,0 13 320,0 237-2282,2-219-1274,1-1 1,1 0-1,0 0 1,2 0-1,1 0 0,0-1 1,1 0-1,10 17-92,-17-34-2,0-1 0,-1 1 0,1 0 0,0 0 0,0 0 0,0-1 0,0 1 0,1-1 0,-1 1-1,0-1 1,1 1 0,-1-1 0,1 0 0,-1 1 0,1-1 0,0 0 0,-1 0 0,1 0 0,0 0 0,0-1 0,0 1 0,-1 0 0,3-1 2,-2 0-67,0 0 0,0-1 1,0 1-1,0-1 1,0 1-1,0-1 0,0 0 1,0 0-1,0 0 1,-1 0-1,1 0 0,0 0 1,-1-1-1,1 1 1,-1-1-1,1 1 0,-1-1 1,1 1-1,-1-1 1,0 0-1,0 0 67,22-28-2772,-1 1-3756</inkml:trace>
</inkml:ink>
</file>

<file path=ppt/ink/ink1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6.5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191 194 12406,'0'0'4634,"-5"0"1738,-18 5-5383,14 1-896,0 1 0,0 0 0,1 0 1,0 1-1,1 0 0,-1 1 1,2-1-1,-1 2 0,-2 4-93,-46 91 302,46-86-278,6-11-21,-1 1 0,2-1 0,-1 1 0,1 0 0,0 0 0,1 0 0,0 0 0,0 0 0,1 0 0,1 1-3,1-9-33,1 0 0,-1 0 0,1-1 0,0 1 0,-1-1 0,1 0 0,0 0 0,0 0 0,-1 0 0,1 0 0,1-1 33,-2 1-69,2 0 18,0-1 1,0 0-1,0 0 1,0-1-1,0 1 1,-1-1-1,1 0 1,-1 0 0,1 0-1,-1 0 1,0-1-1,0 0 1,0 1-1,0-1 1,0 0 0,-1 0-1,1 0 1,-1-1-1,0 1 1,0-1-1,0 1 1,0-1-1,0 0 51,6-13-276,0 0-1,-1-1 0,-1 0 0,1-7 277,20-86-4309,10-84 4309,-34 147 870,-3 48-270,0 0-72,0 0-26,0 0-230,0 0-114,0 0-33,0 0 107,0 42 918,-3 142 132,3 128-998,0-304-241,1 0 0,0 0 1,0-1-1,1 1 0,0 0 0,0 0 1,1-1-1,0 1 0,0-1 0,0 0 1,1 0-1,0 0 0,1 0 1,2 2-44,-6-8 2,1 0 1,-1 0 0,0 0 0,0 0 0,1-1-1,-1 1 1,0-1 0,1 1 0,-1-1 0,0 1-1,1-1 1,-1 0 0,1 1 0,-1-1 0,1 0-1,-1 0 1,1 0 0,-1 0 0,1-1 0,-1 1-1,0 0 1,1 0 0,-1-1 0,1 1 0,-1-1 0,1 0-4,32-19 73,-17 1-250,0-2 0,-2 0 0,0-1 1,-1-1-1,-2 0 0,0 0 0,-1-2 1,2-9 177,-2 18 894,-10 16-880,0 0 0,-1 0-1,1 0 1,-1 0 0,1 0-1,0 0 1,-1 1-1,1-1 1,-1 0 0,1 0-1,-1 1 1,1-1-1,-1 0 1,1 1 0,-1-1-1,1 1 1,-1-1-1,0 0 1,1 1 0,-1-1-1,1 1 1,-1-1 0,0 1-1,1-1 1,-1 1-1,0-1 1,0 1 0,0 0-1,1-1 1,-1 1-1,0-1 1,0 1 0,0 0-1,0-1 1,0 1-14,35 73 353,-32-69-349,0 1 0,0-1-1,1 0 1,0 0 0,0 0-1,1-1 1,-1 0 0,1 1-1,0-1 1,0-1 0,0 1-1,2 0-3,12-2-1010,-7-8-3161,-5-17-4457</inkml:trace>
</inkml:ink>
</file>

<file path=ppt/ink/ink1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7.0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20 12005,'0'0'6019,"0"0"-3105,0 0-769,0 0-449,0 0-943,0 0-129,0 0-208,0 0-160,0 0-96,0 0 0,0 0-160,0 0 16,0 0-16,-4-7-784,1-5-2097</inkml:trace>
</inkml:ink>
</file>

<file path=ppt/ink/ink1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7.9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11797,'0'0'3146,"0"0"-1092,0 0-357,0 0 34,0 0-482,0 0-441,0 0-135,0 0-110,0 0-38,0 0 11,0 0-95,0 0-175,0 0-31,0 0-16,0 0-54,0 13-42,3 31-98,3 1 0,2-1 0,1 0 0,3-1 1,4 8-26,1 7 29,-16-52-26,0 0 0,1-1 0,0 1-1,0-1 1,1 1 0,-1-1 0,1 0 0,0 0 0,1 0 0,-1 0 0,1-1 0,0 1 0,1-1-3,-1-1-24,0 0 0,1-1 1,-1 1-1,1-1 0,0-1 1,0 1-1,0 0 0,0-1 0,0 0 1,0 0-1,0-1 0,0 0 1,0 1-1,0-2 0,1 1 24,3 0-530,0-1 0,-1 0-1,1-1 1,0 0 0,0 0-1,-1 0 1,1-1 0,-1-1-1,2-1 531,10-5-5909</inkml:trace>
</inkml:ink>
</file>

<file path=ppt/ink/ink1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8.3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79 17448,'0'0'3089,"0"0"-1104,0 0-592,0 0-449,17 0-447,4-6-113,4-7-256,0 1-32,-1-4-96,-6 6-80,0 1-721,-8-1-2512,-6 7-14023</inkml:trace>
</inkml:ink>
</file>

<file path=ppt/ink/ink1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29.0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0 11765,'0'0'3167,"0"0"-1342,0 0-251,0 0-5,0 0-625,0 0-298,0 0-115,0 0 24,0 0-3,0 0-117,0 0-16,0 0-187,0 0-126,0 0 4,0 0-3,-4 14-6,-1 2-16,0 1 0,1 0 0,0 0 0,2 0 0,0 0 0,1 0 0,0 0-85,1-14 9,0 0-1,-1 1 1,1-1 0,1 0-1,-1 0 1,0 1 0,1-1-1,-1 0 1,1 0 0,0 0 0,0 0-1,1 0 1,-1 0 0,0 0-1,3 2-8,-2-3 5,1 0 0,0-1 0,0 1 0,0-1 0,0 0 0,0 0 0,0 0 0,0-1 1,1 1-1,-1-1 0,0 1 0,0-1 0,1 0 0,-1 0 0,0-1 0,1 1-5,2-1 8,1 0 0,0 0 1,-1 0-1,0-1 1,1 0-1,-1 0 1,0-1-1,0 0 0,0 0 1,-1 0-1,1-1 1,-1 0-1,1 0 1,-1 0-1,0 0 0,-1-1 1,1 0-1,-1 0 1,2-4-9,-3 1 12,-2 1 0,1-1 0,-1 0 0,0 0 0,-1 0 0,0 0 1,0 0-1,-1 0 0,0 1 0,0-1 0,-1-1-12,0 6 17,0 0-1,0 0 1,0 1 0,-1-1-1,1 1 1,-1-1 0,1 1-1,-1 0 1,0 0 0,0 0-1,0 1 1,0-1 0,0 1-1,0-1 1,-2 1-17,-26-10-1251,4 8-4850,14 3-3458</inkml:trace>
</inkml:ink>
</file>

<file path=ppt/ink/ink1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2.3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145 248 7491,'-7'-27'11404,"0"7"-6998,7 19-4248,0 1-9,0 0 54,-10 0 24,4 0-177,0 0 0,0 0 1,0 0-1,1 1 0,-1 0 0,0 0 0,0 1-50,3-1-5,1 0-1,-1 1 0,1-1 1,-1 1-1,1-1 0,0 1 1,0 0-1,0 0 0,0 0 1,0 1-1,0-1 0,1 0 1,-1 1-1,1-1 0,-2 3 6,-4 10-8,1 0 0,0 1 0,1 0 0,1-1 0,0 2 0,1-1 0,1 0 0,0 1 0,1-1 0,1 1 0,1-1 0,0 1 0,2 2 8,-3-18-10,0 0-1,0 0 1,0 0-1,1 1 0,-1-1 1,0 0-1,1 0 1,-1 0-1,1 0 0,-1 0 1,1 1-1,0-1 1,-1 0-1,1 0 0,0 0 1,0-1-1,0 1 1,0 0-1,0 0 1,0 0-1,0-1 0,0 1 1,0 0-1,0-1 1,0 1-1,0-1 0,0 1 1,0-1-1,1 0 1,-1 0-1,0 1 0,0-1 1,0 0-1,1 0 1,-1 0-1,0 0 0,0 0 1,1 0-1,-1-1 1,0 1-1,0 0 0,0-1 1,0 1-1,1 0 1,0-1 10,2-1-62,1 0 1,0 0 0,0 0 0,-1 0 0,0-1 0,1 0-1,-1 1 1,0-2 0,0 1 0,2-2 61,102-122-2897,-78 84 2384,-26 33-298,0 0 0,0 0 0,-1 0 0,-1-1 0,1 1 0,-1-4 811,2-67-4646,-5 27 4525,-1-4 5224,2 58-5030,-1 0-1,1-1 1,0 1-1,-1 0 1,1 0-1,0-1 1,-1 1-1,1 0 1,-1 0-1,1-1 1,0 1-1,-1 0 1,1 0-1,-1 0 1,1 0-1,-1 0 1,1 0-1,-1 0 1,1 0-1,-1 0 1,1 0-1,-1 0 1,1 0-1,-1 0 1,1 0-1,0 0 1,-1 0-1,1 0 1,-1 1 0,1-1-1,-1 0 1,1 0-1,0 1 1,-1-1-1,1 0 1,-1 0-1,1 1 1,0-1-1,-1 0 1,1 1-1,0-1 1,0 1-1,-1-1 1,1 0-1,0 1-72,-7 18 472,1 1 0,1 0-1,1 0 1,1 1 0,0-1-1,2 1 1,0-1 0,2 1 0,0 1-472,-1 6 375,1-19-321,0 0 0,1 0 0,0 0 0,0 0 0,1 0 0,0-1 0,1 1 0,0-1 0,0 0 0,1 0 0,0-1 0,1 2-54,8 10 45,0-1 1,1-1-1,0-1 1,8 5-46,-22-19-8,1 0 0,0 0 0,0 0 0,0 0 0,1-1 0,-1 1 0,0-1 0,1 1 0,-1-1 0,0 0 0,1 0 0,0 0 1,-1 0-1,1 0 0,0-1 0,-1 1 0,1-1 0,0 0 0,0 0 0,-1 0 0,1 0 0,0 0 0,-1-1 0,2 1 8,-1-2-63,1 0 0,-1 0 0,1 0-1,-1-1 1,0 1 0,0-1 0,0 0-1,0 0 1,-1 0 0,1 0-1,-1 0 1,0 0 0,0-1 0,0 1-1,0-2 64,9-14-317,24-48-925,-34 63 1263,1 1-1,-1-1 0,0 0 0,0 0 0,0 0 1,-1 0-1,1 0 0,-1 0 0,0 0 1,0 0-1,0 0 0,-1 0 0,0 0 1,1 0-1,-1 0 0,-1-2-20,-21-42 342,22 48-329,-1 0-17,0 0 0,1 0 0,-1 0 1,0 1-1,0-1 0,0 1 0,0-1 0,1 1 0,-1 0 1,0 0-1,1-1 0,-1 1 0,0 0 0,1 1 0,-1-1 0,1 0 1,0 0-1,-1 1 0,1-1 0,0 0 0,-1 1 4,-1 3 26,0 0 0,0 1 1,0-1-1,1 0 0,0 1 0,0-1 0,-1 4-26,-1 8 195,1 0 0,0 1 1,1-1-1,1 15-195,0-4 112,0-20-72,1 0 0,0 0 0,0 0 0,1 0-1,0 0 1,0 0 0,1 0 0,1 3-40,-2-8 4,0-1-1,1 0 1,-1 0 0,1 1-1,0-1 1,-1-1 0,1 1-1,0 0 1,0 0 0,0-1-1,1 1 1,-1-1 0,0 1-1,1-1 1,-1 0 0,0 0-1,1 0 1,-1 0 0,1-1-1,0 1 1,-1-1 0,1 1-1,0-1 1,-1 0 0,1 0-1,-1 0 1,1 0 0,0-1-4,3 2-23,-1-1 1,0 0-1,1-1 0,-1 1 1,1-1-1,-1 0 1,0 0-1,1-1 0,-1 0 1,0 0-1,0 0 1,0 0-1,-1-1 1,1 0-1,0 0 0,-1 0 1,0 0-1,0-1 1,0 1-1,0-1 0,0 0 1,-1-1-1,0 1 1,0-1-1,0 1 1,0-1-1,-1 0 0,1-1 23,4-8-133,-1-1-1,0 0 0,-1 0 0,0 0 0,-1-1 1,-1 1-1,-1-1 0,0-10 134,1-31-1250,-5-46 1250,0 21-769,-2 44 673,4 37 129,0 0 0,0-1 1,0 1-1,0 0 0,0-1 0,-1 1 0,1 0 0,0-1 1,-1 1-1,1 0 0,-1 0 0,0 0 0,1 0 1,-1-1-1,0 1 0,0 0 0,1 0 0,-1 0 0,0 0 1,0 1-1,0-1 0,0 0 0,0 0 0,0 0 1,-2 0-34,3 1 659,0 0-262,0 0-125,0 0 24,-14 115 665,14-102-832,-3 36 230,2 0 0,2-1 0,3 4-359,-2-45 62,-1 0 1,1 0 0,0 0 0,1 0 0,0 0-1,0-1 1,0 1 0,1-1 0,0 0-1,0 0 1,1 0 0,1 2-63,-2-4 12,-1-1 0,1 1 0,0-1 0,-1 0 0,2 0 0,-1 0 0,0 0 0,0-1 0,1 0 0,-1 0 0,1 0 0,0 0 0,0-1 0,-1 0 0,1 0 0,0 0 0,5 0-12,-4-6-1301,-4-19-2192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3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265 51 13798,'-1'-25'7617,"-4"12"-4623,2 11-2962,1 1 0,-1 0 0,0 0 0,1 0 0,-1 0 0,0 0 0,0 1 0,0-1 0,1 1 0,-1-1 0,0 1 0,0 0 0,-2 1-32,-2-3 3,0 2 0,0-1 0,0 1 0,-1 0 0,1 1 0,0-1 0,0 1 0,0 1 0,1-1 0,-1 1 0,0 1 0,0-1 0,1 1 0,0 0 0,-1 0 0,1 1 1,0 0-1,1 0 0,-1 0 0,1 1 0,0 0 0,0 0 0,0 0 0,1 1 0,-1 0 0,2-1 0,-1 1 0,-1 4-3,-2 2-36,1 0 0,0 1 0,1 0 0,0 0-1,1 0 1,1 1 0,0-1 0,1 1 0,1 0 0,0 0 0,0 7 36,1-20-297,28-6-531,-25 5 823,-1 0-1,1 0 0,-1 0 1,1-1-1,0 1 0,-1-1 0,1 1 1,-1-1-1,0 0 0,1 0 1,-1 0-1,2-1 6,14-12-134,-1 0-1,-1-1 1,0-1-1,-1-1 1,-1 0-1,-1 0 1,0-2-1,-2 1 1,0-2-1,1-2 135,-12 72 758,3-2-199,1 0 1,11 45-560,-5-37 623,2 52-623,-9 159-600,4-276-2364,1-24-1620</inkml:trace>
</inkml:ink>
</file>

<file path=ppt/ink/ink1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4.5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152 0 10901,'0'0'5266,"0"0"-2747,0 0-777,0 0-544,0 0-555,0 0-120,0 0-102,0 0-135,-10 13 1443,-1-7-1715,1 0 0,0 0 0,1 1 0,-1 0 0,1 1 1,1 0-1,0 1 0,0 0 0,0 0 0,1 0 0,1 1 1,-1 0-1,2 0 0,-1 1 0,1 0 0,-2 9-14,4-6 0,1 1-1,0 0 0,2 0 0,0 0 0,0 0 0,1 1 1,1 25 0,-1-40-8,1 0 0,-1 0-1,1-1 1,-1 1 0,1 0 0,0 0-1,-1-1 1,1 1 0,0-1 0,0 0 0,-1 1-1,1-1 1,0 0 0,0 0 0,0 0 0,-1 0-1,1 0 1,0-1 0,1 1 8,43-6-191,-32-1 46,0 0 0,0-1 0,-1 0 0,-1-1-1,1-1 1,9-10 145,64-70-414,-77 80 400,1 0-93,-9 10 102,-1 0 32,0 0 53,0 0 53,0 3 6,-1 8-30,-1 0 0,1 0 0,-2 0 0,1 0 0,-3 3-109,1-2 66,1-1 0,1 1 0,0 0 0,0 0 0,1 5-66,0-10 13,1-5-7,0 0 0,0 1 0,0-1 0,0 1 1,0-1-1,1 1 0,-1-1 0,1 0 0,-1 1 0,1-1 0,1 2-6,-1-3-3,0 0 0,0 0 0,1 0 0,-1 0 1,0-1-1,1 1 0,-1 0 0,1-1 0,-1 1 0,1-1 0,-1 0 0,1 1 0,-1-1 0,1 0 0,-1 0 0,1 0 0,-1 0 0,1 0 0,0 0 0,-1-1 3,2 1-14,1 0-1,-1-1 1,0 0-1,0 1 1,0-1-1,0-1 1,0 1-1,0 0 1,0-1-1,0 1 1,-1-1-1,1 0 1,0 0-1,-1 0 1,0 0-1,1 0 1,-1-1-1,0 1 1,0-1-1,0 1 1,-1-1-1,1 0 1,-1 0-1,1 0 1,-1 0-1,0 0 1,0 0-1,0 0 1,0 0-1,-1 0 1,1-2 14,2-15-143,0 0 0,-1 0 0,-1 0 0,-1-12 143,0 28-59,0 2 50,0 1 0,0-1-1,0 1 1,-1-1 0,1 1 0,-1-1 0,1 1 0,-1-1 0,1 1 0,-1-1 0,0 1 0,0 0 0,0-1 0,0 1 0,0 0 0,0 0 0,0 0 0,0 0 0,0 0 0,0 0 0,-1 0 0,1 0 0,0 0 0,-1 0-1,1 1 1,-1-1 0,1 0 0,-1 1 0,1 0 0,-1-1 0,1 1 0,-1 0 0,1 0 0,-1-1 0,1 1 0,-1 1 9,-2-2-5,0 1-1,1 0 0,-1 0 1,1 1-1,-1-1 1,1 1-1,-1 0 1,1 0-1,-1 0 1,1 0-1,0 1 1,0-1-1,-1 1 1,1 0-1,-1 1 6,3-3-37,1 0 16,0 0 2,0 0-10,0 1 26,1-1 0,-1 0 1,0 0-1,0 1 1,0-1-1,1 0 0,-1 0 1,0 0-1,0 1 1,1-1-1,-1 0 0,0 0 1,1 0-1,-1 0 1,0 1-1,1-1 0,-1 0 1,0 0-1,0 0 1,1 0-1,-1 0 0,0 0 1,1 0-1,-1 0 1,0 0-1,1 0 0,-1 0 1,0 0-1,1 0 1,-1-1-1,0 1 0,1 0 1,-1 0-1,0 0 1,1 0-1,-1 0 0,0-1 1,0 1-1,1 0 0,-1 0 1,0-1-1,0 1 1,0 0 2,52-36 19,-47 31 1,0 1 1,0-1-1,1 1 0,0 0 0,-1 1 0,1-1 0,1 1 0,-1 0 0,0 1 0,1-1 0,0 1 0,-1 1 0,1-1 0,0 1 0,7 0-20,42 1 93,-55 1-72,0-1-1,0 1 1,-1 0-1,1 0 1,0 0 0,0 0-1,-1 0 1,1-1-1,-1 1 1,1 0-1,-1 1 1,1-1-1,-1 0 1,0 0 0,1 0-1,-1 0 1,0 0-1,0 0 1,0 0-1,0 0 1,0 1 0,0 0-21,1 28 227,-1 151 123,2-181-350,0 1-1,-1 0 1,1-1 0,-1 1-1,1-1 1,0 0 0,0 0 0,-1 0-1,1 1 1,0-1 0,-1-1-1,1 1 1,0 0 0,-1 0 0,1-1-1,0 1 1,-1-1 0,2 0 0,4-5-15,0 0 0,0 0 0,-1-1 0,0 0 0,0 0 1,-1-1-1,0 1 0,0-1 0,0-1 15,30-41-571,-22 33 131,-12 15 412,0 0 0,0 0 0,0 0 0,0 0 0,1 0 0,-1 1 0,1-1 0,-1 0 0,1 1 0,0-1 0,-1 1 0,1 0 0,0-1 0,0 1 0,0 0 0,0 0 0,0 0 0,1 1 0,-1-1 0,0 0 0,0 1 0,1 0 28,-3 0-54,0 0 41,0 0 88,0 0 152,0 0 10,0 0 19,1 11-94,-1 1-1,2 0 1,0-1 0,0 1-1,1-1 1,1 1-1,0-1 1,4 8-162,-5-12 21,1 0 1,-1 0-1,1-1 0,1 1 0,-1-1 0,1 0 1,0-1-1,1 1 0,-1-1 0,1 0 1,0 0-1,0-1 0,1 1 0,0-1-21,-4-3 1,0 1 0,1-1 0,-1 0 0,1 0-1,-1 0 1,1-1 0,-1 1 0,1-1 0,0 1-1,-1-1 1,1-1 0,-1 1 0,1 0 0,0-1 0,-1 0-1,1 0 1,0 0-1,-2 0-184,0 0-1,0 0 1,0 0-1,0 0 1,0 0-1,0 0 1,0-1 0,0 1-1,0-1 1,-1 0-1,1 1 1,-1-1-1,1 0 1,-1 0-1,0 0 1,1-2 184,7-20-6134</inkml:trace>
</inkml:ink>
</file>

<file path=ppt/ink/ink1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6.1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124 3 14471,'0'0'3014,"0"0"-759,0 0-807,0 0-522,-35 7 1553,30-3-2474,-1 0 1,1 1 0,0 0-1,0 0 1,1 0 0,-1 0 0,1 1-1,1 0 1,-1 0 0,1 0-1,0 0 1,0 0 0,0 1 0,1-1-1,0 1 1,0 0 0,1-1-1,0 1 1,0 0 0,1 0 0,0 6-6,0-10-1,1-1 0,0-1 1,0 1-1,0 0 1,0 0-1,0 0 1,0 0-1,1-1 0,-1 1 1,1 0-1,-1-1 1,1 0-1,-1 1 0,1-1 1,0 0-1,0 0 1,1 1 0,40 24 34,-34-21-26,-6-4-8,0 0 1,-1 1-1,1-1 1,-1 1-1,0 0 1,0 0-1,1 0 1,-1 0-1,0 0 1,-1 0-1,1 0 1,0 1-1,-1-1 1,1 1-1,-1-1 1,0 1-1,1 0 1,-1-1 0,-1 1-1,1 0 1,0 0-1,-1 0 1,1 0-1,-1-1 1,0 1-1,0 0 1,0 0-1,0 0 1,-1 0-1,1 0 1,-1 0-1,0-1 1,1 1-1,-1 0 1,-1 0-1,-2 7 2,-1 0 1,-1 0-1,1-1 0,-2 1 1,1-1-1,-1 0 1,-1-1-1,-2 2-2,-4 7-3,10-12-8,1-1 0,-2 1 0,1-1 0,0 1 0,-1-1 0,0 0 0,-4 2 11,8-6-3,0 0 1,1 1-1,-1-1 0,0 0 1,1 0-1,-1 0 0,0 0 1,1 0-1,-1-1 0,0 1 0,1 0 1,-1 0-1,0 0 0,1 0 1,-1-1-1,1 1 0,-1 0 1,0-1-1,1 1 0,-1 0 1,1-1-1,-1 1 0,1-1 1,-1 1-1,1-1 0,0 1 1,-1-1-1,1 1 0,-1-1 1,1 0-1,0 1 0,0-1 0,-1 1 1,1-1-1,0 0 0,0 1 1,0-1-1,-1 0 0,1 1 1,0-1-1,0 0 0,0 1 1,0-1-1,0 0 0,1 1 1,-1-1 2,-2-40-275,2 37 241,0-10-7,-1 3-69,1-1 0,1 1-1,0 0 1,0-1 0,3-4 110,-3 11-52,1 0 0,0 0 0,1 0 0,-1 0 0,1 1 0,0-1 0,0 1 0,0 0 0,1 0 0,-1 0 0,1 1 0,0-1 1,3-1 51,4-3-61,1 0 0,1 0 0,0 1 1,4-1 60,48-29-64,-46 21-12,-1-1 0,0-1 0,-1 0 0,9-15 77,4-3-344,-30 36 385,0-1-1,1 1 1,-1 0-1,0-1 1,0 1-1,0 0 1,0-1-1,0 1 1,1 0-1,-1-1 1,0 1-1,0 0 1,1-1-1,-1 1 1,0 0-1,0 0 1,1-1-1,-1 1 1,0 0-1,1 0 1,-1 0-1,0 0 1,1-1-1,-1 1 1,0 0-1,1 0 1,-1 0-1,0 0 1,1 0-1,-1 0 1,1 0-1,-1 0 1,0 0-1,1 0 1,-1 0-1,0 0 1,1 0-1,-1 0 1,0 0-1,1 1 1,-1-1-1,0 0 1,1 0-42,0 21 813,-15 52-571,8-45-9,3-5-161,2 1-1,1 21-71,0-17 23,1-27-21,1 0 0,-1 0-1,0-1 1,1 1 0,-1 0 0,0-1 0,1 1-1,-1 0 1,1-1 0,-1 0 0,1 1 0,-1-1 0,1 0-1,-1 0 1,1 0 0,-1 0 0,2 0-2,31 2-28,-31-2 4,1 0 0,-1 0 0,0 0 0,1-1 0,-1 1 0,0-1 0,1 1 0,-1-1 0,0-1 0,0 1 0,0 0 0,1-1 1,-1 1-1,-1-1 0,1 0 0,1 0 24,1-4-114,0 0 1,0 0-1,-1 0 1,0-1-1,0 1 1,2-6 113,-3 7-65,36-89-1261,-36 137 2004,-3-30-587,0-1 0,1 0 1,0 0-1,1 0 0,1 1 1,0-2-1,0 1 0,4 7-91,-5-15 26,-1 0-1,2 0 1,-1-1-1,0 1 1,1-1-1,-1 0 1,1 0-1,0 0 1,0 0-1,0 0 1,1 0-1,-1-1 1,1 0-1,-1 0 1,1 0 0,0 0-1,-1 0 1,1-1-1,0 1 1,0-1-1,1 0 1,-1 0-1,0-1 1,0 1-1,0-1 1,0 0-1,1 0-25,4 0-49,1 1-1,-1-2 0,0 1 1,0-1-1,1-1 1,-1 1-1,0-2 1,-1 1-1,1-1 0,0-1 1,-1 1-1,1-1 1,-1-1-1,0 0 1,-1 0-1,1 0 0,-1-1 1,0 0-1,2-3 50,34-35-2862</inkml:trace>
</inkml:ink>
</file>

<file path=ppt/ink/ink1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7.5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11941,'0'0'4565,"0"0"-2129,0 0-715,0 0-411,0 0-371,5 3 1582,2 21-2404,-1 1 1,-1-1-1,2 18-117,-4-16 46,2 0-1,0 0 0,8 19-45,-12-42 27,-1-3 13,0 0 21,5-54-181,-5 46 101,0 0 1,0 1-1,1-1 0,0 1 1,1-1-1,-1 1 0,2-1 1,-1 1-1,1-1 19,32-56-250,-32 59 230,0 1-1,0-1 1,0 1 0,1 0 0,-1 0-1,1 1 1,0-1 0,0 1-1,1 0 1,-1 0 0,0 0 0,4-1 20,-7 4-3,1-1 1,-1 1 0,1 0-1,0-1 1,-1 1 0,1 0-1,-1 0 1,1 0 0,-1 1-1,1-1 1,-1 0 0,1 1-1,0-1 1,-1 1 0,0-1-1,1 1 1,-1-1 0,1 1-1,-1 0 1,0 0 0,1 0-1,-1 0 1,0 0 0,0 0-1,0 0 1,0 0 0,0 0-1,0 1 1,0-1 0,0 0-1,0 1 1,-1-1 0,1 1-1,-1-1 1,1 1 0,-1-1-1,1 1 1,-1-1 0,0 1-1,1 0 3,2 12 64,1 1 0,-2 0 0,0 0 0,0 4-64,0 0-32,-1-8 36,-1-4 7,1 0 0,0 0 0,0 0 1,0 0-1,1 0 0,0 0 0,0 0 0,1-1 0,3 6-11,-6-12 2,0 0-1,1 1 0,-1-1 0,1 0 1,0 1-1,-1-1 0,1 0 1,-1 1-1,1-1 0,-1 0 1,1 0-1,0 0 0,-1 0 0,1 0 1,0 0-1,-1 0 0,1 0 1,-1 0-1,1 0 0,0 0 0,-1 0 1,1 0-1,-1 0 0,1 0 1,0-1-1,-1 1 0,1 0 0,-1-1 1,1 1-1,-1 0 0,1-1 1,-1 1-1,1 0 0,-1-1 0,1 1 1,-1-1-1,0 1 0,1-1 1,-1 1-1,0-1 0,1 1 0,-1-1 1,0 0-2,13-24-10,-12 22 7,5-7-35,-1-2-46,1 0 0,0 0 1,1 1-1,0 0 0,1 0 1,0 1-1,1 0 0,0 0 1,0 1-1,8-5 84,-17 14-8,1 0 0,0 0 0,-1 0-1,1 0 1,-1 0 0,1 0 0,-1 1 0,1-1 0,-1 0 0,1 0 0,-1 1-1,0-1 1,1 0 0,-1 1 0,1-1 0,-1 0 0,0 1 0,1-1 0,-1 1-1,0-1 1,1 1 0,-1-1 0,0 1 0,1-1 0,-1 1 0,0-1 0,0 1-1,0-1 1,0 1 0,0-1 0,1 1 0,-1-1 0,0 1 0,0-1 8,6 23 177,-6-21-169,4 12 78,-2-5-4,0 0 0,0 0 0,1 0-1,0-1 1,1 1 0,0-1 0,0 0 0,1 0 0,0 0 0,6 6-82,-9-13-224,-1 0-1,1 0 1,0-1 0,0 1 0,0-1 0,-1 0 0,1 1 0,0-1-1,0 0 1,0 0 0,0 0 0,0 0 0,0 0 0,0-1 0,0 1 224,0-1-515,9-1-6589</inkml:trace>
</inkml:ink>
</file>

<file path=ppt/ink/ink1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9.0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187 226 9444,'0'0'5566,"0"0"-2496,0 0-911,0 0-665,0 0-491,0 0-382,-37-1 844,30 0-1448,-1 0 0,1 0 0,-1 0 0,0 1 0,1 1 0,-1-1 0,-4 2-17,10-2-2,0 1 1,-1 0-1,1 0 0,0 0 0,0 0 0,0 0 0,-1 0 0,1 1 0,0-1 0,1 1 1,-1 0-1,0-1 0,0 1 0,1 0 0,-1 0 0,1 0 0,-1 0 0,1 0 0,0 0 1,0 0-1,0 1 0,0-1 0,0 0 0,1 1 0,-1 0 2,-41 198 77,42-201-82,1 0 0,-1 1 0,1-1 1,-1 0-1,1 0 0,-1 1 0,1-1 0,0 0 0,-1 0 0,1 0 0,-1 0 0,1 0 0,0 0 0,-1 0 0,1 0 0,-1 0 0,1 0 0,0-1 0,-1 1 0,1 0 0,-1 0 0,1 0 0,-1-1 0,1 1 0,-1 0 0,1-1 0,-1 1 0,1 0 0,-1-1 0,1 1 0,-1-1 0,1 1 5,22-13-163,-10 2 19,-1 0 0,1-1 0,-2-1 0,0 0 0,0 0 0,7-14 144,-13 18-100,0-1 0,-1 0 1,0 1-1,0-2 0,-1 1 0,0 0 1,-1-1-1,0 1 0,-1-1 0,0 1 1,0-6 99,-2 31 1265,-1 7-880,2 0 1,0 0 0,3 18-386,-3-35 5,1-1 0,-1 1 0,1-1 1,0 1-1,0-1 0,0 0 0,1 0 1,0 1-1,-1-1 0,1 0 0,1 0 1,-1-1-1,1 1 0,-1 0 0,1-1 1,0 0-1,0 1 0,1-1 0,-1 0 1,1-1-1,-1 1 0,1-1 0,2 2-5,-1-2-17,1-1 1,-1 0-1,0 0 0,0-1 0,0 0 1,0 1-1,0-2 0,1 1 0,-1-1 1,0 1-1,0-1 0,0-1 0,0 1 1,0-1-1,0 0 0,0 0 0,-1 0 1,1-1-1,-1 1 0,0-1 0,1 0 1,-1-1-1,0 1 0,-1-1 0,1 1 1,-1-1-1,2-2 17,2-2-162,-1-1 0,0 1 0,0-1 0,-1 0 0,0 0 0,0-1 0,-1 0 0,-1 0 0,0 0 0,0 0 0,-1 0 0,0 0 0,0-3 162,-1-162-3396,-2 92 5410,1 82-1369,0 1 94,0 0-168,0 0-144,0 0-27,0 0-192,0 36 305,3-7-302,1-1 0,2 0 0,0 0 0,2 0 0,11 25-211,-2-1 105,-9-27-77,1 0 0,1 0 0,3 3-28,-8-18 1,1-1 0,-1 0 0,2 0 0,-1-1 0,1 0 0,1 0 0,-1-1 1,1 0-1,3 2-1,15 0-347,-25-9 192,0 0 0,-1 0 0,1 0-1,0 0 1,0 0 0,0 0 0,-1 0-1,1 0 1,0 0 0,0-1 0,-1 1-1,1 0 1,0 0 0,0-1 0,-1 1-1,1-1 1,0 1 0,-1 0 0,1-1-1,0 1 1,-1-1 0,1 0 155,9-20-4709</inkml:trace>
</inkml:ink>
</file>

<file path=ppt/ink/ink1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39.5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 14182,'0'0'2092,"0"0"-480,0 0 60,0 0-162,0 0-592,0 0-182,0 0-45,0 0-40,0 0-77,0 0-145,28 0 569,-23 0-1014,0-1 1,0 1-1,0-1 0,0 0 0,0 0 0,0 0 0,-1-1 1,3-1 15,21-13-3772,-13 7-3252</inkml:trace>
</inkml:ink>
</file>

<file path=ppt/ink/ink1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40.4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 61 3986,'0'0'10426,"-4"0"-1530,-13 2-7819,14 1-1021,1 0 1,0 0 0,0 0-1,0 1 1,1-1 0,-1 1-1,1-1 1,0 1 0,-1-1 0,2 1-1,-1 0 1,0-1 0,1 1-1,0 2-56,-2 60 298,2-49-261,0 50 0,9-65-33,1-1 0,-1 0 0,0-1-1,0 0 1,9-1-4,-12-1-6,0 0 1,0 0-1,0 0 0,-1-1 1,1 0-1,-1 0 1,1 0-1,-1 0 0,0-1 1,0 0-1,-1 0 0,1-1 1,-1 1-1,0-1 0,0 0 1,0 0-1,-1-1 0,0 1 1,0-1-1,0 1 1,-1-1-1,1 0 0,-2 0 1,1 0-1,0 0 0,-1-3 6,0-4-12,-1 0-1,-1 0 0,0 0 1,-1 1-1,0-1 0,-4-10 13,5 20 9,0 0-1,-1 0 0,1 0 1,-1 0-1,1 1 0,-1-1 1,0 1-1,0-1 0,-1 1 1,1-1-1,0 1 0,-1 0 1,1 0-1,-1 0 0,0 1 1,1-1-1,-1 1 0,0-1 1,0 1-1,0 0 0,0 0 0,0 0 1,-1 1-1,1-1 0,0 1 1,0-1-1,0 1 0,-1 0 1,-1 1-9,-3-2-7,1 1 0,-1 1 0,0-1 1,1 1-1,-1 0 0,1 1 0,-1 0 0,1 0 1,-7 3 6,12-3-63,-1 0 1,1 0 0,-1 0 0,1 0 0,0 0 0,-1 0 0,1 1 0,0-1 0,1 1-1,-1 0 1,0-1 0,1 1 0,-1 0 0,1 0 0,0 0 0,0 0 0,0 0-1,1 0 1,-1 0 0,1 0 0,-1 0 0,1 1 0,0-1 0,0 0 0,1 2 62,-1 22-2457,0-10-4942,0-13-3502</inkml:trace>
</inkml:ink>
</file>

<file path=ppt/ink/ink1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41.2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 9332,'-5'5'11675,"3"9"-7828,2 21-5455,0-25 2808,1 173-789,-1-238-1042,3-17-272,-2 70 903,0-1 0,0 0 1,1 1-1,-1-1 0,1 0 1,-1 1-1,1 0 1,0-1-1,0 1 0,0 0 1,0 0-1,0 0 0,0 0 1,0 0-1,1 1 0,-1-1 1,1 0-1,51-25 297,-35 19-211,-11 4-463,49-21 1701,-17 18-7209,-40 7-4741</inkml:trace>
</inkml:ink>
</file>

<file path=ppt/ink/ink1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42.5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131 150 9028,'0'0'4858,"0"0"-2414,0 0-912,0 0-164,0 0-143,0 0-377,0 0-170,0 0 130,0 0-96,0 0-82,0 0-224,0 0-100,0 0-130,0 0-39,0 0-33,0 0 0,39-3 392,-37 1-481,-1 1 0,1 0 0,0-1 0,-1 1 0,1-1 0,-1 1 0,1-1 0,-1 0 0,0 0 0,0 0 0,0 1 0,0-1 0,0 0 0,0 0 0,0 0 0,-1-1 0,1 1 0,-1 0 0,0 0 0,1 0 0,-1 0 0,0 0 0,0-1-15,2-63 42,-2 52-48,0 13-3,0 1 0,0-1 0,0 0 0,0 0 0,0 0 1,0 0-1,0 0 0,0 0 0,-1 1 0,1-1 0,0 0 0,0 0 0,-1 0 0,1 1 0,0-1 0,-1 0 0,1 0 0,-1 1 0,1-1 0,-1 0 0,0 1 0,1-1 0,-1 0 0,1 1 0,-1-1 0,0 1 9,-22-2-33,8 3 35,9-2-33,-1 1 0,0 1 0,1-1 1,-1 1-1,1 0 0,-1 1 0,1-1 0,0 1 0,-1 0 0,1 1 0,0 0 31,2 0-7,0-1-1,1 1 1,-1 0-1,1 0 1,0 1 0,0-1-1,0 1 1,1-1-1,-1 1 1,1 0-1,0 0 1,0 0 0,0 0-1,0 1 1,1-1-1,-1 3 8,-7 21 20,5-20-2,1 1-1,1-1 0,0 1 1,0-1-1,1 1 0,0 0 1,0 4-18,1-9 18,0-1-1,1 1 1,-1-1 0,1 1-1,0-1 1,0 0 0,0 1 0,0-1-1,1 0 1,-1 0 0,1 0 0,0 0-1,0 0 1,0 0 0,0-1 0,1 1-1,-1 0 1,1-1 0,-1 0 0,3 2-18,11 11 13,-11-10 9,0 0 0,1 0 1,0 0-1,0-1 0,0 0 0,1 0 0,-1 0 1,1-1-1,0 0 0,0-1 0,0 1 0,7 0-22,6 0 115,0 0 0,0-2 0,0-1 0,2 0-115,-2 0 66,-18 0-65,0 0 1,0 0-1,0 0 0,0 0 0,0 0 0,0 0 0,0-1 0,0 1 0,0-1 0,0 1 1,0-1-1,0 0 0,0 0 0,0 0 0,-1 0 0,1 0 0,0 0 0,-1 0 0,1-1 1,0 1-1,-1-1 0,0 1 0,2-2-1,-1-3-205,0 1 0,0-1 0,0 0 0,0 0 0,-1 0 0,0 0 0,0 0 0,-1-2 205,2-23-2652</inkml:trace>
</inkml:ink>
</file>

<file path=ppt/ink/ink1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6:43.8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6 9412,'0'0'1881,"0"0"-944,0 0 196,0 0 65,0 0-360,0 23 5858,0-22-6680,-1 0-1,1 1 0,0-1 0,-1 1 0,1-1 1,-1 0-1,1 0 0,-1 1 0,0-1 0,0 0 1,0 0-1,1 0 0,-1 0 0,0 0 0,0 0 0,-1 1-15,-3 6 96,22-6 326,-12-1-521,-1-1 0,1 0 0,0-1 0,0 1 1,-1-1-1,1 0 0,0 0 0,-1 0 0,1-1 0,-1 0 1,1 1-1,-1-2 0,0 1 0,0 0 0,0-1 0,0 0 1,0 0-1,-1 0 0,1 0 0,-1-1 0,0 1 99,10-19-5509</inkml:trace>
</inkml:ink>
</file>

<file path=ppt/ink/ink1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7:44.4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19 121 4354,'0'0'2620,"0"0"-1574,0 0-393,0 0 316,0 0 349,0 0-128,0 0 93,-19-10 10986,48 1-12254,-1 1-1,1 2 1,0 0-1,0 3 1,10-1-15,-24 3 5,40-5-24,108-11-58,83 5 77,-207 10 5,0-2-1,0-1 1,2-3-5,-2 1-7,1 1 1,0 2-1,2 2 7,466 11-130,444-9 271,430-6-186,-193 12 125,-1023 1-83,-99-8 0,-15-1 2,1 3-1,-1 1 1,0 3-1,0 2 0,24 8 2,-50-10 2,1-1 0,-1-2 0,1-1 0,0 0 0,23-4-2,17 1 4,434 2 9,-501 0 0,0 0-18,0 0 18,-25 0-578,3 0-598,10 0-1001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4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9364,'0'0'4597,"0"0"-2305,2 8 2399,6 26-3187,11 57-525,-16-70-842,0-1 0,2 0 0,0 0 0,1 0 0,1-1 0,1 0 0,1 0 0,9 14-137,-17-31-2,1-1 0,-1 1 0,0-1 0,1 1 0,-1-1 0,1 0 0,-1 1 0,1-1 0,0 0 0,0 0 1,-1 0-1,1 0 0,0-1 0,0 1 0,0 0 0,0-1 0,0 0 0,0 1 0,0-1 0,0 0 0,0 0 0,0 0 0,0 0 0,0 0 0,0 0 0,0-1 0,0 1 0,0-1 0,0 1 0,-1-1 0,1 0 0,0 0 0,0 0 0,0 0 0,-1 0 0,1 0 2,5-3-31,0-1-1,0 0 1,-1 0 0,0-1-1,0 1 1,0-1-1,5-7 32,-4 4-133,0-1 0,-1 0 0,0 0 0,-1 0 0,0-1 0,0 0 0,-1 0 0,-1 0 0,0 0 0,0 0 0,-1-1 0,0 0 0,-1 1 0,-1-2 133,0 11 227,0 2-3,0 0-163,0 0-69,0 34 339,0-24-236,0 0 0,0 0 0,1 0 0,0 0 0,1 0 0,0 0 0,3 5-95,-4-11-46,1-1 0,0 1 0,0-1 0,0 0 0,1 0 0,-1 0 0,1 0 0,-1 0 0,1-1 0,0 1 0,0-1 0,0 0 0,1 0 0,-1 0 0,0 0 0,1 0 0,0-1 0,-1 1 0,1-1 0,0 0 0,1 0 46,40 9-2927,-25-9-835</inkml:trace>
</inkml:ink>
</file>

<file path=ppt/ink/ink1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7:47.9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10 7443,'8'0'10352,"5"0"-5342,69 0-4994,587 0 35,-669 0-67,1 0-8,118-10 1472,-122 31-5730,-1-13-4159</inkml:trace>
</inkml:ink>
</file>

<file path=ppt/ink/ink1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7:51.86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88 7635,'0'0'2775,"0"0"-1369,0 0-139,0 0 374,0 0-654,0 0-456,0 0 0,0 0 152,0 0 91,0 0-142,0 0-162,0 0-102,0 0 35,0 0 71,0 0 55,0 0 31,0 0-37,0 0-88,0 0-142,0 0-90,0 0 32,0 0-102,0 0-24,0 0-53,0 0-21,0 0 43,0 0-14,0 0-22,0 0 17,0 0 0,0 0-19,0 0-14,43 16 57,68-11 308,70-7-391,-42-1 111,104 5-80,252-4-12,35-35 165,-362 27-25,83 8-159,51 0 82,-192-7-59,47-1 20,-65 11-28,21 0-48,45-8 33,-43 1-10,45 5 10,60-2-6,105-1 6,-164 5 0,73-11 0,-129 5 4,85 7-4,-45 1-2,631 0-32,-696 0 6,27 7 28,-27-3-39,26-2 39,447-5-43,-485-6 72,-40 3 18,-75 0-440,-29 3-877</inkml:trace>
</inkml:ink>
</file>

<file path=ppt/ink/ink1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1.5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67 2737,'3'4'12391,"2"-3"-5401,14 0-3040,22-7-7283,-37 5 4721,73-11-1046,-1 2-1,73 1-341,-102 11 31,-24-1-109,0-1 0,0-1 0,12-2 78,-33 3-344,1-1 0,-1 1-1,0-1 1,0 0 0,0 0-1,0 0 1,0 0 0,0 0-1,0 0 1,0-1 0,0 1-1,-1-1 1,1 1 0,0-1-1,0 0 345,9-14-10858</inkml:trace>
</inkml:ink>
</file>

<file path=ppt/ink/ink1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2.6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120 32 9636,'3'-26'11621,"-2"20"-8459,-12 22-2239,0 6-906,0 0 0,2 1 0,0 0 0,2 1 0,0-1 0,0 7-17,1-3 10,3-17-20,0 1 0,0-1 0,-1 0-1,0 0 1,-1 0 0,-1 1 10,3-8 0,3-3-32,-11 45-168,9-17 909,0-4-3262,2-32-1187</inkml:trace>
</inkml:ink>
</file>

<file path=ppt/ink/ink1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3.7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 11125,'2'-7'11879,"7"8"-8099,5 12-4947,-8-1 1202,2-1-1,-1 0 1,1 0-1,1-1 1,0 0 0,0-1-1,6 5-34,40 47 54,-50-55-49,1 0 0,-1-1-1,1 1 1,0-1 0,1 0-1,-1 0 1,1-1 0,7 4-5,-6-4 5,0 1 0,0 0-1,0 1 1,-1 0 0,0 0 0,6 7-5,32 40 77,-45-52-63,5-1 8,12-4-3908,-3-15-6027</inkml:trace>
</inkml:ink>
</file>

<file path=ppt/ink/ink1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5.1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 11589,'0'0'4165,"0"0"-2025,0 0-494,0 0-243,32 0 1049,327-16 1032,-332 17-3486,-20 0-132,0 0-1,0 0 1,0-1-1,0-1 1,0 1-1,0-1 1,0 0-1,1-1 135,-7-1-2382,-1-3-4181</inkml:trace>
</inkml:ink>
</file>

<file path=ppt/ink/ink1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5.9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191 0 8100,'-11'19'13797,"-17"18"-9483,-45 63-6899,51-63 4074,-1 3-1433,19-35-59,0 1 0,0 0 0,1 0 0,0 0 1,0 1-1,1-1 0,-1 1 0,1-1 0,1 1 1,-1 0-1,1 0 0,0 0 0,1 0 0,0 0 4,0-7-274,0 0-612,0 0-1925,0 0-3451</inkml:trace>
</inkml:ink>
</file>

<file path=ppt/ink/ink1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6.6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 0 6067,'0'0'2876,"0"0"-625,0 0-58,-9 2 6077,2 3-5329,12 4-2930,0-1 0,1 1 0,0-1 0,0-1 1,1 1-12,20 26 43,-21-22-4,0 0 0,-1 0 0,0 0 0,2 11-39,-4-13 88,0 0 0,1 0-1,0-1 1,1 1 0,0-1 0,0 0 0,1 0 0,1 1-88,-6-9 13,1 1 0,-1-1 0,1 0-1,0 0 1,0-1 0,-1 1 0,1 0 0,0-1 0,0 1 0,0-1 0,-1 1 0,1-1 0,0 0-13,0 0-92,-1 0-1,0 0 1,0 0 0,0 0 0,0 0-1,0 0 1,0 1 0,0-1-1,0 0 1,0 1 0,0-1 0,0 0-1,0 1 1,0-1 0,0 1-1,0 0 1,0-1 0,0 1 0,0 0-1,0-1 1,-1 1 0,1 0-1,0 0 1,-1 0 0,1 0 0,0 0-1,-1 0 1,1 0 0,-1 0-1,0 0 1,1 0 0,-1 0 0,0 0-1,1 1 93,-1-1-5573,0-1-8735</inkml:trace>
</inkml:ink>
</file>

<file path=ppt/ink/ink1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7.4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 4786,'0'0'4688,"0"0"-3402,0 0-1068,0 0 41,0 0 272,0 0 472,0 0 734,0 0 291,0 0-30,0 0-165,0 0-587,0 0-289,0 0-215,0 0-312,0 0-262,0 0-128,3 0 0,470-3-27,-475 4-3038,-10 5-2330</inkml:trace>
</inkml:ink>
</file>

<file path=ppt/ink/ink1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8.2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187 15 11477,'-3'-1'10495,"0"-4"-6119,3 5-4379,0-1 0,0 1 0,-1 0-1,1-1 1,0 1 0,0-1 0,-1 1 0,1-1 0,0 1 0,-1 0 0,1-1 0,0 1 0,-1 0 0,1-1 0,0 1 0,-1 0 0,1 0 0,-1-1 0,1 1 0,-1 0 0,1 0 0,-1 0 0,1-1 0,-1 1-1,1 0 1,-1 0 0,1 0 0,-1 0 0,1 0 0,-1 0 0,1 0 0,0 0 0,-1 0 0,1 0 0,-1 0 0,1 1 0,-1-1 0,1 0 0,-1 0 0,1 0 0,-1 1 0,1-1 0,-1 0 0,1 0-1,0 1 1,-1-1 0,1 0 0,-1 1 3,-7 8 0,0 0 1,0 0-1,1 1 0,0 0 0,1 1 0,0 0 1,0 0-1,1 0 0,-1 5 0,1-5 4,-6 14-40,-1 0 0,-1 0 0,-1-1 0,-17 20 36,24-23-51,6-16-7003,1-5-1963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5.4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296 208 17192,'0'-1'168,"1"0"0,-1 0-1,0 0 1,0 0 0,0 0 0,0 0 0,0 0 0,0 0-1,0-1 1,-1 1 0,1 0 0,0 0 0,-1 0-1,1 0 1,0 0 0,-1 0 0,1 0 0,-1 0 0,0 0-1,1 0 1,-1 1 0,0-1 0,1 0 0,-1 0 0,0 1-1,0-1 1,0 0 0,0 1 0,0-1 0,0 0 0,0 1-1,0 0 1,0-1 0,-1 1-168,-1 0 63,1 0 1,-1 0-1,0 1 0,0 0 1,0-1-1,0 1 0,0 0 0,1 1 1,-1-1-1,0 0 0,1 1 1,-1-1-1,1 1 0,-2 1-63,-32 24 195,1 1-1,-31 33-194,55-50 35,0 0-1,1 1 1,1 1-1,-1 0 0,2 0 1,0 0-1,1 1 1,0 0-1,1 1 1,-2 5-35,4 22-5,4-40-54,0-2-27,0 0 9,16 0-67,-6-1 121,0 0-1,0 0 1,-1 0-1,1-2 1,-1 1-1,1-1 1,-1 0-1,0-1 1,0 0 0,0-1-1,-1 0 1,1 0-1,-1-1 1,-1 0-1,1 0 1,1-2 23,18-19-170,-2-1 1,-1-1-1,16-25 170,-21 27-103,-17 26 146,-2 1 58,0 17-98,-7 214 506,7-230-511,0 0-1,1-1 1,-1 1 0,0 0-1,0 0 1,1 0-1,-1-1 1,0 1 0,1 0-1,-1 0 1,0-1 0,1 1-1,-1 0 1,1-1-1,0 1 1,-1 0 0,1-1-1,-1 1 1,1-1-1,0 1 1,0-1 0,-1 1-1,1-1 1,0 0-1,0 1 1,-1-1 0,2 0 2,31 6 38,31-9 34,-56 1-79,-1 0 0,0-1 0,0 0 0,0 0 0,0 0 0,-1-1 0,1 0 1,-1 0-1,0 0 0,0-1 0,-1 0 0,1 0 0,-1-1 0,1-1 7,12-14-126,-1-1 0,0-1 0,1-4 126,5-14-404,-2-2 0,-1 0 0,-3-1 1,-1-1-1,-2 0 0,4-31 404,-14 27-130,-32 48 831,23 2-656,1 0-1,-1 0 1,1 0-1,0 1 1,-1 0 0,1 0-1,0 0 1,0 0-1,0 0 1,1 1-1,-1 0 1,0 0-1,1 0 1,0 0-1,0 1 1,0-1 0,0 1-1,0 0 1,1-1-1,-1 1 1,1 1-1,-1 2-44,-6 10 123,1 1-1,1 0 1,0 0-1,2 1 1,0 0-123,-1 8 105,0 0-1,2 0 1,2 1 0,0-1-1,2 1 1,0 0 0,2-1 0,2 2-105,-3-24 14,1 0 0,0 0 0,0 0 1,0-1-1,0 1 0,1-1 1,0 1-1,0-1 0,0 0 0,1 0 1,-1 0-1,1-1 0,0 1 0,0-1 1,0 0-1,0 0 0,1 0 1,-1 0-1,1-1 0,0 0 0,-1 0 1,3 1-15,2-1 29,-1 1 1,1-1 0,0 0-1,-1 0 1,1-1-1,0-1 1,0 1 0,0-1-1,0-1 1,0 0 0,-1 0-1,10-3-29,-11 2-38,0-1 0,0 0 0,-1-1 0,1 0 0,-1 0-1,0 0 1,0-1 0,0 0 0,0 0 0,-1 0 0,0-1 0,0 0 0,0 0-1,-1 0 1,0 0 0,0-1 0,-1 0 0,0 0 0,2-5 38,1-4-364,0-1-1,-1 0 1,-1-1 0,-1 1 0,0-1 0,-1 1 0,-1-15 364,-5 10-345,4 21 357,0 1 1,-1-1-1,1 1 0,0 0 0,0-1 0,0 1 1,-1 0-1,1 0 0,0-1 0,-1 1 0,1 0 1,0-1-1,-1 1 0,1 0 0,0 0 0,-1 0 1,1-1-1,0 1 0,-1 0 0,1 0 0,0 0 1,-1 0-1,1 0 0,-1 0 0,1 0 0,0 0 1,-1 0-1,1 0 0,-1 0 0,1 0 0,0 0 1,-1 0-1,1 0 0,-1 0 0,1 0 0,0 1 0,-1-1 1,1 0-1,0 0 0,-1 0 0,1 1 0,0-1 1,-1 0-1,1 0 0,0 1 0,-1-1 0,1 0 1,0 1-1,0-1 0,-1 0 0,1 1-12,0 0 17,-1 1-1,1-1 1,-1 1 0,1-1-1,0 1 1,-1-1-1,1 1 1,0 0 0,0-1-1,0 1 1,0-1-1,1 1 1,-1 0 0,0 0-17,1 5 106,-1 5 56,0-1 0,1 1 0,0-1 0,1 1 0,0-1 0,1 0 0,0 1 0,1-1 0,0-1 0,1 1 0,0-1 0,0 1 0,1-2 0,1 1 0,0-1 0,0 1 0,0-2 0,1 1 0,1-1 0,0-1 0,2 3-162,-1-3 19,-1 0 1,1 0 0,0-1 0,1-1 0,-1 0 0,1 0 0,0-1-1,1 0-19,-5-2-338,0 0 0,0-1 0,1 0 0,-1-1 0,0 0 0,0 0 0,1 0 0,5-2 338,31-9-6731</inkml:trace>
</inkml:ink>
</file>

<file path=ppt/ink/ink1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39.1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39 10133,'-1'-7'1176,"0"-3"4686,-1-1 1025,2 2-5269,0 8-1672,0 1 14,0 0-37,4 29-48,16 19 156,1-1 0,3-1 1,5 6-32,-15-27-12,-7-12 19,0-1-1,1 0 1,1 0-1,0-1 0,8 8-6,-17-10-1156,0-8-1791,0-1-3813</inkml:trace>
</inkml:ink>
</file>

<file path=ppt/ink/ink1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47.5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9412,'0'0'1881,"0"0"-64,0 0 203,0 0-537,0 0-448,0 0-264,0 0-203,0 0-130,0 0-166,0 0-13,0 0-6,0 0 46,0 0 115,0 0 98,0 0-141,0 0-1,0 0-71,0 0 0,0 0-131,0 0-29,0 0-24,0 0-70,0 0 8,13 0 345,209 0 966,-126 0-6276,-96 0-3850</inkml:trace>
</inkml:ink>
</file>

<file path=ppt/ink/ink1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48.7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177 1 6387,'6'4'15231,"-5"4"-10919,-1 3-3904,-5 10-3411,2-12 4506,-4 4-1469,-1 0 0,-1-1 0,0 0 0,-1 0 0,0-1 0,0 0 0,-1-1 0,-3 2-34,-38 40 51,17-13 50,34-39-82,1 0-30,0 0 22,0 2-484,0-2 415,0 0 1,0 0-1,0 0 0,0 1 1,0-1-1,0 0 1,0 0-1,0 0 0,0 0 1,0 0-1,0 1 0,0-1 1,0 0-1,0 0 1,0 0-1,0 0 0,0 0 1,0 1-1,0-1 0,0 0 1,0 0-1,0 0 0,1 0 1,-1 0-1,0 1 1,0-1-1,0 0 0,0 0 1,0 0-1,0 0 0,0 0 1,0 0-1,1 0 1,-1 0-1,0 0 0,0 1 1,0-1-1,0 0 0,0 0 1,1 0-1,-1 0 0,0 0 1,0 0-1,0 0 1,0 0-1,0 0 0,1 0 1,-1 0-1,0 0 0,0 0 1,0 0-1,0 0 0,0 0 1,1 0-1,-1 0 1,0 0-1,0 0 0,0-1 1,0 1-1,0 0 0,1 0 58,11-3-3940</inkml:trace>
</inkml:ink>
</file>

<file path=ppt/ink/ink1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49.3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1 2017,'0'0'2278,"0"0"267,0 0-194,0 0-905,0 0-147,-15 2 12238,18 23-13529,0-1 1,1 1-1,2 0 0,0-1 1,1 0-1,2-1 0,1 0 1,0 0-1,2-1-8,34 88 229,-45-109-414,0-1-1,0 0 1,0 1-1,0-1 1,0 0 0,0 0-1,0 0 1,1 0-1,-1 0 1,0 0 0,0 0-1,0 0 1,0 0-1,0 0 1,0-1-1,0 1 1,0 0 0,0-1-1,0 1 1,1-1 185,8-12-5661</inkml:trace>
</inkml:ink>
</file>

<file path=ppt/ink/ink1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0.1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14 10165,'7'-9'12116,"10"4"-8391,28 6-6191,-28-1 3703,43 1-1135,0 1 0,0 4 0,13 4-102,-25-9-389,-27-2-3090,-20 1-1633</inkml:trace>
</inkml:ink>
</file>

<file path=ppt/ink/ink1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0.9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210 0 8916,'-20'6'13007,"2"10"-8671,-14 27-6780,17-21 3568,-1-2-1134,1 0-1,1 1 0,1 1 1,1 0-1,0 1 0,2 0 1,1 1-1,1 0 0,1 0 1,-1 6 10,7-22-3327,6-14-2817,-4 4 5746,6-11-12837</inkml:trace>
</inkml:ink>
</file>

<file path=ppt/ink/ink1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1.5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7684,'0'0'2726,"1"0"6336,2 1-4634,15 5-4146,1 14-162,0 0 0,-2 2 1,0 0-1,-2 1 0,0 0 1,-1 1-1,-2 1 0,-1 0 0,0 1 1,-2 0-1,4 19-120,-2-26 214,-4-16-1128,-4-17-2591,-3-19-5966</inkml:trace>
</inkml:ink>
</file>

<file path=ppt/ink/ink1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5.8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19 0 7988,'-7'0'0,"3"0"-224,0 0-2866,1 0-672</inkml:trace>
</inkml:ink>
</file>

<file path=ppt/ink/ink1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6.1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0 224,'0'0'608,"0"0"-608</inkml:trace>
</inkml:ink>
</file>

<file path=ppt/ink/ink1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8:57.48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0 249 432,'0'0'4594,"0"-2"4425,1-4-5029,1-22-3967,0 23 4999,98 1-4330,21-6-692,-21 1 607,22 4-607,257-13 3,1 1-3,64 17-411,-406-3 253,0-1 1,0-2-1,-1-2 0,18-6 158,60-12-132,-53 19 116,1 2 0,0 2 16,93-7 16,-60 1 27,27 4-43,-34 2 56,67-11-56,-84 6 21,19 2-21,11 0 11,-55 1 0,-1 3 0,1 1 1,0 3-1,0 2-11,-22-1-7,19 3-28,1-2 0,3-2 35,344 4 64,-90 1 165,-301-7-176,-1 0 54,0 0 43,0 0 20,0 0-95,-1 0-117,0 1 0,1 0 0,-1-1 0,0 1 0,0-1 0,0 1-1,1-1 1,-1 0 0,0 1 0,0-1 0,0 0 0,0 1 0,0-1 0,0 0 0,0 0 0,0 0 0,0 0 0,0 0 0,0 0-1,0 0 1,1 0 0,-1 0 0,0-1 42,-3 2-275,-49-1-3620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7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3 11973,'0'0'2212,"0"3"7033,3 26-9315,-19 168 604,16-196-547,0 0 1,-1 0-1,1 0 1,0 0 0,0 1-1,0-1 1,0 0-1,0 0 1,0 0 0,0 0-1,0 0 1,1 0-1,-1 0 1,0 0 0,1 0-1,-1 0 1,1 0-1,-1 0 1,1 0-1,-1 0 1,1 0 0,0 0-1,-1-1 1,1 1-1,0 0 1,0 0 0,0-1-1,-1 1 1,1 0-1,0-1 1,0 1 0,0-1-1,0 1 1,0-1-1,0 0 1,0 1 0,0-1-1,0 0 1,0 0-1,0 0 1,0 1 0,1-1-1,-1 0 1,0 0-1,0-1 1,0 1 0,0 0-1,0 0 1,0 0-1,0-1 1,0 1 0,0-1-1,0 1 1,0-1-1,0 1 1,0-1-1,0 1 1,0-1 0,-1 0-1,2 0 13,7-5-116,0 0 0,0-1 0,-1 0 0,0 0 0,0-1 0,0 0 0,3-5 116,49-68-1201,-51 68 917,44-87-3101,-53 111 4183,0 0 0,1 1-1,0-1 1,1 0 0,2 8-798,0 3 338,2 14 208,-2 1-1,-1 24-545,-3-60 2,-1-1-1,1 1 1,0-1-1,0 1 1,0-1 0,0 0-1,0 1 1,1-1-1,-1 1 1,0-1 0,0 1-1,0-1 1,0 1-1,0-1 1,1 1 0,-1-1-1,0 0 1,0 1-1,1-1 1,-1 1-1,0-1 1,0 0 0,1 1-1,-1-1 1,1 0-1,-1 1 1,0-1 0,1 0-1,-1 0 1,1 1-1,-1-1 1,0 0 0,1 0-1,0 0-1,17-5-90,15-21 14,-13 3 89,26-32-1576,3 3 0,6-3 1563,-54 54 21,-1 1 102,0 26 944,-2 31 105,1-31-662,0 0 0,2 0 0,4 25-510,-4-47 18,0 0-1,0-1 0,0 1 1,1-1-1,0 1 0,0-1 0,0 1 1,0-1-1,0 0 0,1 0 0,-1 0 1,1 0-1,0-1 0,0 1 1,0 0-18,-1-2-105,-1 0 1,1 1-1,0-1 1,0 0-1,0 0 0,-1-1 1,1 1-1,0 0 1,0 0-1,0-1 1,0 1-1,0-1 1,0 0-1,0 0 1,1 0-1,-1 0 1,0 0-1,0 0 1,0 0-1,0-1 1,0 1-1,0-1 1,0 1-1,0-1 1,0 0-1,0 0 1,-1 0-1,1 0 1,0 0 104,17-22-4314</inkml:trace>
</inkml:ink>
</file>

<file path=ppt/ink/ink1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02.78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 5907,'0'0'7198,"0"0"-4888,0 0-1360,0 0 330,0 0-7,0 0-371,0 0-462,0 0-117,0 0 181,0 0-114,0 0-65,0 0-13,0 0-26,0 0 23,0 0 43,0 0-32,0 0-106,0 0-86,0 0-21,0 0-17,3 0-2,463-3 88,-426-2 447,-3 0-4183,-33 5-1616</inkml:trace>
</inkml:ink>
</file>

<file path=ppt/ink/ink1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08.34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76 10085,'1'0'-1013,"2"0"15160,-3 0-12661,14-1-1400,-1-1 1,1-1-1,-1 0 1,8-3-87,-5 1 17,1 0 0,0 2-1,1 0 1,15-1-17,145 2 49,-2-1-335,14 9 286,-128 4-165,-45-6 64,-1-1 1,1-1-1,15 1 101,446-3-131,-377 9 163,1481-9-59,-1365-13-125,-166 13 160,0-2 0,-1-3 0,1-2 0,-1-2 0,21-8-8,-33 10-244,-1 1-1,1 2 0,-1 2 0,1 1 1,18 3 244,0-1-6711,-69-1-8378</inkml:trace>
</inkml:ink>
</file>

<file path=ppt/ink/ink1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13.47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 8340,'0'0'3855,"0"0"-1513,0 0-760,2 0 6625,19 0-8319,297 19 541,-196-11-148,14 0-2619,-160-8-5185</inkml:trace>
</inkml:ink>
</file>

<file path=ppt/ink/ink1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19.9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 10789,'0'0'2321,"0"0"-683,0 0-203,0 0-479,0 0-351,0 0-127,0 0 63,0 0 17,0 0-25,0 0 166,0 0 139,0 0-102,0 0-165,0 0-160,0 0-75,0 0-103,0 0-87,0 0-60,0 0-33,0 0-10,16 0-19,420 0 234,-381-5-96,-51 5-334,-1-1 0,0 0 0,0 1 0,1-1 0,-1-1 1,0 1-1,0 0 0,0-1 0,0 0 0,-1 1 0,1-1 0,0 0 0,-1-1 0,1 1 0,0-1 172,-1-6-5079</inkml:trace>
</inkml:ink>
</file>

<file path=ppt/ink/ink1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20.8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314 1 11877,'0'0'2692,"0"0"-1083,0 0-243,0 0 104,0 0-328,0 0-248,0 0-22,0 0-152,0 0-95,0 0-118,0 0-97,0 0-113,0 0-143,-18 1 6,14 0-159,-1 1-1,1-1 1,0 1-1,0 0 1,0 1-1,0-1 1,1 1-1,-1 0 1,1-1 0,-1 2-1,-2 2 0,-36 44 51,25-28-25,-2 0-2,-7 8-12,1 1 1,1 1-1,-13 25-12,36-55-1,0 0 0,0 1-1,-1-1 1,1 0-1,-1 0 1,0 0-1,0 0 1,1 0-1,-1-1 1,0 1-1,-1 0 1,1-1 0,0 0-1,0 1 1,-3 0 1,-20 15-5,24-17-211,1 0-574,2-1-1926,7-7-4132</inkml:trace>
</inkml:ink>
</file>

<file path=ppt/ink/ink1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19:21.5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9364,'0'23'7185,"0"12"-34,1 0-4095,0-17-3647,0 0-1,2 1 0,0-1 1,6 17 591,9 11 1355,-10-27-1322,7 12 22,0-1 1,2 0 0,5 5-56,-8-30-439,-11-6-4343,-2-5-7906</inkml:trace>
</inkml:ink>
</file>

<file path=ppt/ink/ink1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2:22.6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99 9941,'41'0'9246,"-40"0"-8728,-1 0-136,0 0 15,0 0 3,0 0 51,0 0 43,0 0-65,0 0 9,0 0-46,0 0-171,0 0-50,28-1 146,0-1-1,0-1 1,25-6-317,-27 5-3,0 2 1,1 1 0,-1 1-1,0 1 1,12 2 2,51 2 28,-40-4-12,0-3 0,-1-1 0,35-9-16,25-6-17,0 5 0,1 4 0,83 5 17,221 23-8,-322-20-9,1-4 0,45-11 17,-45 7-2,0 4 1,0 4-1,47 7 2,55 0-1,75-11 23,155 3 26,-37 4-28,-203-4 0,50-11 1,9 29-40,952-16 35,-724-9 62,-395 8-90,-26-1 6,-1 2-1,0 2 1,0 3 0,0 1 0,32 10 6,-18-3 7,0-2 0,1-2 0,0-4 1,13-2-8,121 12 14,-121-9-2,0-4 0,41-4-12,-2 0-6,1520 11-39,-1508-7 59,-19 1 36,48-9-50,131-6 480,-287 12-429,-1 0 37,0 0 69,0 0 41,-3 0-76,-75 0-1053,4 0-885</inkml:trace>
</inkml:ink>
</file>

<file path=ppt/ink/ink1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3:03.9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11 347 3906,'-7'66'2441,"7"-38"1169,0-27-2487,0-1-291,0 0-256,-4-39-178,4-83 308,0-158 8611,0 280-9223,0 0 10,2 8 105,-1-1 1,0 1-1,-1 0 1,1 0-1,-1-1 1,-1 7-210,1-7 79,0 336-92,3 8-65,-2-338 67,0-1 0,1 1 0,0-1 0,3 6 11,-2-5 1,-1-1 0,1 1 0,-2 0 0,0 5-1,-2 98 14,-1-7-29,5-1 0,8 34 15,-3-36 8,-4 0 0,-7 58-8,1-13 3,2 500 221,10-468-223,-7-135 28,9 282 37,-12 794 406,10-867-146,-7-166-276,6 15-50,-7-91 1,1 59 15,-2 0-1,-5 9-15,4-69 1,-5 39 7,-2 1 1,-9 29-9,6-37-1,2 2 1,3-1 0,0 27 0,19 48 13,-14 153-10,0-270-3,1 0 1,0 0 0,0 0 0,0 0-1,1-1 1,0 1 0,0 0-1,0-1 1,0 1 0,1-1 0,-1 0-1,1 1 1,2 0-1,-1 1 1,-1-1 0,1 1 0,-1-1 0,0 1 0,0 0 0,-1 0 0,2 6-1,1 11 1,0 0 0,-2 1 1,0 0-1,-2 9-1,7 23 4,-5-43 7,0-1-1,-1 1 0,-1 0 0,0 9-10,-1-21 14,0-1 4,0 0 9,0 0-8,0 0-3,0-8-59,0-30-1031,0 10-3753,0-16-13736</inkml:trace>
</inkml:ink>
</file>

<file path=ppt/ink/ink1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03.1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5154,'14'9'2065,"-3"1"-1520,-4-1-401,7-2-144,-7-7-224,-3 3-801,6-3-79,-6 3 863,-1-3 241,1 6 161,-1-2 1151,-3-4-335,8 0-945,-8 0-32,10-13-4659,-6-19 4659</inkml:trace>
</inkml:ink>
</file>

<file path=ppt/ink/ink1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06.1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1 0 5426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06.3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145 6 16103,'0'-5'7800,"-1"12"-5419,8 23-2480,8-7 146,0-1-1,2 0 0,1-1 1,11 11-47,24 28 33,-7-4-14,-4 2 0,-1 2 1,-4 2-1,4 13-19,-23-38-17,-1 1-1,-2 1 1,-2 0 0,-2 1 0,-1 1-1,-2-1 1,-2 1 0,-2 5 17,0-1-38,-2 1 0,-2-1 1,-3 1-1,-1-1 0,-2 0 1,-2 0-1,-2 0 0,-14 36 38,-12 10-97,-3-1 0,-5-3 0,-43 65 97,46-89 40,-3-2 1,-3-2 0,-2-2 0,-3-2-1,-16 11-40,66-64-67,1-1 28,1 0-1,-1 0 1,1 0 0,-1-1 0,1 1 0,-1 0-1,0-1 1,1 1 0,-1-1 0,0 1 0,1 0-1,-1-1 1,0 1 0,0-1 0,0 0 0,1 1-1,-1-1 1,0 0 0,0 1 0,0-1 0,0 0-1,0 0 1,0 0 0,0 0 0,1 0 0,-1 0-1,0 0 1,0 0 0,0 0 0,0 0 0,0-1-1,0 1 1,0 0 0,1 0 0,-1-1 0,0 1-1,0-1 1,0 1 0,1-1 0,-2 0 39,-14-28-2660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7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17688,'0'0'1601,"0"0"-257,0 0 193,0 0-945,0 0-560,0 0-32,0 0-112,0 0-464,0 0-1489,0 0-5090</inkml:trace>
</inkml:ink>
</file>

<file path=ppt/ink/ink1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09.7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65 48 384,'-33'-22'2841,"20"7"-3086,13 14 418,0 1-1,0-1 1,-1 1 0,1-1 0,-1 1-1,1-1 1,-1 1 0,1-1-1,-1 1 1,1 0 0,-1-1-1,1 1 1,-1 0 0,1-1 0,-1 1-1,1 0 1,-1 0 0,0 0-1,1-1 1,-1 1 0,1 0-1,-1 0 1,0 0 0,1 0 0,-1 0-1,0 0 1,1 0 0,-1 0-1,0 0 1,1 0-173,-1 0 72,-1 1 183,8-2-4677,-3-2 900</inkml:trace>
</inkml:ink>
</file>

<file path=ppt/ink/ink1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28.1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0 3826,'-2'29'20659,"2"-20"-21408,4-3 801,1 0 1,0 0-1,1-1 0,-1 0 0,1 0 0,0 0 1,0-1-1,6 3-52,20 17 182,74 68 472,-53-48-530,-31-27-86,-1 2 0,0 0 0,9 12-38,23 18 81,-10-12-48,156 170 50,82 81 48,-225-233-104,104 103 95,11 26-122,-60-65 137,44 32-137,-83-83 26,365 402 27,-246-263-10,17 11 26,92 71-10,-109-118-32,-131-121-22,309 284 243,-62-66-144,-219-191 56,59 39-160,6 4 176,178 144 0,-211-150-141,-99-87-28,-19-24-6,0 1-1,0 0 1,1-1 0,0 0-1,-1 0 1,1 1 0,0-2-1,1 1 1,-1 0-1,2 1 0,3 1 2,0 1 0,-1 0 0,0 0 0,0 1 0,0 0 0,0 0-2,15 16 4,0 9-4,-22-31 0,4 2 4,0 0-1,-1 0 0,0 1 0,0-1 1,0 1-1,0 0 0,0 0 0,-1 0 1,2 3-4,-4-6-8,0-1 13,0 0-10,0 0 18,0 0 16,0 0-58,0 0-280,0-16-3808,0-25-7067</inkml:trace>
</inkml:ink>
</file>

<file path=ppt/ink/ink1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45.2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96 204 6739,'0'0'1958,"-12"0"-61,-45 0 60,44 0 2783,0 0 4496,13 0-9218,0 0-26,0 0 32,0 0-32,77-17-40,-24 11 80,33-3-90,-30 9 60,0-2 0,-1-2 0,1-4 0,8-3-2,-38 7-7,0 1-1,1 2 1,-1 0 0,1 2-1,5 1 8,69 0-22,-14-9-59,60-1-105,30 11 195,-61 1-9,0-5-1,66-11 1,-145 9-17,1 2 0,0 2 1,0 1-1,4 3 17,82 3 19,982-8-16,-1002-13 10,88 13-21,187-25 8,-329 22-3,-1 1 0,39 4 3,27 0 1,-80-4-1,-1-2 0,10-4 0,-13 3 0,0 1 0,0 1 0,0 1 0,-9-4 3,76 7-6,25 0 3,0-6 0,-80-4-18,-35 6 13,0 1-1,0 0 1,0 1-1,0 0 1,6 0 5,220-12 6,0 0 1,540 13 6,-740 1-18,0-3 0,15-2 5,-42 3 10,-6-2-4,-1 3 7,165-3 179,-164 3-117,-24 0-828,-25 0-2363</inkml:trace>
</inkml:ink>
</file>

<file path=ppt/ink/ink1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04.3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244 0 13158,'0'0'2484,"0"0"-1470,0 0-414,0 0-117,0 0-192,0 0-51,-32 0 3922,25 0-4115,1 0 1,0 1 0,0 0-1,0-1 1,0 2 0,0-1 0,0 1-1,0 0 1,1 0 0,-1 0-1,1 1 1,-1 0 0,1 0-1,0 1 1,0-1 0,0 1 0,1 0-1,-1 0 1,1 1 0,0-1-1,0 1 1,0 0 0,1 0-1,0 0 1,-3 6-48,-7 19 72,1 0 0,1 1 0,2 0 0,1 0-1,1 1 1,2 2-72,-2 36 193,3 1 0,3 19-193,0-86 4,1 0-1,0 0 1,1 0 0,-1 0 0,1 0 0,-1 0 0,1 0 0,1 0 0,-1 0 0,0 0 0,1 0 0,0 0 0,0-1 0,0 1 0,0-1 0,1 0 0,-1 1 0,1-1 0,0 0 0,0 0 0,1 1-4,2-1 34,0 0 1,0 0-1,0 0 0,0-1 0,0 0 0,0 0 1,1-1-1,-1 0 0,1 0 0,-1 0 0,1-1 1,-1 0-1,3 0-34,4 0 53,-1 0-1,1-1 1,0 0 0,9-3-53,-16 3 7,-1-1 1,0 0-1,0 0 0,0-1 0,0 1 1,0-1-1,-1 0 0,1 0 1,-1-1-1,0 0 0,0 1 1,3-5-8,30-28 47,-26 27 26,0-1 0,-1-1 0,0 0 0,0 0 0,-2-1 0,1-1-73,-2-3 66,-1 0-1,-1-1 1,0 0 0,-1 0-1,0-5-65,1-20 158,-2 0 0,-1-1 0,-4-27-158,1 1 60,1 68-61,0-1 1,-1 1-1,1-1 0,0 1 1,-1-1-1,1 1 0,-1 0 1,0-1-1,1 1 0,-1 0 1,0 0-1,0-1 0,0 1 1,0 0-1,0 0 0,0 0 1,0 0-1,0 0 0,-1 0 1,1 0-1,0 1 0,0-1 1,-1 0-1,1 1 0,0-1 1,-1 1-1,1-1 0,-1 1 1,1-1-1,-1 1 0,1 0 1,-2 0 0,-62-3-122,34 2 81,-2-3-70,-33-3-447,25 10-2908,29 2-950</inkml:trace>
</inkml:ink>
</file>

<file path=ppt/ink/ink1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05.0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40 12150,'-3'-12'6576,"0"-5"-3780,3 7-1438,4 18 904,5 10-2089,1-1-1,0 0 1,1 0-1,1-1 1,10 10-173,8 12 207,-1 0-62,4 6 99,-1 1-1,1 8-243,-30-46-30,2 5-7,-2-8-3852,-3-4-3040</inkml:trace>
</inkml:ink>
</file>

<file path=ppt/ink/ink1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07.2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64 0 11557,'-4'0'1539,"9"0"521,30 0 2725,49 0 1190,-83 0-5976,1 1 0,0-1 1,-1 1-1,1-1 0,0 1 0,-1-1 1,1 1-1,-1 0 0,1 0 0,-1 0 1,1 0-1,-1 0 0,0 0 0,1 0 0,-1 0 1,0 1-1,0-1 0,0 0 0,0 1 1,0-1-1,0 1 0,0-1 0,-1 1 1,1-1-1,0 1 0,-1 0 0,1-1 1,-1 1-1,0 0 0,0-1 0,1 1 1,-1 0-1,0 0 1,1 67-35,-1-52 31,0 1-92,0 0 1,-1 0-1,-1 0 1,-1-1-1,0 1 0,-2 0 1,-3 8 95,5-18-51,0-1 0,-1 1 0,0-1 0,-1 0 0,0-1 1,0 1-1,0-1 0,-1 0 0,0 0 0,0-1 0,0 1 0,-1-1 0,1-1 0,-1 1 1,0-1-1,-1 0 0,-3 1 51,-81 36-600,91-41 666,1 0 68,0 0 68,0 0-71,28-22-83,-9 1-56,-2-1 0,11-17 8,-12 17-8,1 0 0,13-13 8,-18 25-45,-1 1-1,2 0 0,-1 1 1,1 1-1,0 0 1,1 0-1,12-3 46,-8 3-6,-1-1 0,0-1-1,-1 0 1,7-5 6,11-21-3,-33 34 57,11-8 162,-12 9-215,0-1 1,0 1-1,0 0 1,0 0 0,1 0-1,-1-1 1,0 1 0,0 0-1,0 0 1,0 0-1,0-1 1,0 1 0,0 0-1,1 0 1,-1 0 0,0-1-1,0 1 1,0 0-1,0 0 1,0-1 0,0 1-1,0 0 1,0 0-1,0-1 1,0 1 0,-1 0-1,1 0 1,0-1 0,0 1-1,0 0 1,0 0-1,0 0 1,0-1 0,0 1-1,-1 0 1,1 0 0,0 0-1,0 0 1,0-1-1,0 1 1,-1 0 0,1 0-1,0 0 1,0 0 0,0 0-1,-1-1 1,1 1-1,0 0 1,0 0 0,0 0-1,-1 0 1,1 0-1,0 0 1,0 0 0,-1 0-1,1 0 1,0 0 0,0 0-1,-1 0 1,1 0-1,0 0-1,-4 0 7,0-1 0,1 1 0,-1 0-1,0 0 1,0 1 0,1-1 0,-1 1-1,0 0 1,1-1 0,-1 2 0,1-1-1,-1 0 1,1 1 0,-1 0-1,1-1 1,0 2 0,0-1 0,0 0-1,0 0 1,0 1 0,-1 1-7,-23 22 232,2 1-1,-5 9-231,-5 4 12,32-34 7,1-1 0,-1 1 0,1-1-1,1 1 1,-1 0 0,1 0 0,0 0 0,0 0 0,0 0 0,1 0 0,0 0 0,0 0 0,1 0 0,0 3-19,0 14 47,31-23 422,-25 1-448,0 0 0,0 0-1,0 0 1,0 1 0,0 1-1,0-1 1,0 1 0,-1 0-1,3 2-20,-1-1 22,1 0 0,-1-1 0,1 1 0,-1-2 0,1 1 0,4-1-22,91 2 556,-72-5-290,-32 1-248,0 0-36,0 0-174,2 0-324,0 0-3309,-2 0-4910</inkml:trace>
</inkml:ink>
</file>

<file path=ppt/ink/ink1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58.9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241 92 2945,'0'0'7425,"0"0"-4282,0 0-1078,0 0-360,0 0-366,-2 6 5026,-2-2-5372,-5-4-987,0 0 0,0 1 1,1 0-1,-1 1 0,0 0 1,1 0-1,0 1 0,-1 0 1,1 0-1,0 1 0,1 0 0,-1 1 1,-5 3-7,3 0-10,1 1 1,-1-1 0,1 2-1,1-1 1,0 1-1,0 1 1,1 0 0,0 0-1,1 0 10,0 1-4,1 1 0,1-1 0,0 1 0,1-1 0,0 1 0,0 0 0,2 1 0,0-1 0,0 0 0,1 0 0,1 8 4,0-6-1,-1-10 0,0-1 0,0 0-1,1 1 1,0-1 0,0 0 0,0 0 0,1 0 0,-1 0 0,1 0-1,0 0 1,0 0 0,0 0 0,0-1 0,1 1 0,0-1-1,0 0 1,0 0 0,0 0 0,0 0 0,0 0 0,1-1 0,1 2 1,1 0-3,1-1 0,0 1 0,0-1 0,0-1 1,0 1-1,0-1 0,1 0 0,-1-1 1,1 0-1,-1 0 0,1 0 0,0-1 3,4 1 1,1-1 1,0 0-1,0 0 0,0-2 0,-1 1 1,1-2-1,0 0 0,-1 0 0,0-1 0,0 0 1,0-1-1,0-1 0,9-6-1,-11 6-1,1 0 0,-1-1-1,-1 0 1,1-1 0,-1 0-1,0-1 1,-1 0 0,0 0-1,-1 0 1,5-8 1,-3 3 14,-1 1 0,0-2 0,-1 1 0,-1-1 1,0 0-1,-1-1 0,0 1 0,-1-1 0,-1 0 0,-1 0 1,0 0-1,-1-1 0,-1 1-14,0 14 3,-1 0 0,1 0 0,0 0 0,-1 0 0,0 0 0,0 0 0,1 0 0,-1 0 0,0 1 0,0-1 0,-1 0 0,1 0 0,0 1 0,0-1 0,-1 1 0,1 0 0,-1-1 0,0 1 0,0-1-3,-38-23 27,17 11-18,16 8-44,-1 0 0,0 0 0,0 0-1,0 1 1,-1 0 0,1 1 0,-1 0 0,0 0-1,0 1 1,-1 0 0,1 0 0,-1 1-1,0 1 1,1 0 0,-9 0 35,3 1-337,-9-1-299,23 0 524,0 1 0,1-1 1,-1 1-1,0-1 0,1 0 1,-1 1-1,0-1 0,1 0 1,-1 0-1,1 1 0,-1-1 1,1 0-1,-1 0 0,1 0 1,0 1-1,0-1 0,-1 0 1,1 0-1,0 0 0,0 0 1,0 0-1,0 0 0,0 0 1,0 1-1,0-1 0,0 0 1,0 0 111,0-18-5454</inkml:trace>
</inkml:ink>
</file>

<file path=ppt/ink/ink1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4:59.9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 5 9828,'0'-1'467,"0"1"0,-1 0 0,1-1 0,0 1-1,-1 0 1,1-1 0,0 1 0,-1 0 0,1-1-1,-1 1 1,1 0 0,-1 0 0,1 0-1,-1-1 1,1 1 0,-1 0 0,1 0 0,0 0-1,-1 0 1,1 0 0,-1 0 0,1 0 0,-1 0-1,1 0 1,-1 0 0,1 0 0,-1 0 0,0 1-467,-6 10 3429,3 23-5243,4-30 2674,-4 276-992,4-239-1184,0-74-3369</inkml:trace>
</inkml:ink>
</file>

<file path=ppt/ink/ink1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01.6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118 1 13046,'0'0'3025,"0"0"-1581,0 0-156,0 0-333,0 0-634,0 0-135,0 0 164,0 0-46,0 0-67,0 0 83,0 0-21,0 0-115,0 0-5,0 0 133,0 0 64,0 0-18,0 0-126,0 0-88,0 0 19,0 0-64,0 0-65,0 0 20,0 0 31,-3 35 187,-1 123 19,5-157-293,-1 0 1,0 1-1,1-1 1,-1 0-1,1 0 1,0 0-1,-1 0 1,1 0-1,0 0 0,-1 0 1,1 0-1,0 0 1,0-1-1,0 1 1,0 0-1,0 0 1,0-1-1,0 1 1,0-1-1,0 1 0,0-1 1,0 1-1,1-1 1,-1 1-1,0-1 1,0 0-1,0 0 1,1 0-1,-1 0 1,0 0-1,1 0 2,47 2-118,-40-3 9,13 2 70,-13-1-261,0 0-1,0 0 1,0 0-1,-1-1 1,1-1-1,0 1 1,4-2 300,-10 1-50,0 1 0,-1-1 1,1 1-1,0-1 0,-1 0 1,1 0-1,-1 0 0,0 0 0,0 0 1,0 0-1,0-1 0,0 1 1,0-1-1,-1 1 0,1-1 1,-1 0-1,1 0 0,-1 1 1,0-1-1,0 0 0,-1 0 1,1 0-1,-1 0 0,1-1 50,2-19-67,-2 1 0,0-1 0,-2-11 67,1 3 420,-1 31-352,1-1 1,-1 1-1,1-1 1,-1 1-1,1 0 0,-1-1 1,0 1-1,1 0 1,-1-1-1,0 1 1,1 0-1,-1 0 0,0 0 1,1 0-1,-1 0 1,0 0-1,1 0 0,-1 0 1,0 0-1,1 0 1,-1 0-1,0 0 0,1 0 1,-1 1-1,0-1 1,1 0-1,-1 0 0,1 1 1,-1-1-1,0 0 1,1 1-1,-1-1 0,1 1 1,-1-1-1,1 1 1,-1-1-1,1 1 1,-1-1-1,1 1-68,-33 118 210,20-76-78,1 1 1,2 0 0,0 16-133,8-32 8,1-14 11,0 0 1,-1 0-1,-1 0 0,0 0 0,-1 2-19,2-12 5,0 0-1,0 1 0,0-1 0,0-1 1,-1 1-1,1 0 0,-1 0 1,0-1-1,0 0 0,0 0 1,-1 1-1,1-2 0,-1 1 0,0 0 1,1-1-1,-1 0 0,0 0 1,-1 1-5,-5 1 76,0-1 0,0 1 0,-1-1 0,1-1 0,-1 0 0,1-1 0,-1 0 0,0 0 0,1-1 0,-1 0 0,0-1 0,-4-1-76,9-3 208,-2-1-311,-4 4-2923,24 2-1230</inkml:trace>
</inkml:ink>
</file>

<file path=ppt/ink/ink1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17.1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14935,'0'53'9107,"0"20"-5753,0 148-6822,0-244-963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8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282 42 7555,'-21'1'7833,"4"0"-3839,11 0-3855,1 0-1,-1 0 1,0 1-1,1 0 1,0 0-1,-1 0 1,1 0-1,0 1 1,0 0-1,0 0 1,1 1-1,-5 2-138,-12 11 314,0 0-1,2 1 1,0 1 0,1 1-1,-2 3-313,13-14-4,1 0-1,0 0 1,1 1 0,0-1-1,1 1 1,0 0 0,0 1 0,1-1-1,1 1 1,-1-1 0,2 1-1,-1 0 1,2-1 0,-1 1 4,1-10-34,0 0 0,0 0 1,0 0-1,0 0 0,0 0 1,0 0-1,0 0 1,0 0-1,0 0 0,1 0 1,-1 0-1,0-1 0,1 1 1,-1 0-1,1 0 1,-1 0-1,1 0 0,-1-1 1,1 1-1,-1 0 0,1 0 1,0-1-1,-1 1 1,1-1-1,0 1 0,0 0 1,0-1 33,25 2-806,-9-3 948,-11 1-230,0-1 0,1 0 1,-1 1-1,0-2 0,1 1 0,-1-1 0,0 0 0,0 0 0,-1-1 0,1 0 0,0 0 0,-1 0 0,1 0 1,-1-1-1,0 0 0,-1 0 0,1-1 0,-1 1 0,1-1 0,1-3 88,18-19-725,0-2 0,-2 0 0,3-7 725,-12 15-1375,0-1 0,-2-1 0,0 0 1,-2-1-1,0-2 1375,4-19-4747</inkml:trace>
</inkml:ink>
</file>

<file path=ppt/ink/ink1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18.2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 38 14022,'-9'5'6873,"0"4"-4288,10-3-2041,17-8 203,41-18-749,-40 13-35,0 0-1,1 1 1,0 1 0,0 1-1,0 1 1,0 1-1,3 0 38,-22 3 1,0-1 0,-1 0-1,1 0 1,0 1 0,0-1 0,-1 1-1,1-1 1,0 1 0,-1-1-1,1 1 1,0-1 0,-1 1 0,1 0-1,-1-1 1,1 1 0,-1 0 0,1-1-1,-1 1 1,0 0 0,1 0-1,-1 0 1,0-1 0,1 1 0,-1 0-1,0 0 1,0 0 0,0-1 0,0 1-1,0 0 1,0 0 0,0 0-1,1 33 43,-1-28-47,-1-2 8,1 1 0,-1 0 1,0 0-1,-1-1 1,1 1-1,-1 0 1,0-1-1,0 0 1,0 1-1,-1-1 0,1 0 1,-1 0-1,0 0 1,0-1-1,0 1 1,-1-1-1,1 1 0,-1-1 1,-1 0-5,-15 12 7,-1-1 1,0-1-1,-11 5-7,-3 1-13,26-15 8,0-1-1,0 0 1,-1 0 0,1-1 0,-1 0-1,1-1 1,-1 0 0,-5-1 5,15 0 82,36 0 19,-22-2-66,-1 2 0,1 0-1,0 0 1,-1 1 0,1 1-1,-1 0 1,0 1 0,1 1 0,-1 0-1,9 4-34,3 3 98,-17-8-46,-1 0-1,1 1 1,-1 0 0,0 0 0,0 0-1,0 1-51,-3-4-396,0 0 0,1-1 0,-1 1 0,1-1 0,-1 0 0,0 0 0,1-1 0,-1 1-1,4-2 397,-5 2-1034,21-6-7247</inkml:trace>
</inkml:ink>
</file>

<file path=ppt/ink/ink1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21.6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70 8452,'7'7'12807,"8"-3"-8847,25-5-6396,-27 1 3768,130 2-1075,6 0-124,17-8-133,-94-2 178,22-7-178,-39 5 99,0 2 0,0 3-1,1 2-98,-55 3-71,-1 0-1,1 1 1,0-1-1,0 0 0,0 0 1,0 0-1,0 0 0,0 0 1,-1-1-1,1 1 0,0 0 1,0 0-1,0 0 0,0-1 1,-1 1-1,1 0 1,0-1-1,0 1 0,0-1 1,-1 1-1,1-1 0,0 1 1,-1-1-1,1 0 0,-1 1 1,1-1-1,0 0 1,-1 1-1,0-1 0,1 0 1,-1 0-1,1 1 0,-1-1 1,0-1 71,1-13-6056</inkml:trace>
</inkml:ink>
</file>

<file path=ppt/ink/ink1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22.5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10197,'0'0'5197,"0"0"-2372,0 0-680,0 0-696,0 0-558,0 1 2099,0 13-2998,-11 56 140,8-54-109,0 0 0,1 0 0,0 13-23,1 15-1,0 8-111,3-18-4145,-2-34-740</inkml:trace>
</inkml:ink>
</file>

<file path=ppt/ink/ink1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23.3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 22 6227,'44'-3'9852,"-2"-3"-5960,46-4-1434,-4 7-1932,-84 3-521,1 1 0,-1-1 0,1 1 0,0 0 0,-1-1 1,1 1-1,-1-1 0,1 1 0,-1 0 0,0-1 0,1 1 1,-1 0-1,0 0 0,1-1 0,-1 1 0,0 0 0,0 0 1,0-1-1,1 1 0,-1 0 0,0 0 0,0 0 0,0-1 1,0 1-1,-1 0 0,1 0-5,0 30 153,0-24-56,0-4-86,0-1 1,-1 1 0,1 0-1,0 0 1,-1 0 0,0 0-1,0 0 1,0-1 0,0 1-1,0 0 1,0 0 0,-1-1-1,1 1 1,-1-1 0,1 0-1,-1 1 1,0-1-1,0 0 1,0 0 0,-1 0-1,1 0 1,0-1 0,-1 1-1,1 0 1,-1-1 0,1 0-1,-1 0 1,0 0 0,0 0-1,-1 1-11,-13 2-235,1-1 0,-1-1 0,1 0 0,-1-1 0,-7-1 235,-43 5-367,50 0 307,-37 3-1243,54-8-3105</inkml:trace>
</inkml:ink>
</file>

<file path=ppt/ink/ink1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24.9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6 12230,'0'0'3182,"0"0"-1381,0 0 67,0 0 45,0 0-772,0 0-439,0 0-54,-4 73 1591,4-65-2278,1 0 0,-1 1 0,1-1 0,1 0 0,-1 0 0,2 0 0,-1 0 0,1 0 39,-2-6-12,0 1 1,0-1-1,0 0 0,0 0 1,1 0-1,-1 0 1,1 0-1,-1 0 1,1 0-1,0 0 0,0 0 1,-1-1-1,1 1 1,1-1-1,-1 0 1,0 1-1,0-1 1,0 0-1,1 0 0,-1 0 1,0-1-1,1 1 1,-1-1-1,1 1 1,-1-1-1,1 0 1,0 1 10,19-1-105,-16 1 28,0 0 0,0-1 0,0 0 1,0 0-1,0 0 0,0-1 0,0 0 0,0 0 0,0 0 0,-1-1 0,1 0 0,0 0 1,-1-1-1,0 1 0,1-1 0,-1-1 78,-1-2-110,0 0 1,-1 0-1,0-1 1,0 1-1,0-1 0,-1 0 1,0 0-1,0-3 110,4-11-198,-2 10 312,-1 2-68,1 0 1,-2-1-1,1 0 0,-1 0 1,-1 0-1,1-9-46,-15 38 277,7-1-226,2 0 1,0 1-1,2 0 0,0-1 0,1 1 0,0 2-51,1-5 24,0 0 0,-1 0-1,-1 0 1,-1 0 0,-1 0-1,0 0 1,0-1 0,-5 8-24,5-17 69,0 0 0,-1-1 0,0 1 0,0-1 0,0 0 0,-1-1 0,0 1 0,0-1 0,0 0 1,0-1-1,0 1 0,-1-1 0,0-1 0,1 1 0,-1-1 0,0 0 0,0 0 0,0-1 0,-1 0 1,-2 0-70,9-2 2,0 1 1,1 0-1,-1-1 1,0 1-1,0-1 1,0 1-1,0-1 1,0 1-1,1-1 1,-1 1-1,0-1 1,1 0-1,-1 1 1,0-1-1,1 0 1,-1 0-1,1 1 1,-1-1-1,1 0 1,-1 0-1,1 0 1,0 0-1,-1 0 1,1 0-1,0 0 1,0 1 0,-1-1-1,1-1-2,-9-17-1889,-3 14-3296,11 5-1378</inkml:trace>
</inkml:ink>
</file>

<file path=ppt/ink/ink1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3.6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225 1 12470,'0'0'2115,"0"0"-818,0 0 0,0 0-188,0 0-258,0 0 153,0 0-281,5 6 5043,-5-2-6181,-12 7 418,1 0 0,1 1-1,0 0 1,1 1 0,0 0-1,1 1 1,0-1 0,1 2-1,1-1 1,0 1 0,-2 10-3,-8 18 5,-21 42-5,25-64 4,2 1-1,0 1 1,2 0-1,0 0 1,2 1 0,0 0-1,2 0 1,0 0-1,1 11-3,3-18 1,-1 0 10,1 1 0,0 0-1,1 0 1,1-1-1,1 1 1,1 0-1,0-1 1,1 0-1,1 0 1,3 7-11,8 9 10,0 0-1,2-1 1,2-1 0,1 0 0,1-2-1,8 7-9,-24-30 19,-1-1 0,1 0-1,0 0 1,1-1 0,-1 0-1,1 0 1,0-1-1,0 0 1,0 0 0,0-1-1,0 0 1,1 0 0,-1-1-1,1 0 1,6 0-19,-12-1 1,23 12 137,-25-11-280,1 0 1,0 0-1,-1 0 0,1 0 1,0 0-1,-1 0 1,1-1-1,0 1 1,0 0-1,0-1 0,0 0 1,1 1 141,-3-1-2343</inkml:trace>
</inkml:ink>
</file>

<file path=ppt/ink/ink1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4.8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15607,'0'0'2404,"0"0"-529,0 0-549,0 0-464,0 0-368,0 0-214,0 0-77,0 0-1,0 0 44,0 0 7,0 0-21,0 0-56,0 0-58,4 23 301,4 1-234,-1 0 1,-2 0-1,0 1 0,-1 0 1,-2-1-1,0 1 1,-2 0-1,-2 13-185,2-8 11,0-26-86,3 19 220,-3-22-208,0-1 0,1 1 0,-1-1 0,0 0 1,1 1-1,-1-1 0,1 0 0,-1 1 1,0-1-1,1 0 0,-1 0 0,1 1 1,-1-1-1,1 0 0,-1 0 0,1 0 1,-1 0-1,1 1 0,-1-1 0,1 0 0,-1 0 1,1 0-1,-1 0 0,1 0 0,-1 0 1,1-1-1,-1 1 0,1 0 0,-1 0 1,1 0-1,-1 0 0,1-1 0,-1 1 0,1 0 1,-1 0-1,1-1 0,-1 1 0,0 0 1,1-1-1,-1 1 0,0 0 0,1-1 1,-1 1-1,1-1 63,15-15-4866</inkml:trace>
</inkml:ink>
</file>

<file path=ppt/ink/ink1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5.4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0 6739,'-4'3'9048,"0"3"-4087,-8 22-3091,7-14-1083,-3 3-650,1 0 0,1 1 0,1 0 0,0-1 0,2 2 0,0-1 0,1 0 0,0 1 0,2-1 0,0 1 0,2 8-137,-2 8 123,0-33-118,0-1 0,1 1 0,-1 0 0,0 0 0,1 0-1,-1-1 1,1 1 0,-1 0 0,1 0 0,0-1 0,0 1-1,0-1 1,0 1 0,0 0 0,0-1 0,0 0-1,0 1 1,1-1 0,-1 0 0,1 0 0,-1 0 0,1 0-1,-1 0 1,1 0 0,-1 0 0,1 0 0,0 0 0,0-1-1,-1 1 1,1-1 0,0 1 0,0-1 0,0 0-1,-1 0 1,1 0 0,0 0 0,0 0 0,0 0 0,0 0-1,0-1-4,2 1 1,1 0-1,0-1 0,-1 0 0,1 0 0,-1 0 0,1 0 0,-1-1 0,1 0 1,-1 0-1,0 0 0,0 0 0,0-1 0,0 1 0,-1-1 0,4-3 0,0-4-18,0-1 0,0 0 0,-1-1 0,-1 0 0,0 0 0,0 0 0,-1 0 0,-1-1-1,0 0 1,0 0 0,-2 1 0,1-1 0,-2-1 0,0 1 0,0 0 0,-1 0 0,-1 0 0,-1-5 18,1 14 5,1 0 0,-1 0 0,0 0-1,0 0 1,-1 0 0,1 0 0,-1 1 0,0-1 0,0 1 0,0 0 0,0-1 0,-1 2 0,1-1 0,-1 0 0,0 1 0,0-1 0,0 1-1,-2-1-4,1 1-82,0-1 0,1 1 0,-1 0 0,0 1 0,0-1 0,0 1 0,0 0 0,0 0 0,0 1 0,0-1 0,-1 1 0,1 0-1,0 1 1,0-1 0,0 1 0,-3 1 82,1 4-2123,3 6-2530</inkml:trace>
</inkml:ink>
</file>

<file path=ppt/ink/ink1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6.1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 1 16520,'-1'0'219,"1"0"1,-1 0-1,0 0 1,1 0 0,-1 1-1,1-1 1,-1 0-1,1 0 1,-1 1-1,0-1 1,1 1 0,-1-1-1,1 0 1,-1 1-1,1-1 1,0 1 0,-1-1-1,1 1 1,-1-1-1,1 1 1,0-1 0,0 1-1,-1 0 1,1-1-1,0 1-219,-7 24 1017,5 24-1307,2-48 412,-1 47 430,2 53 4,-1-99-553,1 0 0,-1-1 1,0 1-1,0 0 1,1 0-1,-1-1 1,1 1-1,-1-1 0,1 1 1,0-1-1,0 1 1,0-1-1,0 1 1,0-1-1,0 1 0,0-1 1,0 0-1,0 0 1,1 0-1,-1 0 1,0 0-1,1 0 0,-1 0 1,1 0-1,-1 0 1,1 0-1,-1-1 1,1 1-1,0-1 0,-1 1 1,1-1-1,0 0 1,-1 0-1,1 0 0,0 0 1,0 0-1,-1 0 1,1 0-1,0 0 1,-1-1-1,1 1 0,0 0 1,-1-1-1,2 0-3,3-1 0,0 0-1,0 0 0,0-1 1,0 1-1,-1-1 1,1-1-1,-1 1 1,0-1-1,0 0 0,0 0 1,1-2 0,9-10 1,-2-2 1,0 1 0,7-15-2,-15 25 4,-2-1 1,1 0-1,-1 0 0,0 0 0,-1 0 1,0-1-1,0 1 0,0-1 0,-1 1 1,-1-8-5,0 15 3,0 0 1,0 0-1,-1 0 0,1 0 1,0 0-1,-1 0 1,1 0-1,-1 0 1,1 0-1,-1 0 0,0 0 1,1 1-1,-1-1 1,0 0-1,0 0 1,0 0-1,1 1 0,-1-1 1,0 1-1,0-1 1,0 0-1,0 1 1,0 0-1,0-1 0,0 1 1,0-1-1,0 1 1,0 0-1,0 0 1,-1 0-1,1 0 0,0 0-3,-45-2 43,36 2-38,-10 0-109,12-1 26,1 0 0,-1 1 0,1 0 0,-1 0 0,1 1 0,-1 0 0,1 0 0,0 1 0,-1 0 0,1 0 0,0 1 0,0 0 0,0 0 0,1 0 0,-1 1 0,0 1 78,6-4-3010,1-1-3849</inkml:trace>
</inkml:ink>
</file>

<file path=ppt/ink/ink1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6.7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59 1 11269,'-22'1'10645,"10"6"-7078,10-5-3563,0 1 0,1 0 1,-1-1-1,1 1 1,0 0-1,0 0 0,0-1 1,1 1-1,-1 0 1,1 0-1,-1 1-4,-4 33 34,1 1-1,2 0 1,3 36-34,-1-26 27,0-46-23,0 0-1,0 0 1,1 0-1,-1 0 1,0 1 0,1-1-1,0 0 1,-1-1-1,1 1 1,0 0 0,0 0-1,0 0 1,0 0-1,0-1 1,0 1 0,1 0-1,-1-1 1,0 1-1,1-1 1,0 0 0,-1 1-1,1-1 1,0 0-1,-1 0 1,1 0 0,0 0-1,0 0 1,0 0-1,0-1 1,0 1 0,0-1-1,0 1 1,0-1-1,0 0 1,0 0 0,0 0-1,0 0-3,3 0 22,0 0-1,0 0 1,0 0-1,0-1 1,-1 0-1,1 0 1,0 0 0,-1 0-1,1-1 1,-1 0-1,1 0 1,-1 0-1,0-1 1,0 1-1,3-3-21,9-9 33,0-1 0,-2 0-1,0-1 1,0-1 0,-2 0-1,0 0 1,-1-1 0,7-16-33,-17 32 5,0 0 0,-1 0 0,1 0 0,-1 0 0,1 0 1,-1 0-1,0-1 0,1 1 0,-1 0 0,0 0 0,0 0 0,-1-1 1,1 1-1,0 0 0,-1-1-5,0 2-3,1 0 0,-1 0 0,1 0 0,-1 0 1,0 0-1,0 0 0,1 0 0,-1 0 0,0 0 0,0 1 1,0-1-1,0 0 0,0 0 0,0 1 0,0-1 0,0 1 1,0-1-1,-1 1 0,0-1 3,-6 0-76,0-1-1,0 1 1,-1 1 0,1 0-1,0 0 1,-1 1 0,-1 0 76,-17 0-423,-25-1-2848,36 0-2411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9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 1 9364,'-2'0'134,"1"0"-1,-1 1 1,0-1 0,0 1-1,0 0 1,1-1-1,-1 1 1,0 0-1,1 0 1,-1 0-1,1 0 1,-1 0 0,1 1-1,-1-1 1,1 0-1,0 1 1,0-1-1,0 1 1,0-1-1,0 1 1,0 0 0,0-1-1,0 1-133,-18 45 2530,16-39-2025,-12 46 610,3 0 0,2 1-1,2 0 1,3 1 0,2 0-1,3 36-1114,0-89 15,0 0 0,0 0 0,0 0 0,0 0-1,1 0 1,-1 0 0,1-1 0,0 1 0,-1 0-1,1 0 1,0-1 0,1 1 0,-1-1-1,0 1 1,1-1 0,0 1 0,-1-1 0,1 0-1,0 0 1,0 0 0,0 0 0,1 0 0,-1 0-1,0 0 1,1-1 0,-1 1 0,1-1-1,-1 0 1,1 0 0,0 0 0,0 0 0,-1 0-1,1-1 1,0 1 0,0-1 0,0 1 0,0-1-1,-1 0 1,1 0 0,0-1 0,0 1-1,0-1 1,0 1 0,0-1 0,-1 0 0,1 0-1,0 0 1,0-1-15,2 0-1,0 0 1,-1-1-1,1 0 0,-1 0 0,0 0 0,0 0 0,0-1 1,0 1-1,0-1 0,2-4 1,34-48-630,-29 37 281,11-12-316,-5 7 308,-1 0 0,7-17 357,-24 46 136,0-1-1,1 0 1,-1 1 0,1-1 0,0 1 0,0-1-1,0 1 1,0-1 0,2 4-136,-1 12 330,-1-6-143,5 82 560,-4-88-723,0 0 0,1 0 0,0-1-1,0 1 1,1-1 0,0 0 0,0 1-1,1-1 1,0-1 0,0 1 0,1 0-24,-4-6-141,1 1-1,0 0 1,0-1 0,0 1 0,0-1 0,0 0 0,0 1 0,0-1 0,0 0 0,0 0-1,0-1 1,1 1 0,-1 0 0,0-1 0,1 1 0,-1-1 0,1 0 0,-1 0 0,0 0-1,1 0 1,-1 0 0,1 0 0,-1-1 0,0 1 0,1-1 0,-1 0 0,0 1-1,1-1 143,22-18-6207</inkml:trace>
</inkml:ink>
</file>

<file path=ppt/ink/ink1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7.4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89 12326,'-6'-2'10864,"10"-3"-8557,10-2-2225,-1 1 0,2 1 0,-1 0 1,0 0-1,1 2 0,11-2-82,98-11 123,-114 15-101,118-7-242,34 7 220,-150 1-186,-11-4-2476,-1-11-4366</inkml:trace>
</inkml:ink>
</file>

<file path=ppt/ink/ink1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8.7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94 9668,'-3'-24'8122,"3"0"-2347,1 22-5775,0 0 1,0 0-1,0 1 1,0-1 0,1 1-1,-1-1 1,1 0-1,-1 1 1,1 0-1,-1-1 1,1 1 0,0 0-1,0 0 1,0 0-1,0 0 0,5-3 70,1 1-1,0 0 1,0 0-1,0 1 0,0-1 1,0 2-1,0-1 0,1 1 1,-1 1-1,1-1 1,-1 2-1,5-1-69,-10 0 29,-1 8 1,-1-1 1,0 1-1,-1-1 0,0 1 1,0-1-1,-1 2-30,1-2 26,1 1-24,-1 1-1,0 0 0,0-1 1,-1 1-1,0-1 0,0 1 1,-1-1-1,0 1 0,-1-1 1,0 0-1,0 0 0,-1 0 1,0-1-1,0 1 0,0-1 1,-4 4-2,-9 11-13,6-6 12,0-2 1,-2 1 0,-9 7 0,-9 11-56,64-31 1027,5-4-808,0-1 0,37-9-163,14-2 229,-74 14-258,-14 0-168,-1 0-460,0 0-1208,0 0-2972</inkml:trace>
</inkml:ink>
</file>

<file path=ppt/ink/ink1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19.5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35 10933,'0'0'5936,"0"0"-3562,0 0-802,0 0-209,7 0 190,39 1-679,-14 0-35,0-1-1,27-4-838,-48 2-337,0 0-1,0-1 0,-1 0 1,1 0-1,0-1 0,1-2 338,7-4-3222</inkml:trace>
</inkml:ink>
</file>

<file path=ppt/ink/ink1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0.2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10613,'0'0'2806,"0"0"-378,0 0-437,0 0-273,0 0-254,0 0-509,0 0-101,0 0-150,0 0-205,0 0-56,0 0-112,0 0-8,0 0-80,18 0 173,178 0 426,-111 0-7228,-81 0-10993</inkml:trace>
</inkml:ink>
</file>

<file path=ppt/ink/ink1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1.4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 1 12854,'0'0'3572,"0"0"-1395,0 0-264,0 0-670,0 0-458,0 0-68,0 0-79,0 0-161,0 0-100,0 0-20,-11 54 609,-2 51-609,29-105-394,9 0 31,-1 1 0,0 1 0,18 5 6,-31-5-14,0 1-1,-1 0 1,1 1-1,-1 0 0,0 0 1,0 1-1,-1 0 0,1 1 1,5 5 14,-13-10-6,0 1 1,0-1 0,0 1 0,-1 0 0,1-1-1,-1 1 1,1 0 0,-1 0 0,0 0 0,0 0-1,0 0 1,0 0 0,0 0 0,0 1-1,0-1 1,-1 0 0,1 0 0,-1 1 0,0-1-1,1 0 1,-1 1 0,0-1 0,0 0 0,-1 1-1,1-1 1,0 0 0,-1 1 0,0-1 0,1 0-1,-1 0 1,-1 2 5,0 1 4,-1-1-1,0 0 1,0 1-1,0-1 1,0-1 0,0 1-1,-1 0 1,0-1 0,0 0-1,0 0 1,0 0-1,0 0 1,-4 1-4,-17 9 1,17-7-16,-1-1 0,0 0 1,-1-1-1,1 0 1,-1-1-1,0 0 0,0 0 1,0-1-1,-6 1 15,15-3-379,1-4-920,0-16-3676,0-13-7874</inkml:trace>
</inkml:ink>
</file>

<file path=ppt/ink/ink1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1.9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0 106 3298,'0'0'8630,"0"0"-4775,0 0-1584,0 0-161,0 0-664,0 0-331,0 0-208,0 0-171,0 0-149,0 0-112,0 0-104,0 0-35,17-2 225,16-6-563,-2-2 0,1-1 1,-2-2-1,1-1 1,-1-2 1,-7 1-2036,-10-1-3793</inkml:trace>
</inkml:ink>
</file>

<file path=ppt/ink/ink1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2.6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 89 16712,'-5'-2'841,"-17"-5"5363,21 7-6141,0 0 1,1 1-1,-1-1 0,0 0 0,0 0 1,1 1-1,-1-1 0,0 0 0,0 1 1,1-1-1,-1 1 0,1-1 0,-1 1 1,0-1-1,1 1 0,-1 0 0,1-1 1,-1 1-1,1-1 0,0 1 0,-1 0 0,1 0 1,0-1-1,-1 1 0,1 0 0,0 0 1,0-1-1,0 1 0,-1 0 0,1 0-63,-3 12 12,0 0-1,0 1 0,1-1 0,1 1 1,0-1-1,1 1 0,1 0 1,0-1-1,2 7-11,-3-19 0,1 1 0,0-1 1,0 1-1,0-1 0,1 1 0,-1-1 0,0 0 1,0 1-1,1-1 0,-1 0 0,1 0 1,-1 0-1,1 0 0,-1 0 0,1-1 1,0 1-1,0 0 0,-1-1 0,1 1 1,0-1-1,0 1 0,-1-1 0,1 0 1,0 0-1,1 0 0,56 1 9,-42-2-8,-12 1-5,-1 0 1,1 0-1,-1 0 0,1-1 1,-1 0-1,0 0 1,1 0-1,-1 0 0,0-1 1,0 1-1,0-1 0,0 0 1,0 0-1,0-1 1,0 1-1,-1-1 0,1 0 1,-1 0-1,0 0 1,0 0-1,0-1 0,0 1 1,-1-1-1,2-2 4,0-2-9,0-1-1,-1-1 1,0 1-1,0 0 1,-1-1-1,0 0 1,-1 1-1,0-1 1,0 0-1,-1-8 10,-1 15 2,1-1 0,0 0-1,-1 1 1,0-1 0,0 0-1,0 1 1,0-1 0,-1 1-1,1-1 1,-1 1 0,0 0-1,0 0 1,0 0 0,0 0-1,-1 0 1,1 0 0,-1 1-1,0-1 1,0 1 0,0-1-1,0 1 1,0 0 0,0 0-1,0 1 1,-1-1 0,1 1-1,-1 0 1,-2-1-2,-8-3-341,0 2-1,-1 0 1,1 0 0,-1 1 0,0 1-1,-12 1 342,19 2-2841,1 8-3372</inkml:trace>
</inkml:ink>
</file>

<file path=ppt/ink/ink1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3.3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102 1 12854,'-39'7'8541,"35"-6"-8421,1 1 0,0 1-1,-1-1 1,1 0 0,0 1 0,0 0 0,0 0 0,1 0 0,-1 0 0,1 0-1,0 0 1,0 1 0,0-1 0,0 1 0,0-1 0,1 1 0,-1 0 0,1 0 0,0 0-1,0-1 1,1 2-120,-2 3 130,-9 55 523,11-61-644,-1 0 0,1 0 0,0 0 0,0 0 0,0 0 0,0 0-1,1 0 1,-1 0 0,1 0 0,-1 0 0,1-1 0,-1 1 0,1 0 0,0 0-1,0-1 1,0 1 0,0 0 0,0-1 0,0 1 0,1-1 0,-1 1 0,0-1-1,1 0 1,-1 1 0,1-1 0,0 0 0,-1 0 0,1 0 0,0 0-9,19 4 66,1 0-1,0-2 1,0 0 0,-1-2 0,1 0 0,19-3-66,-6 2 37,-33 0-32,1-1 0,-1 1 0,0-1 0,0 0 0,0 0 0,0 1 0,0-1 0,0-1 1,0 1-1,0 0 0,0 0 0,-1-1 0,1 1 0,0-1 0,-1 1 0,1-1 0,-1 0 0,0 0 0,0 0 0,1 0 0,-1 1 0,0-1 1,-1-1-1,1 1 0,0 0 0,0 0 0,-1 0 0,0 0 0,1-1 0,-1 1 0,0-1-5,3-14 18,-1 0 0,-1 0 0,-1-15-18,0 23-11,0 6 6,0 0 1,0 1-1,0-1 1,0 0-1,-1 0 0,1 0 1,-1 1-1,1-1 1,-1 0-1,0 1 0,0-1 1,0 1-1,-1-1 1,1 1-1,-1-1 0,1 1 1,-1 0-1,0 0 1,0 0-1,1 0 0,-3-1 5,0 0-331,0 1 0,0 0 0,-1 1 0,1-1-1,-1 1 1,1 0 0,-1 0 0,1 0 0,-1 1-1,1-1 1,-1 1 0,-4 1 331,-5-1-4962</inkml:trace>
</inkml:ink>
</file>

<file path=ppt/ink/ink1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24.2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110 1 8612,'0'0'5101,"0"0"-3036,0 0-739,0 0 104,0 0-195,0 0-272,0 0-419,0 0-95,0 0 159,0 0-69,18 19 968,9 13-1020,-1 0 0,-2 2-1,7 13-486,-24-34 36,0 0 0,0 0 0,-2 1 0,1 0 0,-2 0-1,0 1 1,0-1 0,-2 1 0,0 0 0,0-1-1,-2 2-35,1 0 13,-1 1-1,0-1 1,-2 1-1,0-1 1,-1 0-1,0 0 1,-1 0-1,-1-1 0,-5 11-12,-69 137 41,-25 59-106,100-212-240,-17 33 810,20-42-733,0 1 0,0-1 0,-1 1 0,1-1-1,0 1 1,0-1 0,-1 0 0,1 0 0,-1 0 0,0 1 0,1-1-1,-1-1 1,0 1 0,1 0 0,-1 0 0,0-1 0,0 1-1,0-1 1,1 1 0,-1-1 0,-2 0 228,-9 0-9821</inkml:trace>
</inkml:ink>
</file>

<file path=ppt/ink/ink1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12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67 101 10757,'0'0'2865,"0"0"-392,2-3 6404,3-14-8880,-5-58 56,0 75-59,-1-1-1,1 1 1,-1-1 0,1 1-1,-1-1 1,0 1 0,1 0-1,-1-1 1,0 1 0,1 0-1,-1 0 1,0-1 0,1 1 0,-1 0-1,0 0 1,1 0 0,-1 0-1,0 0 1,0 0 0,1 0-1,-1 0 1,0 0 0,1 0-1,-1 1 1,0-1 0,0 0-1,1 0 1,-1 1 6,-22 8-50,20-2 36,0 0 0,1-1 0,0 1 0,0 0 0,1 0 0,0 0 0,0 0 0,1 1 0,0-1 0,0 0 0,1 3 14,-1 8-88,0-18 53,0 0 40,4 1 0,-1-1-1,1 0 0,0 0 0,0 0 1,-1-1-1,1 1 0,0-1 1,-1 0-1,1 0 0,-1 0 1,1 0-1,-1 0 0,1-1 0,-1 0 1,1 0-5,30-11-35,-34-21 149,0 33-84,0 1 39,0 0-34,-4 0-40,1-1 0,0 1 0,-1 1 1,1-1-1,0 0 0,0 1 0,-1 0 1,1 0-1,0 0 0,0 0 0,0 0 1,0 0-1,0 1 0,0 0 0,0-1 1,1 1-1,-1 0 0,0 1 0,1-1 1,0 0-1,-2 2 5,1 1-20,0 1 1,1-1-1,0 0 0,0 1 1,0-1-1,1 1 1,0-1-1,0 1 0,0 0 1,1-1-1,0 1 0,0 0 1,0 0 19,1-6 6,-1 1 0,1-1 0,-1 1 0,1-1 0,0 1 0,-1-1 0,1 1 0,0-1 0,0 1 0,-1-1 0,1 0 0,0 1 0,0-1 0,0 0 0,-1 0 0,1 0 0,0 0 0,0 0 0,0 0 0,0 0 0,-1 0 0,1 0 0,0 0-1,0 0 1,0 0 0,0-1 0,-1 1 0,1 0 0,0 0 0,0-1 0,-1 1 0,1-1 0,0 1 0,-1-1 0,1 1 0,0-1 0,0 0-6,3-4 10,-1 0 0,0 0-1,0-1 1,0 1-1,-1-1 1,1 1 0,-1-1-1,-1 0 1,1 0-1,-1-2-9,-1 7 62,0 1 36,0 0-66,-3 0-62,0 1 0,0 0-1,0-1 1,0 1-1,0 0 1,0 0-1,0 1 1,1-1 0,-1 0-1,0 1 1,1 0-1,-1 0 1,1 0 0,-1 0-1,-1 2 31,-21 14-2147,15-14-1172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9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29 21738,'-7'-11'1425,"7"2"-1393,0 4 48,0 2 192,0 3-272,0 0-1233,0 0-496,0 0-3233</inkml:trace>
</inkml:ink>
</file>

<file path=ppt/ink/ink1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14.1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515 1 1201,'0'0'12715,"0"0"-8871,0 0-2347,0 0 104,0 0-630,0 0-416,0 0 5,0 0-56,0 0-144,0 0-16,0 0-23,-5 16-73,-5 0-225,0-1 0,-1 0 1,0-1-1,-8 8-23,-22 27 104,3-4 0,-2-1 0,-1-2-1,-12 7-103,-9 9-60,-1 7 60,6 13-31,11-14-10,39-57 22,6-7-10,1 0-19,0 0-11,0 0-8,0 0-66,0 0-86,9-2-1720,7-12-1767,1-2-4127</inkml:trace>
</inkml:ink>
</file>

<file path=ppt/ink/ink1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5:15.1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23 11013,'0'-7'2803,"-1"-5"157,-5 8 5662,6 4-8536,0 0-9,0 0-5,-2 1-56,1-1-1,0 0 1,0 0 0,0 1 0,-1-1-1,1 1 1,0-1 0,0 1-1,0 0 1,0-1 0,0 1 0,0 0-1,0 0 1,0-1 0,0 1-1,0 0 1,0 0 0,0 1-16,-50 78 21,35-57-10,1 0-1,1 1 1,1 0 0,-5 15-11,17-39-1,1 1 1,0-1-1,0 1 0,0-1 1,-1 1-1,1-1 0,0 1 1,0-1-1,0 1 1,0-1-1,0 1 0,0-1 1,0 1-1,0-1 0,0 1 1,0-1-1,0 1 0,1-1 1,-1 1-1,0-1 0,0 1 1,0-1-1,1 1 1,-1-1-1,0 0 0,1 1 1,-1-1-1,0 1 0,1-1 1,-1 0-1,0 1 0,1-1 1,-1 0-1,1 1 1,-1-1-1,0 0 0,1 0 1,-1 0-1,1 1 0,-1-1 1,1 0-1,-1 0 0,1 0 1,-1 0-1,1 0 1,-1 0-1,1 0 0,-1 0 1,1 0-1,-1 0 0,1 0 1,-1 0-1,1 0 0,0 0 1,42-7-58,-15 3 39,1 2 21,-8 2 6,1-1 0,0-1 0,-1-1-1,1 0 1,-1-2 0,0 0 0,0-2-1,-1 0 1,0-1 0,2-3-8,-20 11-35,-1-1 0,0 1-1,0-1 1,0 0 0,0 1 0,0-1 0,0 0-1,0 0 1,0 0 0,0 0 0,0 0 0,-1 0 0,1 0-1,0 0 1,-1 0 0,1 0 0,0 0 0,-1 0 0,1 0-1,-1-1 1,0 1 0,1 0 0,-1 0 0,0-1-1,0 1 1,0 0 0,0-1 35,0-14-2444</inkml:trace>
</inkml:ink>
</file>

<file path=ppt/ink/ink1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30.3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25 103 12118,'-9'3'8725,"-7"3"-6435,16 7-2243,0-1 1,1 0-1,0 0 0,1 0 0,1 0 0,2 8-47,-4-17-1,0 0 1,0 0-1,0 0 1,0-1-1,1 1 1,0-1-1,-1 1 1,1-1-1,0 1 1,0-1-1,0 0 0,1 0 1,-1 0-1,0 0 1,1 0-1,-1-1 1,1 1-1,0-1 1,-1 0-1,1 1 0,0-1 1,0 0-1,0-1 1,0 1-1,0-1 1,0 1-1,0-1 1,0 0-1,2 0 1,4 1-4,0-1-1,1-1 1,-1 1 0,0-2-1,0 1 1,0-1 0,-1 0 0,1-1-1,0 0 1,-1 0 0,0-1-1,1 0 1,2-3 4,-3 3-25,0-1 1,0 0-1,0 0 1,-1 0-1,0-1 1,0 0-1,0-1 1,-1 1-1,0-1 1,0-1 24,-3 5 7,-1-1 0,1 1 0,-1-1 1,0 0-1,0 0 0,-1 0 0,1 0 1,-1 0-1,0 0 0,0 0 1,0 0-1,0-1 0,-1 1 0,0 0 1,0 0-1,0-1 0,0 1 0,-1 0 1,1-1-1,-1 1 0,0 0 1,0 0-1,-1 0 0,1 0 0,-1 0 1,0 0-1,0 0 0,-1 1 0,1-1 1,-1 1-1,1-1 0,-1 1 0,0 0 1,0 0-1,0 0 0,-1 1 1,1-1-1,-1 1 0,0 0 0,-3-2-7,1 2 45,-1 1 0,0-1-1,0 1 1,0 0 0,0 1-1,0 0 1,0 0 0,1 1-1,-7 0-44,-12 1 76,22-1-73,-1 0 0,1 1 0,0 0 0,-1 0 0,1 0 0,0 0 0,0 0 0,0 1 0,1-1 0,-1 1 0,1 0 0,-1-1 0,1 1 0,0 0-1,0 1 1,0-1 0,0 1-3,-9 12 19,2-7 30,1 1 1,0 1-1,1-1 0,0 1 0,0 1 0,1-1 1,1 1-1,0 0 0,1 0 0,0 1 0,1-1 1,0 1-1,1 0 0,1-1 0,0 1 0,0 4-49,1-17-95,1 1-1,-1-1 0,0 0 0,0 0 1,1 1-1,-1-1 0,0 0 1,1 0-1,-1 1 0,0-1 0,1 0 1,-1 0-1,0 0 0,1 0 1,-1 1-1,0-1 0,1 0 1,-1 0-1,1 0 0,-1 0 0,0 0 1,1 0-1,-1 0 0,1 0 1,-1 0-1,0 0 0,1 0 0,-1 0 1,0 0-1,1-1 0,-1 1 96,3 0-1629,8 0-8333</inkml:trace>
</inkml:ink>
</file>

<file path=ppt/ink/ink1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31.1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 33 12294,'-1'2'8337,"-2"3"-4361,-14 23-3806,16-26-192,0 0 1,0 0-1,0 1 1,0-1 0,1 0-1,-1 1 1,1-1-1,0 0 1,-1 1 0,1-1-1,0 2 22,1-3-35,-1 0 0,0-1 0,1 1 0,-1 0 0,1 0 0,-1-1 0,0 1 0,1-1 0,-1 1 0,1 0-1,0-1 1,-1 1 0,1-1 0,-1 1 0,1-1 0,0 0 0,0 1 0,-1-1 0,1 0 0,0 1 0,-1-1 0,1 0 0,0 0 0,0 0 0,0 1-1,-1-1 1,1 0 0,0 0 0,0 0 0,-1 0 0,1 0 0,0-1 0,0 1 35,2 0-63,0 0 0,0-1 1,0 1-1,0-1 0,-1 0 0,1 0 0,0 0 1,0 0-1,-1 0 0,1-1 0,0 1 0,-1-1 0,0 0 1,1 0-1,-1 0 0,0 0 0,0 0 0,0 0 1,0-1-1,0 1 0,-1 0 0,2-2 63,0-1 47,-1 0 0,1 0 0,-1-1 0,0 1 0,0-1 0,0 1 0,-1-1 0,0 0 1,0 1-1,-1-1 0,1-3-47,-4 8 169,0 0-1,0 0 1,0 1 0,0-1 0,0 1 0,0-1 0,0 1 0,0 0 0,0 0-1,0 0 1,-2 1-169,1-1 144,0 0-127,0 0 1,1 0 0,-1 0-1,0 1 1,1-1 0,-1 1 0,1 0-1,-1 0 1,1 0 0,-1 0 0,1 1-1,0 0 1,0-1 0,-1 1 0,1 0-1,0 0 1,-1 2-18,-4 1-2233,8-5-2652</inkml:trace>
</inkml:ink>
</file>

<file path=ppt/ink/ink1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49.7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 11797,'0'0'3415,"0"0"-1641,0 0-381,0 0-3,0 0-349,0 0-305,0 0-192,0 0-106,0 0-46,0 0 59,0 0 29,0 0-181,0 0-62,0 0 35,0 0 14,0 0-83,0 0 5,0 0-115,0 3-45,0 53 18,-2-10-27,2-1 1,3 1 0,1-1-1,9 33-39,-7-62 0,-3-16-859,-1-9-811,1-16-2457</inkml:trace>
</inkml:ink>
</file>

<file path=ppt/ink/ink1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0.8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0 103 12150,'1'-2'439,"-1"1"0,0-1 0,0 1 0,0-1 0,1 1 0,-1-1 0,1 1 0,-1 0 0,1-1 0,0 1 0,0 0 0,-1-1 1,1 1-1,0 0 0,1-1-439,21-16 2564,37-9-2594,-37 18 781,-7 3-640,1 1 0,1 1-1,-1 0 1,1 1 0,-1 1 0,1 1 0,0 1 0,0 0 0,11 2-111,22-1-35,-50 5 66,0-1 0,0 1 0,0-1 0,-1 1 0,0 0 1,0-1-1,0 1 0,-1-1 0,0 3-31,-2 0-58,1 1 0,-1-1 0,-1 0 1,1 0-1,-2-1 0,1 1 0,-1-1 0,0 0 0,0 0 1,-1-1-1,0 1 0,0-1 0,0 0 0,-1-1 0,0 1 0,0-2 1,-1 1-1,1-1 0,-1 0 0,0 0 0,0-1 0,-7 2 58,-151 64-2011,166-69 2032,0 0-1,-1 0 1,1 0 0,0 0 0,0 0-1,-1 0 1,1 0 0,0 0 0,0 0 0,0-1-1,-1 1 1,1 0 0,0 0 0,0 0-1,0 0 1,0 0 0,-1 0 0,1 0 0,0-1-1,0 1 1,0 0 0,0 0 0,0 0 0,-1 0-1,1-1 1,0 1 0,0 0 0,0 0-1,0 0 1,0-1 0,0 1 0,0 0 0,0 0-1,0 0 1,0-1 0,0 1 0,0 0-1,0 0 1,0-1 0,0 1 0,0 0 0,0 0-1,0 0 1,0-1 0,0 1 0,0 0-1,0 0 1,0 0 0,0-1 0,1 1 0,-1 0-1,0 0 1,0 0 0,0 0 0,0-1-1,0 1 1,1 0 0,-1 0 0,0 0 0,0 0-1,0 0-20,6-15-99,-4 12 169,0 0-1,1 0 0,-1 0 0,0 0 1,1 1-1,-1-1 0,1 1 0,0 0 1,0-1-1,0 1 0,0 1 0,0-1 1,1 0-1,-1 1 0,0-1 0,1 1 1,-1 0-1,1 0 0,-1 1 0,1-1 1,0 1-1,2-1-69,4 3 168,0 0 0,0 0 0,-1 1 0,1 0 0,-1 1 0,1 0 0,4 3-168,-9-5-112,298 140 1259,-301-142-1294,-2 1 95,0-1-1,1 0 0,-1 0 0,0 1 1,0-1-1,1 0 0,-1 0 0,0 0 0,1 0 1,-1 1-1,1-1 0,-1 0 0,0 0 1,1 0-1,-1 0 0,0 0 0,1 0 1,-1 0-1,1 0 0,-1 0 0,0 0 1,1 0-1,-1 0 0,0 0 0,1 0 0,-1 0 1,1 0-1,-1-1 0,0 1 0,1 0 1,-1 0-1,0 0 53,0-11-4063</inkml:trace>
</inkml:ink>
</file>

<file path=ppt/ink/ink1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1.7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54 14967,'0'0'2409,"0"0"-1096,0 0 157,0 0-467,0 0-395,0 0-48,28 0 956,79 2-449,-41 0-792,-1-2 0,1-3-1,0-3 1,28-8-275,-33 1 279,0 3 1,4 2-280,17 4-8613,-78 4-6080</inkml:trace>
</inkml:ink>
</file>

<file path=ppt/ink/ink1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2.9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18 142 11653,'0'0'4005,"0"0"-1791,0 0-520,0 0-306,0 0-583,0 0-223,0 0 16,0 0 4,0 0-55,0 0-149,0 0-49,0 0 12,0 11 44,0 260 46,0-270-488,1-1-8,-1 0 0,0 0 1,0 0-1,1 0 1,-1 0-1,0 0 1,0 0-1,1 0 1,-1 0-1,0 0 1,0 0-1,0 0 0,1 0 1,-1 0-1,0 0 1,0-1-1,1 1 1,-1 0-1,0 0 1,0 0-1,0 0 1,1 0-1,-1-1 0,0 1 1,0 0-1,0 0 1,0 0-1,1 0 1,-1-1-1,0 1 1,0 0-1,0 0 1,0-1-1,0 1 0,0 0 1,0 0-1,0 0 1,0-1-1,0 1 1,0 0-1,0 0 1,0-1-1,0 1 45,0-191-1411,2 181 1451,0 1 1,1-1-1,-1 1 1,2-1-1,-1 1 0,2 0 1,-1 0-1,1 1 1,0-1-1,1 1 1,2-2-41,15-27 232,18-34-272,-40 70 37,0 0 0,0 0 0,0 0 0,-1 1 0,1-1 1,0 0-1,0 1 0,0-1 0,0 1 0,1-1 0,-1 1 0,0 0 0,0-1 0,0 1 0,0 0 0,0 0 0,0 0 0,1 0 0,-1 0 0,0 0 0,0 0 0,0 0 0,0 0 0,0 0 0,1 1 0,-1-1 0,0 0 3,2 1-2,4-1 17,1 0 0,0 1 0,-1 0 0,1 0 1,-1 0-1,1 1 0,-1 1 0,0-1 0,0 1 0,0 0 1,0 1-1,0-1 0,-1 1 0,1 1 0,-1-1 0,2 3-15,-7-5 11,0 1 0,0-1 0,0 0 0,-1 1 0,1-1 0,-1 1 0,1-1 0,-1 1 0,0-1 0,0 1 0,0-1 0,0 1 0,0-1-1,-1 1 1,1-1 0,-1 0 0,1 1 0,-1-1 0,0 0 0,0 1 0,0-1 0,-1 0 0,1 0 0,0 0 0,-1 0 0,1 0 0,-1 0-1,0 0 1,1 0 0,-1-1 0,-1 2-11,-205 115 296,186-105-248,-23 17 32,45-29-205,0-1-280,0-7-2490,0-5-1777</inkml:trace>
</inkml:ink>
</file>

<file path=ppt/ink/ink1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4.4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46 7091,'2'-4'9262,"6"0"-3922,15 1-2477,-19 3-2934,0 0 0,0 0-1,0 1 1,0-1 0,0 1-1,0 0 1,0 0 0,0 0-1,-1 0 1,3 2 71,0 1 7,0 1 0,0 1 0,-1-1 0,1 1 1,-2 0-1,1 0 0,0 0 0,-1 1 0,-1 0 0,1 0 0,-1 0 0,1 1-7,-3-5 2,-1-1-1,1 1 0,0 0 0,-1 0 1,1-1-1,-1 1 0,0 0 0,0 0 0,0 0 1,0-1-1,-1 1 0,1 0 0,-1 0 0,0-1 1,1 1-1,-1 0 0,0-1 0,-1 1 1,1-1-1,0 1 0,-1-1 0,1 0 0,-1 1 1,0-1-1,0 0 0,0 0 0,0 0 0,0 0 1,0-1-1,-1 1 0,1-1 0,0 1 1,-1-1-1,1 0 0,-2 1-1,-1 1 19,3-2-16,1 0 0,-1 0 0,0 0 1,0 0-1,0 0 0,0 0 1,0 0-1,1-1 0,-1 1 0,-1-1 1,1 0-1,0 1 0,-1-1-3,2 0 30,1 0-6,0 0-75,-3-32-53,7 27 121,0 0 0,1 0-1,-1 1 1,1 0 0,0 0 0,0 0 0,0 0 0,0 1-1,1 0 1,0 0 0,2 0-17,14-10 28,13-9 1,-5 5-110,-1-3 1,-1 0-1,1-3 81,-29 22 3,1 1-1,0 0 1,-1-1 0,1 1-1,-1-1 1,1 0 0,0 1-1,-1-1 1,1 1 0,-1-1-1,0 0 1,1 1-1,-1-1 1,1 0 0,-1 1-1,0-1 1,0 0 0,1 0-1,-1 1 1,0-1 0,0 0-1,0 0 1,0 0 0,0 1-1,0-1 1,0 0-3,0 0 9,-1 0-1,0 1 1,1-1 0,-1 1 0,1-1-1,-1 1 1,1-1 0,-1 1-1,0-1 1,1 1 0,-1 0 0,0-1-1,0 1 1,1 0 0,-1 0-1,0-1 1,0 1 0,1 0 0,-1 0-1,0 0 1,0 0-9,-2 0 18,0-1 1,0 1-1,0 0 1,0 1-1,0-1 1,0 0-1,0 1 0,0 0 1,0-1-1,1 1 1,-1 1-1,0-1 0,0 0 1,1 0-1,-2 2-18,-4 4 21,0 0-1,0 1 1,1 0-1,0 0 1,-5 8-21,10-11 11,-1 1 1,1-1-1,0 0 1,0 1 0,0 0-1,1-1 1,0 1-1,0 0 1,1-1-1,-1 1 1,1 5-12,0-10 19,0 0 1,0 0 0,0 1-1,0-1 1,0 0 0,0 0 0,0 0-1,0 1 1,1-1 0,-1 0 0,0 0-1,1 0 1,-1 0 0,1 0-1,-1 0 1,1 0 0,-1 0 0,1 0-1,0 0 1,0 0 0,-1 0-1,1 0 1,0 0 0,0 0 0,0 0-20,29 1 673,-11-3-727,1 2-42,-14-1-51,-1 1-1,1-1 1,0 0 0,-1 0-1,1-1 1,0 1-1,-1-1 1,1 0 0,-1-1-1,1 0 1,-1 1-1,4-3 148,-2-2-2998</inkml:trace>
</inkml:ink>
</file>

<file path=ppt/ink/ink1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6.1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0 15335,'-4'1'333,"0"0"0,0 0 0,0 0 0,0 0 0,1 0 0,-1 1 0,0 0 0,1 0 0,0 0 0,-1 0-1,1 0 1,0 1 0,0-1 0,0 1 0,0 0 0,1 0 0,-1 0 0,1 0 0,0 1 0,-1 1-333,-8 11 1499,1 2 1,1-1-1,-3 9-1499,3-3-2,1 0 0,1 1 0,1-1 1,1 1-1,1 0 0,-1 18 2,2 33-6,5 41 6,-2-102 1,1 6 44,1 0 0,1 0 0,1 0 1,0 0-1,2-1 0,0 0 0,1 0 0,1 0 0,1-1 0,0-1 1,2 1-1,0 0-45,8 8 69,1-1 0,2 0 0,0-2 0,1 0 0,1-2 0,1-1 0,6 3-69,-29-22-171,0 0 0,0 0 0,0 0 0,0 0 0,1-1 0,-1 1 0,0 0 1,1-1-1,-1 0 0,0 1 0,1-1 0,-1 0 0,0 0 0,1-1 0,-1 1 0,0 0 1,1-1-1,-1 1 0,1-1 171,11-10-5317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39.9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43 9252,'0'0'4173,"0"0"-1817,1 0 1316,7 10-2878,19 55 1044,-23-52-1677,0 0 0,1 0 0,1 0 1,0 0-1,1-1 0,0 0 1,1-1-1,0 0 0,9 9-161,-14-18 19,1-1 0,-1 0 0,0 0 0,1 0 0,-1-1 0,1 1 0,-1-1 0,1 0 0,-1 0 0,1 0 0,-1-1-1,1 1 1,2-1-19,6 0 18,-7 0-59,0 0-1,0 0 0,-1-1 1,1 0-1,0 1 0,-1-2 1,1 1-1,-1 0 0,0-1 1,0 0-1,0 0 0,0 0 1,0 0-1,-1-1 0,1 0 1,-1 1-1,0-1 0,0 0 1,0-1-1,-1 1 1,0-1 40,13-19-397,-2-1 0,0-1 0,0-4 398,-12 26-105,19-60-4385,-16 49 1024,-3 13 686,-1 2-1061,-1 0 199,-4 0 235</inkml:trace>
</inkml:ink>
</file>

<file path=ppt/ink/ink1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6.8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1 18152,'-6'6'5536,"4"8"-3811,3 21-2464,-1-27 1461,0 4-611,-1 24 44,1-1 0,2 1-1,1-1 1,3 1 0,0-1 0,5 9-155,-10-38-163,0 0-433,2-4-6665,0-2-9026</inkml:trace>
</inkml:ink>
</file>

<file path=ppt/ink/ink1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7.3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124 1 12054,'-3'0'379,"1"0"0,-1 0 1,1 0-1,-1 1 1,1-1-1,-1 1 1,1 0-1,0 0 1,-1 0-1,1 0 1,0 0-1,-1 0 0,1 0 1,0 1-1,0-1 1,0 1-1,0 0 1,1 0-1,-2 0-379,0 2 342,0 0-1,0 1 1,1-1 0,-1 1-1,1-1 1,0 1 0,1 0-1,-1 0 1,0 4-342,-2 12 348,1 1 0,2 0 0,0 0 1,1 9-349,0-16 443,1 82-78,0-95-362,0-1-1,-1 0 0,1 1 1,0-1-1,0 0 0,1 1 1,-1-1-1,0 0 1,0 0-1,0 0 0,1 0 1,-1 0-1,1 0 0,-1-1 1,1 1-1,-1 0 0,1-1 1,-1 1-1,1-1 1,-1 1-1,1-1 0,0 0 1,-1 0-1,1 0 0,0 0 1,-1 0-1,1 0 0,0 0 1,-1 0-1,1-1 1,-1 1-1,1-1 0,0 1-2,4-1 12,0 0-1,1 0 1,-1 0 0,0-1-1,0 0 1,0 0-1,0-1 1,2-1-12,-1-2-8,1-1 0,-1 0-1,0-1 1,0 0 0,-1 0 0,0 0-1,0-1 1,-1 1 0,0-1 0,-1-1 0,0 1-1,0-1 1,-1 1 0,0-1 0,-1 0 0,1-7 8,-2 13-1,-1 0 0,1 0 1,-1-1-1,0 1 0,0 0 1,0 0-1,-1 0 0,0-1 1,1 1-1,-1 0 0,-1 0 1,1 0-1,-1 0 0,1 0 1,-1 1-1,0-1 0,-1 0 1,1 1-1,-1 0 1,1-1-1,-1 1 0,0 0 1,0 0-1,0 1 0,-1-1 1,1 0-1,-1 1 0,1 0 1,-1 0-1,0 0 0,0 1 1,0-1-1,0 1 0,0 0 1,0 0-1,0 0 1,0 0-1,0 1 0,0 0 1,-2 0 0,-95-5-376,62 11-2850,38-5-1237</inkml:trace>
</inkml:ink>
</file>

<file path=ppt/ink/ink1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7.9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 5 11765,'-5'3'856,"0"0"0,0 1 1,1-1-1,-1 1 0,1 0 0,0 0 0,0 1 0,-2 3-856,3-3 380,0 1 1,0-1-1,0 1 1,0 0-1,1-1 1,0 1-1,0 2-380,-1 10 226,0 0 1,2 0-1,0 0 0,1 17-226,0-15 516,1-14-472,-1 0 0,1 0 0,1 0 0,-1 0 0,1 0 1,0 0-1,0 0 0,0-1 0,1 1 0,0-1 0,0 1 0,1-1 0,0 0 0,-1 0 0,2-1 0,2 4-44,-4-7 3,-1 0 1,1 0 0,-1 0 0,1 0-1,-1-1 1,1 1 0,-1-1 0,1 1-1,0-1 1,-1 0 0,1 0 0,-1-1-1,1 1 1,0 0 0,-1-1-1,1 1 1,-1-1 0,1 0 0,-1 0-1,0 0 1,1 0 0,-1 0 0,0-1-1,0 1 1,1-1 0,-1 0 0,0 1-1,-1-1 1,1 0 0,0-1-4,4-4-33,0-1 0,-1 0 1,0 0-1,0 0 0,-1-1 1,0 1-1,-1-1 0,0 0 1,1-8 32,0-3-77,-1 0 1,-2-1-1,0 1 0,-1-3 77,0 19-2,0 0-1,-1 0 1,1 0-1,-1 0 1,0 0-1,0 1 0,0-1 1,0 0-1,-1 0 1,0 1-1,1-1 0,-1 1 1,-1-1-1,1 1 1,0 0-1,-1 0 1,0 0-1,1 0 0,-1 0 1,-1 1-1,1 0 1,0-1-1,0 1 0,-1 0 1,-3-1 2,0-1-12,-1 1 0,0 1 0,0 0 0,-1 0 0,1 0 0,0 1 0,0 0 0,-1 0 0,1 1 0,-1 1 0,1-1 0,-1 1 12,-4 9-593,12-8-5016,4-2 870</inkml:trace>
</inkml:ink>
</file>

<file path=ppt/ink/ink1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8.5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11445,'-3'7'1101,"0"0"0,0 0 0,0 0 0,1 1 0,0-1 0,1 1 0,-1 1-1101,0 16 1086,1 0-1,1 24-1085,1-11 1215,-1-35-1162,1-1 1,-1 1-1,1 0 0,-1-1 0,1 1 0,0 0 0,0-1 0,0 1 0,0-1 1,1 0-1,-1 1 0,1-1 0,-1 0 0,1 0 0,0 0 0,0 0 0,0 0 0,0 0 1,0-1-1,0 1 0,0-1 0,1 1 0,-1-1 0,1 0 0,-1 0 0,1 0 1,-1 0-1,3 0-53,5 3 103,1-2 0,0 1-1,0-2 1,0 1 0,0-2 0,6 1-103,-15-2 9,-1 1-1,1-1 1,-1 0-1,1 1 0,-1-1 1,0 0-1,1 0 1,-1 0-1,0 0 0,1 0 1,-1 0-1,0 0 1,0-1-1,0 1 0,0 0 1,0-1-1,0 1 1,-1-1-1,1 1 1,0-1-1,-1 1 0,1-1 1,-1 1-1,1-1 1,-1 0-1,0 1 0,0-1 1,0 1-1,0-1 1,0 0-9,4-56 257,-4 56-238,0-12-94,1 6 180,-1-1 0,0 1 0,-1-1 0,0 0-1,0 1 1,-1 0 0,-2-8-105,3 14-78,0 0-1,-1-1 0,1 1 0,-1 0 1,1 0-1,-1 0 0,0 0 0,0 0 1,0 1-1,0-1 0,0 0 1,0 1-1,0-1 0,0 1 0,-1 0 1,1 0-1,0 0 0,-1 0 0,1 0 1,-1 1-1,1-1 0,-1 1 0,0-1 1,1 1-1,-1 0 0,1 0 1,-1 0-1,-1 1 79,-12-1-2636,1 0-1947</inkml:trace>
</inkml:ink>
</file>

<file path=ppt/ink/ink1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9.2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93 13798,'18'-2'7877,"11"-1"-3903,96-14-4350,-45 6 904,3-2-494,-37 5-507,1 1 0,45 1 473,-92 6-190,0 0 0,1 0 1,-1-1-1,1 1 0,-1 0 0,1 0 1,-1-1-1,1 1 0,-1 0 0,0 0 1,1-1-1,-1 1 0,0 0 0,1-1 1,-1 1-1,0-1 0,1 1 0,-1 0 1,0-1-1,0 1 0,1-1 0,-1 1 1,0-1-1,0 1 0,0-1 0,0 1 1,0-1-1,0 1 0,0-1 0,0 1 1,0-1-1,0 1 0,0-1 190,1-11-11488</inkml:trace>
</inkml:ink>
</file>

<file path=ppt/ink/ink1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6:59.8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14967,'0'33'8640,"0"3"-5387,0 76-6433,0-112-907</inkml:trace>
</inkml:ink>
</file>

<file path=ppt/ink/ink1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01.1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77 86 15367,'0'0'1379,"0"0"-349,0 0 251,0 0-22,0 0-616,0 0-360,0 0 16,0 0 79,0 0 95,0 0-33,0 0-187,0 0-93,0 0-24,0 0-72,0 0 43,0 0 109,0 0 91,0 0 64,0 0-51,0 0-77,0 0-75,0 0-85,0 0-9,0 0 25,0 0-59,0 0 3,0 0 5,-10 0 34,8 1-80,1-1-1,-1 1 1,1-1-1,-1 1 1,1 0-1,0-1 0,-1 1 1,1 0-1,0 0 1,-1 0-1,1 0 0,0 0 1,0 0-1,0 0 1,0 1-1,0-1 1,0 0-1,0 1 0,1-1 1,-1 0-1,0 1 1,0 1-2,-15 38-19,13-30 17,-2 2-17,1 0 0,1 1-1,0-1 1,1 1 0,0 0 0,1 0 0,1 0-1,0 0 1,1-1 0,1 7 19,1-16-11,1 0 0,0 1-1,-1-1 1,2 0 0,-1-1 0,0 1 0,1-1-1,0 0 1,-1 0 0,1 0 0,0-1-1,1 0 1,1 1 11,9 6-62,-9-6 6,-1-1 0,1 1 0,0-1 0,-1 0 0,1-1 0,0 0 0,0 0 0,0 0 0,0-1 0,0 0 0,2 0 56,-8 0 2,-1 0-18,2 0 17,0 0 0,-1 0 0,1-1 0,0 1-1,0-1 1,-1 1 0,1-1 0,0 1 0,-1-1-1,1 0 1,-1 0 0,1 0 0,0 0-1,4-8-6,0 0-1,-1-1 1,0 0 0,-1 0-1,1 0 1,0-7 6,5-7-2,-6 11 19,-1 1 1,-1 0-1,0-1 1,0 1-1,-1-1 1,-1 0-1,0 1 1,0-1-1,-3-12-17,1 21 8,0-1 0,0 1-1,0-1 1,0 1-1,0 0 1,-1 0 0,0 0-1,0 0 1,0 0-1,0 1 1,-1-1 0,1 1-1,-4-2-7,-54-38 93,39 31-48,-30-21 105,30 33-6083,9 0-1751</inkml:trace>
</inkml:ink>
</file>

<file path=ppt/ink/ink1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02.0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 10901,'0'0'2636,"2"0"5041,4 0-3954,37-1-3686,-19-10 298,3 0-3925,-27 11-649</inkml:trace>
</inkml:ink>
</file>

<file path=ppt/ink/ink1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02.5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29 13430,'0'0'2945,"0"0"-1392,10 0 64,1 0-32,3-3-673,0 0 1,-4-1-81,5-2-272,-5 3-160,-6 3-80,3-3-79,-4 3-145,1 0-96,-4 0 0,3 0-545,1 0-1263,-4-7-3875</inkml:trace>
</inkml:ink>
</file>

<file path=ppt/ink/ink1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05.1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7 17528,'-4'-6'7769,"10"21"-6440,17 28-1780,23 25 767,6 8 456,22 47-772,-60-96 62,-1 1-1,-1 0 1,-1 1 0,-1 0 0,-2 1 0,2 21-62,-2 16 39,-4 0 0,-3 1 0,-6 56-39,1-83-9,-2 0-1,-2-1 0,-2 0 0,-1 0 1,-7 12 9,-29 66-445,-7 5 445,47-105-124,5-14-709,2-13-460,0 2 790,0-25-3305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0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5507,'2'4'13813,"-1"5"-8641,-1 25-7588,0-29 3919,0 21-1287,-1 10-38,2 0 0,1-1 0,2 1 0,6 27-178,-10-62-81,0 1 0,1-1 0,-1 0 0,0 1 0,0-1 0,1 0 0,-1 1 0,0-1-1,1 0 1,0 1 0,-1-1 0,1 0 0,0 0 0,-1 0 0,1 0 0,0 0 0,0 0 0,0 0 0,0 0-1,0 0 1,0 0 0,0 0 0,0 0 0,0-1 0,1 1 0,-1 0 0,0-1 0,0 1 0,1-1 0,-1 0-1,0 1 1,1-1 0,-1 0 0,0 0 0,1 0 0,-1 0 0,1 0 0,-1 0 81,20-4-3514</inkml:trace>
</inkml:ink>
</file>

<file path=ppt/ink/ink1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16.5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38 8612,'-2'-6'7413,"4"-15"-3511,1 10-3038,-2 21 1929,-2 73-2719,3 93 74,15-86 217,-10-77-5135,-7-13-3986</inkml:trace>
</inkml:ink>
</file>

<file path=ppt/ink/ink1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17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136 0 464,'0'0'12910,"0"0"-8679,0 0-2555,0 0 106,0 0-648,0 0-368,0 0-196,0 0-36,0 0-46,0 0-66,-25 1 370,21 0-793,0 1 1,0 0-1,0 0 0,1 0 1,-1 0-1,0 1 0,1-1 1,0 1-1,-1 0 0,1 0 1,0 0-1,0 0 0,1 1 0,-2 1 1,-35 53 21,35-45-26,0 0-1,0 1 1,2-1 0,0 1 0,0-1 0,1 1 0,1 0 0,0 0-1,1 0 1,1 5 5,-1 26 4,1-41-4,-1 0 0,1 0 1,0 0-1,0 0 0,1 0 1,-1 0-1,1-1 0,0 1 0,-1-1 1,2 0-1,-1 0 0,0 0 1,1 0-1,-1 0 0,1-1 1,0 0-1,0 1 0,2 0 0,-3-2-4,0-1 1,0 1-1,0 0 1,1-1-1,-1 0 0,0 1 1,0-1-1,1-1 0,-1 1 1,0 0-1,0-1 0,1 1 1,-1-1-1,0 0 0,0 0 1,0-1-1,0 1 0,0 0 1,2-2 3,54-39-76,-46 32 0,-9 6 54,0 0 1,1 0 0,-2 0 0,1-1-1,0 1 1,-1-1 0,0 0 0,0 0 0,0 0-1,-1-1 1,0 1 0,0 0 0,0-1-1,-1 0 1,1 1 0,-1-4 21,2-12 7,-2-1 0,0 1 0,-3-20-7,1-1 76,1 40-73,-1 0 1,1 0-1,0 1 0,0-1 1,-1 0-1,1 1 0,-1-1 1,0 0-1,1 1 0,-1-1 1,0 1-1,0-1 0,0 1 1,0-1-1,0 1 0,0 0 1,-1 0-1,1-1 0,0 1 1,-1 0-1,1 0 0,0 0 1,-1 0-1,0 1 0,1-1 1,-1 0-1,1 1 0,-1-1 1,0 1-1,1-1 0,-1 1 1,0 0-1,0 0 0,1-1-3,-12 0-783,0 0 0,0 1 0,0 0 0,-8 2 783,-4-1-3944,17-1-23</inkml:trace>
</inkml:ink>
</file>

<file path=ppt/ink/ink1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19.0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128 23 8148,'-21'2'10602,"4"5"-5907,11-3-4680,1 0-1,0 0 1,1 0-1,-1 1 1,1 0-1,0 0 1,-4 5-15,3-3 552,0 0-541,0-1 0,1 2 0,0-1 0,0 0 0,0 1 0,1 0 0,0 0 0,1 0 0,0 0 0,-1 4-11,1 10 49,0-1 0,1 1-1,2 7-48,-1 2 139,0-28-137,0 0-1,0 0 1,1 0 0,-1 0 0,1 0 0,-1-1-1,1 1 1,0 0 0,0 0 0,0-1-1,0 1 1,1-1 0,-1 1 0,1-1-1,0 1 1,-1-1 0,1 0 0,0 0 0,0 0-1,0 0 1,1 0 0,-1 0 0,0-1-1,1 1 1,-1-1 0,1 0 0,0 1-1,-1-1 1,1 0 0,0-1 0,0 1 0,1 0-2,11 2 0,1-1 0,-1-1 0,1 0 1,0-1-1,10-2 0,5 1-103,-29 1 100,1 0 1,-1-1-1,0 1 1,0-1-1,0 0 1,0 1-1,0-1 1,0 0 0,0 0-1,0 0 1,0-1-1,0 1 1,0 0-1,-1-1 1,1 1 0,0-1-1,-1 0 1,0 1-1,1-1 1,-1 0-1,0 0 1,0 0 0,0 0-1,0 0 1,0 0-1,0 0 1,-1 0-1,1-1 1,-1 1 0,1 0-1,-1 0 1,0-1 2,3-13 45,-2-1 1,1 1-1,-2-1 1,0-3-46,-1 6-32,2-19 352,-2-41 171,0 71-454,0 1 0,0-1 0,0 1 0,0-1 1,-1 1-1,1 0 0,-1 0 0,1-1 1,-1 1-1,0 0 0,0 0 0,0 1 0,0-1 1,0 0-1,0 1 0,0-1 0,-1 1 0,1 0 1,-1-1-1,1 1 0,-1 0 0,1 1 1,-1-1-38,-1-1-127,0 1 1,0-1 0,1 0-1,-1-1 1,0 1 0,1 0-1,0-1 1,-1 0 0,0-1 126,3 3-316,0-1 0,0 0 1,0 1-1,0-1 0,0 0 1,1 0-1,-1 0 1,0 1-1,1-1 0,0 0 1,-1 0-1,1 0 0,0 0 1,0 0-1,0 0 316,0-10-10792</inkml:trace>
</inkml:ink>
</file>

<file path=ppt/ink/ink1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26.1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163 0 8180,'0'0'3887,"0"0"-1438,0 0-763,0 0-451,0 0-58,0 0 63,0 0-42,0 0-328,0 0-208,0 0-177,0 0-90,0 0-19,0 0 30,0 0-11,0 0-209,7 23 1082,-3-21-1247,-1 0 1,1 0 0,-1 1 0,0-1 0,1 1-1,-1 0 1,-1 0 0,1 0 0,0 0 0,-1 0 0,0 1-1,1-1 1,-1 2-22,25 54 136,-2-4-43,-14-37-88,-2 0 0,0 1 1,-1-1-1,0 2 0,-2-1 0,-1 1 1,0 0-1,2 18-5,-2 23-3,-1 0-1,-4 21 4,0-47-16,-2-27 8,1 1 1,-1 0-1,-1-1 1,1 1-1,-1-1 1,-1 0-1,0 0 1,-1 2 7,-12 29-79,6-11-5,-1-1 0,-10 16 84,-14 31-3,27-58-22,0 0 0,0-1 0,-2 0 1,0 0-1,0-1 0,-4 2 25,3-3-23,1 1 0,0 0-1,1 1 1,0 0 0,1 0 0,-4 11 23,-19 82-16,30-103 23,1 0 0,-1 0 0,0-1 0,-1 1 0,1-1 0,-1 0-1,0 1 1,0-1 0,0 0 0,-1 0-7,1-3 6,2-85 300,1-37-351,0 120 74,0 1-10,0 0-3,0 0 11,0-20 57,0 13-132,0 16 38,0 7 30,0 29-10,1 0 1,3 0-1,2 8-10,-5-52-4,0 0-1,0 0 0,0 0 1,0-1-1,0 1 0,0 0 1,0-1-1,0 1 1,0-1-1,0 1 0,0-1 1,1 0-1,-1 0 0,0 1 1,0-1-1,0 0 1,1 0-1,-1 0 0,0 0 1,0 0-1,0 0 0,1 0 1,-1-1-1,0 1 1,0 0-1,0-1 0,0 1 1,0-1-1,1 1 0,-1-1 5,132-91-29,-129 89 2,10-10-1270,-1-1 0,0 0 0,-1-1 0,-1-1 0,3-5 1297,1-7-7478</inkml:trace>
</inkml:ink>
</file>

<file path=ppt/ink/ink1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27.7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 58 5747,'0'0'8662,"0"0"-5623,0 0-1878,0-17 1111,-2 12 2280,0 5-4551,1 0 1,-1 1-1,1-1 0,-1 0 1,1 1-1,-1 0 0,1-1 0,-1 1 1,1 0-1,-1-1 0,1 1 1,0 0-1,0 0 0,-1 0 1,1 0-1,0 1 0,0-1 1,0 0-1,0 0 0,0 1 1,0-1-1,1 1 0,-1-1 0,0 0 1,1 1-1,-1-1 0,1 2-1,-2 3-72,0 0-1,0-1 1,1 1-1,0 0 0,1 1 1,-1 4 72,7-9-61,0-1 1,-1 0-1,1 0 1,0-1-1,0 0 1,0 0-1,0 0 1,0-1 60,0 1-151,-4 0 106,0 0-1,-1-1 1,1 1 0,0-1 0,-1 0 0,1 1-1,-1-1 1,1 0 0,-1 0 0,1 0 0,-1 0-1,1 0 1,-1 0 0,0 0 0,0 0 0,1-1-1,-1 1 1,0 0 0,0-1 0,0 1-1,0-1 1,-1 1 0,1-1 0,0 0 0,-1 1-1,1-1 1,-1 0 0,0 1 0,1-1 0,-1 0-1,0-1 46,5-66 258,-5 63-307,-43 6 623,41 0-563,-1 0 0,1 0 0,-1 0 1,1 0-1,-1 1 0,1-1 0,0 1 1,-1 0-1,1 0 0,0 0 0,0 0 0,-1 0 1,1 0-1,0 0 0,0 1 0,0-1 0,0 1 1,1-1-1,-1 1 0,0 0 0,1 0 0,-1 0 1,1 0-1,-1 0 0,1 0 0,0 0 0,0 0 1,0 1-1,0-1 0,1 0 0,-1 1 0,0-1 1,1 1-12,-2 12 45,0-1 1,1 1 0,1-1 0,1 1 0,1 8-46,0 16 159,-2-37-164,-1-1-1,1 1 1,0-1 0,0 0 0,0 1 0,0-1 0,1 1 0,-1-1 0,0 0 0,0 1 0,1-1 0,-1 1 0,1-1 0,0 0 0,-1 0 0,1 1 0,0-1 0,0 0 0,-1 0 0,1 0 0,1 1 5,26 1-73,-12-3 113,-13 0-49,0 0 0,0 0 0,1 0 1,-1 0-1,0 0 0,0 0 0,1-1 0,-1 0 0,0 0 1,0 0-1,0 0 0,0 0 0,0 0 0,0-1 0,0 1 1,-1-1-1,1 0 0,0 0 0,-1 0 0,0 0 0,1-1 1,-1 1-1,0 0 0,0-1 0,0 0 0,0 1 0,-1-1 1,1 0-1,-1 0 0,0 0 0,0 0 0,0 0 0,0 0 1,0-1-1,-1 1 0,1 0 0,-1 0 0,0 0 0,0-1 1,0 1-1,0 0 0,-1-1 9,1-78 323,-7 80-289,-1 1 1,1 0 0,-1 0-1,1 1 1,-1 0 0,-3 1-35,4-1 27,5 1-27,1-1 1,-1 0-1,1 1 1,-1-1-1,1 1 1,0-1-1,-1 1 1,1 0-1,0 0 1,-1 0-1,1-1 1,0 1-1,0 0 1,0 1-1,0-1 1,0 0-1,0 0 1,0 0-1,0 0 1,0 1-1,1-1 1,-1 0-1,1 1 1,-1-1-1,1 1 1,-1-1-1,1 1 1,0-1-1,-1 1 1,1 0-1,-12 22-592,10-24-3039,-4 0-7254</inkml:trace>
</inkml:ink>
</file>

<file path=ppt/ink/ink1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34.1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0 5507,'0'0'5885,"0"0"-2892,0 0-1267,0 0-522,0 0-177,0 0-494,0 0-282,0 0-35,0 0-136,0 0 24,0 0-45,0 0 2,0 0-21,0 0 40,-2 44 1857,22-59-1254,-20 15-2436</inkml:trace>
</inkml:ink>
</file>

<file path=ppt/ink/ink1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12.9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663 612 3794,'-5'0'9001,"0"2"-9742,-3 4 799,0 1 1,1 0 0,0 1-1,0-1 1,1 2 0,0-1-1,-3 6-58,-10 14 64,-62 81-46,4 3-1,-17 44-17,86-142 6,7-12-12,0 1 0,0 0 0,-1-1 0,1 1 0,-1-1 0,1 0 0,-1 1 0,0-1 0,0 0 0,0 0 0,0 0 0,-1 0 0,1-1 0,0 1 0,-1-1 0,1 1 0,-1-1-1,0 0 1,1 0 0,-2 0 6,-5 3 1,-1 0-1,0-1 0,0-1 1,0 0-1,0 0 0,0-1 1,0 0-1,-3-1 0,11-5-5,1-1 1,0 0-1,1 0 0,0 0 1,0 0-1,0 0 0,0 0 1,2-5 4,2-6 0,1-1 0,1 1 1,0 0-1,1 1 0,1-1 1,1 1-1,0 1 1,1 0-1,7-8 0,17-30-25,-8 10-33,-3-1 0,17-45 58,-32 67 31,-1 0 1,-1 0-1,-1-1 1,-1 0-1,0 0 1,-2 0-1,-1-10-31,-1 32 1,0 1 0,0 0 0,1-1-1,-1 1 1,0 0 0,0 0 0,0-1 0,0 1-1,0 0 1,0-1 0,0 1 0,0 0-1,0-1 1,0 1 0,0 0 0,0 0-1,0-1 1,0 1 0,0 0 0,-1-1 0,1 1-1,0 0 1,0 0 0,0-1 0,0 1-1,0 0 1,-1 0 0,1-1 0,0 1 0,0 0-1,0 0 1,-1 0 0,1-1 0,0 1-1,0 0 1,-1 0 0,1 0 0,0 0-1,-1 0 1,1-1-1,-9 12 16,-7 21-9,-25 75-147,-6-2 0,-4-3 0,-5-1-1,-5-1 141,67-172-365,7 36 385,0 1 0,3 0 0,1 1 0,4-4-20,16-33 16,16-30 18,-31 63 9,-1-1 0,-3-1 0,-1 0-1,-2-1 1,4-20-43,-28 85-72,0 0 0,-1 0 0,-1-1 0,-9 13 72,-14 28-5,-18 41-2,24-53-66,2 2-1,3 0 1,-9 36 73,110-243-1446,-77 149 1453,46-91 58,23-72-65,-58 133 138,-2-1 1,-1 0-1,-2 0 0,-1-1 0,-2 0 1,0-34-139,-4 37 501,-14 39-776,0 11 255,0 0 0,1 0-1,1 1 1,1 1-1,1 0 1,-4 9 20,-12 21-147,9-19-71,-28 49-130,-33 79 348,67-130-52,1 0 0,1 0-1,2 0 1,0 1 0,2 0-1,2 1 1,0-1 0,2 2 52,23-51 53,-5-9-17,-1-1 0,-2 0 0,-1-1 0,-1-1 0,-2 0 0,2-13-36,-7 27 24,10-39 138,-3-1 0,-2 0 1,-3 0-1,-2-1 0,-4-45-162,-1 104 1,-1-1-1,1 1 1,-1 0 0,1-1 0,-1 1-1,0 0 1,1-1 0,-1 1-1,1 0 1,-1 0 0,0 0 0,1-1-1,-1 1 1,0 0 0,1 0-1,-1 0 1,0 0 0,1 0 0,-1 0-1,0 0 1,1 0 0,-1 1-1,0-1 1,1 0 0,-1 0 0,1 0-1,-1 1 1,0-1 0,1 0-1,-1 1 0,-3 4 1,-1 0 0,1 0 0,1 0 0,-1 1 0,1 0 0,0-1 0,0 1 0,0 0 0,1 1 0,-1 4-1,-6 11 4,-66 176 27,16-40-76,33-90-435,-13 52 480,67-211-812,-13 48 741,-1-1-1,-3-1 0,4-39 72,-11 17 55,-3-55-55,-2 53 337,-1 93-370,-1 1 1,-1 0-1,-1-1 0,-1 0 1,-2 0-1,-3 8 33,0-1 38,2 0 0,1 1-1,0 6-37,12-100-5,-3 1-1,-4-15 6,1-32 78,2 7 234,0 101-298,0 0 2,0 0-6,0 0-39,0 0-64,0 0 29,0 28 53,0 125 216,0-166 220,1 8-404,-1 0 0,0 0 1,-1 0-1,1 0 0,-1 0 1,0 0-1,0 0 0,0 0 1,-1 1-1,0-3-21,2 7 3,0 0 0,0-1 1,0 1-1,0 0 0,0-1 0,0 1 0,0 0 0,0-1 1,1 1-1,-1 0 0,0 0 0,0-1 0,0 1 0,0 0 1,1 0-1,-1 0 0,0-1 0,0 1 0,1 0 0,-1 0 1,0 0-1,0-1 0,1 1 0,-1 0 0,0 0 1,0 0-1,1 0 0,-1 0 0,0 0 0,1 0 0,-1 0 1,0 0-1,0 0 0,1 0 0,-1 0 0,0 0 0,1 0 1,-1 0-1,0 0 0,1 0 0,-1 0 0,0 0-3,21 0-50,-17 0 76,127 8 124,-68-3-121,37-2-29,-82-4 6,1 0 0,-1-1-1,0-1 1,1 0 0,-1-2-1,-1 0 1,10-5-6,154-78 24,-106 49-8,79-29-16,-124 56-12,0 2-1,0 1 1,1 2-1,0 1 1,1 1-1,28 0 13,-59 5-18,0 0 1,0 0-1,0 1 0,0-1 0,0 1 0,0-1 0,0 1 0,0-1 0,0 1 0,0-1 0,-1 1 0,1 0 0,0 0 0,0-1 0,0 1 0,-1 0 0,1 0 0,0 0 0,-1 0 0,1 0 0,-1 0 0,1 0 0,-1 0 0,0 0 0,1 0 0,-1 0 0,0 0 0,0 0 0,1 0 0,-1 0 0,0 1 0,0-1 18,1 47-78,-2-36 75,2 20 27,-2 0-1,-1 0 1,-1 0-1,-2-1 1,-7 24-24,-11 16 42,-3 0 0,-2-2 0,-4-1 0,-3-2 0,-3-1-42,-3 20 168,40-84-218,10-10 28,57-66 222,-2-3 0,31-53-200,103-179 319,-196 308-312,3-6 68,-3 5 11,0 1-1,-1-1 1,1 0 0,0 0 0,-1 0 0,0 0 0,0-1 0,0 1-1,0 0 1,0 0 0,0-4-86,-22 11 83,7 6-93,1 0 1,0 1-1,0 1 0,1 0 1,1 0-1,0 1 1,1 1-1,-6 10 10,-17 19 2,-29 34 13,-56 69-1,-80 133-14,188-265-3,1 1 0,0 0-1,1 0 1,1 0 0,1 1-1,0 0 1,1 1-1,0-1 1,1 1 0,1 0-1,0 11 4,4-27-7,-1-1-1,0 0 1,1 1 0,-1-1-1,0 1 1,1-1-1,-1 1 1,1-1 0,-1 0-1,1 1 1,-1-1 0,1 0-1,0 0 1,-1 1-1,1-1 1,-1 0 0,1 0-1,-1 0 1,1 0-1,0 0 1,-1 0 0,1 1-1,-1-2 1,1 1 0,0 0-1,-1 0 1,1 0-1,-1 0 1,1 0 0,0 0-1,-1-1 1,1 1-1,-1 0 1,1 0 0,-1-1-1,1 1 1,-1 0 0,1-1-1,-1 1 1,1-1-1,-1 1 1,1 0 0,-1-1 7,9-4-3,0-1 1,-1 0 0,0 0 0,0-1 0,0 0 0,-1 0-1,0 0 1,0-2 2,54-72 3,-34 43-4,63-89 11,16-39-10,-73 109 4,-3-2 0,-2-1 0,-3-1 0,4-20-4,-26 71 16,0 0-1,-1-1 1,0 1 0,-1-1-1,0 0 1,0-5-16,-1 15 2,0 1 0,0-1 0,0 1 0,0 0 0,0-1 0,0 1 0,0-1 0,0 1 0,0 0 0,0-1 0,-1 1 0,1-1 0,0 1 0,0 0 0,0-1 0,0 1 0,-1 0 0,1-1 0,0 1 1,0 0-1,-1 0 0,1-1 0,0 1 0,-1 0 0,1 0 0,0-1 0,-1 1 0,1 0 0,0 0 0,-1 0 0,1-1 0,0 1 0,-1 0 0,1 0 0,-1 0 0,1 0 0,-1 0-2,-19 5 43,-19 18-15,-17 32 5,2 1 0,3 3-1,-19 31-32,31-40 4,32-41-2,-34 43 24,-22 39-26,53-76 11,1 0-1,1 1 1,0 0-1,1 1 1,1 0-1,1 0 0,0 0 1,-1 13-11,6-30-5,-1 1-1,1 0 1,0 0 0,0-1 0,-1 1-1,1 0 1,0 0 0,0 0 0,0-1-1,0 1 1,0 0 0,0 0 0,0 0-1,0 0 1,0-1 0,0 1-1,1 0 1,-1 0 0,0-1 0,1 1-1,-1 0 1,0 0 0,1-1 0,-1 1-1,1 0 1,-1-1 0,1 1 0,-1 0-1,1-1 1,0 1 5,1-1-2,-1-1-1,1 1 1,0-1-1,-1 0 1,1 0-1,-1 1 1,1-1-1,-1 0 1,1 0-1,-1 0 1,0-1 0,0 1-1,1 0 1,-1 0-1,1-2 3,28-35 65,0-1 1,-3-1-1,-1-1 0,14-33-65,-5 10 38,1 4-20,-17 31-15,-2 0 0,0-2-1,-2 1 1,-2-2 0,8-26-3,-19 45 14,-4 10 3,-6 12 11,6-7-26,-11 14-1,-176 219 118,143-171-63,2 2 0,-30 62-56,71-122-9,-1 1-1,1-1 0,0 1 0,1 0 0,0 0 0,0 0 0,0 0 0,1 0 1,0 0-1,0 4 10,7-8-86,1-4 80,-1 0 0,1 0 0,-1 0 0,0-1 0,1 0 0,-1 0 0,0-1 0,0 0 0,0 0 0,-1 0 0,3-2 6,64-48 42,-49 34-34,305-265-106,-79 65 39,-227 200 78,2 2-1,19-12-18,-44 37-101,-4 5 123,-1 0 0,-1 0 0,0-1 0,-1 0-1,0 0 1,-1-1 0,0 0 0,-7 6-22,-95 87 204,96-91-178,-97 76 248,-4-5-1,-4-5 1,-46 19-274,-127 83 769,232-143-611,61-38-167,-1 0-1,1-1 1,0 1 0,0 0-1,-1 0 1,1-1 0,0 1 0,0 0-1,0-1 1,0 1 0,-1 0 0,1-1-1,0 1 1,0 0 0,0-1-1,0 1 1,0 0 0,0-1 0,0 1-1,0-1 1,0 1 0,0 0-1,0-1 1,0 1 0,0 0 0,0-1-1,0 1 1,0 0 0,1-1 0,-1 1-1,0 0 1,0-1 0,0 1-1,1 0 1,-1-1 0,0 1 0,0 0-1,1 0 1,-1-1 0,0 1 0,0 0-1,1 0 1,-1 0 0,1-1 9,14-24-66,2 0 1,1 2-1,0-1 1,2 2-1,1 1 0,0 1 1,18-13 65,-7 4-48,430-355-632,-265 227 701,-96 77 214,-98 78-163,-7 7 56,-30 38-30,-2-1 1,-2-2-1,-1-1 1,-14 7-99,23-18 38,-86 68 297,-5-4 0,-48 24-335,-91 66 309,340-241-1115,181-160 638,-10-11 0,9-32 168,-194 194 102,-66 68-97,-1 0 1,1 0 0,0 0 0,0 0 0,0 0-1,-1 0 1,1 0 0,0 0 0,0-1 0,0 1-1,0 0 1,-1 0 0,1 0 0,0 0 0,0 0 0,0 0-1,0 0 1,-1 0 0,1-1 0,0 1 0,0 0-1,0 0 1,0 0 0,0 0 0,0 0 0,0-1 0,-1 1-1,1 0 1,0 0 0,0 0 0,0 0 0,0-1-1,0 1 1,0 0 0,0 0 0,0 0 0,0-1 0,0 1-1,0 0 1,0 0 0,0 0 0,0-1 0,0 1-1,0 0 1,0 0 0,0 0 0,0 0 0,0-1 0,1 1-1,-1 0 1,0 0 0,0 0 0,0 0 0,0-1-1,0 1 1,0 0 0,1 0 0,-1 0 0,0 0 0,0 0-1,0 0 1,0 0 0,0-1 0,1 1 0,-1 0-1,0 0 1,0 0 0,0 0 0,1 0-6,-17 5 161,-26 16-146,0 2 0,2 1-1,1 3 1,-14 14-15,-31 20 19,-614 390 29,1044-678-800,182-112 893,-497 318-133,-22 15-11,1 0-1,-1 0 0,1 1 0,0 0 0,0 1 0,1 0 0,8-2 4,-16 6 30,-5 5 50,-9 16-24,0-2 0,-2 1 1,0-2-1,-1 0 1,-1 0-1,-1-1 1,-14 11-57,6-4 45,-69 67 39,-4-5 0,-60 38-84,-220 134 8,359-245-132,18-13 123,0 0-1,0 0 1,0 0-1,0 0 1,0 0-1,0 0 1,1 0-1,-1 0 1,0 0-1,0 0 1,0 0-1,0 0 1,0 0-1,0 0 1,0 0-1,0 0 1,0 0-1,0 0 1,0 0-1,1 0 1,-1 0-1,0 0 1,0 0-1,0 0 1,0 1-1,0-1 1,0 0-1,0 0 1,0 0-1,0 0 1,0 0-1,0 0 1,0 0-1,0 0 1,0 0-1,0 0 1,0 0-1,0 0 1,0 0-1,0 0 1,0 1-1,0-1 1,0 0-1,0 0 1,0 0-1,0 0 1,0 0-1,0 0 1,0 0-1,0 0 1,0 0-1,0 0 1,0 0-1,0 1 1,0-1-1,0 0 1,0 0-1,0 0 1,0 0-1,0 0 2,21-6-144,60-36 124,-1-4-1,23-19 21,2-1-15,46-28-51,19-13-188,124-54 254,-266 147-7,0 1 0,1 2 1,1 0-1,0 2 0,0 1 0,1 2 0,4 0 7,-33 6-4,-1 0-1,1-1 1,-1 1 0,1 0-1,-1 0 1,1 0-1,-1 0 1,1 1 0,-1-1-1,1 0 1,-1 1-1,1-1 1,-1 1-1,1-1 1,-1 1 0,0-1-1,1 1 1,-1 0-1,0 0 1,0 0 0,0 0-1,1 0 1,-1 0-1,0 0 1,0 0 4,0 1-2,0 1 1,0-1-1,-1 0 0,1 0 1,-1 0-1,1 0 0,-1 1 1,0-1-1,0 0 0,0 0 1,0 0-1,0 1 0,0-1 1,-1 0-1,0 2 2,-2 7 5,0 1 0,-1-1 1,-1 0-1,1-1 0,-2 1 0,-2 3-5,-21 29 53,-2-1 0,-1-1 0,-3-2 0,-1-1-53,-157 144 202,114-115-66,-3-3 0,-17 6-136,253-183-632,97-97 632,-121 98-65,-30 26 61,-30 24 5,3 2 1,2 4-1,26-12-1,-91 61 12,-8 6-4,-1 0-1,0 0 1,1 0 0,-1 0 0,1 1-1,-1-1 1,1 0 0,-1 1 0,1-1-1,0 1 1,-1-1 0,1 1 0,0 0 0,0 0-8,-20 26 336,-64 70-214,-5-3 0,-68 55-122,-206 159 100,156-148-1,181-148-273,24-12 153,0 0 0,0 0-1,0-1 1,0 1-1,1 0 1,-1 0 0,0 0-1,0 0 1,1 0 0,-1 0-1,1 0 1,-1-1 0,1 1-1,-1 0 1,1 0 0,0 1-1,-1-1 1,1 0 0,0 0-1,0 0 1,0 0 0,0 1-1,0-1 22,38-47-121,39-36 121,-1 0-207,15-23-513,44-72 720,-129 170 24,-6 8-17,1-1 1,-1 1-1,0-1 0,0 1 0,0-1 1,0 1-1,-1-1 0,1 1 0,0-1 1,-1 0-1,1 0 0,-1 1 1,0-1-1,1 0 0,-1-1-7,-19 15 203,-132 128-187,64-57-3,-50 35-13,121-106 5,-41 33 129,-3-3-1,-38 19-133,97-60 22,-2 0-68,3-9-119,1 0 143,0-1 1,0 0 0,1 0-1,0 0 1,1 1-1,0 0 1,0-1-1,1 1 1,0 0-1,2-2 22,56-83-200,-31 49 105,-15 23 81,-9 10 27,1 0 0,-1 0 0,0-1 0,-1 0 0,0-2-13,-6 12 37,-1 17 10,-1-1 0,-1 0-1,0 0 1,-1 0-1,0 0 1,-1-1-1,-1 1 1,0-1 0,-1-1-1,0 1 1,-7 7-47,10-17 19,3-12-13,7-16 6,11-12-44,2 1 0,1 0 0,26-31 32,0-3-125,-28 38 67,-35 50-98,-13 15 127,-198 188 346,217-205-360,22-19-43,-9 3 69,26-12 50,0-2 0,-1 0 0,-1-1 0,0-2 0,-1-1 0,-1-1 0,10-10-33,-7 7-5,229-201 91,-116 98 52,78-50-138,-204 167 123,-11 7 16,-9 6 117,-148 153 334,-77 108-590,154-174 54,14-18-60,-3 12 6,62-75-1044,17-16 738,20-18 308,140-140-85,38-32-111,-205 190 190,1-1 5,-1 0 0,1 0 0,0 1 0,1 0 0,-1 1-1,1 0 1,0 0 0,0 0 0,0 1 0,6-1-1,-14 4 0,1 0 0,-1 0 0,0 1 0,1-1 0,-1 0 0,1 0 0,-1 1 0,0-1 1,1 0-1,-1 1 0,0-1 0,1 1 0,-1-1 0,0 0 0,0 1 0,0-1 0,1 1 0,-1-1 0,0 1 0,0-1 0,0 1 0,0-1 0,0 1 0,0-1 0,0 1 0,0-1 0,0 1 0,0-1 0,0 1 0,0-1 0,0 1 0,0-1 0,0 0 0,0 1 0,0-1 0,-1 1 0,1-1 0,0 6 2,-1 10 34,-1-1 0,0 0 1,-2 1-1,1-1 0,-2-1 1,0 1-1,-1 0 0,0-1 1,-5 8-37,-20 33 312,-30 38-312,42-65 71,-12 20 35,-2-2 0,-3-2 0,-1-1 0,-25 21-106,62-64-203,0-2 162,1 0-1,0 1 1,0-1 0,0 0 0,0 1 0,0-1-1,0 0 1,1 1 0,-1 0 0,0-1-1,1 1 1,-1 0 0,1-1 41,6-5-56,180-184-38,-6 8-76,-136 131 166,-24 25 19,2 0 0,1 2 0,1 1 0,1 1 1,5-1-16,-32 23 2,0 1 0,1-1 1,-1 1-1,0 0 0,1-1 1,-1 1-1,1 0 0,-1-1 0,1 1 1,-1 0-1,1 0 0,-1-1 1,1 1-1,-1 0 0,1 0 1,-1 0-1,1 0 0,-1 0 1,1-1-1,-1 1 0,1 0 1,-1 0-1,1 0 0,-1 1 1,1-1-1,-1 0 0,1 0 1,-1 0-1,1 0 0,-1 0 0,1 1-2,-4 14 61,-19 26 63,-20 20 9,-2-2 1,-3-2-1,-9 6-133,-166 160 27,151-154-3,-6 1 22,38-35 83,2 1 0,-11 15-129,74-63-625,186-150 537,82-89 88,-214 182-29,-57 48 29,221-181 93,-229 192-96,-8 12-16,-16 27 33,-7 2 19,-2 0-1,-1-2 0,-2 0 0,-1-1-32,-98 113 107,98-116-46,-212 215 154,114-121 71,108-108-258,-10 16-29,34-32-599,121-98 516,117-118 84,-172 149-141,15-14-20,-20 15 155,4 4 0,2 3 1,15-5 5,-93 69-6,-1 1 0,0-1 0,1 1 0,-1-1 1,0 1-1,1-1 0,-1 1 0,0-1 0,0 1 0,0-1 0,0 1 1,1-1-1,-1 1 0,0 0 0,0-1 0,0 1 0,0-1 1,0 1-1,0-1 0,0 1 0,-1 0 0,1-1 0,0 1 1,0-1-1,0 1 0,-1-1 0,1 1 0,0-1 0,0 1 1,-1-1-1,1 1 0,-1-1 6,-9 24 24,-2-1 1,-1-1-1,-1 0 1,0-1-1,-2 0 1,0-2-1,-9 8-24,1 1 32,-89 96 437,-6-6 1,-83 61-470,163-142 91,37-35-294,10-8-48,294-271 39,-124 109-123,38-17 335,-207 178 6,0 0 0,1 0 0,-1 1 0,1 0-1,6-1-5,-16 7 0,0-1 0,0 1 0,0 0 0,0 0 0,1 0 0,-1 0 0,0 0 0,0 0 0,0 0 0,1 0 0,-1 0 0,0 0 0,0-1 0,0 1 0,0 0 0,1 0 0,-1 0 0,0 0 0,0 0 0,0 0 0,1 1 0,-1-1 0,0 0 0,0 0 0,0 0 0,1 0 0,-1 0 0,0 0 0,0 0 0,0 0 0,0 0 0,1 0 0,-1 1 0,0-1 0,0 0 0,0 0 0,0 0 0,0 0 0,0 0 0,1 1 0,-1-1 0,0 0 0,0 0 0,0 0 0,0 0 0,0 1 0,0-1 0,0 0 0,0 0 0,0 0 0,0 1 0,0-1 0,0 0 0,0 0 0,0 0 0,0 1 0,0-1 0,0 0 0,0 0 0,0 0 0,0 0 0,0 1 0,0-1 0,0 0 0,-1 0 0,1 7 15,-1 0-1,0 0 0,-1 0 0,0-1 0,0 1 1,0 0-1,-1-1 0,0 0 0,0 0 0,-1 0 0,-1 2-14,-52 70 261,31-46-192,-131 160 475,-118 106-544,325-336-782,-2 4 817,181-159-2,245-199-357,-461 382 332,3-4 8,0 2 0,0 0-1,1 0 1,1 2 0,0 0-1,0 1 1,1 1 0,8-3-16,-27 11 0,0 0 0,0 1 1,-1-1-1,1 0 0,0 0 1,0 0-1,0 0 0,0 1 1,0-1-1,0 0 0,0 0 1,0 0-1,-1 0 0,1 1 1,0-1-1,0 0 0,0 0 0,0 0 1,0 1-1,0-1 0,0 0 1,0 0-1,0 0 0,0 1 1,0-1-1,0 0 0,1 0 1,-1 0-1,0 0 0,0 1 1,0-1-1,0 0 0,0 0 1,0 0-1,0 0 0,0 1 1,0-1-1,1 0 0,-1 0 0,0 0 1,0 0-1,0 0 0,0 1 1,1-1-1,-1 0 0,0 0 1,0 0-1,0 0 0,0 0 1,1 0-1,-1 0 0,0 0 1,0 0-1,0 0 0,1 0 1,-1 0-1,0 0 0,0 0 1,0 0-1,1 0 0,-1 0 0,0 0 1,0 0-1,0 0 0,0 0 1,1 0-1,-1 0 0,-1 3 16,-1 7 26,-1 0 0,-1 0 0,1-1 0,-2 1-1,1-1 1,-1 0 0,-1 0 0,-1 1-42,-56 71 181,45-60-150,-64 71 98,-4-5 0,-4-3 0,-4-5 1,-3-3-1,-17 5-129,242-180-440,105-106 440,-100 84-422,98-67 422,-210 173 1,63-43 1,-75 53-2,1 0-1,-1 0 1,1 0-1,-1 2 1,1-1-1,1 1 1,9-2 0,-20 6-1,0-1-1,1 0 1,-1 0 0,0 0-1,0 1 1,1-1 0,-1 0-1,0 0 1,0 1 0,1-1-1,-1 0 1,0 1 0,0-1-1,0 0 1,0 1 0,0-1 0,1 0-1,-1 1 1,0-1 0,0 0-1,0 1 1,0-1 0,0 0-1,0 1 1,0-1 0,0 0-1,0 1 1,0-1 0,-1 0-1,1 1 1,0-1 0,0 0-1,0 1 1,0-1 0,0 0-1,-1 1 1,1-1 0,0 0-1,0 0 1,0 1 0,-1-1-1,1 0 1,0 0 0,0 1 0,-1-1-1,1 0 1,0 0 0,-1 0 1,1 2-4,-12 20 58,-1 0 0,0-1 0,-2-1 1,0 0-1,-9 8-54,-99 99 167,78-82-178,-229 203 158,125-119 29,136-112-300,17-15-242,11-8 85,42-29 337,-2-3-1,-1-2 1,32-34-56,1 2-47,-40 34-5,161-124-29,-167 134 83,1 1 0,1 3 0,1 1 0,9-1-2,-52 23-4,0 1 1,0-1-1,0 1 1,0-1 0,-1 1-1,1 0 1,0-1-1,0 1 1,0 0 0,0 0-1,0 0 1,0 0-1,0 0 1,0 0 0,0 0-1,0 0 1,0 0-1,0 0 1,0 0 0,-1 1-1,1-1 1,0 0-1,0 1 1,0-1 0,0 1 3,-1-1-3,1 1 1,-1 0-1,1 0 1,-1 0 0,0 0-1,1 0 1,-1 0-1,0 0 1,0-1 0,0 1-1,0 0 1,0 0 0,0 0-1,0 0 1,0 0-1,0 0 1,0 0 0,0 0-1,-1 0 1,1 0 2,-21 49 47,6-27 43,-1-1-1,-1 0 1,0-2-1,-2 0 1,-11 10-90,-112 92 270,114-100-198,-259 210 675,579-461-1734,168-90 987,-447 309 8,-10 8-17,0 0 1,0-1-1,0 1 0,0 0 0,0 1 0,1-1 0,-1 0 0,0 1 1,1 0-1,3-1 9,-8 8-80,-1 2 103,0 1 0,-1-1 1,0 0-1,-1 0 0,0-1 0,0 1 1,-1-1-1,1 1 0,-3 0-23,-54 65 242,46-57-224,-70 70 156,-4-5 0,-86 61-174,19-16 191,143-110-553,40-27-55,37-28 421,-1-2-1,1-6-3,18-12-28,242-189-636,-242 182 639,-70 57 24,23-14-32,-35 28 19,-4 6 53,0 0-1,-1 0 0,-1-1 0,1 0 0,-2 0 0,1 0 0,-2-1 0,1 0 0,-2 1-38,-85 84 271,66-68-175,-35 36 202,-4-4 0,-1-2 1,-4-3-1,-7 0-298,77-52-152,7-1 109,1 0 1,-1-1-1,1 0 1,-1 0-1,0 0 1,0 0-1,0-1 1,1 0-1,-2 0 1,1-1-1,0 1 1,0-1-1,-1 0 1,3-2 42,12-7-30,103-69-150,37-37 180,-22 16-86,-100 79 30,-39 31-145,-16 19 193,-1-1-1,-2 0 0,0-2 0,-14 12 9,-104 91 385,138-126-382,-52 44 175,-47 44 204,100-89-393,0 0 0,0 0 1,0 0-1,0 0 0,1 0 0,-1 0 1,0 0-1,0 0 0,0 0 0,0 0 1,1 0-1,-1 0 0,0 0 1,0 0-1,0 0 0,0 0 0,0 0 1,1 1-1,-1-1 0,0 0 0,0 0 1,0 0-1,0 0 0,0 0 0,0 0 1,0 0-1,1 1 0,-1-1 0,0 0 1,0 0-1,0 0 0,0 0 1,0 0-1,0 1 0,0-1 0,0 0 1,0 0-1,0 0 0,0 0 0,0 0 1,0 1-1,0-1 0,0 0 0,0 0 1,0 0-1,0 0 0,0 1 1,0-1-1,0 0 0,0 0 0,0 0 1,0 0-1,0 0 0,0 1 0,0-1 1,-1 0 10,22-7-29,23-19-2,0-2 1,-2-3-1,29-25 31,60-45-31,-124 97 36,12-5-76,-20 23-423,-2-3 500,-1-1 0,0 0-1,-1 0 1,0 0-1,0 0 1,-1-1 0,0 0-1,-1 0 1,0-1 0,-2 2-6,-21 20 224,-2 0 1,-2 0-225,-9 6 375,43-36-373,-1-1 0,1 1 1,-1 0-1,1-1 0,-1 1 0,1-1 1,0 1-1,-1-1 0,1 0 1,-1 1-1,1-1 0,0 1 1,0-1-1,-1 0 0,1 1 1,0-1-1,0 0 0,0 1 0,0-1 1,0 0-1,-1 1 0,1-1 1,1 0-1,-1 1 0,0-1 1,0 0-1,0 1 0,0-1 0,0 0-2,0-28-35,0 29 36,0-80-265,0 79 261,-1 0 1,1 0 0,0 0 0,0 0-1,-1 0 1,1 0 0,-1 0 0,1 0 0,0 0-1,-1 0 1,0 0 0,1 0 0,-1 1 0,0-1-1,1 0 1,-1 0 0,0 1 0,0-1 0,0 0-1,1 1 1,-1-1 0,0 1 0,0-1 0,0 1-1,0-1 1,0 1 0,0 0 0,0-1 0,0 1-1,0 0 1,0 0 0,-1 0 0,1 0-1,0 0 1,-1 0 2,-45 3-472,44-3 419,-18 5-3,0 1 0,1 0 1,-1 2-1,1 1 1,1 0-1,-4 3 56,-52 23 51,46-25 72,-1 0 1,0-2-1,0-1 0,0-2 1,-1-1-1,0-1 1,0-2-1,-7-1-123,-549-8 974,459 25-489,-81-17-178,160 8-659,95-5-883,112-3 1291,-1-7 0,86-17-56,-113-1 9,-1-4-1,17-12-8,248-91 79,-271 82-71,-2-4 0,100-63-8,-61 35-19,40-23-82,-187 96-42,-15 8-87,-26 15-64,-49 35 31,1 3 1,4 3 0,-4 9 262,53-44 23,0 1 1,2 1 0,-17 23-24,32-38-7,1 0 0,0 0 0,1 0 0,0 1 0,0 0 0,1 0 0,0 0 0,0 0 0,1 0 0,0 1 0,0-1 0,1 1 1,0-1-1,1 1 0,-1 0 0,2 2 7,-1-10-6,1 0 0,0 0 0,0 0 1,-1 0-1,1-1 0,0 1 0,0 0 1,0 0-1,0 0 0,0-1 0,0 1 1,0 0-1,0-1 0,0 1 0,0-1 1,1 0-1,-1 1 0,0-1 0,0 0 1,0 0-1,1 1 0,-1-1 0,0 0 1,0 0-1,0 0 0,1 0 0,-1-1 6,43 0-8,-38 1 12,9-3 8,0 0 1,0 0 0,0-2 0,0 0-1,-1 0 1,1-1 0,-1-1-1,-1-1 1,0 0 0,0 0 0,8-8-13,18-15 15,-2-1 1,-1-2-1,1-4-15,-31 33 12,-1 0-1,0-1 0,0 0 0,0 0 1,-1 0-1,1-1 0,-2 1 0,1-1 1,-1 0-1,0 0 0,0 0 1,-1-1-1,0 1 0,0 0 0,-1-1 1,0 0-1,0 1 0,0-1-11,-2 7 3,1 0 1,0 1-1,0-1 0,0 1 0,0-1 1,-1 0-1,1 1 0,0-1 0,-1 1 0,1-1 1,0 1-1,-1-1 0,1 1 0,-1-1 1,1 1-1,-1-1 0,1 1 0,-1-1 1,1 1-1,-1 0 0,1-1 0,-1 1 0,0 0 1,1 0-1,-1-1 0,1 1 0,-1 0 1,0 0-1,0 0-3,-29-3-36,21 3 25,0 0 1,1 1-1,-1 1 1,0 0-1,-7 2 11,2 3 19,0 1-1,0 0 1,1 1-1,1 1 0,-1 0 1,1 0-1,1 1 0,-1 2-18,-7 8 49,1 1 0,1 0-1,1 2 1,-2 5-49,12-20-55,1 0 1,0 0-1,1 1 0,0-1 0,0 1 1,1 0-1,1 0 0,-1 0 1,2 0-1,-1 7 55,28-19-187,-15-1 198,-1-1 0,0-1 0,0 1 0,0-2-1,-1 1 1,1-1 0,-2-1 0,1 1 0,0-2-1,2-2-10,17-14 18,45-36 33,15-21-51,-16 14 37,-83 77 142,-66 60 530,-65 76-709,140-145-7,1 1-1,0-1 1,0 0-1,-1 1 1,1-1-1,0 1 1,0 0-1,0-1 1,1 1 0,-1 0-1,0 0 1,1-1-1,-1 1 1,1 0-1,-1 0 1,1 0-1,0 0 1,0 0 7,0-1-14,1 0-1,-1 0 1,0-1 0,1 1 0,-1 0 0,1-1 0,-1 1-1,1-1 1,0 1 0,-1 0 0,1-1 0,-1 1-1,1-1 1,0 0 0,-1 1 0,1-1 0,0 1-1,0-1 1,-1 0 0,1 0 0,0 1 0,0-1 0,0 0-1,-1 0 1,1 0 0,0 0 0,1 0 14,4 0-16,1 0 1,-1-1-1,1 1 1,-1-2 0,0 1-1,1 0 1,-1-1-1,0-1 1,3 0 15,18-12 36,-1-1-1,0-1 1,-1-2 0,4-4-36,54-39-42,-76 57-19,-6 4 72,-3 17 23,-4 6 16,-2 0-1,-1-1 0,0 0 1,-1 0-1,-2-1 1,-11 17-50,-29 53 159,61-102-237,0 0-1,1 0 0,1 0 1,8-7 78,34-38 16,-38 36-30,17-20 28,-31 41-38,-18 13-88,-307 251 1165,318-260-911,4-3-75,0 0 0,0 1 0,0-1 0,0 0 0,0 1 0,0-1 0,1 1 0,-1 0 0,1 0 0,-1 0 0,1-1 0,-1 1 0,1 0 0,0 1 0,0-1 0,0 1-67,1-3-37,0 0 2,0 0-42,6-1 61,-1-1 1,1 0-1,0-1 0,-1 1 1,0-1-1,0 0 0,0 0 1,0-1-1,0 1 0,-1-1 1,5-4 15,8-6-20,38-27-62,-5 3-232,2 2 1,1 3 0,11-3 313,-64 36-60,0-1 1,1 1-1,-1 0 1,0 0-1,1 0 1,-1-1-1,1 1 1,-1 0-1,0 0 0,1 0 1,-1 0-1,1 0 1,-1 0-1,0 0 1,1 0-1,-1 0 1,1 0-1,-1 0 0,0 0 1,1 0-1,-1 1 1,1-1-1,-1 0 1,0 0-1,1 0 1,-1 0-1,0 1 0,1-1 1,-1 0-1,0 0 1,1 1-1,-1-1 1,0 0-1,0 1 60,6 16-1281,-7 30-1292,0-37 1238,-1 24-2320</inkml:trace>
</inkml:ink>
</file>

<file path=ppt/ink/ink1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18.7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590 802 6851,'2'-10'583,"-1"0"1,0 0-1,0 0 0,-1 0 1,0 0-1,-1 0 0,0 0 0,-1 0-583,1 5 101,0 1 0,-1 0 0,0 0 0,1 0 0,-1 1 0,-1-1 0,1 0 0,0 1 0,-1-1 0,0 1 0,0 0 0,0 0 0,0 0 0,0 0 0,-1 1 0,1-1 0,-1 1 0,0 0-1,-2-1-100,-5-3 44,-1 1-1,0 0 0,0 0 0,0 2 0,-1-1 1,1 2-1,-1-1 0,0 2 0,0 0 0,1 0 1,-1 1-1,0 1 0,0 0 0,-9 3-43,13-2-7,1 0-1,-1 1 1,1 0-1,-1 0 1,1 1-1,0 0 1,0 1 0,1 0-1,-1 0 1,1 0-1,0 1 1,1 0-1,-1 1 1,1-1-1,1 1 1,-1 1 0,1-1-1,0 1 1,1-1-1,0 1 1,0 1 7,-4 14-49,0 0 0,2 1 1,1 0-1,1 0 0,1 1 0,1-1 1,1 1-1,2-1 0,0 1 49,-1-9-90,0-15 83,0 0-1,1 0 1,-1 0-1,0 0 1,1 0-1,-1 0 0,0 0 1,1 0-1,-1-1 1,1 1-1,0 0 1,-1 0-1,1-1 0,0 1 1,-1 0-1,1-1 1,0 1-1,0-1 1,-1 1-1,1-1 0,0 1 1,0-1-1,0 1 1,0-1-1,0 0 0,0 1 1,0-1-1,-1 0 1,1 0-1,0 0 1,0 0-1,0 0 0,0 0 1,0 0-1,0 0 1,0 0-1,0 0 1,0-1-1,0 1 0,0 0 1,0-1 7,5 0 10,-1 0-1,1 0 1,0-1 0,-1 1-1,1-2 1,-1 1 0,2-1-10,10-9 40,0 0 0,-1 0 0,-1-2 1,0 0-1,0-1 0,-1-1-40,81-103 164,-81 101-129,11-17 34,0 0-1,-3-1 1,16-35-69,-29 53 76,-2-1 1,0 0-1,-1-1 1,-1 0-1,-1 0 0,0 0 1,-2 0-1,0 0 1,-1-2-77,-1 19 14,0 0 0,-1 0 1,1 1-1,0-1 0,-1 0 0,1 0 1,-1 1-1,0-1 0,0 0 1,0 1-1,0-1 0,-1 1 1,1-1-1,-1 1 0,1 0 1,-1 0-1,0-1 0,0 1 0,0 0 1,0 1-1,0-1 0,-1 0 1,1 1-1,0-1 0,-1 1 1,1-1-1,-1 1 0,1 0 0,-1 0 1,0 1-1,1-1 0,-3 0-14,-10-1-31,0 0-1,0 1 1,0 0 0,1 1-1,-13 2 32,24-2 1,-7 2-16,1 0-1,0 0 1,0 1 0,0 0-1,0 1 1,0 0 0,1 0-1,0 1 1,0 0 0,0 0-1,0 1 1,1 0 0,0 0-1,0 1 1,1 0 0,0 0-1,0 1 1,0 0 0,1 0-1,-2 4 16,-8 14-10,1-1 0,2 2 0,1-1-1,0 2 1,2-1 0,0 7 10,5-12-45,0 1-1,2 0 1,0 0 0,2 0-1,0 0 1,2 2 45,-2-23-9,1 0 1,-1 0-1,0-1 0,1 1 1,0 0-1,-1 0 1,1-1-1,0 1 1,0-1-1,0 1 0,0-1 1,0 1-1,0-1 1,1 1-1,-1-1 1,0 0-1,1 0 0,-1 0 1,1 0-1,-1 0 1,1 0-1,0 0 0,-1 0 1,1-1-1,0 1 1,-1-1-1,1 1 1,0-1-1,0 1 0,0-1 1,-1 0-1,1 0 1,0 0-1,0 0 1,0 0-1,0-1 9,4 1 10,-1 0 0,1-1 0,-1 0 0,0 0 0,1 0 0,-1-1 0,0 1 0,0-1 0,0-1-1,0 1 1,0-1 0,2-1-10,13-14 32,0-1 0,-1 0 0,-1-2 0,0 0 0,-2-1 0,11-19-32,-1-3 73,-2-1 0,-2-1 0,1-10-73,-14 30 59,-1 1-1,-1-1 0,-2 0 0,0 0 1,-2-1-1,-1 0 0,-1-16-58,-1 42 2,0-1 1,0 0-1,-1 0 0,1 1 0,0-1 0,-1 0 0,1 0 0,-1 1 0,0-1 0,1 0 0,-1 1 0,0-1 0,0 1 0,0-1 0,0 1 0,0 0 0,0-1 1,-1 1-1,1 0 0,0 0 0,-1 0 0,1 0 0,-1 0 0,1 0 0,-1 0 0,1 0 0,-1 1 0,0-1 0,1 0 0,-1 1 0,0 0 0,-1-1-2,-7-1-31,-1 1 0,0 0 0,1 1 0,-1 0 0,-3 1 31,1-1-15,3 2-2,0 0 0,0 1 0,1 0 0,-1 0-1,1 1 1,0 0 0,0 0 0,0 1 0,0 1-1,1-1 1,0 1 0,0 1 0,0-1 0,1 2-1,0-1 1,-4 7 17,-16 18-18,1 1-1,2 1 1,-7 17 18,16-27-17,2 1 1,1 1 0,1 0 0,1 1-1,2 0 1,0 0 0,2 1 0,1 0-1,1 0 1,2 0 0,0 0 0,3 15 16,-2-21 23,0-16-33,0 0-1,1 0 1,0 0 0,1 0 0,-1 0 0,1 0 0,1 0 10,-1-5-3,0 0 0,1 0 0,0 0 0,-1 0 0,1-1 0,-1 1 1,1 0-1,0-1 0,-1 1 0,1-1 0,0 0 0,0 0 0,-1 0 0,1 0 1,0 0-1,0 0 0,-1 0 0,1 0 0,0 0 0,0-1 0,-1 1 0,1-1 0,0 0 1,-1 1-1,2-2 3,4-2 62,0 0 0,0-1 1,0 0-1,0 0 0,-1-1 0,0 1 1,0-1-1,0-1 0,-1 1 1,2-4-63,51-80 261,-46 69-238,24-39 67,-4-1 1,21-55-91,-42 87 24,-1 0 0,-1-1 0,-2 0 0,-1-1 0,-1 1 0,-2-1 0,0-17-24,-3 46 3,0 1-1,0 0 0,-1-1 1,1 1-1,0-1 1,-1 1-1,1-1 0,-1 1 1,1 0-1,-1-1 1,1 1-1,-1 0 0,0-1 1,0 1-1,0 0 1,0 0-1,0 0 0,0 0 1,0 0-1,0 0 1,0 0-1,0 0 0,-1 0 1,1 1-1,0-1 0,-1 0 1,1 1-1,0-1 1,-1 1-1,1-1 0,-1 1 1,1 0-1,-1 0 1,1 0-3,-4-1-18,0 1 1,1 0 0,-1 0 0,0 0 0,1 0 0,-1 1 0,1 0 0,-1 0 0,1 0 0,-1 1 0,-1 0 17,-3 3-18,-1 1 1,1 0 0,0 0-1,1 1 1,-1 0 0,1 0-1,1 1 1,-1 1 17,-59 73-14,52-62 12,-15 20-21,1 1 0,3 1 1,-20 41 22,36-61-14,1 0 1,1 1 0,0 0 0,2 0 0,1 0 0,0 1-1,2 0 1,1 0 0,1 2 13,1-21-15,-1 0-4,1 1 0,0 0 0,1-1 0,-1 1 0,1-1 0,0 1 0,1 0 0,0 3 19,-1-8 0,1 1 0,-1 0-1,0-1 1,0 1 0,1-1-1,-1 0 1,1 1 0,-1-1-1,1 0 1,0 0-1,-1 0 1,1 0 0,0 0-1,0 0 1,0-1 0,-1 1-1,1 0 1,0-1 0,0 0-1,0 1 1,0-1-1,0 0 1,0 0 0,0 0-1,0 0 1,1-1 0,1 1 11,-1-1 1,1 0-1,-1 0 0,1 0 0,-1 0 1,0-1-1,1 0 0,-1 1 1,0-1-1,0 0 0,0 0 1,0-1-1,-1 1 0,1-1 0,-1 1 1,1-1-1,-1 0 0,2-2-11,41-66 240,-34 52-219,10-17-4,-1 0 0,-2-2 0,-1 0 0,-2 0 0,-2-2 0,-2 0 0,-1 0-1,-3-1 1,0 0 0,-3 0 0,-2 0 0,-1-12-17,-1 49-1,-1 1 0,1 0 0,-1 0-1,0-1 1,0 1 0,0 0 0,0 0 0,-1 0 0,1 0-1,-1 0 1,0 1 0,0-1 0,0 0 0,0 1 0,0-1-1,0 1 1,-1 0 0,1 0 0,-1 0 0,0 0 0,1 0 0,-1 0-1,0 1 1,0 0 0,0-1 0,0 1 0,0 0 0,-1 0-1,1 1 1,0-1 0,0 1 0,-2-1 1,-1 0-13,0 1 0,0-1-1,0 1 1,0 1 0,0-1 0,0 1-1,0 0 1,1 0 0,-1 0 0,0 1 0,0 0-1,1 0 1,-1 1 0,1-1 0,0 1 0,0 0-1,0 1 1,-1 0 13,-6 9-4,-1 0-1,2 2 0,0-1 1,1 2-1,0-1 1,1 1-1,1 1 0,1 0 1,-3 8 4,-9 30-9,3 0 1,-3 22 8,11-40 0,2 0 1,1 0 0,2 1 0,1-1-1,2 1 1,2-1 0,5 29-1,-6-62-8,0 0 0,0 0 0,0 0 0,0 1 1,1-1-1,0 0 0,0-1 0,0 1 0,0 0 0,1-1 0,-1 1 0,1-1 1,0 0-1,1 1 8,-3-3-7,0 0-1,0 0 1,1-1 0,-1 1 0,0 0-1,0-1 1,0 1 0,1-1 0,-1 0 0,0 1-1,1-1 1,-1 0 0,0 0 0,0 0-1,1 0 1,-1 0 0,0 0 0,1 0 0,0 0 7,0-1 2,1 0 1,-1 0-1,1 0 1,-1-1 0,0 1-1,1-1 1,-1 1-1,0-1 1,0 1 0,0-1-1,0 0 1,-1 0-1,2-2-2,28-39 76,-3-2 0,-1-1 0,-3-1-1,-1-2 1,0-9-76,1 1 41,-3 0 0,14-61-41,-29 90 20,0 0-1,-2-1 1,-1 1-1,-2-1 1,0 0-1,-2 0 1,-3-13-20,4 40 6,-1 0-1,1 0 1,-1 0 0,0 1-1,0-1 1,1 0 0,-1 0-1,-1 1 1,1-1-1,0 1 1,0-1 0,-1 1-1,1-1 1,0 1 0,-1 0-1,0 0 1,1 0 0,-1 0-1,0 0 1,1 0-1,-1 0 1,0 0 0,0 1-1,0-1 1,0 1 0,0-1-1,1 1 1,-1 0 0,0 0-1,0 0 1,-1 0-6,-1-1-1,-1 1 0,1 0 0,0 1 0,-1-1 1,1 1-1,-1 0 0,1 0 0,0 0 0,0 0 0,0 1 0,0 0 1,0 0-1,0 0 0,-2 1 1,-3 6-2,1-1 1,0 1 0,0 1 0,0 0-1,2 0 1,-1 0 0,1 1-1,0 0 1,1 0 0,1 1-1,-3 10 2,-4 11 0,3 0-1,0 1 1,-1 26 0,4-25-40,2 0 1,2 1-1,1-1 1,2 0-1,5 31 40,-6-57-11,0 0 0,1 0 0,1 0 0,0 0-1,0-1 1,0 1 0,1-1 0,0 0 0,1 0-1,0 0 1,0-1 0,0 0 0,1 0 0,0 0-1,1-1 1,-1 1 0,1-2 0,1 1-1,-1-1 1,1 0 0,0 0 0,0-1 0,0 0-1,0-1 1,2 1 11,0-1 0,0-1 1,-1 0-1,1 0 0,0-1 0,0-1 1,0 1-1,0-2 0,0 1 0,0-1 1,0-1-1,0 0 0,-1 0 1,1-1-1,-1 0 0,1 0 0,-1-1 1,0-1-1,0 0 0,-1 0 0,1 0 1,3-4-1,29-27 15,-1-3 1,-2 0 0,-1-3-1,-2-1 1,-3-1 0,-1-2-1,-2-2 1,17-39-16,-40 77 22,-1 0 0,-1-1 0,0 1 0,0-1 0,-1 1 0,-1-1-1,0 0 1,0-1 0,0-8-22,-2 20 5,0-1-1,0 0 1,0 1-1,0-1 1,-1 0-1,1 1 1,0-1-1,0 1 1,-1-1-1,1 0 1,0 1-1,-1-1 1,1 1-1,0-1 1,-1 1-1,1-1 1,-1 1-1,1-1 1,-1 1-1,1 0 1,-1-1-1,1 1 1,-1-1-1,1 1 1,-1 0-1,0 0 1,1-1-1,-1 1 1,1 0-1,-1 0 1,0 0-1,1 0 1,-1 0-1,0 0 1,1 0-1,-1 0 1,0 0-1,1 0 1,-1 0-5,-29 7-88,20 0 76,0 0 0,0 1-1,1 0 1,0 0-1,1 1 1,0 0 0,0 1-1,1-1 1,-3 6 12,3-4-1,-31 41-10,2 3-1,2 0 0,3 3 1,-12 33 11,31-62-24,2 0 1,0 0-1,2 1 0,1 0 1,1 0-1,2 1 0,1 0 1,2 0-1,0-1 1,4 24 23,-2-52-11,-1 0 0,1 0 1,-1 0-1,1 0 1,0 0-1,-1 1 1,1-1-1,0 0 1,1-1-1,-1 1 1,0 0-1,1 0 1,-1 0-1,1-1 0,-1 1 1,1-1-1,-1 1 1,1-1-1,0 0 1,0 0-1,0 0 1,0 1-1,0-2 1,0 1-1,0 0 0,0 0 1,0-1-1,1 1 1,-1-1-1,0 0 1,0 0-1,2 1 11,2-1-1,0 0 1,0-1-1,0 1 0,0-1 0,0 0 0,-1 0 1,1-1-1,0 1 0,0-2 0,-1 1 1,0 0-1,5-3 1,6-7 23,-1 0-1,0 0 1,-1-2 0,0 0 0,-1 0 0,0-1 0,-1-1 0,0-2-23,25-39 62,20-44-62,-39 68 32,-1-1 0,-2 0-1,-1-1 1,-2-1 0,-1 0 0,-2 0-1,-1-1 1,-2-1 0,-2 1 0,-1-14-32,-3 50 4,0 0 1,0-1 0,0 1 0,-1 0 0,1 0-1,0 0 1,-1-1 0,1 1 0,0 0 0,-1 0-1,0 0 1,1 0 0,-1 0 0,0-1 0,1 1-1,-1 0 1,0 1 0,0-1 0,0 0-1,0 0 1,0 0 0,0 0 0,0 1 0,0-1-1,0 1 1,0-1 0,0 1 0,-1-1 0,1 1-1,0-1 1,0 1 0,0 0 0,-1 0 0,1 0-1,0-1 1,0 1 0,-1 1 0,1-1 0,0 0-1,-1 0 1,1 0 0,0 1 0,0-1-1,-1 1-4,-4 0-8,1 0 0,0 1-1,-1-1 1,1 1-1,0 1 1,0-1-1,0 1 1,1 0-1,-1 0 1,1 0-1,-2 1 9,-11 15-7,0 0 1,1 0-1,1 2 0,1 0 1,0 1-1,2 0 7,-28 56-21,1 9 21,20-42 12,1 1 0,3 0 0,-1 12-12,11-33-30,0 0-1,2 0 0,0 0 0,2 1 0,1-1 1,1 1-1,1 1 31,-2-27-5,1 1-1,-1 0 1,1-1-1,-1 1 1,1 0-1,0-1 1,-1 1 0,1-1-1,-1 1 1,1-1-1,0 1 1,0-1 0,-1 1-1,1-1 1,0 0-1,0 0 1,-1 1-1,1-1 1,0 0 0,0 0-1,0 0 1,0 0-1,-1 0 1,1 0 0,0 0-1,0 0 1,0 0-1,0 0 1,-1 0-1,1 0 1,0-1 0,0 1-1,0 0 1,-1-1-1,1 1 1,0 0 0,0-1-1,-1 1 6,36-17 6,-11-5 57,0-2 1,-1 0 0,-2-2-1,-1-1 1,2-4-64,15-18 45,-25 32-23,132-173 7,-121 155 93,-2-1 0,-1-1 0,-2-1 0,7-24-122,-25 59 477,-18 8 51,5 2-549,0 1-1,0 0 1,1 1-1,0 0 1,0 1-1,1 1 1,1-1-1,-5 7 22,-70 100 78,82-114-80,-34 52 32,1 2 0,-4 16-30,30-55-34,0 1 0,2 1 0,1 0-1,0-1 1,1 2 0,1-1 0,1 1-1,1-1 1,1 7 34,1-27-9,0 1 0,0-1-1,0 1 1,0-1-1,0 1 1,0-1 0,0 0-1,0 1 1,1-1 0,-1 1-1,0-1 1,0 1 0,0-1-1,1 1 1,-1-1 0,0 0-1,1 1 1,-1-1 0,0 0-1,1 1 1,-1-1 0,0 0-1,1 1 1,-1-1 0,1 0-1,-1 0 1,0 1 0,1-1-1,-1 0 1,1 0 0,-1 0-1,1 0 1,-1 0-1,1 1 1,-1-1 0,1 0-1,-1 0 1,1 0 0,-1 0-1,1-1 1,-1 1 9,23-5-9,-17 2 21,0 0 0,1-1 0,-1 0 0,0 0 0,-1 0 0,1-1 1,-1 0-1,0 0 0,0 0 0,2-5-12,43-63 100,-39 55-86,15-24 2,-1-1-1,-3-1 1,13-38-16,-27 61 27,-1 0 0,-1-1 0,-1 0 0,-1-1 0,-1 1 0,-1-1 1,-1 1-1,0-1 0,-3-10-27,2 31 0,-1 0 0,0 1 1,1-1-1,-1 0 1,0 0-1,0 0 1,0 1-1,0-1 1,0 0-1,0 1 0,0-1 1,-1 1-1,1-1 1,-1 1-1,1 0 1,-1-1-1,1 1 0,-1 0 1,0 0-1,0 0 1,1 1-1,-1-1 1,0 0-1,0 1 1,0-1-1,0 1 0,0-1 1,0 1-1,0 0 1,0 0-1,-4-1-12,1 1 1,-1-1 0,1 1-1,-1 1 1,1-1-1,-1 1 1,1 0 0,-1 0-1,1 1 1,0-1 0,-3 2 11,-1 3-11,0-1 0,0 2 1,0-1-1,1 1 0,0 0 1,0 1-1,-5 7 11,-50 64-45,58-72 45,-16 21-7,-6 8-58,1 1 1,-4 12 64,24-38-18,0 0 1,1 0-1,0 0 0,1 1 1,0 0-1,1 0 0,0 0 1,1 1-1,1-1 0,-1 7 18,2-13-38,0 0-1,0 0 1,1 0-1,-1 0 1,1-1-1,0 1 1,1 0-1,0 0 1,0-1-1,0 1 1,0-1-1,1 1 1,0 0 38,0-3-11,0 0 1,0 0-1,0 0 1,1 0-1,-1-1 0,1 1 1,-1-1-1,1 0 1,0 0-1,0 0 0,0-1 1,0 1-1,0-1 1,0 0-1,0 0 1,1 0-1,-1-1 0,4 1 11,0 0-2,1 0 0,-1 0-1,1 0 1,0-1 0,-1-1-1,1 1 1,0-1 0,-1-1-1,1 0 1,-1 0 0,0 0 0,0-1-1,0 0 1,0-1 0,0 0-1,-1 0 1,1-1 0,-1 0-1,0 0 1,-1 0 0,1-1-1,-1 0 1,4-5 2,4-5 7,-1 0-1,-1 0 1,0-2 0,-1 1-1,-1-2 1,0 1 0,-2-1 0,0 0-1,3-15-6,-2 2 40,-3 0 1,0 0-1,-2 0 0,-1-1 0,-2-24-40,-1 57 5,0-1 0,0 1 0,-1-1 0,1 1 0,0 0 0,0-1 0,0 1 0,-1-1 0,1 1-1,0 0 1,-1-1 0,1 1 0,0 0 0,-1-1 0,1 1 0,0 0 0,-1-1 0,1 1 0,-1 0-1,1 0 1,0 0 0,-1-1 0,1 1 0,-1 0 0,1 0 0,-1 0 0,1 0 0,-1 0 0,1 0-1,0 0 1,-1 0 0,1 0 0,-1 0 0,1 0 0,-1 0 0,1 0 0,-1 0 0,1 1 0,-1-1-1,1 0 1,-1 0-5,-21 10-24,14-2 19,1 0 1,0 1-1,0 0 1,1 0 0,1 0-1,-1 1 1,1 0-1,1 0 1,0 0-1,1 0 1,-1 2 4,-3 13-6,1 0-1,1 0 0,1 1 1,1 10 6,1-15-17,2 0 0,0 0 0,1 0 0,1 0 0,1 0 0,1-1 0,5 15 17,-5-23-13,1-1 1,0 1-1,1-1 0,0 0 1,0-1-1,1 1 1,1-1-1,0-1 0,0 0 1,1 0-1,0 0 1,0-1-1,10 6 13,-15-11 0,1 0 0,0 0-1,0 0 1,0-1 0,0 1 0,0-1 0,1-1-1,-1 1 1,1-1 0,-1 0 0,1 0-1,-1 0 1,1-1 0,0 0 0,-1 0 0,1 0-1,-1-1 1,1 0 0,-1 0 0,1 0 0,-1-1-1,1 0 1,-1 0 0,0 0 0,0-1-1,0 0 1,0 1 0,-1-2 0,1 1 0,0-1 0,15-13 11,-1 0 0,-1-1 1,0-2-1,-1 1 1,12-22-12,-17 26 9,14-20-11,-2-1 0,16-30 2,-34 56 8,-1 0 0,-1-1 1,1 1-1,-2-1 0,0 0 0,0 0 0,-1 0 1,0-1-1,-1 1 0,0-1 0,-1 1 1,0 0-1,-1-1-8,1 10 4,-1 1 1,0 0 0,1-1-1,-1 1 1,0-1 0,0 1-1,0 0 1,0 0 0,0-1-1,0 1 1,0 0 0,0 0-1,-1 0 1,1 0 0,0 0-1,-1 1 1,1-1 0,0 0-1,-1 1 1,1-1 0,-1 1-1,1-1 1,-1 1 0,0 0-1,1-1 1,-1 1 0,1 0-1,-1 0 1,0 0-5,-60 0-20,42 1 28,10-1-8,0 2 0,0-1 0,1 1 0,-1 1 0,0-1 0,1 2 1,-1-1-1,1 2 0,0-1 0,0 1 0,1 0 0,-1 1 1,1 0-1,1 0 0,-1 1 0,1 0 0,0 0 0,0 1 1,1 0-1,-2 3 0,2-3-14,0 1 1,0 1-1,1-1 1,0 1-1,0 0 1,1 0-1,1 1 1,0-1-1,0 1 1,1-1-1,0 1 1,1 0-1,0 0 1,1 0-1,0 0 1,1 0-1,0-1 1,1 1-1,0 0 14,-1-8-13,1 0 0,0-1 0,-1 1 0,1-1 0,0 1 0,0-1 0,1 0 0,-1 0 1,0 0-1,1 0 0,-1 0 0,1-1 0,-1 1 0,1-1 0,0 0 0,0 1 0,-1-1 0,1 0 0,0-1 0,0 1 0,0-1 0,0 1 0,0-1 0,0 0 0,1 0 0,1 0 13,8 0-5,-1 0-1,1 0 0,-1-1 1,0-1-1,1 0 0,3-2 6,0-2 23,0 0 0,-1-1 0,0-1 1,0 0-1,-1-1 0,0-1 0,0-1-23,27-22 129,25-27-129,-26 20 62,-1-2-1,-2-2 1,-2-2 0,-2-1-1,-3-1 1,-1-2 0,-2-1-1,-3-1 1,6-23-62,-25 59 85,0-1-1,-1 1 1,-1-1-1,-1 0 1,0 0 0,-2 0-1,1 0-84,-2 15 3,1 1 0,0 0 0,-1 0 0,1-1 0,-1 1 0,1 0 0,-1 0 0,0 0 0,1 0 0,-1 0-1,0-1 1,0 1 0,0 1 0,1-1 0,-1 0 0,0 0 0,0 0 0,-1 0 0,1 1 0,0-1 0,0 0 0,0 1 0,0-1 0,-1 1-1,1 0 1,0-1 0,0 1 0,-1 0 0,1 0 0,0-1 0,-1 1 0,1 0 0,0 0 0,-1 1 0,1-1 0,0 0-3,-6 0-45,0 0 1,0 1-1,0 0 1,1 0 0,-1 0-1,0 1 1,-2 1 44,-3 3-21,0 0 1,1 0-1,0 1 1,0 1 0,0 0-1,1 0 1,-7 9 20,-66 73-12,77-83 7,-33 39-4,2 2 1,3 1-1,1 1 1,3 2-1,2 1 1,-10 30 8,33-71-34,1 1-1,1 0 1,0 1 0,1-1-1,0 0 1,1 1 0,1-1-1,0 8 35,0-20-10,0 1-1,0-1 1,0 1-1,1-1 1,-1 1-1,1-1 1,-1 1-1,1-1 1,-1 1-1,1-1 1,0 0-1,0 1 1,0-1-1,0 0 0,0 1 1,0-1-1,0 0 1,0 0-1,0 0 1,0 0-1,1 0 1,-1 0-1,0-1 1,1 1-1,-1 0 1,0-1-1,1 1 1,-1-1-1,1 1 1,-1-1-1,1 0 1,-1 1-1,1-1 1,0 0-1,-1 0 1,1 0-1,0-1 11,4 2 6,1-2 0,-1 1 0,0-1 0,0 0 0,0 0-1,0-1 1,0 1 0,0-2 0,2 0-6,8-7 27,0-2 0,-1 0 0,0-1 0,-1 0 0,-1-1 0,0 0 0,-1-1 0,0-1 0,7-13-27,6-9 22,-1-2 1,-2-1-1,-2 0 1,-2-2-1,12-39-22,-20 47 29,-1 0 0,-2-1 0,-1 1 0,-1-1 0,-3 0 0,-1-1 0,-2-26-29,0 61 1,1 0 0,0 0 0,0 0 0,-1 0 0,0 0 1,1 0-1,-1 0 0,0 0 0,0 0 0,0 0 0,0 0 0,0 0 1,0 0-1,0 1 0,-1-1 0,1 1 0,-1-1 0,1 1 0,-1-1 0,0 1 1,1 0-1,-1 0 0,-1-1-1,-1 1-13,0-1 0,0 1 1,0 0-1,-1 0 0,1 0 0,0 0 0,-1 1 1,1-1-1,-1 1 0,1 1 0,-2-1 13,-5 1-19,1 1-1,0 0 0,0 0 1,0 1-1,0 0 1,0 1-1,0 0 0,1 1 1,-7 4 19,-1 5-1,1 0 0,0 1 1,2 1-1,0 1 0,0 0 1,2 0-1,0 1 0,1 1 0,1 0 1,-1 2 0,-16 42-1,2 0 1,-9 38 0,25-77-25,2 1-1,0 0 1,2 1 0,1-1 0,1 1 0,1 0 0,1 0-1,1 0 1,2 5 25,-1-28-2,0 1 0,0 0 0,0-1 0,0 1 1,1-1-1,0 0 0,0 1 0,0-1 0,0 0 0,0 0 0,1 0 0,-1-1 0,1 1 0,0 0 1,-1-1-1,1 0 0,1 0 0,-1 0 0,0 0 0,0 0 0,2 0 2,-2-1 2,-1 0 0,1 0 1,0 0-1,0 0 0,0 0 0,0-1 0,-1 1 1,1-1-1,0 0 0,0 0 0,0 0 0,0-1 1,0 1-1,0 0 0,0-1 0,0 0 0,0 0 1,-1 0-1,1 0 0,0 0 0,-1-1 0,1 1 1,-1-1-1,1 1 0,-1-1 0,0 0 0,0 0 0,1 0-2,9-13 75,0-1-1,0 0 0,-2-1 0,0 0 0,-1 0 0,2-6-74,9-25 94,12-42-94,-18 33 35,-2 0-1,-2 0 0,-3-1 0,-3 0 1,-2 0-1,-3-3-34,1 60 5,0 0 0,-1 0 0,1-1 0,0 1 1,-1 0-1,1 0 0,-1 0 0,1 0 0,-1 0 0,1 0 1,-1 0-1,0 0 0,0 0 0,1 0 0,-1 0 0,0 1 1,0-1-1,0 0 0,0 1 0,0-1 0,0 0 0,0 1 0,0-1 1,0 1-1,0-1 0,0 1 0,-1 0 0,1 0 0,0-1 1,0 1-1,0 0 0,0 0 0,-1 0-5,-1 0 0,0-1 0,0 1 0,0 0-1,0 1 1,0-1 0,0 0 0,0 1 0,0-1 0,0 1-1,0 0 1,0 0 0,1 0 0,-1 1 0,-1 0 0,-2 3-3,0 0 0,0 1 0,0 0 0,0 0 0,1 1 0,0 0 0,0-1 0,1 2 0,-3 5 3,-32 76 27,29-66-16,-7 20-30,2 1 0,1 0 0,2 0 0,3 2-1,1-1 1,2 1 0,2 0 0,3 42 19,1-85-3,0 0 0,0 1 0,1-1-1,0 0 1,-1 0 0,1 1-1,0-1 1,1 0 0,-1 0-1,0 0 1,1 0 0,0 0-1,-1-1 1,1 1 0,1 0 0,-1-1-1,0 0 1,0 1 0,1-1-1,-1 0 1,1 0 0,0 0-1,0 0 1,0-1 0,0 1-1,0-1 1,0 0 0,0 0-1,0 0 1,0 0 0,1 0 0,-1-1-1,0 1 1,0-1 0,1 0-1,-1 0 1,1 0 3,6 0 7,1-1 0,0 0 0,-1 0 0,1-1 0,-1-1 0,1 1 0,-1-2 0,0 1 0,0-1 0,0-1 0,4-2-7,63-46-36,-2-3 0,-2-3 0,-3-4 0,32-38 36,-96 95-9,19-19 17,-1 0-1,-1-1 1,-1-2 0,-2 0-1,9-16-7,-29 44 6,0-1-1,0 1 0,0 0 0,1 0 0,-1 0 0,0 0 0,0 0 0,0-1 1,0 1-1,0 0 0,0 0 0,1 0 0,-1-1 0,0 1 0,0 0 1,0 0-1,0 0 0,0-1 0,0 1 0,0 0 0,0 0 0,0-1 0,0 1 1,0 0-1,0 0 0,0 0 0,0-1 0,0 1 0,0 0 0,0 0 1,0-1-1,-1 1 0,1 0 0,0 0 0,0 0 0,0 0 0,0-1 1,0 1-1,0 0 0,-1 0 0,1 0 0,0 0 0,0-1 0,0 1 0,0 0 1,-1 0-1,1 0 0,0 0 0,0 0 0,0 0 0,-1 0 0,1 0 1,0 0-1,0-1 0,0 1 0,-1 0 0,1 0 0,0 0 0,0 0 0,-1 0 1,1 0-1,0 0 0,0 1 0,-1-1-5,-17 5-30,-2 5 15,1 0 1,0 2-1,0 0 0,2 1 0,-1 1 0,-1 2 15,-101 101 86,105-102-85,-36 38 59,-37 51-60,69-79-7,1 1-1,1 1 1,2 1 0,0 0 0,-4 16 7,16-35-30,0 0 0,0 1 1,1-1-1,0 1 0,1-1 1,0 1-1,0 0 1,1 0-1,1-1 0,0 2 30,-1-10-3,1 0 0,0 0-1,0 0 1,0 0-1,0 0 1,0-1-1,0 1 1,0 0-1,0 0 1,0-1 0,0 1-1,0 0 1,1-1-1,-1 1 1,0-1-1,0 0 1,1 1-1,-1-1 1,0 0 0,0 0-1,1 0 1,-1 0-1,0 0 1,1 0-1,-1 0 1,0 0 0,1-1-1,-1 1 1,0 0-1,1-1 4,44-9-11,-24-3 38,0-1 0,-1-1 0,0-1 0,-2-1 0,0-1 1,0-1-1,-1-1-27,6-4 10,31-30 31,-2-3 0,-2-1 1,-3-3-1,23-41-41,-67 95 14,1 0 0,-1 0 0,-1 0 0,1-1 1,-1 0-1,-1 1 0,1-1 0,-1 0 0,-1-1 0,0 1 0,0 0-14,-1 7 5,0 1 1,-1-1-1,1 0 1,-1 1-1,1-1 1,-1 1-1,1-1 1,-1 1-1,0-1 1,1 1-1,-1-1 1,0 1-1,1 0 1,-1-1-1,0 1 0,0 0 1,1-1-1,-1 1 1,0 0-1,0 0 1,1 0-1,-1 0 1,0 0-1,0 0 1,1 0-1,-1 0 1,0 0-1,0 0 1,1 0-1,-1 1 1,0-1-1,0 0 0,1 0 1,-1 1-1,0-1 1,1 1-6,-34 9-48,18 0 44,0 0 0,1 1 1,0 0-1,0 2 0,1 0 0,-6 7 4,-78 96 50,64-74-53,19-23-29,-20 23 43,1 2-1,-13 26-10,39-57-45,0 1-1,1-1 1,1 2-1,0-1 1,1 0-1,1 1 0,0 0 1,1 0-1,1 1 1,0-1-1,0 5 46,3-19-4,-1 0 1,0 0-1,0 0 0,1-1 0,-1 1 0,1 0 1,-1 0-1,0-1 0,1 1 0,0 0 1,-1-1-1,1 1 0,-1-1 0,1 1 0,0 0 1,-1-1-1,1 0 0,0 1 0,-1-1 1,1 1-1,0-1 0,0 0 0,0 1 0,-1-1 1,1 0-1,0 0 0,0 0 0,0 0 0,0 0 1,-1 0-1,1 0 0,0 0 0,0 0 1,0 0-1,0 0 0,0 0 4,36-5-56,-26 1 64,1 0 0,-1-1 1,0-1-1,0 0 0,0 0 0,-1-1 1,0 0-1,5-5-8,77-74 108,-62 56-85,12-11 3,-3-1 0,7-13-26,-35 42 9,-1 0 0,-1-1 1,0 0-1,-1-1 0,-1 0 0,0 0 1,-1-1-1,-1 0 0,0 0 1,-1 0-10,-3 14 12,-1 1 0,0-1 0,1 0 0,-1 1 0,0-1 0,0 0 0,0 1 0,0-1 0,0 0 0,-1 0 0,1 1 0,0-1 0,-1 0 0,1 1 0,-1-1 0,0 1 0,1-1 0,-1 1 0,0-1 0,0 1 0,0-1-12,0 1 4,-1 0 1,1 1-1,0-1 0,0 0 1,-1 1-1,1-1 1,0 1-1,-1-1 0,1 1 1,0 0-1,-1 0 1,1-1-1,-1 1 0,1 0 1,0 0-1,-1 0 0,1 1 1,-1-1-1,1 0 1,-1 0-5,-5 2 2,0 0 1,0 1 0,0 0 0,0 0 0,0 0 0,1 1-1,-1 0 1,-4 4-3,-10 10 12,1 1-1,1 0 0,1 2 0,0 0 1,2 1-1,0 1 0,2 0-11,-17 31 3,2 0 1,-11 35-4,34-75-28,-1 1 0,2 0 0,0 0 1,0 0-1,2 0 0,0 1 0,1 0 0,0 0 1,1-1-1,1 1 0,0 0 0,2 1 28,-2-16-6,1 0-1,0 0 1,0 0-1,0 0 1,0 0-1,1 0 1,-1 0 0,0-1-1,0 1 1,0 0-1,1-1 1,-1 1-1,0 0 1,1-1-1,-1 0 1,1 1-1,-1-1 1,0 0-1,1 0 1,-1 0 0,1 0-1,-1 0 1,1 0-1,-1 0 1,0 0-1,1 0 1,0-1 6,44-8 11,-20-7 27,0-1-1,-1-1 1,-1-1-1,-1-1 0,-1-1 1,7-10-38,-8 11 29,21-21-13,-2-3 1,-1-1-1,-3-2 0,-1-1 1,-3-2-1,-2-1 0,-2-2 1,7-23-17,-33 71 77,0 1 0,-1-1 0,1 0 0,-1 0 0,0 1 0,0-1 0,-1 0 0,1-4-77,-8 8 147,4 1-158,0 0 1,-1 1-1,1 0 1,0 0-1,0 0 1,0 0 0,0 0-1,0 1 1,0 0-1,0-1 1,0 1-1,1 0 1,-1 0-1,1 0 1,-1 1 0,-1 1 10,-37 48-13,34-41 17,-37 51 47,3 1 0,3 3 0,-6 18-51,30-55-66,2 1-1,1 0 1,1 1 0,2 0 0,1 0 0,1 1 0,2 0-1,0 31 67,4-61-7,0-1-1,0 0 1,1 1-1,-1-1 1,0 1-1,1-1 1,-1 0-1,1 1 1,-1-1-1,1 0 1,0 0-1,0 1 0,-1-1 1,1 0-1,0 0 1,0 0-1,0 0 1,0 0-1,0 0 1,0 0-1,0-1 1,1 1-1,-1 0 1,0 0-1,0-1 1,1 1-1,-1-1 1,0 1-1,1-1 0,-1 0 1,0 1-1,1-1 1,-1 0-1,1 0 1,-1 0-1,1 0 1,0 0 7,4 0 1,0-1 0,0 1 0,0-1 0,0 0 0,0 0 0,0-1 0,0 0 0,0 0 0,2-2-1,8-5 33,1-1 1,-1-1-1,-1-1 0,0 0 0,-1-1 1,0 0-1,7-10-33,20-27 20,23-35-20,-39 50 17,-2 0-1,-2-2 1,12-26-17,-25 44 26,-1-1 1,0 1-1,-2-1 1,0 0-1,-1 0 1,-1 0-1,-1-1 1,0-12-27,-2 32 3,-1 0 1,1 1 0,0-1-1,0 0 1,-1 0-1,1 1 1,0-1-1,0 0 1,-1 1 0,1-1-1,-1 1 1,1-1-1,-1 0 1,1 1-1,-1-1 1,1 1 0,-1-1-1,1 1 1,-1 0-1,0-1 1,1 1-1,-1-1 1,0 1 0,1 0-1,-1 0 1,0-1-1,1 1 1,-1 0-1,0 0 1,0 0-1,1 0 1,-1 0 0,0 0-1,0 0 1,1 0-1,-1 0 1,0 0-1,0 0 1,1 1 0,-1-1-1,0 0 1,1 0-4,-4 1-11,0 0 0,0 0 1,0 0-1,1 0 0,-1 1 0,1-1 1,-1 1-1,-2 2 11,-4 4-13,1 0 0,1 1 0,-1 0 0,1 1 0,1 0 1,0 0-1,0 1 0,1-1 0,0 1 0,1 1 0,-1 3 13,-3 8-5,1-1 0,2 1-1,0 1 1,1-1 0,0 14 5,1 87-7,5-80 35,-1-43-28,0-1 19,0 0 18,0 0-53,7-18 30,8-5-104,0 1 1,13-13 89,-11 13-59,-1-1 0,10-16 59,-48 73-349,-1-1 0,-21 24 349,24-33-59,1 0 0,1 1 1,1 1-1,1 1 0,2 0 0,-4 11 59,17-36-211,1-2 126,5-14-86,27-41 277,21-26-106,-14 23-50,12-28 50,-30 47 42,-1-1 0,-2-1 0,11-41-42,-29 79 117,-18 419-250,14-267-17,4-148-23,0-1 101,3-7-13,16-28 119,3 1 1,1 1 0,1 0-1,28-28-34,-9 11 19,-37 44-37,-5 5 4,1 0 0,-1 0-1,1 0 1,-1-1 0,1 1 0,-1-1-1,0 1 1,0-1 0,0 1 0,0-1 0,0 0-1,0 1 1,0-3 14,0 15-17,-2-1-1,1 0 1,-1 0-1,0 0 1,-1 0 0,0 0-1,-1 0 1,0 0-1,-1-1 1,0 1-1,0-1 1,-1 0-1,-1 1 18,-58 87 187,30-49 227,-19 38-414,74-107 14,-3 8-10,14-19-5,0-1 0,-2-1 0,-2-2 0,-1-1 0,17-32 1,-39 61 1651,-15 25-1230,-10 7-2339,18-23 1534,1 1 1,-1-1-1,1 0 1,-1 0-1,1 0 1,-1 0-1,1 0 0,-1 0 1,0 0-1,0-1 1,1 1-1,-1-1 1,0 1-1,-1-1 384,-23 1-8774</inkml:trace>
</inkml:ink>
</file>

<file path=ppt/ink/ink1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31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2177,'5'6'11494,"-3"10"-7916,-2 29-6021,-1-26 3546,1 517 311,0-536-1633,0 0-288,0 0-224,0 0-430,-1 0-1506,-4 0-1752</inkml:trace>
</inkml:ink>
</file>

<file path=ppt/ink/ink1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33.2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 1 3458,'0'0'2011,"0"0"-450,4 6 7315,-1-4-9049,155-8-158,-155 6 326,0 1 1,-1-1-1,1 0 1,0 1-1,-1-1 1,1 1-1,0 0 1,-1 0-1,1 0 1,-1 0-1,0 0 0,1 1 1,-1-1-1,0 1 1,0-1-1,0 1 1,0 0-1,0 0 1,1 1 4,0 1-7,1 1 1,-1 0-1,0 0 0,0 0 1,-1 1-1,0-1 1,0 1-1,0-1 0,0 2 7,2 12-101,0 1 0,-2 0 0,0 1 0,-1 17 101,-2-35-11,1 0 1,-1 0-1,1 0 0,-1 0 1,0 0-1,0 0 0,-1 0 1,1 0-1,0 0 0,-1-1 1,0 1-1,0-1 0,1 1 1,-1-1-1,-1 1 11,-38 35 34,21-20-47,-4 5-6,6-4 16,-1-1 1,-1 0 0,-1-2 0,0 0 0,-1-1 0,0-2 0,-15 7 2,36-19-16,-1 0 0,1-1 0,0 1 0,0-1 0,0 1 1,0-1-1,0 1 0,0-1 0,-1 0 0,1 0 0,0 1 1,0-1-1,-1 0 0,1 0 0,0 0 0,0 0 0,0-1 1,-1 1-1,1 0 0,0 0 0,0-1 0,0 1 0,-1-1 0,1 1 1,0-1-1,0 1 0,0-1 0,0 0 0,0 1 0,0-1 1,0 0-1,0 0 0,1 0 0,-1 0 0,0 0 0,0 0 0,1 0 1,-1 0-1,0 0 0,1 0 0,-1-1 16,0-4-25,-1-1 1,1 1-1,1-1 0,-1 0 0,1 1 1,0-1-1,1-1 25,-1-8 92,2 15-75,-1 0 0,0 0 0,1-1 1,-1 1-1,0 0 0,1 0 0,0 0 1,-1 1-1,1-1 0,-1 0 0,1 1 1,0-1-1,0 1 0,-1-1 0,1 1 1,0 0-1,0-1 0,0 1-17,39-5 5,-24 4 230,-13 1-211,0-1 0,-1 1 0,1 0 0,0 0 0,0 0 0,0 1 0,-1-1 0,1 1 0,0 0 0,-1 0 0,1 0 0,-1 0 0,1 1 0,-1 0 0,1-1 0,-1 1 0,0 0 0,0 1 0,0-1-24,47 53 648,-3 2 1,-2 2 0,-3 2 0,28 55-649,-53-96 258,-17-20-321,0 0 0,1 1 0,-1-1 0,0 0 0,1 1 0,-1-1 0,1 0 0,-1 0 0,0 1 0,1-1 0,-1 0 0,1 0 0,-1 0 0,1 0 0,-1 0 0,1 0 0,-1 0 0,1 0 0,-1 0 0,0 0 0,1 0 0,-1 0 1,1 0-1,-1 0 0,1 0 0,-1 0 0,1 0 0,-1 0 0,0-1 0,1 1 0,-1 0 0,1 0 0,-1-1 0,0 1 0,1 0 0,-1-1 0,0 1 0,1 0 0,-1-1 0,0 1 0,1 0 0,-1-1 0,0 1 0,0 0 0,0-1 0,1 1 0,-1-1 0,0 1 0,0-1 0,0 1 0,0-1 0,0 1 63,6-16-4575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0.7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 19273,'0'-6'0,"0"6"-528,0 0 432,0 0 96,0-3-4434</inkml:trace>
</inkml:ink>
</file>

<file path=ppt/ink/ink1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34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3282,'37'3'12172,"4"4"-9901,44 5-2753,-31-13 680,32 3-404,-71 3-1256,-9 4-3642,-6-1-1947</inkml:trace>
</inkml:ink>
</file>

<file path=ppt/ink/ink1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35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0 480,'0'0'3610,"-11"2"4045,-5 2-3665,195-4-3727,-97 0-2994,-76-1-342,3-4-3519</inkml:trace>
</inkml:ink>
</file>

<file path=ppt/ink/ink1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45.9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1505,'3'-2'10148,"-2"1"-10018,-1 1 0,0 0 0,0-1 0,0 1 0,1 0 0,-1 0 0,0-1 1,0 1-1,1 0 0,-1 0 0,0 0 0,0-1 0,1 1 0,-1 0 0,0 0 0,1 0 0,-1 0 0,0 0 1,1-1-1,-1 1 0,0 0 0,1 0 0,-1 0 0,0 0 0,1 0 0,-1 0 0,0 0 0,1 0 0,-1 0 0,0 0 1,1 1-1,-1-1 0,0 0 0,1 0 0,-1 0 0,0 0 0,0 0 0,1 1 0,-1-1 0,0 0 0,1 0-130,2 82 423,6 18-423,-1-16 399,-3 22-399,-5 188-264,0-293-147,0-11-1222,0-18-778,0-10-2802</inkml:trace>
</inkml:ink>
</file>

<file path=ppt/ink/ink1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46.5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35 2209,'7'-8'9123,"10"3"-6669,22-2-3881,-32 6 2333,27-4-793,1 1 1,-1 1 0,1 2-1,-1 1 1,26 4-114,-55-3 10,-1 0 1,1 0-1,0 1 0,-1 0 1,1-1-1,-1 2 0,1-1 1,-1 0-1,0 1 0,0 0 1,0 0-1,0 0 0,-1 0 1,1 1-1,-1-1 0,0 1 1,0 0-1,0 0 1,0 0-1,-1 1 0,0-1 1,1 1-11,0 5 30,1 0 0,-1-1 1,-1 1-1,0 1 1,0-1-1,-1 0 1,-1 0-1,1 1 1,-2 9-31,-1-15 38,1 0 0,-1 0 1,0 0-1,0 0 1,0 0-1,-1 0 1,0-1-1,0 1 1,0-1-1,0 0 0,-1 0 1,1 0-1,-1 0 1,0-1-1,0 1 1,-4 1-39,-8 7 119,0-1 1,-1-1-1,-17 9-119,22-15-88,0 0 1,-1-1-1,1 0 0,0-1 0,-1 0 0,0-1 0,1 0 0,-1-1 0,-11-2 88,-6 2-3189,21 0-423</inkml:trace>
</inkml:ink>
</file>

<file path=ppt/ink/ink1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47.8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2785,'0'0'2113,"0"0"-795,0 0-208,0 0 253,0 0-282,0 0-233,0 0 25,0 0-60,0 0-68,0 0-148,0 0-122,0 0-53,0 0-142,0 0 21,0 0-29,0 0-136,0 0-45,0 6-123,-1 34 29,-1 42 110,3-76-109,-1-1 1,1 1-1,0-1 0,0 1 0,0-1 0,1 1 1,0-1-1,0 0 0,0 0 0,1 0 1,0 0-1,0 1 2,-1-4-6,-1-1 0,0 1 0,0-1 0,0 0 1,1 0-1,-1 1 0,0-1 0,1 0 0,0 0 0,-1 0 1,1 0-1,-1-1 0,1 1 0,0 0 0,0-1 0,-1 1 1,1-1-1,0 1 0,0-1 0,0 0 0,-1 0 0,1 0 1,0 0-1,0 0 6,1-1-17,1 0 1,-1 0 0,0 0-1,1 0 1,-1-1 0,0 0-1,0 1 1,0-1-1,0 0 1,-1 0 0,1-1-1,1 0 17,6-8-167,0 0-1,0-1 1,-1 0-1,0-1 1,2-4 167,-8 10-24,0 1 0,0-1 0,0 0 0,-1 0 0,0 1 0,0-2 0,-1 1 0,1 0 0,-2 0 0,1-6 24,-1 13 107,0 0 7,0 0-76,0 0-4,0 0 68,0 0-14,0 66 427,6 273-278,-6-336-218,0-1 0,-1 1-1,1 0 1,-1-1 0,0 1 0,0 0-1,0-1 1,0 1 0,0-1 0,0 0-1,-1 1 1,1-1 0,-1 0 0,0 0-1,1 0 1,-1 0 0,0 0 0,0 0-1,0-1 1,-1 1 0,1 0 0,0-1 0,-1 0-1,0 1-18,-10 4 102,-1 0-1,1-1 0,-1 0 0,-4 0-101,-21 8 394,37-12-527,2-1 95,0 0 1,0 1 0,0-1 0,-1 0-1,1 0 1,0 1 0,0-1 0,0 0-1,-1 0 1,1 0 0,0 1 0,0-1-1,0 0 1,-1 0 0,1 0 0,0 0-1,-1 0 1,1 0 0,0 1 0,0-1-1,-1 0 1,1 0 0,0 0 0,0 0-1,-1 0 1,1 0 0,0 0 0,-1 0-1,1 0 1,0 0 0,0 0 0,-1 0-1,1-1 1,0 1 0,-1 0 0,1 0-1,0 0 1,0 0 0,-1 0 0,1 0-1,0-1 1,0 1 0,-1 0 0,1 0-1,0 0 1,0-1 0,0 1 0,0 0-1,-1 0 1,1-1 37,0-20-3159</inkml:trace>
</inkml:ink>
</file>

<file path=ppt/ink/ink1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49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9 1361,'0'0'2363,"-3"-6"10249,3 4-16115,0 2 771</inkml:trace>
</inkml:ink>
</file>

<file path=ppt/ink/ink1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0.6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1 3378,'0'0'1824,"0"0"-767,0 0-201,0 0-47,0 0-102,0 0-131,0 0-27,0 0-52,0 0-116,0 0-85,0 0-74,-7 42 1304,7-42-1526,0 1 0,-1-1 1,1 0-1,-1 1 0,1-1 1,-1 0-1,1 0 0,-1 1 1,1-1-1,-1 0 0,1 0 1,-1 0-1,1 1 0,-1-1 1,1 0-1,-1 0 0,1 0 1,-1 0-1,0 0 0,1 0 1,-1 0-1,1 0 0,-1 0 1,1 0-1,-1-1 0,1 1 1,-1 0-1,1 0 0,-11 0 39,11 5-1448,0-5-2256</inkml:trace>
</inkml:ink>
</file>

<file path=ppt/ink/ink1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3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125 0 1521,'0'0'1918,"-1"11"10258,-2-2-11970,-7 0-288,3-4 75,1 1 1,0-1-1,0 2 0,0-1 1,1 1-1,0-1 0,0 2 1,0-1-1,1 0 0,0 1 1,0 2 6,-6 17-7,2 0 0,0 1 1,2 0-1,1 1 0,0 15 7,1 44-57,3 14 57,1-86-3,1-10 3,0 0 0,0 0 0,1 0 0,0 0-1,0 0 1,1 0 0,0-1 0,0 1-1,0-1 1,0 1 0,1-1 0,3 3 0,2 3 8,1 1 1,1-1 0,-1-1-1,11 8-8,-16-15 2,-1-1 0,1 0-1,0 0 1,-1 0-1,1-1 1,0 0-1,0 0 1,0 0-1,0 0 1,0-1 0,1 0-1,-1 0 1,0 0-1,0 0 1,2-1-2,1 0 3,0-1 1,0 1-1,1-1 0,-1-1 1,0 0-1,-1 0 1,1 0-1,7-5-3,3-3-9,-1-2-1,0 0 0,-1-1 1,0-1-1,-1 0 1,9-12 9,-17 18-5,-1 0 0,-1 0 1,1 0-1,-1-1 0,-1 1 1,0-1-1,0 0 0,-1 0 1,0-1-1,-1 1 0,0-1 1,-1 1-1,0-1 0,0-3 5,-1-3 32,-1 0-1,0 0 0,-1 1 0,-1-1 0,0 1 0,-1-1 1,-6-13-32,7 24 10,0-1 0,0 1 1,0 0-1,-1 0 1,0 0-1,0 1 1,-1-1-1,0 1 1,1 0-1,-2 1 0,1-1 1,0 1-1,-1 0 1,0 0-1,0 0 1,0 1-1,0 0 0,-1 0 1,1 1-1,-2 0-10,-144-38 240,121 39-3670,22 1 473</inkml:trace>
</inkml:ink>
</file>

<file path=ppt/ink/ink1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3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4018,'6'13'8845,"26"73"-7542,-18-47-985,10 29 809,-4 1 0,5 31-1127,-25-95 311,0-6-4229,0-25-1193</inkml:trace>
</inkml:ink>
</file>

<file path=ppt/ink/ink1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4.7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0 560,'0'0'2017,"0"0"-776,0 0-11,0 0-67,0 0-11,0 0 246,0 0-149,0 0-102,0 0-277,0 0-190,0 0-112,0 0-87,0 0-143,0 0-148,0 0-134,0 21 125,-2 41-93,0-29-58,2 1-1,4 31-29,-3-63-1,0-1 0,1 0 0,-1 0 0,0 0 0,0 0 0,1 0 0,-1 0 1,1 0-1,-1 0 0,1 0 0,-1 0 0,1-1 0,0 1 0,-1-1 0,1 1 0,0-1 0,-1 0 0,1 0 0,0 1 0,-1-1 0,1 0 0,0-1 0,0 1 0,-1 0 0,2-1 1,2 2-16,0-1 0,0-1-1,0 1 1,-1-1 0,1 0-1,0 0 1,0-1 0,0 1-1,0-1 17,1-3-84,0 0-1,0-1 0,-1 1 1,1-1-1,-1-1 1,-1 1-1,1 0 0,-1-1 1,0 0-1,-1 0 0,1-1 1,-1 1-1,1-8 85,0 2 171,0-1-1,-1 0 0,-1 0 1,0 0-1,-1-9-170,8 598 793,-9-571-754,0 0 0,0 0 0,0 0 1,-1 1-1,1-1 0,-1 0 0,0 0 1,-1 0-1,1 0 0,-1-1 1,0 1-1,1 0 0,-2 0 0,1-1 1,0 0-1,-1 1 0,0-1 0,1 0 1,-1 0-1,0 0-39,-2 0 50,0 0 0,0 0 0,0-1-1,0 1 1,0-1 0,0 0 0,0-1 0,-1 1 0,1-1-1,-1 0 1,1 0 0,-1-1 0,1 1 0,-4-2-50,3 2 68,0-1 0,0 0 1,0 0-1,0-1 0,0 0 0,0 0 1,0 0-1,0-1 0,-2-1-68,6 2-133,1-1 1,-1 1-1,0-1 0,0 1 1,1-1-1,-1 0 0,1 0 1,-1 0-1,1 0 0,0 0 1,0 0-1,0 0 0,0 0 1,0 0-1,0 0 0,1-1 1,-1 1-1,1 0 0,0 0 1,-1-1-1,1 1 0,0 0 1,0-1-1,1 1 0,-1-2 133,0-18-3929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1.9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240 248 15207,'0'-1'295,"0"-1"0,1 0 0,-1 0 0,0 1-1,-1-1 1,1 0 0,0 0 0,0 1 0,-1-1 0,1 0 0,-1 1 0,0-1 0,1 0 0,-1 1-1,0-1 1,0 1 0,0-1 0,0 1-295,-1 0 81,0 0 1,1 1-1,-1-1 1,0 1-1,0-1 0,1 1 1,-1 0-1,0 0 0,0-1 1,1 2-1,-1-1 0,0 0 1,0 0-1,0 0 0,1 1 1,-1-1-1,0 1 0,0-1 1,0 2-82,-3-1 29,0 2 0,1-1 1,-1 0-1,1 1 0,0 0 1,-1 0-1,1 0 0,1 1 1,-1-1-1,0 1 0,-1 2-29,-37 50 261,34-44-212,-4 6-60,0 0-1,1 1 1,2 1 0,-1 0-1,2 0 1,1 1 0,1 0-1,0 0 1,2 0 0,0 1-1,1-1 1,1 10 11,26-32-237,-18-2 222,0 1 0,0-1 1,0 0-1,-1-1 0,1 1 1,-1-1-1,0 0 0,0-1 1,0 1-1,0-1 1,3-4 14,48-66-478,-42 55 300,8-12-374,-2 0-1,-1-2 1,-1 0-1,-2-2 1,-1 1-1,-2-2 1,-2 0-1,-1 0 0,-2-1 1,1-16 552,-6 12 772,-3 42-712,0 0 0,0 0 0,0 0 0,0 0 0,0 0 0,0 0 0,-1 0 0,1 0 0,0 0 0,0 0 0,0 0 0,0 0-1,0 0 1,0 0 0,0 0 0,0 0 0,0 0 0,0 0 0,0 0 0,0 0 0,0 0 0,0 0 0,-1-1 0,1 1 0,0 0 0,0 0-1,0 0 1,0 0 0,0 0 0,0 0 0,0 0 0,0 0 0,0 0 0,0 0 0,0 0 0,0 0 0,0 0-60,-6 22 1252,-6 28-956,-4 11 358,3 1-1,3 1 1,2 0 0,1 31-654,7-88-2,0 3-17,0 1 0,1 0 0,0 0 0,0-1 0,1 1 0,1 2 19,-3-10-4,1 0 0,0 0 0,0 0 0,0 0 0,0 0-1,0 0 1,0 0 0,1 0 0,-1-1 0,0 1 0,1 0-1,0-1 1,-1 1 0,1-1 0,0 0 0,0 0 0,-1 0-1,1 0 1,0 0 0,0 0 0,0 0 0,0 0 0,1-1-1,-1 1 1,0-1 0,0 0 0,0 1 0,0-1 0,1 0-1,0 0 5,2 0-15,0 0 0,0-1-1,0 0 1,0 1 0,0-1-1,0-1 1,-1 1 0,1-1-1,0 0 1,-1 0 0,1 0-1,-1-1 1,1 1 0,-1-1-1,0 0 1,0-1 0,-1 1-1,1-1 1,-1 1 0,1-1-1,-1 0 1,0 0 0,-1 0-1,2-3 16,11-14-270,-1 0 1,-1-1-1,-1-1 0,-1 0 0,-1 0 0,0-3 270,-20 107 1590,7-55-1421,1 0 0,0 0 0,3 13-169,-1-11 0,0-28-1,0 1 1,0 0-1,0-1 1,1 1-1,-1 0 1,0-1-1,0 1 0,0 0 1,1-1-1,-1 1 1,0-1-1,1 1 1,-1-1-1,1 1 1,-1-1-1,1 1 0,-1-1 1,0 1-1,1-1 1,0 1-1,-1-1 1,1 0-1,-1 1 1,1-1-1,-1 0 0,1 1 1,0-1-1,-1 0 1,1 0-1,0 0 1,29 2-128,-25-3 48,1 1-1,-1-1 1,1-1 0,-1 1 0,0-1-1,1 0 1,-1 0 0,0 0 0,1-2 80,19-16-1032,-2-1 0,0-2 0,-2 0-1,0-1 1,-2-1 0,0-1 0,9-20 1032,-27 40-197,-1 5 901,0 1-80,-5 85 4575,2-63-4858,1 0 1,1 0-1,1 0 0,1 0 0,2 1-341,-2-17 30,1 0 1,0-1 0,1 1-1,0-1 1,0 0-1,0 1 1,0-1 0,1-1-1,0 1 1,0 0-1,0-1 1,0 0-1,1 0 1,0 0 0,0-1-1,0 1 1,1-1-31,10 8 153,1-2 1,0 0-1,1-1 1,13 3-154,-21-7-164,1-1-1,0-1 1,0 0 0,0 0 0,0-1 0,1 0-1,-1-1 1,0 0 0,0-1 0,1-1 0,0 0 164,2-7-3928</inkml:trace>
</inkml:ink>
</file>

<file path=ppt/ink/ink1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6.9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1 400,'0'0'1678,"0"0"-800,3 4 10172,0 8-10065,-3 51-946,-1 36 130,5 0-1,6 24-168,-7-115-1985,-3-29-992</inkml:trace>
</inkml:ink>
</file>

<file path=ppt/ink/ink1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7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1569,'36'0'8798,"1"-1"-3886,36 0-2667,34 0-4795,-61 1 3826,10 0-1265,-55 0-217,-1 0-685,0 0-1339,0 0-1628</inkml:trace>
</inkml:ink>
</file>

<file path=ppt/ink/ink1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4:59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 7 3265,'-1'-7'7639,"-1"10"-3329,-5 21-2474,-7 38-2884,-1 82 1124,6 1 0,8 74-76,1-180 0,0-37-43,0-2-82,0 0-235,0 0-174,0 0-290,-5-9-4699,0-10 140</inkml:trace>
</inkml:ink>
</file>

<file path=ppt/ink/ink1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0.2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 2993,'0'0'1068,"0"0"-177,0 0 45,7-1 8531,21-1-9244,-10-1-235,0 1 0,-1 0 1,1 2-1,0 0 0,0 1 1,0 0-1,7 3 12,58 3 60,-82-7-66,1 0-1,-1 1 0,1-1 1,-1 1-1,1-1 0,-1 1 1,1 0-1,-1-1 0,0 1 1,1 0-1,-1 0 0,0 0 1,0 0-1,0 0 0,0 1 1,0-1-1,0 0 0,0 0 1,0 1-1,0-1 0,0 0 0,-1 1 1,1-1 6,17 44-104,-8-20 79,-8-18 20,0 0 0,-1 0 0,0 1 0,0-1 0,0 0 0,-1 0 1,-1 1-1,1-1 0,-2 7 5,0 14-36,1-24 42,0 1 1,0 0 0,-1 0-1,0-1 1,0 1-1,0-1 1,-1 1 0,1-1-1,-1 0 1,0 0 0,0 0-1,-1 0 1,1-1-1,-1 1 1,0-1 0,0 0-1,0 0 1,-1 0-7,-8 7 13,-1-1 1,0 0-1,0-1 1,0-1-1,-3 0-13,-81 31-104,47-20 244,24-15-2569,25-3-1338</inkml:trace>
</inkml:ink>
</file>

<file path=ppt/ink/ink1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2.9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0 416,'0'0'664,"0"0"-130,0 0 74,0 0 49,0 0 122,0 0 10,0 0-220,0 0-169,0 0-61,0 0-27,0 0-195,0 0-77,0 0 35,0 0-14,0 0 38,0 0 106,0 0 60,-7 3 7076,5-1-7050,2 57-325,0-58-14,0-1-75,0 0-261,0 0-753,0-1-2014,-3-1-3716</inkml:trace>
</inkml:ink>
</file>

<file path=ppt/ink/ink1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2657,'0'0'261,"0"1"1,0-1-1,0 0 0,1 1 0,-1-1 0,0 1 1,0-1-1,0 0 0,0 1 0,0-1 0,0 0 1,1 1-1,-1-1 0,0 0 0,0 1 0,0-1 1,1 0-1,-1 1 0,0-1 0,1 0 0,-1 0 1,0 1-1,0-1 0,1 0 0,-1 0 0,0 1 1,1-1-1,-1 0 0,1 0 0,-1 0 0,0 0 1,1 0-1,-1 0 0,0 0 0,1 0 0,0 0-261,20-3 1525,17-13-2309,-36 14 782,0 1 1,0-1-1,0 1 1,0 0-1,0 0 1,0 0-1,0 1 1,0-1-1,0 0 1,0 1 0,1-1-1,-1 1 1,0 0-1,0 0 1,1 0-1,-1 0 1,0 0-1,1 0 1,-1 0 0,0 1-1,0-1 1,1 1-1,0 0 2,-2 1-2,1-1 0,0 1 1,-1-1-1,1 1 0,-1 0 0,0 0 0,0-1 0,1 1 0,-1 0 0,0 0 0,-1 0 1,1 1-1,0-1 0,0 0 0,-1 0 0,0 0 0,1 0 0,-1 1 0,0-1 1,0 0-1,0 0 0,0 2 2,0 10-14,0-1 0,-1 0 1,-1 1-1,-1 6 14,2-14-9,-1-1 0,0 0-1,0 0 1,-1 0 0,1 0 0,-1 0 0,0-1-1,-1 1 1,1-1 0,-1 0 0,1 0-1,-3 2 10,-78 75-194,84-82 185,0 1 0,0 0 0,1 0 0,-1 0 0,0-1 0,0 1 1,0 0-1,0 0 0,1-1 0,-1 1 0,0 0 0,0 0 0,0-1 0,0 1 0,0 0 1,0 0-1,0-1 0,0 1 0,0 0 0,0 0 0,0-1 0,0 1 0,0 0 1,0 0-1,0-1 0,0 1 0,0 0 0,0 0 0,0-1 0,-1 1 0,1 0 1,0 0-1,0-1 0,0 1 0,0 0 0,0 0 0,-1 0 0,1-1 0,0 1 1,0 0-1,0 0 0,-1 0 0,1 0 0,0-1 0,0 1 0,-1 0 0,1 0 1,0 0-1,0 0 0,-1 0 0,1 0 0,0 0 0,0 0 0,-1 0 0,1 0 1,0 0-1,0 0 0,-1 0 9,34-33 10,-2-1 0,-1-2 0,-2-1 0,7-13-10,-33 47-5,1 0 0,-1 1 0,1-1 0,-1 1 0,1 0 0,0 0 0,0 0 0,0 0 0,0 0 0,1 1 1,-1-1-1,0 1 0,1 0 0,-1 0 0,0 0 0,3 0 5,23-8-17,-16-1-56,-26 8 92,-28 12-32,33-5 33,0 2 0,0-1-1,0 1 1,1 0 0,0 0 0,1 1 0,-1 1-20,6-5 43,0 0 0,-1 0 1,2 0-1,-1 0 0,0 0 1,1 0-1,0 0 0,0 1 0,0-1 1,0 0-1,1 0 0,-1 0 1,1 1-1,0-1 0,0 0 0,1 0 1,-1 0-1,1-1 0,0 1 1,0 0-1,0-1 0,1 2-43,11 13-26,-11-12 163,1 0 0,0-1 0,1 1 0,-1-1 1,1 0-1,0 0 0,0-1 0,1 0 0,-1 0 0,1 0 0,0 0 1,4 1-138,5 3 225,1 0 0,0-1 1,0-1-1,1 0 1,0-1-1,-1-1 1,2-1-1,-1 0 1,0-2-1,13 1-225,-8-2 109,-22 0-773,0-4-1625,0-12-2356</inkml:trace>
</inkml:ink>
</file>

<file path=ppt/ink/ink1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6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2273,'0'0'1113,"0"0"-4,0 0 73,0 0-168,0 0-200,0 0 69,0 0 27,0 0-14,0 0-40,0 0-146,0 0-182,0 0-31,0 0 65,0 0-97,0 0-4,0 0-66,0 0-21,0 0-105,0 0-117,0 0-51,0 0-109,0 0-64,0 39-162,0-28 52,-4-27-2947,1 10-1239</inkml:trace>
</inkml:ink>
</file>

<file path=ppt/ink/ink1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8.0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273 8 2193,'0'0'152,"0"-1"1,0 1-1,0 0 1,0-1-1,-1 1 0,1 0 1,0-1-1,0 1 1,0 0-1,0-1 0,-1 1 1,1 0-1,0 0 1,0-1-1,-1 1 0,1 0 1,0 0-1,0-1 1,-1 1-1,1 0 0,0 0 1,-1 0-1,1 0 1,0-1-1,-1 1 0,1 0 1,0 0-1,-1 0 1,1 0-1,0 0 0,-1 0 1,1 0-1,0 0 1,-1 0-1,1 0-152,-21 2 1617,-15 12-959,-2 20 780,2 3-1,-2 4-1437,27-28 51,0 1 1,1 0-1,0 1 0,1 0 0,1 1 0,0 0 0,-5 15-51,8-8 49,2 0 0,0 0 0,1 0 0,1 0-1,1 1 1,2 14-49,0 20 83,-2-52-76,0 0-1,0-1 1,0 1-1,1 0 1,0-1-1,0 1 1,1 0-1,-1-1 1,1 0 0,1 1-1,-1-1 1,1 0-1,-1 0 1,1 0-1,1-1 1,-1 1-1,1-1 1,0 1-1,0-1 1,0 0-1,0-1 1,1 1-1,0-1 1,-1 0-1,1 0 1,0 0-1,0-1 1,1 0-1,-1 0 1,1 0-1,-1-1 1,2 1-7,34 6 493,-19-3-309,1-1 0,-1-2 0,7 1-184,-23-3 26,0 0-1,0 0 1,0-1 0,0 0 0,0 0-1,-1 0 1,1-1 0,0 1 0,0-1 0,-1-1-1,1 1 1,-1-1 0,0 0 0,2-2-26,58-43 88,-59 42-61,-1 0 0,0 0 0,0 0 0,0-1 0,-1 0 1,0 0-1,0 0 0,0 0 0,-1-1 0,-1 0 0,1 1 1,-1-1-1,0 0 0,-1-1-27,3-20 221,-1 0 0,-2 0 0,-1-9-221,0 30 101,0 1-51,0 1 0,-1 0 1,0 0-1,0 0 0,0 0 0,-1 0 0,0 0 0,0 0 1,0 0-1,-1 0 0,-2-3-50,-3-4 27,-1 1 1,-1 0-1,0 1 0,-1-1-27,-2-1-2,3 2-12,1 1 18,0 0 1,0 0 0,-1 1 0,0 0-1,-1 1 1,0 0 0,-4-1-5,11 8-55,-1 0 0,1 1 1,-1-1-1,1 1 0,-1 0 1,1 0-1,-1 1 0,1-1 1,-1 1-1,1 0 0,-1 0 0,1 0 1,0 1-1,-5 1 55,9-2-99,0-1-29,0 0-264,0-23-4602,0-1-24</inkml:trace>
</inkml:ink>
</file>

<file path=ppt/ink/ink1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18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1345,'0'0'731,"0"0"181,3 5 6165,1 3-5777,-4 1-704,1 1 0,0 0 0,0-1 1,1 1-1,1-1 0,2 8-596,6 9 299,1-1 0,1-1 0,4 5-299,25 51 550,-32-65 62,-6-8-1529,-2-3-3671,-2-4-793</inkml:trace>
</inkml:ink>
</file>

<file path=ppt/ink/ink1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20.9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2369,'0'0'1833,"0"0"-408,0 0-257,0 0 198,0 0 88,0 0-373,0 0-366,0 0-177,0 0 73,0 0 19,0 0-171,0 0 18,0 0 78,0 0-101,0 0-91,0 0-123,0 0-8,0 0 32,0 0-50,0 0-68,0 0-103,3 1-48,5 0 36,-1-1-23,-1 1 0,1 1 0,-1-1 0,1 1 0,-1 0 0,0 0 0,1 1-8,-4-1-4,-1-1 0,0 1 0,0-1 0,0 1 0,0 0 0,0 0 1,-1 0-1,1 0 0,0 0 0,-1 0 0,0 0 0,1 1 0,-1-1 0,0 0 0,0 1 0,0-1 1,-1 1-1,1-1 0,0 1 0,-1-1 0,0 2 4,4 35-110,-2 1 0,-3 34 110,-1-13-516,-8-21 343,10-39 167,0 0-1,0 0 0,-1 0 0,1 0 0,0 0 1,-1 0-1,1 0 0,-1 0 0,1 0 1,-1 0-1,1 0 0,-1-1 0,0 1 0,1 0 1,-1 0-1,0 0 0,0-1 0,0 1 0,0 0 1,0-1-1,1 1 0,-1-1 0,0 1 1,0-1-1,0 1 0,0-1 0,-1 0 0,1 0 1,0 1-1,0-1 0,0 0 0,0 0 1,0 0-1,-1 0 7,1-1-6,0 0 1,0-1 0,1 1 0,-1 0-1,0 0 1,1-1 0,-1 1-1,1 0 1,-1-1 0,1 1-1,-1-1 1,1 1 0,0 0 0,0-1-1,0 1 1,0-1 0,0 1-1,0-1 6,1-38-4,0 28-24,-1 8 24,0 0 1,1 0-1,-1 1 1,1-1-1,0 0 1,0 1-1,1-1 1,-1 0-1,1 1 1,0 0-1,0-1 1,0 1-1,0 0 1,0 0 0,1 0-1,-1 0 1,1 1-1,1-2 4,9-7-18,0 1-1,1 1 1,14-8 18,31-22 43,13-27 13,-72 66-58,0 0 0,0 0-1,0 0 1,0 0 0,0 0 0,0 0 0,0 0 0,0 0-1,0-1 1,0 1 0,0 0 0,0 0 0,0 0-1,0 0 1,0 0 0,0 0 0,0 0 0,0-1-1,0 1 1,0 0 0,0 0 0,0 0 0,0 0-1,0 0 1,0 0 0,0 0 0,0-1 0,0 1 0,0 0-1,0 0 1,0 0 0,0 0 0,0 0 0,0 0-1,0 0 1,0 0 0,0 0 0,-1 0 0,1-1-1,0 1 1,0 0 0,0 0 0,0 0 0,0 0-1,0 0 1,0 0 0,0 0 0,-1 0 0,1 0 0,0 0-1,0 0 1,0 0 0,0 0 0,0 0 0,0 0-1,0 0 1,-1 0 0,1 0 0,0 0 0,0 0-1,0 0 1,0 0 0,0 0 2,-16-1 46,-18 7 113,31-4-145,0 0 0,1 0 0,-1 0 0,0 0 1,1 0-1,-1 0 0,1 1 0,0 0 0,0-1 1,0 1-1,0 0 0,0 0 0,0 0 0,1 0 0,-1 0 1,1 0-1,0 0 0,0 1 0,0 2-14,-15 31 176,16 64 6,1-100-180,-1 0 1,1 0-1,-1 1 0,1-1 1,-1 0-1,1 0 1,0 0-1,0 0 1,-1 0-1,1 0 0,0 0 1,0 0-1,0-1 1,0 1-1,0 0 1,0 0-1,0-1 0,1 1 1,-1-1-1,0 1 1,0-1-1,0 1 1,1-1-1,0 0-2,38 11 105,-29-9-74,76 31 255,-65-23-76,1-1 0,0-1 0,9 2-210,-24-10 418,-7-1-3187,-16-4-3407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2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 1 12005,'0'0'1332,"0"0"679,0 0 703,0 0-1119,0 8-413,-1 5-716,-1 0-1,0 0 1,-1 0 0,-1-1-1,0 1 1,-4 10-466,2-9 264,1 0 0,1 1 0,0 0 0,1 0 0,-1 11-264,4 55 776,0-80-775,0 0-1,0-1 1,0 1 0,1 0 0,-1-1-1,0 1 1,1 0 0,-1-1-1,0 1 1,1 0 0,-1-1-1,1 1 1,-1 0 0,1-1-1,-1 1 1,1-1 0,-1 1-1,1-1 1,0 0 0,-1 1-1,1-1 1,0 1 0,-1-1 0,1 0-1,0 0 1,-1 1 0,1-1-1,0 0 0,32 5-51,-27-5-48,0 0-1,1-1 1,-1 1 0,0-1-1,1-1 1,-1 1-1,0-1 1,4-2 99,-7 3-324,-1-1 1,0 0-1,0 0 1,0 0-1,0 0 0,0 0 1,0 0-1,-1-1 0,1 1 1,-1-1-1,0 1 0,1-1 1,-1 0 323,1-14-6513</inkml:trace>
</inkml:ink>
</file>

<file path=ppt/ink/ink1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5:49.2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506 330 5907,'4'-16'1044,"1"1"0,-2-1 1,0 0-1,-1 0 0,-1 0 0,0 0 1,-2-13-1045,-1 29 80,0-1-1,0 1 1,-1 0 0,1 0 0,0 1 0,0-1 0,0 0-1,-1 1 1,1-1 0,0 1 0,0 0 0,0 0 0,0 0 0,-1 0-80,-12 14 20,1 0 0,1 1 1,0 0-1,1 1 1,1 0-1,-8 16-20,-11 17 54,-37 49 129,29-45-3,2 1-1,2 2 1,3 2-1,-3 12-179,33-70-1,0 1 0,0 0-1,1-1 1,-1 1-1,0 0 1,1 0 0,-1-1-1,1 1 1,0 0-1,-1 0 1,1 0 0,0 0-1,0 0 1,0-1-1,0 1 1,1 0-1,-1 0 1,0 0 0,1 0-1,0 0 2,0-1 1,0-1 0,-1 1 0,1-1-1,0 0 1,0 1 0,0-1 0,0 0-1,0 0 1,0 0 0,0 1 0,0-1-1,0 0 1,0 0 0,0 0 0,0 0-1,0-1 1,0 1 0,0 0 0,-1 0-1,1-1 1,0 1 0,0 0 0,0-1-1,0 1 1,0-1 0,0 1-1,8-5 12,0 0 0,0-1 0,0 0 0,-1 0 0,0 0 0,3-4-12,99-112-170,80-118 170,-6 6-238,-165 208 298,-39 45 22,-124 156-37,8 6 0,-54 101-45,171-254 25,-35 61 133,50-80-155,0-1 0,0 1 0,1 0-1,0 0 1,1 0 0,0 0 0,1 0 0,-1 1-1,1 4-2,2-13-3,-1 0 0,1 0 0,-1 0 0,1 0-1,-1 0 1,1-1 0,0 1 0,-1 0 0,1 0 0,0 0-1,0-1 1,0 1 0,0 0 0,-1-1 0,1 1-1,0-1 1,0 1 0,0-1 0,0 1 0,0-1-1,0 0 1,0 1 0,1-1 0,-1 0 0,0 0-1,0 0 1,0 0 0,0 0 0,0 0 0,0 0 0,0 0-1,0 0 1,0-1 0,0 1 0,0 0 0,0-1-1,1 1 4,48-13 22,-26 0-9,0-2 0,-1 0 0,-1-1 0,0-2 0,6-7-13,-3 5-6,293-276-135,-186 166-158,139-103 299,-242 213-1,-29 20 1,0 0-1,0 0 1,0 0-1,0 1 1,0-1-1,0 0 1,0 0 0,-1 0-1,1 0 1,0 0-1,0 0 1,0 1-1,0-1 1,0 0 0,0 0-1,0 0 1,0 0-1,0 0 1,0 0-1,0 0 1,0 1 0,0-1-1,0 0 1,0 0-1,1 0 1,-1 0-1,0 0 1,0 0 0,0 1-1,0-1 1,0 0-1,0 0 1,0 0 0,0 0-1,0 0 1,0 0-1,0 0 1,1 0-1,-1 0 1,0 0 0,0 1-1,0-1 1,0 0-1,0 0 1,0 0-1,0 0 1,1 0 0,-1 0-1,0 0 1,0 0-1,0 0 1,0 0-1,0 0 1,0 0 0,1 0-1,-1 0 1,-36 46-62,20-27 50,-192 245 23,-158 187 602,308-379-460,57-70-370,8-9-7,185-196-85,6-5-313,-83 100-110,14-4 732,-68 64-10,1 3-1,3 3 1,16-6 10,-73 44 10,19-7-50,-21 16 18,-6 15 29,-4-5 28,0 1 0,-1-1 0,-1 0 0,0-1 0,-1 1 0,0-1-1,-2 0-34,-67 97 249,57-86-193,-368 446 1160,183-233-132,307-350-1279,6 5-1,4 5 1,33-17 195,-28 21-289,68-64-24,72-59 90,-242 208 223,-10 7-1,0 1 0,1 0 0,0 1 0,0 0 0,0 0 1,2-1 0,-9 5-1,-1 1 1,1-1 0,0 0 0,0 0 0,0 0 0,0 0 0,0 0 0,0 0-1,0 0 1,0 0 0,0 1 0,0-1 0,0 0 0,0 0 0,0 0 0,0 0-1,-1 0 1,1 0 0,0 1 0,0-1 0,0 0 0,0 0 0,0 0 0,0 0 0,1 0-1,-1 0 1,0 1 0,0-1 0,0 0 0,0 0 0,0 0 0,0 0 0,0 0-1,0 0 1,0 1 0,0-1 0,0 0 0,0 0 0,0 0 0,0 0 0,1 0 0,-1 0-1,0 0 1,0 0 0,0 0 0,0 0 0,0 1 0,0-1 0,0 0 0,1 0-1,-1 0 1,0 0 0,0 0 0,0 0 0,0 0 0,0 0 0,1 0 0,-1 0-1,0 0 1,0 0 0,0 0 0,0 0 0,0 0 0,0 0 0,1 0 0,-1 0 0,0-1 0,-1 10 15,0 0 1,0-1-1,-1 1 1,0-1 0,0 0-1,-1 1 1,0-1 0,-1 0-1,1-1 1,-2 2-16,-51 77 164,40-63-111,-41 54 123,-4-4 0,-2-2-1,-4-2 1,-35 25-176,-304 228 1178,381-303-1030,20-14-237,10-10-68,22-20-1,219-199-148,137-127-938,-301 272 959,126-117 58,-166 161 245,2 2 0,1 1 0,2 3 0,6-2-18,-18 16 32,-35 15-31,1-1 0,-1 1 0,0 0 0,1 0 0,-1 0 0,1 0 0,-1 0 0,0 0 1,1 0-1,-1 0 0,0 0 0,1 0 0,-1 0 0,0 0 0,1 0 0,-1 0 1,1 1-1,-1-1 0,0 0 0,1 0 0,-1 0 0,0 0 0,1 1 0,-1-1 1,0 0-1,0 0 0,1 1 0,-1-1 0,0 0 0,0 0 0,1 1 0,-1-1 0,0 0 1,0 1-1,0-1 0,0 0 0,1 1-1,1 18 79,-9 23 113,-9-6-95,0-1 0,-3 0-1,-1-2 1,-1 0 0,-15 16-97,8-10 65,-110 146 722,-97 94-787,233-276 47,-9 11-146,13-11-45,10-8-15,22-14 164,-1-2-1,-1-1 1,0-2-1,-2-1 0,6-8-4,25-20-38,155-132-348,-15 11-404,187-122 790,-375 287 4,6-4 6,1 0 1,0 1-1,0 1 1,1 1-1,0 1 1,10-3-11,-31 12 0,1 0 0,-1 0 1,0 0-1,1 0 1,-1 0-1,0 1 0,1-1 1,-1 0-1,0 0 1,1 0-1,-1 0 0,0 0 1,0 0-1,1 1 1,-1-1-1,0 0 1,1 0-1,-1 0 0,0 1 1,0-1-1,0 0 1,1 0-1,-1 1 0,0-1 1,0 0-1,0 1 1,0-1-1,1 0 0,-1 1 1,0-1-1,0 0 1,0 0-1,0 1 0,0-1 1,0 0-1,0 1 1,0-1-1,0 0 0,0 1 1,0-1-1,0 0 1,0 1-1,0-1 1,-1 0-1,1 1 0,-2 19 38,2-19-30,-7 25 79,-2-2 1,0 1-1,-1-2 1,-1 1-1,-2-1 1,0-1-1,-1 0 1,-3 1-88,-10 18 57,-71 101 283,-6-4-1,-5-5 1,-7-5-1,-9-1-339,108-112 86,-6 12-1,61-47-565,105-90 258,80-83 222,-115 97-234,-49 45 57,84-76-74,5 7 1,87-49 250,-226 164 1,1-2 2,0 1-1,0 0 0,1 1 1,0 0-1,1 0-2,-12 5 0,0 0 0,0 0 0,0 0 0,1 0 0,-1 0 0,0 0 0,0 0 0,0 0 0,1 0 0,-1 0 0,0 0 1,0 0-1,0 0 0,0 0 0,1 0 0,-1 0 0,0 0 0,0 0 0,0 0 0,1 0 0,-1 0 0,0 0 0,0 0 0,0 1 0,0-1 0,1 0 0,-1 0 0,0 0 0,0 0 0,0 0 0,0 0 0,0 1 0,0-1 0,0 0 0,1 0 0,-1 0 0,0 0 0,0 1 0,0-1 0,0 0 0,0 0 0,0 0 0,0 0 0,0 1 0,0-1 0,0 0 0,0 0 0,0 0 0,0 1 0,-1 12 14,0-9-5,-1 8 30,0 0-1,-2 0 1,1 0-1,-2 0 1,1-1-1,-2 0 1,-3 7-39,-53 76 209,41-63-157,-89 116 471,-6-6 0,-92 85-523,198-215 52,6-8-38,1 0 1,0 0-1,0 1 1,0-1 0,0 1-1,1 0 1,0 0-1,-2 3-14,6-7-21,0 0 0,0 0 0,0 1 0,-1-1 0,1-1 0,0 1 0,0 0 0,0 0 0,0-1 0,-1 1 1,1-1-1,0 1 0,0-1 0,0 0 21,34-18 5,-1-2 1,-1-1-1,0-2 1,-2-1 0,2-3-6,21-17-31,111-90-270,-57 44-179,4 5-1,89-50 481,-183 124 0,1 1-1,0 1 1,1 1-1,0 1 1,0 1-1,7-1 1,-27 7-3,1 1 0,-1-1-1,1 1 1,-1-1 0,0 1-1,1 0 1,-1 0 0,1 0-1,-1 0 1,1 0-1,-1 0 1,1 0 0,-1 0-1,1 0 1,-1 1 0,0-1-1,1 0 1,-1 1 0,1 0-1,-1-1 1,0 1 0,0 0-1,1-1 1,-1 1 0,0 0-1,0 0 1,0 0-1,0 0 1,0 0 0,0 0-1,0 1 1,0-1 0,0 0-1,-1 0 1,1 1 0,0-1-1,0 1 4,0 5-5,-1-1-1,1 1 1,-1-1-1,0 1 1,-1-1-1,1 0 1,-3 7 5,0 5 9,-1-1 1,-1 1 0,-1-1-1,0 0 1,-2-1 0,1 1-1,-7 7-9,-19 29 38,-23 27-38,41-59 15,-126 157 1270,-73 66-1285,209-239 43,-6 13 31,26-20-198,31-21 6,35-30 86,71-59 32,-44 30-112,359-281-1083,-454 353 1197,1-3-20,1 1 0,0 0-1,1 1 1,0 1 0,0 1 0,1 0 0,7-2 18,-24 11-1,1 0 1,-1 0 0,0 0 0,1-1 0,-1 1 0,0 0 0,0 0-1,1 0 1,-1 0 0,0 0 0,1 0 0,-1 0 0,0 0 0,1 0 0,-1 0-1,0 0 1,1 0 0,-1 0 0,0 0 0,1 0 0,-1 0 0,0 0-1,0 0 1,1 0 0,-1 0 0,0 0 0,1 1 0,-1-1 0,0 0-1,0 0 1,1 0 0,-1 1 0,0-1 0,0 0 0,0 0 0,1 0 0,-1 1-1,0-1 1,0 0 0,0 1 0,0-1 0,1 0 0,-1 0 0,-1 19 10,0-16-6,-3 18 36,-2-1 1,0 0 0,-1 0 0,-2-1 0,1 0 0,-2 0 0,-1-1-1,-3 4-40,-27 38 255,-38 42-255,8-22 601,-59 49-601,-19 21 680,147-148-680,0 0 0,0 1 0,0-1 1,0 1-1,0 0 0,0 0 0,1-1 0,0 1 1,-1 0-1,1 0 0,1-2-3,0-1 0,0 1 1,0-1-1,0 1 1,0-1-1,0 1 0,0-1 1,0 1-1,0-1 0,0 1 1,0-1-1,0 1 1,0 0-1,0-1 0,1 0 1,-1 1-1,0-1 0,0 1 1,1-1-1,-1 1 1,0-1-1,0 1 0,1-1 1,-1 0-1,1 1 0,-1-1 1,0 0-1,1 1 1,-1-1-1,1 0 0,-1 1 1,1-1 2,3 1-13,0 0 1,1-1-1,-1 1 1,0-1-1,1 0 1,-1 0-1,0 0 1,1-1-1,-1 0 1,0 0-1,0 0 1,1 0 12,18-6 3,0 0 0,-1-1 1,0-2-1,0 0 0,10-8-3,102-70-6,-82 53-20,169-121-357,-61 41-77,137-72 460,-284 180 1,1 0 1,1 0 0,-1 1 0,1 1-1,0 0 1,1 1-2,-15 4-1,-1 0 1,1 0-1,0 0 0,-1 0 0,1 0 1,0 0-1,0 0 0,-1 0 0,1 0 1,0 0-1,-1 0 0,1 0 0,0 1 1,-1-1-1,1 0 0,0 1 0,-1-1 1,1 0-1,-1 1 0,1-1 0,0 0 1,-1 1-1,1-1 0,-1 1 0,0-1 1,1 1-1,-1 0 0,1-1 0,-1 1 1,6 26-41,-11 33 40,4-57 9,-4 20 59,-1 0 0,-1-1-1,-1 0 1,-1 0 0,0 0 0,-2-1-1,-7 10-66,-28 40 190,-27 28-190,39-54 42,-26 33 83,32-46-15,3 2 0,1 0 0,1 1 0,2 1 0,0 5-110,20-40-2,1-1 0,-1 1 0,1 0 0,-1-1 0,1 1 0,-1 0 0,1 0 0,0 0 0,-1-1 0,1 1 0,0 0 0,0 0 0,-1 0 0,1 0 0,0 0 0,0 0 0,0 0 0,0-1 0,0 1 0,0 0 0,0 0 0,1 0 0,-1 0 0,0 0 0,0 0 0,1-1 0,-1 1 0,0 0 0,1 0 0,-1-1 0,1 1 0,-1 0 0,1 0 0,0-1 0,-1 1 0,1 0 0,0-1 0,-1 1 0,1-1 2,3 1-5,-1-1-1,1 1 1,0-1-1,-1 0 0,1 0 1,0-1-1,-1 1 1,1-1-1,0 0 1,0 0 5,15-3-6,0-2 0,0 0 0,0-2-1,-1 0 1,0 0 0,12-9 6,28-21-34,17-15 34,-11 7-31,311-230-667,67-45 252,-410 298 442,-19 13 3,1 1 1,0 0-1,0 0 0,1 1 1,0 1-1,7-2 1,-22 12 6,1-1 0,-1 0 0,1 1 1,-1-1-1,0 0 0,0 1 0,0-1 0,0 1 0,-1-1 0,1 0 1,-1 1-1,1-1 0,-1 1-6,-6 18 77,-2 0 1,0 0-1,-1-1 1,0-1-1,-2 1 1,0-2-1,-2 0 1,-10 11-78,-34 37 280,-39 31-280,94-95 7,-334 308 1071,328-300-1031,5-7-38,1 0 0,0 0-1,-1 1 1,1-1 0,1 1-1,-1 0 1,1 0 0,-1 0-1,1 1-8,7-3-171,5-3 142,-1 0-1,0-1 1,0 0-1,0 0 1,-1-1-1,1 0 1,0-1-1,-1 0 1,0 0-1,0-1 0,1-1 30,4-1-11,210-126-1698,113-95 1709,40-26-844,-353 245 788,-23 9 56,0 0-1,1 0 1,-1 1 0,0-1-1,0 0 1,1 0-1,-1 0 1,0 0 0,0 1-1,1-1 1,-1 0-1,0 0 1,0 0 0,1 1-1,-1-1 1,0 0 0,0 0-1,0 1 1,0-1-1,1 0 1,-1 1 0,0-1-1,0 0 1,0 0-1,0 1 1,0-1 0,0 0-1,0 1 1,0-1-1,0 0 1,0 1 0,0-1-1,0 0 1,0 1 0,0-1-1,0 0 1,0 1-1,0-1 1,-19 46 114,-16 8 148,-2-2 0,-3-1 0,-2-2 0,-32 28-262,2 1 331,30-32-182,16-21 23,2 2 1,0 1-1,2 1 1,1 1-1,-15 29-172,36-58-2,-1 0-1,0-1 0,1 1 1,-1 0-1,1 0 0,0 0 1,-1 0-1,1-1 0,0 1 1,-1 0-1,1 0 0,0 0 1,0 0-1,0 0 0,0 0 1,0 0-1,0 0 1,0 0-1,0 0 0,0 0 1,0 0-1,1 0 0,-1 0 1,0 0-1,1-1 0,-1 1 1,1 1 2,1-2-8,-1 1 1,1-1-1,0 1 0,0-1 1,-1 0-1,1 1 1,0-1-1,0 0 1,-1-1-1,1 1 1,0 0-1,0 0 0,-1-1 1,1 1-1,0-1 1,0 1-1,0-1 8,36-13-29,0-2-1,-1-1 0,0-2 1,-2-1-1,32-25 30,-2 4-135,-20 13-41,98-59-436,-4-6-1,-4-6 0,10-18 613,-144 116 4,-1 1 0,0-1 0,0 1 0,1-1 0,-1 1 0,0-1 0,1 1 0,-1 0 0,1-1 0,-1 1 0,0 0 0,1-1 0,-1 1 0,1 0 0,-1-1 0,1 1 0,-1 0 0,1 0 0,-1 0 0,1-1 0,-1 1 0,1 0 0,-1 0 0,1 0 0,0 0 0,-1 0 0,1 0 0,-1 0 0,1 0 0,-1 0 0,1 0-4,-1 12 100,-1-9-57,-2 15 43,-1 0 0,0-1-1,-1 1 1,-1-1 0,-1 0 0,-3 6-86,-57 104 621,52-101-479,-33 58 90,17-34 34,3 2-1,-16 41-265,38-69-36,7-23 25,0-1 0,0 1 0,0-1 0,0 0 0,0 1 0,0-1 1,0 0-1,0 1 0,0-1 0,0 0 0,0 0 0,0 0 0,0 0 0,0 0 0,0 0 0,0 0 0,0 0 0,0 0 0,0-1 0,0 1 0,0 0 0,-1-1 1,1 1-1,0-1 0,0 1 0,1-1 11,20-7-71,0-1 0,0-1 1,0-1-1,-2-1 0,1-1 0,-1 0 1,8-9 70,26-23-539,-2-2 1,-2-2 538,-35 34-13,0-1-1,0-1 0,-2 0 0,0-1 0,-1 0 1,3-9 13,-14 22 364,-9 9-61,-21 17-112,2 2 0,0 0 1,1 2-1,1 1 0,-19 27-191,4-7 474,31-34-505,1 0 1,0 1 0,1 0 0,1 0 0,0 1-1,0 0 1,1 0 0,-1 10 30,-6 14-15,-19 48-26,5 2 0,-14 84 41,39-163 63,1-16 62,5-19-76,13-8-259,0 0 0,22-27 210,5-11-351,-20 32 186,-24 39 202,-1 1 32,0 0-10,-2 15 72,-8 15-84,-2 1-1,0-2 1,-2 0 0,-14 21-47,58-92-103,3 0 1,12-11 102,2-1-164,-106 51 567,39 6-554,1 2 0,-1 0 0,1 2 0,0 0 0,-2 2 151,24-9-11,0 0 0,-1-1 0,1 1 0,-1 0 0,1-1 0,-1 1 0,1-1 0,-1 0 0,1 0 0,-1 0 0,0 0 0,0 0 0,1 0 0,-1-1 0,0 1 0,0-1 0,0 0 0,0 1 0,0-1 0,-1 0 0,1 0 0,-1 0 0,1 0 0,-1-1 0,0 1 0,1 0 0,-1-1 0,0 1 0,-1 0 0,1-1 0,0-1 11,1-5 41,0-1 0,-1 0 0,0 0-1,-1 0 1,0 1 0,-1-1-1,-1-9-40,1 16 21,1-1 0,-1 1 0,-1 0 0,1 0 0,0 0 0,-1-1 0,0 1 0,0 1 0,0-1 0,0 0 0,0 0 0,0 1-1,-1-1 1,1 1 0,-1 0 0,0 0 0,0 0 0,1 0 0,-1 0 0,0 1 0,-1-1 0,1 1 0,0 0 0,0 0 0,-1 0 0,1 0 0,0 1 0,-1-1 0,1 1-1,-2 0-20,-14-2 30,0 1-1,1 1 0,-1 0 0,0 2 0,1 0-29,-7 2 4,1 1 0,0 1 0,0 2 0,0 0 0,1 1 0,-13 9-4,-19 11-11,2 2 1,-3 5 10,49-31-4,-9 4-9,0 2 0,1 0 1,0 1-1,0 1 0,1 0 0,1 1 0,-9 12 13,21-25 66,-1 4-553,12-5-119,0-3 556,1-1 1,-1 0-1,0-1 0,0 0 0,-1 0 0,1-1 0,-1 0 1,0 0-1,6-8 50,83-79-596,-63 58 256,9-7-246,-8 9-111,-1-2 1,30-40 696,-57 65 36,-1 0 0,0-1 0,0 0 0,-1 0 0,-1 0 0,1-1 0,-2 0 0,0 0 0,0 0 0,-2-1 0,1 1 0,-1-1 0,0-10-36,-3 21 53,1 1-1,-1 0 0,1-1 1,-1 1-1,0 0 0,0-1 1,0 1-1,1 0 0,-1 0 1,0 0-1,-1 0 0,1 0 1,0 0-1,0 0 0,0 0 1,0 0-1,-1 0 0,1 1 1,0-1-1,-1 0 0,1 1 1,-1-1-1,1 1 0,-1 0 1,1-1-1,-1 1 0,1 0 1,-1 0-1,1 0 0,-1 0 1,1 0-1,-1 0 0,1 1 0,-2-1-52,-6 0 86,0 1-1,0 0 1,0 0-1,0 1 1,-8 2-86,-11 10 91,0 1 0,0 1 1,2 2-1,0 0 0,1 2 0,-13 13-91,34-30 21,-15 13 56,-34 29 436,-19 23-513,59-56 51,1 1 0,1 1-1,0 0 1,1 0-1,1 1 1,0 0 0,1 1-1,-1 3-50,9-19-4,0 0 0,0 0 0,1 0 0,-1-1 0,0 1 0,1 0 0,-1 0 0,0 0 0,1 0 0,-1 0 0,0 0 1,1 0-1,-1 0 0,0 0 0,1 0 0,-1 0 0,0 0 0,1 0 0,-1 0 0,0 0 0,1 0 0,-1 0 0,0 0 0,0 0 0,1 0 0,-1 0 0,0 1 0,1-1 0,-1 0 0,0 0 0,0 0 0,1 0 0,-1 1 0,0-1 0,0 0 0,1 0 0,-1 1 0,0-1 0,0 0 0,0 1 0,0-1 0,1 0 0,-1 0 0,0 1 0,0-1 0,0 0 0,0 1 0,0-1 0,0 0 0,0 1 1,0-1-1,0 0 0,0 1 0,0-1 0,0 0 0,0 1 0,0-1 0,0 0 0,0 1 0,0-1 0,0 0 0,-1 1 0,1-1 0,0 0 0,0 0 0,0 1 4,27-17-7,12-15-22,-1-2 1,-1-2 0,-2-1-1,-2-2 1,-1-1 0,-2-1-1,-2-2 1,8-17 28,-27 44 6,-1 1-1,-1-1 1,0 0-1,-1-1 1,0 1 0,-2-1-1,1 0 1,-2-1-1,0 1 1,0-15-6,-3 31 6,-1-1 0,1 1 0,0-1 0,0 1-1,0-1 1,-1 1 0,1-1 0,0 1 0,0-1 0,-1 1 0,1 0 0,0-1 0,-1 1-1,1-1 1,0 1 0,-1 0 0,1-1 0,-1 1 0,1 0 0,-1 0 0,1-1 0,-1 1-1,1 0 1,-1 0 0,1 0 0,-1 0 0,1 0 0,-1-1 0,1 1 0,-1 0 0,1 0-1,-1 0 1,1 0 0,-1 0 0,1 1 0,-1-1 0,0 0-6,-22 3 55,21-2-43,-13 3-11,1 1 0,-1 1 0,1 0 0,0 1 0,1 0-1,0 1 1,0 1 0,0 0 0,-6 7-1,-29 27 13,-29 34-13,53-53 17,-74 81 0,5 4 0,-16 32-17,106-137-12,-17 27 15,19-30-10,0 0 0,1 0 0,-1 0 0,0 0 0,1 0 0,0 1 0,-1-1 0,1 0 0,0 0 0,-1 0 0,1 1 0,0-1 0,0 0 0,0 0 0,0 1 0,0-1 0,0 0 0,0 0 0,1 1 0,-1-1 0,0 0 0,1 0 0,-1 1 7,11-1-78,0-2 66,-1-1-1,0 1 0,0-2 1,0 0-1,0 0 0,-1 0 1,1-2-1,-1 1 1,0-1-1,0 0 0,3-3 13,29-20-150,31-29 150,-38 30-121,24-20-379,-2-2 1,16-22 499,-48 46-41,-1-1 0,-2-2-1,-1 0 1,-1-1 0,-2 0 0,3-9 41,-18 34 17,0 0 0,0 0 0,-1 0 0,0 0 1,0 0-1,0-1 0,0 1 0,0 0 0,-1-4-17,-1 8 23,0 0-1,0-1 1,0 1 0,0 0-1,0 0 1,0 0-1,0 0 1,0 0-1,-1 0 1,1 0-1,0 0 1,0 0-1,0 0 1,0 0 0,0 1-1,0-1 1,0 0-1,0 1 1,0-1-1,-1 1-22,-8 5 8,0 0-1,0 0 1,0 1-1,1 0 0,0 0 1,1 1-1,-1 0 1,2 1-1,-1 0 0,1 0 1,-2 4-8,-13 20 140,2 0 1,-13 29-141,20-33 63,1 0-1,2 1 1,1 1-1,1-1 1,2 1-1,1 1 1,1-1-1,2 1 1,1 28-63,1-56 0,0 0 0,0 0 0,0 1 0,1-1 0,-1 0 0,1 0 1,0 0-1,0 0 0,1 0 0,-1 0 0,1 0 0,0 0 0,0 0 0,0-1 0,0 1 0,1-1 0,-1 1 0,1-1 1,0 0-1,0 0 0,0 0 0,1-1 0,-1 1 0,1-1 0,-1 0 0,1 0 0,0 0 0,0 0 0,0 0 0,0-1 1,0 0-1,3 1 0,14 1-28,0 0 1,1-1-1,-1-2 1,1 0-1,-1-1 1,4-2 27,33 0-86,-51 3 98,-3 0-31,1 0 1,-1 0-1,1 0 0,-1 0 0,1 1 1,-1 0-1,1 0 0,-1 0 0,1 1 19,-3-1-11,0 1-1,0-1 1,0 1 0,0-1-1,-1 1 1,1 0-1,-1 0 1,1 0-1,-1 0 1,0 0-1,1 0 1,-1 1-1,0-1 1,-1 0-1,1 0 1,0 1 0,-1-1-1,1 2 12,6 15-108,-7-19 110,0 0 1,0 0-1,0 0 0,0 0 1,0 0-1,0 0 1,0 0-1,0 0 0,0 0 1,0 0-1,0 0 0,0-1 1,0 1-1,0 0 0,0 0 1,0 0-1,0 0 0,0 0 1,0 0-1,0 0 1,0 0-1,0 0 0,0 0 1,0 0-1,0 0 0,0 0 1,1 0-1,-1 0 0,0 0 1,0 0-1,0 0 0,0 0 1,0 0-1,0 0 1,0 0-1,0 0 0,0 0 1,0 0-1,0 0 0,0 0 1,0 0-1,1 0 0,-1 0 1,0 0-1,0 0 1,0 0-1,0 0 0,0 0 1,0 0-1,0 0 0,0 0 1,0 0-3,-1-34 361,0 11-505,0 16 143,1 1-1,0-1 1,0 0 0,0 1-1,1-1 1,0 0-1,0 1 1,1-1-1,0 1 1,0 0 0,0-1-1,1 1 1,0 0-1,0 0 1,1 1 0,-1-1-1,5-3 2,-8 8 13,0 1 11,0 0 27,0 0-16,0 0-6,-7-2 3,-1-1-1,1 0 1,-1 0-1,1-1 1,0 0-1,-5-4-31,-3-1 198,8 6-142,-2-1 1,1 2-1,0-1 0,-1 1 1,1 0-1,-1 1 0,1 0 1,-1 0-1,-7 1-56,-77 7-56,10 6 58,48-6 42,-1-2 0,0-1-1,-12-2-43,26-3 34,0-1 0,0-1 0,0-2-1,0 0 1,-1-1-34,-76-16 215,-55 10-132,108 5-99,-1 2 0,0 2 0,0 3 0,-1 1 0,-16 4 16,36 0 0,0 1 0,1 1 0,-6 4 0,5-3 59,0 0 0,-28 3-59,55-10-3,1-1 0,-1 0 0,1 0 1,-1 0-1,1 0 0,-1 0 1,1 0-1,-1 0 0,1 0 0,-1 0 1,1 0-1,-1 0 0,1 0 1,-1 0-1,1 0 0,-1 0 0,1-1 1,-1 1-1,1 0 0,-1 0 1,1-1-1,-1 1 0,1 0 0,0-1 1,-1 1-1,1 0 0,-1-1 0,1 1 1,0 0-1,0-1 0,-1 1 1,1-1-1,0 1 0,0-1 0,-1 1 1,1-1-1,0 1 0,0-1 1,0 1-1,0-1 0,0 1 0,-1-1 1,1 1-1,0-1 0,0 1 1,1-1-1,-1 1 0,0-1 0,0 1 1,0-1-1,0 1 0,0-1 1,0 1-1,1-1 0,-1 1 0,0-1 1,1 1 2,-1-3-10,1 1 0,0-1 0,1 1 0,-1 0 0,0 0 0,1 0 0,-1 0 0,1 0 0,0 0 0,-1 0 0,3-1 10,22-11-29,1 1-1,0 2 1,1 1-1,0 1 1,1 1-1,28-4 30,-14 3-65,-3-1-61,1 2 0,-1 2-1,1 2 1,27 0 126,-67 4 32,-1 0-2,0 0 18,-1 0-44,0-1 0,0 0 0,0 0 0,0 1 0,1-1 0,-1 0 0,0 1 0,0-1 0,0 1 0,0-1 0,-1 1-1,1 0 1,0-1 0,0 1 0,0 0 0,0 0 0,0 0 0,0-1 0,-1 1 0,1 1 0,0-1-4,-32-2 78,30 2-76,-121 1 20,64 0 29,0-1 1,-21-6-52,67 3 79,14-1-101,22-4-99,346-60 6,-289 58-37,-59 8-67,-54 7 129,18-2 67,0 1 1,0 0-1,0 1 0,0 1 1,1 1-1,-6 3 23,-91 55 16,70-40 10,25-15-7,5-4 28,1 1 0,-1 0 0,2 1 0,-1 0 0,-3 5-47,13-13-10,1 0 0,0 0 0,0 0 1,0 1-1,0-1 0,-1 0 0,1 0 1,0 0-1,0 0 0,0 0 0,0 1 1,0-1-1,-1 0 0,1 0 0,0 0 1,0 0-1,0 1 0,0-1 0,0 0 0,0 0 1,0 0-1,0 1 0,0-1 0,0 0 1,0 0-1,0 1 0,0-1 0,0 0 1,0 0-1,0 0 0,0 1 0,0-1 1,0 0-1,0 0 0,0 0 0,0 1 0,0-1 1,0 0-1,0 0 0,1 0 0,-1 0 1,0 1-1,0-1 0,0 0 0,0 0 1,0 0-1,1 0 0,-1 0 0,0 1 1,0-1-1,0 0 10,17 2-146,20-6 107,-2-10-98,-1-2 0,-1-1 0,0-2 0,29-23 137,-20 15-183,89-59 39,-174 93 266,10 10-267,0 1 0,1 1-1,-15 13 146,-26 17-129,-31 12 117,-1-3 1,-3-5 0,-3-6-1,-104 31 12,207-75 49,-1-1 0,1 0 0,-1 0 0,1-1 0,-1-1 0,-1 1-49,10-1 6,0 0-1,-1 0 1,1 0 0,0 0 0,-1-1-1,1 1 1,0 0 0,0 0 0,-1 0 0,1 0-1,0 0 1,-1-1 0,1 1 0,0 0-1,0 0 1,0-1 0,-1 1 0,1 0-1,0 0 1,0-1 0,0 1 0,0 0-1,-1 0 1,1-1 0,0 1 0,0 0-1,0-1 1,0 1 0,0 0 0,0-1-1,0 1 1,0 0 0,0-1 0,0 1 0,0 0-1,0 0 1,0-1 0,0 1 0,0 0-1,0-1 1,0 1 0,1 0-6,4-19 30,1 6-31,1-1-1,0 1 1,1 0-1,1 0 1,0 1-1,0 0 1,2-1 1,83-79-44,-60 60 39,90-86 30,350-346 479,-444 434 8,-29 29-61,-1 1-67,-2 0-363,-1 1 1,1-1 0,-1 1-1,1 0 1,0 0-1,-1 0 1,1 0 0,0 0-1,0 1 1,0-1-1,0 1 1,0-1 0,-1 1-22,-5 4 23,-68 52-135,-51 50 112,8-6-13,-331 254 146,416-324-221,33-31-152,16-12-235,105-101 186,-4-4 0,-6-6 1,-5-4-1,15-35 289,-197 235 173,-17 24-85,-5-5 0,-3-4 0,-4-5 0,-108 65-88,199-140 46,10-10-47,26-24-44,148-146-225,172-188-1525,-304 315 1781,-18 20 309,0 1 1,23-20-296,-149 140 997,-27 27-818,-5-7 0,-80 48-179,180-138 40,8-5 21,0-1 1,0-2-1,-2-1 0,-1-1 1,0-2-1,-21 6-61,55-21-1,0 0 0,-1 0 0,1 0 0,0 0-1,0 0 1,0 0 0,0 0 0,0 0 0,-1 1 0,1-1 0,0 0 0,0 0-1,0 0 1,0 0 0,-1 0 0,1 0 0,0 0 0,0 0 0,0-1-1,0 1 1,0 0 0,-1 0 0,1 0 0,0 0 0,0 0 0,0 0-1,0 0 1,0 0 0,-1 0 0,1 0 0,0 0 0,0-1 0,0 1 0,0 0-1,0 0 1,0 0 0,0 0 0,-1 0 0,1 0 0,0-1 0,0 1-1,0 0 1,0 0 0,0 0 0,0 0 0,0 0 0,0-1 0,0 1-1,0 0 1,0 0 0,0 0 1,3-12-108,-3 11 98,9-17-107,0 0 0,1 0 0,1 1 0,0 1 0,1-1 0,1 2-1,0 0 1,2 1 117,20-27-311,236-297-1370,-291 380 2622,-37 34-602,-3-2-1,-4-3 0,-2-2 0,-14 5-338,16-16 1030,72-91-1091,11 2-123,1 1 0,2 0 0,1 1 0,19-18 184,21-25-513,-38 41 305,-3 5 33,-2-1 0,8-14 175,-27 41 2,-1 0 1,0-1-1,1 1 0,-1 0 0,0 0 0,0 0 0,1 0 0,-1-1 0,0 1 0,0 0 0,0 0 0,1-1 1,-1 1-1,0 0 0,0 0 0,0-1 0,0 1 0,0 0 0,1 0 0,-1-1 0,0 1 0,0 0 0,0-1 0,0 1 1,0 0-1,0-1 0,0 1 0,0 0 0,0 0 0,0-1 0,0 1 0,0 0 0,0-1 0,0 1 0,-1 0 0,1-1 1,0 1-1,0 0 0,0 0 0,0-1 0,0 1 0,-1 0 0,1 0 0,0-1 0,0 1-2,-18 9-19,-47 44-123,2 2-1,-2 7 143,-59 53 29,100-94-32,-2 3 136,-1-1 0,0-2 0,-2 0 0,-1-2 0,0-1 0,-12 4-133,41-22-1,1 0 1,-1 0-1,1 0 0,0 0 0,-1 0 1,1 0-1,0 1 0,-1-1 1,1 0-1,-1 0 0,1 0 0,0 0 1,-1-1-1,1 1 0,0 0 1,-1 0-1,1 0 0,-1 0 0,1 0 1,0 0-1,-1-1 0,1 1 1,0 0-1,-1 0 0,1 0 0,0-1 1,0 1-1,-1 0 0,1 0 1,0-1-1,0 1 0,-1 0 0,1-1 1,0 1-1,0 0 0,0-1 1,-1 1-1,1 0 0,0-1 0,0 1 1,0-1-1,0 1 0,0 0 1,0-1-1,0 1 0,0 0 0,0-1 1,0 0 0,0-25-226,1 15 134,1-46-737,4 0 0,4-18 829,-1 18-274,-3 0 0,-2-18 274,-4 74 2,0 0 0,0 1 0,0-1 0,0 1 0,0-1 0,0 1 0,0-1 0,0 0 0,-1 1 0,1-1 0,0 1 0,0-1 0,0 1 0,-1-1 1,1 1-1,0-1 0,-1 1 0,1 0 0,0-1 0,-1 1 0,1-1 0,-1 1 0,1 0 0,-1-1 0,1 1 0,-1 0 0,1-1 0,-1 1 1,1 0-1,-1 0 0,1 0 0,-1-1 0,1 1 0,-1 0 0,1 0 0,-1 0 0,1 0 0,-1 0 0,0 0 0,0 0-2,-25 6 78,9 1-76,0 1 0,0 1 1,1 1-1,0 1 1,-13 10-3,1 0-12,-328 217 12,158-109 1200,187-120-1053,8-7-92,0 1 0,0-1 0,-1 0 0,1 0-1,0-1 1,-1 1 0,0-1 0,1 1-1,-3-1-54,18-18-56,29-30 22,102-116-1666,1-15 1700,-120 138 86,-23 38 18,-3 3-74,0 0 0,0 0-1,0 0 1,0 0 0,1 1 0,-1-1 0,1 1 0,-1-1 0,1 1 0,-1-1 0,1 1 0,-1 1-30,-4 5 20,-114 130 1964,-54 85-1984,171-217 26,14-11-68,89-74 16,365-272-2615,-449 338 2529,-13 11 52,1-1 0,-1 1 0,0-1 1,1 1-1,-1 0 0,1 1 0,0-1 0,-1 1 1,1-1-1,3 1 60,-6 6-342,-3 1 287,0 1-1,0-1 1,-1 0-1,1 1 0,-2-1 1,1-1-1,-1 1 0,1 0 1,-2-1-1,0 2 56,-54 53 98,35-36-82,-38 39 1182,-2-4 1,-3-2 0,-67 43-1199,129-96 320,12-23-376,25-24-283,2 2 0,2 1 0,2 1-1,1 3 1,4-1 339,-30 25-100,-99 102 418,-73 73 1848,158-163-2206,23-17-109,142-143-555,-152 153 495,-7 13-9,-8 23 52,3-28 174,-7 28 9,-1 0 0,-1-1 0,-2-1-1,-1 0 1,-9 16-17,7-16 85,1 1 0,1 0 1,1 0-1,2 1 0,-4 24-85,18-224 421,-4 148-422,1-1-13,0 0 0,-2 0 0,-1-1 0,-1 1-1,-1-1 15,2 22 2,0 1 0,1 0 0,-1 0 0,0 0 0,0-1 0,-1 1-1,1 0 1,0 1 0,-1-1 0,1 0 0,-1 0 0,1 0 0,-1 1 0,0-1-1,0 1 1,0 0 0,0-1 0,0 1 0,0 0 0,0 0 0,0 0 0,0 0-1,-1 1 1,1-1 0,0 1 0,0-1 0,-1 1-2,-7-1-3,0 0 1,0 0-1,0 1 0,0 1 1,-6 0 2,15 0 4,-1-1 0,1 1 0,0-1 0,0 1 0,0-1 1,0 1-1,0 0 0,-1-1 0,1 1 0,0 0 0,1 0 1,-1 0-1,0 0 0,0 0 0,0 0 0,0 0 0,1 0 1,-1 0-1,0 0 0,1 1 0,-1-1 0,1 0 0,0 0 1,-1 1-1,1-1 0,0 0 0,0 0 0,0 2-4,-3 41 92,3-40-82,-1 20 42,1-11-12,0 0 1,0 1-1,1-1 0,3 10-40,-3-19 0,0 1 1,1-1 0,-1 0-1,1 1 1,0-1-1,0 0 1,1 0 0,-1 0-1,1-1 1,0 1-1,0-1 1,0 1 0,1-1-1,-1 0 1,3 2-1,-5-5-2,-1 0 0,1 0-1,0 0 1,-1 0 0,1 0 0,-1 0 0,1 0-1,0 0 1,-1 0 0,1 0 0,-1 0 0,1 0 0,-1 0-1,1 0 1,0-1 0,-1 1 0,1 0 0,-1 0 0,1-1-1,-1 1 1,1 0 0,-1-1 0,1 1 0,-1-1-1,1 1 1,-1 0 0,0-1 0,1 1 0,-1-1 0,0 1-1,1-1 1,-1 1 0,0-1 0,0 1 0,1-1 0,-1 0-1,0 1 1,0-1 0,0 1 0,0-1 0,0 0-1,0 1 1,0-1 2,10-35 55,-8 29-53,12-45-4,-3-1 0,-1 0 0,-3 0 0,-3-1 1,-1 0-1,-4-17 2,0 60-4,0 0 0,-1 0 0,0 0 0,-1 0 1,-4-8 3,6 15 0,0 1 1,0 0 0,-1 0-1,1 0 1,-1-1 0,0 1-1,0 1 1,0-1 0,0 0 0,0 0-1,-1 1 1,1 0 0,-1-1-1,0 1 1,0 0 0,1 0-1,-1 0 1,-1 1 0,1-1 0,-2 0-1,4 2-5,-1 0 0,0 0 0,0 0 1,1 0-1,-1 0 0,0 0 1,1 0-1,-1 1 0,1-1 1,-1 1-1,0-1 0,1 1 1,-1 0-1,1 0 0,-1 0 0,1-1 1,0 1-1,-1 0 0,1 1 1,0-1-1,0 0 0,0 0 1,-1 1-1,1-1 0,1 0 1,-1 1-1,-1 0 5,-22 47-51,20-39 66,-39 92 59,4 2 1,-14 68-75,50-157-13,0-1 1,1 1-1,0-1 0,1 1 0,1 1 13,26-42-32,2-16-5,-2 0-1,-1-2 1,-2-1 0,-3 0-1,-1-2 1,8-36 37,-20 64-57,-1-1 0,-2 0-1,0-1 1,-1 1 0,0-1 0,-2 0 0,-1 1-1,0-1 1,-2-1 57,2 22-2,0-1 0,-1 1 0,1-1 0,0 1 1,0-1-1,-1 1 0,1-1 0,0 1 0,-1-1 0,1 1 0,0-1 0,-1 1 0,1 0 0,-1-1 0,1 1 0,-1 0 1,1-1-1,-1 1 0,1 0 0,-1-1 0,1 1 0,-1 0 0,1 0 0,-1 0 0,1 0 0,-1 0 0,1-1 0,-1 1 1,0 0-1,1 0 0,-1 0 0,1 1 0,-1-1 0,1 0 2,-19 4-42,19-4 40,-6 2-10,1 0 0,0 1 1,0 0-1,0 0 0,0 0 0,0 1 1,1 0-1,-1 0 0,1 0 1,0 0-1,-2 3 12,-40 59 41,31-42-15,-21 30 213,3 2 0,3 1 0,2 1-1,-16 49-238,41-97 22,0 1-1,0 0 1,1 0-1,1 0 0,0 0 1,0 0-1,1 3-21,10-14-112,-5-3 122,0 0 1,1 0-1,-2 0 1,1-1-1,0 1 1,-1-1-1,1-1 0,-1 1 1,0 0-1,0-1 1,-1 0-1,2-2-10,41-72-4,-30 48-64,-9 18 33,14-22-52,-2-2 0,2-9 87,-17 35-51,1-1 0,-2 1 0,0-1 0,0 1 1,-1-1-1,-1 0 0,0 0 0,0 0 0,-2-12 51,1 23-4,0 1 1,-1-1-1,1 0 0,0 0 0,-1 1 0,1-1 0,-1 0 1,1 1-1,-1-1 0,1 0 0,-1 1 0,1-1 1,-1 1-1,1-1 0,-1 1 0,0-1 0,1 1 0,-1-1 1,0 1-1,0 0 0,1-1 0,-1 1 0,0 0 1,0 0-1,0-1 0,1 1 0,-1 0 0,0 0 0,0 0 1,0 0-1,1 0 0,-1 0 0,0 0 0,0 0 0,0 1 1,1-1-1,-1 0 4,-3 1-18,0-1 0,1 1 0,-1 0 1,0 0-1,1 0 0,-1 1 0,1-1 1,0 1-1,-2 1 18,-15 14-10,0 1 0,1 0 0,1 2 1,-15 19 9,-4 5 25,-111 133 402,121-141-213,2 2-1,1 0 1,2 2-1,2 2-213,1 17 98,16-39-222,14-36-135,34-71 254,-17 34-48,15-40 53,-35 74-26,-2-1 1,0 0-1,-1 0 1,-1 0-1,-1-1 1,1-19 25,-4 31-6,1 1-8,-1 1 1,0-1-1,0 1 1,-1-1-1,0 1 1,0-1-1,-2-3 14,3 9-2,-1 1 1,0-1-1,0 1 1,0-1-1,0 1 0,0-1 1,0 1-1,0 0 0,0 0 1,-1-1-1,1 1 1,0 0-1,-1 0 0,1 0 1,-1 0-1,1 1 0,-1-1 1,1 0-1,-1 1 1,1-1-1,-1 1 0,0-1 1,0 1-1,1 0 1,-1 0-1,0 0 0,1 0 1,-1 0-1,0 0 0,0 0 1,1 0-1,-1 1 1,0-1-1,1 1 0,-2 0 2,-1 0-5,0 0 0,-1 1 0,1 0 0,0 0 0,0 0 0,0 0-1,1 1 1,-1-1 0,0 1 0,1 0 0,0 0 0,0 0 0,-2 2 5,-36 51-52,25-32 66,-16 20 37,3 1 1,1 1-1,3 2 0,2 1 0,2 0 0,-2 13-51,18-45-19,2 1 0,0 0 0,1 0 0,0 1 0,2-1-1,0 3 20,9-29-74,43-80-405,-4-1 0,19-53 479,-57 118-156,0 0 0,-2-1 0,-1 0 0,-1-1 0,-1 1 0,-1-1 0,-2 0 1,0-1-1,-2-2 156,0 29 4,0 0 0,0-1 1,0 1-1,0 0 1,0-1-1,0 1 1,0 0-1,0-1 0,0 1 1,-1 0-1,1-1 1,0 1-1,0 0 0,0-1 1,-1 1-1,1 0 1,0 0-1,0-1 1,-1 1-1,1 0 0,0 0 1,-1-1-1,1 1 1,0 0-1,-1 0 0,1 0 1,0 0-1,-1 0 1,1-1-1,0 1 0,-1 0 1,1 0-1,0 0 1,-1 0-1,1 0 1,-1 0-1,1 0 0,0 0 1,-1 0-1,1 0 1,0 0-1,-1 1-4,-17 7 180,1 15-57,2 0 0,0 1 0,1 0 0,1 1 0,-7 21-123,6-15 95,-27 50 115,21-44-141,2 0 1,1 0 0,2 3-70,18-83-606,8 4 294,2 1 0,10-19 312,-13 34-181,0-1 1,-1-1-1,-1 0 0,-2 0 1,0 0-1,-2-1 0,1-25 181,-5 48-37,-2-15 38,1 17 2,1 1 0,-1 0 0,1 0 0,-1 0 0,1 0 0,-1-1 0,1 1 0,-1 0 0,1 0 0,-1 0 0,0 0 1,1 0-1,-1 0 0,1 0 0,-1 0 0,1 0 0,-1 1 0,1-1 0,-1 0 0,1 0 0,-1 0 0,1 1 0,-1-1 0,1 0 1,-1 1-1,1-1 0,-1 0 0,1 1 0,0-1 0,-1 0 0,1 1 0,0-1 0,-1 1 0,1-1 0,0 1 0,-1-1 1,1 1-4,-14 15 62,0 1 1,1 0 0,1 0-1,1 1 1,-8 18-63,1-4 145,-5 8 38,-10 15 331,2 0 0,2 3 0,4 0 0,-7 25-514,31-77-13,5-9 12,13-24 19,34-63-21,-32 56-76,22-37-303,-4-3-1,-2 0 0,-4-3 0,2-17 383,-30 85-85,-1 4 66,0 0-1,-1 0 0,1 0 1,-1-1-1,0 1 1,-1 0-1,1-1 0,-1 1 1,0 0-1,0-1 1,-1 1-1,0-4 20,-1 9 0,0 0 0,1 0 0,-1 0 0,0 0 0,0 1 0,0-1 0,0 0 0,1 1 0,-1 0 0,0-1 0,0 1 0,1 0 0,-1 0 0,1 0 0,-1 0 0,1 0 0,-1 0 0,0 1 0,-18 18 77,0 1 1,2 1 0,0 1-1,1 1 1,-8 16-78,-4 5 132,-56 77 273,-97 152 954,180-274-1428,0-9 3,-1-27-98,4-45-549,4 24-552,8-31 1265,-5 40-420,-3-1 1,0-32 419,-17 97 437,-82 152 39,47-80 451,-20 24-927,46-79 315,12-18-111,0-1 0,0 0 0,-2-1 0,0 0-1,-7 6-203,18-20-1,-1 1 0,1-1 0,-1 0 0,1 1 0,0-1 0,-1 0-1,1 0 1,0 1 0,0-1 0,-1 0 0,1 0 0,0 1 0,0-1-1,0 0 1,0 0 0,0 0 0,0 1 0,0-1 0,0 0 0,0 0 0,0 0-1,1 1 1,-1-1 1,0-1 0,1-16-67,0 0 0,2 1 0,0-1 0,1 0 0,1 1 0,0 0 0,3-4 67,17-38-883,15-23 883,4-8-431,-29 52 10,-3-1-1,0-3 422,-25 85 200,-2-2 0,-2 1 0,-14 23-200,-24 59 748,34-71-438,6-17 280,2 0 1,-6 31-591,22-153-163,31-58-409,-21 98 199,-1 0 0,-3-1-1,-2-1 1,-2 0 0,-2-2 373,-13 67 229,-283 493 1796,288-501-1918,6-12-113,0 1-1,-1-1 1,1 0-1,-1 0 1,0 0-1,0 1 1,0-1 0,0 0-1,-1 0 1,1-2 6,-2-14-59,5-26-256,3 1 0,1-1 0,2 1 0,15-41 315,4-23-533,9-42-723,-40 165 1722,-2 16-115,-2-1 0,-9 27-351,-33 68 1178,-5-3 0,-28 41-1178,81-162-67,1-14 14,2-27-316,3 1 0,0 0-1,3 0 1,2-3 369,15-81-1447,-21 20-997,-4 103 2431,0 0 0,-1 0 0,1-1 0,-1 1 0,1 0 0,0 0 0,-1 0 0,1-1 0,-1 1 0,1 0 0,0 0 0,-1 0 0,1 0 0,-1 0-1,1 0 1,-1 0 0,1 0 0,0 0 0,-1 0 0,1 0 0,-1 0 0,1 0 0,-1 1 0,1-1 0,0 0 0,-1 0 0,1 0 0,0 1 0,-1-1 0,1 0 0,-1 0 0,1 1 0,0-1 0,0 0-1,-1 0 1,1 1 0,0-1 13,-9 9 46,1 0-1,0 1 1,1-1-1,0 2 1,1-1-1,0 1 1,0 0-1,1 0 1,-2 7-46,-10 18 399,-47 97 3354,-16 56-3753,78-182 129,3-16-143,1-1 0,0 1 1,1 0-1,-1 0 1,2 0-1,-1 0 0,1 1 1,1-1-1,-1 1 1,4-3 13,2-7-57,6-13-147,43-75-1873,-5-2-1,17-58 2078,-63 138-603,-25 50 392,-17 32 676,-60 98 2087,-6-5-1,-15 5-2551,115-152 8,0 1-1,0-1 0,0 0 0,0 0 0,0 0 1,0 1-1,0-1 0,0 0 0,-1 0 1,1 1-1,0-1 0,0 0 0,0 0 0,0 0 1,-1 0-1,1 1 0,0-1 0,0 0 1,0 0-1,-1 0 0,1 0 0,0 0 1,0 0-1,-1 1 0,1-1 0,0 0 0,0 0 1,-1 0-1,1 0 0,0 0 0,0 0 1,-1 0-1,1 0 0,0 0 0,0 0 0,-1 0 1,1 0-1,0 0 0,0 0 0,-1-1 1,1 1-1,0 0 0,0 0 0,0 0 1,-1 0-1,1 0 0,0 0 0,0-1 0,0 1 1,-1 0-1,1 0 0,0 0 0,0-1 1,0 1-1,0 0 0,-1 0 0,1 0 0,0-1 1,0 1-1,0 0 0,0 0 0,0-1-7,-3-26 69,9-39-156,6 18-320,1 1 0,12-22 407,-13 39-402,-1-1-1,-2-1 1,0 0-1,-3 0 1,0-1 0,0-28 402,-8 60-33,-4 7 4,-36 53 486,3 1 0,3 1 1,-27 62-458,57-111 252,1 2-1,1-1 1,0 0 0,-2 14-252,5-24 46,1 1 0,0-1 1,0 0-1,0 1 0,0-1 0,0 0 0,1 1 0,-1-1 0,1 0 0,0 0 0,0 1-46,0-3 9,-1 0-1,1 1 0,0-1 1,0 0-1,-1 0 0,1 1 1,0-1-1,0 0 1,0 0-1,1 0 0,-1 0 1,0-1-1,0 1 0,0 0 1,1 0-1,-1-1 0,0 1 1,1-1-1,-1 1 1,1-1-1,-1 1 0,1-1 1,-1 0-1,1 0-8,15 2 38,0-2-1,-1 0 0,1-1 1,0-1-1,0 0 1,-1-2-1,1 1 1,-1-2-1,0 0 1,10-6-38,32-15 133,-1-3 0,13-10-133,5-3 7,-39 22 1,23-12-13,36-13 5,-77 38-48,0 0 0,0 2 0,0 0 0,1 1 0,0 0 0,0 2 0,15-1 48,-32 4-8,0-1 1,0 1-1,0-1 1,0 1-1,0-1 1,0 1-1,0 0 1,0 0-1,0 0 1,0 0-1,0 1 1,-1-1-1,1 0 1,-1 1-1,1-1 1,-1 1-1,1-1 0,-1 1 1,0 0-1,0 0 1,1-1-1,-2 1 1,1 0-1,0 0 1,0 0-1,0 0 1,-1 0-1,1 0 1,-1 0-1,0 1 1,1 0 7,1 13-43,0-1 1,-1 1-1,-1-1 1,0 3 42,0-8-5,0 8 7,1-11 2,-1-1 0,0 1 0,0-1 0,-1 0 0,0 1 0,0-1 0,-1 3-4,1-8 2,0 1 0,1 0 0,-1 0 0,0-1 0,-1 1 0,1 0 0,0-1 0,0 1 1,-1-1-1,1 1 0,-1-1 0,1 0 0,-1 0 0,0 0 0,1 0 0,-1 0 0,0 0 1,0 0-1,0 0 0,0-1 0,0 1 0,1-1 0,-1 1 0,0-1 0,-2 0-2,-17 2 36,0 0 0,-1-2 0,1 0 0,0-2 0,0 0-1,0-2 1,0 0 0,1-1 0,0-1 0,0-1-1,0-1 1,1 0 0,0-2 0,-3-2-36,-42-24 91,1-4-1,-3-6-90,55 40 4,11 11-59,0-2 24,2 14 12,0 1 1,1-1-1,0 0 1,2 0-1,0-1 1,0 1-1,2-1 1,2 3 18,14 29 80,3-2 1,5 7-81,-30-52 0,43 62 66,-40-59-54,0 1 1,0-1-1,0 0 0,1 0 1,0 0-1,0 0 0,0-1 1,0 0-1,1 0 0,4 2-12,-9-5 1,0 0 0,0 0 0,0 0 0,0-1-1,0 1 1,0 0 0,0 0 0,0-1 0,0 1 0,-1-1-1,1 1 1,0-1 0,0 1 0,0-1 0,-1 1-1,1-1 1,0 0 0,0 1 0,-1-1 0,1 0-1,-1 0 1,1 0 0,-1 1 0,1-1 0,-1 0 0,1 0-1,-1 0 1,0 0 0,1 0 0,-1 0 0,0 0-1,0 0 1,0 0-1,12-43 87,-10 36-78,4-19-121,0 0-1,-2 0 1,-1 0-1,-2 0 1,0-1 0,-2 1-1,-2-16 113,3 39-14,-1 1 0,0 0 1,1 0-1,-1 0 0,0 0 0,0 1 0,-1-1 1,1 0-1,0 0 0,-1 1 0,0-1 0,0 1 0,0-1 1,0 1-1,0 0 0,0 0 0,0 0 0,-1 0 0,1 0 1,-1 0-1,0 1 0,1-1 14,1 2 1,1 0 0,0 0 1,-1 0-1,1 0 0,0 0 0,-1 0 0,1 0 1,0 0-1,0 0 0,-1 1 0,1-1 0,0 0 0,-1 0 1,1 0-1,0 0 0,0 0 0,-1 1 0,1-1 1,0 0-1,0 0 0,0 1 0,-1-1 0,1 0 1,0 0-1,0 1 0,0-1 0,0 0 0,-1 0 1,1 1-1,0-1 0,0 0 0,0 1 0,0-1 1,0 0-1,0 0 0,0 1 0,0-1 0,0 0 0,0 1 1,0-1-1,0 0 0,0 1 0,0-1 0,0 0 1,0 1-1,1-1 0,-1 0-1,-8 61 100,3 1-1,3-1 1,5 46-100,-3-101 3,8 19 52,-7-24 15,-1-11 119,0-256-637,16 526 1062,-10-240-554,1-19-5,3-12 32,25-62 217,19-54-304,-24 52-77,6-12-300,-3-2-1,20-91 378,-52 174-7,0 2-2,-1 0 1,1 1 0,0-1 0,0 0-1,0 1 1,1-1 0,-1 1-1,1 0 1,0 0 0,0-1-1,1 0 9,-2 3-45,-1 1-11,0 0-5,0 0-67,0 0 50,0 0-60,0 0 2,0-19-1409,0-157 2022,0 175 102,0 10-109,0 4-475,1 0 0,0 0 0,1 0 0,0 0 0,1 0 0,1-1 0,3 8 5,-6-16-12,0 0 0,1 0 0,0-1 0,0 1 0,0 0 0,0-1 0,0 0 0,1 0 0,0 1 0,0-2 0,-1 1 0,1 0 1,1 0-1,-1-1 0,0 0 0,1 0 0,-1 0 0,1 0 0,0 0 0,0-1 0,-1 1 0,1-1 0,0 0 0,0 0 0,0-1 0,0 1 0,3-1 12,-3-1-14,1 0-1,-1 0 0,1-1 0,-1 0 0,1 0 1,-1 0-1,0 0 0,0 0 0,0-1 0,0 0 1,0 0-1,-1 0 0,1 0 0,-1-1 1,0 1-1,0-1 0,0 0 0,1-1 15,1-2-67,1 0-1,-1 1 1,2 0 0,-1 1-1,7-5 68,-76 66-304,-8-7 387,-2-2 0,-2-4 0,-1-3 0,-3-4 0,0-3 0,-3-3 1,0-4-1,-76 13-83,114-30-9,16-4 7,-1 2-1,1 0 0,0 2 1,0 2 2,27-11-131,1 0-90,0 0 90,-6 36 62,4-26 81,1 0 1,0 0 0,0 1 0,1-1 0,0 0 0,1 7-13,0 12-11,-1-29 9,-1-3 178,-10-54-189,-2 0 0,-3 1 1,-3 0-1,-15-30 13,28 73-27,0 1 0,-1 0 0,0 0-1,-1 1 1,-1-1 27,6 9-10,0 0-1,1 0 1,-1 0 0,-1 0-1,1 1 1,0-1-1,0 1 1,-1 0 0,0 0-1,1 0 1,-1 1-1,0-1 1,0 1 0,0 0-1,0 0 1,0 0-1,0 1 1,0-1 0,-1 1 10,2 0-6,1 0 1,0 1 0,0-1 0,0 1 0,0-1 0,0 1 0,0 0 0,0 0 0,0 0 0,0 0 0,0 0-1,1 1 1,-1-1 0,0 0 0,1 1 0,-1-1 0,1 1 0,-1 0 0,1-1 0,0 1 0,-1 1 5,-23 47-76,18-34 69,-21 55 290,3 1 0,-15 69-283,19-63 109,16-52 10,1-6-29,3-40-11,5-6-79,0 0-1,1 0 1,2 1-1,1-1 1,3-6 0,17-60-361,-17 47 202,-3 0-1,-1-1 1,-3-1-1,-1 1 0,-3 0 1,-5-42 159,5 87 5,0 0 0,0 0 0,0 0 1,0 1-1,-1-1 0,1 0 0,0 0 1,-1 0-1,1 0 0,0 1 0,-1-1 1,1 0-1,-1 1 0,0-1 0,1 0 0,-1 1 1,1-1-1,-1 0 0,0 1 0,0-1 1,1 1-1,-1-1 0,0 1 0,0 0 1,1-1-1,-1 1 0,0 0 0,0 0 1,0-1-1,0 1 0,0 0 0,1 0 1,-1 0-1,0 0 0,0 0 0,0 0 1,0 0-1,0 0 0,0 1 0,1-1 0,-1 0 1,0 0-1,0 1 0,0-1 0,0 0 1,1 1-1,-1-1 0,0 1 0,1-1 1,-1 1-1,0 0 0,1-1 0,-1 1 1,0 0-1,1 0-5,-9 14 52,0 0 1,2 1-1,0 1 1,0-1-1,2 1 1,0 0-1,-1 12-52,-1-4 94,-101 444 1326,126-530-1285,26-55-135,-21 61-117,-2-1 0,-4-1 0,10-49 117,-23 73-142,-1 0 0,-2 0 0,-1-1 142,0 21-1,0 12 4,0 0-1,0 0 1,0 0 0,-1-1 0,1 1 0,0 0 0,0 0 0,-1 0 0,1 0 0,0 0-1,-1 0 1,0 0 0,1 0 0,-1 0 0,1 0 0,-1 0 0,0 0 0,0 0 0,1 0 0,-1 0-1,0 0 1,0 1 0,0-1 0,0 0 0,0 1 0,0-1 0,0 1 0,0-1 0,0 1-1,-1-1 1,1 1 0,0 0 0,0 0 0,0 0 0,0-1 0,0 1 0,-1 0 0,1 0-1,0 1 1,0-1 0,0 0 0,-1 0 0,1 0 0,0 1 0,0-1 0,0 1 0,0-1-1,0 1 1,0-1 0,0 1 0,0-1 0,0 1 0,0 0 0,0 0 0,0 0 0,1-1-1,-1 1 1,0 0 0,0 0 0,0 1-3,-8 11-2,0 0-1,1 1 1,1 0-1,0 0 1,0 1 0,2 0-1,0 0 1,0 0-1,2 1 3,-5 11 35,-7 17 58,3 1 1,2 0-1,1 1 0,3-1 0,2 2 0,1-1 0,3 0 0,3 16-93,-3-61-5,0-1 1,0 1 0,1-1-1,-1 1 1,0-1 0,1 1-1,-1-1 1,1 1 0,-1-1-1,1 1 1,-1-1-1,1 1 1,-1-1 0,1 0-1,-1 1 1,1-1 0,-1 0-1,1 0 1,0 1 0,-1-1-1,1 0 1,-1 0-1,1 0 1,0 0 0,-1 0-1,1 0 1,0 0 0,-1 0-1,1 0 1,0 0 0,-1 0-1,1 0 5,23-5 17,-17 0 8,0 0 0,-1 0 0,1-1-1,-1 0 1,0 0 0,-1-1 0,1 0 0,-1 0-1,-1 0 1,1 0 0,-1-1 0,3-7-25,8-12 62,18-29-102,-3-2 0,14-36 40,-34 67-95,-1 1 1,-1-2-1,-1 1 1,-1-1-1,-1 0 1,-2 0 0,-1-6 94,-2 26-23,1-6-75,-1-1 1,0 1-1,-1-1 1,-1 1-1,0-1 1,-3-8 97,4 20-11,0 1 0,0-1-1,0 1 1,0 0 0,0-1 0,0 1 0,-1 0 0,1 0 0,-1 0-1,0 0 1,1 0 0,-1 0 0,0 1 0,0-1 0,0 0 0,0 1-1,-1 0 1,1-1 0,0 1 0,-1 0 0,1 0 0,0 0 0,-1 1-1,1-1 1,-1 1 0,1-1 0,-1 1 0,0 0 0,1 0 0,-1 0-1,1 0 1,-1 0 0,1 0 0,-1 1 0,1-1 0,-1 1 0,1 0-1,-1 0 1,1 0 0,0 0 0,-1 0 11,-2 2-6,0-1-1,0 1 0,1 0 1,-1 0-1,1 0 1,-1 0-1,1 1 1,0 0-1,0 0 0,1 0 1,-1 0-1,1 1 1,0-1-1,-2 5 7,-7 13 76,2 0 0,-7 19-76,11-27 44,-8 26 104,1 1 0,2 0 1,2 0-1,1 1 0,1 18-148,-1 53 705,5 47-705,3-151 1,1 0-1,-1 0 0,1 0 1,1 0-1,1 5 0,-3-12-2,1 0 0,-1-1 0,1 1 0,-1-1 1,1 1-1,-1-1 0,1 1 0,0-1 0,0 1 0,0-1 0,0 0 0,0 1 0,0-1 0,0 0 0,0 0 0,1 0 1,-1 0-1,0 0 0,1 0 0,-1 0 0,1-1 0,-1 1 0,1 0 0,-1-1 0,1 1 0,-1-1 0,1 1 0,-1-1 0,1 0 1,0 0-1,-1 0 0,1 0 0,1 0 2,-1 0 7,-1-1-1,1 0 1,0 0 0,0 0 0,0 0 0,-1 0-1,1 0 1,-1 0 0,1-1 0,-1 1 0,1 0-1,-1-1 1,0 1 0,0-1 0,1 0 0,-1 1-1,0-1 1,0 0 0,-1 0-7,22-45 107,-13 26-66,11-17-89,-3 0 1,-1-2-1,-2 1 0,-2-2 1,-1 0-1,-2 0 0,-2-1 0,-2 0 1,-1-13 47,-4 30-86,1 10 37,0 0 1,-2 0-1,0 0 0,-1 1 0,0-4 49,1 16-5,1-1-1,-1 1 0,1 0 1,-1-1-1,0 1 0,0 0 0,0 0 1,0-1-1,0 1 0,0 0 1,-1 0-1,1 0 0,-1 0 0,0 1 1,1-1-1,-1 0 0,0 1 1,0-1-1,0 1 0,0-1 0,0 1 1,0 0-1,0 0 0,-1 0 0,1 0 1,0 1-1,-1-1 0,1 0 1,-1 1-1,1 0 0,0-1 0,-3 1 6,1 1-8,0 0-1,0 0 1,0 0-1,1 0 0,-1 1 1,0-1-1,0 1 0,1 0 1,-1 0-1,1 1 0,0-1 1,-1 1-1,1-1 0,0 1 1,0 0-1,1 0 0,-1 0 1,1 1-1,0-1 1,-1 1-1,0 2 9,-9 15 3,1 1 0,1 0 0,-2 6-3,9-20 2,-24 63 246,3 1 1,3 1 0,4 1 0,-7 66-249,22-30 5,2-110-5,0 1-1,0-1 0,0 0 1,0 0-1,0 1 0,0-1 1,1 0-1,-1 0 0,0 1 1,0-1-1,0 0 0,1 0 1,-1 0-1,0 1 0,0-1 1,0 0-1,1 0 1,-1 0-1,0 0 0,0 0 1,1 1-1,-1-1 0,0 0 1,0 0-1,1 0 0,-1 0 1,0 0-1,1 0 0,-1 0 1,0 0-1,0 0 0,1 0 1,-1 0-1,0 0 1,1 0-1,-1 0 0,0 0 1,0 0-1,1 0 0,-1-1 1,0 1-1,0 0 0,1 0 1,-1 0-1,0-1 1,15-7 37,-4-8-25,0-1 0,-2 1-1,0-2 1,-1 1 0,0-1 0,-2-1-12,9-17-15,1-6-89,-2-1 1,-1-1-1,-3-1 0,-1 1 1,-3-1-1,-1-1 0,-3 1 0,-2-29 104,0 67 5,-1-1 0,1 1 0,-2 0-1,1-1 1,-1 1 0,0 0-1,-1 0 1,-2-6-5,5 12 1,-1 0 0,0-1 0,1 1 0,-1-1 0,0 1 0,0 0 0,0 0 0,0-1 0,0 1 0,0 0 0,0 0-1,0 0 1,0 0 0,-1 0 0,1 0 0,0 1 0,-1-1 0,1 0 0,0 1 0,-1-1 0,1 1 0,-1-1 0,1 1 0,-1 0 0,1-1 0,-1 1 0,0 0 0,1 0-1,-1 0 1,1 0 0,-1 1 0,1-1 0,-1 0 0,1 0 0,-1 1 0,1-1 0,-1 1 0,1 0 0,0-1 0,-1 1 0,1 0 0,0 0 0,-1 0 0,1 0 0,-1 1-1,-3 2 1,1 0 1,0 0-1,0 1 1,0 0-1,1 0 1,-1 0-1,1 0 1,0 0-1,0 0 1,1 1-1,0 0-1,-23 71 120,20-63-75,-12 58 170,3 1 1,2 0 0,4 1-1,4 0 1,3 37-216,2-125 14,1 0 0,0 0 0,1 0 0,1 0 0,0 1 0,1-1 0,1-1-14,10-33 3,2-24-133,-3-2 1,-3 1-1,-4-2 1,-3 1-1,-3-39 130,-8 52-156,6 60 158,0-1-1,-1 0 0,1 0 0,-1 1 1,1-1-1,-1 0 0,1 1 0,-1-1 1,0 1-1,0-1 0,0 1 1,0-1-1,0 1 0,0-1 0,0 1 1,0 0-1,0 0 0,-1 0 0,1-1 1,-1 1-1,1 0 0,0 1 1,-1-1-1,0 0 0,1 0 0,-1 1 1,0-1-1,1 1 0,-1-1 0,-1 1-1,1 0 0,1 1-1,-1 0 0,0-1 0,1 1 0,-1 0 0,1 0 0,-1 0 0,1 0 0,-1 0 0,1 0 0,0 1 0,-1-1 0,1 0 0,0 1 1,0-1-1,0 1 0,0-1 0,0 1 0,0 0 0,1-1 0,-1 1 0,0 0 0,1 1 1,-18 51-55,15-41 49,-17 67 168,3 1 1,4 0 0,3 1 0,4 0-1,4 48-162,2-129 1,0-1-1,-1 0 0,1 1 0,0-1 1,0 0-1,0 1 0,0-1 0,0 1 0,0-1 1,0 0-1,1 1 0,-1-1 0,0 0 1,0 1-1,0-1 0,0 0 0,0 1 0,0-1 1,1 0-1,-1 1 0,0-1 0,0 0 1,1 1-1,-1-1 0,0 0 0,0 0 0,1 1 1,-1-1-1,0 0 0,1 0 0,-1 1 1,0-1-1,1 0 0,-1 0 0,1 0 0,12-6 20,12-21 43,-1-18-92,-3-1-1,-1-1 0,-3-1 1,-1-1-1,-3 0 1,-2 0-1,-2-2 0,-3 1 1,-1-1-1,-3 1 1,-4-47 29,2 93-4,0 1 1,-1-1 0,0 0-1,1 1 1,-1-1 0,0 1-1,-1-1 1,1 1 0,-1 0-1,1-1 1,-1 1 0,0 0-1,0 0 1,-1 0 0,1 0-1,0 0 1,-1 1 3,2 1-2,-1 0 1,1 0-1,-1 0 0,1 0 1,-1 1-1,1-1 1,-1 1-1,0-1 0,1 1 1,-1-1-1,0 1 0,1 0 1,-1 0-1,0 0 1,1 0-1,-1 0 0,0 0 1,1 0-1,-1 1 0,0-1 1,1 1-1,-1-1 1,1 1-1,-1-1 0,1 1 1,-1 0-1,1 0 0,-1 0 1,1 0-1,0 0 1,-1 0-1,1 0 0,0 0 1,0 0-1,0 1 0,0-1 1,0 1-1,0-1 1,0 1 1,-11 14-11,1 0 0,0 1 0,1 1 0,1 0 0,1 0 0,-4 13 11,-35 124 90,37-120-34,-10 33 90,4 1 1,3 1 0,2 0 0,4 0-1,2 38-146,7-120 4,0-1 0,0 1-1,2 0 1,-1 0-1,2 0 1,-1 0 0,2 0-1,-1 1 1,2 0-1,1-2-3,19-39 2,-7 8-65,-2-1 1,-2-1 0,-2 0-1,-2-1 1,-2-1 0,-2 1-1,-2-1 1,-1-31 62,-5 78-1,0 1 0,0 0 0,0-1 1,0 1-1,-1-1 0,1 1 0,0 0 1,0-1-1,0 1 0,0-1 0,-1 1 0,1 0 1,0-1-1,0 1 0,0 0 0,-1 0 1,1-1-1,0 1 0,-1 0 0,1 0 0,0-1 1,-1 1-1,1 0 0,0 0 0,-1 0 1,1-1-1,0 1 0,-1 0 0,1 0 0,-1 0 1,1 0-1,0 0 0,-1 0 0,1 0 0,-1 0 1,1 0-1,0 0 0,-1 0 0,1 0 1,-1 0-1,1 0 0,0 0 0,-1 0 0,1 0 1,0 1-1,-1-1 0,1 0 0,0 0 1,-1 0-1,1 1 0,0-1 0,-1 0 0,1 1 1,0-1-1,0 0 0,-1 0 0,1 1 1,0-1-1,0 0 0,-1 1 0,1-1 1,-23 21-43,10 1 34,0 0 0,1 1 1,1 1-1,2-1 0,-3 11 9,-34 128 119,31-101-20,3 1 1,2 1-1,3 0 0,2 54-99,19-129 3,3-15-16,-1 0 1,-2-1-1,-1-1 0,-1-1 1,-1 0-1,-2 0 0,-1-1 1,-1 0-1,-2 0 0,-1-1 1,-1 1-1,-2-27 13,-1 56-4,0 0 0,0 0 0,0 0 0,0 0 1,-1 0-1,1 0 0,0 0 0,-1 0 0,0 0 0,1 0 1,-1 0-1,0 0 0,0 0 0,0 0 0,0 0 0,0 0 0,-1 1 1,1-1-1,0 1 0,-1-1 0,1 1 0,-1-1 0,0 1 1,0 0-1,1 0 0,-1 0 0,0 0 0,0 0 0,0 0 0,0 0 1,0 1-1,0-1 0,0 1 0,0-1 0,0 1 0,0 0 0,0 0 1,-1 0-1,1 0 0,0 0 0,0 0 0,0 1 0,0-1 1,0 0-1,0 1 0,0 0 0,0 0 0,0 0 0,0 0 0,0 0 1,1 0-1,-1 0 0,0 0 0,1 1 0,-1-1 0,0 0 1,1 1-1,0 0 0,-1-1 0,1 1 0,-1 1 4,-10 13 8,1 1 0,0 1 0,1-1 0,1 2 0,1-1 0,0 2-8,-38 118 118,34-99 12,3 0 0,1 1 0,2 0 0,1 0 0,2 19-130,22-484-840,-19 423 838,0-1 0,0 1 1,0 0-1,0 0 0,0 0 0,0-1 0,0 1 1,-1 0-1,1 0 0,-1 0 0,0 0 0,0 0 0,1 0 1,-1 0-1,-1 0 0,1 0 0,0 0 0,0 0 1,-1 1-1,1-1 0,-1 0 0,1 1 0,-1-1 1,0 1-1,1 0 0,-1-1 0,0 1 0,0 0 0,0 0 1,0 0-1,0 1 0,0-1 0,-1 0 0,1 1 1,0-1-1,0 1 0,0 0 0,0 0 0,-1 0 0,1 0 1,0 0-1,0 0 0,0 0 0,-1 1 0,1-1 1,0 1-1,-1 0 2,-3 1 0,0 1 0,1-1 0,0 1 1,0 0-1,0 1 0,0-1 0,0 1 0,0 0 1,1 0-1,0 0 0,0 1 0,0-1 0,0 1 1,1 0-1,-2 4 0,-10 16 26,0 1 1,-5 18-27,15-34 5,-5 16 40,1 0 0,1 0-1,2 1 1,0-1 0,2 2 0,1-1-1,1 0 1,2 0 0,1 10-45,-1-37-5,0 0 18,2-13 16,16-55-122,-3 19-68,-2-2-1,-2 0 0,-3 0 0,-2-1 1,-2-1 161,-4 52 181,-1-1 138,-8 9-307,-2 8-4,2 0-1,0 0 1,0 0 0,2 1 0,0 1-1,-2 7-7,-32 108 106,10 29 62,33-189-176,1 0 1,1 0-1,1 0 0,1 1 0,2 0 1,2-4 7,21-52-466,15-25 466,-9 31-72,-37 105-23,1-15 75,-19 355 540,21-431-637,-3 0 0,-2 0 0,-3 0 0,-3 0 0,-3 1 0,-2 0 0,-4-3 117,-62-145-1187,74 199 1323,4 41-181,0 33 42,-1-25 124,2 0 0,1 0 0,2 1 0,2-2 0,1 1 0,7 21-121,-4-40 8,-9-19 34,1-2 44,18-110 462,2-69-548,-15 131 33,3-41-49,-9 90-2,1 1 1,-1 1 0,1-1 0,0 0 0,-1 0 0,1 1 1,-1-1-1,0 0 0,1 0 0,-1 1 0,1-1 0,-1 1 1,1-1-1,-1 0 0,0 1 0,1-1 0,-1 1 0,0-1 0,1 1 1,-1-1-1,0 1 0,0-1 0,0 1 0,1 0 0,-1-1 1,0 1-1,0-1 0,0 1 0,0-1 0,0 1 0,0-1 1,0 1-1,0 0 17,13 72 65,-3 1 1,-3 8-66,6 47 186,-11-126 284,-1-11-144,1-32 2,0-56-251,-2 91-75,1-40-36,-2 1-1,-2 0 0,-2 0 1,-9-37 34,13 76-3,1 4 3,0-1 0,0 1 0,-1 0 0,1 0 0,0 0 1,0 0-1,-1 1 0,1-1 0,-1 0 0,1 0 0,-1 0 0,1 0 1,-1 0-1,0 0 0,1 1 0,-1-1 0,0 0 0,0 0 1,0 1-1,0-1 0,0 37-336,-2 311 904,3-347-547,0-23 614,2-37-367,0 36-296,-1 1 1,-1-1 0,-2 0 0,0 1 0,-1-1 0,-1 1-1,-5-15 28,9 38-7,-1 0 0,1 0-1,0 1 1,0-1-1,0 0 1,0 0-1,0 0 1,0 0-1,0 0 1,-1 0-1,1 0 1,0 0 0,0 0-1,0 0 1,0 0-1,0 0 1,0 0-1,-1 0 1,1 0-1,0 0 1,0 0 0,0 0-1,0 0 1,0 0-1,0 0 1,-1 0-1,1 0 1,0 0-1,0 0 1,0 0-1,0 0 1,0 0 0,0 0-1,-1 0 1,1 0-1,0-1 1,0 1-1,0 0 1,0 0-1,0 0 1,0 0-1,0 0 1,0 0 0,0 0-1,0-1 1,-1 1-1,1 0 1,0 0-1,0 0 1,0 0-1,0 0 1,0 0 0,0-1-1,0 1 1,0 0-1,0 0 1,0 0 7,-2 20-250,0 31 84,2-5-44,0 71 484,0-39-2875,0-65-755</inkml:trace>
</inkml:ink>
</file>

<file path=ppt/ink/ink1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1.0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103 56 3778,'0'0'1414,"0"0"-422,0 0 414,0 0 99,0 0-401,0 0-58,0 0-104,0 0-147,0 0-144,0 0-230,0 0-50,0 0-8,0 0-51,0 0 40,0 0-66,0 0 37,0 0-19,0 0-13,0 0-99,0 0-64,0 0-32,0 0 43,0 0 79,0 0-7,-24-34 301,20 27-518,-5-7-58,8 14 61,0 0 0,1 0 0,-1 1 0,1-1 0,-1 0 0,1 1-1,-1-1 1,1 1 0,-1-1 0,1 0 0,0 1 0,-1-1 0,1 1 0,-1-1 0,1 1 0,0 0 0,-1-1 0,1 1 0,0-1 0,0 1 0,0-1 0,-1 1 0,1 0 0,0-1 0,0 1 0,0-1-1,0 1 1,0 0 0,0-1 0,0 1 0,0 0 0,0-1 3,-21 124 26,6 0 1,3 41-27,9-120-2,-2 93-1730,5-161-655,0-10-2661</inkml:trace>
</inkml:ink>
</file>

<file path=ppt/ink/ink1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2.1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147 124 2865,'-2'9'11957,"0"-14"-9401,2 4-2593,0-1 0,1 1-1,-1-1 1,0 1 0,1 0-1,-1-1 1,1 1 0,-1 0-1,1 0 1,-1-1 0,1 1-1,0 0 1,0 0 0,0 0-1,-1 0 1,1 0 0,0 0-1,0 0 1,0 0 0,1 0-1,-1 0 1,1 0 37,36-21-19,60-32-19,-87 49 2,0 1 0,0 0-1,1 1 1,-1 1 0,1-1 0,0 2-1,0-1 1,5 2 36,-13 0-2,0 1 1,0 0-1,0 0 0,-1 1 0,1-1 0,0 1 1,-1 0-1,1 0 0,-1 0 0,1 0 0,-1 0 1,0 1-1,0-1 0,0 1 0,0 0 0,-1 0 1,1 0-1,-1 1 0,0-1 0,0 0 1,0 1-1,0 0 0,-1-1 0,2 4 2,1 4-12,1 0-1,-1 0 0,-1 0 1,0 1-1,-1-1 0,0 1 1,-1-1-1,0 4 13,-2-10-8,1 0-1,-1 0 1,0-1-1,-1 1 1,1-1-1,-1 1 1,0-1-1,0 1 1,0-1-1,0 0 1,-1 0-1,0 0 1,0 0 0,0-1-1,-1 2 9,-60 54-104,30-30 130,26-21-18,0-1 0,-1 0-1,0-1 1,0 0 0,-1 0 0,1-1 0,-1 0 0,-1-1 0,1 0 0,0-1 0,-6 2-8,-11 0 58,-1-1 0,1-2 0,-20 0-58,-48 4 181,90-5-184,4-1-5,0-1 0,0 1 1,0 0-1,0 0 0,0 0 0,0 0 0,0 1 1,0-1-1,-1 0 0,2 0 0,-1 0 0,0 1 1,0-1-1,0 1 0,0-1 0,0 1 0,0-1 1,0 1-1,0-1 0,0 1 0,1 0 0,-1-1 1,0 1-1,1 0 0,-1 0 0,0-1 0,1 1 1,-1 0-1,1 0 0,-1 0 8,1 0-950,3-1-1595,10 0-1734</inkml:trace>
</inkml:ink>
</file>

<file path=ppt/ink/ink1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3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4082,'0'0'2649,"0"0"-664,0 0-406,0 0-261,0 0-437,0 0-281,0 0 64,0 0-29,0 51 1065,0 157-1594,0-207-107,0 0-1,1 0 0,-1 0 0,0 0 0,1 0 0,-1 0 1,1 0-1,-1 0 0,1-1 0,0 1 0,-1 0 1,1 0-1,0-1 0,-1 1 0,1 0 0,0-1 0,0 1 1,0-1-1,-1 1 0,1-1 0,0 1 0,0-1 1,0 0-1,0 1 0,0-1 0,0 0 0,0 0 0,0 1 1,0-1-1,0 0 0,0 0 0,0 0 0,0 0 0,0-1 1,0 1-1,0 0 0,0 0 0,0-1 0,0 1 2,4-1-5,0 0-1,0 0 0,0 0 0,0 0 0,0-1 1,0 0-1,-1 0 0,2-1 6,6-5-94,-1-1 0,0-1 1,0 0-1,-1 0 0,0-1 0,8-12 94,-13 16-30,0 0 0,0 0 0,-1 0 0,0-1 0,0 0 0,-1 1 0,0-1 0,0-1 0,-1 1 0,0 0 0,0-1 0,-1-6 30,-1 14 32,0 1 8,0 0 24,0 0-56,0 10-208,0 5 193,0 3 20,0-1 0,1 1 0,0 0 1,2-1-1,0 1 0,5 14-13,-2-16 17,-1 0 1,0 0-1,-1 0 0,-1 1 1,-1-1-1,0 1 0,-1 0 1,-1 0-1,-1-1 0,0 1 1,-1 0-1,-1-1 0,0 0 1,-1 1-1,-1-1 0,0 0 1,-2-1-1,0 0 0,0 0 1,-5 6-18,-10 17 319,-1-1 0,-2-1 0,-1-2 0,-2 0 0,-24 21-319,47-54 31,3-11-731,-1-21-1453,0-12-2089</inkml:trace>
</inkml:ink>
</file>

<file path=ppt/ink/ink1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4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142 17 3073,'0'0'4120,"0"0"-1789,0 0-759,0 0-262,0 0-555,-1 2-280,-10 19-114,-1 0 1,-13 17-362,12-19 196,1 1 1,1 0-1,-6 14-196,7-3 79,2 0-1,1 1 0,1 0 1,2 0-1,1 0 1,1 1-1,2-1 1,2 4-79,-2-29 2,-1-4 1,1 1 0,0 0 0,0-1 0,1 1 0,-1 0 0,1-1 0,0 1 0,0-1 0,0 1 0,0-1 0,0 1 0,1-1 0,0 0 0,-1 1 0,1-1 0,1 0 0,-1 0 0,0-1 0,1 1 0,-1 0 0,3 1-3,1-1 10,-1 0 1,1-1-1,0 1 0,-1-1 0,1-1 1,0 1-1,0-1 0,0 0 1,1 0-1,-1-1 0,0 1 1,6-2-11,-5 0 14,-1 0 1,1 0 0,0 0 0,-1-1-1,1 0 1,-1-1 0,0 1 0,1-1-1,-1 0 1,-1-1 0,1 0 0,0 0-1,-1 0 1,0 0 0,0-1 0,2-2-15,15-16 34,-2-1 0,-1 0 0,1-4-34,-7 10 8,-2 4 14,0 0 1,-1-1-1,-1-1 0,0 1 0,-1-2 0,-1 1 0,0-1 0,-1 0 0,-1 0 0,-1-1 1,0 0-1,-2 1 0,0-1 0,0-3-22,-2 13 30,0 0 0,-1 0-1,1 0 1,-2 0 0,1 0 0,-1 0 0,0 1 0,-1-1-1,-3-7-29,4 10 7,-2 0-1,1 1 0,0-1 0,-1 1 0,0 0 0,0 0 1,0 0-1,-1 0 0,1 1 0,-1 0 0,0-1 0,0 2 1,0-1-1,-3 0-6,-6-2-46,1 1 0,-1 0 0,-1 1 0,1 1 0,0 0 1,-1 1-1,1 1 0,-1 0 0,-6 1 46,-12 0-860,33-1 706,-1 0-1,1 0 1,-1-1 0,1 1-1,-1 0 1,1 0 0,-1 0-1,1 0 1,-1 1 0,1-1 0,-1 0-1,0 0 1,1 0 0,-1 0-1,1 0 1,-1 1 0,1-1-1,-1 0 1,1 1 0,0-1-1,-1 0 1,1 1 0,-1-1-1,1 0 1,0 1 0,-1 0 154,0-1-3663</inkml:trace>
</inkml:ink>
</file>

<file path=ppt/ink/ink1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5.0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3666,'0'0'255,"0"0"1,-1 0-1,1 0 1,0 0-1,-1 0 1,1 0-1,0 0 1,-1 0 0,1 0-1,0 0 1,0 1-1,-1-1 1,1 0-1,0 0 1,-1 0-1,1 1 1,0-1-1,0 0 1,0 0 0,-1 1-1,1-1 1,0 0-1,0 0 1,0 1-1,-1-1 1,1 0-1,0 1 1,0-1-1,0 0 1,0 0-1,0 1 1,0-1 0,0 0-1,0 1 1,0-1-1,0 0 1,0 1-1,0-1 1,0 0-256,4 21 1866,12 16-2360,-16-37 620,31 72 1236,12 40-1362,-15-36 366,16 27-366,-33-83-353,-10-20 230,-1-1 0,1 1 0,-1-1 0,1 1 0,-1-1 0,1 1 0,-1-1 0,0 1 0,1-1 0,-1 0 0,0 1 0,1-1 0,-1 0 0,0 1 0,0-1 0,0 0 0,0 1 0,1-1 0,-1 0 0,0 1-1,0-1 1,0 0 0,-1 1 0,1-1 0,0 0 0,0 1 0,0-1 0,0 0 0,-1 1 0,1-1 0,0 0 123,0-42-6896</inkml:trace>
</inkml:ink>
</file>

<file path=ppt/ink/ink1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6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93 5651,'0'0'1005,"0"0"49,0 0 296,0 0-627,0 16 5237,0 55-5992,1-63 32,-1-1 0,1 1 0,1-1 0,0 1-1,-1-1 1,2 0 0,-1 0 0,2 3 0,-3-9-13,-1 0 1,1 1-1,-1-1 1,1 0-1,0 0 1,-1 0-1,1 1 1,0-1-1,0 0 1,0 0-1,0 0 0,0-1 1,0 1-1,0 0 1,0 0-1,0 0 1,0-1-1,1 1 1,-1 0-1,0-1 1,0 1-1,1-1 0,-1 0 1,0 1-1,1-1 1,-1 0-1,0 0 1,1 0-1,-1 0 1,0 0-1,1 0 1,-1 0-1,0 0 0,1-1 1,-1 1-1,0-1 1,0 1-1,1 0 1,-1-1-1,0 0 1,0 1-1,0-1 0,1 0 1,-1 0-1,0 0 1,0 1-1,0-1 1,0 0-1,-1 0 1,1-1-1,0 1 1,0 0 12,11-12-130,-1 0 0,-1-1 0,0 0-1,-1 0 1,-1-1 0,0 0 0,-1-1 0,0 1 0,-1-1 0,-1-1 0,-1 1 0,0-1 0,-1 0 0,-1 0 0,0-9 130,-2 26 344,0 0 49,0 0-49,0 24-131,8 280 94,-6-288-300,-1 1 1,-1-1-1,-1 0 0,0 1 1,-1 3-8,0-13 12,0 1 0,0-1 0,-1-1 0,1 1 0,-1 0 0,-1-1 0,0 1 0,1-1 0,-2 0 0,1 0 0,-1-1 0,-4 5-12,1-1 180,-1 0 0,0 0 0,-1-1 0,0 0 0,0-1 0,-1 0 0,0-1 0,0 0 0,-10 4-180,20-10 56,0 0-65,1 0-1,0 0 1,0 0 0,0 0 0,-1 0 0,1 0-1,0 0 1,0 0 0,0 0 0,-1 0-1,1 0 1,0 0 0,0 0 0,-1 0 0,1 0-1,0 0 1,0 0 0,0 0 0,-1 0-1,1 0 1,0 0 0,0-1 0,0 1 0,-1 0-1,1 0 1,0 0 0,0 0 0,0 0-1,0-1 1,0 1 0,-1 0 0,1 0 0,0 0-1,0 0 1,0-1 0,0 1 0,0 0-1,0 0 1,0 0 0,0-1 0,0 1 0,0 0-1,-1 0 1,1-1 0,0 1 0,0 0 0,0 0-1,1 0 1,-1-1 0,0 1 0,0 0-1,0 0 1,0 0 0,0-1 0,0 1 0,0 0-1,0 0 10,0-28-2513,0-10-2881</inkml:trace>
</inkml:ink>
</file>

<file path=ppt/ink/ink1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7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 5715,'0'0'2419,"0"0"-842,0 0-126,0 0-375,0 0-583,0 0-199,0 0 79,0 0 3,0 0-98,0 0-33,20 0 1038,220 11-189,-236-11-1380,0 0 0,0 0 0,-1-1 0,1 1 0,0-1 0,0 0 0,-1 0 0,1 0 0,0-1 0,-1 1 0,0-1 0,1 0 0,-1 0 0,0 0 0,0 0 0,0-1 0,0 1 0,0-1 0,0 0 0,1-2 286,15-20-6440</inkml:trace>
</inkml:ink>
</file>

<file path=ppt/ink/ink1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8.1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2801,'0'0'466,"0"1"0,1 0 0,-1 0 0,0-1-1,0 1 1,0 0 0,0-1 0,1 1 0,-1 0-1,0-1 1,1 1 0,-1 0 0,1-1 0,-1 1 0,0-1-1,1 1 1,-1-1 0,1 1 0,0-1 0,-1 1-1,1-1 1,-1 1 0,1-1 0,0 0-466,21 7 3296,32-6-4920,-43-1 2731,185 0-1278,-195 0 94,-1 0 0,1 0 0,-1 0 0,1 0 0,-1-1 0,1 1 0,-1 0 0,1 0 0,-1 0 0,1-1 0,-1 1 0,1 0 0,-1-1 0,0 1 0,1 0 0,-1-1 0,1 1 0,-1 0 0,0-1 0,1 1 0,-1-1 0,0 1 0,0-1 0,1 1 0,-1-1 0,0 1 0,0-1 0,0 1 0,0-1 0,0 1 0,1-1 0,-1 1 0,0-1 0,0 1 0,0-1 77,1-20-5346</inkml:trace>
</inkml:ink>
</file>

<file path=ppt/ink/ink1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19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2801,'0'0'2732,"0"0"-1243,0 0 322,0 0-162,0 0-451,0 0-286,0 0-28,0 0-140,0 0-339,0 0-170,0 0-69,0 0-44,0 3-52,0 525 1384,3-479-1585,-3-49-195,0 0-461,0-2-1136,0-12-1609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3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15239,'0'0'6515,"0"0"-6291,0 3 80,0-3 1249,0 2-945,10-2-208,-4 0-400,0 0-336,-3 0-880,-3 0-2066</inkml:trace>
</inkml:ink>
</file>

<file path=ppt/ink/ink1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20.7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31 149 4338,'0'0'303,"-1"0"1,1 0-1,0 0 0,-1 0 1,1 0-1,-1-1 0,1 1 0,0 0 1,-1 0-1,1 0 0,0-1 1,-1 1-1,1 0 0,0-1 1,-1 1-1,1 0 0,0 0 1,-1-1-1,1 1 0,0-1 1,0 1-1,0 0 0,-1-1 1,1 1-1,0 0 0,0-1 0,0 1 1,0-1-1,0 1-303,-2-20 1892,2 16-1944,0 0-1,1 0 0,-1 0 0,1 1 0,0-1 0,0 0 0,0 0 1,1 1-1,0-3 53,5-1 2,0 0 1,0 0-1,0 1 1,1 0-1,0 0 1,0 0 0,0 1-1,1 0 1,0 1-1,0 0 1,0 1-1,0-1 1,0 2-1,1-1 1,0 1-1,-1 1 1,1 0 0,0 0-1,0 1 1,-1 0-1,1 1 1,0 0-1,1 0-2,-4 3 9,1-1-1,0 1 1,-1 0-1,0 1 1,0 0 0,0 0-1,-1 1 1,4 2-9,7 6 3,-15-12-2,0 0-1,0 0 1,0 1-1,0-1 0,0 0 1,0 1-1,-1-1 1,1 1-1,-1-1 0,0 1 1,0 0-1,0 0 0,0 0 1,0-1-1,0 1 1,-1 0-1,0 0 0,1 0 1,-1 0-1,0 0 1,0 0-1,-1 0 0,1 0 1,-1 0-1,1 0 1,-1 0-1,0 0 0,-1 1 0,-1 4 12,0-1 1,0 1-1,-1 0 0,0-1 0,-1 0 0,0 0 0,0 0 0,0-1 0,-3 3-12,-16 12 9,-1 0-1,-1-2 0,-1-1 0,0-1-8,-41 28-25,63-42 52,0 0-1,-1-1 0,1 0 1,0 1-1,-1-2 0,0 1 0,1-1 1,-1 1-1,0-2 0,0 1 1,0-1-1,0 1 0,0-2 0,-4 0-26,-4 1-130,13 0 181,1 0 7,0 0 1,1 1-55,-1-1 0,0 0 0,1 0 0,-1 1 0,0-1 0,1 0 0,-1 0 1,1 0-1,-1 0 0,0 0 0,1 1 0,-1-1 0,1 0 0,-1 0 0,1 0 0,-1 0 0,1 0 0,-1 0 0,0 0 0,1 0 0,-1-1 0,1 1 1,-1 0-1,1 0 0,-1 0 0,0 0 0,1-1 0,-1 1 0,0 0 0,1 0 0,-1-1 0,0 1 0,1 0-4,18-10 396,-17 9 210,1 1-600,3-1-7,0 1-1,1 0 1,-1 0-1,0 0 1,1 0 0,-1 1-1,0 0 1,1 1-1,-1 0 1,0-1 0,0 2-1,0-1 1,-1 1-1,1 0 1,0 0-1,-1 0 1,0 1 0,0 0-1,0 1 2,20 20 33,-3 1 0,0 2 0,5 9-33,-13-15 207,2-1-1,1 0 0,0-1 0,2-1 1,0 0-1,13 8-206,-24-22 84,0-1 1,0-1-1,0 1 1,0-2-1,1 1 1,-1-1-1,1 0 0,-1-1 1,2 0-85,24 2-3983,-33-3-1097</inkml:trace>
</inkml:ink>
</file>

<file path=ppt/ink/ink1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22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0 864,'3'6'9702,"2"-2"-4587,14 1-2787,17-3-3778,-35-2 1629,43-2-81,-29 0-75,-1 1-1,0 1 1,0 0 0,1 1-1,-1 1 1,0 0-1,5 2-22,12 17-8,-30-21-141,-1 0-478,0-3-971,0-13-1553</inkml:trace>
</inkml:ink>
</file>

<file path=ppt/ink/ink1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42.8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 1777,'2'-7'5471,"2"19"-471,-1-2-5752,-3-9 762,0-1 1,0 1-1,0 0 1,0-1-1,0 1 0,1 0 1,-1-1-1,0 1 0,0-1 1,1 1-1,-1 0 1,0-1-1,0 1 0,1-1 1,-1 1-1,1-1 1,-1 1-1,1-1 0,-1 1 1,1-1-1,-1 1 1,1-1-1,-1 1 0,1-1 1,-1 0-1,1 0 1,0 1-1,-1-1 0,1 0 1,-1 0-1,1 1 1,0-1-1,-1 0 0,1 0 1,0 0-1,-1 0 1,1 0-1,0 0 0,-1 0 1,1 0-1,0 0 1,-1-1-1,1 1 0,0 0 1,-1 0-1,1-1 1,0 1-1,-1 0 0,1 0 1,-1-1-1,1 1 0,-1-1 1,1 1-1,-1-1 1,1 1-1,-1-1 0,1 1 1,-1-1-11,3-1 26,-1 0 0,1-1 0,-1 0 0,0 1 0,0-1 0,0 0 0,0 0 0,-1 0 0,1 0 0,-1 0 0,1-1 0,0-2-26,-2 6 72,0 0-3,0 0 14,0 0 27,0 0 12,0 0-12,0 0-36,0 0-20,0 0 90,0 14-643,0-14-1942</inkml:trace>
</inkml:ink>
</file>

<file path=ppt/ink/ink1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28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0 192,'2'87'9213,"2"-1"-4823,37 314-2866,-41-321-3488,0-78 823,0-2-1722,0-3-2806</inkml:trace>
</inkml:ink>
</file>

<file path=ppt/ink/ink1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29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70 5122,'0'0'1089,"7"0"1884,20-6-1549,-8-3-764,0 0 1,1 1 0,0 1-1,0 1 1,8-1-661,12 0 81,0 2 0,0 1 1,0 2-1,2 2-81,-40 1 3,-1 0 0,1-1 0,-1 1 0,1 0 0,-1 0 0,1 0 0,-1 0 0,0 0 0,1 0 0,-1 0 0,0 0 0,0 1 0,0-1 0,0 0 0,0 1 0,0-1 0,0 1 0,-1-1 0,1 1 0,0-1 0,-1 1 0,1 0 0,-1-1-1,0 1 1,1 0 0,-1-1 0,0 1-3,9 57 128,-8-50-101,0 0 13,0 0 0,-1 1 1,0-1-1,0 0 1,-2 8-41,1-14 19,0 1 0,0-1 0,0 0 0,0 0 0,0 0 0,-1 1 0,0-1 0,1-1 0,-1 1 0,0 0 0,-1 0 0,1-1 0,0 1 0,-1-1 0,1 0 1,-3 2-20,-31 20 79,-1-1 1,-2-1 0,-14 4-80,-55 31 6,108-57-26,0 0 0,-1 0 0,1 1 0,0-2 0,-1 1 0,1 0 0,-1 0 0,1 0 0,0 0 0,-1 0 0,1 0 0,0 0 0,-1 0 0,1 0 0,0-1 0,-1 1 0,1 0 0,0 0 0,0-1 0,-1 1 0,1 0 0,0 0 1,0-1-1,-1 1 0,1 0 0,0 0 0,0-1 0,0 1 0,-1 0 0,1-1 0,0 1 0,0 0 0,0-1 0,0 1 0,0 0 0,0-1 0,0 1 0,0-1 0,0 1 0,0 0 0,0-1 0,0 1 0,0 0 0,0-1 0,0 1 0,0 0 0,0-1 20,-1-26-2641,1 19-926,-3-1-3004</inkml:trace>
</inkml:ink>
</file>

<file path=ppt/ink/ink1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31.0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61 4338,'0'0'1678,"0"0"-357,0 0 197,0 0-315,0 0-293,0 0-166,0 0-56,0 0-34,0 0-46,0 0-88,0 0-186,0 0-1,0 0-10,0 0-37,0 0-116,0 0-124,11-19-81,-4 13 21,1 0 0,0 1-1,0 0 1,0 0 0,3-1 14,-9 5-3,0 0 0,0 0 0,-1 0 0,1 0 0,0 0 0,0 1-1,0-1 1,0 1 0,0-1 0,0 1 0,0 0 0,0 0 0,0 0 0,0 0 0,0 0 0,0 0 0,0 0 0,-1 1 0,1-1 0,0 1 0,0-1 0,0 1 0,0 0 0,0 0 0,-1 0 0,1 0 0,0 0 0,-1 0-1,1 0 1,-1 1 3,6 6-9,0 1-1,-1 1 0,0-1 0,-1 1 0,0 0 0,0 1 0,-2-1 1,1 1-1,-1 0 0,0-1 0,-1 1 0,-1 1 0,0-1 1,0 0-1,-1 0 0,0 0 0,-1 1 0,0-1 0,-1 0 0,0 0 1,-1 0-1,0-1 0,-1 1 0,0-1 0,-1 1 0,0 0 10,-70 116-42,75-125 12,0-1-79,-1-1 107,0 0 1,1 0-1,-1 0 0,0 0 1,1 0-1,-1 0 1,0 0-1,1 0 0,-1 0 1,0 0-1,1 0 1,-1 0-1,1-1 0,-1 1 1,0 0-1,1 0 1,-1-1-1,1 1 0,-1-1 1,1 1-1,-1 0 1,1-1-1,-1 1 0,1-1 1,-1 1-1,1-1 1,-1 1-1,1-1 0,0 1 1,-1-1-1,1 0 1,0 1-1,0-1 0,-1 1 1,1-1 1,0-6-14,1 0 0,0 0 0,0 1 0,0-1 0,1 0 0,0 1 0,1-1 0,-1 1 0,1 0 0,0 0 0,1 0 0,-1 0 0,1 1 0,0-1 0,1 1 0,-1 0 0,1 0 0,0 0 0,0 1 0,6-3 14,46-42-136,-28 25-40,-1-1 0,22-26 176,-28 26-62,-22 25 22,0 0 11,2-1 22,0 1 1,-1 0 0,1-1-1,-1 1 1,1-1-1,-1 1 1,0-1 0,1 0-1,-1 1 1,0-1 0,1 0-1,-1 0 1,0 0-1,0 0 1,0 0 0,0-1-1,0 1 1,0 0-1,0 0 1,0-1 0,0 0 6,8-9 110,-8 11-60,-1 0 84,0 0-9,0 0-63,0 0 76,0 0 38,-68-11 465,66 11-651,0 0 1,1 1-1,-1-1 0,0 1 1,1 0-1,-1-1 1,0 1-1,1 0 1,-1 0-1,1 0 0,-1 0 1,1 0-1,0 0 1,-1 1-1,1-1 1,0 0-1,0 1 0,0-1 1,0 1-1,0-1 1,0 1-1,0 0 10,-22 50-18,0-3 20,22-45 15,-1 0-1,1-1 1,0 1-1,1 0 1,-1 0-1,1 0 1,0 0 0,0 0-1,0 0 1,0 1-1,1-1 1,-1-1-1,1 1 1,0 1-17,2 0 9,0-1-1,0 1 1,0-1-1,1 1 0,-1-1 1,1 0-1,0 0 1,0-1-1,0 1 1,4 1-9,48 32 585,-50-35-631,0 1 1,0-1 0,0 0-1,0-1 1,0 1-1,0-1 1,1 0 0,-1-1-1,0 0 1,1 0 0,2 0 45,-9 0-24,1-1-3327,-1-4-4770</inkml:trace>
</inkml:ink>
</file>

<file path=ppt/ink/ink1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33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300 34 3906,'0'0'1825,"0"0"-662,0 0 219,0 0-62,0 0-479,0 0-292,0 0-39,0 0-46,0 0 8,0 0 67,0 0 72,0 0-83,0 0-61,0 0-42,0 0-36,0 0 75,0 0-45,-28 0 35,-93 0-348,118 1-114,0-1 0,0 1 0,0 0 0,0 0 0,1 0 0,-1 0 0,0 0 0,1 1 0,-1-1 0,1 1 0,0 0 0,-1 0 0,1 0 0,0 0 0,0 0 0,0 0 0,0 0 0,0 1 0,0 0 8,-33 56-99,27-45 70,-1 4 38,1 1-1,0 1 0,1-1 1,1 1-1,1 0 1,1 1-1,-2 15-8,3 4 6,1 0 0,2 0 1,3 25-7,-2-60 5,0 0 1,-1-1 0,2 1-1,-1 0 1,0 0 0,1 0-1,0-1 1,0 1-1,1-1 1,-1 0 0,1 0-1,0 0 1,0 0 0,0 0-1,1 0 1,-1-1 0,1 1-1,0-1 1,0 0 0,0 0-1,0-1 1,0 1 0,1-1-1,-1 0 1,1 0 0,0-1-1,-1 1 1,1-1-1,4 1-5,16 3 27,1-2 0,1 0 0,-1-2 0,0 0 0,8-3-27,1 2-5,-28-1 6,0 1 1,-1-1-1,1 0 0,0 0 1,0-1-1,-1 0 1,1 0-1,-1-1 0,0 0 1,1 0-1,-1 0 0,-1-1 1,1 0-1,4-3-1,7-9-8,-1 1-1,0-2 1,11-16 8,14-15-63,-34 40 66,-1 0 0,-1 0 1,1 0-1,-1-1 0,-1 0 1,1 0-1,-2 0 0,1-1 1,-1 1-1,-1-1 0,0 0 1,0-1-4,1-8 8,-1 0 1,-1 0-1,-1 0 0,0 0 1,-2 0-1,0-1-8,-2 8 31,0 0-1,0 0 0,-2 0 1,1 0-1,-1 1 0,-1 0 1,0 0-1,-1 1 0,0 0 1,0 0-1,-8-6-30,8 10 4,0 0 0,-1 1 0,1 0-1,-1 1 1,0 0 0,0 0 0,0 1 0,-1 0 0,1 0 0,-1 1 0,0 1 0,-1-1-4,-28-2-66,-1 2 1,-14 2 65,44 0-17,4 0-89,1 1 1,-1 0-1,1 1 1,-1-1-1,1 1 1,-1 0-1,1 1 1,0-1-1,0 1 1,0 0-1,0 0 1,1 1 0,-1-1-1,1 1 1,0 0-1,0 0 1,0 1 105,3 0-1051,1-4-2567,0-1-2057</inkml:trace>
</inkml:ink>
</file>

<file path=ppt/ink/ink1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34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6115,'0'0'1702,"0"0"24,0 0-291,0 0-381,0 0-309,0 0-167,0 0-23,0 0-61,0 0-70,0 0-162,0 0-36,0 0-135,0 15-8,1 6-18,1-1 1,1 0-1,0 0 0,2 0 1,1 0-1,0-1 1,1 0-1,1 0 1,3 3-66,19 35 139,3-1 0,10 10-139,-34-56 86,-5-9-4652,2-8-668</inkml:trace>
</inkml:ink>
</file>

<file path=ppt/ink/ink1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36.1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21 5410,'-3'-3'8052,"9"-2"-6638,10-3-1897,-12 7 488,1 0 0,-1 0 0,1 0 0,0 1 0,0 0 0,-1 0-1,1 0 1,0 1 0,-1-1 0,1 1 0,0 0 0,-1 1 0,1-1 0,-1 1-1,1 0 1,-1 0 0,0 0 0,0 0 0,0 1 0,0 0 0,3 3-5,-3-2 6,0 0 0,-1 1 1,1-1-1,-1 1 1,0 0-1,0 0 0,-1 1 1,1-1-1,-1 0 0,0 1 1,-1 0-1,1-1 1,-1 1-1,0 0 0,-1 0 1,1-1-1,-1 6-6,0-6 6,0 4 12,0 0 0,0 0 0,-1 0 0,0 0 0,-3 7-18,3-12 2,-1 0-1,0 0 1,0-1-1,0 1 1,0 0-1,0-1 0,-1 0 1,0 0-1,0 1 1,0-2-1,0 1 0,0 0 1,-3 1-2,-6 5-1,0 0 0,-1-1 1,0-1-1,-2 2 1,14-9-7,1 0-1,-1 0 1,0 1-1,1-1 1,-1 0-1,0 0 1,1 0-1,-1 0 1,1 0-1,-1 0 1,0 0-1,1 0 1,-1 0-1,0 0 1,1 0-1,-1 0 1,0 0-1,1-1 1,-1 1-1,1 0 1,-1 0-1,1-1 1,-1 1-1,0 0 1,1-1-1,-1 1 1,1 0-1,-1-1 1,1 1-1,0-1 1,-1 1-1,1-1 1,-1 1-1,1-1 1,0 0-1,-1 1 1,1-1-1,0 1 1,0-1-1,0 1 1,-1-1-1,1 0 1,0 1-1,0-1 1,0 0 7,0 0-48,-1-1-1,1 1 1,0-1 0,0 1 0,0-1 0,0 1 0,0-1 0,0 1 0,0-1 0,0 1 0,1-1 0,-1 1-1,1-1 1,-1 1 0,1-1 0,0 1 0,-1 0 0,1-1 0,0 1 48,7-6-34,0 2 1,0-1-1,1 1 0,-1 1 1,1-1-1,9-2 34,32-18-60,-35 16 71,0 0 0,-1-1 0,0-1 0,-1 0 0,0-1 0,-1 0 0,0-1 0,-1 0 0,6-11-11,-27 30 300,0 0-1,1 0 1,-1 1-1,1 0 1,0 1-1,1 0 1,-6 6-300,9-8 16,1 0 0,0 0 0,0 1-1,1-1 1,-1 1 0,2 0 0,-1 0 0,1 0 0,0 1-1,0-1 1,1 0 0,0 1 0,0-1 0,1 1 0,0-1-1,0 6-15,1-5 36,0 0 0,0 0-1,0 0 1,1 0 0,1 0-1,-1 0 1,1-1 0,0 1-1,1-1 1,0 0 0,0 0-1,1 0 1,0 0 0,0-1-1,4 4-35,-2-2 119,1 0-1,0 0 0,1-1 0,0-1 1,0 1-1,0-1 0,1-1 0,0 0 1,0 0-1,0-1 0,2 0-118,-8-4-1353,-4 0-1624</inkml:trace>
</inkml:ink>
</file>

<file path=ppt/ink/ink1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6:44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 0 3858,'0'0'1472,"0"0"-34,0 0-5,0 0-472,-2 4 3633,-8 11-4538,10-14-94,0 1 20,0-1 31,0-1 19,0 0 21,0 0 35,0 0 32,0 0 73,0 0-63,0 0 17,0 0-3,-23 6 45,18 1-3934,5-9-3853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00.13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 96,'0'0'184,"0"0"-16,0 0 43,0 0-48,0 0-62,0 0-34,0-7 1099,0 17-1236,0-10-495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45.0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67 164 7363,'16'-4'12965,"1"-5"-7514,34-31-7585,-35 26 3495,0 2-1437,-12 9 16,1 0-1,0 0 1,-1-1 0,0 0-1,0 0 1,0 0-1,3-4 61,-7 7-32,1 0-1,-1 0 0,0 0 0,1 0 1,-1 0-1,0 1 0,1-1 1,-1 0-1,0 0 0,0 0 1,0 0-1,0 0 0,0 0 1,0 0-1,0 0 0,0 0 0,0 0 1,0 0-1,0 0 0,-1 0 1,1 0-1,0 0 0,-1 1 1,1-1-1,-1 0 0,1 0 1,-1 0-1,1 1 0,-1-1 0,0 0 33,-1-1-77,0 0-1,-1 0 1,1 1-1,0-1 1,-1 1-1,0-1 1,1 1-1,-1 0 1,0 0-1,-2-1 78,-1 0-23,0 1 0,0 0 0,1 0 0,-1 0 0,0 1 0,0 0 0,0 0 0,0 0 0,0 1 0,1-1 0,-1 1 23,-2 2 43,1 1 0,0-1 0,1 1-1,-1 0 1,1 1 0,-1 0 0,1 0 0,1 0-1,-1 0 1,1 1 0,0 0 0,0 0 0,0 1-1,1-1 1,0 1 0,1 0 0,-1 0-1,1 0 1,1 1 0,-1-1 0,1 1 0,0-1-1,1 1 1,0 0 0,0 0 0,1-1 0,0 5-44,0 6 214,-1-14-143,1 0 1,0 0-1,0 0 0,0 0 0,1 0 1,-1 0-1,1 0 0,0 0 1,0 0-1,1 2-70,-1-4-2,1-1 0,-1 1 0,1-1 0,-1 0 1,1 1-1,0-1 0,-1 0 0,1 0 0,0 0 0,0 0 0,0 0 0,0-1 1,0 1-1,0-1 0,0 1 0,0-1 0,0 1 0,0-1 0,0 0 1,0 0-1,0 0 0,0 0 0,2-1 2,2 1-135,-1 0 0,1-1 1,-1 1-1,1-1 0,0 0 0,-1-1 0,0 1 1,1-1-1,-1 0 0,0-1 0,5-2 135,27-26-5085,1-12-11993</inkml:trace>
</inkml:ink>
</file>

<file path=ppt/ink/ink1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03.6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1671 1399 9236,'0'0'1628,"-3"4"-956,-4 9-414,-2-1 0,0-1 0,0 1 0,-1-2 0,-1 1 0,1-1 0,-8 4-258,-17 18 392,-127 133 488,80-78-397,-5-2 0,-72 52-483,152-131 29,6-5-17,0 0 1,0 0 0,0 0-1,-1 0 1,1-1-1,0 1 1,-1 0-1,1 0 1,0-1-1,-1 1 1,1-1 0,-1 1-1,1-1 1,-1 0-1,1 0 1,-1 1-13,-2-8 104,4-5-75,1 0-1,0 1 1,1-1-1,0 1 1,1 0-1,0-1 1,1 1 0,0 0-1,1 1 1,0-1-1,4-5-28,18-30-16,2 1-1,2 1 17,-6 9 12,421-546-62,-152 209 210,-274 340 433,-20 32-584,0 0 0,0 0-1,0-1 1,0 1 0,0 0-1,0 0 1,0 0 0,0 0-1,0-1 1,0 1 0,0 0 0,0 0-1,0 0 1,0 0 0,0 0-1,-1-1 1,1 1 0,0 0-1,0 0 1,0 0 0,0 0-1,0 0 1,0-1 0,0 1-1,0 0 1,-1 0 0,1 0 0,0 0-1,0 0 1,0 0 0,0 0-1,0 0 1,0 0 0,-1 0-1,1 0 1,0-1 0,0 1-1,0 0 1,0 0 0,-1 0-1,1 0 1,0 0 0,0 0 0,0 0-1,0 0 1,-1 0 0,1 1-1,0-1 1,0 0 0,0 0-1,0 0 1,0 0 0,-1 0-1,1 0 1,0 0-9,-24 11 33,-13 13-107,0 2 0,3 1 0,-22 21 74,-101 105-192,105-100 83,-77 80-280,35-34 185,-5-3 0,-57 39 204,145-126 3,-13 6 26,24-16-28,0 0 0,0 0 0,0 0 0,0 1 1,0-1-1,0 0 0,0 0 0,0 0 0,0 1 0,0-1 0,1 0 1,-1 0-1,0 1 0,1-1 0,-1 0 0,0 0 0,1 1 1,-1-1-1,1 0 0,-1 1 0,1-1 0,-1 1 0,1-1-1,35-43 26,1 1-1,36-29-25,-2 1 16,548-555-323,-595 603 302,-16 17 35,0-1-1,-1 0 1,0-1 0,0 0-1,-1 0 1,0 0 0,0-1-1,1-4-29,-5 11 72,-2-2 127,-12 3-125,3 2-77,-1 0 0,0 0 1,0 2-1,1-1 0,-1 1 1,1 0-1,0 1 1,-1 0-1,2 1 0,-1 0 1,0 0 2,-27 19 69,-34 28-69,52-37 13,-119 101-64,6 7 1,-6 18 50,-123 115-59,211-211 38,-12 12 17,-2-2 1,-2-3-1,-39 21 4,103-73-2,1-1 0,0 1 0,-1-1 1,1 1-1,0-1 0,0 1 0,0-1 0,-1 1 0,1-1 1,0 1-1,0-1 0,0 1 0,0-1 0,0 1 0,0-1 1,0 0-1,0 1 0,0-1 0,0 1 0,1-1 0,-1 1 1,0-1-1,0 1 0,0-1 0,1 1 0,-1-1 0,0 1 1,0-1-1,1 1 0,-1-1 0,0 1 0,1 0 0,-1-1 1,1 1-1,-1 0 2,19-33-9,2 1 1,0 0-1,3 2 0,0 1 1,16-13 8,20-27-53,142-176-395,3-3-1241,75-61 1689,-245 275 4,-20 21 52,-1 0 1,-1-1-1,0-1 0,-1 0 0,10-17-56,-22 32 9,0 0 0,0 0 0,0 0 0,0 0 0,0 0 0,-1 1 1,1-1-1,0 0 0,0 0 0,0 0 0,0 0 0,0 0 0,0 0 0,0 0 0,-1 0 0,1 0 0,0 0 0,0 0 0,0 0 0,0 0 0,0 0 0,0 0 0,-1 0 0,1-1 0,0 1 0,0 0 0,0 0 0,0 0 0,0 0 0,0 0 0,0 0 1,-1 0-1,1 0 0,0 0 0,0 0 0,0 0 0,0-1 0,0 1 0,0 0 0,0 0 0,0 0 0,0 0 0,0 0 0,0 0 0,0-1 0,0 1 0,0 0 0,0 0 0,0 0 0,0 0 0,0 0 0,0 0 0,0-1 0,0 1-9,-10 2 39,1 1-1,-1 0 0,1 0 0,0 1 0,0 0 0,0 0 0,1 1 0,-1 0 1,1 1-1,0 0-38,-82 72-39,66-56 75,-126 128 112,-110 144-148,13-13 7,238-271 4,-375 377 405,384-392-256,5-10-127,1 1 1,1 1-1,0-1 0,0 1 1,2 1-1,0-1 0,8-8-33,-10 12 10,355-451-529,-189 244-157,59-64 433,-225 272 275,-1 0 0,1-1 0,-1 0 0,-1 0 0,1 0 0,0-3-32,-8 11 28,1 1 0,-1 0 0,1-1 0,-1 1 0,1 0 0,-1 0 0,1-1 0,-1 1 0,0 1 0,1-1 0,-1 0 0,1 0 0,-1 0 0,1 1 0,-1-1 0,1 1 0,-1-1 0,0 1-28,-16 7 15,0 0-1,1 1 1,0 1-1,0 0 1,1 1-1,-2 4-14,-94 82 80,98-84-60,-251 256 74,-29 27 244,260-265-149,28-28-65,8-12-98,14-19-37,152-202-1309,56-47 1320,-99 124-643,-83 103 502,-22 27 106,0 0 0,-2-1 0,-1-1 0,2-6 35,-19 30 13,0 1-11,0 0 1,-1 0 0,1 0-1,0 0 1,0 0 0,-1 0-1,1 0 1,0 0 0,-1 0-1,1 0 1,0 0-1,0 0 1,-1 0 0,1 0-1,0 0 1,0 0 0,-1-1-1,1 1 1,0 0 0,0 0-1,-1 0 1,1 0 0,0-1-1,0 1 1,0 0-1,-1 0 1,1 0 0,0-1-1,0 1 1,0 0 0,0 0-1,0-1 1,-1 1 0,1 0-1,0 0 1,0-1 0,0 1-1,0 0 1,0 0 0,0-1-1,0 1 1,0 0-1,0-1 1,0 1 0,0 0-1,0 0 1,0-1 0,0 1-1,0 0 1,0 0 0,1-1-1,-1 1 1,0 0 0,0 0-1,0-1 1,0 1-1,0 0 1,1 0 0,-1-1-1,0 1 1,0 0 0,0 0-1,1 0 1,-1 0 0,0-1-1,0 1 1,1 0 0,-1 0-3,-18 7 15,1 0 1,0 1-1,0 1 1,1 1-1,0 0 1,1 1-1,-5 5-15,-109 99 332,93-81-180,-190 196 259,39-37 184,141-147-142,67-81-509,85-103-1000,9 1 1056,-16 21-2185,66-102 2185,-163 214-11,4-5-7,0 0-1,0 0 1,-1 0 0,0-1 0,-1 0 0,1-4 18,-4 11 12,-1-4 54,-13 8-24,-8 6-36,1 1 0,0 1 0,1 1 0,0 0 1,1 2-1,0 0 0,-8 8-6,-19 11 39,-97 63 92,-166 115 1376,303-202-1724,19-12 111,31-17 19,133-94-5395,139-122 5482,-33 23-2383,-266 198 3316,-31 20 1026,-37 21-596,-18 21-401,3 4 0,2 2 0,-24 26-962,-20 29 1508,-35 50-1508,106-114 229,2 2 0,1 3-229,22-31 34,1 1 0,1 0 0,0 1 0,1 0 0,1 0 0,1 0 0,-1 10-34,6-27-13,1 0 0,0 0 0,-1 0 0,1 0 0,0 0 0,0 0-1,0 0 1,0 0 0,0 0 0,0 0 0,0 1 0,0-1 0,0 0 0,1 0 0,-1 0-1,0 0 1,1 0 0,-1 0 0,1 0 0,-1 0 0,1 0 0,0 0 13,-1-1-8,1 1 0,0-1 1,0 1-1,-1-1 0,1 0 0,0 0 1,0 1-1,0-1 0,0 0 0,-1 0 1,1 0-1,0 0 0,0 0 0,0 0 1,0 0-1,0 0 0,-1-1 0,1 1 1,0 0-1,0 0 0,0-1 8,45-24-90,-45 24 90,88-66-725,-3-3 0,-4-4-1,5-11 726,9-8-610,-75 74 482,44-44-186,4-8 314,-88 76 1184,-24 25-1007,2 2-1,1 1 1,1 2-1,-31 37-176,-14 25 825,-32 52-825,-272 388 1460,327-434-1203,45-75-266,16-27-92,5-7-25,61-63 114,-3-4 0,-3-2 0,14-28 12,152-254-124,-172 268 140,-36 62 51,-13 20 8,0 0 0,0 0 0,-1 0 0,0-1 0,0 1 1,0-1-1,-1 0 0,-1 0 0,1-1 0,-1 1 0,-1 0 1,1-5-76,-2 12 10,0 1 1,0 0-1,0 0 1,0-1 0,0 1-1,0 0 1,0 0-1,0-1 1,0 1 0,0 0-1,0 0 1,0-1-1,0 1 1,0 0 0,0 0-1,0 0 1,-1-1-1,1 1 1,0 0 0,0 0-1,0 0 1,0 0-1,-1-1 1,1 1 0,0 0-1,0 0 1,0 0 0,-1 0-1,1 0 1,0-1-1,0 1 1,0 0 0,-1 0-1,1 0 1,0 0-1,0 0 1,-1 0 0,1 0-1,0 0 1,0 0-11,-16 3 94,16-3-90,-11 3-3,0 1 0,0 1 0,1 0 0,0 0 0,0 1 0,0 0 0,1 1 0,-1 0 0,0 2-1,-78 78-38,70-68 35,-92 103-87,5 3-1,-60 97 91,155-208-13,0 1 0,1 0 0,0 0 0,1 1 0,1 0 0,0 1 0,2 0 0,-3 10 13,7-25-5,1 0-1,-1 0 1,1 0 0,-1 0-1,1 0 1,0 1 0,0-1-1,0 0 1,0 0 0,0 0-1,0 0 1,1 1 0,-1-1-1,1 0 1,-1 0 0,1 0-1,0 0 1,0 0 0,0 0-1,0 0 1,0 0 0,1-1-1,-1 1 1,0 0 0,1-1 0,-1 1-1,1-1 1,0 1 0,-1-1-1,1 0 1,0 0 0,1 1 5,5 1 0,0-1 0,-1-1 0,1 1 0,0-1 1,0-1-1,0 0 0,0 0 0,1 0 0,0 0 1,23-2 19,0-1 1,-1-2 0,1-1-1,-2-1 1,1-2 0,-1 0-1,0-3 1,14-7-21,60-33 37,68-46-37,-140 79-7,217-143-8,39-45 15,-9 6 4,-205 151-2,-25 19 24,-2-3 0,0-2 0,10-14-26,-55 48 2,1 0 0,-1 0 0,0 0 0,-1 0 0,1 0 0,0-1 0,-1 1 0,1-1 0,-1 1 0,0-1 0,1 1 0,-1-1-2,-1 2 2,0 1-1,0-1 0,0 1 1,0-1-1,0 0 1,0 1-1,0-1 0,-1 1 1,1-1-1,0 1 1,0-1-1,0 1 0,0-1 1,-1 1-1,1-1 1,0 1-1,0 0 0,-1-1 1,1 1-1,0-1 0,-1 1 1,1 0-1,-1-1 1,1 1-1,0 0 0,-1-1 1,1 1-1,-1 0 1,1-1-1,-1 1 0,1 0 1,-1 0-1,1 0 1,-1 0-2,-6-2-2,0 2 0,0-1 1,1 1-1,-1 0 1,0 0-1,0 1 0,1 0 1,-5 1 1,-22 5-52,1 2 1,1 1-1,-1 1 1,2 2-1,-6 4 52,-56 31-46,-1 6 46,-31 26-28,4 5 0,-39 39 28,-212 200 1,340-296 0,-51 47 21,-29 37-22,105-106-22,0 0 1,1 0 0,-1 1 0,1 0 0,1 0 0,-1 0 0,1 0 0,1 1 0,-1 0 0,0 3 21,4-11-4,0 0 0,0 1 0,0-1 0,0 1 0,0-1 1,0 0-1,-1 1 0,1-1 0,0 0 0,0 1 0,1-1 1,-1 0-1,0 1 0,0-1 0,0 1 0,0-1 0,0 0 0,0 1 1,0-1-1,1 0 0,-1 1 0,0-1 0,0 0 0,0 0 0,1 1 1,-1-1-1,0 0 0,0 0 0,1 1 0,-1-1 0,0 0 0,1 0 1,-1 1-1,0-1 0,1 0 0,-1 0 0,0 0 0,1 0 0,-1 0 1,0 0-1,1 0 0,-1 0 0,0 1 0,1-1 0,-1 0 1,1-1 3,23-1-16,-19 2 3,15-4 20,-1-1 0,0 0-1,0-2 1,-1 0 0,0-1 0,0 0-1,0-2-6,42-26 84,21-19-84,-36 24 8,382-278-274,-162 112-327,66-25 593,-49 55-51,-252 152 30,-30 15 21,0 1 0,0-1 0,0 0 0,0 0 0,0 0 0,0 0 0,0 0 0,0 1 0,0-1-1,0 0 1,0 0 0,0 0 0,0 0 0,0 0 0,1 0 0,-1 1 0,0-1 0,0 0 0,0 0 0,0 0 0,0 0 0,0 0 0,0 0 0,0 0 0,1 0 0,-1 0 0,0 1 0,0-1 0,0 0-1,0 0 1,0 0 0,0 0 0,1 0 0,-1 0 0,0 0 0,0 0 0,0 0 0,0 0 0,0 0 0,0 0 0,1 0 0,-1 0 0,0 0 0,0 0 0,0 0 0,0 0 0,0 0 0,1 0 0,-1 0-1,0 0 1,0-1 0,0 1 0,0 0 0,0 0 0,-5 8 1,0 1 0,-1-2 0,0 1 0,-1-1 0,0 0 0,0 0 0,0 0 0,-1-1 0,-6 4-1,-12 10 15,-471 372 146,-67 54-170,528-417 19,22-19-14,0 1 1,1 0-1,0 1 0,1 1 0,0 0 0,-2 5 4,13-17-12,-5 12-12,6-13 20,0 1 0,0-1 0,0 1-1,0-1 1,0 0 0,0 1 0,0-1 0,0 0-1,0 1 1,0-1 0,0 0 0,1 1 0,-1-1-1,0 0 1,0 1 0,0-1 0,1 0 0,-1 0-1,0 1 1,0-1 0,1 0 0,-1 0 0,0 1 0,0-1-1,1 0 1,-1 0 0,0 0 0,1 1 0,-1-1-1,0 0 1,1 0 0,-1 0 0,0 0 0,1 0-1,-1 0 1,0 0 0,1 0 0,-1 0 0,1 0 0,-1 0-1,0 0 1,1 0 0,-1 0 0,0 0 0,1 0-1,-1 0 1,0 0 0,1-1 0,-1 1 0,1 0 4,22-5 9,0-1 0,0-1 0,0-1 0,-1-1 0,0-1 0,-1-1 1,10-7-10,223-120 88,791-421-24,-913 491 9,3 5 0,3 7-1,33-5-72,-203 88 337,-279 192 269,142-104-455,-657 397 452,815-506-607,-2 2-41,0-1 0,1 2 0,0 0 0,-8 7 45,54-19-731,5-10 721,0-1-1,-1-2 1,-1-1 0,2-4 10,149-91 57,-155 91-54,419-281-956,-12-22 953,-51 1-66,-389 323 71,0 0 1,0 0-1,0 0 1,0 0-1,0 0 1,0 0-1,0 0 1,0 0-1,0 0 0,0 0 1,0 0-1,0 0 1,0 0-1,-1 0 1,1 0-1,0 0 1,0 0-1,0 0 1,0 0-1,0 0 1,0 0-1,0 0 1,0 0-1,0-1 1,0 1-1,0 0 1,0 0-1,0 0 1,0 0-1,0 0 1,0 0-1,0 0 1,0 0-1,0 0 0,0 0 1,0 0-1,0 0 1,0 0-1,0-1 1,0 1-1,0 0 1,0 0-1,0 0-5,-15 7 98,-186 124 182,-98 89-280,76-45 216,7 10 1,-185 205-217,381-368-10,-46 54-115,60-68 110,0 0 0,1 1-1,0-1 1,1 1 0,0 0 0,0 0 0,1 0-1,-1 6 16,4-15 0,-1 0-1,1 1 0,0-1 1,0 0-1,0 0 0,0 1 0,0-1 1,0 0-1,0 1 0,0-1 1,0 0-1,0 1 0,0-1 1,0 0-1,0 1 0,0-1 0,0 0 1,0 1-1,0-1 0,0 0 1,0 0-1,0 1 0,0-1 0,1 0 1,-1 1-1,0-1 0,0 0 1,0 0-1,1 1 0,-1-1 1,0 0-1,0 0 0,0 1 0,1-1 1,-1 0-1,0 0 0,1 0 1,-1 0-1,0 0 0,0 1 0,1-1 1,-1 0-1,0 0 0,1 0 1,-1 0-1,0 0 0,1 0 1,-1 0-1,0 0 0,1 0 0,-1 0 1,0 0-1,1 0 1,5 0 0,0 1 1,1-1-1,-1-1 1,0 1-1,1-1 1,-1 0-1,0-1 0,0 0 1,1 0-1,3-2 0,70-36 76,23-26 31,-3-3 0,5-11-107,190-166 180,-196 161-163,-64 55-16,316-274 51,-201 164 20,30-45-72,-162 165 21,47-57 34,-60 71-49,-1-1 0,-1 1 0,1-1 0,-1 0 0,0 0 0,0 0 0,-1 0 0,0 0 0,0-1 0,-1 1 0,0-5-6,-1 11 5,1 0 0,-1 0-1,0 0 1,0 1 0,0-1 0,0 0 0,0 0 0,-1 0 0,1 0 0,0 0 0,0 0-1,0 0 1,-1 0 0,1 1 0,-1-1 0,1 0 0,0 0 0,-1 0 0,1 1 0,-1-1 0,0 0-1,1 1 1,-1-1 0,0 0 0,1 1 0,-1-1 0,0 1 0,0-1 0,1 1 0,-1-1 0,0 1-1,0 0-4,-33-2 45,18 3-30,-5 0-20,-1 1 1,1 1-1,0 1 0,1 1 1,-1 1-1,1 1 1,0 0-1,-14 8 5,-29 18-13,2 3 0,-1 3 13,58-36 1,-79 53-11,3 4-1,3 3 0,2 3 0,4 4 0,2 2 0,4 4 0,3 2 0,4 3 0,3 2 0,4 3 0,-39 91 11,78-151-23,1 0 0,1 0-1,1 1 1,2 0-1,1 1 1,1 0-1,1 0 1,1 0 0,2 7 23,1-32-7,-1-1 1,1 0-1,0 0 1,1 0-1,-1 0 1,0 1-1,1-1 1,-1 0-1,1 0 0,0 0 1,-1 0-1,1 0 1,0 0-1,0 0 1,1 0-1,-1-1 1,0 1-1,0 0 1,1-1-1,-1 1 1,1-1-1,0 1 1,-1-1-1,1 0 1,0 1-1,0-1 1,0 0-1,0 0 1,0 0-1,0-1 1,2 2 6,3-1 6,1 0 1,-1-1 0,1 1 0,0-1-1,-1-1 1,1 1 0,-1-1 0,1-1-1,5-1-6,9-3 37,0-1 0,0 0 0,-1-2 0,0-1-1,-1-1 1,0 0 0,4-5-37,41-30 127,27-27-127,-64 50-9,80-69 57,-5-4-1,-3-5 0,-6-4 0,-3-4 0,-6-4 0,32-61-47,-114 169 7,12-20 25,0 1 1,6-19-33,-18 37 13,-1-1 0,0 0 0,1 0 0,-2 0 1,1 0-1,-1-1 0,0 1 0,-1 0 0,0 0 0,0-1 0,0 1 1,-2-3-14,2 9 9,0 0 1,0-1-1,-1 1 0,1 0 1,-1-1-1,1 1 1,-1 0-1,0 0 1,1 0-1,-1-1 1,0 1-1,0 0 0,0 0 1,0 0-1,0 0 1,0 0-1,0 1 1,0-1-1,0 0 1,0 0-1,-1 1 0,1-1 1,0 1-1,0-1 1,-1 1-1,0-1-9,-39-2 4,25 4-5,-5-1-21,0 1 0,0 1 0,0 2 0,0 0 0,1 0-1,0 2 1,0 1 0,-10 4 22,-30 17-32,2 3 0,-6 6 32,54-31 1,-105 64-37,2 5 0,-71 65 36,112-79-6,3 3 0,3 2 0,3 4 0,-14 24 6,73-89-4,-15 19 4,2 1 1,-8 15-1,21-33-14,0 1 0,1 0-1,0 1 1,0-1 0,1 0 0,-1 1 0,2 0 0,-1-1 0,2 1 0,-1 5 14,1-14-5,0 1 0,0 0 0,-1 0 0,1 0 0,0 0 0,1-1 0,-1 1 1,0 0-1,0 0 0,0 0 0,0 0 0,1-1 0,-1 1 0,0 0 0,1 0 0,-1-1 1,1 1-1,-1 0 0,1 0 0,-1-1 0,1 1 0,-1-1 0,1 1 0,0 0 1,-1-1-1,1 1 0,0-1 0,-1 1 0,1-1 5,28 0-34,-21 0 28,6-3 13,1 1-1,-1-2 1,0 0 0,0 0-1,0-2 1,0 0-1,-1 0 1,0-1 0,8-6-7,23-17 41,-2-2 0,4-6-41,-7 6 5,117-99 38,-5-5 1,-6-8 0,54-75-44,-182 199 4,12-16 14,-1 0-1,5-12-17,-27 40 11,-1-1 0,0 0 0,-1 0 0,1 0 0,-2-1 0,1 0 0,-2 1 0,1-1 0,-1 0-1,-1 0 1,0-1 0,0-4-11,-1 14 1,0 0-1,0 0 0,0 0 0,0 0 1,0 0-1,0 0 0,-1 0 1,1 0-1,0 0 0,-1 0 1,1 0-1,-1 0 0,1 0 0,-1 0 1,1 0-1,-1 0 0,0 1 1,1-1-1,-1 0 0,0 0 0,0 1 1,0-1-1,1 1 0,-1-1 1,0 0-1,0 1 0,0 0 0,0-1 1,0 1-1,-1-1 0,-34 0-16,20 2-1,-3 0-13,-1 1 0,1 1 0,0 0 0,0 2 0,0 0-1,0 1 1,1 1 0,-9 5 30,-27 16-23,0 2 0,-1 5 23,41-27 2,-72 49 2,2 2 0,-47 47-4,88-67-14,1 1 0,2 2 0,2 2 0,2 2 1,-11 19 13,41-56-18,0 1 0,0-1 1,1 1-1,0 0 0,1 1 1,0-1-1,0 1 0,1-1 1,1 1-1,0 0 0,0 0 1,1 0-1,0 9 18,8-20-53,1-3 53,0 0 0,0-1 0,0 1 0,0-1 1,-1-1-1,0 0 0,0 0 0,0 0 0,5-6 0,59-64 40,-37 35-15,25-22 15,141-160-86,-158 170 6,-2-2 1,-3-1-1,13-28 40,-47 77 6,1 0 0,-1 0 0,0-1 0,-1 1 0,0 0 0,0-1 0,0 0 1,-1 1-1,0-1 0,0 0 0,0-1-6,-1 7 0,0 1 0,0-1 0,0 1 0,0-1 0,-1 0-1,1 1 1,0-1 0,0 1 0,0-1 0,-1 0 0,1 1 0,0-1 0,0 1 0,-1-1 0,1 1 0,-1-1 0,1 1 0,0-1 0,-1 1 0,1-1 0,-1 1 0,1 0 0,-1-1 0,1 1 0,-1 0 0,0-1 0,1 1 0,-1 0 0,1 0 0,-1 0 0,-25-2-58,-29 18-73,15 5 123,1 2 0,1 1 1,1 3-1,1 0 0,-17 19 8,11-11 2,-365 328 97,393-348-91,13-11-82,11-9-250,43-30 313,-1-2-1,32-32 12,98-96-319,-179 163 309,84-84-206,-3-3 0,-4-5 0,59-90 216,-133 177 8,-2 0 28,1 1 0,-1-1 0,0 0 0,0 0 0,-1-1 0,0 1-36,-5 7 33,1-1 0,-1 1 0,0 0 0,0 0 0,0 1 0,1-1 1,-1 0-1,0 1 0,0-1 0,1 1 0,-1-1 0,0 1 0,1 0 0,-1 0 0,1 0 1,-1 0-1,0 0-33,-42 31 56,1 3 1,2 1-1,1 2 1,-26 34-57,46-51 16,-51 56 175,-27 42-191,76-90 17,1 1-1,1 1 0,2 1 0,2 1 1,-13 34-17,24-52-19,1 0-1,0 1 1,1-1 0,1 1 0,1-1 0,0 1 0,1 0 19,0-14-1,0 0 0,0-1 0,0 1 0,0 0 0,1 0 0,-1 0 0,1 0 0,-1 0 0,1-1 0,0 1 1,-1 0-1,1 0 0,0-1 0,0 1 0,0-1 0,1 1 0,-1-1 0,0 1 0,0-1 0,1 1 0,-1-1 0,1 0 1,1 1 0,0 0 0,1-1 0,-1 0 1,0 1-1,1-1 0,-1 0 0,0-1 1,1 1-1,-1 0 0,1-1 0,-1 0 0,1 0 0,9 0 15,0-1 0,-1-1 0,1 0 0,-1-1 0,1 0 0,-1-1 0,3-1-15,40-20 66,-2-2 1,-1-2-1,6-8-66,22-11 11,257-147-144,-326 188 103,-6 4-4,0 0 0,0 1 0,0-1 0,0 1 0,0 0 0,0 0 0,0 1 0,4-1 34,-9 3-118,0-1-1,1 1 1,-1 0-1,0 0 0,0 0 1,1 0-1,-1 0 1,0-1-1,0 1 0,0 0 1,0 0-1,0 0 0,0 0 1,0 0-1,-1 0 1,1-1-1,0 1 0,0 0 1,-1 0-1,1 0 0,0 0 1,-1-1-1,1 1 1,-1 0-1,1 0 0,-1-1 119,-27 36-3105</inkml:trace>
</inkml:ink>
</file>

<file path=ppt/ink/ink1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14.55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1853 662 9172,'13'-17'817,"15"-21"3072,22-38-3889,-44 66 327,-1 0 0,0-1 0,0 0 0,-1 1 0,0-1 1,-1-1-1,0 1 0,-1 0 0,-1-1 0,1-5-327,-2 17 9,0-1 0,0 1 1,0 0-1,0-1 0,0 1 0,0 0 0,-1-1 0,1 1 1,0-1-1,0 1 0,0 0 0,0-1 0,-1 1 0,1 0 1,0-1-1,0 1 0,-1 0 0,1-1 0,0 1 0,-1 0 0,1 0 1,0-1-1,-1 1 0,1 0 0,0 0 0,-1 0 0,1-1 1,0 1-1,-1 0 0,1 0 0,-1 0 0,1 0 0,0 0 0,-1 0 1,1 0-1,-1 0-9,-21 1 50,15 0-16,-15 2-29,0 1 1,1 1-1,0 1 1,0 1-1,0 1 1,-6 4-6,-40 21 9,-14 12-9,34-18 14,-606 380 245,391-236-137,231-152-97,-25 21-31,56-40 3,0 0 0,0-1 0,0 1-1,1 0 1,-1 0 0,0 0 0,0 0 0,0 0 0,0 0 0,0 0 0,1 1 0,-1-1 0,0 0-1,0 0 1,0 0 0,0 0 0,1 0 0,-1 0 0,0 0 0,0 0 0,0 0 0,0 0-1,0 0 1,0 1 0,1-1 0,-1 0 0,0 0 0,0 0 0,0 0 0,0 0 0,0 0-1,0 1 1,0-1 0,0 0 0,0 0 0,0 0 0,0 0 0,0 1 0,0-1 0,1 0 0,-1 0-1,0 0 1,0 0 0,-1 0 0,1 1 0,0-1 0,0 0 0,0 0 0,0 0 0,0 0-1,0 1 1,0-1 0,0 0 0,0 0 0,0 0 0,0 0 0,0 0 0,0 1 0,0-1-1,-1 0 1,1 0 0,0 0 0,0 0 0,0 0 0,0 0 0,0 0 3,21 0-33,-2-3 29,0-1 0,0 0 0,-1-1 0,1-1 0,-1-1 0,0 0 0,4-4 4,41-23-32,22-18 32,-48 30-49,521-357-1471,-239 157 796,-228 162 655,-21 15 112,-2-4-1,14-15-42,-54 35 67,-28 29-64,0 0-1,-1 0 0,1 0 1,0 0-1,0 0 1,0 0-1,0 0 1,-1-1-1,1 1 1,0 0-1,0 0 1,0 0-1,0 0 0,0 0 1,-1 0-1,1 0 1,0 0-1,0 0 1,0 0-1,0-1 1,0 1-1,0 0 1,-1 0-1,1 0 1,0 0-1,0 0 0,0 0 1,0-1-1,0 1 1,0 0-1,0 0 1,0 0-1,0 0 1,0-1-1,0 1 1,0 0-1,0 0 0,0 0 1,0 0-1,0 0 1,0-1-1,0 1 1,0 0-1,0 0 1,0 0-1,0 0 1,0-1-1,0 1 0,0 0 1,0 0-1,0 0 1,0 0-1,1 0 1,-1-1-1,0 1 1,0 0-1,0 0 1,0 0-1,0 0 0,0 0 1,0 0-1,1 0 1,-1 0-3,-10 0 18,1 1 1,-1 0-1,1 0 1,0 1-1,0 1 1,-1 0-1,2 0 1,-1 0 0,0 1-1,1 1 1,-1-1-1,1 1-18,2-1 10,-83 45 157,2 5 1,3 3-1,-20 21-167,-228 209 285,328-284-285,-99 92 193,5 4 1,-69 89-194,165-184-279,7-9 174,19-20 138,-4 4-56,625-735-1932,-640 750 1954,0 0 21,1 0-1,-1-1 0,0 0 1,-1 0-1,1 0 0,-2-1 1,1 1-1,-1-1 0,1-2-19,-4 10 11,0 0 0,0-1 0,0 1 0,0 0 0,0-1 1,0 1-1,1 0 0,-1-1 0,0 1 0,0-1 0,0 1 0,0 0 0,-1-1 0,1 1 0,0 0 0,0-1 0,0 1 0,0 0 0,0-1 0,0 1 0,0 0 0,-1-1 1,1 1-1,0 0 0,0-1 0,-1 1 0,1 0 0,0-1 0,0 1 0,-1 0 0,1 0 0,0 0 0,-1-1 0,1 1 0,0 0 0,-1 0 0,1 0 0,0 0 1,-1-1-1,1 1 0,0 0-11,-20 0 50,12 1-2,-6 1-35,0 0-1,0 0 1,0 2-1,0 0 0,1 0 1,-1 1-1,1 1 0,-3 2-12,-29 16 76,-30 24-76,35-22 71,-543 387 1092,479-335-917,72-55-116,16-13-31,1 1-1,1 1 1,-1 0 0,-11 15-99,50-33-213,32-28 171,-1-2 0,-1-2 1,17-19 41,12-8-102,-20 18-1,550-439-1939,-577 451 2086,-37 32 2,-9 8 7,-72 52 111,-469 410 637,113-88 116,430-373-880,-3 3 10,1-1-1,0 2 1,0-1 0,-3 6-47,14-15-8,-1 1 0,1-1 0,-1 0 0,1 1 0,0-1 0,0 0 0,-1 0 0,1 1 0,0-1 0,-1 0 0,1 0 0,0 0 0,0 0 0,-1 0 0,1 0 0,0 0 0,-1 0 0,1-1 0,0 1 0,0 0 0,-1 0 0,1 0 0,0-1 0,-1 1 0,1 0 0,0-1 0,-1 1 0,1-1 0,-1 1 0,1-1 8,54-22-44,-2-2 0,0-2-1,-2-2 1,47-37 44,-45 31-117,844-575-3359,-831 557 3572,-236 162 1049,5 8 1,-75 74-1146,-63 46 825,68-78 426,-7-11 1,-232 104-1252,453-243-49,42-23-254,6-3 209,283-167-1356,33 1 1450,-225 121-428,-20 10 44,360-186-746,-267 149 846,88-25 284,-239 100 29,0 1 1,37-7-30,-76 20 2,0 0 1,0-1 0,0 1-1,0 0 1,0 0 0,0 0 0,0 0-1,0 0 1,0 0 0,0 0-1,0 0 1,0 0 0,0 0 0,0 1-1,0-1 1,0 0 0,0 1 0,0-1-1,0 1 1,0-1 0,0 1-1,0-1-2,-1 1 6,1 0 0,-1 0 0,0-1 0,0 1 0,1 0 0,-1 0-1,0-1 1,0 1 0,0 0 0,0 0 0,0 0 0,0-1-1,0 1 1,0 0 0,0 0 0,-1-1 0,1 1 0,0 0-1,0 0 1,-1-1 0,1 1 0,-1 0-6,-29 44 282,29-44-275,-23 28 191,-2-1 0,0-2 0,-2 0 0,-9 4-198,-129 90 337,132-97-303,-144 93 414,-190 91-448,-202 65 645,321-156-230,184-81-367,61-29-203,15-4 23,27-5-107,98-27 115,-2-6-1,52-25 125,-8 4-143,1562-421-1231,-1713 472 1372,108-23 15,48-1-13,-174 29-6,10 0 70,-41 14 192,-66 27 83,-2-4-1,-41 9-338,-197 48 179,203-59 27,-284 74 178,-285 82-90,668-184-290,23-5-9,-1-1-1,0 1 0,0 0 1,1 0-1,-1 0 0,1 0 1,-1 1-1,1 0 1,-1-1-1,1 1 0,0 1 1,0-1-1,0 0 0,0 1 1,-2 2 5,4-1-217,11-2-81,38 0 81,-1-2 0,1-2 0,11-3 217,119-24-54,-1-7 1,23-15 53,-45 12-37,1425-373-150,-1541 400 249,-32 8 44,-22 5 52,-33 4-104,2 2 1,-1 2 0,1 2 0,-37 15-55,2-2 13,-536 146-8,-645 191 22,1213-347-23,34-10-11,0 1 0,1 0 1,-1 0-1,1 2 0,-13 7 7,24-10-98,15-1-44,26-2 52,1-2 0,-1-1-1,1-3 1,10-2 90,163-40 11,-155 33-40,191-45 32,603-153-31,-521 116 53,173-82-25,-496 175 5,66-25 63,-2-3 0,-1-3 0,18-15-68,-68 33 197,-20 16-189,0 0 0,0-1 0,1 1 0,-1 0 0,0 0-1,0 0 1,0 0 0,0-1 0,0 1 0,0 0 0,0 0 0,1 0 0,-1 0 0,0-1-1,0 1 1,0 0 0,0 0 0,0 0 0,0-1 0,0 1 0,0 0 0,0 0 0,0-1 0,0 1-1,0 0 1,0 0 0,0 0 0,0-1 0,-1 1 0,1 0 0,0 0 0,0 0 0,0 0-1,0-1 1,0 1 0,0 0 0,0 0 0,-1 0 0,1 0 0,0-1 0,0 1 0,0 0-1,0 0 1,-1 0 0,1 0 0,0 0-8,-41-4 550,35 4-548,-32 2 22,1 0 0,0 3-1,0 1 1,-12 5-24,-149 46-53,133-36 62,-861 256 2,-4-38 15,876-226-22,33-8-20,0 0-1,0-2 1,-18 1 16,47-5-96,0-1 0,-1 1 0,1-2 0,-1 1 0,1-1 0,5-4 96,22-7-185,850-334-2448,-848 333 2393,1032-463-1193,-1046 467 1476,-13 7 41,0-1-1,0-1 1,0 1 0,-1-1 0,0-1-1,0 0 1,0 0 0,1-3-84,-10 10 23,1 0 0,-1 0 0,0 0 0,0 0 0,1-1 0,-1 1 0,0 0 0,0 0 0,1 0 0,-1-1 1,0 1-1,0 0 0,0 0 0,0-1 0,1 1 0,-1 0 0,0-1 0,0 1 0,0 0 0,0 0 0,0-1 0,0 1 0,0 0 0,0-1 0,0 1 1,0 0-1,0-1 0,0 1 0,0 0 0,0-1 0,0 1 0,0 0 0,0 0 0,0-1 0,0 1 0,-1 0 0,1-1 0,0 1 0,0 0 0,0 0 1,0-1-1,-1 1 0,1 0 0,0 0 0,0 0 0,-1-1 0,1 1 0,0 0 0,0 0 0,-1 0 0,1 0 0,0-1 0,0 1 0,-1 0 1,1 0-1,0 0 0,-1 0 0,1 0-23,-27-2 691,22 1-581,-41 2-52,-1 2-1,1 2 1,0 2-1,0 3 0,-10 3-57,-236 79 0,208-63 36,-598 208 87,-154 52 245,755-262-205,81-24-87,12-2-57,29-6-15,67-31-4,42-21 0,-47 16 2,914-334-479,-462 172 367,-514 188 112,118-44 60,119-63-62,-265 115 53,-10 7-19,0-1-1,0-1 1,0 1 0,0 0-1,-1-1 1,1 1 0,-1-1-1,1 0 1,-1 0 0,1 0-1,-1 0 1,0 0-1,0-1 1,0 1 0,0-1-1,0 1 1,-1-1 0,1 0-1,-1 1 1,0-1-34,0 2 16,-1 1-1,0 0 1,0 0 0,0-1-1,0 1 1,0 0 0,0 0-1,0-1 1,0 1 0,0 0-1,0 0 1,0-1 0,0 1-1,0 0 1,-1 0 0,1-1-1,0 1 1,0 0 0,0 0-1,0-1 1,0 1 0,0 0-1,-1 0 1,1 0 0,0-1-1,0 1 1,0 0 0,-1 0-1,1 0 1,0 0 0,0-1-1,0 1 1,-1 0 0,1 0-1,0 0 1,0 0 0,-1 0-1,1 0 1,0 0 0,0 0-1,-1 0 1,1 0 0,0 0-1,0 0 1,-1 0 0,1 0-1,0 0 1,0 0 0,-1 0-1,1 0 1,0 0 0,0 0-1,-1 0 1,1 0 0,0 1-16,-36-3 182,-1 2 1,1 1-1,0 2 1,0 1-1,-29 8-182,-60 19-56,-1 6 56,90-26 72,-737 245 262,-126 89-334,850-325 10,-1-1-23,1 2 1,1 3 0,-20 15 12,66-37-192,9-2-64,9-1 200,0-1 1,0 0 0,0-2-1,-1 1 1,1-2-1,-1 0 1,0-1 0,-1 0-1,4-3 56,14-5-19,1265-538-1104,-1106 469 1079,-4-7 0,60-46 44,-232 127 46,-13 8-22,0 0 0,0 0 0,0 0-1,0 0 1,0 0 0,0-1 0,0 1 0,0 0 0,-1-1-1,1 0 1,0 1 0,-1-1 0,0 0 0,1 0 0,-1 0-1,0 0 1,0 0 0,0 0 0,0-1-24,-13 0 605,-25 5-529,1 1 0,-1 2 0,0 2 0,1 1 0,-14 6-76,-190 70-58,134-45 83,-91 32 17,-400 149 21,13 30-74,526-219-13,51-24-42,13-3-71,0-4 68,1 0 1,0 0-1,0 0 1,0-1 0,-1 0-1,6-2 69,64-16-23,0-4 0,31-16 23,-51 19 3,496-169-272,430-165-678,-981 354 947,84-36 90,21-15-90,-104 50 39,0 0 0,0 1-1,0-1 1,0 0-1,0 0 1,0 0 0,-1 0-1,1-1 1,0 1-1,-1 0 1,1-1 0,-1 1-1,1-1 1,-1 0-1,1-1-38,-4 2 68,-1 0 0,1 0 0,-1 1-1,1-1 1,-1 0 0,0 1-1,1 0 1,-1 0 0,0 0 0,1 0-1,-1 0 1,0 0 0,-1 1-68,-48 4 48,-1 2 0,1 3-1,0 2 1,1 2 0,-34 15-48,-4-1 20,-471 140 98,-295 91 68,839-254-181,-27 9-18,0 2-1,-1 2 14,41-15-139,14-3-68,27-3 72,-1-2 1,1-2 0,-1-1 0,-1-2-1,9-5 135,-44 15-1,1544-403-1314,-1484 389 1328,19-7 59,1 4 0,1 4 0,0 3 0,14 4-72,-96 7 17,0 0 0,-1 0-1,1 1 1,-1-1-1,1 0 1,-1 0-1,1 0 1,-1 0 0,0 1-1,0-1 1,0 0-1,0 0 1,1-1-1,-1 1 1,0 0 0,-1 0-1,1 0 1,0-1-1,0 1-16,-53 42 399,-1-3 0,-60 34-399,-139 65 122,153-85-73,-425 220 65,-138 74 79,635-332-191,19-12-4,1 1 0,-1 0 0,1 0 0,0 1 0,0 0 0,1 1 0,0 0 0,0 0 0,1 1 0,-1-1 0,2 2 0,-1 0 2,6-9-8,1 1 1,-1-1-1,1 1 0,0 0 0,-1-1 0,1 1 0,0-1 1,-1 1-1,1 0 0,0-1 0,0 1 0,-1 0 0,1-1 1,0 1-1,0 0 0,0-1 0,0 1 0,0 0 0,0-1 1,0 1-1,0 0 0,0-1 0,1 1 0,-1 0 1,0-1-1,0 1 0,1 0 0,-1-1 0,0 1 0,1-1 1,-1 1-1,0 0 0,1-1 0,-1 1 0,1-1 0,-1 1 1,1-1-1,-1 0 0,1 1 0,-1-1 0,1 1 0,0-1 1,-1 0-1,1 0 0,-1 1 0,1-1 0,0 0 8,43 6-158,-40-6 151,46 1-13,0-3 1,0-2 0,0-1 0,26-9 19,202-55-14,-225 54 14,846-275-662,-12-62 550,-863 343 127,-20 8 9,0 0-1,-1-1 1,1 1-1,0-1 0,-1 0 1,1 0-1,-1 0 1,1-1-1,-1 1 1,0-1-1,0 1 0,1-3-23,-4 3 254,-10 2 53,-16 1-173,-1 1 1,1 2 0,0 0 0,1 2 0,-16 5-135,-134 53-55,155-57 84,-562 235 41,-125 48 47,488-210 1,-98 39 167,272-96-301,45-23 11,0 0 1,0 0 0,1 0 0,-1 0-1,0 0 1,0 0 0,0 0 0,1 0-1,-1 0 1,0 0 0,0 0 0,1 0-1,-1 0 1,0 0 0,0 0 0,0 1 0,0-1-1,1 0 1,-1 0 0,0 0 0,0 0-1,0 1 1,0-1 0,1 0 0,-1 0-1,0 0 1,0 1 0,0-1 0,0 0 0,0 0-1,0 0 1,0 1 0,0-1 0,0 0-1,0 0 1,0 0 0,0 1 0,0-1-1,0 0 1,0 0 0,0 1 0,0-1 0,0 0-1,0 0 1,0 1 0,0-1 0,0 0-1,0 0 1,0 0 0,0 1 0,-1-1-1,1 0 1,0 0 0,0 0 0,0 0-1,0 1 1,0-1 0,-1 0 4,29 2-78,1-1 0,-1-1 1,0-2-1,0-1 0,0-1 0,6-3 78,103-24-6,-3-7 0,0-5 6,-65 21-14,738-270-673,-519 168 40,200-122 647,-465 233-3,-4 3 21,-1 0 0,0-2-1,6-5-17,-23 16 58,-2 1-41,1 0 0,0 0 0,0 0 1,-1 0-1,1 0 0,0 0 1,0-1-1,0 1 0,-1 0 0,1 0 1,0 0-1,0 0 0,0 0 1,0-1-1,-1 1 0,1 0 0,0 0 1,0 0-1,0 0 0,0-1 1,0 1-1,0 0 0,0 0 0,-1 0 1,1-1-1,0 1 0,0 0 1,0 0-1,0-1 0,0 1 1,0 0-1,0 0 0,0 0 0,0-1 1,0 1-1,0 0 0,0 0 1,0-1-1,1 1 0,-1 0 0,0 0 1,0 0-1,0-1 0,0 1 1,0 0-1,0 0 0,0 0 0,1-1 1,-1 1-18,-25 5 97,0 0 0,0 2-1,0 1 1,1 1 0,1 1 0,-1 0-97,-618 281 63,-101 42 64,324-164 196,312-120-123,104-47-201,-1-1 1,1 1-1,0 0 1,0 1-1,0-1 1,0 0-1,0 1 1,0 0-1,0 1 1,3-4-3,0 0 0,-1 0 0,1 0 0,0 1 0,0-1 0,0 0 0,0 0 0,0 1 0,0-1 0,0 0 0,0 0 0,0 1 0,0-1 0,0 0 0,0 0 0,0 1 0,0-1-1,0 0 1,0 0 0,1 1 0,-1-1 0,0 0 0,0 0 0,0 0 0,0 1 0,0-1 0,1 0 0,-1 0 0,0 0 0,0 1 0,0-1 0,0 0 0,1 0 0,-1 0-1,0 0 1,0 0 0,1 0 0,-1 1 0,0-1 0,0 0 3,25 4-234,25-4 192,1-3-1,-1-2 0,0-2 1,0-2-1,-1-2 0,15-7 43,115-41 12,9-12-12,-124 46-22,824-348-630,-50 19 375,-807 343 310,-20 7 0,0 0 0,-1-1 0,1 0 1,8-6-34,-40 12 560,-31 13-477,1 2-1,1 2 1,-21 13-83,-737 326 74,-123 52 290,859-380-303,46-20-5,1 1-1,0 1 0,1 1 1,0 1-1,-4 4-55,18-4-27,19-7-101,31-2-190,-36-4 295,63-2-37,0-3-1,0-3 1,-1-3-1,41-12 61,274-87-37,-283 80 7,1079-384-663,-618 208 663,-440 165 123,-114 38 360,-8 2-331,-20 7-86,-113 57 10,51-22-31,-1218 498 351,813-347-35,474-186-315,0 1 0,0 0 0,-12 10-16,8 2-17,22-10-86,16-3-156,34-4 227,0-2 0,0-3-1,0-2 1,43-9 32,219-59 86,-237 54-94,1273-339 27,-1278 337-24,228-59-1,-271 74 42,-29 6-32,0 0-1,0 0 1,0 0-1,0 0 1,0 0 0,0 0-1,0 0 1,0 1-1,0-1 1,0 0-1,0 0 1,0 0 0,0 0-1,0 0 1,0 0-1,0 0 1,0 0-1,0 0 1,0 0-1,0 0 1,0 0 0,0 0-1,1 1 1,-1-1-1,0 0 1,0 0-1,0 0 1,0 0 0,0 0-1,0 0 1,0 0-1,0 0 1,0 0-1,0 0 1,0 0 0,1 0-5,-44 18 274,5-3-302,-224 91 225,-24-5-196,-282 75 115,9-2-66,531-165-43,-286 102 29,251-82-89,56-22-47,14-2-43,17-3 90,0 0 1,0-2-1,1 0 1,-1-2-1,0-1 1,0-1-1,5-2 54,-23 5-4,158-33 45,54-24-41,-102 26 20,805-232-294,-14-55-487,-538 166 897,-434 164 350,-75 36-374,-22 16-112,-35 13 40,-618 194 43,90-32 29,632-201-99,76-26-19,16-4-95,37-3-216,15-5 296,0-3 0,-1-3 1,1-1-1,1-3 21,208-60 32,-177 46-37,828-262-726,57-66 731,-833 301 7,116-48 66,-247 98-93,23-12 225,-30 9 95,-19 3 84,-22 4-338,1 2-1,-1 2 0,1 2 0,-42 12-45,-179 66-66,167-52 71,-1279 437-13,1297-445 46,29-11 30,2 2-1,0 3 1,1 1-68,46-21-3,0 1 0,0-1 0,0 0 0,0 1 0,0-1 0,0 0 0,0 1 0,0-1 0,0 1 0,1-1 0,-1 1 0,0 0 0,0-1 0,0 1 0,1 0 0,-1 0 0,0 0 0,1-1 0,-1 1 0,0 0 0,1 0 0,0 0 0,-1 0 0,1 0 0,-1 0 0,1 0 0,0 0 0,0 1 3,1-1-23,1 0-1,0 0 1,0 0-1,0 0 1,0 0-1,0-1 1,0 1 0,0-1-1,0 1 1,0-1-1,0 0 1,0 1-1,0-1 1,1 0-1,-1-1 1,0 1 23,70 0-30,0-3 0,-1-3 0,1-4 0,15-6 30,296-76 8,-287 67-24,1136-327-315,-634 176 248,-576 169 112,-30 8 83,-41 14 25,-454 173 55,-36-9-179,-203 73 248,712-242-231,24-8-28,0-1-1,0 1 0,0 1 0,0-1 0,0 1 0,0 0 0,1 1 1,-1-1-1,1 1 0,0 0 0,-1 2-1,6-6-3,-1 0-1,1 0 0,0 0 1,0 0-1,0 0 1,0 1-1,-1-1 1,1 0-1,0 0 0,0 0 1,0 1-1,0-1 1,0 0-1,-1 0 1,1 0-1,0 1 0,0-1 1,0 0-1,0 0 1,0 1-1,0-1 1,0 0-1,0 0 0,0 0 1,0 1-1,0-1 1,0 0-1,0 0 1,0 1-1,0-1 0,0 0 1,0 0-1,0 1 1,1-1-1,-1 0 1,0 0-1,0 0 0,0 1 1,0-1-1,0 0 1,0 0-1,1 0 1,-1 1-1,0-1 0,0 0 1,0 0-1,1 0 1,-1 0-1,0 0 1,0 0-1,0 1 0,1-1 1,-1 0-1,0 0 1,0 0-1,1 0 1,-1 0-1,0 0 0,0 0 1,1 0-1,-1 0 1,0 0 3,49 2-206,42-6 241,-1-3 0,1-4-1,14-7-34,276-68 88,-319 71-104,663-176-151,-419 96 121,96-54 46,-391 143 308,-30 11-209,-42 16-87,-71 31 12,-264 98 29,-11-18 27,-290 101-61,663-220-17,22-10-6,1 1 1,-1 0-1,1 1 1,0 0-1,1 1 0,-1 0 1,1 1-1,-3 3 4,13-10-5,0 0 0,-1 0 0,1 0-1,0 0 1,0 0 0,0 1 0,-1-1 0,1 0-1,0 0 1,0 0 0,0 0 0,-1 1 0,1-1-1,0 0 1,0 0 0,0 1 0,0-1 0,0 0 0,0 0-1,-1 1 1,1-1 0,0 0 0,0 0 0,0 1-1,0-1 1,0 0 0,0 0 0,0 1 0,0-1-1,0 0 1,0 1 0,0-1 0,0 0 0,1 0-1,-1 1 1,0-1 0,0 0 0,0 0 0,0 1-1,0-1 1,0 0 0,1 0 0,-1 0 0,0 1 0,0-1-1,0 0 1,1 0 0,-1 0 0,0 0 0,0 1-1,0-1 1,1 0 0,-1 0 0,0 0 0,0 0-1,1 0 1,-1 0 0,0 0 0,0 0 0,1 0-1,-1 0 1,0 0 0,1 0 0,-1 0 0,0 0-1,0 0 1,1 0 0,-1 0 0,0 0 0,1 0 5,31 2-120,-28-2 96,83-4 77,0-3 0,-1-4-1,7-5-52,268-63 110,-256 55-138,904-239-436,-927 239 478,9-3 59,1 5 0,12 2-73,-158 32 63,1 3 0,1 2 0,-3 4-63,-62 19 35,-280 78 61,-264 89 409,600-181-471,45-13-43,17-7-56,17-2-106,71-3 156,0-3-1,-1-4 1,86-18 15,264-69 66,-362 75-89,730-202-27,-754 199 156,-86 24-76,1 1 1,0 2-1,1 1 0,-1 1 0,1 2 0,-18 9-30,-8 1 6,-82 26 3,-269 95-37,304-100 112,2 5 0,-75 46-84,171-88 7,-9 5 0,0 0 0,1 1 0,-1 0 0,2 1 0,0 1 0,0 1 0,-9 11-7,22-23-7,0 0 0,0 0-1,0 1 1,0-1-1,0 0 1,0 1-1,1-1 1,-1 1-1,1-1 1,-1 1 0,1 0-1,-1-1 1,1 1-1,0-1 1,0 1-1,0 0 1,0-1 7,0 0-7,0 0 0,1 0 0,-1-1 0,0 1 0,1 0 0,-1 0-1,1-1 1,-1 1 0,1 0 0,-1-1 0,1 1 0,-1-1 0,1 1 0,0-1 0,-1 1 0,1-1 0,0 1 0,0-1-1,-1 0 1,1 1 0,0-1 0,0 0 0,0 1 7,7 0-29,1 1 1,-1-1-1,1-1 0,-1 0 1,1 0-1,0 0 29,7-1 45,46-1-21,0-3-1,-1-3 1,0-3-1,32-10-23,241-82-238,-86 11-87,-200 71 210,0-2 0,-2-2 1,39-28 114,-75 45-28,-6 6 16,-1 0 0,1 0 0,-1-1 0,0 1 0,0-1 0,0 0 1,0 0-1,0 0 0,-1-1 0,1 1 0,-1-1 0,2-3 12,-4 7 2,0 0 0,0-1 0,0 1 0,0 0 0,-1-1 0,1 1 0,0 0 0,0-1 0,0 1 0,0 0 0,-1-1 0,1 1 0,0 0 0,0-1 0,-1 1 0,1 0 0,0 0 0,-1-1 0,1 1 0,0 0 0,0 0 0,-1 0 0,1-1 0,-1 1 0,1 0 0,0 0 0,-1 0 0,1 0 0,0 0 0,-1 0 0,1 0 0,-1 0 0,1 0 0,0 0 0,-1 0 0,1 0 0,0 0 0,-1 0 0,1 0 0,-1 0 1,1 0-1,0 0-2,-26 1 85,24-1-79,-34 6 4,1 1 0,0 2 0,1 2-1,0 0 1,0 3 0,1 0 0,-1 4-10,-29 10 27,-555 262 795,595-276-677,32-16-107,47-22-27,637-339-293,-566 289-177,22-23 459,-107 68-83,-2-2 1,-2-1 0,-1-3 0,-1-1 0,7-12 82,-10 2-34,-31 44 35,-1 0 0,0-1 0,0 1 0,0 0 0,0 0 0,-1-1 1,1 1-1,-1 0 0,1-1 0,-1 1 0,0 0 0,0-1 0,0 1 0,0-1 0,0 1 0,0-1 0,-1 1 0,1 0 1,-1-2-2,0 3 2,0 0 0,1 0 0,-1 0 0,0 0 1,0 0-1,0 0 0,0 0 0,0 0 1,0 0-1,0 0 0,0 1 0,0-1 0,-1 1 1,1-1-1,0 0 0,0 1 0,-1 0 1,1-1-1,0 1 0,0 0 0,-1 0 0,1 0 1,0 0-1,-2 0-2,-27-3 20,0 2 1,0 1-1,-1 2 1,1 1-1,0 1 0,1 2 1,-24 7-21,-50 18 80,-54 27-80,150-56 6,-41 17 55,-86 32 462,2 5 0,-56 37-523,586-343 87,-282 175-328,-46 30 30,10-5-200,-3-3 0,23-23 411,-92 68-33,-3 5 23,-1 0-1,0 0 1,0-1 0,-1 1-1,1-1 1,-1 0 0,1 0-1,-1 0 1,-1-1 0,1 1-1,0-1 1,1-4 10,-4 9 0,0 0 0,0-1 0,0 1 1,0 0-1,0 0 0,0-1 0,0 1 1,1 0-1,-1 0 0,0-1 0,0 1 0,0 0 1,0 0-1,0-1 0,0 1 0,0 0 0,0 0 1,0-1-1,-1 1 0,1 0 0,0 0 0,0-1 1,0 1-1,0 0 0,0 0 0,0-1 0,0 1 1,-1 0-1,1 0 0,0 0 0,0-1 0,0 1 1,0 0-1,-1 0 0,1 0 0,0 0 0,0-1 1,-1 1-1,1 0 0,0 0 0,0 0 0,-1 0 1,1 0-1,0 0 0,0 0 0,-1 0 1,1 0-1,0 0 0,0 0 0,-1 0 0,1 0 1,0 0-1,-13-2-1,0 1 1,0 0 0,-1 1 0,1 1-1,0 0 1,0 1 0,0 0 0,-9 3 0,-26 9-6,-31 14 6,70-24 0,-1094 474 1486,1084-470-1404,15-7-73,1 0-1,0 1 0,0-1 0,0 1 0,1-1 1,-1 1-1,0 0 0,1 0 0,-1 0 1,1 1-1,-1-1 0,1 1-8,16-6-205,48-23 166,-1-4 1,31-20 38,2-2-49,84-39-257,222-124-730,-382 205 1020,36-23-26,-52 32 51,0 0 1,0-1 0,0 1 0,0-1-1,0 0 1,0 0 0,0 1 0,-1-1 0,1 0-1,-1 0 1,0-1 0,1 1 0,-1 0-1,0 0 1,0-1 0,0 1 0,-1-1 0,1-1-10,-1 4 7,0 0 1,0 0-1,0-1 1,0 1-1,0 0 1,0 0 0,0 0-1,0 0 1,0-1-1,0 1 1,0 0-1,0 0 1,0 0 0,0 0-1,0-1 1,0 1-1,0 0 1,-1 0-1,1 0 1,0 0-1,0 0 1,0-1 0,0 1-1,0 0 1,-1 0-1,1 0 1,0 0-1,0 0 1,0 0 0,0 0-1,-1 0 1,1 0-1,0 0 1,0 0-1,0 0 1,0 0 0,-1 0-1,1 0 1,0 0-1,0 0 1,0 0-1,-1 0 1,1 0 0,0 0-1,0 0 1,0 0-1,0 0 1,-1 0-1,1 0-7,-20-1 34,0 1 1,0 1-1,1 1 0,-1 1 0,0 1 0,1 0 0,-5 3-34,-38 14-4,-35 18 4,51-20 43,-678 287 923,712-300-1012,13-3-169,27-5-42,13-7 230,1-2-1,-1-1 1,-1-3 0,0-1-1,-1-2 1,3-4 27,53-22-81,60-23-275,50-21-1188,96-61 1544,-282 139-59,44-29-106,-61 38 173,1-1 0,-1 0 0,0 0-1,1 0 1,-1 0 0,0 0 0,0 0 0,-1 0 0,1-1 0,0 1-1,-1-1 1,1 1 0,-1-1 0,0 0 0,0 1 0,0-1 0,0 0 0,-1 0-1,1 0-7,-1 2 9,0 1-1,0 0 0,0-1 1,0 1-1,0 0 0,0-1 0,0 1 1,0 0-1,0-1 0,0 1 1,-1 0-1,1-1 0,0 1 0,0 0 1,0 0-1,0-1 0,-1 1 1,1 0-1,0 0 0,0-1 0,-1 1 1,1 0-1,0 0 0,0 0 1,-1 0-1,1-1 0,0 1 0,-1 0 1,1 0-1,0 0 0,-1 0 1,1 0-1,0 0 0,-1 0 0,1 0 1,0 0-1,0 0 0,-1 0 1,1 0-1,0 0 0,-1 0 0,1 0 1,0 0-1,-1 0 0,1 0 1,0 0-1,-1 1-8,-28-2 78,-1 1-1,0 1 1,1 2 0,-1 1 0,1 2-1,-27 8-77,-50 19 176,-25 15-176,109-39 38,-1079 444 739,1036-426-663,23-11-29,1 3 1,0 1-1,-27 20-85,56-29-150,21-8-45,30-11 68,16-13 90,-1-1 1,23-16 36,-3 2-44,156-69-198,18-7-1008,162-104 1250,-389 203-11,-12 9 23,-1-1 1,1 0-1,-1-1 0,0 0 0,0 0 1,-1 0-1,0-1 0,0 0 0,0-2-12,-6 9 8,-1-1 1,0 1-1,1 0 0,-1 0 0,0-1 1,0 1-1,1 0 0,-1 0 0,0-1 1,0 1-1,1 0 0,-1-1 0,0 1 1,0 0-1,0-1 0,0 1 0,0 0 0,0-1 1,1 1-1,-1 0 0,0-1 0,0 1 1,0-1-1,0 1 0,0 0 0,0-1 1,0 1-1,0 0 0,-1-1 0,1 1 1,0 0-1,0-1 0,0 1 0,0-1 1,0 1-1,-1 0 0,1 0 0,0-1 0,0 1 1,-1 0-1,1-1 0,0 1 0,0 0 1,-1 0-1,1-1-8,-23-1 426,18 2-380,-38 2-9,0 2 1,0 2-1,0 1 0,1 3 1,-4 2-38,-217 76 136,239-80-115,-1049 430 977,1011-406-1000,95-44-460,2 0 465,244-126-202,67-31-595,-167 92 380,-21 10 92,20-20 322,-175 86 12,0 0 0,-1 0 0,0 0-1,1-1 1,-1 1 0,0-1 0,0 1 0,0-1 0,0 0 0,0 0 0,2-2-12,-6 3 27,0 0 1,1 1-1,-1-1 0,0 0 1,0 1-1,1-1 1,-1 1-1,0-1 0,0 1 1,0 0-1,0 0 1,0 0-1,1 0 0,-1 0 1,0 0-1,0 0 1,0 1-1,-1 0-27,-32 1 79,-1 1 1,1 2-1,0 2 0,-12 5-79,-143 47 2,149-45 29,-816 330 803,387-146-89,440-183-778,26-11-96,23-8 14,38-16-9,0-3 0,-2-2 1,18-12 123,29-14-182,766-338-810,-814 360 1061,-93 32 315,-36 21-305,0 3 1,2 3-1,-27 18-79,20-10 32,-88 39 79,-879 394 528,983-445-535,23-10-8,1 2 0,-26 16-96,113-48-603,214-125 250,-115 57-55,250-139-493,-246 128 741,77-65 160,-217 151 39,-8 6-23,-1 0 0,1 0 0,-1 1 0,0-1 0,1 0 0,-1 0 0,0 0 0,0-1 0,0 1 0,1 0 0,-1 0 0,-1-1 0,1 1 0,0 0 1,0-1-1,0 1 0,-1-1 0,1 1 0,-1-1 0,1 1 0,-1-2-16,-8 1 565,-26 4-456,0 1 0,0 1-1,0 2 1,1 1 0,-10 5-109,-169 61-53,168-57 91,-350 139 32,-165 58 353,304-125-172,248-84-335,22-5-120,24-4 149,0-3 0,0-1 1,-1-2-1,20-9 55,709-257-1694,30-51 1694,-771 313 59,-39 13 137,-52 15-11,-19 17-110,1 3-1,2 4 0,-12 11-74,-22 9 87,-38 17 36,-665 341 583,779-389-716,39-26 4,0 1 1,-1-1 0,1 0 0,0 0 0,-1 0 0,1 1 0,0-1 0,-1 0-1,1 1 1,0-1 0,0 0 0,-1 0 0,1 1 0,0-1 0,0 1 0,-1-1-1,1 0 1,0 1 0,0-1 0,0 0 0,0 1 0,0-1 0,0 1 0,0-1-1,0 0 1,0 1 0,0-1 0,0 1 0,0-1 0,0 0 0,0 1-1,0-1 1,0 0 0,0 1 0,0-1 0,0 1 0,1-1 0,-1 0 0,0 1-1,0-1 1,0 0 0,1 1 0,-1-1 0,0 0 0,1 1 5,24 4-250,36-4 235,0-2 0,0-3 0,0-3-1,25-7 16,239-63-142,-182 41-135,-14 2 31,-12 4 93,1 4 0,10 4 153,-126 22 16,26 0-200,-27 7-51,-16 10 11,-48 30 203,-2-2 1,-2-3-1,-43 19 21,89-49 9,-430 204 731,257-129 67,178-79-699,-16 11 21,66-19-529,7-4 399,-1-2-1,0-1 1,0-2 0,17-8 1,166-61-123,-138 46-58,-23 10 82,24-7-57,-1-4-1,-2-4 0,24-18 157,-105 54 3,0 0-1,0 0 0,0 0 1,-1 0-1,1 0 0,-1 0 1,1 0-1,-1-1 0,1 1 0,-1-1 1,0 1-1,0-1 0,1 1 1,-1-2-3,-1 2 2,0 1 0,0-1 0,0 1 0,0-1 0,0 1 0,-1 0 0,1-1 0,0 1 0,0-1 0,-1 1 0,1 0 0,0-1 0,0 1 0,-1 0 0,1-1 0,0 1 0,-1 0 0,1-1 0,-1 1 0,1 0 0,0 0 0,-1 0 0,1-1 1,-1 1-1,1 0 0,0 0 0,-1 0 0,1 0 0,-1 0 0,1 0 0,-1 0 0,1 0 0,-1 0 0,1 0 0,-1 0-2,-8-1 21,-1 1 1,1 0-1,-1 0 1,1 1-1,-3 1-21,-36 9 66,0 2 0,2 2 0,0 2-1,0 2 1,-1 4-66,-5 0 98,35-16-54,-283 135 1233,323-142-1312,9-11-14,1 0-1,-2-2 1,0-2-1,22-13 50,118-79-434,-137 84 293,-2-1-1,-1-1 1,-1-1 0,-1-2 0,2-5 141,-22 24-9,-1-1-1,-1 0 1,1 0 0,-2-1 0,1 0-1,-1 0 1,-1-1 0,0 1 0,-1-1-1,0 0 1,-1 0 0,0-1 0,-1 1-1,-1 0 1,0-1 0,0 0 0,-1 1-1,-1-2 10,1 12-2,0 0 0,-1-1 0,1 1 0,-1 0 0,0-1-1,0 1 1,0 0 0,0 0 0,0 0 0,0 0 0,-1 0 0,1 0-1,0 0 1,-1 1 0,0-1 0,1 0 0,-1 1 0,0-1-1,0 1 1,0 0 0,0 0 0,0-1 0,0 1 0,0 0 0,0 1-1,-1-1 1,1 0 0,-2 0 2,-8-1-16,0 0-1,0 1 1,0 1-1,0-1 1,-4 2 16,-3-1-15,-9 2 31,-1 0 1,1 2-1,-1 1 1,2 1-1,-1 1 1,0 2-17,-65 25 296,-8 8-296,-38 14 240,108-45-150,7-2 58,0-1 1,0-1 0,-1-2-149,29-6-3,-1 0-1,0-1 0,0 1 1,0-1-1,0 0 0,-1 0 1,1 0-1,0 0 1,-1-1-1,1 0 4,18-14-4,237-153-91,-72 48-629,55-52 724,-217 156-1,-15 12 11,-1 0 0,0 0 1,0-1-1,0 0 0,-1 0 0,0-1 0,0 0 1,-1 0-1,4-8-10,-9 16 15,-1-1 0,0 1-1,0 0 1,0-1 0,0 1 0,0 0 0,0-1 0,0 1 0,0-1 0,0 1 0,0 0-1,0-1 1,0 1 0,0 0 0,0-1 0,0 1 0,0-1 0,0 1 0,0 0 0,0-1-1,-1 1 1,1 0 0,0-1 0,0 1 0,0 0 0,-1 0 0,1-1 0,0 1 0,0 0-1,-1-1 1,1 1 0,0 0 0,-1 0 0,1 0 0,0-1 0,-1 1 0,1 0-1,0 0 1,-1 0 0,1 0 0,0 0 0,-1 0 0,1-1 0,0 1 0,-1 0 0,1 0-1,-1 0 1,1 0 0,0 0 0,-1 1 0,1-1 0,-1 0-15,-27 1-33,21 0 89,-29 5-45,0 2-1,1 1 1,0 2-1,0 1 0,1 2 1,-20 12-11,-23 8 58,43-20-46,-543 218 384,382-164-29,-3-8-1,-6-8-366,204-52-2,0 0 0,0 0 0,0 0 1,0 0-1,0 0 0,0 0 0,0 0 0,0-1 0,0 1 0,0 0 0,0 0 0,0 0 0,1 0 0,-1 0 0,0 0 0,0 0 0,0-1 0,0 1 0,0 0 0,0 0 0,0 0 0,0 0 0,0 0 0,0-1 0,0 1 0,-1 0 0,1 0 0,0 0 0,0 0 0,0 0 0,0 0 0,0 0 0,0-1 0,0 1 1,0 0-1,0 0 0,0 0 0,0 0 0,0 0 0,-1 0 0,1 0 0,0 0 0,0 0 0,0-1 0,0 1 0,0 0 0,0 0 0,0 0 0,-1 0 0,1 0 0,0 0 0,0 0 0,0 0 0,0 0 0,0 0 0,0 0 0,-1 0 0,1 0 0,0 0 0,0 0 0,0 0 0,0 0 0,0 0 0,-1 0 2,14-14-63,27-20-175,2 2 0,0 2 0,2 1 0,1 3 0,20-8 238,250-105-868,-291 129 808,34-14-92,105-42-137,62-13 289,-237 83 195,-1 1-1,1 0 0,0 1 0,-10 6-194,-21 11 139,-319 139 634,-138 32-773,25-10 374,535-193-878,298-124 370,-171 59-77,-51 24 14,342-136-652,-275 99 577,55-40 272,-249 122 8,3 0 28,-1-2-1,0 1 0,-1-1 0,1-1 1,0-2-36,-9 8 123,-9 2 34,-29 1-50,1 2 1,-1 1-1,1 2 1,0 2-1,-5 2-107,-177 63 10,163-53 48,-397 155 535,-112 76-593,517-230 42,17-8-23,2 0 1,-1 2-1,2 1 1,-14 11-20,40-27-9,1 1 0,-1-1 0,0 0 1,0 0-1,1 0 0,-1 0 1,0 0-1,1 0 0,-1 0 0,0 0 1,0 1-1,1-1 0,-1 0 1,0 0-1,0 0 0,0 1 0,1-1 1,-1 0-1,0 0 0,0 0 0,0 1 1,0-1-1,1 0 0,-1 0 1,0 1-1,0-1 0,0 0 0,0 1 1,0-1-1,0 0 0,0 0 1,0 1-1,0-1 0,0 0 0,0 1 1,0-1-1,0 0 0,0 0 1,0 1-1,0-1 0,0 0 0,0 1 1,0-1-1,-1 0 0,1 0 1,0 1-1,0-1 0,0 0 0,0 0 1,-1 0-1,1 1 0,0-1 1,0 0-1,0 0 0,-1 0 0,1 1 9,16-4-14,0 0-1,0-1 0,-1 0 1,1-1-1,-1-1 1,5-3 14,93-50-63,-54 27 27,622-345-1458,-678 376 1514,-1 1 0,0-2 0,0 1 0,0 0 1,0 0-1,0-1 0,0 1 0,0-1 1,0 1-1,-1-1 0,1 0 0,-1 0 0,1 0 1,0 0-21,-44 17 242,-543 299 105,424-219-257,4 7 0,4 6-1,-27 34-89,163-128-17,12-11-11,0 1-1,0 0 1,0 0 0,1 0-1,-1 0 1,1 1 0,0 0-1,1-1 1,-1 2 0,1-1-1,0 0 1,0 1 28,5-5-20,0-1 0,0 1 1,0 0-1,0-1 0,0 0 0,-1 1 0,1-1 1,0 0-1,0 0 0,0 0 0,0 0 0,0 0 1,0 0-1,0-1 0,0 1 20,0 0-13,15-2-38,0-1-1,-1 0 0,1-1 0,-1 0 0,1-2 0,10-5 52,97-51-641,-83 41 345,70-38-719,-2-5 1,-2-5 0,-4-4-1,12-17 1015,-98 76 120,-1-1 0,0-1 0,10-14-120,-26 30 22,1-1-1,-1 1 1,0 0-1,0 0 1,0-1-1,1 1 0,-1 0 1,0 0-1,0-1 1,0 1-1,0 0 1,0-1-1,1 1 1,-1 0-1,0-1 1,0 1-1,0 0 1,0-1-1,0 1 1,0 0-1,0-1 0,0 1 1,0 0-1,0-1 1,0 1-1,0 0 1,-1-1-1,1 1 1,0 0-1,0-1 1,0 1-1,0 0 1,0 0-1,-1-1 1,1 1-1,0 0 0,0-1 1,-1 1-1,1 0 1,0 0-1,0 0 1,-1-1-1,1 1 1,0 0-1,0 0 1,-1 0-1,1 0 1,0-1-1,-1 1 1,1 0-1,0 0 0,-1 0 1,1 0-1,0 0 1,-1 0-1,1 0 1,0 0-1,-1 0 1,1 0-1,0 0 1,-1 0-1,1 0 1,-1 1-22,-29 1 693,-9 7-549,0 1 0,1 2 0,1 2 0,0 2 0,1 1 0,-29 19-144,19-12 134,-550 321 1726,726-396-2714,243-94-1182,-266 110 1705,1 5 1,67-7 330,-127 30 61,2 2 1,38 3-62,-83 1 7,0 1 1,0 0 0,0 1 0,0-1 0,0 1 0,0 0 0,0 0 0,0 0 0,-1 1 0,1-1 0,0 2-8,-4-2 4,1 0 1,-1 0-1,0 1 0,0-1 1,1 1-1,-1-1 1,0 1-1,0 0 1,-1-1-1,1 1 0,0 0 1,0 0-1,-1-1 1,1 1-1,-1 0 0,0 0 1,0 0-1,1 0 1,-1 0-1,0 0 0,0-1 1,-1 1-1,1 0 1,0 0-1,-1 0 1,1 0-1,-1 0 0,0 0-4,-2 7 73,-1 0 0,0 0 0,0-1 0,0 0 0,-1 1 0,-1-2 0,0 1 0,0-1 0,0 0 0,-1 0 0,1 0 0,-2-1 0,1 0 0,-1-1 0,0 0 0,-2 1-73,-26 16 189,0-3 0,-1-1-1,-5 0-188,-47 18 518,-1-4 0,-1-5-1,-2-3 1,-5-3-518,97-21-6,1 0-1,0 0 1,-1-1 0,1 1 0,0 0 0,-1 0 0,1 0 0,-1 0 0,1 0-1,0 0 1,-1-1 0,1 1 0,0 0 0,-1 0 0,1 0 0,0-1 0,0 1 0,-1 0-1,1-1 1,0 1 0,0 0 0,-1-1 0,1 1 0,0 0 0,0-1 0,0 1-1,0 0 1,-1-1 0,1 1 0,0 0 0,0-1 0,0 1 0,0 0 0,0-1-1,0 1 1,0-1 0,0 1 0,0 0 0,0-1 0,0 1 0,0-1 0,0 1-1,1 0 1,-1-1 0,0 1 0,0 0 0,0-1 0,0 1 0,1 0 0,-1-1-1,0 1 1,0 0 0,1 0 0,-1-1 0,0 1 0,1 0 0,-1-1 6,15-26-198,6 1-42,0 1 0,2 1 0,1 1 0,0 1 0,9-5 240,39-35-518,70-79-1130,-119 115 1468,-1-1-1,-1 0 1,-1-2 0,10-22 180,-27 46-2,0 1 12,-1-1 1,0 1-1,0-1 1,0 0-1,0 1 1,-1-1-1,0 0 1,1-1-11,-3 5 22,1 0 0,0 0 0,0 0 0,0 0 0,0-1 0,-1 1 0,1 0 0,-1 0 1,1 0-1,-1 0 0,1 0 0,-1 0 0,1 0 0,-1 1 0,0-1 0,1 0 0,-1 0 0,0 0 0,0 1 1,0-1-1,0 0 0,0 1 0,0-1 0,0 0 0,0 1 0,0 0 0,0-1 0,0 1 0,0 0 0,0-1 1,0 1-1,0 0 0,0 0 0,-1 0 0,1 0 0,0 0 0,0 0 0,0 0 0,0 0 0,-1 1-22,-35-1 94,0 1 1,-1 3-1,1 1 0,1 1 0,-1 2 0,1 2 0,-31 13-94,-56 26 607,-66 39-607,176-82 60,-357 194 1477,278-149-1006,85-47-467,52-28-110,-1-2 1,-1-1-1,-1-3 0,0-3 46,30-20-143,92-60-479,127-94-143,-283 200 852,-16 11-66,-24 18 10,-456 303 1218,361-243-657,113-74-576,19-11-158,26-18 20,823-518-3672,-843 533 3796,1 0 12,-1-1 1,0-1-1,0 1 0,9-9-14,-20 16 10,0 0 0,0 0 0,0 0 0,0-1 0,1 1 0,-1 0 0,0 0 0,0 0 0,0 0 0,0 0 0,0 0 0,0 0 0,1 0 1,-1 0-1,0-1 0,0 1 0,0 0 0,0 0 0,0 0 0,0 0 0,0 0 0,0-1 0,1 1 0,-1 0 0,0 0 0,0 0 0,0 0 1,0 0-1,0-1 0,0 1 0,0 0 0,0 0 0,0 0 0,0 0 0,0-1 0,0 1 0,0 0 0,0 0 0,0 0 0,0 0 0,-1-1 0,1 1 1,0 0-1,0 0 0,0 0 0,0 0 0,0 0 0,0-1 0,0 1 0,0 0 0,-1 0 0,1 0 0,0 0 0,0 0 0,0 0 0,0 0 1,0 0-1,0 0 0,-1-1 0,1 1-10,-14 0 579,8 0-383,-20 2-77,0 1 0,0 1 1,1 2-1,-1 0 0,1 2 0,0 0 1,1 2-1,-10 6-119,-48 25 652,-58 40-652,90-51 93,1 2 1,2 3-1,1 1 0,2 3-93,43-39-14,1 0 0,-1 0 0,1 0 0,0 1-1,-1-1 1,1 0 0,0 1 0,-1-1 0,1 0-1,0 1 1,-1-1 0,1 0 0,0 1 0,-1-1 0,1 0-1,0 1 1,0-1 0,0 1 0,-1-1 0,1 1-1,0-1 1,0 1 0,0-1 0,0 0 0,0 1-1,0-1 1,0 1 0,0-1 0,0 1 0,0-1-1,0 1 15,22-5-416,38-22 266,0-2-1,-2-3 1,13-11 150,0 1-307,307-184-1616,-300 173 1736,-3-4 0,-2-3 1,45-49 186,-110 101 19,-2 1 31,-1 1 0,1-1 1,-1 0-1,0 0 0,-1 0 1,1-1-1,-1 1 0,-1-1 1,1-1-51,-4 8 27,0-1 0,1 1-1,-1 0 1,0-1 0,0 1 0,0 0 0,0-1 0,0 1 0,0 0-1,0-1 1,0 1 0,0 0 0,0-1 0,0 1 0,0 0 0,-1-1 0,1 1-1,0 0 1,0-1 0,0 1 0,0 0 0,0 0 0,-1-1 0,1 1-1,0 0 1,0 0 0,0-1 0,-1 1 0,1 0 0,0 0 0,-1-1-1,1 1 1,0 0 0,0 0 0,-1 0 0,1 0 0,0 0 0,-1-1 0,1 1-1,0 0 1,-1 0 0,1 0 0,0 0 0,-1 0 0,1 0 0,0 0-27,-24-1 236,15 2-73,-11 0-110,-1 0-1,0 2 0,1 0 1,0 2-1,0 0 0,-6 3-52,-38 16 161,-17 11-161,27-12 88,-926 450 1299,1131-580-1851,65-18-1306,27-2 1770,-6 4 186,-235 122 206,-8 5-32,-133 97-131,-5-7 0,-3-6 0,-4-7 0,-4-6 0,-2-7 0,-12-4-229,148-57-2,2 1-1,-1-2 1,1 0-1,-1-1 0,0-1 0,0-1 0,-8 0 3,28-3-2,0 0 0,0 0 0,-1 0-1,1 0 1,0 0 0,0 0 0,0 0 0,-1 0-1,1 0 1,0 0 0,0-1 0,0 1 0,-1 0-1,1 0 1,0 0 0,0 0 0,0 0 0,-1 0 0,1 0-1,0 0 1,0 0 0,0-1 0,0 1 0,0 0-1,-1 0 1,1 0 0,0 0 0,0-1 0,0 1-1,0 0 1,0 0 0,0 0 0,0 0 0,0-1-1,0 1 1,-1 0 0,1 0 0,0 0 0,0-1-1,0 1 1,0 0 0,0 0 0,0 0 0,0-1 0,0 1-1,1 0 1,-1 0 0,0 0 0,0-1 0,0 1-1,0 0 1,0 0 0,0 0 0,0-1 0,0 1-1,0 0 3,1-9-79,1 1 0,-1-1 0,1 0 0,0 1-1,1 0 1,0 0 0,1-1 0,-1 2 0,2-1-1,-1 0 1,1 1 0,0 0 0,0 0 0,1 0 0,0 1-1,0 0 80,23-23-372,1 3-1,33-24 373,-62 50-2,256-174-1425,-39 30 1835,-215 142 206,-12 5 45,-92 40-248,3 3 0,-80 52-411,98-52 231,-264 153 733,412-215-1159,197-100-491,0-13 686,-194 93-200,-14 9 121,150-82 35,-204 104 234,-12 4-124,-22 6 4,-26 15 36,2 2 0,1 3 0,-27 18-106,4-3 90,-675 373 1359,729-397-1376,32-16-195,46-22-32,505-261-753,-418 212 653,-3-7 1,86-65 253,-197 121 136,-24 14 200,-21 9 112,-21 8-368,0 2-1,1 1 1,1 1-1,0 2 1,1 2-1,-5 5-79,-21 8 65,-570 296 417,531-273-206,82-43-164,-3 1-148,53-23-123,515-234-943,-529 238 1039,75-30-82,-3-4 1,-1-4 0,-2-4 0,4-8 144,-90 57 15,9-7-35,-10 8 24,0 0-1,0 0 1,0 0 0,0-1-1,0 1 1,0 0-1,0 0 1,0 0 0,0 0-1,0-1 1,0 1 0,0 0-1,0 0 1,0 0-1,0 0 1,0-1 0,0 1-1,0 0 1,0 0-1,0 0 1,0 0 0,0-1-1,0 1 1,0 0-1,0 0 1,0 0 0,-1 0-1,1-1 1,0 1 0,0 0-1,0 0 1,0 0-1,0 0 1,0 0 0,-1 0-1,1 0 1,0-1-1,0 1 1,0 0 0,0 0-1,-1 0 1,1 0-1,0 0 1,0 0 0,0 0-1,0 0 1,-1 0 0,1 0-1,0 0 1,0 0-1,0 0 1,0 0 0,-1 0-1,1 0 1,0 0-1,0 0 1,0 0 0,0 0-1,-1 0 1,1 1-1,0-1 1,0 0 0,0 0-1,0 0 1,0 0 0,-1 0-1,1 0-3,-16 1 54,1 1-1,-1 0 0,0 1 0,1 0 1,-1 1-1,-9 5-53,-96 43 34,73-31 18,-688 329 1279,717-341-1308,-27 19-67,44-24 46,3-6-3438,6-21-3071</inkml:trace>
</inkml:ink>
</file>

<file path=ppt/ink/ink1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5.0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160 204 5619,'-1'0'8220,"-3"1"-4268,-22 7-4092,18 0 142,0 0 0,1 0 0,0 0 0,0 1 0,1 0 0,0 0 1,1 0-1,0 1 0,0 0 0,1 0 0,1 0 0,0 1 0,-2 9-2,-4 22 99,3 0 1,-1 40-100,6-65 62,0-7-38,-1 16 69,1-1 1,1 1-1,2 15-93,-1-34 26,0 0-1,0-1 1,1 1-1,0 0 0,0 0 1,0-1-1,1 0 1,0 1-1,0-1 0,1 0 1,0 0-1,0-1 1,0 1-1,1-1 1,2 3-26,0-1 18,1-1 0,-1-1 0,1 1 0,0-1 0,0 0 1,0-1-1,1 0 0,-1 0 0,1-1 0,0 0 0,0-1 1,0 0-1,0 0 0,1-1 0,-1 0 0,8 0-18,51 9 101,20 1-60,-81-11-28,0 0 0,0-1 1,-1 1-1,1-1 0,0-1 1,0 0-1,0 0 0,-1 0 1,1-1-1,-1 1 0,3-3-13,3-3 8,-1 0-1,0 0 1,-1-1-1,0-1 1,-1 1-1,1-2 0,2-5-7,53-79 44,-54 78-37,-1 0 0,-1 0 0,0-1-1,-1 0 1,-2 0 0,1-1-1,-2 0 1,-1 0 0,0 0-1,-1 0 1,-1-1 0,-1-18-7,0 23 16,-1 0 0,-1 0 0,0-1 0,-1 2 0,0-1 1,-2 0-1,1 0 0,-2 1 0,0 0 0,0 0 1,-2 0-1,0 1 0,0 0 0,-1 0 0,-9-11-16,5 10 2,0 1-1,-1 1 0,-1 0 0,0 0 1,0 2-1,-1-1 0,0 2 0,-1 0 1,0 1-1,-1 1 0,1 0 0,-1 1 1,-1 1-1,1 1 0,-1 0 0,1 1 1,-9 0-2,-10 0 30,24 1-57,-1 1 1,1 1-1,-1 0 0,-4 0 27,13 1-7,-1 0 0,1 0-1,0 0 1,-1 0 0,1 1-1,0 0 1,0 0 0,0 0 0,0 0-1,1 0 1,-1 1 0,0 0-1,1 0 1,-1 0 7,-49 49-43,2 1 1,-4 10 42,54-63-48,1 1 0,-1 0 0,0-1 0,0 1 0,1 0 0,-1-1 0,1 1 0,-1 0 0,0 0 0,1-1 1,0 1-1,-1 0 0,1 0 0,-1 0 0,1 0 0,0 0 0,0-1 0,-1 1 0,1 0 0,0 0 0,0 0 0,0 0 1,0 0-1,0 0 0,0 0 0,0 0 0,0 0 0,1 0 0,-1 0 0,0 0 0,1-1 0,-1 1 0,0 0 1,1 0-1,-1 0 48,2 0-367,0 0 1,0 0 0,0 0 0,0 0 0,0-1-1,0 1 1,1-1 0,-1 1 0,0-1 0,0 0-1,0 0 1,1 0 0,1 0 366,24 0-6939</inkml:trace>
</inkml:ink>
</file>

<file path=ppt/ink/ink1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5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5314,'0'0'3642,"0"0"-1798,0 0-372,0 0-172,0 0-487,0 0-132,0 0-14,0 0-97,0 0-129,0 0-103,0 0-81,0 0-92,0 0-120,0 6-133,2 8 151,1 1 1,0-2-1,0 1 0,2 0 0,0-1 0,0 0 0,1 0 0,4 5-63,17 43 250,9 26 74,4-1 1,31 46-325,-72-132-80,1-1 1,0 1 0,0 0-1,0 0 1,0 0 0,0 0-1,1 0 1,-1-1 0,0 1-1,0 0 1,0 0 0,0 0-1,0 0 1,0 0 0,0-1-1,0 1 1,0 0 0,0 0-1,0 0 1,0 0 0,0 0-1,1 0 1,-1-1 0,0 1-1,0 0 1,0 0 0,0 0 0,0 0-1,0 0 1,1 0 0,-1 0-1,0 0 1,0 0 0,0 0-1,0 0 1,0 0 0,1 0-1,-1 0 1,0 0 0,0 0-1,0 0 1,0 0 0,1 0-1,-1 0 1,0 0 0,0 0-1,0 0 1,0 0 0,0 0-1,1 0 1,-1 0 0,0 0-1,0 0 1,0 0 0,0 0-1,0 0 1,0 1 0,1-1-1,-1 0 1,0 0 79,5-28-5813</inkml:trace>
</inkml:ink>
</file>

<file path=ppt/ink/ink1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6.7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7379,'0'0'2444,"0"0"-984,0 0-108,0 0-410,0 15-262,-1 9-152,-1 0 0,-6 23-528,4-22 371,1-1 0,-1 25-371,4-31 181,-1-7-99,0 1-1,1-1 1,1 1 0,0 0-1,2 6-81,-3-16 2,0-1 0,1 1 0,-1-1 0,1 1 0,-1-1 0,1 0 0,-1 1 0,1-1 0,0 0 0,-1 1 0,1-1 0,0 0 0,0 0 0,0 1 0,0-1 0,0 0-1,0 0 1,1 0 0,-1-1 0,0 1 0,0 0 0,1 0 0,-1-1 0,0 1 0,1 0 0,-1-1 0,1 0 0,-1 1 0,1-1 0,-1 0 0,1 0 0,-1 1 0,1-1 0,-1-1 0,1 1 0,-1 0 0,1 0 0,-1 0 0,1-1 0,-1 1-1,0-1 1,1 1 0,-1-1 0,1 0-2,3-2 3,0 0 0,0 0 0,0 0 0,-1-1 0,1 1 0,-1-1 0,0-1-1,0 1 1,0 0 0,-1-1-3,40-54-34,-33 44-1,-7 11 34,0 0-1,0 0 1,-1-1 0,1 1-1,-1-1 1,0 0-1,0 1 1,-1-1-1,1 0 1,-1 0 0,0 0-1,-1 0 1,1-2 1,-1 6 82,0 1-4,0 0 31,0 0 30,0 0-24,0 37-182,1 35 93,0-11 105,-2 1 0,-6 28-131,5-73 27,0 0 1,-2 0-1,0 0 0,-1 0 0,-1-1 0,0 0 1,-2 0-1,1-1 0,-2 0 0,-9 14-27,15-26 67,1-1 1,0 1-1,-1-1 1,1 0-1,-1 0 0,0 0 1,1 0-1,-1 0 0,0 0 1,0-1-1,0 0 1,-1 1-1,1-1 0,0 0 1,0-1-1,-3 1-67,-54 1 749,33-3-1453,27-1-974,0-7-1913</inkml:trace>
</inkml:ink>
</file>

<file path=ppt/ink/ink1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7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1793,'0'0'3943,"0"0"-2385,0 0 3,0 0 53,0 0-704,0 0-249,0 0-23,0 0-107,0 0-168,0 0 55,0 0-65,0 0-124,0 0 48,0 0-2,0 0-256,0 0-1,-1 1 0,1-1 0,0 0 1,0 0-1,0 1 0,1-1 1,-1 0-1,0 1 0,0-1 1,0 0-1,0 1 0,0-1 1,0 0-1,0 0 0,0 1 0,1-1 1,-1 0-1,0 0 0,0 1 1,0-1-1,1 0 0,-1 0 1,0 0-1,0 1 0,0-1 0,1 0 1,-1 0-1,0 0 0,1 0 1,-1 1-1,0-1 0,0 0 1,1 0-1,-1 0 0,0 0-18,42 9 925,0-1 0,41 2-925,30-6-5660,-112-4-1031</inkml:trace>
</inkml:ink>
</file>

<file path=ppt/ink/ink1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8.4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3490,'0'0'3801,"6"1"5236,26 1-8944,150-2 897,-181 25-4576,-1-8-186</inkml:trace>
</inkml:ink>
</file>

<file path=ppt/ink/ink1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29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4786,'0'0'2020,"0"0"-206,0 0 5,0 0-410,0 0-414,0 0-170,0 0-222,4 14 1248,8 408-55,-15-238-6245,3-162 3372,0-22-2559</inkml:trace>
</inkml:ink>
</file>

<file path=ppt/ink/ink1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0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79 6403,'0'0'1515,"0"0"201,0 0-212,0 0-626,0 0-398,0 0-50,0 0-97,0 0-18,0 0 160,0 0-43,0 0-40,0 0-7,0 0-55,0 0-41,6-14-17,0 7-262,2 1-1,-1 1 1,0-1 0,1 1 0,0 1 0,1-1 0,-1 2 0,0-1 0,1 1 0,0 0-1,0 1 1,0 0 0,9-1-10,18-1-37,0 1 0,37 3 37,-38 1 10,-30-1-11,0 0 1,0 1-1,0 0 1,0 0 0,0 1-1,0 0 1,0-1-1,-1 2 1,5 1 0,-7-3-7,0 0 1,0 0 0,0 0-1,0 1 1,-1-1-1,1 0 1,0 1-1,0 0 1,-1-1-1,1 1 1,-1 0 0,0 0-1,1 0 1,-1-1-1,0 1 1,0 1-1,0-1 1,-1 0-1,1 0 1,0 0 0,-1 0-1,1 1 1,-1-1 6,0 4 4,0 0 0,0 0 0,-1 0 0,0 0 1,0 0-1,0 0 0,-1 0 0,1 0 0,-2 0 0,1-1 1,-1 1-1,-1 3-4,-2-3 7,1 1-1,-1 0 1,0-1 0,-1 0 0,0-1 0,0 0 0,0 0 0,0 0 0,-1-1-7,-9 6-98,0-2 1,-1 0 0,0-1 0,0-1-1,-1-1 1,0 0 0,0-1 0,0-1-1,0-1 1,-1-1 97,13 0-38,-3 0 69,0 0 0,1 1 1,0 0-1,-1 0 1,1 1-1,0 0 0,0 1 1,1 0-1,-1 0 1,1 1-1,0 0 0,0 1 1,-1 0-32,8-5 109,1-1-53,0 0 40,1 1-74,-1 0-1,0 0 1,1 0 0,-1-1-1,1 1 1,-1 0-1,1 0 1,-1-1 0,1 1-1,-1 0 1,1-1-1,0 1 1,-1 0 0,1-1-1,0 1 1,0-1-1,-1 1 1,1-1-1,0 0 1,0 1 0,0-1-1,-1 0 1,1 1-1,0-1-21,30 9 294,-15-4-36,14 9 7,0 1-1,-1 1 1,-1 2 0,-1 1-1,-1 1 1,23 22-265,-11-10 689,1-2 1,26 15-690,-59-42-129,1-1 0,-1 1 0,1-1 1,0 0-1,0-1 0,-1 0 0,1 0 1,0 0-1,0-1 0,0 0 0,0 0 1,2-1 128,8 1-2735,-6 0-3153</inkml:trace>
</inkml:ink>
</file>

<file path=ppt/ink/ink1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1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 4162,'10'0'10544,"13"-1"-7891,39-1-3284,92 2 1298,-1-7 0,48-13-667,-133 11 158,0 3 0,0 3 0,31 4-158,-91 0 19,-1 0 0,1 1-1,-1 0 1,1 0 0,-1 0-1,0 1 1,0 0-1,1 2-18,-1-2-149,-1 0 0,1 0 0,0 0 0,0-1 0,0 0 0,0-1 0,0 1 0,1-1 0,2 0 149,6-5-2166,-3-15-2031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5.4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13190,'0'0'1958,"9"4"7166,-10 21-9175,2 0 0,0 0 0,1 0-1,2 0 1,0 0 0,2 0-1,1-1 1,1 0 0,1 1 51,-9-25-11,0 1 1,1 0-1,-1-1 0,1 1 1,-1 0-1,0-1 0,1 1 0,-1 0 1,1-1-1,0 1 0,-1-1 1,1 1-1,-1-1 0,1 0 1,0 1-1,-1-1 0,1 1 1,0-1-1,0 0 0,-1 0 1,1 1-1,0-1 0,0 0 1,-1 0-1,1 0 0,0 0 1,0 0-1,-1 0 0,1 0 1,0 0-1,0 0 0,-1 0 1,1 0-1,0-1 0,0 1 1,-1 0-1,1-1 0,0 1 1,-1 0-1,1-1 0,0 1 1,-1-1-1,1 1 0,0-1 11,30-26-590,-25 21 532,49-37-455,-34 28-273,-1-2 0,17-16 786,-32 28-87,0 0 0,0-1 0,-1 0 0,0 0 0,0 0 0,-1 0 0,1 0 0,-1-1 0,-1 1 0,1-1 0,-1 0 0,0-4 87,2-10 0,-4 22 677,-3 38-47,3 115 629,1-162-1238,0 1-1,0 0 1,1-1 0,0 1-1,0 0 1,1 0 0,0 0-1,0 1 1,3-5-21,39-62-541,-31 53 234,-12 16 235,0 1 0,0 0 0,0 0 0,1 0-1,-1 0 1,1 1 0,0-1 0,0 1 0,0-1-1,0 1 1,3-1 72,-5 2 6,0 1-1,0 0 1,0 0 0,0 0-1,0-1 1,1 1-1,-1 0 1,0 1 0,0-1-1,0 0 1,0 0-1,0 0 1,0 1 0,0-1-1,0 0 1,0 1-1,0-1 1,0 1 0,0-1-1,0 1 1,0 0-1,0-1 1,0 1 0,0 0-1,0 0 1,-1-1-1,1 1 1,0 0 0,-1 0-1,1 0 1,-1 0 0,1 0-1,-1 0 1,1 0-1,-1 0 1,1 0 0,-1 1-6,4 7 214,-1 1 1,1 0-1,-2 0 1,1 0-1,-1 0 1,0 9-215,-1-8 156,1 0 0,0 0 0,1 0 0,0 0 0,3 6-156,-6-16-16,1 0 0,-1 0 0,1 0 0,-1 0 0,1 0 0,0 0 0,-1 0 0,1 0 0,0 0-1,0-1 1,-1 1 0,1 0 0,0 0 0,0-1 0,0 1 0,0-1 0,0 1 0,0-1 0,0 1 0,0-1 0,0 0 0,0 1 0,0-1 0,1 0-1,-1 0 1,0 0 0,0 0 0,0 0 0,0 0 0,0 0 0,0 0 0,1 0 0,-1-1 0,0 1 0,0 0 0,0-1 0,0 1 0,0-1 0,0 1-1,0-1 1,0 1 0,0-1 0,0 0 0,0 0 16,42-36-933,-37 31 562,49-42-4400,-30 26-3024</inkml:trace>
</inkml:ink>
</file>

<file path=ppt/ink/ink1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2.5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37 3362,'0'0'3753,"1"-2"2784,-1-2-3428,3-23-3484,-3 24 311,0 3 131,0 0-32,0 0-14,0 0 24,0 0 22,0 0 16,2 334 752,-4-172-3100,2-178-355,3-10-2847</inkml:trace>
</inkml:ink>
</file>

<file path=ppt/ink/ink1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3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51 2497,'10'-9'10840,"14"1"-7981,32-2-4654,-46 9 2785,27-5-949,-2-1-5,1 3-1,30-1-35,-63 5 1,0 1 1,-1-1-1,1 1 0,0 0 0,-1 0 1,1 0-1,-1 0 0,1 0 0,-1 0 1,0 1-1,1-1 0,-1 1 0,0-1 1,0 1-1,0 0 0,0 0 0,0 0 1,0 0-1,-1 1 0,1-1 0,-1 0 1,0 1-1,1-1 0,-1 1 0,0-1 1,0 1-1,-1-1 0,1 1 0,0 0 1,-1-1-1,0 2-1,4 13 6,-2 0 0,0 1 0,-1-1 0,-1 8-6,0-21-7,-1-2 17,0 0-1,0 0 1,0 0-1,0 1 1,0-1-1,0 0 1,-1 0 0,1 0-1,-1-1 1,1 1-1,-1 0 1,0 0-1,1-1 1,-1 1 0,0-1-1,0 0 1,0 0-1,0 1 1,0-1-1,-1 0 1,1 0-10,-58 24 31,51-22-20,-17 7 22,-1-2 0,1-1 0,-2-2 0,1 0 0,-10-1-33,-40-1-4938,77-3 952</inkml:trace>
</inkml:ink>
</file>

<file path=ppt/ink/ink1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4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35 7443,'0'0'2321,"0"0"-578,0 0-60,0 0-621,0 0-598,0 0-229,0 0-107,0 10-35,-1 18-24,0-10 43,1-1-1,0 0 1,2 10-112,-1-24 11,-1 1 0,1-1 1,-1 1-1,1-1 0,0 1 0,1-1 0,-1 0 1,0 1-1,1-1 0,0 0 0,0 0 0,0 0 0,0-1 1,0 1-1,1 0 0,-1-1 0,1 1 0,-1-1 1,2 1-12,-1-2-1,0 1 1,-1-1 0,1 0 0,0 0 0,0 0 0,0 0 0,0-1 0,-1 1 0,1-1 0,0 0 0,0 0 0,0 0 0,0 0 0,0 0 0,0-1-1,0 1 1,0-1 0,0 0 0,0 0 0,-1 0 0,1 0 0,0 0 0,-1-1 0,1 1 0,-1-1 0,1 0 0,-1 1 0,0-1 0,1 0-1,-1-1 1,9-8-21,-1 0-1,0-1 0,0 0 1,-1-1-1,1-2 22,-2 3-44,-5 7-27,3-2-32,-1 0 0,0-1 0,0 1 0,-1-1 0,0 0 0,0 0 0,-1-1 0,0 1 0,-1-1 0,0 1 0,0-1 0,0-3 103,-2 12 133,0 0 96,0 0-13,0 0-69,0 0-61,0 24 23,2 87 390,11 66-499,-9-63 104,-5-112-87,0 0 0,0 0 1,1 0-1,-1 0 0,0 0 0,-1 0 0,1 0 1,0 0-1,-1 0 0,1-1 0,-1 1 0,1 0 1,-1-1-1,0 1 0,1-1 0,-1 0 1,0 1-1,0-1 0,0 0 0,0 0 0,0-1 1,-1 1-1,1 0 0,0-1 0,0 1 0,0-1 1,-1 1-1,1-1 0,-2 0-17,-71 6 859,74-6-931,1 0-1,-1 0 1,1 1 0,-1-1-1,1 0 1,-1 0 0,1 0-1,-1 0 1,1 0 0,-1 0 0,1 0-1,-1 0 1,1 0 0,-1 0-1,1 0 1,-1 0 0,1 0 0,-1 0-1,1-1 1,-1 1 0,1 0-1,-1 0 1,1-1 0,-1 1-1,1 0 1,0-1 0,-1 1 0,1 0-1,-1-1 1,1 1 0,0 0-1,-1-1 1,1 1 0,0-1-1,0 1 1,-1-1 0,1 1 0,0-1-1,0 1 1,0-1 0,0 1-1,-1-1 1,1 1 0,0-1-1,0 1 1,0-1 0,0 1 0,0-1-1,0 1 1,0-1 0,1 1-1,-1-1 1,0 1 0,0-1-1,0 0 73,0-2-377,0-26-5866</inkml:trace>
</inkml:ink>
</file>

<file path=ppt/ink/ink1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5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65 6099,'0'0'1355,"0"0"267,0 0 56,0 0-515,0 0-143,0 0 225,0 0-297,0 0-327,0 0-101,0 0-183,0 0-159,20-2 159,177-15 778,-147 13-975,30-4-851,-79 8 419,0-1 0,1 0 1,-1 1-1,0-1 0,0 0 0,0 0 1,0 1-1,0-1 0,0 0 0,0 0 1,0 0-1,0 0 0,0 0 0,-1 0 1,1-1-1,0 1 0,0-1 292,8-14-6368</inkml:trace>
</inkml:ink>
</file>

<file path=ppt/ink/ink1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6.6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67 2769,'0'-12'4356,"-1"8"-4000,0 0 0,1 0 1,0 0-1,0 0 0,0 0 1,1 1-1,-1-1 1,1 0-1,0 0 0,0 0 1,0 1-1,0-1 0,1 0-356,-2 3 662,0 1-24,0 0 122,0 0-120,0 0-234,0 0-139,0 0-22,0 43 1174,0 115-87,-1 32-1087,2-62-9174,-1-128 3377</inkml:trace>
</inkml:ink>
</file>

<file path=ppt/ink/ink1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7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1 134 3378,'3'-25'6137,"7"9"-3733,-6 13-2312,0 0 0,0 0 0,1 0 0,-1 0 0,1 1-1,0 0 1,2-1-92,2-1 345,33-17 160,37-16 512,-73 35-929,0 0 0,0 1 0,1 0 1,-1 0-1,0 0 0,1 0 0,-1 1 0,0 0 1,1 1-1,-1-1 0,0 1 0,2 1-88,-2 2 60,1 0-1,-1 0 1,0 1 0,0 0-1,-1 1 1,0-1 0,1 1-1,-2 0 1,1 0 0,-1 1-1,1 1-59,1 4 27,-2 0-1,1 0 1,-2 0-1,0 0 0,0 0 1,-1 1-1,0 0 1,-1-1-1,-1 1 1,0 7-27,-1-17 3,0 0 0,0 0 0,0 0 0,0 0 0,-1-1 0,1 1 0,-1 0 0,0-1 1,0 1-1,0-1 0,0 0 0,0 1 0,0-1 0,-1 0 0,1 0 0,-1 0 0,1-1 1,-1 1-1,0-1 0,0 1 0,1-1 0,-1 0 0,0 0 0,-2 0-3,-10 5 19,0-1 0,0-1-1,-1-1 1,-6 1-19,-19-1-315,32-3 148,1 0 1,-1 1-1,1-1 0,-1 1 0,1 1 0,-1 0 0,1 0 0,0 1 1,0 0-1,0 0 0,0 1 0,1 0 0,-4 2 167,8-1-3844,3-4-1471</inkml:trace>
</inkml:ink>
</file>

<file path=ppt/ink/ink1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39.0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15 5699,'-6'-1'6338,"9"-3"-3967,13-2-2148,13 3-11,1 2 0,16 2-212,-9-1 93,-35 1-89,0-1 0,0 1-1,0-1 1,0 1 0,0 0 0,0-1-1,0 1 1,0 0 0,0 0-1,0 1 1,-1-1 0,1 0 0,0 1-1,-1-1 1,1 1 0,-1-1-1,1 1 1,-1 0 0,0-1 0,0 1-1,0 0 1,0 0 0,0 0-1,0 0 1,-1 0 0,1 0 0,0 0-1,-1 0 1,0 0 0,1 1-1,-1-1 1,0 0-4,2 15 34,0 0-1,-1 0 0,-2 15-33,1-18 32,0-8-23,0 0-1,0 1 1,0-1-1,-1 0 1,0 0-1,0 0 1,-1 0 0,0 0-1,0 0 1,0 0-1,-1-1 1,0 1 0,0-1-1,0 1 1,-1-1-1,0 0 1,0-1-1,0 1 1,0-1 0,-1 1-1,1-1 1,-1-1-1,0 1 1,-1-1-1,1 1 1,-1-2 0,1 1-1,-1 0-8,5-3-5,1 0-1,-1 1 1,0-1 0,1 0-1,-1 1 1,0-1 0,0 0-1,1 0 1,-1 1 0,0-1-1,0 0 1,1 0-1,-1 0 1,0 0 0,0 0-1,1 0 1,-1 0 0,0 0-1,0-1 1,1 1 0,-1 0-1,0 0 1,1-1-1,-1 1 1,0 0 0,0-1-1,1 1 1,-1 0 0,1-1-1,-1 1 1,0-1 0,1 1-1,-1-1 1,1 0-1,-1 1 1,1-1 0,0 1-1,-1-1 1,1 0 0,0 1-1,-1-1 1,1 0 0,0 0-1,0 1 1,-1-1 0,1 0-1,0 0 1,0 1-1,0-1 1,0 0 0,0 0 5,0-2-22,0 0 0,0 0 0,0 1 0,0-1 0,1 0 0,-1 0 0,1 1 0,0-1 0,0 0 0,0 1 0,0-1 0,0 1 0,0-1 0,1 1 0,0-1 22,10-9-61,0 1 0,1 0 0,0 1 0,1 1 0,0 0-1,0 0 1,1 2 0,0 0 0,11-4 61,-5 3-22,0-2-1,-1-1 0,-1 0 1,16-13 22,-31 22 9,0-1 0,-1 0 0,0 0 0,0 0 0,0 0 0,0 0 0,0-1 0,0 0 0,-1 1-1,0-1 1,0 0 0,0 0 0,0 0 0,0-4-9,-2 7 27,0 1-3,0 0 35,0 0 61,0 0-27,-9 1-91,0 0 0,-1 0 0,1 1 0,0 0 0,-1 1 0,1 0 0,1 0 0,-1 1 0,0 0 0,1 0 0,0 1 0,0 0 0,0 1 0,1 0 0,0 0 0,0 0 0,0 1 0,1 0 0,0 1 0,0-1 0,1 1 0,0 0 0,0 0 0,-1 3-2,5-7 15,0-1 0,-1 1 0,1-1 0,0 1 0,1-1 0,-1 1 0,1 0 0,-1-1 0,1 1 0,0 0 0,1-1 0,-1 1 0,0 0 0,1-1 0,0 1 0,0-1 0,0 1 0,0-1 0,1 1 0,1 1-15,-1-1 48,2 0-1,-1-1 1,0 1 0,0-1 0,1 0-1,0 0 1,0 0 0,0-1-1,0 1 1,0-1 0,0 0 0,0 0-1,1 0 1,1-1-48,14 5 175,1-1 1,1-2-1,-1 0 0,1-1 0,-1-1 1,6-1-176,47 0 77,-73 0-699,-1 0-1144,0 0-1694</inkml:trace>
</inkml:ink>
</file>

<file path=ppt/ink/ink1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0.1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0 115 5923,'13'1'8288,"5"0"-4055,112 2-3578,130-35-55,-45 3-319,396-24 36,-512 50 224,-53 2-1430,1 0-4147,-47 1-16</inkml:trace>
</inkml:ink>
</file>

<file path=ppt/ink/ink1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0.9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6931,'0'0'2473,"0"0"-693,0 0-123,0 0-460,0 0-380,0 0-105,0 0 0,0 0-314,0 10 23,-1 142 435,8 298-274,-2-431-163,-1-12-1340,-1-12-4222,0-16-273</inkml:trace>
</inkml:ink>
</file>

<file path=ppt/ink/ink1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1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144 51 3762,'-16'-3'7833,"8"-4"-5001,8 7-2805,0-1 1,0 1 0,0-1-1,0 0 1,0 1-1,0-1 1,0 0 0,0 1-1,0-1 1,1 1 0,-1-1-1,0 0 1,0 1-1,1-1 1,-1 1 0,0-1-1,1 1 1,-1-1-1,0 1 1,1-1 0,-1 1-1,1 0 1,-1-1 0,1 1-1,-1-1 1,1 1-1,-1 0 1,1 0 0,0-1-1,-1 1 1,1 0 0,-1 0-1,1 0 1,0 0-1,-1-1 1,1 1 0,-1 0-1,1 0 1,0 0 0,-1 0-1,1 1-27,28-9 106,-1 2-1,1 2 1,0 0-1,1 2 1,-1 1 0,0 1-1,18 3-105,-44-2 1,-1 0-1,1 0 1,-1 0 0,0 0-1,1 1 1,-1-1 0,0 0-1,0 1 1,0 0 0,0-1 0,0 1-1,0 0 1,0 0 0,0 0-1,-1 0 1,1 1 0,-1-1-1,0 0 1,1 1 0,-1-1-1,0 1 1,-1-1 0,1 1-1,0-1 1,-1 1 0,1 0-1,-1 1 0,3 12 44,-1 0-1,-1 0 1,-1 1-1,0 0-43,0-7 24,0-4-17,0 0-1,-1-1 1,0 1 0,0 0-1,0 0 1,0 0-1,-1-1 1,0 1-1,0-1 1,-1 1 0,1-1-1,-1 0 1,-1 0-1,1 0 1,0 0 0,-5 4-7,1-3 19,0 0 0,0 0 1,0-1-1,-1 0 1,0 0-1,0-1 0,0 0 1,-1 0-1,1-1 1,-5 1-20,-12 2-87,1 0 1,-1-2 0,0-1 0,-1-1 0,1-2-1,0 0 1,-15-3 86,32 2-286,1 0 0,-1-1 0,0 0 0,0 0 0,-6-4 286,-17-9-5453,21 9-560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6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 3554,'0'-3'8473,"4"-5"3687,2 17-12043,-1 0 0,1 0 0,-2 0 0,1 0 0,-1 2-117,-1-3 20,1 0 0,-1 0 0,2 0 0,-1-1 0,1 1-1,0-1 1,0 0 0,2 1-20,-6-8-57,-1 1 0,1-1-1,0 1 1,-1-1-1,1 0 1,0 1 0,-1-1-1,1 0 1,-1 0 0,1 1-1,0-1 1,0 0-1,-1 0 1,1 0 0,0 0-1,-1 0 1,1 0-1,0 0 1,-1 0 0,1 0-1,0 0 1,-1 0 0,1-1-1,0 1 1,-1 0-1,1 0 1,0-1 0,-1 1-1,1 0 1,0-1-1,-1 1 1,1-1 0,-1 1-1,1-1 1,-1 1-1,1-1 1,-1 1 0,0-1-1,1 1 1,-1-1 0,0 0-1,1 1 1,-1-1 57,14-28-4832,-4-6-9294</inkml:trace>
</inkml:ink>
</file>

<file path=ppt/ink/ink1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2.7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 0 6771,'-1'13'6714,"-1"13"-2993,3 25-3476,-1-47-273,0 0 0,0 0 0,1 0 0,-1 0 0,1 0 0,0 0 1,0 0-1,0 0 0,1 0 0,-1-1 0,1 1 0,0 0 0,0-1 1,1 0-1,-1 1 0,0-1 0,1 0 0,0 0 28,-1-2-15,1 0-1,0 0 1,-1 0 0,1 0 0,-1 0-1,1-1 1,0 1 0,0-1-1,-1 0 1,1 0 0,0 0-1,0 0 1,-1 0 0,1 0-1,0-1 1,0 1 0,-1-1 0,1 0-1,2-1 16,3-1-77,-1 0 0,0 0 0,0-1 1,0 0-1,-1-1 0,2 0 77,-1 0-118,2-2-36,-1 1 0,0-1 0,0-1 0,0 1 1,3-6 153,-9 9-1,1 0 1,-1 0 0,0 0 0,0-1 0,0 1 0,-1-1 0,0 1 0,0-1 0,0 0 0,0 1 0,0-1 0,-1 0-1,0 0 1,0 0 0,1 51 1248,1 57-1059,-4 0-1,-10 57-188,12-155 7,-1 1 0,0-1 0,0 1 0,0-1 0,-1 1 0,1-1 0,-1 0 0,-1 0 0,1 0 0,-1 0 0,0 0 0,0-1 1,0 1-1,-1-1 0,1 0 0,-1 0 0,0 0 0,-1-1 0,1 1 0,0-1 0,-1 0 0,0 0 0,0 0 0,0-1 0,0 0 0,0 0 0,0 0 0,0-1 0,-1 1 0,1-1 0,-1 0 0,1-1 0,-6 1-7,-12 0 40,-49 1 153,68-2-184,0 0 0,-1-1 0,1 1 1,0-1-1,0 0 0,0 0 0,-1-1 0,1 1 1,0-1-1,1 0 0,-1 0 0,0 0 0,-2-2-9,5 2-182,-1 0 0,1 0-1,0 0 1,0 0 0,0 0 0,0-1-1,0 1 1,0 0 0,1-1-1,-1 1 1,1 0 0,-1-1-1,1 1 1,0-1 0,0 1-1,0 0 1,0-1 0,1 1 0,-1-1-1,1 1 1,-1 0 0,1-1-1,0 1 1,0-1 182,17-21-6099</inkml:trace>
</inkml:ink>
</file>

<file path=ppt/ink/ink1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4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4914,'0'0'1398,"0"0"-269,0 0 197,0 0-275,0 0-195,0 0-31,0 0-4,0 0-92,0 0-97,0 0-98,0 0-78,0 0-222,0 0-57,0 0-52,0 0-24,0 0-42,0 0-11,0 0-5,0 0-19,0 0 2,25-4 249,-20-4-88,-8 13-233,-8 23-4169,10-21-659</inkml:trace>
</inkml:ink>
</file>

<file path=ppt/ink/ink1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5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199 0 5827,'-9'4'7469,"-14"-2"-5754,-1 1-1748,16 0 80,0 1 0,0 1 0,0-1 0,0 1 1,1 1-1,0-1 0,0 1 0,0 0 0,1 1 0,0 0 1,0 0-1,1 0 0,0 1 0,0-1 0,0 1 1,1 0-1,1 1 0,-1-1 0,1 1 0,1-1 1,-1 1-1,1 2-47,-3 18 94,0 0 0,2 0 0,1 1 1,1 0-1,2-1 0,2 7-94,-2-24 44,2-1 0,0 0 0,0 0 0,1 0 0,0 0 0,1-1 0,0 1 0,0-1-44,51 77 214,-52-83-196,0 0 0,-1-1 1,1 1-1,0-1 1,0 0-1,1-1 1,-1 1-1,1-1 1,-1 0-1,1 0 1,0 0-1,0 0 1,0-1-1,0 0 1,0 0-1,0 0 1,1-1-19,19 2 37,0-1 1,1-1 0,1-2-38,12 1 63,-32 1-54,1 1 0,-1-2 0,0 1-1,0-1 1,0 0 0,0-1-1,0 0 1,0 0 0,0 0 0,-1-1-1,1 0 1,-1 0 0,1-1-1,-1 0 1,0 0-9,13-44 360,-9 26-326,-2 0-1,0-1 0,-2 0 0,0-1 0,-2 1 1,0-1-1,-2 0 0,-1 0 0,0 0 1,-2 0-1,-1-2-33,-1 17 12,0-1 1,0 1-1,-1 0 1,0 0 0,0 0-1,-1 1 1,0-1-1,-1 1 1,-3-4-13,-16-27-4,23 37 10,0 0-1,0 0 1,-1 0-1,1 0 1,0 1-1,-1-1 1,1 1-1,-1 0 1,1-1 0,-1 1-1,1 1 1,-1-1-1,0 0 1,0 0-1,-2 1-5,-44-7-83,-6 7 37,43 1 51,0 0-1,0-1 1,0-1-1,0 0 1,0 0-1,0-1 1,0-1-1,0 0 1,-2-2-5,3-1 191,2 1-4283,4 4-1609</inkml:trace>
</inkml:ink>
</file>

<file path=ppt/ink/ink1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6.1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4386,'0'0'3580,"0"0"-1035,0 0-768,0 0-485,0 0-511,10 10 100,29 50-287,-3 3 0,-3 1 0,-3 1 0,-2 2 0,-4 0 0,12 57-594,-35-121 16,-1-2-5261,0-1-1417</inkml:trace>
</inkml:ink>
</file>

<file path=ppt/ink/ink1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47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 6099,'44'-9'5002,"-29"5"-3392,1 1 1,0 0 0,0 1 0,2 0-1611,-13 2-5,0-1 0,0 1 0,0 0 0,0 0 0,0 1 0,0-1 1,0 1-1,0 0 0,0 1 0,-1-1 0,1 1 0,0 0 0,-1 0 0,1 0 0,-1 1 0,0 0 0,0-1 0,0 1 0,0 1 1,0-1-1,0 1 0,-1-1 0,0 1 0,0 0 0,0 0 0,1 3 5,4 4-23,-2 1 0,0 0 0,0-1-1,-1 2 1,-1-1 0,0 1 0,0-1 0,-1 1 0,-1 0 0,0 0 0,-1 0 0,0 0-1,-1 1 1,-1-1 0,0 0 23,-1-7-38,1-1 0,-1 0 0,0 0 0,-1 0-1,1 0 1,-1 0 0,0 0 0,0-1 0,0 1 0,-1-1 0,0 0 0,0 0-1,0 0 1,0-1 0,0 1 0,-1-1 0,-2 1 38,-17 12-566,0-1 0,-21 8 566,41-21-90,-99 46-729,133-84 1288,-20 26-493,23-24-39,2 1 1,36-26 62,-8 19-163,2 3 0,6 0 163,-53 28 14,-17 9-2,0-1 0,0 1 0,-1 0 0,1-1 0,0 1 0,0-1 0,-1 1 0,1-1 0,0 1 0,-1-1 0,1 1 0,-1-1 0,1 0 0,-1 0 0,1 1 0,-1-1 0,1 0 0,-1 1 0,0-1 0,1 0 0,-1 0 0,0 0 0,0 0 0,0 1 0,1-1 0,-1 0 0,0 0 0,0 0 0,0 0 0,0 1 0,-1-1 0,1 0-12,0-1 43,-1 0 1,0 0-1,0 0 0,0 0 1,0 0-1,0 1 1,-1-1-1,1 0 1,0 1-1,-1-1 0,1 1 1,-1 0-1,0-1 1,0 1-44,0-1 48,0 1 1,0-1 0,0 1 0,0-1 0,0 1-1,-1 0 1,1 0 0,0 0 0,-1 0 0,1 0-1,-1 1 1,0-1 0,1 1 0,-1-1 0,1 1-1,-1 0 1,0 0 0,1 0 0,-1 0 0,1 1-1,-1-1 1,0 1 0,1 0 0,-1-1 0,0 2-49,-1 0-5,-1 1 0,1 0 1,-1 0-1,1 1 1,0-1-1,0 1 0,0 0 1,1 0-1,0 0 1,-1 0-1,1 1 1,1 0-1,-1-1 0,1 1 1,0 0-1,0 0 1,0 0-1,0 0 0,1 1 1,0-1-1,0 0 1,1 1-1,0-1 0,-1 0 1,2 5 4,-1-7 17,-1 6 48,2 1 0,-1-1 1,1 1-1,0-1 0,2 5-65,-1-9 23,-1-1-1,1 1 1,1-1-1,-1 0 1,1 0-1,-1 0 1,1 0-1,0 0 1,1-1-1,-1 0 1,1 1-1,0-1-22,2 3 79,1-1-1,-1 0 1,1 0-1,0 0 0,1-1 1,-1 0-1,1 0 0,0-1 1,0 0-1,0-1 1,2 1-79,11 0 365,-1-1 1,1 0-1,0-2 1,0 0-366,-17 0 45,5 0 20,-5 0-42,0 1 0,0-1 0,0 0 0,0 0 0,0-1 0,0 1 0,0-1 0,0 0 0,0 0 0,-1 0 0,1-1 0,0 1 0,-1-1 0,1 0 0,1-1-23,-17 3-2395,-22 0-2282</inkml:trace>
</inkml:ink>
</file>

<file path=ppt/ink/ink1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56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 75 3121,'0'0'2231,"0"0"-1001,0 0-3,0 0-83,0 0-546,0 0-38,-4-2 6388,-17-5-6911,17 7-28,0 0-1,1 0 1,-1 0 0,1 1 0,-1-1-1,1 1 1,-1 0 0,1 0 0,-1 0-1,1 0 1,0 1 0,-1-1 0,1 1-1,-3 2-8,0 1 19,1 1 0,0 0-1,0 0 1,0 1-1,1 0 1,-2 3-19,6-10 1,-7 11 23,1 0 1,0 0-1,1 0 1,1 1-1,0 0 1,0 0-1,1 0 1,0 3-25,-1 15 43,2 0 0,1 28-43,2-52 11,0 1 0,1-1 0,-1-1 0,1 1 0,1 0 0,-1 0 0,1-1 0,0 1 0,0-1 0,1 0 0,-1 0 0,1 0 0,4 4-11,-4-5 4,-1 0 1,1 0-1,-1-1 0,1 1 1,1-1-1,-1 0 1,0 0-1,1 0 1,-1 0-1,1-1 1,0 0-1,0 0 0,0 0 1,0-1-1,0 1 1,4-1-5,-2-1 15,1 0 1,-1-1-1,0 1 1,1-2-1,-1 1 1,0-1-1,0 0 1,0-1-1,0 0 1,-1 0-1,1 0 1,-1-1-1,1 0 0,-1 0 1,0 0-1,-1-1 1,1 0-1,-1 0 1,0 0-1,4-6-15,7-7 3,-1 0 0,-1-1 0,0 0-1,-2-1 1,0 0 0,-1-1 0,4-14-3,-8 18 24,-1 0 0,0 0 0,-2 0 0,0 0 1,-1-1-1,-1 1 0,0-1 0,-1 0 1,-1 0-1,-2-8-24,2 24 1,-1 0 0,0 0 0,0 0 0,0 0 0,0 0 0,0 0 0,0 0 0,-1 0 0,1 1 0,-1-1 0,1 0 0,-1 1 0,0-1 0,1 1 0,-1-1 0,0 1 0,0 0 0,0 0 0,0 0 0,0 0 0,0 0 0,0 0 0,0 1 0,-1-1 0,1 1 0,0-1 0,0 1 0,-2 0-1,-11-2-58,-1 0 0,0 2 0,-12 0 58,16 0-113,-5 0 24,9-1-65,0 0 0,0 1 0,0 0 0,0 1 0,0 0 0,0 0 0,0 0 0,1 1 0,-1 1 0,1-1 0,-1 1 0,1 0 0,0 1 0,0-1 0,0 1 0,0 1 154,-37 31-4642,25-22 869</inkml:trace>
</inkml:ink>
</file>

<file path=ppt/ink/ink1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56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7139,'-4'12'8940,"6"35"-8209,8 3-369,1-2 0,3 1 0,12 27-362,-23-70 50,0 0-1,0 0 1,0-1 0,0 1-1,1-1 1,0 1 0,0-1-1,1 0-49,-4-4-84,1 1-1,-1-1 1,1 0-1,-1 1 1,1-1-1,0 0 1,-1 0-1,1-1 1,0 1-1,0 0 1,0 0-1,0-1 1,1 1 84,-2-1-237,0 0-1,1 0 1,-1 0 0,0 0 0,1 0 0,-1-1 0,1 1 0,-1 0 0,0-1 0,1 1 0,-1-1 0,0 1 0,0-1 0,1 0 0,-1 0 0,0 1 0,0-1-1,0 0 1,0 0 0,0 0 0,0 0 237,15-23-8134</inkml:trace>
</inkml:ink>
</file>

<file path=ppt/ink/ink1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58.0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5939,'-2'66'5694,"1"-34"-5127,0 0-1,2 0 0,1 0 0,2-1 1,1 1-1,2 1-566,-7-31 12,1 0-1,-1 0 1,0-1-1,1 1 1,-1 0 0,1 0-1,0 0 1,-1 0 0,1-1-1,0 1 1,0 0-1,0-1 1,1 1 0,-1-1-1,0 1 1,0-1 0,1 0-1,-1 1 1,1-1 0,-1 0-1,1 0 1,0 0-1,-1 0 1,1 0 0,0-1-1,0 1 1,-1 0 0,1-1-1,0 1 1,0-1-1,0 0 1,0 1 0,0-1-1,0 0 1,0 0 0,0-1-1,0 1 1,-1 0 0,1-1-1,0 1 1,0-1-1,0 1 1,0-1 0,-1 0-1,2 0-11,4-3-37,0 0 0,-1 0 0,0-1 0,1 0 0,-2 0 0,1 0-1,-1-1 1,0 0 0,0 0 0,4-6 37,17-34-1492,17-39 1492,6-14-1235,-49 98 1291,0 1 120,0 0 49,0 26 191,-12 148 1875,12-166-2192,0 0 0,1 0 0,0 0 0,0 0 0,0 0 0,1 0 0,1 0 0,-1 0-1,3 4-98,-3-9 26,-1-1 0,1 1 0,0 0-1,0-1 1,0 1 0,0-1 0,1 1 0,-1-1-1,0 0 1,1 0 0,0 0 0,-1 0-1,1-1 1,0 1 0,0-1 0,0 0-1,0 1 1,0-1 0,0-1 0,1 1-1,-1 0 1,0-1 0,0 0 0,1 1 0,2-1-26,-2 0 29,1 0 1,0-1-1,-1 1 1,1-1-1,-1 1 1,1-2-1,-1 1 1,0 0-1,1-1 1,-1 0-1,0 0 1,1 0-30,3-4 19,-1 0-1,0 0 1,0-1 0,0 1 0,2-6-19,17-16-26,-2-1 0,-1-2 1,7-13 25,-23 33-61,-1-1 0,0 0 1,-1 0-1,0 0 0,-1-1 1,-1 0-1,0 1 0,0-1 1,-2-1-1,1 1 0,-2-8 61,-1 21-11,-1-1-1,0 0 0,0 1 0,1-1 1,-1 1-1,0-1 0,0 1 0,0 0 0,0 0 1,0 0-1,0 0 0,0 0 0,0 0 1,1 1-1,-1-1 0,0 0 0,-1 1 12,-3 2-13,0-1-1,0 1 0,1-1 0,-1 2 1,1-1-1,0 0 0,0 1 0,0 0 0,1 0 1,-1 1-1,1-1 0,0 1 0,0 0 1,0 0-1,1 1 0,0-1 0,0 0 1,0 1-1,1 0 0,-2 4 14,0 2 37,1 0 0,0 1 0,1-1 1,0 0-1,1 1 0,0 0 0,1-1 0,0 1 0,3 11-37,-2-23 10,-1 1-1,1-1 1,0 0-1,0 0 1,0 0-1,0 1 1,0-1 0,0 0-1,0 0 1,0 0-1,1-1 1,-1 1-1,0 0 1,1 0 0,-1-1-1,0 1 1,1-1-1,-1 1 1,1-1-1,-1 1 1,1-1 0,-1 0-1,1 0 1,-1 0-1,1 0 1,-1 0-1,1 0 1,-1 0-10,53-1 149,-48 0-110,2 0-29,-1 0-1,1-1 0,-1 0 1,0 0-1,0-1 0,0 0 1,0 0-1,0-1 0,3-2-9,62-45-153,-13 9 134,-57 40 10,0 1 0,0-1 0,0 1 0,0 0 0,0 0 0,1 0 0,-1 0 0,0 0 0,0 0 0,1 1 0,-1-1 0,0 1 0,1 0 0,-1-1 1,0 1-1,1 0 0,-1 0 0,1 1 0,-1-1 0,0 0 0,1 1 0,-1 0 9,0 1-3,1 0 0,-1 0 0,0 0 0,0 1 0,0-1 0,-1 1 0,1-1 0,-1 1 0,1 0 0,-1-1 0,0 1 0,0 0 0,0 0 0,0 0 0,-1 0 0,1 1 3,2 10 5,0 1 1,-1-1 0,-1 1-1,0-1 1,-1 1-1,0 0 1,-1-1 0,-1 1-1,0-1 1,-1 0-1,-1 0 1,0 0 0,-1 0-1,0 0 1,-1-1 0,-1 0-1,0 0 1,-1-1-1,-6 9-5,14-21-31,0 0-1,-1 1 1,1-1-1,0 1 0,0-1 1,-1 0-1,1 1 1,0-1-1,-1 0 0,1 1 1,-1-1-1,1 0 1,0 1-1,-1-1 1,1 0-1,-1 0 0,1 0 1,-1 0-1,1 1 1,-1-1-1,1 0 0,-1 0 1,1 0-1,-1 0 1,1 0-1,0 0 0,-1 0 1,1 0-1,-1 0 1,1 0-1,-1 0 0,1-1 1,-1 1-1,1 0 1,-1 0-1,1 0 32,-12-18-1044,2-24-667,9-40-2446,1 33 1487</inkml:trace>
</inkml:ink>
</file>

<file path=ppt/ink/ink1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7:59.0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5955,'0'0'2121,"0"0"-75,0 0-85,0 0-627,0 0-390,0 0-63,0 0-113,0 11 62,0 68 442,0 65-383,12 88-889,-14-368-1945,2 135 1943,1 0 0,-1 0 0,0 0 0,1 0 1,0 0-1,-1 0 0,1 0 0,-1 0 0,1 0 1,0 0-1,0 1 0,0-1 0,-1 0 0,1 0 0,0 1 1,0-1-1,0 1 0,0-1 0,0 1 0,0-1 0,0 1 1,1-1 1,32-11-39,-17 6 30,43-20 33,-10 4 66,51-16-90,-129 80-8,15-26 69,0 2-1,2-1 0,0 1 1,-2 6-61,9-14-3,0 0 0,0 0-1,1 1 1,1-1 0,0 1 0,0-1 0,1 1 0,0 0 0,1 3 3,0-7 9,3 50-3,-3-56-5,0 0 0,0-1 0,0 1 0,0 0 0,0 0 0,0 0 0,1-1 0,-1 1 0,0 0 0,0 0 0,1-1 1,-1 1-1,1 0 0,-1 0 0,0-1 0,1 1 0,0 0 0,-1-1 0,1 1 0,-1-1 0,1 1 0,0-1 0,-1 1 0,1-1 0,0 1 0,-1-1 0,1 0 0,0 1 1,0-1-1,-1 0 0,1 0 0,0 1 0,0-1 0,0 0 0,-1 0 0,1 0 0,0 0 0,0 0 0,0 0 0,0 0 0,-1 0 0,1-1 0,0 1 0,0 0 0,-1 0 1,1-1-1,0 1 0,0 0 0,-1-1 0,1 1 0,0-1 0,-1 1 0,1-1 0,0 1 0,-1-1 0,1 1 0,-1-1 0,1 0 0,-1 1-1,8-10-4,-2 1-1,1-1 1,-1 0-1,-1 0 1,1 0-1,-2-1 1,0 0-1,0 0 0,-1 0 1,1-4 4,8-21-136,-1 3 28,-9 22 49,1 0 0,1 1 0,0 0 1,1 0-1,-1 0 0,2 1 0,1-3 59,-6 51 560,-4-23-463,0 5 137,1-1 1,1 1 0,0 0 0,2 8-235,-1-25 44,0 1 1,1-1-1,0 0 0,0 1 1,0-1-1,0 0 1,0 0-1,1 0 0,0 0 1,0 0-1,0 0 1,0-1-1,1 1 0,-1 0 1,1-1-1,0 0 1,0 0-1,0 0 0,1 0 1,-1 0-1,1-1 0,-1 1 1,2-1-45,-1 0-7,0 0 1,1 0-1,-1 0 1,1-1-1,-1 0 1,1 1-1,-1-2 1,1 1-1,0-1 1,0 1-1,-1-1 1,1-1-1,0 1 1,0-1-1,-1 1 1,1-1-1,2-2 7,0 1-497,-1-1-1,0 0 1,0-1-1,-1 1 1,1-1-1,-1 0 0,0-1 1,0 1-1,0-1 1,0 0-1,1-3 498,26-31-13201</inkml:trace>
</inkml:ink>
</file>

<file path=ppt/ink/ink1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0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0 209 4882,'1'1'530,"-1"-1"-1,1 1 1,0-1-1,0 0 0,-1 1 1,1-1-1,0 0 1,-1 1-1,1-1 0,0 0 1,0 0-1,0 1 1,-1-1-1,1 0 1,0 0-1,0 0 0,0 0 1,-1 0-1,1 0 1,0 0-1,0 0 1,0-1-530,18-9 3321,15-26-5400,-27 28 3292,-1 1-1223,0 1 0,0-1 0,-1 0 0,0 0 0,0 0 0,-1-1 0,0 1 0,0-1 0,0 0 0,-1-1 0,-1 1 0,1 0 0,-1-1 0,-1 0 0,0 1 0,0-1 0,0 0 0,-1 0 0,-1 1 10,0 20-49,0 1-1,-1-1 1,-1 1-1,0-1 1,-4 11 49,-10 39 21,14-45-21,0 0 1,2 0 0,-1 1 0,2-1-1,1 0 1,0 0 0,1 2-1,-1-18-1,-1 0 0,1 0 0,-1 0 0,1 0 0,0 0 0,0 0 0,-1-1 0,1 1 0,0 0 0,0 0 0,0 0 0,0-1 0,0 1 0,0 0 0,0-1 0,0 1 0,1-1 0,-1 0 0,0 1 0,0-1 0,0 0 0,0 0 0,1 1 0,-1-1 0,0 0 0,1 0 1,0 0-86,0 0 0,0 0 0,1 0 0,-1 0 1,0 0-1,1 0 0,-1-1 0,0 1 1,0-1-1,1 1 0,-1-1 0,0 0 0,0 0 1,1-1 85,15-24-3082,-2-7-4444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6.8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7363,'0'0'4002,"0"0"-1998,0 0-102,0 0 640,0 0-839,0 5 519,0 22-1304,-1 81 501,5 0 0,11 50-1419,-5-86-628,-4 0 0,-3 30 628,-3-101-694,0-15-1723,3-79-8447,-3 57 2778</inkml:trace>
</inkml:ink>
</file>

<file path=ppt/ink/ink1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0.5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10565,'0'0'2017,"0"0"-256,0 0-257,0 0-639,10 6-305,2-6 208,4 0-223,2 0-81,1 0-176,0 0-224,-1 0-64,4 0-1121,-6 0-1904,-7 0-8036</inkml:trace>
</inkml:ink>
</file>

<file path=ppt/ink/ink1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1.6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0 362 592,'0'0'5915,"0"0"-3092,0 0-1199,0 0-228,2-27 599,3 13-1840,1-1 0,1 1 0,0 0 0,1 1 0,0-1-155,2-1 34,-2 0 0,0 0-1,0-1 1,2-11-34,-9 25-18,4-12-141,-1 1 0,0-1 0,0 0 0,-2 0 0,0-1 0,-1 1 0,0 0-1,-1-1 1,0 1 0,-2-5 159,-13 25-507,10 6 694,1 0-1,1 1 0,0-1 0,1 1 1,0 3-187,-11 52 688,2-39-547,2 1 0,2 0 0,0 1 0,2-1 0,1 1-1,1 30-140,3-59 14,0 0 0,0 0 0,1-1-1,-1 1 1,1 0 0,-1 0-1,1-1 1,0 1 0,0-1-1,0 1 1,0-1 0,0 1-1,0-1 1,0 1 0,0-1-1,0 0 1,1 0 0,-1 0-1,0 1 1,1-1 0,-1-1 0,1 1-1,-1 0 1,1 0 0,0 0-1,-1-1 1,1 1 0,0-1-1,0 1 1,-1-1 0,1 0-1,0 0 1,0 0 0,0 0-14,12 1 5,0 0-1,0-1 1,0-1 0,4-1-5,-13 2-12,0-2-188,0 1 1,0-1 0,0 0 0,0 0-1,-1-1 1,1 0 0,-1 0 0,1 0-1,-1 0 1,0 0 0,0-1-1,3-4 200,15-11-3112,3 2-2755</inkml:trace>
</inkml:ink>
</file>

<file path=ppt/ink/ink1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2.3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0 5026,'0'0'2714,"0"0"-428,0 0-456,0 0-459,0 0-557,0 0-355,0 0-78,0 0-36,0 0-57,0 0-11,-23 3 174,13 1-427,1 1 0,-1 1 0,1 0-1,1 0 1,-1 0 0,1 1 0,0 1 0,0-1-1,1 1 1,0 1 0,1-1 0,-1 1 0,2 0 0,-6 10-24,5-4 30,0 0-1,0 1 1,2-1 0,0 1 0,0 0 0,2 0 0,0 1 0,1-1 0,0 10-30,5-25-7,-1 0 0,0 0 0,0 0 1,1-1-1,-1 1 0,1-1 0,-1 0 0,1 0 0,-1 0 0,0 0 0,1-1 7,3 1-12,-1-1-4,-1 0 0,1 0-1,0 0 1,-1-1 0,1 0 0,-1 0-1,0-1 1,0 1 0,0-1 0,0 0-1,0 0 1,0-1 0,-1 1 0,0-1-1,1 0 1,1-3 16,4-4-122,-1 1 1,0-2-1,-1 1 1,0-1-1,-1-1 0,1-3 122,-4 6-224,0-1 0,-2 1 0,1-1 1,-1 0-1,-1 0 0,0 0 0,0 0 0,-1 0 0,-1-3 224,1 7-66,0 6 221,0 1-8,0 0-144,0 0 1,0 0 0,0-1 0,-1 1 0,1 0-1,0 0 1,0 0 0,0 0 0,-1-1-1,1 1 1,0 0 0,0 0 0,0 0-1,-1 0 1,1 0 0,0 0 0,0-1-1,-1 1 1,1 0 0,0 0 0,0 0-1,-1 0 1,1 0 0,0 0 0,-1 0 0,1 0-1,0 0 1,0 0 0,-1 0 0,1 0-1,0 0 1,0 1 0,-1-1 0,1 0-1,0 0 1,0 0 0,0 0 0,-1 0-1,1 0 1,0 1 0,0-1 0,0 0-1,-1 0 1,1 0 0,0 1 0,0-1 0,0 0-1,0 0 1,-1 0 0,1 1 0,0-1-1,0 0 1,0 0 0,0 1-4,-7 12 261,6-3-53,0 1 1,1-1-1,0 1 1,1 0-1,0-1 1,1 0-1,0 1 0,1-1 1,0 0-1,2 4-208,1 0 223,2 1 0,-1-2-1,2 1 1,0-1 0,1-1-1,5 7-222,-9-11-259,11 16 1213,-17-23-1082,0-1 0,1 1 1,-1-1-1,0 0 1,1 1-1,-1-1 1,1 0-1,-1 1 1,0-1-1,1 0 1,-1 1-1,1-1 1,-1 0-1,1 0 1,-1 0-1,1 1 1,-1-1-1,1 0 0,-1 0 1,1 0-1,-1 0 1,1 0-1,-1 0 1,1 0-1,-1 0 1,1 0-1,-1 0 1,1 0-1,-1 0 1,1-1-1,-1 1 1,1 0-1,-1 0 1,0 0-1,1-1 0,-1 1 1,1 0-1,-1 0 1,1-1-1,-1 1 1,0 0-1,1-1 1,-1 1-1,0-1 128,9-15-9241</inkml:trace>
</inkml:ink>
</file>

<file path=ppt/ink/ink1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3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6323,'0'0'2745,"0"0"-931,0 0-362,0 0-521,0 0-294,0 0-178,0 0-208,0 0-75,0 10 11,-1 85 119,2 118 580,0-209-885,-1 0 0,1 0 0,-1-1 0,1 1-1,1 0 1,-1-1 0,0 1 0,1 0 0,0-1-1,1 3 0,-2-1 24,-1-4-61,1-20-265,-1 1 0,-1-1-1,-1 1 1,0-1 0,-1 1 0,-2 0-1,-4-14 303,9 31 20,0 0-1,-1 1 0,1-1 0,0 0 0,0 1 0,0-1 1,0 0-1,0 0 0,0 1 0,0-1 0,0 0 1,1 1-1,-1-1 0,0 0 0,0 1 0,1-1 0,-1 0 1,0 1-1,1-1 0,-1 0 0,0 1 0,1-1 0,-1 1 1,1-1-1,-1 1 0,1-1 0,-1 1 0,1-1 0,-1 1 1,1-1-1,0 1 0,-1 0 0,1-1-19,24-9-20,-18 8 77,31-15 121,0-1 0,22-16-178,-30 17 76,-27 15-175,2-1 193,-1 2-4485,-15 1-2759</inkml:trace>
</inkml:ink>
</file>

<file path=ppt/ink/ink1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4.9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0 339 7203,'0'0'2255,"0"0"-847,0 0-293,29-1 838,-26 0-1890,1-1 0,0 1 1,-1-1-1,1 0 0,-1 0 0,1-1 0,-1 1 0,0-1 0,0 0 0,0 1 0,-1-1 0,1-1 0,2-2-63,30-45 133,-33 47-91,-1 0 1,1 0-1,-1-1 1,0 1-1,0 0 0,0 0 1,0-1-1,-1 1 1,1 0-1,-1-1 1,0 0-43,-41 5-537,39 1 540,1 0 0,-1 0 0,0 1-1,1-1 1,-1 0 0,1 0 0,0 1-1,-1-1 1,1 1 0,0 0 0,0-1-1,0 1 1,0 0 0,0-1 0,0 1-1,1 0 1,-1 0 0,0 0 0,1 0-1,0 0 1,-1 0-3,-9 45-4,6-4 226,2 0 0,4 37-222,-1-15 172,-1-64-166,-1-1-1,1 1 1,0 0-1,0 0 1,0 0-1,1 0 1,-1 0-1,0-1 1,0 1-1,0 0 1,0 0-1,1 0 1,-1-1-1,0 1 1,1 0 0,-1 0-1,1-1 1,-1 1-1,1 0 1,-1-1-1,1 1 1,-1-1-1,1 1 1,0 0-1,-1-1 1,1 1-1,0-1 1,0 0-1,-1 1 1,1-1-1,0 0 1,0 1-1,0-1-5,1 0 20,1 0-1,0 0 0,-1 0 1,1 0-1,-1 0 0,1-1 0,-1 1 1,1-1-1,-1 0 0,1 0 1,1-1-20,6-2 99,0-1 0,0-1 1,0 0-1,-1 0 0,1-2-99,13-14-30,0-1 0,-2-2 0,-1 0-1,-1-1 1,-1 0 0,-2-2 0,0 0 0,-2-1 0,-1 0-1,-1-1 1,-2-1 0,-1 0 0,2-15 30,-8 26-155,-1-1 1,-1 1-1,-1-12 155,0 32 0,-31 0-339,29 2 335,-1-1 0,0 1 0,1 0 1,-1-1-1,1 1 0,-1 1 0,1-1 0,0 0 0,0 1 0,0-1 1,0 1-1,0-1 0,1 1 0,-1 0 0,0 1 4,-19 46 90,15-20 89,1 1-1,1-1 1,1 1 0,2 1 0,1-1-1,3 19-178,-2-29 107,-1-10-68,1 0 0,1 0 1,0 0-1,0 0 0,1 0 0,0 0 0,5 8-39,-7-15 9,0-1 0,1 0 0,0 0-1,0 0 1,-1 0 0,2 0 0,-1-1 0,0 1 0,0 0 0,1-1-1,0 0 1,-1 1 0,1-1 0,0 0 0,0-1 0,0 1 0,0 0-1,0-1 1,1 0 0,-1 0 0,0 0 0,1 0 0,-1 0 0,1-1 0,-1 1-1,2-1-8,6-1-19,1-1-1,-1 0 1,0-1 0,1 0-1,-2-1 1,1 0-1,0-1 1,-1 0-1,0-1 1,0 0-1,0 0 1,-1-1-1,0 0 1,0-1-1,1-2 20,1 0-201,0 0 0,-1-1 1,0-1-1,-1 0 0,-1 0 0,1-1 0,-2 0 0,0 0 0,0 0 0,-2-1 0,4-10 201,-9 24 23,-1 0-1,1 1 1,0-1 0,0 0 0,0 0 0,0 0-1,0 0 1,-1 0 0,1 0 0,0 0-1,0 0 1,0 0 0,0 0 0,-1 0-1,1 1 1,0-1 0,0 0 0,0 0-1,-1 0 1,1 0 0,0 0 0,0-1 0,0 1-1,0 0 1,-1 0 0,1 0 0,0 0-1,0 0 1,0 0 0,0 0 0,-1 0-1,1 0 1,0 0 0,0 0 0,0-1 0,0 1-1,0 0 1,-1 0 0,1 0 0,0 0-1,0 0 1,0 0 0,0-1 0,0 1-1,0 0 1,0 0 0,0 0 0,0 0 0,0-1-1,0 1 1,0 0 0,0 0 0,-1 0-1,1-1 1,0 1 0,0 0 0,1 0-1,-1 0 1,0-1-23,-25 24 250,-27 40-298,43-50 74,0 0 0,0 0 0,2 1 1,0 0-1,0 0 0,1 0 1,1 1-1,0 0 0,1 0 0,1 0 1,0 1-1,2-1 0,-1 13-26,8-26 86,0-1-1,0 0 1,0 0 0,0-1-1,0 0 1,0 0 0,0 0-1,0-1 1,2 0-86,-3 0 10,-1-1-1,0 0 1,1 0-1,-1 0 1,0-1-1,0 1 1,0-1-1,-1 0 1,1 0-1,-1 0 1,1-1-1,-1 1 1,0-1-1,0 0 1,-1 0-1,1 0 1,-1 0-1,0 0 1,0 0-1,0-1 1,-1 1-1,1-2-9,5-15-36,-1-2 0,-2 1 0,0-1 0,-1 0 36,-1 10-28,1-105-1303,-8 163 1336,-2 47 669,7-87-608,0 1 0,0-1 0,1 1-1,0 0 1,0-1 0,0 0 0,1 1-1,0-1 1,0 0 0,0 0 0,1 0-1,-1 0 1,4 4-66,-2-4 52,-1 0 0,1-1-1,0 0 1,1 1 0,-1-2-1,1 1 1,-1 0 0,1-1 0,0 0-1,1 0 1,-1-1 0,0 1-1,1-1 1,-1 0 0,1-1 0,0 1-1,-1-1 1,1 0 0,0-1-1,0 1 1,0-1-52,-4 0-140,-1 0 0,0 0 0,1 0-1,-1-1 1,1 1 0,-1 0 0,0-1 0,0 1 0,1-1 0,-1 1-1,0-1 1,0 0 0,0 0 0,1 1 0,-1-1 0,0 0 0,0 0-1,0 0 1,0 0 0,0 0 0,-1 0 0,1 0 0,0-1 0,0 1-1,-1 0 1,1 0 0,-1-1 0,1 1 0,-1 0 0,0 0 0,1-1-1,-1 0 141,15-35-11029</inkml:trace>
</inkml:ink>
</file>

<file path=ppt/ink/ink1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6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95 6755,'0'0'1094,"0"0"-299,1-2-684,2-6 7756,2 6-6993,50-13-962,0-1 0,-2-4 0,23-11 88,-75 30-26,-1 1 0,0 0 0,1 0 0,-1 0 0,0 0 0,0 0 0,1 0 0,-1 0 1,0 0-1,1 0 0,-1 0 0,0 0 0,1 0 0,-1 0 0,0 0 0,0 1 0,1-1 0,-1 0 0,0 0 0,1 0 0,-1 0 0,0 0 1,0 1-1,1-1 0,-1 0 0,0 0 0,0 0 0,0 1 0,1-1 0,-1 0 0,0 0 0,0 1 0,0-1 0,0 0 0,0 0 0,1 1 1,-1-1-1,0 0 0,0 0 0,0 1 26,4 20-285,-4 34 475,0-42-331,0-2 93,0-1-1,-1 0 0,0 0 1,-1 0-1,0 0 1,0 0-1,-1-1 0,-1 1 1,1-1-1,-2 1 1,1-1-1,-1 0 0,0-1 1,-1 1-1,0-1 0,-1 0 1,1-1-1,-6 5 49,3-3 25,7-6-12,0-1-1,0 0 1,0 0 0,-1 0 0,1 0-1,-1 0 1,1 0 0,-1-1 0,0 1-1,-1 0-12,3-2 70,1 0 28,0 0 94,0 0 22,0 0-70,0 0-3,0 0-71,35 0 325,-24-1-361,0-1 0,0-1-1,-1 0 1,1 0 0,-1-1 0,0 0 0,0-1 0,0 0 0,-1 0 0,0-1 0,7-6-34,48-24-1208,-52 30 600,-1-1 1,0 0 0,-1 0 0,0-1-1,0 0 1,0-1 0,-1 0 0,0 0-1,-1-1 1,0 0 0,-1 0 0,0-1-1,2-4 608,-9 14 339,0 1 691,0 0 93,0 0-235,0 0-175,0 0-164,-16 139 2554,16-112-2785,-1-12-158,1 0 0,1 0 0,0 0 0,2 10-160,-2-21 18,0 0 0,0 0 0,1 0 0,-1 0 0,1 0 0,0 0 0,0-1 0,0 1 1,0 0-1,1-1 0,-1 0 0,1 0 0,0 0 0,0 0 0,0 0 0,1 0 0,-1-1 0,4 3-18,-4-4-73,-1 0 1,1 0-1,0 0 0,0 0 0,0-1 0,0 1 0,-1-1 0,1 0 0,0 1 0,0-1 1,0-1-1,0 1 0,0 0 0,0-1 0,0 1 0,0-1 0,0 0 0,0 0 0,-1 0 1,1 0-1,0-1 0,-1 1 0,1-1 0,-1 1 0,0-1 0,1 0 0,-1 0 0,0 0 0,0 0 1,0-1-1,1-1 73,19-33-3746</inkml:trace>
</inkml:ink>
</file>

<file path=ppt/ink/ink1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7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4722,'0'0'5459,"0"0"-3234,0 0-833,0 0-191,0 0-417,0 0-256,0 0-207,0 0-129,0 0-192,0 0 16,0 3-16,0 3 0,0-3-448,0-1-1137,0-2-2193</inkml:trace>
</inkml:ink>
</file>

<file path=ppt/ink/ink1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09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 1 6451,'0'0'2529,"0"0"-549,0 0-412,0 0-612,0 0-335,0 0-189,-2 3-154,-10 14-69,1 0 0,0 1 1,2 1-1,0 0 0,-1 5-209,6-15 25,1 0-1,0 1 0,1-1 0,0 1 0,0-1 0,1 1 1,0-1-1,1 1 0,0 0 0,1-1 0,0 1 0,2 8-24,-1-16 10,1-1-1,0 0 0,0 0 0,-1 0 1,1-1-1,0 1 0,0 0 0,0-1 1,0 0-1,0 0 0,0 0 0,0 0 0,0 0 1,0-1-1,2 0-9,7 1 19,-2-2-24,-1-1 0,1 0-1,-1-1 1,0 0 0,0 0 0,0-1 0,0 0 0,-1-1 0,0 1 0,0-2 0,0 1-1,5-7 6,-11 10-13,0 0-1,0 1 1,0-1-1,-1 0 0,1-1 1,-1 1-1,1 0 1,-1 0-1,0-1 1,-1 1-1,1-1 0,0 1 1,-1 0-1,0-1 1,0 1-1,0-1 0,0 1 1,0-1-1,-1 1 1,0-1-1,1 1 0,-2-3 14,-2-7-142,-1 0 0,0 1 0,-1-1 0,-6-10 142,11 21-9,0 1-1,0-1 1,0 0-1,0 1 0,0-1 1,0 1-1,0-1 0,-1 1 1,1 0-1,-1 0 1,1-1-1,-1 1 0,1 0 1,-1 0-1,0 0 1,1 1-1,-3-2 10,-34 1-345,37 1 330,-45 13-369,25-1 966,53-13-445,-1-2 0,1-2 1,2-1-138,-1 0 88,1 1 1,-1 2 0,5 1-89,36 2 189,-73 1-188,1 0 1,-1-1-1,1 1 1,-1 0 0,0 0-1,1 0 1,-1 0-1,0 0 1,0 0-1,0 0 1,0 1-1,0-1 1,0 0-1,0 1 1,0-1-1,0 0 1,-1 1-1,1-1 1,-1 1-1,1 0 1,-1-1-1,1 1 1,-1-1-1,0 1 1,0-1-1,0 1-1,7 46 116,-3 111 209,-4-159-301,0 0 14,0 0 26,0 0-14,0 0 54,0 0 62,2-2-150,0 0 1,0 0-1,0 0 1,0-1-1,0 1 0,-1-1 1,1 1-1,-1-1 1,0 0-1,0 0 1,1-1-17,0-2 21,11-17-158,1 0-1,16-20 138,-24 35-81,0 0-1,1 1 0,0 0 0,0 0 0,0 1 1,1 0-1,0 0 0,0 0 0,8-2 82,12 1-243,-28 8 236,1-1 1,0 0-1,-1 0 1,1 0 0,0 1-1,-1-1 1,1 0 0,-1 1-1,1-1 1,0 0-1,-1 1 1,1-1 0,-1 1-1,1-1 1,-1 1 0,0-1-1,1 1 1,-1-1-1,1 1 1,-1 0 0,0-1-1,0 1 1,1-1 0,-1 1-1,0 0 1,0-1-1,0 1 1,1 0 0,-1-1-1,0 1 1,0 0 0,0-1-1,0 1 1,-1 0-1,1 0 7,0 182 313,1-182-304,-1 0 1,1 0 0,-1 0 0,1 0 0,-1 0 0,1 0 0,-1 0-1,1 0 1,0 0 0,0-1 0,-1 1 0,1 0 0,0 0-1,0-1 1,0 1 0,0 0 0,0-1 0,0 1 0,0-1 0,0 1-1,0-1 1,0 0 0,0 1 0,0-1 0,0 0 0,0 0 0,0 0-1,1 0 1,-1 0 0,0 0 0,1 0-10,47 0 428,-37-1-316,2 1-23,-10 1-75,0 0 0,1-1 0,-1 0 0,0 0 0,0 0-1,1 0 1,-1-1 0,0 0 0,0 1 0,0-2 0,0 1-1,0 0 1,0-1 0,0 0 0,0 0 0,0 0 0,-1 0-1,1 0 1,-1-1 0,0 0 0,0 0 0,0 0 0,0 0-1,0 0 1,1-2-14,2-4-64,-1 1 0,0 0 1,-1-1-1,0 0 0,0 0 0,-1 0 0,0-1 0,-1 1 1,0-1-1,0 0 0,-1 1 0,-1-1 0,1 0 0,-1 0 0,-2-6 64,2 14-77,0 2 50,0 0 11,0 0-2,0 0-17,-1 20-24,-1-11 110,0-1-1,-1 0 0,-1 0 1,1 0-1,-1 0 0,0 0 0,-1-1 1,0 0-1,-2 3-50,1-3 137,1 0 0,1 0 0,-1 0 0,1 0-1,0 1 1,1 0 0,0 0 0,0 0 0,1 0 0,0 0 0,0 4-137,1-7 98,1-1 0,-1 1 0,1 0 0,0-1 0,1 1 0,-1-1 0,1 1 1,0-1-1,0 1 0,1-1 0,0 4-98,0-6 21,0 0 0,-1 0-1,1 0 1,0 0 0,0-1 0,0 1-1,0 0 1,0-1 0,1 1 0,-1-1-1,0 0 1,1 0 0,-1 0 0,1 0-1,-1 0 1,1-1 0,0 1 0,-1-1-1,1 1 1,0-1 0,0 0-21,108 3-460,-77-3-414,22 0-1762</inkml:trace>
</inkml:ink>
</file>

<file path=ppt/ink/ink1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0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 2305,'0'0'3722,"0"0"-1695,0 0-455,0 0-286,0 0-550,0 0-256,0 0 38,0 0 130,0 0-32,0 0-138,0 0-54,0 0-58,0 0-73,0 0-55,0 0-92,0 3-159,1 61 148,2 1 0,3-1 0,5 13-135,18-168-1061,-19 61 164,1 0 0,9-18 897,-15 38-317,0 0 0,1 0 0,0 0 0,1 1 0,0 0 0,0 0 0,1 1 0,8-7 317,-15 14-2,0 0 1,1 0 0,-1 0-1,0 0 1,0 0-1,0 0 1,0 1 0,1-1-1,-1 0 1,0 1 0,1-1-1,-1 1 1,0-1 0,1 1-1,-1 0 1,1 0 0,-1 0-1,1-1 1,-1 1-1,0 1 1,1-1 0,0 0 1,-1 1 15,0-1 0,0 1-1,0 0 1,0 0 0,0-1 0,0 1 0,0 0 0,-1 0 0,1 0 0,0 0 0,0 0-1,-1 0 1,1 1 0,-1-1 0,1 0 0,-1 0 0,0 0 0,1 0 0,-1 1 0,0 0-15,2 10 213,-1 1 0,0 0 0,-1 0 0,-1 11-213,1-8 155,-1 12 261,0-17-266,1 0 1,0 0-1,0 0 0,1 0 1,0 0-1,1 0 1,0-1-1,1 1 0,0-1 1,1 1-1,0-1-150,-3-9 7,-1 0 0,0-1-1,1 1 1,-1-1 0,1 0-1,-1 1 1,1-1 0,-1 1 0,1-1-1,-1 0 1,1 1 0,-1-1-1,1 0 1,-1 1 0,1-1 0,0 0-1,-1 0 1,1 0 0,0 1 0,-1-1-1,1 0 1,-1 0 0,1 0-1,0 0 1,-1 0 0,1 0 0,0 0-1,-1-1 1,1 1 0,0 0-1,-1 0 1,1 0 0,-1-1 0,1 1-1,-1 0 1,1-1 0,0 1-1,-1 0 1,1-1 0,-1 1 0,0-1-1,1 1 1,-1-1 0,1 1-1,-1-1 1,1 1-7,22-27 77,-22 25-60,65-104-1348,-11 14-329,-55 92 1685,0-1-1,1 1 0,-1-1 1,0 1-1,0-1 1,0 1-1,1-1 0,-1 1 1,0 0-1,0-1 0,1 1 1,-1-1-1,0 1 1,1 0-1,-1-1 0,1 1 1,-1 0-1,0-1 0,1 1 1,-1 0-1,1 0 0,-1-1 1,1 1-1,-1 0 1,1 0-1,-1 0 0,1 0 1,-1-1-1,1 1 0,-1 0 1,1 0-1,-1 0 1,1 0-1,-1 0 0,1 1 1,0-1-1,-1 0 0,1 0 1,-1 0-1,0 0 1,1 0-1,-1 1 0,1-1 1,-1 0-1,1 0 0,-1 1 1,1-1-1,-1 0 1,0 1-1,1-1 0,-1 1 1,0-1-1,1 0 0,-1 1 1,0-1-1,1 1 0,-1-1 1,0 1-1,0-1 1,0 1-1,1-1 0,-1 1 1,0-1-1,0 1 0,0-1 1,0 1-1,0-1 1,0 1-1,0-1 0,0 1-24,8 45 1205,-8-40-1082,4 29 418,2 0 0,1 0 0,2-1 0,1 0 0,4 6-541,-9-38-3032,-5-2 912,1 0-9408</inkml:trace>
</inkml:ink>
</file>

<file path=ppt/ink/ink1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1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38 9012,'-3'3'355,"0"1"0,0 0-1,0-1 1,1 1 0,-1 0 0,1 0-1,0 0 1,1 1 0,-1-1 0,1 0-1,-1 1 1,1-1 0,1 1 0,-1 3-355,-2 70 857,4-53 2,-1-24-845,1 0 1,0 0-1,-1 0 0,1-1 1,0 1-1,0 0 0,0 0 1,0 0-1,0-1 0,0 1 1,0 0-1,0-1 0,0 1 0,0-1 1,0 1-1,0-1 0,0 0 1,0 1-1,0-1 0,1 0 1,-1 0-1,0 0 0,0 0 1,0 0-1,1 0 0,-1 0 0,0 0 1,1-1-15,39-1 250,-36 2-224,0-1 0,-1 0 0,0-1 0,1 1 0,-1-1 0,0 0 0,1 0 0,-1 0 0,0-1 0,-1 1 0,1-1 0,0 0 0,-1 0 0,1-1 0,-1 1 0,0-1 0,0 1 0,-1-1 0,1 0 0,-1 0 0,0 0 0,2-3-26,-1 0 19,-1 1 0,1-1 1,-1 1-1,0-1 1,-1 0-1,0 0 0,0 0 1,0 0-1,-1 0 0,0 0 1,0 1-1,-1-1 0,0 0 1,0 0-1,-1-2-19,1 7 6,0 0-1,0 0 1,0 0 0,0-1 0,-1 1-1,1 1 1,0-1 0,-1 0 0,0 0 0,1 0-1,-1 1 1,0-1 0,0 1 0,0 0-1,0-1 1,0 1 0,0 0 0,0 0-1,0 0 1,-1 0 0,1 1 0,-1-1-6,-3-1-43,0 1 1,0 0-1,0 0 1,0 1-1,0 0 1,0 0-1,0 0 0,-4 1 43,8 0-100,0 1-1,0-1 1,0 0-1,-1 0 1,1 1-1,1-1 1,-1 1-1,0 0 1,0-1-1,1 1 1,-1 0-1,1 0 1,-1 0-1,1 0 1,0 0-1,0 0 1,0 1-1,0-1 1,0 0-1,0 1 1,1-1-1,-1 0 1,1 1-1,-1-1 101,-4 13-1496,-5 15-3010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7.1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2 111 12118,'-1'-4'629,"1"1"0,-1-1 0,1 1 0,0-1-1,0 0 1,0 1 0,1-1 0,-1 1 0,1-1 0,1-2-629,-1 3 184,0 1 0,0-1-1,0 0 1,1 1 0,0 0-1,-1-1 1,1 1 0,0 0-1,0 0 1,0 0 0,1-1-184,4-2 41,0 1 1,0 0 0,0 0 0,1 0-1,0 1 1,-1 0 0,1 1 0,7-2-42,-10 3 77,1-1 0,0 1 0,-1 0 0,1 0 0,0 0 0,0 1 0,0 0 0,-1 0 0,1 1 0,0 0-77,-4-1 25,0 1 1,0 0-1,-1-1 0,1 1 1,-1 0-1,1 0 1,0 0-1,-1 0 0,0 1 1,1-1-1,-1 0 0,0 1 1,0-1-1,1 0 0,-1 1 1,0-1-1,0 1 1,-1 0-1,1-1 0,0 1 1,-1 0-1,1 0 0,-1-1 1,1 1-1,-1 0 0,0 0 1,1 0-1,-1 0 1,0-1-1,-1 3-25,2 13 127,1 6 26,-1-1-1,-2 0 1,0 0-1,-2 9-152,2-26 11,1-1 0,-1 1 1,0-1-1,-1 1 0,1-1 0,-1 0 0,1 1 1,-1-1-1,-1 0 0,1 0 0,0-1 1,-1 1-1,0 0 0,0-1 0,0 0 0,0 1 1,-1-1-1,1 0 0,-1-1 0,0 1 1,0-1-1,0 0 0,-4 2-11,7-3-29,0 0 1,0-1-1,0 1 0,-1-1 1,1 1-1,0-1 0,-1 1 1,1-1-1,0 0 0,-1 0 1,1 1-1,0-1 0,-1 0 1,1 0-1,-1-1 0,1 1 1,0 0-1,-1 0 0,1-1 1,0 1-1,-1 0 0,1-1 1,0 0-1,0 1 0,-1-1 1,1 0-1,0 1 0,0-1 1,0 0-1,0 0 0,0 0 1,0 0-1,0 0 0,0 0 1,1 0-1,-1 0 0,0-1 1,0 1-1,0-1 29,0-5-589,-1 0 0,1 0 0,0 0 0,0 0 0,1 0 0,0 0 0,0-2 589,1-2-1351,-1-14-4636</inkml:trace>
</inkml:ink>
</file>

<file path=ppt/ink/ink1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2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235 1 7139,'-10'0'6532,"-15"0"-5815,9 2-577,-1 2 1,1 0-1,1 0 0,-1 2 1,1 0-1,-1 0 0,2 2 1,-1 0-1,1 0 0,-7 6-140,19-12 3,0-1 0,1 1 0,-1 0 0,0-1-1,0 1 1,1 0 0,-1 0 0,1 0 0,0 0 0,-1 0-1,1 1 1,0-1 0,0 0 0,1 1 0,-1-1-1,0 0 1,1 1 0,-1-1 0,1 1 0,0-1 0,0 1-1,0-1 1,0 1 0,0-1 0,0 0 0,1 1 0,-1-1-1,1 1 1,0-1 0,0 0 0,0 1 0,0-1 0,0 0-1,0 0 1,1 0 0,-1 0 0,0 0 0,1 0 0,0 0-1,0 0 1,-1-1 0,1 1 0,0-1 0,0 1-1,0-1 1,1 0 0,-1 0 0,0 0 0,0 0 0,1 0-3,47 20 21,-36-16-21,0 0 1,0 1-1,-1 1 0,0 0 1,12 9-1,-21-13-4,-1 0 0,1 0-1,-1 0 1,0 1 0,0 0 0,0 0 0,-1 0 0,1 0 0,-1 0 0,0 0 0,0 0 0,0 1 0,-1-1-1,1 1 1,-1 0 0,0-1 0,0 1 0,-1 0 0,0 0 0,0 4 4,0 0-6,1-6 0,-1 0 0,0 1 0,0-1 0,0 0 0,-1 0 0,1 1 0,-1-1 1,0 0-1,1 0 0,-2 3 6,0-5-1,1 0 0,0 0 0,0 0 0,-1 0-1,1 0 1,-1 0 0,1 0 0,-1-1 0,1 1 0,-1-1 0,1 1 0,-1-1 0,0 1 0,1-1 0,-1 0 0,0 0 0,1 0 0,-1 0 0,0 0 0,1 0 0,-1 0 0,0 0 1,-1 0 42,-30-4-720,32 3 523,0 1 1,0-1-1,0 0 1,0 0-1,0 0 1,0 0-1,1 0 1,-1 0-1,0 0 1,0 0 0,1 0-1,-1 0 1,1 0-1,-1 0 1,1 0-1,-1 0 1,1-1-1,0 1 1,0 0-1,0 0 1,-1 0-1,1-1 1,0 1 0,1-1 154,-2-23-5200</inkml:trace>
</inkml:ink>
</file>

<file path=ppt/ink/ink1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2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1 816,'-8'5'9090,"3"9"-6492,0 19-3270,4-26 1651,-6 81 659,4-1 0,5 47-1638,0-10-248,-2-123-232,0-1-288,0-9-996,0-116-6336,0 91 5278</inkml:trace>
</inkml:ink>
</file>

<file path=ppt/ink/ink1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4.2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10 300 2161,'-2'-2'972,"-6"-11"6982,21 11-4208,-3 2-4815,12-1 1265,0-1 0,-1-1 0,6-2-196,-6 1 62,1 1 0,-1 0-1,5 2-61,-25 1 38,-1 0 39,0 0 19,2 37 81,2 0 0,1 0 0,2 0 1,2-1-178,5 34 35,-9-145-1294,-14 23 804,7 44 435,0 0-1,0 0 0,1 0 0,0 0 1,0-1-1,1 1 0,0 0 0,0 0 1,1-1-1,0 1 0,2-7 21,-1 12-5,0 1 0,0-1 0,0 1 1,0-1-1,0 1 0,0 0 0,1-1 0,-1 1 0,1 1 0,-1-1 0,1 0 0,0 0 0,0 1 0,0 0 1,0 0-1,0 0 0,0 0 0,0 0 0,0 0 0,0 1 0,1-1 0,-1 1 5,78-5-50,-73 5 56,36 1-85,-24 0 233,0 0-1,0-1 1,0-2-1,-1 0 0,1 0 1,0-2-1,-1-1 1,1 0-1,2-3-153,-35 11 1566,10-3-1557,1 0 0,0 1 0,-1-1-1,1 0 1,0 1 0,0 0 0,0 0-1,-1-1 1,1 1 0,0 0 0,0 1-1,0-1 1,0 0 0,-1 2-9,-4 4 15,0 0 0,1 0 0,0 1 0,0 0 0,1 0 0,0 1 0,0 0 1,1 0-1,0 0 0,1 0 0,0 0 0,0 1 0,1-1 0,0 1-15,-3 24-22,2-1-1,1 1 1,2 15 22,0-49 0,0 1 2,0 0 1,0-1-1,0 1 1,0-1-1,1 1 1,-1 0-1,0-1 1,0 1-1,0 0 1,1-1-1,-1 1 1,0-1-1,1 1 0,-1-1 1,0 1-1,1-1 1,-1 1-1,1-1 1,-1 1-1,1-1 1,-1 0-1,1 1 1,-1-1-1,1 0 1,0 1-1,-1-1 1,1 0-1,-1 0 0,1 1 1,0-1-1,-1 0 1,1 0-1,-1 0 1,1 0-1,0 0 1,-1 0-1,1 0 1,0 0-1,-1 0 1,1 0-1,0 0 1,-1 0-1,1-1 0,-1 1 1,1 0-1,0 0 1,-1-1-1,1 1 1,-1 0-1,1-1 1,-1 1-1,1-1 1,-1 1-1,1-1 1,-1 1-3,34-24 101,-22 6-168,0 0-1,-1-1 0,-1 0 0,-1-1 0,0 0 1,2-12 67,5-8-210,-8 28 167,-2 20 15,0 31 39,-5-30 17,1 6 46,10 52 239,-11-63-288,1 0-1,-1 0 1,0 0 0,1 0 0,0-1 0,0 1 0,0 0-1,1-1 1,-1 1 0,1-1 0,0 0 0,0 0 0,3 3-25,-5-5 10,1 0 1,0-1-1,0 1 1,0 0 0,0-1-1,0 1 1,0-1-1,0 0 1,0 1-1,0-1 1,-1 0 0,1 0-1,0 0 1,0-1-1,0 1 1,0 0 0,0-1-1,0 1 1,0-1-1,0 0 1,1 0-11,1-1-15,0 0 0,0 0 0,0 0-1,-1 0 1,1-1 0,0 1 0,-1-1 0,1-1 15,8-9-236,-1 0 0,-1-1 0,0 0-1,-1-1 1,0 0 0,-2-1 0,1 1 0,-2-1-1,0-1 1,3-14 236,-2-5-112,-2 1 1,-1-1-1,-1 0 0,-3-23 112,6-26 472,-6 83-152,0 2 80,0 4-160,4 107 229,4 0-1,12 49-468,-19-153 20,1 0-1,0 1 1,0-1 0,0 0-1,1 0 1,0 0 0,0 0-1,3 3-19,-5-8 5,1 0 0,0 1 0,-1-1 0,1 0 0,0 0 0,0 0 0,1 0 0,-1 0 0,0 0 0,1-1 0,-1 1 0,1-1 0,-1 0 0,1 0 0,0 0 0,-1 0 0,1 0 0,0 0 0,0-1 0,0 1 0,0-1 0,2 0-5,-4 0-158,0 0 1,0 0-1,0 0 1,0 0 0,0 0-1,0 0 1,0 1-1,1-1 1,-1 0 0,0 1-1,0-1 1,0 1-1,0-1 1,0 1 0,0-1-1,-1 1 1,1 0 157,-1-1-3567</inkml:trace>
</inkml:ink>
</file>

<file path=ppt/ink/ink1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4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 4402,'0'0'2721,"0"0"-298,4 0 1064,17 0-1852,-14 0-1572,43 0 1239,0-2 1,39-7-1303,-83 8-769,-3 0-125,0 0 0,0 0 0,0 1-1,0-1 1,0 1 0,0-1 0,0 1 0,0 0-1,1 1 1,-1-1 0,1 1 894,-1 8-6539</inkml:trace>
</inkml:ink>
</file>

<file path=ppt/ink/ink1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5.5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143 8 5218,'1'0'204,"-1"0"0,0 0-1,0 1 1,0-1 0,1 0-1,-1 0 1,0 0 0,0 0-1,1 0 1,-1 0 0,0 0-1,0 0 1,0 0 0,1 0-1,-1 0 1,0 0-1,0 0 1,0 0 0,1 0-1,-1 0 1,0-1 0,0 1-1,1 0 1,-1 0 0,0 0-1,0 0 1,0 0 0,0 0-1,1-1 1,-1 1 0,0 0-1,0 0 1,0 0 0,0 0-1,0-1 1,0 1 0,1 0-1,-1 0 1,0 0 0,0-1-1,0 1 1,0 0-1,0 0 1,0 0 0,0-1-1,0 1 1,0 0 0,0 0-1,0 0 1,0-1 0,0 1-1,0 0 1,0 0 0,0-1-1,0 1 1,0 0-204,-7-2 3136,-6 7-4409,4 0 1257,1 1 0,-1 0-1,2 1 1,-1 0 0,1 0 0,0 1 0,0 0 0,1 0 0,0 0-1,1 1 1,0 0 0,0 0 0,1 0 0,0 0 0,-2 7 16,0 5-100,0 1 0,1-1 1,1 1-1,1 0 0,1 0 0,0 17 100,3-38-43,0 0-1,0 1 0,0-1 0,0 0 0,0-1 1,0 1-1,0 0 0,0 0 0,0 0 0,0-1 0,0 1 1,1 0-1,-1-1 0,0 1 0,1-1 0,-1 0 1,0 1-1,1-1 0,-1 0 0,0 0 0,1 0 0,-1 0 1,1 0-1,-1 0 0,0 0 0,1 0 0,-1-1 1,1 1 43,42-6 29,-40 4-65,1 0 1,-1-1 0,-1 0 0,1 0 0,0 0 0,-1 0 0,1-1-1,-1 0 1,0 1 0,0-1 0,-1 0 0,1 0 0,-1 0 0,1-2 35,26-64-722,-24 52 643,-1 0 1,0 0-1,-2-1 1,0 1-1,0-19 79,-2 36 209,0 1-15,0 0 4,0 0-94,-1 3-74,1-1 0,-1 0 0,1 1 0,-1-1-1,1 1 1,0-1 0,0 0 0,0 1 0,1-1 0,-1 0 0,1 1 0,-1-1 0,1 0 0,0 1 0,-1-1 0,1 0 0,0 0 0,1 1-30,21 46 544,-15-35-348,1-1 1,0 0-1,1-1 0,0 1 1,1-2-1,0 0 1,1 0-1,1-1 0,-1 0 1,1-1-1,1-1 1,0 0-1,0-1 0,0 0 1,1-1-1,0-1 1,0 0-1,4 0-196,-14-4 43,-5 1-5212,0-2 5085,0-3-8819</inkml:trace>
</inkml:ink>
</file>

<file path=ppt/ink/ink1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17.5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1 304 5298,'0'0'3325,"0"0"-1172,0 0-593,0 0-383,0 0-289,0 0-239,0 0-207,0 0 20,0 0 42,0 0-85,0 0-165,0 0 4,0 0-108,0 0-108,0 0-2,4 3-29,1 3-4,-1 1-1,0-1 1,0 1 0,0 0 0,-1 0-1,0 0 1,-1 0 0,0 1-1,0-1 1,0 1 0,0 3-7,8 96 107,-8-67-123,0-1-56,-2-24 70,1-1 1,0 1-1,1 0 1,1-1 0,0 1-1,1-1 1,4 11 1,-8-25-8,0 1 1,0-1-1,1 0 1,-1 1-1,0-1 0,0 1 1,1-1-1,-1 1 1,0-1-1,0 1 1,1-1-1,-1 0 1,1 1-1,-1-1 1,0 0-1,1 1 0,-1-1 1,1 0-1,-1 1 1,0-1-1,1 0 1,-1 0-1,1 0 1,-1 1-1,1-1 1,-1 0-1,1 0 0,-1 0 1,1 0-1,-1 0 1,1 0-1,-1 0 1,1 0-1,-1 0 1,1 0-1,-1 0 0,1 0 1,-1-1-1,1 1 1,-1 0-1,1 0 1,-1 0-1,1-1 1,-1 1-1,1 0 1,-1-1-1,0 1 0,1 0 1,-1-1-1,1 1 1,-1-1 7,17-23-117,-7-1-65,-2-1 1,0 0-1,2-18 182,-3 13-267,1 0 0,1 1 0,3-3 267,-8 25-43,-1 0 0,2 0 0,-1 0 1,1 0-1,0 0 0,1 1 0,0 0 1,0 0-1,0 1 0,1 0 0,0 0 1,6-4 42,-11 9-10,0 0 0,0-1 0,0 1 0,0 0 0,0 0 0,1 0 0,-1 0 0,0 0 0,1 1 1,-1-1-1,1 1 0,-1-1 0,0 1 0,1 0 0,-1 0 0,1 0 0,-1 0 0,1 1 0,-1-1 0,3 1 10,-4 0 2,1 0-1,0 0 1,-1 0-1,1 0 0,-1 0 1,0 1-1,1-1 1,-1 0-1,0 1 1,0-1-1,0 1 0,0-1 1,0 1-1,0 0 1,0-1-1,0 1 1,-1 0-1,1-1 0,-1 1 1,1 0-1,-1 0 1,0 0-1,1 0 1,-1-1-1,0 2-1,0 22 56,4 37 170,-4-60-211,0 1-1,0-1 1,1 1 0,-1-1 0,1 0 0,0 0 0,0 1 0,0-1-1,0 0 1,0 0 0,0 0 0,0 0 0,1 0 0,-1 0 0,1 0-1,-1-1 1,1 1 0,0 0 0,0-1 0,1 2-15,1-2 13,1 1 0,-1-1 0,0 0 0,1 0 0,-1 0 0,0 0 0,1-1 0,-1 0 0,1 0 0,-1 0 0,1 0 0,-1-1 0,0 0 0,1 0 0,-1 0 1,3-1-14,0-1-2,1-1 1,0 1-1,-1-1 1,0-1-1,0 0 1,0 0-1,0 0 1,5-6 1,-4 3-90,-1 0 1,1 0 0,-1-1-1,-1 0 1,0 0-1,0 0 1,-1-1-1,0 0 1,-1 0-1,0 0 1,-1 0 0,1-1-1,0-9 90,-3-16-912,-35 35 952,30 1-20,1 1 0,0 0 0,-1 0 0,1 0 0,0 1 0,0-1 0,0 1 0,0 0 0,0 0 0,0 0 0,0 0 0,1 0 0,-1 0 0,1 1 0,0-1 0,-1 1 0,1 0 0,0 0 0,1 0 0,-1 0 0,0 0 0,1 0 0,0 0-20,-6 10 36,2 0 0,0 0 0,0 0 0,1 0 0,0 4-36,4-14 12,-15 86 220,14-80-216,1-1 0,-1 1-1,1-1 1,1 1 0,0-1 0,0 1 0,1-1 0,0 0 0,1 4-16,-1-9 13,-1 0-1,1-1 1,-1 1 0,1 0-1,0-1 1,0 0 0,0 1-1,0-1 1,1 0 0,-1 0 0,1 0-1,-1 0 1,1-1 0,-1 1-1,1-1 1,0 0 0,0 1 0,0-1-1,0 0 1,0-1 0,0 1-1,0-1 1,0 1 0,0-1-1,0 0 1,0 0 0,1 0 0,-1 0-1,0-1 1,0 1 0,0-1-1,0 0 1,1 0-13,7-2 63,0 0 0,0-1 0,0-1 0,0 1 0,-1-2 0,0 1 0,0-1 0,3-3-63,9-8 27,-1 0 1,0-2-1,-2-1 0,0 0 1,-1-2-1,-1 0 0,1-3-27,-8 10 4,-2 0-1,0 0 1,-1 0-1,0-1 0,-2 0 1,0 0-1,0-1 0,-2 0 1,0 1-1,0-1 1,-2 0-1,0-4-3,0-23-55,-1-45-645,0 83 623,-1-1 0,0 1 1,0 0-1,0 0 0,-1 0 0,0 0 0,0 0 0,-1 1 0,0-1 0,0 1 0,0-1 0,-1 1 77,4 4 4,0 1 0,0 0 0,-1-1 1,1 1-1,0 0 0,0-1 0,-1 1 0,1 0 1,0 0-1,-1-1 0,1 1 0,0 0 0,-1 0 0,1-1 1,0 1-1,-1 0 0,1 0 0,-1 0 0,1 0 0,0 0 1,-1 0-1,1 0 0,-1 0 0,1 0 0,0 0 1,-1 0-1,1 0 0,-1 0 0,1 0 0,0 0 0,-1 0 1,1 0-1,-1 0 0,1 0 0,0 1 0,-1-1 0,1 0 1,0 0-1,-1 0 0,1 1 0,0-1 0,-1 0 1,1 0-1,0 1 0,-1-1 0,1 0 0,0 1 0,0-1 1,0 0-1,-1 1 0,1-1 0,0 1 0,0-1 0,0 0 1,0 1-1,0-1 0,-1 1 0,1-1 0,0 0 0,0 1 1,0-1-1,0 1 0,0-1 0,0 1 0,1-1 1,-1 0-1,0 1-4,-5 34 88,5-33-56,-7 179 2638,7 4-2670,1-64 1636,-1-119-1622,0 0-1,1-1 1,-1 1 0,1-1-1,-1 1 1,1-1 0,0 1-1,-1-1 1,1 0-1,0 1 1,0-1 0,0 0-1,0 0 1,0 1 0,1-1-1,-1 0 1,0 0 0,0 0-1,1 0 1,-1-1-1,0 1 1,1 0 0,-1-1-1,1 1 1,-1-1 0,1 1-1,-1-1 1,1 1 0,0-1-1,-1 0 1,1 0 0,-1 0-1,1 0 1,0 0-1,-1 0 1,1-1-14,8 2-190,1-2-1,-1 0 1,0 0-1,0-1 1,5-1 190,34-18-3885,-5-2-6781</inkml:trace>
</inkml:ink>
</file>

<file path=ppt/ink/ink1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20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168 22 6499,'0'0'1641,"0"0"-238,0 0-176,0 0-290,0 0-137,0 0-56,-3-4 2664,-10-6-3147,-2 7-291,1 1 0,-1 0 1,0 1-1,0 1 0,0 0 0,0 1 1,-4 2 29,17-2-7,0 0 1,0 0 0,1 1 0,-1-1 0,0 1-1,1-1 1,-1 1 0,1 0 0,-1-1 0,1 1 0,0 0-1,0 0 1,0 0 0,0 0 0,0 0 0,0 0-1,1 1 1,-1-1 0,1 0 0,-1 0 0,1 0-1,0 1 1,0 1 6,-1 3-5,0 0 1,1-1-1,0 1 0,0 0 0,0 0 0,1 0 1,1 4 4,-1-10-3,0 0 0,0 0 0,0 0 0,0 0 0,0 0 0,1 0 0,-1 0 0,0 0 0,1-1 0,-1 1 0,0-1 0,1 1 0,-1 0 0,1-1 0,-1 0 0,1 1 0,-1-1 0,1 0 0,-1 0 0,1 0 0,-1 0 1,2 0 2,45-1 112,-32 0-109,-14 2-29,1-1-1,0 0 1,0 0-1,-1 0 1,1-1-1,0 1 1,0 0-1,-1-1 1,1 0-1,0 0 1,-1 0-1,1 0 1,-1 0-1,1 0 1,-1-1-1,0 1 1,1-1-1,-1 0 27,0-1-1,0 0-1,-1 0 0,1 0 0,-1 0 0,0 0 0,0 0 1,0-1-1,0 1 0,0 0 0,-1-1 0,0 1 0,0-1 1,0 1-1,0 0 0,0-2 2,3-23 13,-3 27-17,0 1 1,0-1 0,0 1-1,0-1 1,0 1-1,0-1 1,0 1 0,0 0-1,0-1 1,1 1-1,-1-1 1,0 1-1,0 0 1,0-1 0,1 1-1,-1-1 1,0 1-1,0 0 1,1-1 0,-1 1-1,0 0 1,1 0-1,-1-1 1,0 1-1,1 0 1,-1-1 0,0 1-1,1 0 1,-1 0-1,1 0 1,-1 0 0,0-1-1,1 1 1,-1 0-1,1 0 1,-1 0-1,1 0 1,-1 0 0,0 0-1,1 0 1,-1 0-1,1 0 1,-1 0 0,1 0-1,-1 1 1,0-1-1,1 0 1,-1 0-1,1 0 1,-1 0 0,0 1-1,1-1 1,-1 0-1,0 0 1,1 1 0,-1-1-1,0 0 1,1 1-1,-1-1 1,0 0-1,0 1 1,1-1 0,-1 0-1,0 1 1,0-1-1,0 1 1,1-1 3,2 6-1,0 0 1,0 0-1,0 0 0,0 0 1,-1 0-1,0 0 0,-1 0 1,1 1-1,-1-1 0,0 2 1,6 75 92,-6-64-76,5 99 376,-9 80-392,2-179 16,-1 1-1,-1-1 0,-1 0 0,-1 0 0,-2 6-15,4-16 2,0 0-1,-1 0 1,0 0-1,-1-1 1,1 0 0,-2 0-1,1 0 1,-1 0 0,0-1-1,-1 0 1,-6 6-2,12-12-7,0 0 0,-1 0 1,1 0-1,0 0 0,0 0 0,-1 0 1,1-1-1,0 1 0,-1 0 1,1-1-1,-1 1 0,1-1 0,-1 1 1,1-1-1,-1 0 0,1 0 0,-1 0 1,1 0-1,-1 0 0,1 0 1,-2 0 6,2-1-3,0 1 1,-1-1 0,1 0 0,0 0 0,0 0 0,0 1 0,0-1 0,1 0 0,-1 0 0,0 0-1,0-1 1,0 1 0,1 0 0,-1 0 0,1 0 0,-1 0 0,1-1 0,-1 1 0,1 0 0,0-1 2,-3-9-1,2 0 1,-1-1 0,2 1 0,-1-1 0,2-3 0,-1 7-11,-1-19-8,1 0 1,1-1-1,2 1 0,0 0 1,2 0-1,1 1 0,1-1 1,2 1-1,0 1 0,2-1 1,10-17 18,-12 27-31,42-67-73,-46 77 101,0-1 0,1 1 0,-1 0 0,1 0 0,1 1-1,-1 0 1,1 0 0,-1 0 0,1 1 0,3-2 3,-4 4-53,-1 1 0,0-1 0,1 1-1,-1 0 1,1 1 0,-1-1 0,1 1 0,-1 0-1,1 1 1,3 0 53,-4 0-91,0-1-1,0 0 1,0 1-1,0-2 1,0 1 0,0 0-1,0-1 1,-1 0-1,1 0 1,0-1-1,0 1 1,-1-1-1,2-1 92,18-9-252,-16 8 92,1 0 1,-1-1 0,0 0-1,0 0 1,-1-1 0,3-2 159,-9 7 48,-1 1 93,0 26 489,0 146 1270,0-171-1898,0-1 22,0-28 96,-3-96-915,3 122 787,1 0 0,-1 1 0,1-1-1,-1 1 1,1-1 0,0 1 0,-1-1 0,1 1-1,0 0 1,0-1 0,0 1 0,0 0 0,0 0 0,0-1-1,1 1 1,-1 0 0,0 0 0,1 0 0,-1 0-1,0 1 1,1-1 0,-1 0 0,1 1 8,42-18-160,-30 13-33,15-4-258,0 0 1,23-2 450,-26 6 82,-1-1 1,0-2-1,21-8-82,-52 22 181,0-1 0,1 1 0,-1 0 0,1 1 0,1-1 0,-1 1 0,1 0 0,-1 3-181,-38 75 361,35-60-348,2 1 1,1-1-1,0 1 0,2 0 1,1 0-1,1 0 0,2 18-13,0-43 3,0 0 1,-1 0-1,1 0 0,0 0 1,0 0-1,-1 0 0,1-1 1,0 1-1,0 0 0,0-1 0,0 1 1,0 0-1,0-1 0,0 1 1,0-1-1,0 1 0,0-1 0,0 0 1,1 0-1,-1 1 0,0-1 1,0 0-1,0 0 0,0 0 0,0 0 1,1 0-1,-1 0 0,0-1-3,4 1 13,-1 1-1,0-2 1,1 1-1,-1 0 1,0-1-1,1 0 1,-1 0-1,1-1-12,3-3-38,-1 0 0,0-1 0,0 0 0,-1 0 0,1-1-1,-2 0 1,1 0 0,-1 0 0,0 0 0,0-1 0,-1 0-1,0 0 1,0 0 0,0-3 38,10-25-783,-2 1 1,5-27 782,-9 37-309,-6 18 235,0 0 1,0 0-1,0 0 1,-1-1-1,0 1 1,0-4 73,-1 10 69,0 1-15,0 13 130,-2 37 582,0 41 600,3-83-1147,-1-1 0,1 1 1,1 0-1,-1-1 0,1 1 1,0-1-1,1 0 0,0 0 1,2 5-220,-2-8 112,-1-1-1,1 0 1,-1 0 0,1 0 0,0 0 0,0 0 0,0 0-1,0-1 1,1 0 0,-1 0 0,2 1-112,-3-2-181,0 0-1,0 0 1,0 0 0,-1 0-1,1-1 1,1 1 0,-1-1-1,0 0 1,0 1 0,0-1-1,0 0 1,0 0 0,0 0 0,0 0-1,0-1 1,0 1 0,0-1-1,0 1 1,0-1 0,0 1-1,0-1 1,0 0 181,15-16-6472</inkml:trace>
</inkml:ink>
</file>

<file path=ppt/ink/ink1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21.6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136 138 7459,'0'-41'6986,"0"-55"-5264,-19 99-1548,14 0-173,1 1 1,-1-1-1,1 1 0,0 1 1,0-1-1,0 0 1,0 1-1,1 0 0,0 0 1,0 0-1,0 0 1,1 1-1,-1 0-1,-26 75 94,18-32 7,2 0 1,2 0-1,-1 45-101,7 152 262,2-126-175,8-83 504,-4-21-1570,-3 0-4179,-2-16 2098,0 0-1742</inkml:trace>
</inkml:ink>
</file>

<file path=ppt/ink/ink1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22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1 155 3778,'17'-2'9338,"10"-5"-4595,80-26-5191,-38 11 901,-68 22-528,-1 0 27,0 0 75,0 0-48,0 0-38,34-17-424,-19 9 4,-1-1 1,0 0-1,10-9 479,-1 0-597,-11 7 2634,-12 11-1823,-3 12 128,-4 27-251,3-19-3,1-1 1,0 0-1,1 1 1,2 0-1,0-1 1,2 17-89,-1-34-4,0-1 0,0 1-1,0-1 1,0 0 0,1 0-1,-1 0 1,0 1 0,1-1 0,-1 0-1,1-1 1,-1 1 0,1 0 0,0 0-1,-1-1 1,1 1 0,0-1-1,-1 1 1,1-1 0,0 0 0,0 1-1,-1-1 1,1 0 0,0 0 0,0 0-1,-1-1 1,1 1 0,0 0-1,0-1 1,0 0 4,56-10-1466,-31-6-1106,-4-7-3201</inkml:trace>
</inkml:ink>
</file>

<file path=ppt/ink/ink1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23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10277,'-3'0'2929,"3"0"-1120,0 0-432,0 0-449,0 0-608,0 0-176,0 0-112,0 0-32,0 0-32,0 0-416,0 0-1121,0 5-2609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7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4994,'0'1'9659,"0"0"-5317,3 18-2885,-1 29 274,-2-33-1625,0 1-1,0 0 1,2 0-1,0-1 1,1 1 0,0-1-1,1 0 1,1 0-1,1 1-105,-2-97 411,-4 79-415,0 0 0,1 0 0,-1 0 0,0 0 0,1 0 0,-1 1 0,1-1 0,0 0 0,0 0 0,-1 0 0,1 1 0,0-1 0,1 1 0,-1-1 0,0 0 0,0 1 0,1 0 0,-1-1 0,1 1-1,-1 0 1,2-1 4,40-20 207,-2 1-4117,-40 20-1471</inkml:trace>
</inkml:ink>
</file>

<file path=ppt/ink/ink1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24.4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179 0 1072,'-2'3'10008,"-4"-1"-4931,-3 2-3034,-7 3-3466,-2 0 1336,4 0 46,1 0 10,0-1 0,1 2-1,0 0 1,0 0-1,-5 6 32,14-11-13,0 1 0,-1 0 0,2-1 0,-1 1 0,0 0-1,1 0 1,0 1 0,-1-1 0,2 1 0,-1-1 0,1 1-1,-1-1 1,1 1 0,0 0 0,1 0 0,-1-1 0,1 1-1,0 2 14,0 11-4,-1-7 9,1 0 0,0-1-1,1 1 1,1 0 0,-1-1 0,2 1-5,-3-8 0,1-1 0,0 0 0,-1 0 0,1 0 0,1 0-1,-1 0 1,0 0 0,0 0 0,1 0 0,-1 0 0,1 0 0,-1-1 0,1 1 0,0 0 0,0-1 0,0 0 0,-1 1 0,2-1 0,-1 0 0,0 0 0,0 0 0,0 0 0,0 0 0,1-1 0,-1 1 0,0-1 0,0 1 0,1-1 0,1 0 0,9 1-14,1 0-1,-1-1 0,1-1 0,-1 0 0,0-1 1,1-1-1,-1 1 0,0-2 0,0 0 1,-1-1-1,4-1 15,28-10-156,-34 13-20,-1 1 1,0-2-1,-1 1 0,1-1 1,-1 0-1,1-1 1,-1 0-1,1-2 176,-15 6-716,5 1 744,1 0 0,-1-1 1,1 1-1,-1 0 0,1 0 0,-1-1 1,1 1-1,-1 0 0,1 0 0,-1 0 1,1 0-1,-1 0 0,0-1 0,1 1 0,-1 0 1,1 0-1,-1 1 0,1-1 0,-1 0 1,1 0-1,-1 0 0,0 0 0,1 0 1,-1 1-1,1-1 0,-1 0 0,1 0 1,-1 1-1,1-1 0,-1 0 0,1 1 1,0-1-1,-1 0 0,1 1 0,-1-1 1,1 1-1,0-1 0,0 1 0,-1-1 0,1 1 1,0-1-1,0 1 0,-1-1 0,1 1 1,0-1-1,0 1 0,0-1 0,0 1 1,0 0-1,0-1 0,0 1 0,0 0-28,-3 15 58,1 1-1,1 0 1,0 0-1,2 0 1,-1-1-1,3 4-57,-3-15 22,1 0-1,0 0 0,1 0 0,-1 0 0,1-1 0,0 1 0,1-1 1,-1 1-1,1-1 0,2 4-21,-4-6 17,1 0 0,0 0 0,0-1 0,1 1 0,-1 0 1,0-1-1,0 1 0,1-1 0,-1 0 0,1 0 0,-1 0 0,1 0 1,-1 0-1,1 0 0,0-1 0,0 1 0,-1-1 0,1 0 0,0 0 0,0 0-17,3 1 38,-1-1-1,1 0 1,0-1-1,0 1 1,-1-1-1,1 0 1,-1 0-1,1-1 0,-1 0 1,1 0-1,-1 0 1,0-1-1,0 0 1,0 0-1,0 0 1,0 0-1,-1-1 1,1 1-1,-1-1 0,0-1 1,0 1-1,-1 0 1,1-1-1,-1 0 1,0 0-1,0 0 1,0-1-38,2-3 18,0 0 0,0 0 0,-1-1 1,0 0-1,-1 0 0,0 0 1,0 0-1,-1 0 0,-1-1 0,1 1 1,-2-1-1,1 1 0,-2-1 1,1-1-19,-1 11 3,1-1 0,-1 1 0,1 0 0,-1 0 0,1 0 0,-1 0 0,1 0 0,-1 0 1,0 0-1,0 0 0,0 0 0,0 0 0,1 0 0,-1 0 0,0 0 0,0 1 0,0-1 0,-1 0 0,1 1 1,0-1-1,0 1 0,0-1 0,0 1 0,-1 0 0,1-1 0,0 1 0,-1 0-3,-38-2-51,31 2 37,-8 0-38,0 1 0,0 0 0,1 1-1,-1 1 1,-1 1 52,11-2-139,0 0 1,1 0-1,-1 1 0,1 0 0,0 0 1,-1 1-1,1 0 0,1 0 0,-1 0 1,1 1-1,-1 0 0,1 0 0,-1 2 139,-1 7-1998,6-2-1315</inkml:trace>
</inkml:ink>
</file>

<file path=ppt/ink/ink1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35.20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 51 256,'-3'-5'6121,"2"-21"-2474,2 22 2539,39-2-6162,1 1-1,0 2 1,0 1 0,0 3-1,6 2-23,45-1 15,-39-2-12,77 0 34,66 11-37,-85 2-254,-1 5-1,10 7 255,-13-2-64,1-5 0,1-4 0,0-6 0,54-3 64,-72-6-68,103 2-83,-16 24 151,105-13-85,63-13 85,-102-2-38,-199 0-158,-43 3 178,0-1 0,1 1 0,-1-1 0,0 1 0,0-1 0,0 0 0,0 0 0,0 0 0,0 0 0,0 0 0,0 0 0,-1-1 0,1 1 0,0-1 0,-1 1 0,1-1 0,-1 1 0,1-2 18,39 2-203,34-3 238,-1-3-1,0-4 1,-1-3 0,42-14-35,-102 25 5,23-3 0,0 2 0,-1 1 0,1 2 0,0 1 0,9 3-5,93-2 10,-70-7-14,28-9 4,-50 6-1,0 3 0,1 1 0,0 3 0,14 2 1,79 22 99,-116-21-97,56 4 89,9-4-91,-66-2 16,0 0 1,1-2-1,-2-1 1,1 0-1,0-2 1,3-2-17,-13 5-14,1 1 0,0 0 0,-1 1 0,1 0 0,0 1 0,0 1 0,13 2 14,10-1 21,-3-1 9,50 3 3,0-4-1,0-4 1,12-5-33,-64 7-9,0 0 1,0 2-1,1 2 1,22 3 8,62 3-6,997-5 54,-957 5-67,-42-8 31,1 5 0,88 16-12,-88-9-12,2-4-1,-1-6 1,19-5 12,27 1 2,-46 4-4,35 9 2,-23-4 30,106-8-30,-73-2 20,-8 9-76,-81-2-17,1-3-1,39-6 74,-54 2-38,31 2 38,-49 2 2,1-2 0,0-2 0,35-6-2,-53 3 2,-1-1 0,0-1 0,3-2-2,-18 7-3,6 0 1,0 0 1,0 1-1,1 0 0,-1 2 0,0-1 0,0 2 0,13 1 2,16 0 13,1-2 3,112 0-24,147-19 8,-188 9 188,114 5-188,5 1 71,-133 3-132,-59-8 87,288 6 4,261 4-60,-367 9 65,92 2 29,99-1-115,-378-9 56,0 1 0,13 4-5,-12-1 18,1-2 0,14-1-18,92-3 173,572-5 211,-116-1-330,-577 5-42,0-1 1,-1-2 0,7-1-13,-5 0 15,-1 1 0,1 2-1,7 0-14,368 2 510,-544 0-1479,80 0-2045</inkml:trace>
</inkml:ink>
</file>

<file path=ppt/ink/ink1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41.5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1610 6451,'0'-39'7928,"0"-36"-2190,0 55-5902,2-1 0,0 1 0,1-1 0,1 1 0,1 0 0,0 0 0,5-7 164,16-32 9,3 0 1,3 2-1,20-26-9,27-29-4,19-15 4,12 5-59,5 4 1,122-96 58,-1 2-334,-184 156 231,-39 40-7,0 1 0,1 1 0,1 0 0,0 1 0,1 1 0,12-8 110,-28 20-27,1-1-1,-1 1 1,0 0 0,0 0 0,1-1-1,-1 1 1,0 0 0,1 0 0,-1 0-1,0 0 1,0-1 0,1 1 0,-1 0-1,0 0 1,1 0 0,-1 0 0,0 0-1,1 0 1,-1 0 0,0 0 0,1 0-1,-1 0 1,0 0 0,1 0 0,-1 0-1,0 0 1,1 0 0,-1 0 0,0 1-1,1-1 1,-1 0 0,0 0 0,1 0-1,-1 0 1,0 1 0,0-1 0,1 0-1,-1 0 1,0 0 0,0 1 0,1-1 0,-1 0-1,0 1 1,0-1 0,0 0 0,0 0-1,0 1 1,1-1 27,-1 19-821,-1-11 514,1-7-42,0-1-92,0 0-156,0 0 103,0 0 163,0 0-146,0-19-6348,0 10 3317</inkml:trace>
</inkml:ink>
</file>

<file path=ppt/ink/ink1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42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241 15 5619,'-34'14'2847,"24"-10"-1724,1 0 1,-1-1 0,1 0-1,-1 0 1,-5 0-1124,2 0 104,1 0 0,-1 2 1,0-1-1,1 1 0,0 1 1,0 0-1,1 1 0,-1 0 0,2 1 1,-1 0-1,-1 2-104,12-10 109,0 0-47,0 0 10,0 0 53,0 0 33,0 0-46,0 0-46,0 0 14,23-2-19,-1-1 0,1-2 0,-1 0 0,0-1 0,0-1 0,-1-1 0,0-2 0,19-9-61,60-24 65,-91 40-94,1 0 0,-1 1 0,1 0 0,0 1 0,0 0 0,8 1 29,-18 0 14,0 0 7,0 0 16,0 0-15,0 0-12,0 0-20,0 0-9,0 0-2,0 0 39,0 0 44,0 0-20,0 0 4,0 0 2,0 0 0,0 0 13,0 0 48,0 0-13,0 5-54,-1 0-1,0-1 0,0 1 1,0 0-1,-1 0 0,0-1 1,0 1-1,0-1 0,0 0 0,-1 1-41,-10 24 65,-23 100 66,26-84-124,-3 1-1,-13 29-6,21-67 19,4-8-3394,1-5-2001</inkml:trace>
</inkml:ink>
</file>

<file path=ppt/ink/ink1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50.9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84 6371,'2'0'289,"1"0"1,-1 0-1,0-1 1,1 1-1,-1-1 1,0 1-1,1-1 1,-1 0-1,0 0 1,0 0-1,0 0 1,0-1-1,0 1 1,0 0-1,2-2-289,26-16 521,-29 19-406,-1 0 91,0 0 82,0 0 64,0 0-13,0 0-75,0 0-37,0 0 21,0 0-43,0 0 27,0 0 147,0 0 16,0 0 109,0 0 48,0 0-21,0 0-90,0 0-127,0-2-294,1 1 0,-1 0-1,0 0 1,1-1 0,-1 1-1,1 0 1,-1 0 0,1 0-1,0-1 1,-1 1 0,1 0-1,0 0 1,0 0 0,0 0-1,0 0 1,0 1-20,7-4-9,0 0-1,0 1 1,0 1-1,1-1 1,-1 2-1,1-1 1,0 1-1,0 0 1,0 1 9,89 1-125,-42 1 162,186-3-160,264 3-266,-112 19 367,-283-21-38,-28-1-67,30 5 127,-18 8-32,-84-12 29,332 2-444,91 21 447,-318-16-125,102-9 125,-66 0-78,1244 5 449,-970-15-390,-101 3 35,-254-3 132,3 0-117,728 9-23,-411 6 5,-185-1-50,221-5-6,-271-14-183,-86 8 183,0 2 0,3 4 43,-26 3 20,133 1-238,14 9 218,196 16-93,60 2-638,-328-20 698,23 9 33,24 2-106,-62-10 112,-106-9 106,-1 0 13,31-1 371,-11-3-438,0-2 0,0-1 0,-1 0 0,13-8-58,-17 6-461,-25 5-144,-32 6-937,34-2 1002,-51 3-3680</inkml:trace>
</inkml:ink>
</file>

<file path=ppt/ink/ink1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55.1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0 197 2113,'8'-2'613,"1"-5"5853,-1-1-444,0 6-5343,24-3-543,66-10-9,1 4-1,53 2-126,417 9 104,-325 12-163,-130-13 47,6-1-36,0 6-1,2 5 49,-53-4-29,0-3 0,34-5 29,-36 1 0,0 2-1,45 7 1,26 4 2,0-6 0,52-7-2,-16-1 4,2634 3-553,-2052-14 618,-563 8-34,101-19-35,-159 16 21,49 6-21,17-1 8,285 0 4,-290 5-8,-59-1-25,429-8 32,-456 0 51,0-4 1,13-7-63,-92 14 14,-17 3 33,-1 0 0,1-1-1,-1 0 1,1-1 0,3-3-47,5 2 128,-19 5-123,0 0-1,0 0 1,0-1 0,0 0 0,0 1-1,0-1 1,-1 0 0,1 0 0,0-1-1,-1 1 1,1 0 0,-1-1-1,2-1-4,49-3 153,-48 6-142,-1 0 1,0 0 0,0 0 0,0-1-1,0 1 1,0-1 0,0 0 0,0-1 0,0 1-1,0 0 1,0-1 0,-1 0-12,-21-2-2388,-16 2-1032</inkml:trace>
</inkml:ink>
</file>

<file path=ppt/ink/ink1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8:59.2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1745,'0'0'2558,"0"0"-1144,0 0-459,0 0-112,0 0-202,0 0 58,0 9 3310,0 28-2960,-1-8-820,-2-1 0,-4 18-229,3-17-7,0 1-1,1 17 8,-2 97 113,-9 22-113,12-142 12,-1 54-61,3-55 71,-1 1-1,-1-1 1,-1 0-1,-1 0 1,-3 8-22,-4 22 3,1 2 1,3-1-1,3 1 0,1 0 1,4 17-4,-2 19 140,-7 31-140,1-14 838,7 104-838,1-94 96,9-49 54,-1-21-9,-4-16-105,1 0-1,1 0 1,2-1 0,1 1 0,6 8-36,-5 12 28,-11-45-24,1 0 1,0 0-1,1 0 0,-1 0 0,1-1 1,1 1-1,-1 0 0,1-1 0,2 3-4,-3-5 3,0-1 0,0 1 0,-1 0 0,0 0 0,1 0 0,-1 0 0,0 0 0,-1 0 0,1 0 0,-1 0 0,0 4-3,-2 57 0,0-25-27,2-24-41,1 17 348,-2-23-676,-2-9-832,-12-22-5145</inkml:trace>
</inkml:ink>
</file>

<file path=ppt/ink/ink1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01.6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 2897,'7'-12'9238,"-3"8"-3964,8 2-6708,65-6 1517,66 3-83,-131 10 166,4 1-4038,-16-6-1453</inkml:trace>
</inkml:ink>
</file>

<file path=ppt/ink/ink1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05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84 30 2769,'0'1'215,"1"0"-1,-1 0 0,0 0 1,0 1-1,0-1 1,0 0-1,-1 0 0,1 0 1,0 0-1,0-1 1,-1 1-1,1 0 0,0 0 1,-1 0-1,1 0 1,-1 0-1,1 0 0,-1 0 1,1-1-1,-1 1 1,0 0-1,0 0 0,1-1 1,-1 1-1,0 0 1,0 0-215,-27 0 6493,11-1-7673,5-8 1291,12 7-107,0 1 0,-1-1 1,1 0-1,-1 1 0,1-1 0,0 1 0,-1-1 0,1 1 0,-1-1 1,1 1-1,-1 0 0,0-1 0,1 1 0,-1 0 0,1-1 0,-1 1 1,0 0-1,1 0 0,-1-1 0,1 1 0,-1 0 0,0 0 1,1 0-1,-1 0-4,0 0 32,1-35 292,0 31 420,0 24-340,-1 98 353,0 20-604,9 53-153,-5-138 15,-5 51-15,0-55 10,2 0 0,4 20-10,1 9 21,-5 74-21,-1-61 5,1 596-111,15-629 116,10 130 41,3 25 251,-26-207-46,0-15-363,0-17-635,-2-20-1547</inkml:trace>
</inkml:ink>
</file>

<file path=ppt/ink/ink1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09.4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17 3522,'-4'-2'6563,"3"-1"-3375,252 3-2190,-211-12-785,-39 12-178,-1 0-3,0 0-16,0 0-56,15 0 664,-37 0-2484,-18 0-1715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8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1 232 15991,'4'0'4778,"17"0"-3702,-16-1-975,0 0 0,-1 0 1,1-1-1,0 1 0,-1-1 1,1 0-1,-1-1 0,1 1 1,-1-1-1,0 0 0,0 0 1,0 0-1,-1 0 0,4-4-101,45-54 377,-48 54-407,0-1 0,0 1 0,-1-1 0,0 1 0,-1-1 0,0 0 0,0 0 0,-1 0 0,0-1 0,0 1 0,-1 0 0,0 0 0,-1-8 30,1 9-149,0 6 96,-1 1-1,0-1 1,0 0-1,1 1 0,-1-1 1,0 0-1,0 1 1,0-1-1,0 1 1,0-1-1,0 1 1,0 0-1,0-1 1,0 1-1,0 0 0,0 0 1,0 0-1,0-1 1,0 1-1,0 0 1,0 0-1,0 1 1,0-1-1,0 0 0,0 0 54,-31 4-77,27 0 112,0 0 0,0 0-1,1 1 1,0-1 0,-1 1 0,2 0 0,-1 0 0,0 0 0,1 1 0,0-1 0,0 1 0,1 0 0,-1 2-35,-2 5 98,0 0 0,1 0 0,0 0 0,2 1 0,-2 11-98,3-22 24,1 1 1,-1 0-1,1-1 0,0 1 0,0 0 1,1-1-1,-1 1 0,1 0 0,0-1 1,-1 1-1,2-1 0,-1 1 0,2 2-24,-2-4 27,1 0 0,0-1-1,0 1 1,0-1 0,0 0-1,0 1 1,0-1 0,0 0-1,0 0 1,1-1 0,-1 1-1,0 0 1,0-1 0,1 1-1,-1-1 1,1 0-1,-1 0 1,0 0 0,1 0-1,-1 0 1,1 0-27,28 0 257,-17 1-266,0-1-1,1 0 0,-1-1 0,0 0 0,0-2 0,0 1 1,0-2-1,0 0 10,3 1-4165,-14 3-114</inkml:trace>
</inkml:ink>
</file>

<file path=ppt/ink/ink1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11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19 768,'1'-4'10508,"3"1"-4402,10 1-1363,21 2-7994,-22 0 4773,250-4-1402,-55-2-83,143 18-37,-237 4 28,89 23-28,55 9 20,-212-44-8,0-2-1,45-4-11,44 1-52,-101 9 150,-19-1-537,-15-7 402,1 0 1,-1 1-1,0-1 0,0 0 1,0 0-1,0 0 1,0 0-1,0 1 1,0-1-1,1 0 0,-1 0 1,0 0-1,0 0 1,0 1-1,0-1 1,0 0-1,0 0 1,0 0-1,0 1 0,0-1 1,0 0-1,0 0 1,0 0-1,0 1 1,0-1-1,0 0 0,0 0 1,0 0-1,0 1 1,-1-1-1,1 0 1,0 0-1,0 0 1,0 0-1,0 1 0,0-1 1,0 0-1,-1 0 1,1 0-1,0 0 1,0 0-1,0 0 0,0 1 1,0-1-1,-1 0 1,1 0-1,0 0 1,0 0-1,0 0 1,-1 0-1,1 0 0,0 0 1,0 0-1,-1 0 37,-27 7-3737</inkml:trace>
</inkml:ink>
</file>

<file path=ppt/ink/ink1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27.5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 5026,'-6'8'9935,"3"11"-7055,3 30-4777,0-35 2995,-6 318 63,6-331-1647,0-16-3598,0-12-2170</inkml:trace>
</inkml:ink>
</file>

<file path=ppt/ink/ink1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28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71 2177,'0'0'2759,"0"0"-1073,0 0-251,0 0 43,8-29 1441,-4 25-2798,0 0-1,1 1 1,0-1 0,0 1 0,0 0 0,0 0 0,1 1 0,-1 0 0,1-1-1,-1 2 1,1-1 0,0 1 0,4-1-121,12-1 321,0 2-1,0 0 1,3 2-321,-6-1 207,-17 0-196,-1 0 1,1 0 0,-1 0 0,1 1 0,-1-1-1,0 0 1,1 1 0,-1-1 0,0 1 0,1 0-1,-1-1 1,0 1 0,0 0 0,1 0 0,-1 0-1,0 0 1,0 0 0,0 0 0,0 0 0,0 0-1,0 0 1,-1 0 0,2 2-12,0 1 27,0 0-1,0 1 1,-1 0 0,1-1-1,-1 1 1,0 0-1,0 0 1,0 0-27,0 8 37,0 1-1,-1-1 1,-1 0-1,0 1 1,-2 8-37,2-18-2,-1 0 0,1 0 1,-1 0-1,0 0 0,-1 0 1,1-1-1,-1 1 1,0-1-1,0 1 0,0-1 1,0 0-1,0 0 0,-1-1 1,1 1-1,-1-1 0,0 1 2,-70 37-24,57-32 0,7-3 16,5-2 3,1 0 1,-1-1 0,0 0-1,0 0 1,0-1 0,0 1-1,-1-1 1,1 0 0,0-1-1,0 1 1,-5-1 4,9 0-59,1 0-45,11-1-123,4-1 228,-7 0 83,0 0-1,0 1 1,1 0-1,-1 0 1,0 1-1,0 0 1,3 1-84,-7 0 51,-1 0 1,0 0-1,1 1 0,-1-1 1,0 1-1,0-1 0,0 1 1,0 0-1,0 0 0,-1 0 0,1 1 1,-1-1-1,1 0 0,-1 1 1,0 0-1,0 0 0,0 0 1,0 0-1,1 2-51,21 42 650,-19-35-526,1 1 0,0-1 0,1 0 0,1 0 0,-1-1 0,2 0 0,3 3-124,-12-14-63,0 0 0,0 1 0,0-1 0,1 0 0,-1 1 0,0-1 0,1 0 1,-1 0-1,0 1 0,0-1 0,1 0 0,-1 0 0,0 0 0,1 0 0,-1 1 0,0-1 0,1 0 0,-1 0 0,1 0 0,-1 0 0,0 0 0,1 0 0,-1 0 0,0 0 0,1 0 1,-1 0-1,1 0 0,-1 0 0,0 0 0,1 0 0,-1 0 0,0 0 0,1 0 0,-1-1 0,0 1 0,1 0 0,-1 0 0,0 0 0,1-1 0,-1 1 0,0 0 0,0 0 0,1-1 1,-1 1-1,0 0 0,0-1 0,1 1 0,-1 0 0,0-1 0,0 1 0,0 0 0,0-1 0,1 1 0,-1 0 0,0-1 0,0 1 0,0 0 0,0-1 0,0 1 0,0-1 0,0 1 0,0 0 1,0-1-1,0 1 63,0-27-6723</inkml:trace>
</inkml:ink>
</file>

<file path=ppt/ink/ink1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28.9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44 240 5859,'0'0'1814,"0"0"-120,0 0 109,0 0-295,0 0-657,0 0-235,0 0 11,0 0-267,7 0 198,0-1-464,-1 0-1,1 0 1,-1 0 0,1-1 0,-1 0-1,0 0 1,0 0 0,0-1 0,0 0 0,0 0-1,-1-1 1,1 0 0,-1 0 0,0 0-1,0 0 1,0-1 0,2-3-94,-2 3 24,0-1 0,0 0 0,-1-1 0,0 1 0,0-1 0,-1 0-1,1 0 1,-1 0 0,-1 0 0,0 0 0,0-1 0,0 1 0,-1-1 0,0 1 0,0-5-24,-1 4 19,1 4-75,-1 0 0,0-1 1,0 1-1,0 0 0,-1 0 0,0 0 1,0 0-1,0-1 0,0 1 0,-1-1 56,1 4-31,-1-1-1,1 1 1,0-1-1,-1 1 1,0 0-1,1 0 0,-1 0 1,0 0-1,0 0 1,1 0-1,-1 0 1,0 1-1,0-1 0,0 1 1,0-1-1,0 1 1,0 0-1,0 0 0,0 0 1,0 0-1,0 0 1,0 0-1,-1 0 32,-1 1-14,-1 0 1,1 0-1,0 0 0,0 1 0,-1-1 1,1 1-1,0 0 0,1 0 1,-1 0-1,0 1 0,1-1 0,-1 1 1,1 0-1,0 0 0,0 0 0,0 1 1,0-1-1,-2 4 14,-8 11-2,1 0 0,1 1 0,-1 3 2,6-10 21,0 0 0,1 1 1,1-1-1,0 1 0,1 0 1,0 0-1,1 0 0,1 0 1,0 0-1,0 1 0,1-1 1,1 0-1,1 0 1,1 11-22,-1-20 32,0 1 1,0-1 0,1 0 0,-1 0 0,1 0 0,0 0 0,0 0 0,0 0 0,0-1-1,1 0 1,-1 1 0,1-1 0,0-1 0,0 1 0,0-1 0,0 1 0,0-1 0,1 0-1,-1 0 1,1-1 0,0 0 0,-1 1 0,1-2 0,0 1 0,-1 0 0,1-1 0,3 0-33,-1 1-291,1-1 0,0 0 0,-1-1 0,1 1 1,0-1-1,-1-1 0,1 0 0,-1 0 1,0 0-1,0-1 0,0 0 0,0 0 0,0-1 1,0 1-1,-1-2 0,4-2 291,13-18-5392</inkml:trace>
</inkml:ink>
</file>

<file path=ppt/ink/ink1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29.9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203 285 2161,'0'0'4821,"0"0"-2196,0 0-669,0 0-174,-26 0 832,20-1-2589,1 1-1,-1 0 1,0 0 0,0 1-1,0-1 1,0 1-1,0 0 1,0 1-1,0 0 1,1 0 0,-1 0-1,1 0 1,-1 1-1,1 0 1,0 0-1,0 0 1,0 1 0,0 0-1,-3 3-24,3-2 0,-1 0 0,1 1 0,0 0-1,1-1 1,0 1 0,0 1 0,0-1-1,0 1 1,1-1 0,0 1 0,1 0-1,-1 0 1,0 4 0,0 9-25,1 0 0,0 0 0,1 0 0,2 7 25,-1-9-4,0-17-10,0 0 0,0 0-1,0 0 1,0 0-1,0 1 1,0-1-1,0 0 1,0 0 0,1 0-1,-1 0 1,0 0-1,1 0 1,-1 0-1,1 0 1,-1 1 0,1-2-1,0 1 1,-1 0-1,1 0 1,0 0-1,0 0 1,0 0 0,-1 0-1,1-1 1,0 1-1,0 0 1,0-1-1,0 1 1,0-1 0,0 1-1,0-1 1,1 0-1,-1 1 1,0-1-1,0 0 1,0 0 0,0 0-1,0 1 1,1-1-1,-1 0 1,0-1-1,0 1 1,0 0 0,0 0-1,1 0 1,-1-1-1,0 1 1,0-1-1,0 1 15,4-2-70,0 1-1,-1-1 0,1 0 1,0 0-1,-1-1 0,0 1 1,1-1-1,-1 0 0,0 0 0,3-3 71,4-9-86,0 1-1,0-1 1,-2-1-1,0 0 1,-1 0 0,0-1-1,-1 0 1,-1 0-1,-1-1 1,-1 0-1,0 0 1,0-6 86,2-37-128,-2-1 0,-2 0 0,-4 1 128,1-10 1120,0 148-623,0 1 284,4 20-781,-2-74 112,2 0 0,1-1 0,1 1 0,1-1 0,1 0 0,4 6-112,7-3 716,-13-19-2618,-4-4-3360,-1-13-4476</inkml:trace>
</inkml:ink>
</file>

<file path=ppt/ink/ink1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30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195 358 3954,'3'-1'11526,"-10"-1"-9277,-18 3-2914,16 3 683,1 0 0,-1 1 0,1 0 1,1 1-1,-1 0 0,1 0 0,0 0 0,0 1 1,1 0-1,0 0 0,0 1 0,0 1-18,-6 8 35,1 0-1,1 1 0,1 0 0,1 0 0,-2 6-34,7-13-21,0 0 1,1 0-1,1 0 0,0 0 0,0 0 0,1 0 0,0 2 21,1-2-64,1-10 29,0-1 1,0 1-1,0 0 1,0-1-1,0 1 1,0-1-1,0 0 1,1 0-1,-1 0 1,0 0-1,0 0 1,0 0-1,0-1 0,1 1 1,-1-1 34,3 0-15,0-1-1,-1 0 1,1-1-1,-1 1 1,1-1-1,-1 0 1,0 0 0,0 0-1,0-1 1,-1 1-1,1-1 1,-1 0-1,0 0 1,3-3 15,40-69-378,-34 55 108,18-33-414,-2-1 0,-2-2 0,3-16 684,-18 41-386,-2-1-1,-1 0 1,-1 0-1,-2-1 1,-2 1 0,0-26 386,-3 59 14,0 0 1,0-1 0,1 1 0,-1 0-1,0-1 1,0 1 0,0 0 0,0 0-1,0-1 1,0 1 0,0 0 0,0-1-1,0 1 1,0 0 0,0 0 0,-1-1-1,1 1 1,0 0 0,0-1 0,0 1-1,0 0 1,0 0 0,0-1 0,-1 1-1,1 0 1,0 0 0,0-1 0,0 1-1,-1 0 1,1 0 0,0 0 0,0-1-1,-1 1 1,1 0 0,0 0 0,0 0-1,-1 0 1,1 0 0,0 0 0,-1 0-1,1-1 1,0 1 0,0 0 0,-1 0-1,1 0 1,0 0 0,-1 0 0,1 0-1,0 0 1,-1 1 0,1-1-15,-14 11 592,9-2-510,0 1-1,0-1 0,0 1 1,2 0-1,-1 0 0,1 0 1,0 1-1,1-1 0,0 9-81,-7 102 345,9-118-341,-2 39 217,0-9 223,2 0 0,0 0-1,5 24-443,-4-49 59,1 0 0,-1-1 0,1 1 0,1 0 0,-1 0-1,1-1 1,1 0 0,-1 1 0,1-1 0,0-1 0,1 1 0,0 0-1,0-1 1,0 0 0,1-1 0,0 1 0,3 2-59,5 3 13,-11-8-126,0 0 0,0-1 0,0 1 0,0-1 0,1 1-1,-1-1 1,1 0 0,-1-1 0,1 1 0,0-1 0,-1 1 0,1-1 0,1 0 113,-3-3-37,0-1 0,0 1 0,1 0 0,-1-1 0,0 1 0,-1-1 0,1 0 0,-1 0 0,1 0 0,-1 0 0,0 0 0,0 0 0,0 0 0,0 0 0,0 0 37,1-4-74,13-42-336,-12 36 371,0 1 0,1-1 0,1 1 0,2-6 39,-6 18 16,-1 0 40,0 0 85,0 0-55,6 45 287,-3-24-51,0-1 0,1 1-1,1-1 1,4 7-322,-8-23-149,0 0 0,0 0 0,1 0 0,-1 0-1,1-1 1,0 1 0,0-1 0,1 1 0,-1-1 0,1 0 0,-1 1 0,1-1 0,0-1-1,0 1 1,0 0 0,1-1 0,-1 0 0,1 1 0,-1-1 0,1-1 0,0 1 0,0 0-1,0-1 1,0 0 0,0 0 149,12 0-4220</inkml:trace>
</inkml:ink>
</file>

<file path=ppt/ink/ink1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31.2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 14343,'0'0'576,"0"-3"-224,0 3 1105,0 0-401,0 0-928,0 0-128,0 0-192,0 0-576,0 0-849,0 0-2609,0 6-6099</inkml:trace>
</inkml:ink>
</file>

<file path=ppt/ink/ink1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31.7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0 4258,'-1'41'8952,"0"11"-5039,0 188-4079,1-235 156,0 0 0,1 1 0,-1-1 0,1 0 0,0 0 0,0 0 0,1 0 0,-1 0 0,1 0 0,0 0 0,1-1 0,-1 1 0,1-1 0,0 1 0,0-1 0,0 0 0,1 0 0,-1-1 0,1 1 0,0 0 0,0-1 0,0 0 0,0 0 0,1-1 0,-1 1 0,1-1-1,0 0 1,0 0 0,0 0 0,0-1 0,0 1 0,0-1 0,0-1 0,0 1 0,0-1 0,1 0 0,-1 0 10,6 0-220,25-3-2393,-21-11-1984</inkml:trace>
</inkml:ink>
</file>

<file path=ppt/ink/ink1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32.5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32 2913,'0'-1'242,"0"1"-1,0-1 1,0 1 0,-1-1-1,1 0 1,0 1-1,0-1 1,-1 1-1,1-1 1,0 1-1,-1 0 1,1-1-1,-1 1 1,1-1 0,0 1-1,-1 0 1,1-1-1,-1 1 1,1 0-1,-1-1 1,1 1-1,-1 0 1,1 0-1,-1-1 1,0 1-1,0 0-241,4-1 3758,8 2-3503,264-21-765,-256 20-384,5-1-167,-5 2 5452,-27 36-4300,3-22-98,0 1 0,1 0 1,0 0-1,2 0 0,0 0 0,0 0 0,2 0 0,0 1 1,1 6 6,-1-21-3,0 0 0,1 0 0,-1 0 0,0 0 1,1 0-1,0 1 0,-1-1 0,1 0 1,0 0-1,0 0 0,0-1 0,0 1 0,1 0 1,-1 0-1,0-1 0,1 1 0,-1 0 0,1-1 1,0 0-1,-1 1 0,1-1 0,0 0 1,0 0-1,0 0 0,0 0 0,0 0 0,0 0 1,0 0-1,0-1 3,8 2 40,-1 0 0,1-1 0,0 0 0,-1 0 0,10-1-40,-15 0 17,-2-1-7,0 1 0,1 0 1,-1-1-1,0 0 0,1 0 1,-1 0-1,0 0 0,0 0 1,0 0-1,0 0 0,0-1 0,0 1 1,0-1-1,0 1 0,0-1 1,-1 0-1,1 0 0,-1 0 1,1 0-1,-1 0 0,0 0 1,0 0-1,0 0 0,0-1 1,0 1-1,0 0 0,-1-1 1,1 1-1,-1 0 0,1-1 1,-1-1-12,3-13 135,-1-1 0,-1 1 0,0-1 0,-1-1-134,0 10 86,0 6-69,0-1 0,-1 0 0,1 1 0,-1-1-1,1 0 1,-1 1 0,0-1 0,0 0 0,-1 1-1,1 0 1,-1-1 0,0 1 0,0 0 0,0 0-1,0 0 1,0 0 0,-1 0 0,1 0 0,-1 1-1,0-1 1,0 1 0,0 0 0,0 0 0,-3-2-17,1 2-206,0 0 1,0 0 0,-1 0 0,1 1-1,0 0 1,-1 0 0,1 0-1,-1 1 1,1-1 0,-1 1-1,0 1 1,1-1 0,-1 1 0,1 0-1,0 0 1,-1 1 0,1-1 205,-21 12-6814</inkml:trace>
</inkml:ink>
</file>

<file path=ppt/ink/ink1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0.6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309 280 2785,'0'0'2001,"0"0"-782,0 0-229,0 0 51,0 0-49,0 0-258,0 0-51,0 0 77,-7-14 2362,-36 13-2955,26 0-206,-1 1 1,1 0-1,-1 2 0,-10 1 39,22-1-3,-1-1 0,1 1-1,0 1 1,0-1-1,0 1 1,0 0 0,0 1-1,0-1 1,1 1-1,0 0 1,0 0 0,0 1-1,0 0 1,-1 2 3,-2 2-32,0 0 0,1 1 0,0 0 1,0 1-1,1-1 0,1 1 0,0 0 0,0 1 0,1-1 1,1 1-1,0 0 0,0 0 0,2 0 0,-2 8 32,8-19-16,-1 0 0,0 0-1,0 0 1,1-1-1,-1 0 1,0 0-1,0 0 1,2-1 16,-1 1-10,12-1-67,-1-2 1,0 0-1,0-1 1,0 0-1,0-1 1,-1-1-1,0 0 1,0-1-1,-1-1 0,1-1 1,-2 0-1,1 0 1,1-4 76,-11 10 4,-1 0 0,0 0 0,-1 0 0,1-1 0,-1 1 0,1-1 0,-1 0 0,0 0 0,0 0 0,-1 0 0,1 0 0,0-3-4,12-59 407,-6 22-329,3 7-39,-2 0-1,-2-1 1,-2-1-1,-1 1 0,-2-22-38,-2 60 203,0 0 72,0 0-62,-10 38-4,-1 14 10,2 1 1,2 0 0,3 0-1,2 0 1,4 45-220,-1-22-85,31-75-24,-25-1 88,0-1 0,0 1 1,0-1-1,0 0 0,0-1 0,0 0 0,0 0 1,0 0-1,-1-1 0,1 0 0,-1 0 1,0 0-1,0-1 0,0 0 0,0 0 0,-1-1 1,1 0-1,-1 0 0,0 0 0,-1 0 0,1-1 1,-1 0-1,0 0 0,-1 0 0,3-6 21,2-6 15,-1 0 0,-1 0 0,-1-1-1,-1 1 1,0-1 0,-2 0 0,0 0-1,-1-1 1,-1-7-15,0 27 9,0 0 0,0-1 1,-1 1-1,1 0 0,0 0 0,0 0 0,0 0 0,-1-1 1,1 1-1,0 0 0,0 0 0,-1 0 0,1 0 0,0 0 0,0 0 1,-1 0-1,1 0 0,0 0 0,0 0 0,-1 0 0,1 0 1,0 0-1,-1 0 0,1 0 0,0 0 0,0 0 0,-1 0 0,1 0 1,0 0-1,0 0 0,-1 0 0,1 1 0,0-1 0,0 0 1,0 0-1,-1 0 0,1 0 0,0 1 0,0-1 0,0 0 1,-1 0-1,1 0 0,0 1 0,0-1 0,0 0 0,0 0 0,0 1 1,0-1-10,-12 10-21,2 5 19,1 1 1,1 0-1,1 0 1,0 1-1,1-1 1,0 2-1,2-1 1,0 0-1,1 1 1,1 0-1,0 0 1,1 0-1,2-1 1,0 7 1,-1-21 6,1-1 1,-1 1 0,1-1-1,-1 0 1,1 1 0,0-1-1,0 0 1,0 0 0,1 1-1,-1-1 1,0 0 0,1 0-1,-1 0 1,1-1 0,0 1-1,0 0 1,0-1 0,-1 1-1,1-1 1,2 2-7,1-1 37,0 0 0,-1 0 0,2 0 0,-1 0 0,0-1-1,0 1 1,0-1 0,1-1 0,4 1-37,0 0 45,-1-1 0,1-1-1,-1 0 1,1 0 0,-1 0 0,1-2-1,-1 1 1,0-1 0,0 0 0,0-1-1,3-1-44,7-8 22,-1 0-1,0-1 0,-1-1 0,0 0 0,-1-1 0,-1-1 0,-1-1 0,0 0 0,-1-1 0,-1 0 0,-1-1 0,-1 0 1,-1-1-1,0 0 0,-2 0 0,0-1 0,-1 0 0,-2 0 0,0-1 0,-1 1 0,-1-20-21,-3 48-1,1 0 0,-2 0 0,1-1 0,-1 1 0,0 0 0,0-1 0,-1 1-1,1-1 1,-1 1 0,-1-1 1,-9 21 38,1 6 132,1 1 0,2 0 0,0 1 0,3 0 0,1 0 0,1 1 1,2-1-1,2 16-170,0-48-1,0 0 0,0 0 0,0 0 0,0-1 0,1 1 0,-1 0 0,1 0 0,-1 0 0,1-1 0,0 1 0,0 0 0,0-1 0,0 1 0,0 0 0,0-1 0,0 0 0,0 1 0,1-1 0,-1 0 0,0 1 0,1-1 0,-1 0 0,1 0 0,0 0 0,-1 0 0,1 0 0,0-1 0,-1 1 0,1 0 0,0-1 0,0 1 0,0-1 0,1 0 2,4 1-191,0 0 0,0-1 0,-1 0 1,1 0-1,0-1 0,0 0 1,-1 0-1,1-1 0,2 0 190,44-24-3076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8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 0 12886,'0'0'4642,"0"0"-2476,0 0-392,0 0-437,-34 3-222,32-1-1111,-1 0 1,1 1-1,-1-1 0,1 0 0,0 1 1,0-1-1,0 1 0,0 0 0,0-1 0,1 1 1,-1 0-1,1 0 0,0 0 0,0 0 0,0 1 1,0-1-1,0 0 0,1 0 0,-1 0 1,1 1-1,0-1 0,0 3-4,0-1-26,-1 1-1,1 0 1,0 0 0,1 0 0,0-1 0,-1 1-1,2 0 1,-1-1 0,1 1 0,0-1 0,0 1-1,0-1 1,1 1 26,48 52-357,-34-40-201,-1 0 0,12 17 558,-26-33-10,-1 1-1,1-1 0,-1 0 1,1 1-1,-1-1 0,0 1 1,0-1-1,0 1 0,-1 0 1,1-1-1,0 1 0,-1 0 1,0 0-1,0-1 0,0 1 1,0 0-1,0 0 0,0 0 1,-1-1-1,1 1 0,-1 0 1,0-1-1,0 1 0,0 0 1,0-1-1,0 1 0,-1-1 0,1 0 1,-1 1-1,1-1 0,-1 0 1,-1 1 10,-1 1 25,0-1 0,0 0-1,0 0 1,-1 0 0,1 0 0,-1-1 0,0 1 0,1-1 0,-1 0-1,0-1 1,0 1 0,0-1 0,-1 0 0,1-1 0,0 1 0,-4-1-25,8 0-11,-1 0 0,1-1 0,0 1 0,0 0 0,0-1 0,0 0 0,0 1 0,0-1 1,0 1-1,0-1 0,0 0 0,0 0 0,0 0 0,0 1 0,1-1 0,-1 0 0,0 0 1,1 0-1,-1 0 0,0 0 0,1 0 0,-1 0 0,1-1 0,0 1 0,-1 0 0,1 0 1,0 0-1,0 0 0,0-1 0,0 1 0,0 0 0,0-1 11,-1-49-1474,1 39 535,0-15-3097,0 3-3514</inkml:trace>
</inkml:ink>
</file>

<file path=ppt/ink/ink1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2.4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106 8 6707,'0'0'166,"0"-1"1,0 1-1,0 0 0,0 0 1,0 0-1,0-1 0,0 1 1,0 0-1,0 0 0,0-1 0,0 1 1,0 0-1,0 0 0,0-1 1,0 1-1,0 0 0,0 0 1,0 0-1,0-1 0,-1 1 0,1 0 1,0 0-1,0 0 0,0-1 1,0 1-1,-1 0 0,1 0 1,0 0-1,0 0 0,0-1 1,-1 1-1,1 0 0,0 0 0,0 0 1,0 0-1,-1 0 0,1 0 1,0 0-1,0 0 0,-1 0 1,1 0-1,0 0 0,0 0 1,-1 0-1,1 0 0,0 0-166,-14 7 1399,-10 16-1908,16-7 627,0-1-1,1 1 1,0 1 0,1-1-1,1 1 1,1 0-1,-3 18-117,2 7 284,2 1-1,1 30-283,3-73-3,-1 1 0,1 0-1,-1-1 1,1 1 0,0 0 0,-1-1 0,1 1 0,0-1 0,-1 0-1,1 1 1,0-1 0,0 1 0,0-1 0,-1 0 0,1 0-1,0 1 1,0-1 0,0 0 0,0 0 0,-1 0 0,1 0 0,0 0-1,0 0 1,0 0 0,0 0 0,0-1 0,0 1 3,28-2-104,-17-1 32,1-1 0,-2-1 1,1 0-1,0 0 1,-1-1-1,0 0 0,0-1 1,-1-1-1,0 1 1,3-5 71,43-27-2203,-52 78 1309,-5-6 1362,0-18-358,0 0 1,2-1-1,0 1 1,0 1-111,2-15 23,-1 0 1,0 0-1,1 0 1,-1 0-1,1 0 0,-1 0 1,1-1-1,-1 1 1,1-1-1,0 0 0,-1 1 1,1-1-1,-1 0 1,1-1-1,0 1 1,-1 0-1,2-1-23,6 0 79,-4 1-72,0 0-1,0 0 0,-1 0 1,1-1-1,0 0 0,0 0 1,-1-1-1,1 0 0,-1 0 1,1 0-1,4-3-6,-6 3-40,-1-1 1,1 0 0,-1-1-1,0 1 1,0-1-1,0 1 1,0-1-1,0 0 1,-1 0-1,0 0 1,0 0-1,0-1 1,0 1 0,1-4 39,3-15-219,0 0 0,-1 0 0,-2-1 0,0 1 1,-2 0-1,0-1 0,-2 0 219,1 24-10,0-1 1,-1 1-1,1-1 0,0 1 0,-1-1 0,1 1 0,0-1 1,-1 1-1,1-1 0,-1 1 0,1 0 0,-1-1 1,1 1-1,-1 0 0,1 0 0,-1-1 0,1 1 1,-1 0-1,1 0 0,-1 0 0,0-1 0,1 1 0,-1 0 1,1 0-1,-1 0 0,1 0 0,-1 0 0,0 0 1,1 0-1,-1 1 10,-26-1-7,18 0 36,1 1 59,0 1-1,0-1 1,0 2-1,0-1 1,0 1-1,1 0 1,-1 1-1,1-1 1,0 1-1,0 1 1,0 0 0,1 0-1,-1 0 1,1 1-1,1-1 1,-6 7-88,11-11 14,-1-1 0,1 0 1,-1 0-1,1 1 0,0-1 1,-1 1-1,1-1 1,0 0-1,0 1 0,-1-1 1,1 1-1,0-1 0,0 1 1,-1-1-1,1 1 0,0-1 1,0 1-1,0-1 0,0 1 1,0-1-1,0 1 1,0-1-1,0 1 0,0-1 1,0 1-1,0-1 0,0 1 1,0-1-1,0 1 0,0-1 1,1 1-1,-1-1 0,0 1 1,0-1-1,1 0 1,-1 1-1,0-1 0,1 1-14,21 5 118,-15-5-132,0-1-1,0-1 1,0 1-1,0-1 1,-1 0-1,5-2 15,10-7-22,0-1 1,-1-2-1,0 0 0,1-2 22,47-31-52,-45 32 57,-16 9 4,-1 0 0,1 1 0,0-1 0,1 2 1,-1-1-1,1 1 0,-1 0 0,1 1 0,0 0 0,4-1-9,-8 49 416,-4 154 1164,34-199-1423,-29-1-276,-1 0 0,1 0 0,0-1 0,-1 1 1,1-1-1,0 0 0,-1-1 0,1 1 0,-1-1 0,1 0 0,-1 0 0,0 0 0,0 0 0,0-1 0,0 0 0,0 0 0,-1 0 0,1 0 0,-1 0 0,0-1 0,0 0 0,0 1 1,0-1-1,0-1 119,16-22-904,-13 18 550,1 0 1,0 0-1,0 0 1,0 1 0,1 0-1,1 1 1,7-6 353,-13 12 51,-2 1 170,-1 0 134,0 0 56,0 0-160,0 0-6,0 0 19,0 0 30,0 14 308,-1 0-234,1 0 0,1 0 0,0 0 0,3 8-368,-4-20-86,0 0-1,0 0 1,1 0-1,-1 0 1,1 0-1,0 0 1,0 0-1,-1 0 1,1 0-1,0 0 1,1 0-1,-1-1 1,0 1-1,0 0 1,1-1-1,-1 1 1,1-1-1,0 0 1,-1 1-1,1-1 1,0 0-1,0 0 1,-1 0-1,1 0 1,0 0-1,0 0 1,0-1-1,0 1 1,0-1-1,0 1 1,1-1-1,-1 0 87,10 0-3097</inkml:trace>
</inkml:ink>
</file>

<file path=ppt/ink/ink1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3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90 19 6563,'0'0'136,"0"-1"-1,0 0 1,0 1-1,0-1 1,0 0 0,0 1-1,0-1 1,0 0-1,-1 1 1,1-1 0,0 0-1,0 1 1,0-1-1,-1 0 1,1 1 0,-1-1-1,1 0 1,0 1-1,-1-1 1,1 1-1,-1-1 1,1 1 0,-1-1-1,1 1 1,-1 0-1,1-1 1,-1 1 0,0-1-1,1 1 1,-1 0-1,0 0 1,1-1 0,-1 1-1,0 0 1,1 0-1,-1 0 1,0 0 0,1 0-1,-1 0 1,0 0-1,1 0 1,-1 0 0,0 0-1,0 0-135,-2 1 153,0-1 0,1 1 0,-1 0 0,0 0 0,1 0 0,-1 1 0,0-1 0,1 1 0,0-1 0,-1 1 0,-1 1-153,4-2-4,0 1 1,-1-1-1,1 0 1,0 0-1,-1 1 1,1-1-1,0 0 1,0 1-1,0-1 1,0 0-1,1 1 0,-1-1 1,0 0-1,0 0 1,1 1-1,-1-1 1,1 0-1,-1 0 1,1 0-1,-1 1 1,1-1-1,0 0 1,0 0-1,-1 0 1,1 0-1,0 0 1,0 0-1,0-1 1,0 1-1,0 0 0,1 0 4,27 16 1,-16-10 0,0 0-1,-1 1 1,1 1 0,-2 0-1,8 8 0,-15-13 0,0 0 0,-1 0 0,0 1 0,0 0 0,0 0 0,0 0 0,-1 0 0,0 0 0,0 0 0,0 1 0,-1-1-1,0 1 1,0-1 0,0 1 0,0-1 0,-1 1 0,0 2 0,0-5-15,1 1 0,-1-1-1,0 1 1,0 0 0,0-1 0,-1 1-1,1-1 1,-1 1 0,0-1 0,0 1 0,0-1-1,0 1 1,-1-1 0,1 0 0,-1 0-1,0 1 1,0-1 0,0-1 0,0 1-1,-1 0 1,1 0 0,-1-1 0,1 0-1,-1 1 1,0-1 0,0 0 0,0 0 0,0 0-1,-1-1 1,1 1 0,0-1 0,-1 0-1,1 0 1,-1 0 0,1 0 0,-1-1-1,1 1 1,-2-1 15,-13 2-357,-1 0-1,0-2 1,-7 0 357,1-1-312,25 1 308,-1-1 1,0 1-1,1-1 1,-1 1-1,1-1 1,-1 1 0,0-1-1,1 1 1,-1-1-1,1 0 1,-1 1-1,1-1 1,0 0 0,-1 1-1,1-1 1,0 0-1,0 1 1,-1-1 0,1 0-1,0 0 1,0 0-1,0 1 1,0-1-1,0 0 1,0 0 0,0 1-1,0-1 1,0 0-1,0 0 1,0 0 3,6-29 28,0 21-41,1 1 1,-1 0 0,2 0-1,-1 1 1,1 0-1,0 0 1,0 1-1,1 0 1,4-3 12,88-47-689,-100 56 676,50-23-3192,48-15 3205,-90 34-535,-1 2 130,-4 1 110,0 0 0,0-1 1,-1 1-1,1-1 0,-1 0 0,1 0 1,-1 0-1,0 0 0,3-3 295,-7 19 7730,2 28-6475,0-19-638,-2 1-375,1-17-184,-1 0 1,1 0-1,0 0 1,1 1-1,0-1 1,0 0-1,1 3-58,-1-8-4,0-1-1,0 1 0,-1 0 1,1-1-1,1 1 0,-1-1 0,0 1 1,0-1-1,0 1 0,1-1 0,-1 0 1,1 0-1,-1 0 0,1 0 1,-1 0-1,1 0 0,0 0 0,-1 0 1,1 0-1,0-1 0,0 1 0,0-1 1,-1 0-1,1 1 0,0-1 1,0 0-1,0 0 0,0 0 0,0 0 1,0 0 4,107 0-2954,-108-1 2882,1 1 0,-1-1 0,0 0 0,0 1 0,0-1 0,1 0 0,-1 0 0,0 0 0,0 0 0,0 0 0,0 0 0,0 0 0,0 0 0,-1 0-1,1 0 1,0 0 0,-1-1 0,1 1 0,0 0 0,-1-1 0,1 1 72,14-38-786,-11 27 361,1 1 239,15-35-762,-20 44 919,1 0-1,0 0 1,0 1-1,0-1 1,0 1-1,0-1 1,0 1 0,0-1-1,0 1 1,1 0-1,-1-1 1,0 1-1,1 0 1,-1 0-1,1 0 1,-1 0-1,1 0 1,0 0-1,-1 1 1,2-1 29,-2 1 43,0 17 572,0 0 1,1-1-1,0 1 1,2 0-1,0-1 1,0 1 0,2-1-1,0-1 1,1 1-1,0-1 1,2 1-616,-9-16-32,1 1 1,0 0 0,0-1-1,-1 1 1,1-1-1,0 1 1,0-1 0,0 1-1,0-1 1,0 0-1,-1 1 1,1-1 0,0 0-1,0 0 1,0 0-1,0 1 1,0-1 0,0 0-1,0 0 1,0-1 0,0 1-1,0 0 1,0 0-1,0 0 1,0 0 0,0-1-1,0 1 1,-1-1-1,1 1 1,0 0 0,0-1-1,0 0 1,0 1-1,-1-1 1,1 1 0,0-1-1,-1 0 1,1 1-1,0-1 1,-1 0 0,1 0-1,-1 0 1,1 1 0,-1-1-1,0 0 1,1 0-1,-1 0 32,13-34-5141</inkml:trace>
</inkml:ink>
</file>

<file path=ppt/ink/ink1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5.0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 6 5346,'0'0'1681,"0"0"-472,-3-5 5162,-6 217-5197,9-211-1190,0-1-19,0 0-24,0-23-437,1 14 415,0 0-1,1 0 1,0 0 0,1 0 0,-1 1-1,2-1 1,-1 1 0,1 0 0,1 0-1,-1 0 1,1 0 0,1 1 0,-1 0-1,1 0 1,0 0 0,1 1 0,0 0-1,0 0 1,0 1 0,0 0 0,1 0-1,5-2 82,-12 7 18,0-1-1,0 0 0,0 1 1,0-1-1,0 0 0,1 1 0,-1 0 1,0-1-1,0 1 0,1 0 0,-1-1 1,0 1-1,1 0 0,-1 0 0,0 0 1,0 0-1,1 0 0,-1 1 0,0-1 1,1 0-1,-1 0 0,0 1 0,0-1 1,1 1-1,-1-1 0,0 1 0,0 0 1,0-1-1,0 1 0,0 0 1,0 0-1,0 0 0,0 0 0,0 0 1,0 0-1,-1 0 0,1 0 0,0 0 1,-1 0-1,1 0 0,0 1-17,2 7 171,0 0 0,0 0 0,-1 0 0,0 0 0,0 9-171,5 18 254,-6-35-251,1 1 0,-1 0-1,0-1 1,1 1 0,-1-1-1,1 0 1,-1 1 0,1-1-1,0 0 1,0 0 0,-1 0-1,1 0 1,0 0 0,0-1-1,0 1 1,0 0 0,0-1-1,0 0 1,0 1 0,0-1-1,0 0 1,0 0 0,0 0-1,0 0 1,0 0 0,0-1-1,0 1 1,0-1 0,0 1-1,2-1-2,5-2-26,1 1 0,0-1 0,-1-1 0,1 0 0,6-4 26,7-6-253,-18 10 141,1 0 1,0 0-1,0 0 0,0 1 0,0 0 0,0 1 0,1-1 0,-1 1 0,1 1 0,0-1 0,2 0 112,-6 5 46,0 0 0,-1 0 0,0-1 0,0 2-1,0-1 1,0 0 0,0 0 0,-1 1 0,1-1 0,-1 0-1,0 1 1,0 0 0,0-1 0,0 2-46,0 1 84,9 29 280,-8-24-223,1 0 1,1 0 0,-1-1 0,1 0-1,5 8-141,-9-18-71,0 1-1,1 0 0,-1-1 0,1 1 0,-1-1 1,1 1-1,-1 0 0,1-1 0,-1 1 1,1-1-1,0 1 0,-1-1 0,1 1 0,0-1 1,-1 0-1,1 1 0,0-1 0,-1 0 1,1 0-1,0 1 0,0-1 0,0 0 0,-1 0 1,1 0-1,0 0 0,0 0 0,-1 0 0,1 0 1,0 0-1,0 0 0,-1-1 0,1 1 1,0 0-1,0 0 0,-1-1 0,1 1 0,0 0 1,0-1-1,-1 1 0,1-1 0,-1 1 0,1-1 1,0 1 71,14-24-6011</inkml:trace>
</inkml:ink>
</file>

<file path=ppt/ink/ink1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6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106 208 3217,'0'0'3760,"0"0"-2557,-7 1 5372,-23 5-5208,24-2-1301,1 2-1,-1-1 1,1 1 0,1-1-1,-1 2 1,1-1 0,0 0-1,1 1 1,-1-1 0,1 1-1,1 0 1,-1 0 0,1 0-1,0 1 1,0 4-66,-2 15 274,1 0 0,1 0-1,2 16-273,0-41-7,1-1 0,-1 0-1,1 1 1,-1-1 0,1 0-1,0 0 1,-1 1 0,1-1 0,0 0-1,0 0 1,0 0 0,0 0-1,0 0 1,0 0 0,0 0 0,0 0-1,0 0 1,0-1 0,1 1-1,-1 0 1,0-1 0,1 1-1,-1-1 1,0 1 0,1-1 0,-1 0-1,0 0 1,1 1 0,-1-1-1,1 0 1,0 0 7,3 0-27,-1 1 1,0-1-1,0 0 0,0 0 0,1-1 1,-1 1-1,0-1 0,0 0 0,0 0 1,0 0-1,0-1 27,6-4-163,-1-2 0,0 1 0,-1-1 0,0-1 0,0 0 0,-1 0 0,0 0 0,0-1 0,-1 0 1,-1 0-1,1 0 0,-2-1 0,1 0 163,-4 118 1379,-1-106-1381,0 0-1,0 0 1,0 0 0,0 0 0,0 0-1,0 0 1,0 0 0,0 0 0,1-1-1,-1 1 1,0 0 0,0 0 0,1 0-1,-1 0 1,1 0 0,-1-1 0,1 1-1,-1 0 1,1 0 0,0-1 0,-1 1-1,1 0 1,0-1 0,-1 1 0,1-1-1,0 1 1,0-1 0,0 1-1,-1-1 1,1 0 0,0 1 0,0-1-1,0 0 1,0 0 0,0 0 0,0 1-1,0-1 1,0 0 0,0 0 0,-1 0-1,1 0 1,0-1 0,0 1 0,0 0-1,0 0 1,0 0 0,0-1 0,0 1-1,-1-1 1,1 1 0,1-1 2,2-1-40,1 1 0,0-2 1,-1 1-1,0 0 0,0-1 1,1 0-1,-2 0 0,1 0 1,1-1 39,32-40-707,-1-1 0,23-40 707,-44 61-212,-1 0 0,-2 0 0,0-2 0,-2 1-1,-1-1 1,6-24 212,-11-16 1393,-4 66-921,0 0-125,0 0-139,-1 0-202,0 0-1,1 0 1,-1 0 0,0 0 0,1 0 0,-1 0-1,0 1 1,1-1 0,-1 0 0,0 0-1,1 1 1,-1-1 0,1 0 0,-1 1-1,0-1 1,1 1 0,-1-1 0,1 0 0,-1 1-1,1 0 1,-1-1 0,1 1 0,0-1-1,-1 1 1,1-1 0,0 1 0,-1 0-1,1-1 1,0 1 0,0 0 0,0-1-1,-1 1 1,1 0 0,0-1 0,0 1 0,0 0-6,-8 32-31,7-30 43,-10 79 215,3 0 0,3 0 0,5 36-227,0-114 3,0 1 0,0-1 0,0 1 0,1-1 0,-1 0 0,1 1 1,0-1-1,1 0 0,-1 0 0,1 0 0,0 1 0,-1-2 0,2 1 1,-1 0-1,0 0 0,1-1 0,0 1 0,0-1 0,0 0 0,0 0 0,1 0 1,-1 0-1,1 0-3,2 0-72,0 0 1,1 0 0,-1-1 0,1 0-1,-1 0 1,1 0 0,0-1 0,0 0-1,0-1 1,0 1 0,0-1-1,0 0 1,-1-1 0,2 0 71,-5 1-302,-1 0-1,0-1 1,0 1-1,1-1 1,-1 1 0,0-1-1,0 0 1,0 0 0,0 1-1,0-2 1,0 1 0,0 0-1,0 0 1,0-1 0,-1 1-1,1-1 1,0 1-1,-1-1 1,0 0 0,1 0-1,0-1 303,6-19-8708</inkml:trace>
</inkml:ink>
</file>

<file path=ppt/ink/ink1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7.0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65 5683,'0'0'848,"0"0"-5,0 0 534,17 0 1635,147-8 457,3 0-3307,-126 0-492,-39 8 580,-5 2-4,-11 8-79,9-6-162,1 0-1,0 1 0,0-1 1,0 1-1,1 0 1,-1 0-1,1 0 1,1 0-1,-1 1 0,1-1 1,-1 1-1,1 0 1,1-1-1,-1 1 0,1 0 1,0 2-5,-2 18 3,1-1 0,1 1 0,2 7-3,-1-8-16,0-24 16,0 1-1,0-1 1,0 1-1,1-1 1,-1 0-1,0 1 1,1-1-1,-1 0 1,1 0-1,-1 1 1,1-1-1,0 0 1,-1 0-1,1 0 1,0 0-1,0 1 1,0-1-1,0 0 1,0-1 0,0 1-1,0 0 1,0 0-1,0 0 1,1-1 0,1 2-1,0-1 0,0 1 1,1-1-1,-1 0 0,0 0 1,1-1-1,-1 1 0,1-1 1,-1 1-1,2-1 1,0 0-4,0 0 0,-1 0 0,1-1 0,-1 1 0,1-1 0,0 0 0,-1 0 0,0-1 0,1 1 0,-1-1 0,0 0 0,0 0 0,0 0 0,0-1 0,0 1 0,1-2 4,-2 0-54,0 0 0,-1 0 0,1-1 0,-1 1 0,0-1 1,0 1-1,0-1 0,-1 0 0,1 1 0,-1-1 1,0 0-1,-1 0 0,1 0 0,-1 0 0,0 0 0,0 0 1,-1 0-1,1 0 0,-1 0 0,0 0 0,0 0 1,-1 1-1,0-1 0,0 0 0,0 1 0,0-1 0,0 1 1,-1 0-1,0-1 54,-104-97-979,106 101 1045,336 3 2031,-334-2-2027,-10 177 887,9-191-838,-1 8-98,1 0-1,0 1 0,0-1 1,0 0-1,1 1 1,-1-1-1,2 0 0,-1 1 1,0-1-1,1 1 0,0-1 1,1 1-1,-1 0 0,1 0 1,3-5-21,-3 7-202,11-16 527,1 1-1,1 0 0,7-4-324,19-7-1313,-37 27 514,-1 0-1,1 1 1,-1-1-1,1 1 1,0 0-1,0 0 1,0 1-1,-1-1 1,2 1 799,-5 0-5349</inkml:trace>
</inkml:ink>
</file>

<file path=ppt/ink/ink1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7.8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33 131 1409,'0'0'5752,"4"2"1944,20 0-7229,-18-4-437,-1 0 0,1-1 0,-1 0 0,0 0 0,0-1 0,0 1 0,-1-1 0,1 0 0,-1 0 0,0-1 0,2-2-30,-3 5 10,-1-1-1,0 1 1,0-1 0,0 0-1,0 0 1,0 1 0,-1-1 0,1 0-1,-1-1 1,0 1 0,0 0-1,0 0 1,0 0 0,0-1 0,-1 1-1,0 0 1,1-1 0,-1 1 0,-1 0-1,1-1 1,0-1-10,-4 3-81,0-1 0,0 1 0,0 0 0,0 0 1,-1 1-1,1-1 0,0 1 0,-1 0 0,1 0 0,-1 0 0,1 1 0,-1-1 0,-2 1 81,2 0-13,3-1 21,0 1-1,-1-1 1,1 1-1,0 0 1,-1 0-1,1 0 1,0 0-1,-1 0 1,1 1-1,0-1 1,0 0-1,-1 1 0,1 0 1,0 0-1,0 0 1,0 0-1,0 0 1,0 0-1,0 0 1,0 0-1,0 1 1,1-1-1,-1 1 1,0 0-1,1-1 0,-1 1 1,0 1-8,0 3 10,-1 0-1,1 0 1,0 0-1,0 0 1,1 0 0,0 1-1,0-1 1,1 0 0,-1 5-10,0 5 39,0-6 71,0 1 0,1-1 0,0 0 0,0 0 0,1 1 0,1-1 0,1 9-110,-2-16 25,1 0 0,-1 0 0,1-1 0,-1 1 0,1-1 0,0 1 0,0-1 0,0 1 0,0-1 0,1 0 0,-1 0 1,0 0-1,1 0 0,0-1 0,-1 1 0,1-1 0,0 1 0,0-1 0,0 0 0,0 0 0,0 0 0,0 0 0,0-1 0,0 1 0,0-1 0,0 0 0,0 0 0,2 0-25,-3 0-13,3 1-94,0 0-1,0-1 1,0 0-1,0 0 0,0 0 1,0 0-1,0-1 1,0 0-1,0 0 1,-1 0-1,1 0 1,0-1-1,-1 0 0,1 0 1,-1 0-1,1-1 1,-1 1 107,17-27-4154</inkml:trace>
</inkml:ink>
</file>

<file path=ppt/ink/ink1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49.0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1169,'0'0'1496,"0"0"-333,0 0-10,46 0 3409,-34 0-4320,-8 0 2,-1 0-1,0 0 1,1 0-1,-1 0 0,1 0 1,-1 1-1,0 0 1,1-1-1,-1 1 1,1 1-244,-3-1 65,1 0 0,-1 1 1,1-1-1,-1 1 0,0-1 1,1 1-1,-1 0 0,0-1 1,0 1-1,0 0 0,0 0 1,-1 0-1,1 0 0,0 0 1,-1 0-1,1 0 0,-1 0 0,0 1-65,4 14-1878,-4-17-1555</inkml:trace>
</inkml:ink>
</file>

<file path=ppt/ink/ink1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6T11:49:52.2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4002,'0'0'2961,"0"0"-1168,0 0-315,0 0 56,0 0-317,0 0-252,0 0-31,0 0-131,0 0-307,0 0-178,0 0 21,0 0 40,0 0 82,0 0-71,0 0-78,0 0-171,0 0-21,0 0 24,0 0-74,0 0-6,0 0 53,0 0-29,0 0-24,0 0 0,0 0 38,0 0-25,0 0 46,0 0-19,0 0-62,1 20-20,6 11 17,2 0-1,1-2 1,2 1 0,0-1 0,2-1 0,2 0-1,0-1 1,1-1 0,2 0 0,1-2 0,4 4-39,-13-17-4,1 0 0,0 0 0,1-1 0,0-1 0,1 0 0,0-1 0,0 0 0,8 2 4,12 6 4,-23-10 1,1 0 0,0-1 0,0 0 0,0-1 0,1-1 0,11 3-5,-3-4-6,-1 2-1,0 0 0,1 2 1,12 5 6,-33-11-7,0 0 1,0-1 0,0 1 0,-1 0 0,1 0-1,0 0 1,0 0 0,0 0 0,0 0 0,0 0-1,0-1 1,0 1 0,0 0 0,0 0 0,0 0-1,0 0 1,0 0 0,0 0 0,0-1 0,0 1-1,0 0 1,0 0 0,0 0 0,0 0 0,0 0-1,1 0 1,-1-1 0,0 1 0,0 0 0,0 0-1,0 0 1,0 0 0,0 0 0,0 0 0,0 0 0,0 0-1,0 0 1,1-1 0,-1 1 0,0 0 0,0 0-1,0 0 1,0 0 0,0 0 0,0 0 0,1 0-1,-1 0 1,0 0 0,0 0 0,0 0 0,0 0-1,0 0 1,0 0 0,1 0 0,-1 0 0,0 0-1,0 0 1,0 0 0,0 0 0,0 0 0,0 0-1,0 0 1,1 1 0,-1-1 0,0 0 6,-10-18-88,-17-19 114,-20-16 423,35 35-403,9 8-50,-2 2-123,3 13-142,9 17 180,22 10 142,31 26-53,-33-33-5,-1 0-1,-2 2 1,6 8 5,-27-30 145,11 9-685,-14-15 488,1 0 1,0 0-1,-1 0 0,1 0 1,-1 0-1,1 0 1,-1 0-1,0 0 1,1 0-1,-1 0 1,0 0-1,0 0 0,0-1 1,0 1-1,0 0 1,0 0-1,0 0 1,0 0-1,0-1 1,0 1-1,-1 0 52,1 0 37,0 1-63,0-2-41,-41-12 288,34 12-218,-1 0 0,0 1 0,0 0-1,1 1 1,-1 0 0,0 0-1,0 1 1,0-1 0,1 2-1,-7 1-2,12-3 19,-1 1 0,0 0 0,0 0-1,1 0 1,-1 0 0,1 1 0,-1-1-1,1 1 1,-1 0 0,1-1 0,0 1-1,0 0 1,0 0 0,0 1 0,0-1-1,1 0 1,-1 0 0,0 1 0,1-1-1,0 1 1,0 0 0,0-1 0,0 1 0,0 0-1,0 0 1,1-1 0,-1 1 0,1 0-1,0 0 1,0 2-19,-4 1 590,-3 1-834,5 0-5448,2-9-6583</inkml:trace>
</inkml:ink>
</file>

<file path=ppt/ink/ink1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7:58.2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35 428 8916,'0'0'2489,"0"0"-552,0 0 304,0 0-886,0 0-576,0 0-154,0 0 50,0 0 285,0 0-74,0 0-166,0 0-117,0 0-11,0 0-183,0 0-95,0 0-68,0 0-59,0 0-67,0 0-19,0 0 70,0 0 80,0 0 61,0 0-110,-35 2 1434,47-15-1622,1 0 0,0 1 0,0 1 0,2 0 0,-1 0 0,1 1-14,32-23 39,61-54-28,116-87 36,-214 167-274,13-10 566,-16 0-3337,-7 3-1623</inkml:trace>
</inkml:ink>
</file>

<file path=ppt/ink/ink1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4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 10197,'-3'3'10824,"1"6"-5231,-1 8-3757,1 11-3864,-1 1 2605,-12 125-500,11-97-69,-2-12-29,6-45-24,0-1 42,0-1 1,1 0-1,-1 1 1,1-1-1,0 1 1,0-1-1,-1 1 1,1-1 0,0 1-1,0-1 1,0 1-1,1 0 1,0-1 2,6-4 12,1 1-1,0 1 1,1-1 0,-1 2 0,1-1 0,-1 1 0,1 1 0,0 0 0,0 0 0,4 0-12,22 0-296,0 1 0,12 2 296,1 0-1512,-25-1-1959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2:59.3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0 244 13318,'0'0'4426,"7"0"145,24 0-3393,-26-1-1145,-1 0 0,1 0-1,-1-1 1,1 0-1,-1 1 1,0-1 0,0-1-1,0 1 1,0 0-1,0-1 1,0 0-1,-1 0 1,1 0 0,-1-1-1,0 1 1,0-1-1,0 1 1,-1-1 0,1 0-33,8-12-21,-1 0 0,0-1 0,-1 0 1,-1-1 20,-4 9-31,-1-1 0,0 0 1,-1 0-1,0 0 0,-1 0 1,0-1-1,0 1 0,-1-10 31,-1 19-16,0 1 1,1-1-1,-1 0 0,0 1 0,0-1 1,0 0-1,0 1 0,1-1 0,-1 1 0,0-1 1,0 1-1,0 0 0,0-1 0,0 1 0,0 0 1,0 0-1,0 0 0,0 0 0,0 0 1,0 0-1,-1 0 0,1 0 0,0 0 0,0 0 1,0 0-1,0 1 16,-32 5-49,30-3 54,-1 0-1,1 0 0,0 0 0,0 0 1,0 1-1,0-1 0,1 1 1,0 0-1,-1 0 0,1 0 0,0 0 1,1 0-1,-1 0 0,1 0 1,0 0-1,0 1 0,0 3-4,-2 12 123,2 0 1,0-1-1,2 12-123,-1-7 208,0-22-189,0 0-1,1 1 0,-1-1 0,1 0 0,-1 1 1,1-1-1,0 0 0,0 0 0,0 0 0,0 0 1,0 0-1,0 0 0,1 0 0,-1 0 0,1 0 1,-1 0-1,1-1 0,0 1 0,0-1 0,-1 1 0,1-1 1,0 0-1,0 0 0,0 1 0,1-1 0,-1-1 1,0 1-1,0 0 0,1-1 0,-1 1 0,0-1 1,2 1-19,11 1 97,0 0 1,1-1-1,-1 0 0,12-2-97,-7 0 21,28-4-105,-46 4 17,0 1 0,0-1 0,0 0 0,0 0 0,0 0 0,0 0 0,0 0 0,0 0 0,-1-1 0,1 1 0,0 0 0,-1-1-1,1 1 1,-1-1 0,0 0 0,0 0 0,1 1 0,-1-1 0,0 0 0,0-1 67,2-22-2494</inkml:trace>
</inkml:ink>
</file>

<file path=ppt/ink/ink1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5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7908,'5'328'11775,"0"-4"-4966,0-353-8723,4-60-5216,-8 44-1018</inkml:trace>
</inkml:ink>
</file>

<file path=ppt/ink/ink1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5.7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1 182 2737,'5'-37'11676,"10"3"-5872,-10 26-5300,0 1 1,0-1-1,1 1 1,0 1-1,1-1 1,-1 1 0,5-3-505,-3 3 41,1 0 0,0 0 1,-1 1-1,2 0 0,-1 1 0,1 0 1,-1 0-1,1 1 0,0 1 1,0-1-1,1 1 0,-1 1 1,6 0-42,-14 1 8,0 0 0,-1 0 0,1 0 0,0 0 0,-1 0 0,1 1 1,-1-1-1,1 1 0,-1-1 0,1 1 0,-1-1 0,1 1 0,-1 0 0,1 0 0,-1 0 0,0 0 1,1 0-1,-1 0 0,0 0 0,0 0 0,0 0 0,0 1 0,0-1 0,0 0 0,0 1 0,0-1 1,-1 1-1,1-1 0,0 1 0,-1-1 0,0 1 0,1-1 0,-1 2-8,2 6 31,-1 1 0,-1-1 0,0 1 0,0-1 0,-2 8-31,1 10 191,0-21-173,0 0-1,-1-1 1,1 1 0,-1 0-1,-1-1 1,1 0-1,-1 1 1,1-1-1,-2 0 1,1 0-1,0 0 1,-1-1 0,0 1-1,0-1 1,-1 0-1,1 0 1,-1-1-1,1 1 1,-1-1-1,0 0 1,-1 0-1,-2 1-17,-9 5 15,-1 0 0,-1-1 0,0-1 0,0-1-1,0 0 1,-2-1-15,13-3 231,15 0 46,-4-1-232,-1-1 1,1 1-1,-1-1 0,1 1 0,-1 0 1,1 0-1,-1 0 0,0 1 1,1-1-1,-1 0 0,2 2-45,40 48 608,-16-18-105,1-2 0,6 5-503,-34-36-27,-1 0-1,0 1 0,1-1 1,-1 1-1,0-1 1,1 0-1,-1 1 1,1-1-1,-1 0 0,1 1 1,-1-1-1,1 0 1,-1 1-1,0-1 1,1 0-1,0 0 0,-1 0 1,1 0-1,-1 0 1,1 1-1,-1-1 0,1 0 1,-1 0-1,1 0 1,-1 0-1,1-1 1,-1 1-1,1 0 0,-1 0 1,1 0-1,-1 0 1,1 0-1,-1-1 1,1 1-1,-1 0 0,1 0 1,-1-1-1,1 1 1,-1 0-1,1-1 1,-1 1-1,0-1 0,1 1 1,-1 0-1,0-1 1,1 0 27,6-18-3543,-7 19 3459,4-31-12818</inkml:trace>
</inkml:ink>
</file>

<file path=ppt/ink/ink1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7.0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20 165 992,'-13'1'14525,"7"-1"-7527,10 1-2950,25 0-6475,-13-1 3740,59-9-1077,-1-3 0,1-3 0,20-10-236,60-12 116,-80 21-402,142-26 1065,-178 37-2398,1 1 0,12 1 1619,-90 3-7120</inkml:trace>
</inkml:ink>
</file>

<file path=ppt/ink/ink1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9.3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14663,'-1'53'1378,"3"123"5337,0-146-5673,1 0 0,2-1 0,1 1 0,8 26-1042,-13-54-64,-1 0-1,1 0 0,0-1 0,-1 1 1,1 0-1,0-1 0,0 1 0,0-1 1,0 1-1,0-1 0,1 0 0,-1 1 1,0-1-1,1 0 0,-1 0 65,0-1-86,0 0 0,-1 0 0,1 0 1,0 0-1,-1 0 0,1 0 0,0 0 0,-1-1 0,1 1 0,-1 0 0,1-1 0,0 1 0,-1 0 1,1-1-1,-1 1 0,1 0 0,-1-1 0,1 1 0,-1-1 0,1 1 0,-1-1 0,1 1 0,-1-1 0,0 0 1,1 1-1,-1-1 0,0 1 0,1-1 0,-1 0 0,0 1 0,0-1 0,0 0 0,0 1 0,0-1 1,1 0-1,-1 0 0,0 1 0,-1-1 0,1 0 0,0 0 86,7-34-6830</inkml:trace>
</inkml:ink>
</file>

<file path=ppt/ink/ink1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09.8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0 115 10197,'1'-2'732,"-1"0"0,0 0 0,0 0 0,1 0 0,-1 0 0,1 0 0,-1 0 0,1 0 0,0 0 0,0 0 0,0 0 0,0 1 0,0-1 0,2-1-732,24-19 3147,-13 15-3448,1 2 1,-1-1-1,1 2 0,1 0 301,5-2 1176,12-3-892,1 2-1,0 1 0,0 2 0,0 1 1,1 2-1,4 1-283,-38 23-29,-2-18 59,0 0 1,0 0 0,0-1 0,-1 1-1,1-1 1,-1 1 0,0-1 0,0 0 0,-1 0-1,1 0 1,-1 0 0,0 0 0,0 0-1,-1-1 1,1 1 0,-2 1-31,-68 52 318,58-46-288,9-6-85,-64 42 386,63-44-499,1 0 1,-1 0-1,1 0 0,-1-1 1,0 0-1,0 0 0,0 0 1,-1-1-1,1 0 0,-2-1 168,8-1-2662,1-4-3808</inkml:trace>
</inkml:ink>
</file>

<file path=ppt/ink/ink1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1.6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102 10 12118,'0'5'9033,"-1"6"-4686,-2 59-4436,3 25 324,1-94-238,0 0 1,0 0 0,-1 0 0,1 0-1,0-1 1,0 1 0,0 0-1,0-1 1,0 1 0,0-1 0,0 1-1,0-1 1,0 1 0,0-1 0,0 0-1,0 1 1,0-1 0,0 0-1,0 0 1,0 0 0,0 0 0,1 0-1,-1 0 1,0 0 0,0 0-1,0 0 3,46-1-119,-33 1 71,-13 0 39,0-1 0,0 1-1,1-1 1,-1 1 0,0-1 0,0 0-1,0 1 1,0-1 0,0 0 0,0 1 0,0-1-1,-1 0 1,1 0 0,0 0 0,0 0-1,-1 0 1,1 0 0,0 0 0,-1 0 0,1 0-1,-1-1 1,1 1 0,-1 0 0,0 0 9,13-39-293,-7 19 201,-3 15 96,0 1-1,0-1 1,1 1 0,-1 0-1,1 0 1,0 0-1,0 0 1,1 1-1,4-4-3,-8 7 31,0 0 0,-1-1 0,1 1-1,0 0 1,-1-1 0,1 1-1,-1 0 1,0-1 0,1 1 0,-1-1-1,0 1 1,0-1 0,0 1 0,0-1-1,0 1 1,0 0 0,0-1-1,0 1 1,-1-1 0,1 1 0,-1 0-1,1-1 1,-1 0-31,-15-27 259,16 28-232,-2 2-11,1 0 1,0-1 0,0 1-1,0 0 1,0 0-1,0 0 1,0 0-1,0 1 1,0-1 0,0 0-1,0 0 1,1 1-1,-1-1 1,0 0 0,1 1-1,-1-1 1,1 0-1,0 1 1,-1-1-1,1 1 1,0-1 0,0 1-1,0-1-16,-7 43-35,7-41 60,-5 78 70,3 0 1,4 5-96,-2 97 65,-1-179-52,1 0 1,-1 0 0,0 0-1,-1 0 1,1 0-1,-1 0 1,0 0-1,0 0 1,0 0 0,0-1-1,0 1 1,-1-1-1,0 0 1,0 1-1,0-1 1,0 0 0,0-1-1,0 1 1,-1-1-1,1 1 1,-1-1 0,0 0-1,0 0 1,0-1-1,0 1 1,0-1-1,0 0 1,0 0 0,-4 0-14,-16 4 177,1-1 0,-1-2 0,-1 0 0,-18-2-177,63-17-1812,27-20-1979</inkml:trace>
</inkml:ink>
</file>

<file path=ppt/ink/ink1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2.7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 3298,'10'-1'16450,"7"0"-9190,3-1-5353,45-8-5536,-40 5 5454,3 2-4634,-27 3-1260</inkml:trace>
</inkml:ink>
</file>

<file path=ppt/ink/ink1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3.1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 16936,'70'1'8525,"2"0"-6375,73 0-2999,-98-4-1184,-4-13-3695</inkml:trace>
</inkml:ink>
</file>

<file path=ppt/ink/ink1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4.3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14 11045,'0'-2'6497,"0"-5"-3067,0 3-2314,0 5 2344,-4 378-2863,4-378-3043,0-1-3469</inkml:trace>
</inkml:ink>
</file>

<file path=ppt/ink/ink1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5.1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50 1 16071,'0'0'1436,"0"0"-321,0 0 272,0 0 115,0 0-448,0 0-432,0 0-70,0 0-56,0 0-42,0 0-113,0 23 966,-1-7-1196,0-1-1,-2 1 1,0-1-1,-1 0 0,0 0 1,-3 6-111,1-5 53,1 1 0,1 0 0,0-1 1,1 2-1,1-1 0,0 10-53,4-26-9,1 0 0,-1 1 0,1-1 0,-1 0 0,1-1 0,0 1 0,-1 0 0,1-1 0,0 0 0,0 1 0,-1-1 1,1 0-1,2-1 9,0 2-7,1-1 6,20 2-3,-1 0-1,0 1 0,0 2 1,0 0-1,0 2 0,23 10 5,-47-17-6,1 1-1,0 0 1,0 0 0,0 1 0,-1-1-1,1 0 1,-1 1 0,1-1-1,-1 0 1,1 1 0,-1 0-1,0-1 1,0 1 0,0 0-1,0 0 1,0 0 0,0-1 0,0 1-1,-1 0 1,1 0 0,0 0-1,-1 0 1,0 1 0,0-1-1,1 0 1,-1 0 0,0 0-1,-1 0 1,1 0 0,-1 1 6,1 2 1,-2-1 0,1 0 0,0 0 1,-1 0-1,0 0 0,0 0 0,0 0 1,0 0-1,-1 0 0,1-1 0,-1 0 0,0 1 1,-2 1-2,-14 12 16,4-2-10,-1 0-1,0-2 1,0 0 0,-2 0-1,1-2 1,-2 0-1,1-1 1,-5 0-6,21-9-136,3-13-1782,1-20-1697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0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12262,'0'0'3185,"0"0"-432,0 3-336,0-3-1008,0 0-625,0 0 17,0 0-1,0 0-368,0 0-176,0 3-127,0-3-65,0 0-64,0 0-401,0 0-751,0 0-1922,0-12-14454</inkml:trace>
</inkml:ink>
</file>

<file path=ppt/ink/ink1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5.5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74 12982,'0'0'3682,"0"0"-2610,0 0 225,0 0 464,7 0-465,10 0-303,11-3 15,8-4-304,-1 7 17,4-3-193,-1 3-192,-6-3-160,0 0-112,-11 0-64,4-7-112,-1-3-784,-2 1-1842,-8-4-7730</inkml:trace>
</inkml:ink>
</file>

<file path=ppt/ink/ink1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6.5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96 45 14407,'0'0'3652,"0"0"-2118,0 0-568,0 0 40,-22 1 869,18 0-1847,1 1 1,0 0-1,-1 0 0,1 0 1,0 1-1,1-1 1,-1 1-1,0-1 0,1 1 1,-1 0-1,1 0 0,0 0 1,0 0-1,0 1 0,1-1 1,-1 1-1,1-1 0,-1 3-28,-3 6 145,0 1 0,1 0-1,1 1 1,-2 10-145,2 13 201,1 0 1,3 6-202,-1-17 5,0-24-4,0 1 0,0-1 0,0 0 0,0 0 0,1 1 1,-1-1-1,1 0 0,0 0 0,-1 0 0,1 1 0,0-1 0,0 0 0,1 0 1,-1 0-1,0-1 0,1 1 0,-1 0 0,1 0 0,-1-1 0,1 1 0,0-1 1,0 0-1,0 1 0,0-1 0,0 0 0,0 0 0,0 0 0,0 0 1,0 0-1,0-1 0,0 1 0,1-1-1,9 3 11,0-2 0,0 1 0,0-2-1,0 0 1,10-1-11,0 1 35,-19-1-28,1 1 0,0-1 0,0 1-1,0-1 1,-1 0 0,1-1 0,-1 1 0,1-1-1,-1 1 1,1-1 0,-1 0 0,0 0 0,0-1-1,0 1 1,0-1 0,0 1 0,-1-1 0,1 0-1,-1 0 1,1 0 0,-1 0 0,0-1 0,-1 1-1,1-1 1,0 1 0,-1-1 0,0 1 0,0-1-1,0 0 1,0-1-7,3-13 36,0-1-1,-1 0 1,-1 1-1,-1-1 1,-1-9-36,0 18 9,0 0-5,1 0 0,-2 0 0,0 0 0,0 0 0,-1 0 0,0 0 0,-1-3-4,2 10 1,-1 0 1,1 0-1,-1 1 0,0-1 1,0 0-1,0 1 0,0-1 1,-1 1-1,1-1 0,0 1 1,-1 0-1,0 0 0,1 0 1,-1 1-1,0-1 0,0 1 1,0-1-1,0 1 0,0 0 1,-1 0-1,1 0 0,0 1 1,0-1-1,-3 1-1,-63-2-67,68 2-10,1 0-96,0 0-89,18-1-408,69-17 461,-61 12 104,-1 0 0,1 2 0,-1 1 0,14 0 105,-38 4 17,0-1-1,-1 0 1,1 1 0,0 0-1,-1-1 1,1 1 0,0-1-1,-1 1 1,1 0 0,-1-1-1,1 1 1,-1 0 0,1-1 0,-1 1-1,1 0 1,-1 0 0,0 0-1,1 0 1,-1-1 0,0 1-1,0 0 1,0 0 0,0 0-1,0 0 1,0 0 0,0-1 0,0 1-1,0 1-16,1 32 404,-1-27-384,0 231 343,1-234-364,-1 0 0,1-1-1,0 1 1,0 0 0,0-1 0,0 1 0,1-1 0,-1 1 0,1-1 0,0 0 0,0 1-1,0-1 1,0 0 0,1 0 0,-1-1 0,1 1 0,0 0 0,0-1 0,0 0 0,0 1-1,0-1 1,0-1 0,1 1 0,-1 0 0,1-1 0,-1 0 0,1 1 0,-1-1 0,1-1-1,0 1 1,1 0 1,12 1 17,0 0 0,0-1 0,0 0 0,0-2 0,0 0-1,10-2-16,-23 2 10,-1 0-1,1 0 0,0-1 0,-1 1 1,1-1-1,-1 0 0,0 0 1,0 0-1,1 0 0,-1 0 0,0-1 1,-1 0-1,1 1 0,0-1 0,-1 0 1,0-1-1,0 1 0,0 0 0,0 0 1,0-1-1,0 1 0,-1-1 0,0 0 1,0 1-1,0-1 0,1-3-9,2-10 83,-1-1-1,-1 0 1,0 0-1,-1 0 1,-1-3-83,0 14 36,0-3 42,0 1 0,0-1 0,-1 1 0,-1-1 0,-1-5-78,2 11 10,0 1 0,0 0 0,-1 0-1,1 0 1,-1 0 0,0 0 0,0 1 0,0-1 0,0 1-1,0-1 1,0 1 0,-1 0 0,0-1 0,1 1 0,-1 1-1,0-1 1,0 0 0,-1 0-10,-7-3-21,0 1-1,-1 0 1,0 0 0,0 1 0,0 1-1,0 0 1,0 0 0,-7 1 21,-29 6-4846,30 3-3704</inkml:trace>
</inkml:ink>
</file>

<file path=ppt/ink/ink1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7.4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11 223 5987,'-9'-1'10923,"8"0"-5110,13-5-3059,14 0-5246,-14 3 3929,532-86 179,-361 67-1318,2 9 0,2 8-298,-186 2-218,1 1 1,-1-1-1,0 1 1,0-1-1,0 0 1,0 1-1,0-1 1,-1 0-1,1 0 1,-1 0-1,0 0 1,0 0 0,0 1-1,0-2 218,0 4-341,1-34-8500</inkml:trace>
</inkml:ink>
</file>

<file path=ppt/ink/ink1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18.9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86 16183,'1'-6'8291,"14"-6"-6981,19-11-2088,-22 17 755,-1 0-5,1 0 1,-1 1-1,1 0 1,1 1 0,-1 0-1,1 1 1,-1 1-1,14-2 28,-25 5 1,0-1 0,0 1 0,0-1 0,0 1 0,0 0 0,-1-1 0,1 1 0,0 0 0,0 0 0,0 0 0,-1-1 0,1 1 0,0 0 0,-1 0 0,1 0 0,-1 0 0,1 0 0,-1 0 0,1 1 0,-1-1 0,0 0 0,0 0 0,0 0 0,1 0 0,-1 0 0,0 0 0,0 1 0,-1-1-1,3 41 82,-2-38-66,1 29 38,-1-4-35,-1 0 0,-1 0-1,-1 3-18,1-21-68,-1 0 0,0 0 0,0-1 0,-1 1 0,0-1-1,-1 0 1,0 0 0,-1-1 0,0 0 0,-1 1 68,2-3-136,0 0 1,-1 0-1,0-1 1,0 0-1,-1 0 1,0 0-1,0-1 1,0 0-1,-1-1 1,-5 4 135,19-6 1401,11-4-1405,52-20 557,-34 10-143,0 1 0,1 1 0,0 3 0,17-2-410,7 6-1341,-69 3-1189</inkml:trace>
</inkml:ink>
</file>

<file path=ppt/ink/ink1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0.1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 15063,'0'3'3682,"0"0"-1970,0-3-159,14 0-368,7 0-129,7 0-159,4 0-401,-1 0-96,1 0-192,-4 0-112,-10-3-32,-7 0-64,-4 0-160,-7 3-608,0 0-1874,0 0-9075</inkml:trace>
</inkml:ink>
</file>

<file path=ppt/ink/ink1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0.4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17304,'0'3'4322,"3"4"-3009,4-1 303,4 3-559,-1-2-481,4-1-176,7-3-160,4-3-144,7 0-80,10 0-16,1 0-352,2-6-1024,-9-7-4483</inkml:trace>
</inkml:ink>
</file>

<file path=ppt/ink/ink1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1.0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26 18296,'43'-1'8269,"19"-3"-8043,32-6-226,-62 5 28,1 2-1,0 1 1,5 2-28,-37 2 5,-1 1 1,1-1-1,0 0 1,-1 1-1,1-1 1,-1 1-1,0-1 1,0 1-1,0-1 1,0 1 0,0-1-1,-1 3-5,1 1 27,-3 63 408,-6 33-435,2-33 107,1 34-107,6-75 9,0 4 1,1 0 0,3 14-10,-3-35 3,1-1 0,1 0-1,0 0 1,0 0-1,1 0 1,0 0 0,0 0-1,1-1 1,3 3-3,-8-12-18,0 0 0,0 0 1,0 0-1,0 0 0,1 0 1,-1-1-1,0 1 0,0 0 0,0 0 1,0 0-1,0 0 0,0 0 0,0 0 1,1 0-1,-1-1 0,0 1 1,0 0-1,0 0 0,0 0 0,0 0 1,1 0-1,-1 0 0,0 0 0,0 0 1,0 0-1,0 0 0,0 0 0,1 0 1,-1 0-1,0 0 0,0 0 1,0 0-1,0 0 0,1 0 0,-1 0 1,0 0-1,0 0 0,0 0 0,0 0 1,0 0-1,1 0 0,-1 1 0,0-1 1,0 0-1,0 0 0,0 0 1,0 0-1,0 0 0,1 0 0,-1 0 1,0 1-1,0-1 0,0 0 0,0 0 1,0 0-1,0 0 0,0 0 1,0 1-1,0-1 0,0 0 0,0 0 1,0 0-1,0 0 0,0 1 0,0-1 18,1-15-2471,-1 13 1858,0-25-7329</inkml:trace>
</inkml:ink>
</file>

<file path=ppt/ink/ink1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1.4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0 109 12950,'0'0'6899,"0"0"-6323,0 0-207,0 0 1071,0 0-319,18 0-161,21 0 145,14 0-305,-1 0-336,1 0-240,0-13-112,-7-9-112,-4-4-272,-6 1-928,-19 3-4195</inkml:trace>
</inkml:ink>
</file>

<file path=ppt/ink/ink1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1.9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 0 11557,'0'0'4405,"0"0"-2810,0 0-413,0 0 294,0 2 4934,-5 23-6295,-12 26 189,11-34-240,0 1 0,1-1 0,0 1 0,2 0 0,0 0 1,0 16-65,3-17 19,1 21-30,-1-37 9,1 0-1,-1 1 1,1-1-1,-1 0 0,1 1 1,-1-1-1,1 0 1,0 0-1,0 1 0,0-1 1,0 0-1,0 0 1,0 0-1,0 0 1,0 0-1,0 0 0,0 0 1,0-1-1,1 1 1,-1 0-1,0-1 0,0 1 1,1-1 2,16 6-3,0-2 1,1 0-1,18 0 3,-25-3 7,0 0-1,0 1 0,0 0 1,0 0-1,-1 2 0,1-1 1,-1 2-1,1-1 1,-2 2-1,11 5-6,-18-9-2,-1 0 1,1 1-1,-1-1 1,0 0-1,1 1 1,-1-1-1,-1 1 1,1 0 0,0 0-1,-1 0 1,1 0-1,-1 0 1,0 0-1,0 0 1,0 0-1,0 0 1,-1 1-1,1-1 1,-1 0-1,0 0 1,0 1-1,0-1 1,0 0-1,-1 1 1,1-1-1,-1 0 1,0 0-1,0 0 1,-1 3 1,-1 2 1,-1-1 0,1 1 0,-2 0 0,1-1 0,-1 0 0,0 0 1,0 0-1,-1-1 0,0 0 0,-4 3-1,-12 12-41,-2-2 0,0-1 0,-1-1 0,-1-1-1,-1-1 42,27-15-37,-1 0-1,1 0 1,0 1-1,0-1 1,-1 0 0,1 0-1,-1 0 1,1 0-1,0 0 1,-1 0-1,1 0 1,0 0-1,-1 0 1,1 1-1,0-1 1,-1-1-1,1 1 1,-1 0-1,1 0 1,0 0-1,-1 0 1,1 0-1,0 0 1,-1 0-1,1 0 1,0-1-1,-1 1 1,1 0-1,0 0 1,-1 0-1,1-1 1,0 1-1,0 0 1,-1 0-1,1-1 1,0 1-1,0 0 1,0-1-1,-1 1 1,1 0-1,0-1 1,0 1-1,0 0 1,0-1-1,0 1 1,0 0-1,-1-1 1,1 1-1,0-1 1,0 1 37,1-23-1997,-1 15 970,0-38-4976</inkml:trace>
</inkml:ink>
</file>

<file path=ppt/ink/ink1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2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17240,'111'0'9222,"144"0"-9200,-254 0-198,-1 0-16,0 0 99,0 0 74,0 0 46,0 0 21,3 10 571,-10 366-265,7-372-351,0 1-1,1-1 1,-1 0-1,1 0 1,0 1-1,0-1 0,0 0 1,0 0-1,1 0 1,-1 0-1,1-1 1,0 1-1,0 0 1,1-1-1,-1 1 0,1-1 1,0 0-1,0 0 1,0 0-1,0 0 1,0 0-1,1-1 1,-1 0-1,1 1 0,2 0-2,-1-1 5,0 0 0,-1-1 0,1 0 0,0 1 0,1-2 0,-1 1 0,0 0 0,0-1 0,0 0 0,0-1 0,0 1 0,0-1 0,0 0 0,0 0 0,0 0 0,0-1 0,0 1 0,0-1 0,-1-1 0,1 1 0,3-3-5,2-2 15,1-1 1,-2 0-1,1 0 0,-1-1 1,0-1-1,-1 0 1,0 0-1,0 0 1,-2-1-1,1 0 0,-1 0 1,0-1-1,2-8-15,-2 3 21,0 0 0,-2-1-1,0 1 1,-1-1 0,0 0 0,-1 0-1,-2 0 1,0 0 0,-1-11-21,0 24-2,1 0 0,-1 0 0,0 0 0,-1 0 0,1 1 0,-1-1 1,0 0-1,0 1 0,0-1 0,-1 1 0,0 0 0,0 0 0,0 0 1,0 0-1,0 0 0,-1 1 0,0-1 2,-3-1-4,0 0 0,0 0 0,-1 1 0,0 0 0,0 0 0,0 1 0,0 0 0,0 0 0,-6 0 4,-16-3-194,-1 2 0,1 1 0,-1 2 0,0 1 0,-3 1 194,30-1-220,0 0 1,-1 0 0,1 1-1,0-1 1,-1 1 0,1 0-1,0 1 1,0-1 0,-1 1 219,-28 27-6137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20.83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731 0 496,'0'0'344,"0"0"-154,0 0 15,0 0 115,0 0-93,0 1-190,-1-1 0,1 1-1,0 0 1,0-1 0,-1 1 0,1-1-1,0 1 1,-1-1 0,1 1 0,0-1-1,-1 1 1,1-1 0,-1 0 0,1 1 0,-1-1-1,1 1 1,-1-1 0,1 0-37,-17 3 443,-1-1 1,1-1 0,-14 0-444,9-1 76,0 1 0,-5 1-76,5 2-6,0 0-1,-21 7 7,35-8 4,0 0 0,1 0-1,-1 1 1,1 0 0,0 0 0,0 0 0,1 1 0,-1 0-1,-5 6-3,-2 4-4,1 0 0,0 1 0,1 1-1,0 0 1,2 1 0,0 0 0,1 0-1,0 1 1,2 0 0,0 1 0,2-1-1,0 1 1,1 0 0,1 1-1,0 2 5,-28 449 8,30-278-18,2-104 34,0-43-24,3 0 0,6 30 0,23 92 8,-14-78-3,7 76-5,-21-122-20,7 17 20,3 24 17,23 161-11,-33-198 0,-3 0 1,-3 39-7,-1-16 3,2-55-3,0 92 7,-4 0-1,-6 1-6,0 9 0,5 1 0,6 23 0,-4 119 3,1 16 45,3-145-32,0-74-14,0 5 2,-3-1 1,-5 17-5,-4-12-8,-4-1 1,-2-1 0,-8 11 7,20-55 15,0 0 0,-1 16-15,4-21-2,-1 0 0,-1 0 0,0 0 0,-5 10 2,5-15-24,4-10 26,-1-1 0,1 1 1,-1-1-1,1 0 0,-1 1 0,0-1 1,1 1-1,-1-1 0,0 0 0,0 0 1,0 0-1,0 1 0,0-1 1,-1 1-3,-5 5-7,1 0 0,0 0 0,1 1 1,-1 0-1,2 0 0,-1 1 1,1-1-1,-1 3 7,0 1-10,-1 0 0,-1 0 1,-4 6 9,9-16 0,0 0 0,0 0 0,0-1 0,0 1 0,0 0 0,0-1 0,0 1 0,0-1 0,-1 0 0,-12 10 0,9-6-3,3-2-3,1-1 0,-1 1 0,0-1 0,0 0 0,0 0 0,0 0 0,0 0 0,-3 1 6,-30 19-224,34-21 221,-7 1-5,9-2 22,-1 0-1,-1 0-28,0 0-1,1 0 1,-1 1 0,0-1-1,0 0 1,0 1 0,0 0-1,0-1 1,1 1 0,-1 0-1,0 0 1,1 0 0,-1 0-1,0 0 1,1 0 0,-1 0-1,1 1 1,0-1-1,-1 1 1,1-1 0,0 1 15,-11 10-22,11-11 33,1-1 5,0 0 0,15 4 77,9 10-70,-22-12-22,0 0 0,0-1 0,0 1-1,0-1 1,1 1 0,-1-1 0,1 0-1,-1 0 1,1 0 0,-1 0 0,1 0-1,0-1 1,0 1 0,-1-1 0,1 0-1,7 1 4,-1 1 0,1 0 0,-1 1 0,0 0 0,0 0 0,0 0 0,0 1 0,7 5-4,-12-5 0,1 0-1,0 0 1,-1 0 0,0 1 0,0-1 0,0 1 0,-1 0 0,3 4 0,-2-2 8,1 0-1,1-1 0,-1 1 1,3 1-8,-4-4 1,-1 0-1,1-1 1,-1 1 0,0 0-1,0 1 1,-1-1 0,0 0-1,1 1 1,-1 0 0,0 1-1,3 10-2,-1 0 0,1 9 2,-3-12 4,1-1 0,0-1 0,0 1 0,5 8-4,4 17 0,-7-26 3,0 1 0,0-1 0,-2 1 0,1 0-1,-1 1 1,-1 1-3,3 19 12,1 23-12,-6-51-4,1 13 5,0 0 0,2 0 0,0-1-1,0 1 1,4 5-1,-2-5 0,-1 0-1,0 1 1,-1 0 0,-1-1 0,-1 3 0,-1 97 3,-1-54-2,1 388 25,-11-111 9,9-242-48,-12 63 13,11-118-2,1 0 0,4 17 2,-1 7-7,-1 207 15,-2-226-33,1-26 28,1 0 0,0 7-3,5 63-19,-6 31 19,0-40-7,12 16-9,-11-93 16,1 30 15,-3 1 0,0-1 0,-6 21-15,3-28-1,2-1 0,1 1 0,2 15 1,-4 74-24,1-55 18,-3-1-1,-10 42 7,-5 47-5,11 45-70,9 18 75,1-141-3,1-64 5,0-1 0,0 1 0,1 0 0,0-1 0,1 0 0,1 4-2,24 54-14,-27-64 14,9 23 13,2-8-10,2 23-2,-3 2-1,-1-1 1,0 11-1,-10-52 0,1 0 0,-1 0 0,0-1 0,1 1 0,-1 0 0,1 0 0,-1-1 0,1 1-1,-1 0 1,1 0 0,0-1 0,-1 1 0,1-1 0,0 1 0,-1-1 0,1 1 0,0-1 0,0 1-1,-1-1 1,2 1 0,6 4 0,29 42 13,-34-44-11,0 0 0,0-1-1,0 1 1,0-1 0,1 0 0,-1 1 0,1-2 0,0 1-2,16 10 4,-18-10-5,0-1-1,0 0 1,0 1 0,0-1 0,0 0 0,0 0 0,1 0 0,-1-1 0,0 1 0,1 0 0,-1-1-1,1 0 1,-1 1 0,1-1 0,-1 0 0,1 0 0,0-1 1,2 2 0,0 0 1,-1 0-1,0 0 1,1 0-1,-1 1 1,4 1-1,7 3-14,-10-4 14,-1-2 1,1 1 0,-1 1 0,0-1 1,0 1-1,0-1 0,0 1 1,0 1-1,-1-1 0,1 0 0,0 1 1,1 2-2,3-3 3,-1-1 0,0 1 1,0-1-1,7 0-3,-12-1-7,0 2 9,14-1-24,-15-1 36,-1 0 2,0 0 2,0 0 12,0 0-6,0 0-27,0 0 8,0 0-10,0 0 16,0 0 5,0 0 5,0 0 8,0 0-37,0 0 27,0 0 0,0 0-1,0 0 4,0 0-25,0 0 14,0 0 7,0 0 12,0 0 4,0 0 9,0 0-11,0 0-13,0 0-27,0 0-118,0 0-172,-6 1-476,-24 7-853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2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219 1 2737,'0'0'6694,"0"0"-3839,0 0-841,0 0 395,0 0-760,0 0-750,-34 16 1750,17-6-2598,2 1 0,-1 1 1,2 1-1,-1 0 0,2 1 0,0 0 1,0 1-1,2 0 0,0 1 0,-6 11-51,12-15 11,0 0-1,0 0 1,1 0-1,1 1 1,0-1-1,1 1 1,1 0-1,0-1 0,0 1 1,1 0-1,1 7-10,-1-14-53,3-5 26,-1 0 1,0 0-1,0 0 0,1-1 1,-1 1-1,0-1 1,1 1-1,-1-1 1,1 0-1,-1 1 1,1-1-1,-1-1 1,1 1-1,-1 0 0,0-1 1,1 1-1,-1-1 1,0 0-1,1 1 1,0-2 26,6-4-21,0-1 1,0-1 0,-1 1 0,0-1 0,-1-1-1,0 1 1,0-1 0,3-6 20,46-82-1199,-50 85 1147,-3 8 130,-1 0 0,0 0 0,0 0 0,0 0 0,0 0 0,-1-1 0,0 1-1,1 0 1,-2-1 0,1 1 0,0-1 0,-1-3-78,-2 8 54,0 0-1,1 0 0,-1 0 1,0 0-1,0 0 0,1 0 1,-1 1-1,0-1 0,0 1 1,1-1-1,-1 1 0,0 0 1,1-1-1,-1 1 1,0 0-54,-2 6 35,1-1 0,-1 1 1,1-1-1,0 1 1,1 0-1,0 0 1,0 1-1,0-1 1,1 0-1,0 1 1,1-1-1,-1 0 0,1 1 1,1-1-1,-1 1 1,2 0-36,-2 15 121,0-21-119,1 1 0,-1 0-1,1 0 1,0-1 0,0 1 0,0-1 0,0 1 0,1-1 0,-1 1-1,1-1 1,-1 0 0,1 0 0,0 0 0,0 1 0,0-2-1,0 1 1,0 0 0,0 0 0,0-1 0,1 1 0,-1-1 0,0 0-1,1 0 1,0 1 0,-1-2 0,1 1 0,-1 0 0,1-1 0,0 1-1,0-1 1,0 1-2,7 1-24,1-1 1,0 0-1,-1 0 0,1-1 0,0 0 0,0-1 0,7-1 24,-14 0 0,1 1 0,0-1-1,0 0 1,-1 0-1,1-1 1,-1 0 0,0 1-1,1-1 1,-1-1-1,-1 1 1,3-2 0,42-49-213,-16 18-122,64-45-945,-96 75 3597,-10 4-1950,-8 1-573,14 1 214,1 0-1,-1 0 1,1 0-1,-1 1 1,1-1-1,-1 1 1,1 0-1,-1 0 1,1 0-1,0 1 1,0-1-1,-1 1 1,1 0-1,0-1 1,0 1 0,1 1-1,-1-1 1,0 0-1,1 1 1,-1-1-1,1 1 1,0 0-1,0 0 1,0 0-1,0 0 1,0 0-1,1 0 1,-1 1-1,1-1 1,0 0-1,0 1 1,0-1 0,1 1-1,-1-1 1,1 1-1,0-1 1,0 1-1,0 0 1,0-1-1,1 1 1,-1-1-1,1 1 1,0-1-1,0 0 1,1 2-8,2 0-12,0 0 1,0 0-1,1 0 1,0-1-1,0 0 0,1 0 1,-1 0-1,1 0 1,-1-1-1,1 0 1,0 0-1,1 0 0,4 1 12,34 18 58,-42-20-53,0 1 0,0-1 0,0 1 0,-1-1 0,1 1 0,-1 0 0,1 0 0,-1 0 0,0 0 0,0 0 0,0 1 0,0-1 0,-1 1 0,0-1 0,1 2-5,0 4 52,-1 1-1,0-1 1,0 1-1,-1 0 1,0 3-52,0-12 15,0 1-1,-1-1 1,1 1-1,-1-1 1,1 1-1,-1-1 1,0 1-1,0-1 0,1 1 1,-1-1-1,0 0 1,0 0-1,0 1 1,0-1-1,-1 0 1,1 0-1,0 0 1,0 0-1,-1 0 1,1 0-1,-1 0 1,1-1-1,0 1 1,-1-1-1,1 1 1,-1-1-1,0 1 1,1-1-1,-1 0-14,-3 2-45,1-1-1,0-1 0,-1 1 0,1-1 1,-1 0-1,1 0 0,-1 0 0,1 0 0,-1-1 1,-2 0 45,6 0-149,0 1 0,0-1 1,1 0-1,-1 1 1,0-1-1,0 0 0,1 0 1,-1 0-1,0 1 0,1-1 1,-1 0-1,1 0 0,-1 0 1,1 0-1,-1 0 1,1 0-1,0 0 0,-1 0 1,1 0-1,0 0 0,0 0 1,0 0-1,0-1 0,0 1 1,0 0-1,0 0 1,0 0 148,0-2-605,0-26-8730</inkml:trace>
</inkml:ink>
</file>

<file path=ppt/ink/ink1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5.3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561 1 17560,'-7'4'609,"-1"0"0,1 1 0,-1 0 0,2 0 0,-1 1 0,0 0 0,1 0 1,0 1-1,1 0 0,-1 0 0,1 0-609,-13 22 880,0 1 1,-2 8-881,6-11 284,-146 309-110,77-153-209,31-85-83,28-53 45,1 0 0,-4 18 73,27-63-7,0 0-1,0 0 1,0 0-1,0 1 1,0-1 0,0 0-1,0 0 1,0 0-1,0 1 1,0-1 0,0 0-1,0 0 1,0 0-1,0 1 1,0-1 0,0 0-1,0 0 1,0 0-1,0 1 1,-1-1 0,1 0-1,0 0 1,0 0 0,0 1-1,0-1 1,0 0-1,-1 0 1,1 0 0,0 0-1,0 0 1,0 1-1,0-1 1,-1 0 0,1 0-1,0 0 1,0 0-1,0 0 1,-1 0 0,1 0-1,0 0 1,0 0-1,0 0 1,-1 0 0,1 0-1,0 0 1,0 0-1,-1 0 1,1 0 0,0 0-1,0 0 1,0 0-1,-1 0 1,1 0 0,0 0-1,0 0 1,0 0 0,-1-1-1,1 1 1,0 0-1,0 0 1,0 0 0,0 0-1,-1 0 1,1-1-1,0 1 1,0 0 0,0 0 7,-8-23-224,-1-34 105,1 6 55,-1-30 115,9 81 96,0 0-11,0 0-19,1-12 276,-2 10-204,1 10-109,0 165 357,0-172-418,0-1 10,0 0 3,22 0 16,-1-1 0,1-1 0,-1-1-1,1 0 1,-1-2 0,0-1 0,0 0 0,-1-1-1,0-2 1,0 0 0,15-10-48,-32 18-138,-1-1 0,1 1 1,-1-1-1,0 0 0,0 0 0,1 1 1,-1-2-1,0 1 0,-1 0 0,1 0 0,0-1 1,-1 1-1,1 0 0,-1-1 0,0 0 1,1 1-1,-1-1 0,-1 0 0,1 0 1,0 1-1,-1-1 0,1 0 0,-1 0 0,0 0 1,0-2 137,0-18-7919</inkml:trace>
</inkml:ink>
</file>

<file path=ppt/ink/ink1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7.3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16 191 16295,'1'6'6814,"1"15"-3439,2 132-2887,-4 60-264,-10-362-550,3 83 71,3-22 255,4 62-59,-1 7 32,1 0 1,1 0-1,1 0 0,3-11 27,-4 24-5,1 0 0,0-1 0,1 1 0,-1 0 0,1 1 0,0-1 0,1 0 0,-1 1 1,1 0-1,0-1 0,1 2 0,-1-1 0,1 0 0,0 1 0,2-2 5,3-1-27,0 1 1,1-1-1,0 2 1,0-1 0,0 2-1,0-1 1,1 2-1,0-1 1,10 0 26,9-1-47,-1 2 0,1 2 0,8 1 47,-38 0-8,0 0 0,0 1 0,0-1 1,0 1-1,0-1 0,0 1 0,-1-1 0,1 1 0,0 0 1,0-1-1,0 1 0,-1 0 0,1 0 0,0 0 0,-1 0 0,1-1 1,-1 1-1,1 0 0,-1 0 0,1 0 0,-1 0 0,0 0 1,0 0-1,1 0 0,-1 0 0,0 0 0,0 0 0,0 0 1,0 1-1,0-1 0,0 0 0,0 0 0,0 0 8,-4 40-5,3-37 12,0 0-1,-1 0 1,1 0 0,-1 0 0,0-1 0,-1 1 0,1-1 0,0 1-1,-1-1 1,0 0 0,0 0 0,0 0 0,0-1 0,0 1-1,-3 1-6,-63 37 39,39-25-33,-10 7 54,1 2 0,1 1 1,-15 16-61,107-42-123,-31-3 150,-7 0 34,-1 1 0,1 1 1,-1 0-1,13 2-61,-24-1 18,-1 0 1,1 1 0,0-1-1,-1 1 1,1 0-1,-1 0 1,0 1-1,1-1 1,-1 1 0,0 0-1,0-1 1,0 1-1,0 1 1,0-1 0,0 0-1,-1 1 1,1-1-1,-1 1 1,1 0-1,-1 0 1,0 0 0,0 1-19,3 6 62,0 2 1,-1-1 0,0 0 0,1 8-63,-3-9 0,1-1 1,0 0 0,0 1 0,1-1 0,0-1 0,5 9-1,2-8-674,-1-7-2555,4-2-6856</inkml:trace>
</inkml:ink>
</file>

<file path=ppt/ink/ink1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8.3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10 140 15367,'-10'0'6046,"14"0"-2583,35 0-1820,61-2-2195,33-16 1054,79-22-502,-181 34 31,-14 2-27,0 2-28,-1-1 1,0-1-1,0-1 1,-1 0 0,1-1-1,-1 0 1,0-2-1,0 0 24,-4-4-1000,-9 2-1538</inkml:trace>
</inkml:ink>
</file>

<file path=ppt/ink/ink1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29.1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1 134 18104,'0'0'109,"0"0"0,0 0 0,1 0-1,-1 0 1,0 0 0,0 0 0,0 0 0,1 0-1,-1 0 1,0 0 0,0 0 0,1 0 0,-1 0-1,0 0 1,0 0 0,0 0 0,1 0 0,-1 0-1,0 0 1,0 0 0,0 0 0,1 0 0,-1 0-1,0 0 1,0 1 0,0-1 0,0 0 0,1 0-1,-1 0 1,0 0 0,0 0 0,0 1 0,0-1-1,0 0 1,0 0 0,1 0 0,-1 1 0,0-1-1,0 0 1,0 0 0,0 0 0,0 1 0,0-1-1,0 0 1,0 0 0,0 0 0,0 1 0,0-1-1,0 0 1,0 0 0,0 1 0,0-1-109,4 25 1934,-1 43-2289,-2-52 981,1 65-162,0-4-312,3 0 0,9 35-152,-10-229-1019,-3-189 728,-1 297 270,0 1-1,1 0 1,1-1-1,-1 1 1,1 0 0,0 0-1,1 0 1,0 0 0,0 0-1,1 1 1,0-1-1,0 1 1,1 0 0,4-5 21,-4 8-30,-1-1 0,1 1 1,0 0-1,1 0 1,-1 0-1,1 0 0,-1 1 1,1 0-1,0 1 1,0-1-1,0 1 0,1 0 1,-1 1-1,1-1 1,-1 1-1,1 0 0,-1 1 1,1 0-1,0 0 30,7 0 9,-9-1-45,-1 1 1,0 0-1,1 0 0,-1 1 1,0-1-1,1 1 1,-1 0-1,2 1 36,-4-2-13,-1 1 0,0 0-1,1 0 1,-1 0 0,0 0 0,0 0 0,0 0 0,0 1-1,0-1 1,0 0 0,0 0 0,-1 1 0,1-1 0,0 0-1,-1 1 1,1-1 0,-1 1 0,1-1 0,-1 1-1,0-1 1,1 1 0,-1-1 0,0 1 0,0-1 0,0 2 13,0 4 16,1 0 0,-2 0 0,1 0 0,-1-1 0,0 1 0,0 0 0,0 0 0,-1-1 0,0 1 0,-1-1 0,0 1 0,0-1 0,0 0 0,0 0 0,-1 0 0,-1 1-16,-4 3 41,0-1 0,-1 0 0,0 0 0,0-1 0,-1 0 0,0 0 0,0-2 0,-3 2-41,-104 46-155,107-41-3020,10-4-1405</inkml:trace>
</inkml:ink>
</file>

<file path=ppt/ink/ink1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1.4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48 7764,'3'-17'14891,"1"8"-10620,3 3-3798,12-3-3305,-2 6 4256,28 0-1428,-44 3 1,1 0 0,-1 0 0,1 0 0,0 0 1,-1 0-1,1 0 0,0 0 0,-1 0 0,1 1 0,-1-1 0,1 1 1,-1-1-1,1 1 0,-1-1 0,1 1 0,-1 0 0,1 0 0,-1 0 1,0 0-1,0 0 0,1 0 0,-1 0 0,1 1 3,1 19-29,0 0 0,-1-1 0,-2 1-1,-1 18 30,1-2-72,-1-30 67,-1 0 0,1 1 0,-2-1 0,1 0 1,-1 0-1,0 0 0,0 0 0,-1-1 0,1 1 0,-2-1 0,1 0 1,-1 1 4,-5 6-27,-1 0 0,-1 0 0,0-1 0,-13 10 27,25-21-7,-1-1-1,1 1 1,0-1-1,-1 1 1,1-1-1,-1 0 1,1 1-1,-1-1 1,1 0-1,-1 1 1,0-1-1,1 0 0,-1 0 1,1 1-1,-1-1 1,0 0-1,1 0 1,-1 0-1,1 0 1,-1 0-1,0 0 1,1 0-1,-1 0 1,0 0-1,1 0 1,-1 0-1,1 0 1,-1-1-1,0 1 1,1 0-1,-1 0 0,0-1 8,-5-19-133,10-35-216,-2 52 336,1 0-1,-1 0 0,1 1 0,0-1 0,0 1 0,0 0 0,0 0 1,0 0-1,0 0 0,1 0 0,-1 1 0,1-1 0,-1 1 1,1 0-1,-1 0 0,4 0 14,11-5-29,1-1-17,0-1 1,-1 0 0,0-2-1,-1 0 1,0-1-1,0 0 1,-1-1 0,-1-1-1,0-1 1,10-12 45,-25 26 11,1-1 0,0 0 1,-1 0-1,1 1 0,-1-1 0,1 0 0,-1 0 0,1 0 1,-1 0-1,1 0 0,-1 0 0,0 1 0,0-1 0,1 0 1,-1 0-1,0 0 0,0 0 0,0 0 0,0 0 0,0 0 1,0 0-1,0 0 0,-1 0 0,1-1-11,-1 2 7,1 0 1,-1 0-1,1-1 0,-1 1 0,1 0 1,-1 0-1,1 0 0,-1 0 1,0 0-1,1 0 0,-1 0 0,1 0 1,-1 0-1,0 0 0,1 0 0,-1 0 1,1 1-1,-1-1 0,1 0 0,-1 0 1,1 0-1,-1 1 0,1-1 1,-1 0-1,1 1 0,-1-1 0,1 1 1,-1-1-1,1 0 0,0 1 0,-1-1 1,1 1-1,0-1 0,-1 1 0,1-1 1,0 1-1,0-1 0,-1 1-7,-6 8-24,-7 6 98,1 1 1,1 0-1,-3 7-74,11-16 62,1-1 0,0 1 0,0-1 0,1 1 0,0 0 0,0 0 0,0 0 0,1 0 0,0 0 0,1 0 0,-1 3-62,2-8 14,-1 0 1,0-1-1,1 1 1,0-1-1,-1 1 1,1-1-1,0 1 1,0-1-1,-1 0 1,1 1-1,0-1 1,1 0-1,-1 0 1,0 0-1,0 0 1,0 0 0,1 0-1,-1 0 1,0 0-1,1 0 1,-1 0-1,1-1 1,-1 1-1,1-1 1,-1 1-15,44 12 278,-40-12-234,15 4-140,-1-2-1,1 0 0,0-1 1,3-1 96,-22-4-3487,-1-7-7124</inkml:trace>
</inkml:ink>
</file>

<file path=ppt/ink/ink1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2.6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29 15575,'0'0'2959,"3"0"1084,15 0-2489,25-2 13,1-2-1,27-7-1566,-31 5 370,-29 3-236,1 1-568,-4 1-3988,-8 1-1938</inkml:trace>
</inkml:ink>
</file>

<file path=ppt/ink/ink1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3.1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 12886,'0'0'3868,"0"0"-1813,0 0-676,0 0-74,0 0-377,9 0 315,47 0 289,-1-2-1,46-8-1531,-27 6-235,-73 4-1021,-1 0-1730</inkml:trace>
</inkml:ink>
</file>

<file path=ppt/ink/ink1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4.1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18056,'0'0'3490,"0"0"-2658,0 3-448,0 19 1,3 3 303,1 10-144,3 0-128,0 6 65,0 1-145,0-1-64,0-6-32,-4-4-144,-3-8-48,4-4-48,-4-3-288,0-7-897,0-9-3265</inkml:trace>
</inkml:ink>
</file>

<file path=ppt/ink/ink1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4.9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132 1 11589,'-20'9'11615,"1"13"-7411,-12 39-5760,16-29 2634,7-18-1034,-21 43 249,27-52-272,1-1-1,-1 0 1,1 1-1,0-1 1,0 1 0,0 0-1,1-1 1,0 1-1,0 0 1,0-1-1,0 1 1,1 1-21,0-5-1,1 1 0,-1-1-1,1 0 1,-1 0 0,1-1 0,-1 1 0,1 0-1,-1 0 1,1-1 0,0 1 0,-1-1 0,1 0 0,0 1-1,0-1 1,-1 0 0,1 0 0,0 0 0,0 0-1,-1 0 1,1 0 0,1-1 1,4 1-4,43 3-21,0 0-21,45 8 46,-81-9-32,0 1 0,0 1 0,0 0 0,-1 1 1,0 0-1,0 1 0,0 1 0,-1 0 0,0 0 32,-8-4-22,-1 0 0,0 0 0,0 0 0,0 1 0,0-1 0,0 1 0,-1-1 0,0 1 0,0 0 0,0 0 0,0 0 0,0 0 0,-1 0 0,0 0 0,1 2 22,-2-3-2,1 0-1,-1 1 1,1-1-1,-1 0 1,0 0-1,0 0 1,0 0-1,-1 0 1,1 0-1,-1 1 1,0-1 0,0 0-1,0 0 1,0-1-1,0 1 1,0 0-1,-1 0 1,0 0-1,1-1 1,-1 1-1,0-1 1,-2 2 2,-4 3 11,-1-1 0,1 0 0,-1 0 0,-1-1 0,1 0 0,-1 0 0,0-1 0,-6 1-11,9-2-232,0-1 0,-1 0 0,1 0 0,-1-1 0,1 0 1,-1 0-1,0-1 0,1 0 0,-1-1 0,0 1 0,1-1 0,-7-2 232,-3-11-5701,6-14-11157</inkml:trace>
</inkml:ink>
</file>

<file path=ppt/ink/ink1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5.2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64 17144,'14'0'2545,"15"0"-224,9 0-592,8-6-529,4-7-463,-8 3-337,-7-2-400,-7 5-16,-6 1-688,-8-3-2242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3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1 13718,'0'0'3167,"0"0"-731,-4 1 509,-20 6-2251,14-2-563,-1 1 0,1 0-1,1 1 1,-1 0 0,1 0 0,0 1 0,1 0-131,4-4 3,1 1 1,0-1 0,0 1-1,1-1 1,-1 1-1,1 0 1,0 0 0,0 0-1,1 0 1,-1 0 0,1 1-1,0-1 1,1 0-1,-1 1 1,1-1 0,0 2-4,0-4-27,1 0 1,-1 0 0,0 0 0,1 0-1,0-1 1,0 1 0,0 0-1,0 0 1,0-1 0,0 1 0,1-1-1,-1 1 1,1-1 0,0 0 0,0 1-1,0-1 1,0 0 0,1 0 26,48 34-152,-5-5 179,-43-29-24,0 0 1,0 1-1,0-1 1,0 1-1,-1 0 1,0 0-1,1 0 1,-1 0-1,0 0 0,0 0 1,-1 1-1,1-1 1,-1 1-1,1-1 1,-1 1-1,0-1 1,0 1-1,-1 0 0,1 0 1,-1-1-1,0 1 1,0 0-1,0 0 1,-1 3-4,0-6 5,0 1 0,0-1 0,0 0 0,0 0 0,0 0 0,-1-1 0,1 1 0,0 0 0,0 0 0,-1-1 0,1 1 0,0 0 0,-1-1 0,1 0 0,-1 1 0,1-1 1,-1 0-1,1 1 0,-1-1 0,-1 0-5,-34 1-19,33-1 17,-8 1-59,-31-4-37,42 3 82,0 0 0,0 0 0,0-1 0,0 1 0,0 0 1,0-1-1,1 1 0,-1-1 0,0 1 0,0-1 0,1 1 1,-1-1-1,0 0 0,1 1 0,-1-1 0,0 0 0,1 1 1,-1-1-1,1 0 0,-1 0 0,1 0 0,0 1 0,-1-1 1,1 0-1,0 0 0,-1 0 0,1 0 0,0 0 0,0 0 1,0 0-1,0 0 0,0 0 0,0 1 0,0-1 0,0 0 1,0 0-1,1 0 0,-1 0 0,0 0 0,0 0 0,1 0 16,1-3-13,1 1 0,0-1-1,0 0 1,0 1 0,1-1 0,-1 1-1,1 0 1,0 0 0,0 1-1,0-1 1,0 1 0,0 0-1,0 0 1,1 0 0,0 0 13,13-7-27,36-21-182,-13 8-194,0-2-1,-1-1 1,-2-2-1,9-10 404,-43 33 41,-4 4 10,0 1-1,0-1 1,0 0 0,0 0 0,0 0-1,1 0 1,-1 1 0,0-1 0,0 0 0,0 0-1,0 0 1,0 0 0,0 0 0,0 0 0,0 1-1,1-1 1,-1 0 0,0 0 0,0 0 0,0 0-1,0 0 1,0 0 0,1 0 0,-1 0 0,0 0-1,0 0 1,0 0 0,0 0 0,1 0-1,-1 0 1,0 0 0,0 0 0,0 0 0,0 0-1,0 0 1,1 0 0,-1 0 0,0 0 0,0 0-1,0 0 1,0 0 0,1 0 0,-1 0 0,0 0-51,0 11-264,-13 117 1406,13-113-1104,0-9-27,-1 0 0,1 0 0,1 1 0,-1-1 0,1 0 0,0 0 0,0 0 0,3 5-11,-3-9-5,0-1-1,0 1 1,1 0 0,-1 0 0,1-1 0,0 1 0,-1 0 0,1-1 0,0 0 0,0 1 0,0-1 0,0 0 0,0 0 0,0 0 0,0 0 0,0-1 0,0 1 0,0 0 0,1-1 0,-1 0 0,0 1 0,0-1 0,1 0 0,-1 0 0,0 0 0,2-1 5,6 0-30,1-1 1,-2 0-1,1 0 1,0-1-1,0-1 1,-1 1-1,0-2 1,0 1 0,0-1-1,0-1 1,-1 1-1,0-1 1,0-1-1,0 0 1,-1 0-1,0 0 1,0-1 0,-1 0-1,0 0 1,-1-1-1,1 1 1,-2-1-1,1 0 1,-1-1-1,-1 1 1,0-1 0,1-5 29,-3 8-83,-1 159 985,0-149-923,0 1 0,1-1 0,-1 0 0,1 1 0,0-1 0,0 0 0,0 0 1,0 0-1,1 0 0,-1 0 0,1 0 0,0 0 0,0 0 0,0-1 0,0 1 1,0 0-1,0-1 0,1 0 0,-1 0 0,1 0 0,0 0 0,0 0 0,0 0 0,-1-1 1,2 1-1,-1-1 0,0 0 0,0 0 0,0 0 0,0 0 0,1-1 0,-1 1 1,0-1-1,1 0 0,-1 0 0,0 0 0,1 0 0,-1-1 0,0 1 0,1-1 1,-1 0-1,0 0 0,0 0 0,0 0 0,0 0 0,2-2 21,27-26-2420,2-12-3831</inkml:trace>
</inkml:ink>
</file>

<file path=ppt/ink/ink1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6.6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212 63 9332,'-1'-1'369,"0"0"0,1 1 0,-1-1 0,0 0 0,0 1 0,1-1-1,-1 1 1,0-1 0,0 1 0,0 0 0,0-1 0,0 1 0,0 0 0,0 0 0,0-1-1,1 1 1,-1 0 0,0 0 0,0 0 0,0 0 0,0 0 0,0 0 0,0 1-369,-34-1 1849,27 0-564,4 0-1138,-1 0 0,0 0 0,1 1 1,-1-1-1,0 1 0,1 0 0,-1 0 0,1 1 0,-1 0 1,1-1-1,0 1 0,0 1 0,0-1 0,0 0 0,0 1 1,0 0-1,0 0 0,1 0 0,0 1 0,0-1 0,0 1 0,0-1 1,0 1-1,1 0 0,-2 2-147,-2 3 80,1 0-1,0 0 1,0 1 0,1-1 0,1 1-1,-1 0 1,1 0 0,1 0-1,0 2-79,-2 15 53,2 0-1,1 26-52,1-51-3,1 0 0,-1 0 0,1 0 1,-1 0-1,1 0 0,0-1 0,0 1 1,-1 0-1,1 0 0,0-1 0,1 1 1,-1 0-1,0-1 0,0 1 0,1-1 1,-1 0-1,1 1 0,-1-1 1,1 0-1,0 0 0,-1 0 0,1 0 1,0 0-1,0 0 0,-1-1 0,1 1 1,0-1-1,0 1 0,0-1 0,0 0 1,0 1-1,0-1 0,0 0 0,0 0 1,1-1 2,5 2-14,1-1 0,0 0 0,0-1 1,0 0-1,0 0 0,0-1 1,5-2 13,1-4-49,0 1 0,0-2 1,-1 0-1,-1-1 0,1 0 1,-2-1-1,1-1 0,-2 0 1,0-1-1,0 0 1,-1 0-1,0-1 0,4-10 49,-10 17-38,-1-1-1,0 1 0,-1-1 1,0 0-1,0 1 0,0-1 1,-1 0-1,0 0 0,-1 0 1,0 0-1,-1-7 39,1 12 5,0 0 0,0-1 0,-1 1 0,0 0 0,1-1 0,-1 1 0,0 0 0,-1 0 0,1-1 0,-1 1 0,1 0 0,-1 1 0,0-1 0,0 0 0,0 0 0,0 1 0,-1-1 0,1 1 0,-1 0 0,1 0 0,-1 0 0,0 0 0,0 0 0,0 1 0,0-1 0,0 1 0,-2-1-6,-10-1 52,-1 0-1,1 1 1,-1 1-1,0 1 1,0 0-1,-1 1-50,-19-1 28,33 0-26,0 0 0,0 0 0,0 1 1,0-1-1,0 1 0,0-1 0,0 1 0,0 0 0,0 0 0,0 0 0,0 1 0,-2 0-2,4-1-11,-1 1 1,1-1-1,0 0 0,0 1 0,0-1 1,-1 1-1,1-1 0,1 1 1,-1-1-1,0 1 0,0-1 1,1 1-1,-1 0 0,0 0 0,1-1 1,0 1-1,-1 0 0,1 0 1,0 0-1,0-1 0,0 3 11,1-3-13,0 0 0,-1 0 0,1-1 0,0 1 0,0 0-1,-1 0 1,1-1 0,0 1 0,0-1 0,0 1 0,0 0 0,0-1 0,0 0-1,0 1 1,0-1 0,0 0 0,0 1 0,0-1 0,0 0 0,1 0 0,-1 0-1,0 0 1,0 0 0,0 0 0,1 0 13,40 0-82,-34 0 49,278-11-1595,-262 9 1399,3 7-267,-27-5 497,1 0-1,-1 1 1,1-1 0,-1 1 0,1-1 0,-1 1 0,1-1 0,-1 1 0,0-1 0,1 1 0,-1-1-1,0 1 1,1-1 0,-1 1 0,0 0 0,0-1 0,0 1 0,1-1 0,-1 1 0,0 0 0,0-1-1,0 1 1,0 0 0,0-1 0,0 1-1,-1 3 90,0 0-1,-1 0 1,1 0-1,-1 0 1,0-1 0,0 1-1,0 0 1,0-1-1,0 0 1,-2 2-90,-3 5 161,0-1-1,1 1 1,1 0-1,0 1 1,0-1-1,1 1 1,0 0 0,1 0-1,1 0 1,-1 1-1,2-1 1,0 1-1,0-1 1,1 1 0,0-1-1,2 11-160,-2-20 11,1 0-1,-1 0 0,1-1 1,-1 1-1,1 0 0,0-1 1,0 1-1,0-1 1,0 1-1,0-1 0,0 1 1,0-1-1,0 0 0,0 0 1,1 1-1,-1-1 1,1 0-1,-1 0 0,1 0 1,-1-1-1,1 2-10,4 0 18,-1 0 0,0 0 0,1 0-1,0-1 1,-1 0 0,1 0 0,2 0-18,11 0 28,0-1-1,-1 0 1,1-2 0,0 0-28,-11 1 5,0-1 1,0 0 0,0 0-1,0-1 1,-1 0-1,1 0 1,-1-1 0,1 0-1,-1 0 1,0 0-1,-1-1 1,1 0 0,-1-1-1,0 0 1,-1 0 0,1 0-1,-1 0 1,0-1-1,0 0-5,1-3 10,-1 0 0,0 0 1,0-1-1,-1 0 0,0 0 0,-1 0 0,0 0 0,-1-1 0,0 1 0,-1-1 0,0 1 0,-1-1 0,0-1-10,0 8 11,-1 1 0,0 0 0,0 0 0,0-1 0,0 1 0,-1 0 0,1 0 0,-1 0 1,0 0-1,0 0 0,-1 1 0,1-1 0,-1 1 0,0-1 0,0 1 0,0 0 0,0 0 0,0 0 0,-1 1 0,1-1 0,-1 1 0,0 0 0,0 0 0,0 0 0,0 0 0,0 1 0,0-1 0,0 1 0,-1 0 0,1 0 0,-1 1-11,-19-4-1,-1 1-1,0 1 0,0 1 0,1 1 0,-2 1 2,15 0-18,8-1-56,-1 0 1,1 0-1,0 0 1,-1 0-1,1 1 1,0-1-1,0 1 1,0 0-1,0 0 0,0 0 1,0 1-1,0-1 1,0 1-1,0-1 1,0 1-1,1 0 1,-1 0-1,1 0 0,-1 0 1,1 1-1,-1 1 74,-16 21-2865</inkml:trace>
</inkml:ink>
</file>

<file path=ppt/ink/ink1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7.3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1 206 15511,'0'0'1942,"0"0"-450,6 0-230,31-2-344,0-3 1,0-1 0,35-11-919,28-4 629,105-13 284,1 9 1,1 9-1,7 9-913,-147 9 156,-42 0-135,0-1 0,0-1 0,-1-1 0,1-1 1,0-2-1,4-1-21,-26 4-106,-1 0 0,0 1 0,1-1 0,-1 0 0,0-1 0,0 1 0,0 0 0,0 0 1,0-1-1,0 1 0,0-1 0,0 0 0,0 0 0,-1 0 0,1 1 0,-1-1 0,1-1 0,-1 1 0,0 0 0,0 0 0,0 0 1,0-1-1,0 1 0,-1 0 0,1-1 0,-1 1 0,1-2 106,-1-12-6115</inkml:trace>
</inkml:ink>
</file>

<file path=ppt/ink/ink1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8.4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 0 16936,'0'0'3143,"0"0"-1359,0 9 247,-3 47-472,-2 0 0,-3 4-1559,0-4-47,3 0 1,2 6 46,3-61-936,0-1-2012,0 0-3968</inkml:trace>
</inkml:ink>
</file>

<file path=ppt/ink/ink1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8.9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4 124 17032,'-1'32'5604,"-1"-10"-4666,2-1 0,0 0 0,2 6-938,-2-23 10,1 1 0,-1-1 0,1 0 0,0 0 0,0 1 0,1-1 0,-1 0 0,1 0 0,0 0 0,0-1 0,0 1 0,1 0 0,-1-1 0,1 1 0,0-1 0,0 0 0,0 0 0,1 1-10,0-2 7,0 0 0,0-1 0,1 1 0,-1-1 0,0 0 0,0 0-1,1-1 1,-1 1 0,1-1 0,-1 0 0,0 0 0,1 0 0,-1-1-1,2 0-6,58-14 99,-51 11-91,0-1 0,0-1 0,-1 0-1,1-1 1,5-4-8,-14 9 4,-1-1 0,0 1 0,0-1 0,0 0 0,0 0 0,-1 0 0,1 0 0,-1 0 0,0 0 0,0-1 0,0 1 0,0-1 0,-1 0 0,1 1 0,-1-1 0,0 0 0,0 0 0,0 0 0,0 0 0,-1 0 0,0-2-4,1-3 18,-2 0 0,1 0 0,-1 0 0,0 0 0,-1 0 0,0 1 1,-1-1-1,1 0 0,-2 1 0,1 0 0,-1 0 0,-1 0 0,1 0 0,-1 0 0,0 1 0,-1 0 0,0 0 1,0 0-1,-1 1 0,1 0 0,-1 0 0,-1 1 0,1 0-18,6 4-16,-1-1 0,1 1 0,0 0 0,0 0 0,-1 0 0,1 0 0,0 0 1,-1 0-1,1 0 0,-1 1 0,0-1 0,1 0 0,-1 1 0,1-1 0,-1 1 0,0 0 0,1 0 0,-1-1 0,0 1 0,0 0 0,1 0 0,-1 1 0,0-1 0,1 0 0,-1 0 1,0 1-1,1-1 0,-1 1 0,1 0 0,-1-1 0,1 1 0,-1 0 0,1 0 0,-1 0 0,0 0 16,-2 5-265,0-1 0,0 1 0,1-1 1,-1 1-1,1 0 0,0 0 0,1 0 0,-1 2 265,-4 8-975,-10 23-4945</inkml:trace>
</inkml:ink>
</file>

<file path=ppt/ink/ink1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39.8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20 9780,'0'0'6083,"0"0"-4269,0 0-893,0 0 375,0 0-103,0 0-531,0 0-185,0 0 54,0 0-83,0 0-117,0 0-59,0 0 14,0 0-9,0 0-53,4 0 144,24-1 5,-1-1 0,0-2 0,1-1 0,2-1-373,-16 5-1055,-9 1-6030,-5 0-10718</inkml:trace>
</inkml:ink>
</file>

<file path=ppt/ink/ink1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40.2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15927,'0'0'2129,"7"0"-560,7 0 432,7 0-512,4 0-577,0 0-16,-1 0-223,-3 0-289,-3 0-128,-7 0-112,-8 0-144,-3 0 0,4 0-400,-4 0-1073,0 0-4722</inkml:trace>
</inkml:ink>
</file>

<file path=ppt/ink/ink1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41.6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6307,'0'0'11408,"0"0"-7412,0 0-2472,0 0-375,0 0-351,0 0-403,0 0-232,0 4-97,11 450 1332,-11-452-1522,1 7 8,6-10-2829,2-7-3290</inkml:trace>
</inkml:ink>
</file>

<file path=ppt/ink/ink1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42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50 0 5106,'-3'3'15009,"1"4"-7990,-1 5-5333,-2 15-5497,4-22 5721,-1 20-1754,1-20-127,1 1-1,-1 0 1,0 0-1,0-1 1,0 1-1,-1 0 1,0-1-1,-2 4-28,1-3 40,0-1 0,0 1 0,1 0 0,0 1 0,0-1 0,0 0 0,1 1 0,0-1 0,0 1 0,0 4-40,15-11-197,50-2 197,-29 1-17,0 0 0,0 2 0,7 3 17,-41-4-6,0 1 0,0-1 0,0 1 0,0-1 1,-1 1-1,1-1 0,0 1 0,0 0 0,0 0 0,0-1 0,-1 1 0,1 0 0,0 0 0,-1 0 0,1 0 0,-1 0 0,1 0 0,-1 0 0,1 0 1,-1 0-1,0 0 0,1 0 0,-1 0 0,0 0 0,0 0 0,0 0 0,0 0 0,0 0 0,0 1 6,0 38 60,-1-27-41,1-7-3,0-1 1,-1 1 0,0 0-1,0 0 1,0 0 0,-1-1-1,1 1 1,-1-1-1,-1 1 1,1-1 0,-1 0-1,0 0 1,0 0-1,-2 3-16,-3 1 23,-1 0 0,1-1-1,-1 0 1,-1 0-1,1-1 1,-9 4-23,4-1-52,7-5-2,1 0 0,-1-1 0,0 0 0,0 0 0,0 0 0,-1-1 0,1 0 0,-1 0 0,0-1 0,0 0 0,-6 0 54,13-2-105,0-1-1,1 1 0,-1-1 1,1 1-1,-1-1 0,1 1 1,-1-1-1,1 0 0,-1 1 1,1-1-1,0 0 0,-1 1 0,1-1 1,0 0-1,0 0 0,-1 1 1,1-1-1,0 0 0,0 0 1,0 1-1,0-1 0,0 0 1,0 0-1,0 0 0,0 1 0,1-2 106,-1-1-661,-1-32-5406</inkml:trace>
</inkml:ink>
</file>

<file path=ppt/ink/ink1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43.3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 16327,'0'0'2161,"0"0"-64,0 0 128,0 4-1056,0-1-449,0 0-127,17 0 63,18-3-320,4 0 16,3 0-112,-6 0-176,-5 0-64,-6-13-688,-11 1-2385</inkml:trace>
</inkml:ink>
</file>

<file path=ppt/ink/ink1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44.5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286 0 10085,'-4'0'6959,"-5"0"-3277,-20 0-739,22 1-2812,0 0 0,-1 0 0,1 1 0,0 0 0,0 0-1,0 1 1,0-1 0,0 2 0,0-1 0,1 1 0,-1 0-1,1 0 1,0 1 0,1-1 0,-1 1 0,1 1 0,0-1-1,0 1 1,0 1-131,-15 19 21,1 1 0,2 1 0,-11 23-21,14-26 133,11-19-129,0 1 0,0 0 1,1 1-1,0-1 1,0 0-1,1 1 0,0-1 1,0 1-1,1-1 1,0 1-1,0-1 0,0 1 1,1-1-1,2 6-4,-2-10 0,1 0 1,0 0-1,0 0 1,0-1-1,0 1 0,1-1 1,-1 1-1,1-1 0,-1 0 1,1 0-1,0 0 0,0 0 1,0 0-1,41 21 8,-27-18-5,-1 0-1,1-1 1,0-1-1,-1-1 0,2 0 1,-1-1-1,0-1 0,0-1 1,17-2-3,-28 2 5,-1-1 0,1 0 0,-1 0 1,1 0-1,-1-1 0,0 0 0,0 0 0,0 0 1,0-1-1,0 1 0,-1-1 0,1 0 0,-1 0 1,0-1-1,1-1-5,2-5 12,0 1 0,-1-1 1,0 0-1,0 0 1,-1 0-1,2-12-12,13-11 10,-18 31-7,1 0 0,-1-1 0,0 1 0,0-1-1,0 1 1,0-1 0,-1 0 0,1 1 0,-1-1 0,0 0 0,0 0 0,-1 0 0,1 0 0,-1 0-3,1-28 71,0 22-51,0-1 1,-1 1 0,-1-1 0,1 1-1,-2-1 1,0 1 0,0-2-21,1 10-5,0-1-1,0 1 1,0-1-1,-1 1 1,1-1-1,-1 1 1,1 0-1,-1 0 1,0 0 0,0 0-1,0 0 1,0 0-1,0 0 1,0 1-1,-1-1 1,1 1-1,-1-1 1,1 1 0,-1 0-1,1 0 1,-1 0-1,0 0 1,1 1-1,-1-1 1,0 1 0,0-1-1,1 1 1,-1 0-1,-1 0 6,-94-1-816,34 6-3477,27 3-5044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3.9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8612,'0'0'4050,"0"0"-2319,0 0 182,0 0 280,4 8-8,2 24-1556,-1 0 0,-1 1 0,-2-1 0,-1 1 1,-3 27-630,5-74-63,1 0 1,1 0-1,0 0 1,1 1-1,0 0 1,1 0 0,0 1-1,1 0 1,1 0-1,0 1 1,1 0-1,0 0 1,0 1 0,1 0-1,11-7 63,-21 16-17,0 0 0,0 1 0,0-1-1,0 0 1,0 1 0,0-1 0,0 1-1,0-1 1,0 1 0,0 0 0,1-1 0,-1 1-1,0 0 1,0 0 0,0 0 0,0 0 0,1 0-1,-1 0 1,0 0 0,0 0 0,0 0 0,0 0-1,0 1 1,1-1 0,-1 0 0,0 1 0,0-1-1,0 1 18,2 1-4,-1 0 0,0 0-1,0 0 1,0 0 0,0 0-1,0 0 1,-1 1 0,1-1 0,-1 1-1,1-1 1,0 3 4,2 6 86,0-1 1,-1 0-1,0 1 1,-1 0-1,0-1 0,0 3-86,-2 13 280,4 22 131,-4-47-412,1-1 0,-1 1 0,1-1 0,0 1 0,-1-1 1,1 1-1,-1-1 0,1 0 0,0 1 0,-1-1 0,1 0 0,0 0 0,0 1 0,-1-1 0,1 0 0,0 0 0,0 0 0,-1 0 0,1 0 0,0 0 0,0 0 0,-1 0 0,1 0 0,0 0 0,0 0 0,-1-1 0,1 1 0,0 0 0,-1-1 0,1 1 0,0 0 1,23-10-7,14-22-425,30-32 432,-9 8-995,-59 56 996,0 0 1,1 0-1,-1-1 1,0 1-1,0 0 1,0 0-1,1 0 1,-1 0-1,0 0 1,0 0-1,1-1 1,-1 1-1,0 0 1,0 0 0,0 0-1,1 0 1,-1 0-1,0 0 1,0 0-1,1 0 1,-1 0-1,0 0 1,0 0-1,1 0 1,-1 0-1,0 0 1,0 0-1,1 0 1,-1 1-1,0-1 1,0 0-1,1 0 1,-1 0-1,0 0 1,0 0-1,0 0 1,1 1-1,-1-1 1,0 0-1,0 0 1,0 0-2,7 15 171,1 27 360,-7-32-297,2 6-106,1-1 0,0 1 0,1-1 0,1 0 0,1-1 0,0 1 0,0-1 0,3 1-128,-10-14-59,0-1 0,1 1 1,-1-1-1,1 1 0,0 0 0,-1-1 1,1 1-1,-1-1 0,1 0 0,0 1 0,-1-1 1,1 0-1,0 1 0,-1-1 0,1 0 1,0 0-1,0 1 0,-1-1 0,1 0 0,0 0 1,0 0-1,-1 0 0,1 0 0,0 0 1,0 0-1,0 0 0,-1 0 0,1-1 0,0 1 1,-1 0-1,1 0 59,6-5-3324</inkml:trace>
</inkml:ink>
</file>

<file path=ppt/ink/ink1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55.8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166 70 12326,'0'0'2011,"0"0"-527,0 0-166,-8-2 2246,-13-2-2697,5 1-24,1-1 1,0 0 0,0-1-1,0 0 1,-3-3-844,17 8 181,1 0-122,0 0-22,-41 0 11,311 2-450,105 2 449,129-26-47,-167 4-311,144 18 311,-203 2-59,130-2 61,-402 1-26,1 0 0,0 1-1,-1-1 1,1 1 0,-1 1-1,1-1 1,-1 1 0,0 0-1,0 1 1,0-1 0,1 2 24,0 0-54,1 0 0,0-1 1,0 0-1,0-1 0,0 1 1,7 0 53,33 3-221,1-3 0,-1-2 0,1-2 0,10-3 221,40 1-290,-68 1 293,-16 0-14,0 1-1,0 0 1,0 1-1,-1 1 1,1 0-1,0 1 0,5 2 12,3 2 5,0 0-1,0-2 0,1-1 1,0-1-1,13 0-4,124-3 10,-71-2-12,-7 0 5,-28 1 5,-1 1 0,1 3-1,31 6-7,-25-2 33,0-2 0,0-3 0,36-5-33,2 2 19,364-12 13,-401 13-32,8 2 0,1-4 0,-1-2 0,0-4 0,16-5 0,-31 4 8,0 4-1,0 1 1,0 3 0,36 5-8,17-2 14,-20-5 4,-2-4-1,85-17-17,-112 16 495,0 2 0,57 3-495,-116 3-110,-5-1-1018,-22-7-2146</inkml:trace>
</inkml:ink>
</file>

<file path=ppt/ink/ink1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8:59.0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57 10 15687,'0'0'286,"0"0"-46,0 0 408,0 0 337,0 0-102,0 0-115,0 0 131,0 0-88,0 0-131,0 0-109,0 0 27,0 0-59,0 0-136,0 0 0,-22 3 424,18-2-806,2-1 2,0 0 0,0 0 0,1 0 0,-1 1 1,0-1-1,0 1 0,0-1 0,0 1 0,0 0 1,1-1-1,-1 1 0,0 0 0,1 0 0,-1 0 1,0 1-1,0-1-23,2 0 42,0-1-34,0 0 24,18 0 126,133 14 66,94-6-224,-51-7 26,432-8 52,-190 5-110,-228 4 19,252 4-174,-394-6 153,58 1-24,0-6 0,42-9 58,-79 6-182,0 4 0,65 6 182,61-2-166,-52-1-160,-160 1 238,-1 0 29,26 0-175,136 2-345,178-4 341,-131-4 321,-115 0-38,-93 6-50,-1 0 29,14-7 675,-11 7-691,717 0 141,-696 2-155,0 0 0,0 2 0,0 0 0,4 3 6,-4-1-4,0-1-1,0-1 0,0-1 1,6-1 4,414-2 72,-409-4-48,-35 4 48,0 0 50,0 0 71,0 0 1,0 0-63,0 0-64,0 0-57,0 0-116,-5-4-1887,-21-4-2153</inkml:trace>
</inkml:ink>
</file>

<file path=ppt/ink/ink1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04.65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96 8916,'0'0'10350,"-1"2"-5344,6 8-5102,5-6 191,1 1-1,-1-1 1,1-1-1,0 0 1,0-1-1,1 0 1,-1-1-1,3 0-94,97 0 214,-67-1-202,169 2 50,224-5-36,-116-13-191,98 1-163,-244 15 321,484-7-104,-523-3 146,9-8-35,-34 4 61,111 0-61,1 1 105,-1 0-36,148 0 43,-250 15-78,0 5 1,52 12-35,46-2 30,-205-16-10,-1 1 0,0 0 0,0 1 0,6 2-20,-11-3 83,1 1 1,0-2 0,0 1 0,0-1 0,-1-1 0,3 1-84,33 4 353,-30 0-340,-14-2-284,-28-1-1541,-34-2-3441</inkml:trace>
</inkml:ink>
</file>

<file path=ppt/ink/ink1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07.25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0 232 11525,'0'0'2369,"0"0"-1072,0 0-419,0 0-25,0 0-348,0 0-129,0 0-85,0 0-115,0 0 48,0 0 205,0 0-31,0 0-137,0 0 11,0 0 134,0 0 216,0 0 122,0 0-69,0 0-166,0 0-183,54 0 1926,1934 0-2188,-1379-7-40,-268 10 12,359-6-64,-515-7 28,106-2 0,-206 8 9,0-4 0,-1-4 0,6-5-9,13-1 21,73-3-21,-96 13 21,-1-3 0,0-4 1,14-7-22,25-1 5,1 5 0,1 5 1,77 4-6,-51 5 32,8 8-32,-121-1 17,-1 2-1,17 5-16,-19-4 26,1 0-1,-1-3 0,29 1-25,-53-3 32,-1-1 0,0 1 0,0 0 0,0 0 0,-1 0 0,1 1 0,2 0-32,-6-1 22,-1-1 7,0 0-36,0 0 1,0 1-1,0-1 1,-1 0-1,1 0 1,0 0-1,0 1 1,0-1-1,0 0 0,0 0 1,0 0-1,0 0 1,-1 1-1,1-1 1,0 0-1,0 0 1,0 0-1,0 0 1,-1 0-1,1 1 0,0-1 1,0 0-1,0 0 1,-1 0-1,1 0 1,0 0-1,0 0 1,-1 0-1,1 0 1,0 0-1,0 0 0,0 0 1,-1 0-1,1 0 1,0 0-1,0 0 1,-1 0-1,1 0 1,0 0-1,0 0 1,0 0-1,-1 0 0,1-1 1,0 1-1,0 0 7,-5 0-145,-30 0-1891,-12 0-4212</inkml:trace>
</inkml:ink>
</file>

<file path=ppt/ink/ink1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08.93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 3506,'0'0'7336,"0"0"-4670,0 0-1220,0 0 8,0 0-161,0 0-17,0 0-84,0 0-53,0 0-162,0 0-230,0 0-139,0 0-109,0 0-101,0 0-102,0 0-83,0 0-90,0 0 0,0 0-9,0 0-34,0 0 46,0 0-54,22 0-78,390 11 153,5 0-136,-175-13-25,7-2-276,217 27 290,-368-8-46,-57-8 30,1-1 0,0-2 0,1-2 16,667-2 774,-709 0-622,-1 0-61,0 0 15,2-2-30,-12-4-362,-31-8-821</inkml:trace>
</inkml:ink>
</file>

<file path=ppt/ink/ink1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24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0 613 12005,'0'0'3298,"2"3"2457,4 4-2063,-5-6-3669,1 0 0,-1 0 0,1-1 0,-1 1 0,1-1-1,-1 1 1,1-1 0,0 0 0,-1 1 0,1-1 0,0 0 0,-1 0 0,1 0 0,-1 0 0,1 0-1,0-1 1,-1 1 0,1-1 0,0 1 0,-1-1 0,1 1 0,-1-1 0,1 0-23,34-18-20,165-110 110,-54 36-47,78-67-43,-203 140-150,0 0 0,-2-2 0,0 0 1,-2-2-1,1-1 150,-3 4-351,1 1 1,1 1-1,11-10 351,-28 29 51,-1 0 11,0 0 36,0 0-4,0 0-1,0 0 70,0 0-57,-6 1-89,0 0-1,1 1 0,-1-1 1,1 1-1,0 1 0,-1-1 1,1 1-1,-3 2-16,-15 6 24,-27 13 27,2 1 0,-13 11-51,0 0 37,56-33 169,8-2-89,18-4-62,33-14-44,100-65 80,-136 79-121,-17 3 27,1 0-1,0 0 1,0-1-1,0 1 1,0 0 0,0-1-1,0 1 1,-1-1-1,1 0 1,0 0 0,0 1-1,-1-1 1,1 0-1,0 0 1,-1-1 0,1 1-1,0-1 4,-2 2 13,0 0 9,0 0 28,0-23 377,0 18-424,0 4 26,0 1 11,0 0-8,0 0 38,-1 15-57,-1 0 1,-1 0-1,0-1 1,0 1-1,-2-1 1,0 1-14,-15 59 89,18-54-33,2-17-180,0 0 0,0 0-1,0 0 1,0 0 0,0 0 0,-1 0-1,0-1 1,1 1 0,-1 0 0,0 0 0,0 0-1,-1 0 1,1-1 0,-1 1 0,1-1-1,-1 1 1,0-1 0,0 1 0,0-1 0,0 0-1,-1 1 125,-17 7-4004</inkml:trace>
</inkml:ink>
</file>

<file path=ppt/ink/ink1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27.7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 17 11653,'0'0'4056,"0"0"-1954,0 0-232,0 0-157,0 0-649,0 0-487,-7-16 2352,0 43-3041,-1 46-18,3 0 1,3 58 129,2-106-315,-4-19-3636,-2-5-1513</inkml:trace>
</inkml:ink>
</file>

<file path=ppt/ink/ink1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29.3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104 55 15623,'0'0'2612,"0"0"-1241,0 0 211,0 0-264,-1 11-448,-6 4-731,0 0 0,-1-1 0,-1 0-1,0 0-138,1-2 73,0 0 0,1 1 0,0 0 0,1 0 0,1 1-1,0 0-72,0 5 48,1 0-1,1 0 0,0 0 1,2 0-1,0 0 0,1 1 0,3 17-47,-2-36 0,0 0 0,-1 0 0,1 1 0,0-1 0,0 0 0,1 0 0,-1 0 0,0-1 0,0 1 0,0 0-1,1 0 1,-1-1 0,0 1 0,1-1 0,-1 1 0,1-1 0,-1 1 0,0-1 0,1 0 0,-1 0 0,1 0 0,-1 1 0,1-2-1,-1 1 1,1 0 0,0 0 0,45-5 10,-39 3-7,-1-1 0,1-1 0,-1 1 0,0-1 0,0-1 1,0 1-1,-1-1 0,1 0 0,-1-1 0,0 1 0,-1-1 0,1 0 0,-1-1 0,-1 1 0,1-1 0,-1 0 0,0 0 0,-1-1 0,1 1 0,-1-1 0,-1 0 0,0 1 0,0-1 0,0 0 0,-1 0 0,0-1 0,-1 1 0,0 0 0,0-4-3,0-14-17,1 9 13,-1 0 1,0 0-1,-2 0 1,0 0 0,-1-2 3,2 15 1,0 1 0,0-1 0,0 1 0,0-1 0,-1 1 0,1-1 0,-1 1 0,0 0 0,0 0 0,0 0 0,0 0 0,-1 0 0,1 0 1,-1 1-1,0-1 0,0 1 0,0 0 0,0 0 0,0 0 0,0 0 0,0 0 0,-1 1 0,1-1 0,-1 1 0,-3-1-1,6 2-16,0 0-1,0 0 0,0 0 1,0 0-1,0 0 0,0 0 0,-1 0 1,1 0-1,0 1 0,0-1 1,0 0-1,0 1 0,0-1 0,0 1 1,0-1-1,0 1 0,0 0 1,0-1-1,1 1 0,-1 0 0,0-1 1,0 1-1,0 0 0,1 0 1,-1 0-1,0 0 0,1 0 1,-1 0-1,1 0 0,-1 0 0,1 0 1,0 0-1,-1 0 0,1 0 1,0 0-1,0 0 0,0 0 0,0 0 1,0 1-1,0-1 0,0 0 17,-1 5-100,1-1 0,-1 1 1,2 0-1,-1 0 0,0 0 0,1-1 0,1 5 100,-1-9-21,0 0 1,-1 0-1,1 0 0,0 0 1,0 0-1,0 0 1,0 0-1,0 0 0,0 0 1,0 0-1,0-1 1,0 1-1,0 0 0,0-1 1,1 1-1,-1-1 1,0 1-1,0-1 1,1 1-1,-1-1 0,0 0 1,1 0-1,-1 0 21,36 3-169,-30-3 131,43 2-12,-1-3 0,1-3 0,-1-1 0,12-5 50,-61 11 54,1 0 0,0 0-1,0 0 1,-1 0 0,1 0-1,-1 0 1,1 0-1,-1 0 1,0 0 0,1 0-1,-1 0 1,0 0 0,1 0-1,-1 0 1,0 0 0,0 0-1,0 1 1,0-1 0,0 0-1,0 0 1,-1 0 0,1 0-1,0 0 1,0 0-1,-1 0 1,1 0 0,-1 0-1,1 1-53,-10 40 99,1-17-38,1-1 0,1 1 0,1 0 0,1 1 0,2-1 0,-1 24-61,8-48 2,-1 1 1,1-2-1,0 1 1,0 0 0,-1-1-1,1 0 1,0 0 0,0 0-1,0 0 1,1-1-3,3 1 19,-1-1-7,-1 1 1,1-2-1,0 1 0,0-1 0,-1 0 1,1 0-1,-1-1 0,1 0 1,-1 0-1,0 0 0,0-1 1,-1 0-1,1 0 0,-1-1 1,0 1-1,0-1 0,0 0 0,0-1 1,-1 1-1,0-1 0,0 0 1,0-2-13,9-13 49,-2-1 0,-1 0 1,0-1-1,-2 0 0,5-19-49,-10 32 12,-1 0 0,0-1-1,0 1 1,-1-1-1,-1 1 1,1-1-1,-2 1 1,1-1 0,-3-6-12,0 16-9,-1 0 0,0 0 1,1 0-1,-1 0 0,0 0 1,0 1-1,1 0 0,-1 0 1,0 0-1,0 0 0,0 1 1,0 0 8,-2-1-11,-10 0-2,-50 2-88,63-1 93,0-1 1,0 1 0,0-1-1,0 1 1,0 0 0,1 0-1,-1 0 1,0 1 0,0-1-1,1 0 1,-1 1 0,1 0-1,0 0 1,-1-1 0,1 1-1,0 1 1,0-1 0,0 0-1,0 2 8,1-4-16,1 1 0,-1 0-1,1-1 1,-1 1-1,1 0 1,0 0 0,-1 0-1,1-1 1,0 1-1,0 0 1,-1 0 0,1 0-1,0 0 1,0-1-1,0 1 1,0 0 0,0 0-1,0 0 1,0 0-1,1 0 1,-1-1 0,0 1-1,0 0 1,1 0-1,-1 0 1,0-1 0,1 1-1,-1 0 1,1 0-1,-1-1 1,1 1 0,-1 0-1,1-1 1,-1 1-1,1 0 1,0-1 0,-1 1-1,1-1 1,0 1-1,0-1 1,-1 0 0,1 1-1,0-1 1,0 0-1,0 1 1,0-1 0,-1 0-1,1 0 1,0 0-1,0 0 1,0 0 0,0 0-1,0 0 17,60 0 104,-46-1-150,15 2 69,-11-1-20,1 0 1,-1-1-1,10-2-3,-23 2 8,1-1 0,-1 0 0,0 0 0,1 0 0,-1-1 0,0 0 0,0 0 0,-1 0 0,1-1-1,-1 0 1,1 0 0,-1 0-8,-4 3 99,-1 1 26,0 0 36,0 0-63,0 0-28,0 17-25,-7 171-93,7-186 47,1-1 1,-1 1-1,1 0 1,0-1 0,-1 1-1,1-1 1,0 1-1,0-1 1,0 0-1,0 1 1,0-1-1,1 0 1,-1 0-1,0 0 1,1 0-1,-1 0 1,0 0-1,1 0 1,-1 0-1,1 0 1,-1-1-1,1 1 1,0-1-1,-1 1 1,1-1-1,0 1 1,-1-1-1,1 0 1,0 0-1,0 0 1,-1 0-1,2 0 1,59-1 256,-52-2-231,0 0 1,-1-1-1,0 0 0,0-1 0,0 1 1,0-2-1,-1 1 0,0-1 0,0-1 1,0 1-1,-1-1 0,0 0 0,0-1 1,-1 0-1,0 0-25,-4 5 13,-1-1 0,0 1 0,0 0 1,0-1-1,-1 1 0,1 0 0,-1-1 0,0 1 0,0-1 0,0 1 1,0-1-1,-1 1 0,1-1 0,-1 1 0,0 0 0,0-1 1,0 1-1,0 0 0,-1 0 0,1 0 0,-1 0 0,0 0 0,0 0 1,0 0-1,0 1 0,0-1 0,-1 1 0,1-1 0,-3-1-13,-2-1 0,-8-8-42,0 1 1,-1 0-1,-1 1 1,0 1-1,0 1 1,0 0 0,-5 0 41,-15 7-1856,23 3-456,-3-1-2845</inkml:trace>
</inkml:ink>
</file>

<file path=ppt/ink/ink1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30.2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4 229 15959,'-3'0'1001,"3"0"707,4 0 4086,71-5-5564,-1-3 0,0-4 0,50-15-230,-52 12 73,-28 6-7,265-50 183,-221 46-217,1 5 0,48 2-32,-94 7 16,0-3 1,0-1 0,0-2-1,1-2-16,-44 6-20,1 1 0,-1 0 0,1 0 0,-1-1-1,0 1 1,1 0 0,-1-1 0,0 1-1,1 0 1,-1-1 0,0 1 0,1-1-1,-1 1 1,0-1 0,0 1 0,0-1 0,0 1-1,1-1 1,-1 1 0,0 0 0,0-1-1,0 1 1,0-1 0,0 1 0,0-1-1,0 1 1,0-1 0,0 1 0,0-1 0,0 1-1,-1-1 1,1 0 20,-4-11-3445,-17-12-9297</inkml:trace>
</inkml:ink>
</file>

<file path=ppt/ink/ink1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36.8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10197,'1'0'461,"-1"0"1,1 0-1,-1 0 1,1 0-1,0 1 1,-1-1-1,1 0 1,-1 0-1,0 1 1,1-1-1,-1 0 1,1 1-1,-1-1 1,1 0-1,-1 1 1,0-1-1,1 1 1,-1-1-1,0 1 1,1-1-1,-1 1 1,0-1-1,0 1 1,0-1-1,1 1 1,-1-1-1,0 1-461,5 24 3816,-6 38-6061,0-44 3671,-9 51-1036,29-70-401,-1 0 40,-5-1-36,0 1 1,0 1-1,0 0 1,0 0 0,0 1-1,0 1 1,1 1 6,-10-3-5,0 1 1,-1 0 0,0-1-1,1 1 1,-1 1 0,0-1-1,0 0 1,0 1 0,0 0-1,-1-1 1,1 1 0,-1 0-1,0 0 1,1 0 0,-1 1-1,-1-1 1,1 1 0,0-1-1,-1 1 1,0-1 0,0 1-1,0 0 1,0 0 0,-1-1-1,1 1 1,-1 0 0,0 1 4,1 1 1,-1-1-1,0 0 1,0 1 0,0-1 0,0 1-1,-1-1 1,0 0 0,0 1 0,-1-1-1,0 0 1,1 0 0,-2 0 0,1 0-1,-2 3 0,0-2 22,-1-1 0,1-1-1,-1 1 1,0-1-1,0 1 1,0-2 0,-1 1-1,1 0 1,-1-1-1,0 0 1,-6 2-22,7-3-188,-7 4 210,0-1-1,-1 0 0,1-1 1,-1-1-1,0 0-21,-19-3-3934,24-2-2336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4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6 10789,'-1'53'10505,"-1"-27"-9628,2 0 0,1 0 1,2 8-878,-3-32 7,1 0-1,-1 0 1,1 0 0,0 0 0,0 0 0,-1 0 0,1 0 0,0 0 0,1 0 0,-1 0-1,0-1 1,0 1 0,1-1 0,-1 1 0,1-1 0,-1 1 0,1-1 0,0 0 0,0 1 0,0-1-1,1 0-6,1 1 16,1 0-1,0 0 1,-1-1-1,1 0 1,0 0-1,0 0 1,0-1-1,0 1 1,0-1-1,0 0-15,1 0 28,1-1 0,-1 1-1,0-1 1,1 0 0,-1 0-1,0-1 1,0 0 0,0 0-1,0 0 1,0-1 0,-1 0 0,1 0-1,-1-1 1,1 1 0,2-3-28,-3-1 14,-1 0 1,1-1-1,-1 1 1,-1-1 0,1 0-1,-1 0 1,-1 0-1,1 0 1,-1 0-1,-1 0 1,0-1 0,0 1-1,0-1 1,-1 1-1,-1-8-14,1 13 6,-1 1-1,0 0 0,1 0 1,-1 0-1,0-1 0,0 1 1,0 0-1,0 0 0,-1 1 1,1-1-1,-1 0 0,1 0 1,-1 1-1,1-1 1,-1 0-1,0 1 0,0 0 1,0-1-1,0 1 0,0 0 1,0 0-1,0 0 0,0 0 1,0 1-1,0-1 0,-1 1 1,1-1-1,0 1 0,-1 0 1,-1-1-6,-13-1 20,1 0 0,-1 1 0,-12 0-20,25 1 1,-53 0-380,56 1 343,0-1-1,1 0 1,-1 0-1,1 0 1,-1 0 0,1 0-1,-1 1 1,1-1 0,-1 0-1,1 1 1,-1-1-1,1 0 1,-1 1 0,1-1-1,-1 0 1,1 1-1,0-1 1,-1 1 0,1-1-1,0 1 1,-1-1 0,1 1-1,0-1 1,0 1-1,-1-1 1,1 1 0,0-1-1,0 1 1,0 0-1,0-1 1,0 1 36,-2 4-441,-7 14-1898</inkml:trace>
</inkml:ink>
</file>

<file path=ppt/ink/ink1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37.4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51 13990,'0'0'2764,"0"0"-1643,0 0 133,0 0 475,23 0 1336,75 4-1585,-63-1-1309,0-2 0,0-1-1,-1-2 1,1-1 0,12-4-171,-45 7-26,0 0 0,0 0 0,-1 0 0,1 0 0,0-1 0,0 1 0,-1 0 0,1-1 0,0 0 0,-1 1 0,1-1-1,-1 0 1,1 0 0,-1 0 0,1 0 0,-1 0 0,1 0 0,-1 0 0,0-1 0,0 1 0,0 0 0,0-1 0,0 1 0,0-1-1,0 1 1,0-1 0,0 0 0,-1 1 0,1-1 0,0 0 0,-1 1 26,0-15-2318</inkml:trace>
</inkml:ink>
</file>

<file path=ppt/ink/ink1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49.9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1 495 12150,'44'-1'8914,"-3"-3"-4572,-12-2-4316,-1 0-1,1-2 1,-1-1 0,0-1-1,10-6-25,521-256 259,-536 260-250,-5 3 14,-2 0 0,1-1 0,-1-1 1,6-5-24,-21 15-1,-1 1 0,1-1 1,-1 1-1,0 0 0,1-1 1,-1 1-1,1-1 0,-1 1 1,0-1-1,0 1 1,1-1-1,-1 1 0,0-1 1,0 0-1,0 1 0,0-1 1,0 1-1,0-1 0,0 1 1,0-1-1,0 0 1,0 1-1,0-1 0,0 1 1,0-1-1,0 0 0,0 1 1,0-1-1,-1 1 1,1-1-1,0 1 0,0-1 1,-1 1-1,1-1 0,0 1 1,-1-1-1,1 1 0,-1 0 1,1-1-1,0 1 1,-1-1-1,1 1 0,-1 0 1,1-1-1,-1 1 0,1 0 1,-1 0-1,0-1 1,-22-10-50,-118-18-299,114 26 717,26 3-298,72 0-9,-36-2-57,-1-1 1,28-6-5,-28 3 1,0 1 0,27 1-1,-60 4-16,-1 0 34,0 0 4,0 0-4,0 0-42,-2 22 34,-1-1 0,0-1-1,-2 1 1,0 0 0,-1-1 0,-1 0-1,-7 12-9,3-4 18,1 0-1,1 1 0,0 10-17,8-34 22,1-5-3867,0-10-4759</inkml:trace>
</inkml:ink>
</file>

<file path=ppt/ink/ink1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51.1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14903,'0'0'3215,"4"1"2209,2 8-4870,7 73 515,0 49-1069,7 45-28,-20-166-1890,0-10-1260</inkml:trace>
</inkml:ink>
</file>

<file path=ppt/ink/ink1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52.6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10 106 11653,'-6'6'9607,"4"7"-6672,2 20-4695,1-24 2813,-2 37-799,-1-21-203,2-1-1,1 0 1,2 8-51,-2-30-1,-1 1 0,1-1 0,0 1 0,0-1 0,0 0 0,0 0 0,1 0 0,-1 0 0,1 0 0,-1 0 0,1 0 0,0 0 0,-1 0 0,1-1 0,0 1 0,0-1 0,0 1 0,1-1 0,-1 0 0,0 0 0,0 0 1,1 0-1,-1 0 0,1 0 0,1 0 1,-1 0-2,0-1 1,0 1-1,0-1 1,1 1-1,-1-1 1,0 0-1,1 0 1,-1-1-1,0 1 1,0-1-1,1 1 1,-1-1 0,0 0-1,0 0 1,0 0-1,0-1 1,0 1-1,0-1 1,-1 0-1,2 0 2,7-10 0,0 0 0,-1-1-1,0-1 1,-1 1 0,-1-2-1,0 1 1,0-1 0,-2 0 0,0-1-1,-1 1 1,0-1 0,-1 0-1,-1 0 1,0-1 0,-2 1-1,0-1 1,0 1 0,-3-15 0,2 30 2,-1 0 0,1 0-1,-1 0 1,1 0 0,-1 0 0,1 0 0,-1 0-1,0 0 1,1 0 0,-1 0 0,0 0 0,0 0-1,0 1 1,0-1 0,0 0 0,0 1 0,0-1 0,0 1-1,0-1 1,0 1 0,0-1 0,0 1 0,0 0-1,0-1 1,-1 1 0,1 0 0,0 0 0,-1 0-2,-38-2 48,32 2-54,-15 0-6,17-1 19,0 0 1,-1 0-1,1 1 1,-1 0-1,1 1 1,0-1 0,-1 1-1,1 0 1,0 1-1,0 0 1,-1 0-1,1 0 1,1 1 0,-6 2-8,9-2 45,2-3-104,0 0-95,0 0 12,33 0 19,258 0-191,-290 0 330,2 210 312,-3-208-330,0 0 0,1 0 0,-1 0 0,0 0 1,1 0-1,-1 0 0,1 0 0,-1 0 0,1 0 0,0 0 1,0 0-1,0 0 0,0-1 0,0 1 0,0 0 0,1-1 1,-1 1-1,1-1 0,-1 1 0,1-1 0,0 1 2,2 0 0,0 1-1,1-1 1,-1 0 0,1 0-1,-1 0 1,1-1 0,0 0-1,-1 0 1,3 1 0,12 0-11,1-1 0,-1 0 0,0-2 0,6-1 11,-21 2 1,0-1-1,-1 0 0,1 0 0,0 0 0,-1-1 0,1 1 0,-1-1 0,1 0 0,-1 0 0,0 0 0,0-1 0,0 1 0,0-1 0,0 0 0,0 1 0,-1-1 0,1-1 1,-1 1-1,0 0 0,0 0 0,0-1 0,-1 1 0,2-3 0,1-4-1,0 1 1,-1-1-1,0 0 1,-1 1-1,0-1 1,-1 0-1,0 0 1,0-6 0,-1-91-30,0 105 30,0 0-1,0-1 1,-1 1-1,1 0 0,-1-1 1,1 1-1,-1 0 0,0 0 1,0-1-1,0 1 1,0 0-1,0 0 0,0 0 1,-1 0-1,1 0 0,-1 1 1,1-1-1,-1 0 1,0 1-1,0-1 0,0 1 1,0-1-1,0 1 0,0 0 1,0 0-1,0 0 1,0 0-1,0 0 0,-1 1 1,1-1-1,0 1 0,-2-1 1,-10-1-1,0 0-1,0 1 0,0 0 0,-1 1 0,-2 1 2,-4 0-35,18-2 30,0 1 1,0 0-1,1 0 0,-1 0 0,0 0 0,0 0 0,0 1 0,1-1 0,-1 1 0,0 0 0,1 0 0,-1 0 0,0 0 0,1 0 1,-1 0-1,1 1 0,0-1 0,-1 1 0,1 0 0,0 0 0,0 0 0,0 0 0,0 0 0,1 0 0,-1 0 0,0 1 0,1-1 0,0 0 1,-1 1-1,1 0 0,0-1 0,0 1 0,1-1 0,-1 1 0,0 0 0,1 0 0,0-1 0,0 1 0,-1 0 5,2-2-2,-1 0 0,1 0 0,-1-1 0,1 1 0,-1 0-1,1 0 1,-1-1 0,1 1 0,0 0 0,-1-1 0,1 1 0,0-1 0,-1 1-1,1-1 1,0 1 0,0-1 0,0 1 0,-1-1 0,1 0 0,0 0-1,0 1 1,0-1 0,0 0 0,0 0 0,0 0 0,0 0 0,0 0-1,0 0 3,36 2-13,-29-1 4,13 1-191,-1-1 0,1-1 0,0-1 0,-1 0 1,0-2-1,1 0 0,-1-1 0,0-2 0,17-6 200,-36 12 20,0-1-1,-1 1 0,1-1 1,0 1-1,-1-1 0,1 1 1,0 0-1,-1-1 0,1 1 1,0 0-1,0 0 1,-1 0-1,1 0 0,0-1 1,0 1-1,-1 0 0,1 0 1,0 0-1,0 1 0,0-1 1,-1 0-1,1 0 0,0 0 1,0 0-1,-1 1 0,1-1 1,0 0-1,-1 1 0,1-1 1,0 1-1,-1-1 0,1 1 1,0-1-1,-1 1-19,4 25 1545,-2 0-1725,0-15 184,1-1 0,1 1 0,0-1 0,0 0 0,1 0 0,0 0 0,1 0 0,0-1 0,3 3-4,-6-7 6,1-1-1,0 0 1,0-1-1,0 1 1,0-1-1,1 1 1,-1-1-1,1-1 1,0 1-1,0-1 1,0 1-1,0-2 1,0 1-1,0 0 1,1-1 0,-1 0-1,1 0 1,-1-1-1,5 1-5,5 0 63,-1-1 0,0-1 0,1 0 0,-1 0 0,0-2 0,0 0 0,0 0 0,0-1 0,-1-1 0,13-6-63,-21 9 9,0-1 0,0 0 1,0 0-1,0 0 0,-1 0 1,1-1-1,-1 0 0,1-1-9,-3 3 43,-1-1 0,1 0 1,-1 0-1,1 0 0,-1 0 0,0 0 0,-1 0 0,1 0 0,0 0 0,-1-1 0,0 1 0,0 0 0,0 0 0,0-3-43,-1 3 19,0 0 0,0 0 0,0 0 0,0 0 0,0 0 0,-1 0-1,0 0 1,1 0 0,-1 1 0,0-1 0,0 1 0,-1-1 0,1 1 0,0 0-1,-1 0 1,1 0 0,-1 0 0,0 0 0,-2-1-19,-60-32 25,64 35-22,-6-4-15,-24-10-115,0 0-1,-1 2 0,-21-5 128,41 17-2390,2 0-1847</inkml:trace>
</inkml:ink>
</file>

<file path=ppt/ink/ink1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53.3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0 150 11909,'8'-14'6466,"9"2"-4155,18-4-822,-1 7-1045,0 2 0,1 1-1,-1 2 1,1 1-1,0 1 1,0 3-1,21 2-443,31-1 332,40 0-75,-2 0 161,37-8-418,-124 0 33,1-1 0,-2-2 0,1-1 0,22-11-33,-19 7 12,-28 8 17,-13 6-60,0 0 1,0 0-1,1 0 1,-1 0-1,0 0 1,0 0-1,0 0 1,0 0-1,1 0 1,-1 0-1,0 0 1,0 0 0,0 0-1,0 0 1,0 0-1,1 0 1,-1 0-1,0 0 1,0 0-1,0-1 1,0 1-1,0 0 1,0 0-1,1 0 1,-1 0-1,0 0 1,0 0-1,0-1 1,0 1-1,0 0 1,0 0-1,0 0 1,0 0-1,0-1 1,0 1-1,0 0 1,0 0-1,0 0 1,0 0-1,0-1 1,0 1-1,0 0 1,0 0-1,0 0 1,0 0-1,0 0 1,0-1 0,0 1-1,0 0 1,0 0-1,0 0 1,0 0-1,0 0 1,0-1-1,-1 1 1,1 0-1,0 0 1,0 0-1,0 0 1,0 0-1,0 0 1,0-1-1,-1 1 1,1 0-1,0 0 1,0 0-1,0 0 1,0 0-1,0 0 1,-1 0 30,-7-1-3789</inkml:trace>
</inkml:ink>
</file>

<file path=ppt/ink/ink1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56.0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54 4114,'2'5'12198,"2"-3"-5681,8-6-3099,13-13-6158,-24 16 3706,5-4-978,-1 1 0,2 0 0,-1 0 0,0 0 0,1 1 0,-1 0 0,1 1 0,0-1 0,0 1 1,0 1-1,0-1 0,1 1 0,3 0 12,-9 1-3,-1 1-1,0-1 1,0 1 0,0-1 0,0 1 0,0 0 0,-1-1-1,1 1 1,0 0 0,0-1 0,0 1 0,0 0 0,-1 0-1,1 0 1,0 0 0,-1 0 0,1 0 0,-1 0-1,1 0 1,-1 0 0,1 0 0,-1 0 0,0 0 0,0 0-1,1 0 1,-1 1 3,6 33 19,-5-19-6,2 84 25,-3-91-32,0 1-1,-1 0 1,0-1-1,-1 0 1,0 1 0,-1-1-1,0 0 1,-4 8-6,0-3 18,2-1-76,-2 0 1,1-1-1,-1 0 1,-1 0 0,0-1-1,-1 0 1,0 0-1,-1-1 1,0 0 0,-1-1-1,-7 6 58,123-8 1121,121-1-150,-225-6-989,-1 0 0,1 0 1,0 0-1,-1 0 0,1 0 1,0-1-1,-1 1 1,1 0-1,-1 0 0,1 0 1,0-1-1,-1 1 0,1 0 1,-1 0-1,1-1 0,-1 1 1,1 0-1,-1-1 0,1 1 1,-1-1-1,1 1 0,-1-1 1,1 1-1,-1-1 0,0 1 1,1-1-1,-1 1 0,0-1 1,0 0-1,1 1 0,-1-1 1,0 1-1,0-1 0,0 0 1,0 1-1,0-1 0,1 0 18,0-19-1771</inkml:trace>
</inkml:ink>
</file>

<file path=ppt/ink/ink1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59.6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42 15143,'21'0'7140,"28"0"-3817,-49 0-3235,0 0-53,0 0 2,0 0-15,0 0-6,0 0 0,20 0-6,26-2 2,0-3-1,0-1 0,8-4-11,51-8-12,-95 18 495,-7 0-1331,-7 0-4384,-8 0-3194</inkml:trace>
</inkml:ink>
</file>

<file path=ppt/ink/ink1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01.45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 14631,'19'0'10215,"-2"0"-10042,962-6-794,-1000 6-1895</inkml:trace>
</inkml:ink>
</file>

<file path=ppt/ink/ink1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02.91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0 131 12005,'33'-5'11369,"15"-13"-8368,-38 13-3182,0 1 0,0 0 0,0 0 0,1 2 0,0-1 0,2 1 181,13-2 2,-1-1 0,0-1 0,11-5-2,-10 3-20,0 1 0,0 1 1,6 1 19,-6-1 109,-25 6-163,0 0 0,0 0 0,0-1 0,-1 1 0,1 0 0,0-1 0,0 1-1,-1-1 1,1 1 0,0-1 0,-1 1 0,1-1 0,0 0 0,-1 1 0,1-1 0,-1 1 0,1-1 0,-1 0 0,1 0 0,-1 1 0,0-1 0,1 0 0,-1 0 0,0 0 0,1 1 0,-1-1 0,0 0 54,0-8-2420</inkml:trace>
</inkml:ink>
</file>

<file path=ppt/ink/ink1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1.1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1049 10 15575,'25'-8'4868,"-21"6"-1847,-9 4 399,-26 8-3414,1 2 1,0 1-1,1 2 0,-19 13-6,-10 3-1,-20 15-37,2 3-1,2 4 0,3 2 1,-10 15 38,-20 8-520,-57 33 520,3-3-238,145-100 231,-3 1-19,11-10 15,4-7 7,13-26-204,-9 23 45,0-1-1,-1 0 1,-1-1 0,0 1 0,-1-1 0,0-4 163,-1 7 5,0 1 1,1 0 0,0 0-1,0-1 1,1 2 0,0-1-1,0 0 1,2 0-6,-6 8 75,0 1 29,0 0-8,11-41 48,-8 26-80,-3 14 104,0 1-8,0 0 0,0 0-53,0 0-67,0 0 13,0 0 1,0 0 2,0 15 8,-1-4-61,-2 0 0,0 1 0,0-1 1,-1 0-1,0 0 0,-1-1 1,-1 0-1,1 1 0,-3 1-3,-20 44 8,20-35-24,-1-1 0,0 1 0,-2-2 0,-1 1 16,12-20-2,0 1 0,0-1 0,0 0-1,-1 0 1,1 0 0,0 1 0,0-1 0,0 0 0,0 0 0,0 1-1,0-1 1,0 0 0,0 0 0,-1 1 0,1-1 0,0 0 0,0 0-1,0 1 1,0-1 0,0 0 0,1 0 0,-1 1 0,0-1 0,0 0-1,0 0 1,0 1 0,0-1 0,0 0 0,0 0 0,0 1 0,1-1-1,-1 0 1,0 0 0,0 0 0,0 1 0,0-1 0,1 0 0,-1 0-1,0 0 1,0 0 0,0 1 0,1-1 0,-1 0 0,0 0 0,0 0-1,1 0 1,-1 0 0,0 0 0,1 0 2,20 3 23,25-8 86,-2-5-67,1 1 1,1 3 0,-1 1-1,24 2-42,-34 5-110,-24-1-521,0-1 0,0 1-1,0-2 1,1 1 0,-1-2 0,0 1 0,0-2 0,4-1 631,23-17-8004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5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5955,'1'0'9614,"2"2"-4139,0 9-4202,-3 228 333,1-254-1577,1 0 0,1 0 0,0 1 0,1-1 0,1 1 0,0 0 0,0 0 0,7-9-29,-7 13-12,0 0 0,1 1 1,1-1-1,-1 1 1,2 0-1,-1 0 0,1 1 1,0 0-1,1 1 1,0 0-1,7-4 12,-16 10-8,1 1 1,0-1-1,-1 1 1,1 0-1,0-1 1,-1 1-1,1 0 1,0 0-1,0 0 1,-1-1-1,1 1 1,0 0-1,0 0 1,-1 0-1,1 0 0,0 0 1,0 0-1,-1 1 1,1-1-1,0 0 1,0 0-1,-1 0 1,1 1-1,0-1 1,-1 0-1,1 1 1,0-1-1,0 1 8,11 22 45,-1 46 428,-9-45-244,2 1-23,-3-15-138,0-1 1,1 0-1,0 1 1,0-1-1,1 0 1,0 0-1,1 0 0,0 0 1,5 6-69,-8-14-27,0 0 1,0 0-1,0 0 0,0 0 1,0 0-1,0-1 0,0 1 1,0 0-1,1-1 0,-1 1 0,0-1 1,0 1-1,1-1 0,-1 0 1,1 1-1,-1-1 0,0 0 1,1 0-1,-1 0 0,0 0 1,1 0-1,-1 0 0,0-1 1,1 1-1,-1 0 0,0-1 1,1 1-1,-1-1 0,0 1 1,0-1-1,1 0 0,-1 1 1,0-1-1,0 0 0,0 0 1,0 0-1,0 0 27,36-35-3677,-24 16-1469</inkml:trace>
</inkml:ink>
</file>

<file path=ppt/ink/ink1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2.3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 1 14807,'0'8'5905,"0"43"622,-1 22-7196,-5 23 669,2-49-1,3 0 0,1 7 1,1-6-265,-2-47-53,0-1 0,0 0 1,0 0-1,0 0 1,0-1-1,0 1 0,0 0 1,0 0-1,1 0 1,-1-1-1,0 1 0,0 0 1,0-1-1,0 1 0,0-1 1,1 1-1,-1-1 1,0 0-1,0 1 318,-9-19-6950</inkml:trace>
</inkml:ink>
</file>

<file path=ppt/ink/ink1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3.0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0 113 9332,'3'-2'6596,"6"-1"-3392,18-9-539,119-61 61,-137 69-2730,1 0-1,-1 1 1,1 0-1,0 0 1,0 1 0,1 0-1,-1 1 1,0 0-1,1 1 1,-1 0-1,0 1 1,6 1 4,-14-1-1,0 0 1,0 1-1,0-1 0,0 1 0,0 0 1,-1 0-1,1 0 0,-1 0 1,1 0-1,-1 0 0,0 0 1,1 0-1,-1 0 0,0 1 1,0-1-1,-1 0 0,1 1 1,0-1-1,-1 1 0,0-1 1,1 1-1,-1 1 1,4 62 85,-4-64-83,-1 1 1,0 0 0,1 0 0,-1 0 0,0 0 0,-1 0 0,1 0 1,0-1-1,-1 1 0,0 0 0,1-1 0,-1 1 0,0-1 0,0 0 0,0 0 0,-1 1 0,1-1 0,-1-1 0,-1 2-3,-57 37 37,42-29-25,-82 45-84,150-67 101,-45 11 7,0-1 1,0 1 0,0 0 0,-1 0-1,1 0 1,0 1 0,0-1 0,0 1 0,-1 0-1,1 0 1,0 0 0,-1 1 0,1-1-1,-1 1 1,0 0 0,1 0 0,-1 0-37,34 37 467,-27-28-291,0 0 0,1-1 1,0 0-1,5 3-176,-12-10-36,0 0 0,0-1 0,1 0 0,-1 0 0,0 0 0,1-1 0,-1 1-1,1-1 1,-1 0 0,1 0 0,0-1 0,-1 1 0,1-1 0,0 0 0,-1 0-1,1-1 37,-4 1-94,-1 0-1,1 0 0,-1 0 0,1 0 0,-1 0 1,0 0-1,1 0 0,-1 0 0,1 0 0,-1-1 0,0 1 1,1 0-1,-1 0 0,0 0 0,1-1 0,-1 1 0,0 0 1,1-1-1,-1 1 0,0 0 0,1-1 0,-1 1 0,0 0 1,0-1-1,0 1 0,1 0 0,-1-1 0,0 1 0,0-1 1,0 1-1,0 0 0,0-1 0,0 0 95,2-34-10367</inkml:trace>
</inkml:ink>
</file>

<file path=ppt/ink/ink1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3.8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99 13622,'0'0'2783,"0"0"-1367,0 0-348,0 0 119,0 0-51,0 0-373,0 0-133,0 0-123,0 0-43,0 0-26,0 0-54,0 0-11,0 0-45,0 0-101,0 0-131,4 0-16,58-4 132,0-2 0,0-4 0,-1-2 0,10-5-212,-9 2 39,0 2 1,1 4 0,1 1-1,11 4-39,-74 4-363,-1 0-557,0 0-1118,0 0-1908</inkml:trace>
</inkml:ink>
</file>

<file path=ppt/ink/ink1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4.9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0 16792,'0'0'1528,"0"0"-623,0 0 250,0 0-45,0 0-502,0 0-389,0 0-46,0 29 833,-3 458 1006,3-486-2396,0-1-612,0-3-1149,0-13-2102</inkml:trace>
</inkml:ink>
</file>

<file path=ppt/ink/ink1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5.4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56 14279,'62'-22'5165,"30"-10"-2735,-91 32-2396,1-1 0,-1 1 0,1 0 0,-1 0 0,0 0 0,1-1 0,-1 1 0,1 0 0,-1 1 0,1-1 0,-1 0 0,0 0 0,1 1 0,-1-1 0,0 1 0,1-1 0,-1 1 0,0-1 0,1 1 0,-1 0 0,0 0 0,0 0 0,0-1 0,0 1 0,0 0 0,0 0 0,0 1 0,0-1 0,0 0 0,0 0 0,-1 0 0,1 1 0,0-1 0,-1 0 0,1 1 0,-1-1-34,4 9 217,0 1 1,-1-1-1,0 1 1,1 9-218,1 3 283,-4-18-241,1 0-1,-1 1 1,1 0-1,-1-1 1,-1 1-1,1 0 1,-1-1 0,0 1-1,-1 0 1,1-1-1,-2 5-41,1-7 15,0 0 0,-1 0 1,1-1-1,-1 1 0,0 0 0,0-1 0,0 0 0,0 1 1,0-1-1,0 0 0,-1 0 0,1 0 0,-1 0 0,1-1 1,-1 1-1,0-1 0,0 1 0,1-1 0,-1 0 0,-2 0-15,-6 3-99,-1-1 0,0 0-1,1-1 1,-1 0-1,0-1 1,-12 0 99,-16 0-2894,27-1 1142,5 0-1561</inkml:trace>
</inkml:ink>
</file>

<file path=ppt/ink/ink16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6.5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 7956,'-2'72'8929,"0"55"-1147,2-124-7794,1-1-1,-1 1 1,1-1-1,-1 0 1,1 1-1,0-1 0,-1 0 1,1 1-1,0-1 1,1 0-1,-1 0 1,0 0-1,1 0 1,-1 0-1,1 0 0,-1 0 1,1-1-1,0 1 1,0-1-1,0 1 1,0-1-1,0 1 1,0-1-1,0 0 1,0 0-1,1 0 0,-1 0 1,0-1-1,1 1 1,-1-1-1,1 1 1,-1-1-1,0 0 1,1 0-1,-1 0 0,1 0 1,-1 0-1,1 0 13,2 0-33,0-1-1,0 1 0,0 0 0,0-1 0,0 0 0,0-1 1,0 1-1,-1-1 0,1 1 0,0-1 0,-1-1 0,1 1 1,-1-1-1,0 0 0,0 0 0,0 0 0,0 0 0,2-3 34,0-5 18,0 0 0,-1 0-1,0-1 1,-1 1 0,-1-1-1,1 0 1,-2 0 0,0 0-1,0 0 1,-1-1 0,0 1-1,-1 0 1,-2-9-18,2 20 133,0 1-23,0 0-30,0 0-32,0 0-35,0 0-18,0 0 58,0 0-16,0 0-15,0 9-4,11 583 788,-12-591-794,1 0 1,0 0-1,-1 0 0,1 0 0,-1 0 0,1-1 1,-1 1-1,1 0 0,-1 0 0,0-1 0,0 1 0,1 0 1,-1-1-1,0 1 0,0-1 0,1 1 0,-1-1 1,0 1-1,0-1 0,0 0 0,0 1 0,0-1 1,0 0-1,0 0 0,0 0 0,0 1 0,0-1 1,0 0-1,0 0 0,0 0 0,0-1-12,-43 1 420,32 0-364,10 0-133,0-1-1,-1 1 1,1 0 0,0-1-1,0 0 1,0 1 0,-1-1-1,1 0 1,0 0 0,0 0-1,0 0 1,0 0 0,0-1-1,1 1 1,-1-1 0,0 1 0,1-1-1,-2-1 78,2 1-362,-1 1-1,1-1 0,0 1 0,0-1 1,1 0-1,-1 0 0,0 1 1,0-1-1,1 0 0,-1 0 0,1 0 1,0 0-1,0 0 0,-1-1 363,1-10-14564</inkml:trace>
</inkml:ink>
</file>

<file path=ppt/ink/ink16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8.8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 16375,'0'0'2458,"0"0"-610,0 0-466,0 0-432,0 0-379,0 0-211,0 0-146,0 0 31,0 0-31,0 0-78,0 0-6,0 0-20,0 0 10,0 0-3,0 0 9,0 0 2,0 0-16,4 0-38,54-1 353,0-2 0,23-5-427,-74 7-1721,0 1-3390,-7 0-6433</inkml:trace>
</inkml:ink>
</file>

<file path=ppt/ink/ink16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39.2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16744,'0'0'2177,"0"0"-801,0 0 289,0 0-480,0 0-465,7 0-240,14 0-144,7 0 177,4 0-1,0 0-192,3 0-128,-7 0-16,7 0-112,0 0-64,-6 0 0,-1 0-528,-7 0-1761,-7 0-7972</inkml:trace>
</inkml:ink>
</file>

<file path=ppt/ink/ink16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41.4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0 15655,'-2'4'7128,"1"5"-4080,1 29-4260,0-30 2103,2 82-584,5-1 0,12 58-307,-19-108-4229,0-35 598</inkml:trace>
</inkml:ink>
</file>

<file path=ppt/ink/ink16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95 0 18008,'-11'31'7486,"-1"-1"-7558,1 0 0,-6 28 72,13-39 22,1 1-1,1-1 0,1 1 1,0 0-1,2-1 0,1 9-21,-1-27-2,0 0-1,0 0 0,0 0 0,0-1 1,0 1-1,0 0 0,0-1 0,0 1 0,0-1 1,1 1-1,-1-1 0,0 1 0,0-1 1,0 0-1,1 0 0,-1 0 0,0 0 1,0 0-1,1 0 0,-1 0 0,1 0 3,39-1-30,-32 1 14,-7 0 14,0 0 0,0-1 0,0 1 0,0 0 0,-1-1 0,1 1 0,0-1 0,0 1 0,-1-1 0,1 0 0,0 0 0,-1 0 0,1 0 0,-1 0 0,1 0 0,-1 0-1,0 0 1,1-1 0,-1 1 0,0-1 0,0 1 2,2-3 3,-1 0 1,1-1-1,-1 1 0,0-1 0,0 1 0,-1-1 1,1 0-1,-1-2-3,2-11 27,0 0 0,-2 0 0,0-19-27,-1 31 9,0-1-1,0 1 1,0-1-1,-1 1 1,0 0-1,0-1 1,-1 1 0,0 0-1,0 0 1,0 0-9,0 2 6,-1 1 0,1 0 1,-1 0-1,0 0 0,0 0 1,0 0-1,0 0 0,0 1 1,-1 0-1,1 0 0,-1 0 1,1 0-1,-1 0 0,0 1 1,0-1-1,-2 1-6,-9-4-130,0 1 0,0 1-1,-1 1 1,1 0 0,-13 1 130,27 1-760,1-1-1465,0-2-2540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6.1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 15367,'2'7'786,"1"-1"0,1 0 0,-1 0 0,1 0-1,0 0 1,0 0 0,1-1 0,-1 1 0,1-1 0,3 1-786,-2 0 74,2-1 1,-1 0-1,0 0 1,1 0-1,0-1 1,0 0-1,0-1 1,1 0-1,-1 0 1,1-1-1,-1 0 0,1 0 1,0-1-1,0 0 1,0-1-1,0 0 1,0 0-1,-1-1 1,1 0-1,6-2-74,-13 2 20,0 0 0,0-1 0,0 1-1,0 0 1,0-1 0,0 1 0,0-1 0,-1 0-1,1 1 1,-1-1 0,1 0 0,-1 0-1,0 0 1,0 0 0,1 0 0,-1 0 0,-1-1-1,1 1 1,0 0 0,-1 0 0,1-1-1,-1 1 1,1 0 0,-1-1-20,3-58 179,-4 59-187,1 1 0,0-1 1,-1 0-1,1 1 0,-1-1 0,0 1 0,0-1 1,1 1-1,-1-1 0,0 1 0,0-1 1,0 1-1,0 0 0,-1 0 0,1-1 0,0 1 1,-1 0-1,1 0 0,0 0 0,-1 0 1,1 1-1,-1-1 0,1 0 0,-1 1 0,0-1 1,1 1-1,-1-1 0,0 1 0,1 0 1,-2 0 7,-58-4-221,47 4 237,8 1-41,-1-1-1,1 1 1,0 0-1,-1 1 1,1 0-1,0 0 1,0 0-1,0 0 0,0 1 1,0 0-1,1 0 1,0 1-1,-1-1 1,1 1-1,0 1 1,1-1-1,-1 1 1,1-1-1,0 1 0,0 0 1,0 1-1,1-1 1,-1 1-1,2-1 1,-1 1-1,0 0 1,1 0-1,0 1 1,1-1-1,-1 0 0,1 0 1,0 1-1,1 2 26,0-9-94,0 1 0,-1-1 0,1 1 0,0 0-1,0-1 1,0 1 0,0-1 0,0 1 0,0-1-1,1 1 1,-1 0 0,0-1 0,0 1 0,0-1-1,1 1 1,-1-1 0,0 1 0,0-1 0,1 1-1,-1-1 1,0 1 0,1-1 0,-1 1 0,1-1-1,-1 1 1,1-1 0,-1 0 0,1 1 0,-1-1-1,1 0 1,-1 1 0,1-1 0,-1 0 0,1 0-1,-1 0 1,1 1 0,-1-1 0,1 0 0,0 0-1,-1 0 1,1 0 0,-1 0 0,1 0 0,0 0-1,-1 0 1,1 0 0,-1 0 0,1-1 0,0 1-1,-1 0 1,1 0 0,-1-1 94,3 1-432,31 0-7281</inkml:trace>
</inkml:ink>
</file>

<file path=ppt/ink/ink16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42.5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81 13 13926,'-2'54'8528,"-3"9"-6521,-5 86-2580,10-149 567,0 1 0,0 0 0,0-1-1,0 1 1,0-1 0,0 1 0,1 0-1,-1-1 1,0 1 0,0-1 0,0 1-1,1-1 1,-1 1 0,0-1 0,1 1-1,-1-1 1,1 1 0,-1-1 0,0 1 0,1-1-1,-1 0 1,1 1 0,-1-1 0,1 0-1,-1 1 1,1-1 0,0 0 0,-1 0-1,1 1 1,-1-1 0,1 0 0,0 0 6,25 0-39,-20-2 48,0 1 0,0-1 0,0 0 0,0 0 0,-1 0-1,1-1 1,2-2-9,2-3-3,-1-1 0,-1 1 1,1-2-1,-2 1 0,1-1 0,-1-1 0,-1 1 0,1-2 3,-4 7 8,-1 0 0,1 0 0,-1 0 0,0 0 0,-1 0 0,1 0 0,-1-1 0,0 1 0,0-1 0,0 1 0,-1-1 0,0 1 0,0-1-1,-1 1 1,1 0 0,-1-1 0,0 1 0,-1-1 0,0-2-8,-2 3 3,0 1 0,-1 0 0,1 0 0,-1 0 0,0 1 0,0-1 0,0 1 0,0 0 0,0 1 0,-1-1 0,1 1 0,-1 0 0,0 1 0,0-1 0,-1 1-3,-6-3-5,-4-2-386,0 0-1,0 2 0,0 0 0,-1 1 1,0 1-1,-5 1 392,12 1-4498</inkml:trace>
</inkml:ink>
</file>

<file path=ppt/ink/ink16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43.1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 39 13894,'0'0'269,"-1"0"0,0 0 0,0 0 0,0 0-1,0 1 1,0-1 0,0 0 0,1 0 0,-1 1-1,0-1 1,0 1 0,1-1 0,-1 1 0,0-1 0,0 1-1,1-1 1,-1 1 0,0-1 0,1 1 0,-1 0-1,1 0 1,-1-1 0,1 1 0,-1 0-269,-7 26 2137,9 42-2832,0-46 1576,-2-18-833,1-1-1,1 1 1,-1-1 0,1 1-1,-1-1 1,1 1 0,0-1 0,1 1-1,-1-1 1,1 0 0,0 0-1,0 0 1,0 0 0,1 0-1,0 1-47,-1-3 37,1 1-1,0-1 1,0 0-1,0 0 1,0 0-1,0 0 1,1 0-1,-1 0 1,1-1-1,-1 0 1,1 0-1,-1 0 1,1 0-1,0 0 1,-1-1-1,1 0 1,0 1-1,-1-2 1,2 1-37,2 1 24,0-1 0,-1 0 1,1-1-1,-1 1 1,1-1-1,-1 0 1,0-1-1,1 0 0,-1 0 1,0 0-1,0-1 1,0 0-1,0 0 0,-1 0 1,1-1-1,-1 0 1,0 0-1,0 0 0,0 0 1,0-1-1,-1 0 1,0 0-1,0 0 0,0-1 1,-1 1-1,0-1 1,1-1-25,0-1 66,0-1 0,0 1 1,-1-1-1,-1 0 0,1 0 1,-1 0-1,0 0-66,-2 6 12,1 0 0,-1 0 0,1 0 1,-1 0-1,0 1 0,0-1 0,0 0 0,0 0 0,-1 0 0,1 0 0,-1 1 0,1-1 1,-1 0-1,0 0 0,0 1 0,-1-1 0,1 1 0,0-1 0,-1 1 0,0-1 0,1 1 0,-1 0 1,0 0-1,-2-2-12,-7-2-52,-1 1 0,0 0 0,0 0 0,0 1 0,0 1 0,-1 0 0,1 1-1,-13-1 53,-31 0-2809,46 3-1449</inkml:trace>
</inkml:ink>
</file>

<file path=ppt/ink/ink16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29:44.0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0 156 10565,'0'0'4567,"0"0"-2384,0 0-673,0 0 146,0 0-292,0 0-361,0 0-149,27 0 1605,248-36-1896,-102 11-429,-127 19-111,242-31 314,271 2-337,-547 35 1,2-1 5,1 2 1,0-1-1,14 4-6,-24-2-26,1-1 0,-1 1-1,1 0 1,-1 1 0,0-1-1,0 1 1,0 0-1,0 0 1,0 1 0,-1-1-1,2 3 27,-3-4 38,6 4-861,-6-24-3605,-3-26-6438</inkml:trace>
</inkml:ink>
</file>

<file path=ppt/ink/ink16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4.7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10453,'0'0'2577,"1"1"4522,0 1-3898,5 8-1994,-2 9-1038,-1 1 0,-1 0 1,0 1-1,-2-1 0,0 0-169,0 2 22,1 0 0,1 0 0,0-1-1,3 6-21,6 10 14,-7-27-82,-1 0 0,0 1 0,-1 0 1,0 0-1,0 9 68,-2-19-782,0-2-2649,0-4-7448</inkml:trace>
</inkml:ink>
</file>

<file path=ppt/ink/ink16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5.6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0 10197,'0'0'3623,"0"0"-1548,0 0-738,0 0-67,0 0-22,0 0-143,0 0-345,0 0-322,0 0-134,0 3 27,1 58 559,0-15-715,-1-1 0,-3 5-175,-10-23-2110,13-27-2340</inkml:trace>
</inkml:ink>
</file>

<file path=ppt/ink/ink16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6.8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47 346 11941,'0'-10'2901,"4"-29"6358,-3 36-9216,0 0 0,1 0 0,0 0 0,-1 1 0,1-1 0,0 1 0,0 0 0,1-1 0,-1 1 0,0 0 0,1 0 0,1-1-43,5-3-4,0 1 0,1 0 0,-1 1 1,1 0-1,0 0 0,0 1 0,1 0 1,-1 1-1,1 0 0,-1 1 1,1 0-1,-1 1 0,1 0 0,0 0 1,-1 1 3,-7 0-3,-1 0 1,0 0-1,0 0 0,0 1 1,1-1-1,-1 0 1,-1 1-1,1-1 1,0 1-1,0 0 1,0 0-1,-1-1 1,1 1-1,-1 0 1,0 0-1,1 1 1,-1-1-1,0 0 1,0 1 2,20 46-179,-19-43 172,-1 0-1,1 1 1,-1-1 0,-1 0-1,1 1 1,-1-1 0,0 1-1,-1-1 1,0 0 0,0 1-1,0-1 1,-1 0 0,1 0-1,-1 0 1,-1 0 0,1 0 0,-1 0-1,0-1 1,-1 1 0,1-1-1,-1 0 1,0 0 0,-3 2 7,2-2-7,0-1 1,0 0-1,-1-1 1,0 1-1,1-1 1,-1 0-1,-1-1 0,1 1 1,0-1-1,-1-1 1,-4 2 6,-9 0-8,1-2 0,0 0 1,-8-1 7,26 0-1,-1-1-7,-1 0 0,0 0 1,0 0-1,0 0 1,0 0-1,1-1 0,-1 0 1,1 1-1,-1-1 0,1 0 1,0 0-1,0 0 1,0-1-1,0 1 0,0 0 1,0-1-1,-1-2 8,-27-46-100,24 31 86,0 1-1,2-1 1,0 0-1,1 0 0,1 0 1,1-1-1,1 1 1,1 0-1,1-6 15,0-32 78,-2 53-62,0 1-1,0 0 1,0-1 0,1 1 0,0 0-1,0 0 1,0 0 0,0-1 0,1 1-1,-1 0 1,1 1 0,0-1 0,0 0-1,1 0 1,-1 1 0,1 0 0,0-1-1,0 1 1,0 0 0,0 0 0,1 0-16,8-5 26,0 1 1,0 1 0,0 0 0,1 1 0,0 0-1,1 0-26,-11 4-6,0 0 17,0 1-9,-1-1 0,1 0-1,0 0 1,-1 0 0,1 0 0,-1 0 0,1-1-1,-1 1 1,0-1 0,1 1 0,-1-1-1,1-1-1,-3 2-234,0 1-1172,0 0-3058</inkml:trace>
</inkml:ink>
</file>

<file path=ppt/ink/ink16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7.7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26 16151,'0'0'2546,"7"0"-594,0 0-463,11 0-320,6 0-529,8 0-64,0 0-240,0-6-15,-1-1-17,-10 4-192,-10 0-112,-8 0-96,1 3-433,-4-3-1199,0 3-8773</inkml:trace>
</inkml:ink>
</file>

<file path=ppt/ink/ink16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8.1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 11013,'45'1'9413,"2"1"-4802,-10 1-4568,-1-2 0,1-2 0,0-1 0,26-6-43,-42 2-800,-6-6-1071</inkml:trace>
</inkml:ink>
</file>

<file path=ppt/ink/ink16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8.8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9 394 18440,'-1'-2'214,"0"0"0,0 1 0,0-1 0,1 0 0,-1 1 0,0-1 0,1 0 0,-1 0 0,1 1 0,-1-1 0,1 0 0,0 0 0,0 0 0,0 0 0,0 0 0,0 1 0,0-1 0,0 0 0,1 0 0,-1 0 0,1 0 0,-1 1 0,1-1 0,0 0 0,0 0 0,-1 1-1,2-2-213,1 0 76,0 1 0,0-1-1,0 1 1,0-1 0,1 1-1,-1 0 1,0 0 0,1 1-1,0-1 1,-1 1 0,1 0-1,0 0 1,0 0-76,17-4-61,0 2-1,0 1 1,1 0-1,11 2 62,-26-1 4,-1 1 1,0 1-1,0-1 0,0 1 0,0 0 0,0 0 0,0 1 0,0-1 0,0 1 0,-1 1 0,6 2-4,-8-3 1,0 1 0,1 0-1,-2 0 1,1 0 0,0 0 0,-1 0 0,1 0-1,-1 1 1,0-1 0,0 1 0,0 0-1,0 0 1,-1 0 0,0 0 0,0-1 0,0 2-1,0-1 1,0 1-1,0-1-5,0 0 0,-1 0 0,1 1 0,-1-1 0,0 0 0,0 1 0,0-1-1,-1 0 1,1 1 0,-1-1 0,0 0 0,0 0 0,-1 1 0,1-1 0,-1 0 0,0-1 0,0 1 0,0 0 0,-1 0-1,1-1 1,-1 1 0,0-1 0,0 0 0,0 0 5,-3 2 8,-1-1 0,0 1 1,1-2-1,-1 1 0,0-1 0,-1 0 0,1 0 0,-1-1 1,1 0-1,-1 0 0,0-1 0,1 0 0,-3 0-8,6-1 6,0 1 0,0-1 0,0 1 0,0-1 0,0 0 0,0-1 0,0 1 0,0-1 0,0 0-1,0 0 1,0 0 0,0 0 0,0-1 0,0 0 0,1 1 0,-1-1 0,1-1 0,-1 1 0,1 0 0,0-1 0,0 0 0,0 0 0,0 1 0,1-2 0,-1 1-1,1 0 1,0-1 0,-1 1 0,2-1 0,-1 1 0,0-2-6,-5-9 31,1 1 0,1 0 0,0-1 1,1 0-1,0 0 0,1-1 0,-1-13-31,0-18 198,3-40-198,1 58 38,1 17-79,-1 0 0,1 0 0,1 0 0,0 1 0,1-1 0,0 1 0,0-1 0,1 1 0,1 0 0,0 1 0,0-1 0,0 1 0,1 0 0,1 0 0,0 1 0,0-1 0,3-1 41,-8 7-2481,-2 2-3970</inkml:trace>
</inkml:ink>
</file>

<file path=ppt/ink/ink16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19.6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16231,'0'0'2183,"0"0"-337,0 0-283,0 0-386,0 0-537,0 0-202,0 0-78,0 0-59,0 0-114,0 0-86,0 0-47,0 0-20,0 3-7,0 238 280,0-240-309,0 0-1,1 0 1,-1-1 0,1 1-1,-1 0 1,1 0-1,-1-1 1,1 1 0,-1 0-1,1-1 1,0 1 0,-1 0-1,1-1 1,0 1-1,0-1 1,-1 1 0,1-1-1,0 1 1,0-1 0,0 0-1,-1 1 1,1-1-1,0 0 1,0 0 0,0 0-1,0 0 1,0 0 0,0 0-1,0 0 1,0 0-1,0 0 3,41 0-1,-30-1 4,-1 1 15,19 2-30,-29-1 9,0-1 0,0 1 0,0-1 0,0 1 0,0 0 0,-1-1 0,1 1 0,0 0 0,0 0 0,-1 0 0,1-1 0,0 1 0,-1 0 0,1 0 0,-1 0 0,1 0 0,-1 0 0,1 0 0,-1 0 0,0 0 0,1 0 0,-1 0 0,0 0 0,0 0 0,0 0 0,0 1 0,0-1 3,1 11-9,0 1 0,-1 0 0,-1 0 0,0-1 0,0 1 0,-2 0 0,-1 5 9,2-11-1,-1 0 0,1-1 0,-2 1 0,1 0 0,-1-1 0,0 0 0,0 0 0,0 0 0,-1-1 0,0 1 0,0-1 0,0 0 0,-1-1 0,0 1 1,4-4-214,0 1 1,0-1 0,-1 0-1,1 0 1,-1 0-1,1 0 1,0-1-1,-1 1 1,1-1 0,-1 1-1,0-1 1,1 0-1,-1 0 1,1 0-1,-1 0 214,-14 0-3823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6.9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1 13286,'-12'5'8154,"5"9"-5303,3 25-4121,2-18 2092,-6 38-582,3 0 0,2 0 0,5 54-240,-2-108-2,0 0-1,1 0 0,0 0 1,0 0-1,0 0 0,1 0 1,-1 0-1,1 0 1,1 0-1,-1-1 0,1 1 1,-1-1-1,1 0 0,0 1 1,1-2-1,-1 1 1,1 0-1,1 1 3,-1-2-5,0-1 0,0 0 0,0 0 0,0 0 1,1 0-1,-1-1 0,0 1 0,1-1 0,-1 0 0,1-1 0,-1 1 1,1-1-1,-1 0 0,1 0 0,0 0 0,-1-1 0,1 1 0,-1-1 1,1 0-1,-1-1 0,3 0 5,8-5-8,0 0 0,0-2 0,0 1 0,-1-2 0,0 0 0,-1-1 0,-1 0 0,1-1 0,-2 0 0,1-1 0,-2 0 0,6-10 8,-13 19-7,-1 0 0,0 0 0,0-1 0,0 1 0,0-1 0,-1 1 0,0-1 1,0 0-1,0 1 0,0-1 0,-1 0 0,0 0 0,0 0 0,0 0 0,0 1 0,-1-1 0,0-2 7,-1 6 3,1 0-1,0-1 0,-1 1 0,1 0 0,-1 0 0,0 0 0,1 0 0,-1 0 1,0 1-1,1-1 0,-1 0 0,0 1 0,0-1 0,0 1 0,0 0 0,1 0 0,-1 0 1,0 0-1,0 0 0,-1 0-2,-1-1 19,1 1-1,-1 0 1,0 0 0,0 1-1,0-1 1,0 1 0,0 0-1,0 0 1,1 0 0,-2 0-19,1 3 24,0 0-1,0 0 1,0 0 0,1 1 0,0-1 0,-1 1-1,1-1 1,1 1 0,-1 0 0,1 1 0,0-1-1,0 0 1,0 1 0,1-1 0,0 1-1,0-1 1,0 2-24,-1 13 119,0-1 0,1 1 0,1 0 0,2 7-119,-2-24 13,1 0-1,0-1 0,0 1 1,0 0-1,0-1 0,0 1 1,1-1-1,-1 0 0,1 1 1,-1-1-1,1 0 1,0 0-1,0 0 0,0 0 1,0 0-1,0 0 0,1-1 1,-1 1-1,1-1 0,-1 0 1,1 1-1,-1-1 0,1 0 1,0 0-1,-1-1 1,1 1-1,0-1 0,0 1 1,-1-1-1,2 0-12,15 3-140,0-2 0,0 0 0,0-1 0,1 0 140,-10-1-176,42-4-1396,1-12-1968</inkml:trace>
</inkml:ink>
</file>

<file path=ppt/ink/ink16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20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64 3826,'0'0'13142,"0"0"-11413,0 0-193,0-4-287,0-2-305,14-7-496,15 1-191,2-1-65,1 0-112,-4 10 96,-3 3-48,-7 0-96,-1 0-32,-6 0-480,3 7-1521,-7 2-7107</inkml:trace>
</inkml:ink>
</file>

<file path=ppt/ink/ink16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1:20.7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10389,'0'0'5560,"0"0"-4146,0 0-1222,0 9 1104,-3 54 1069,1-40-2010,1 1 1,1-1 0,1 1-1,1-1 1,1 0-1,3 9-355,-4-26 46,1 1 0,0-1 0,0 1 0,1-1-1,-1 0 1,1 0 0,1 0 0,-1-1 0,1 0-1,0 1 1,0-2 0,1 1 0,-1-1 0,1 1-1,0-2 1,0 1 0,1-1 0,-1 0 0,1 0-1,0 0 1,-1-1 0,1 0 0,0-1 0,0 1-1,0-1 1,0-1 0,1 1 0,-1-1 0,0-1-1,6 0-45,-9 0 17,0-1-1,0 1 0,0-1 0,-1 0 0,1 0 1,0 0-1,-1-1 0,1 1 0,-1-1 0,0 0 1,0 0-1,0 0 0,0 0 0,-1-1 0,1 1 1,-1-1-1,0 0 0,0 1 0,0-1 0,-1 0 1,1 0-1,-1 0 0,0 0 0,0 0 1,0-1-17,2-7 53,-1 0 0,0 0 0,-1-1 0,0 1 0,-1 0 0,0-1 0,-1 1 0,-1-5-53,0 11 30,0 0 1,0 1-1,-1-1 1,1 1-1,-1 0 1,0 0-1,-1 0 1,1 0-1,-1 0 1,0 1-1,0 0 1,-1-1-1,1 2 1,-3-2-31,-6-5-168,0 0 1,0 2 0,-1-1-1,-13-4 168,2 9-2702,11 4-1033</inkml:trace>
</inkml:ink>
</file>

<file path=ppt/ink/ink16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4.6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 4066,'0'0'10533,"0"0"-6932,0 0-1840,0 0-302,0 0-466,0 0-294,0 0-160,2-1-58,0 7 396,-3 41-831,3-1 0,2 1 0,2-1 0,4 8-46,1-2 62,-3-12 79,1-1 0,8 16-141,-14-52-1044,-2-11-873,-1-12-2731</inkml:trace>
</inkml:ink>
</file>

<file path=ppt/ink/ink16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5.2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20 1249,'0'0'11866,"0"0"-8240,0 0-2500,0 0 34,0 0-191,0 0-436,0 0-178,0 0 37,0 0 59,0 0-99,0 0-87,6 0 295,31-2-276,0-1 1,20-6-285,-30 5 31,-26 4-30,0-1 1,0 1-1,0 0 0,-1 0 1,1-1-1,0 1 0,0 0 0,0 0 1,0 0-1,-1 0 0,1 0 0,0 0 1,0 0-1,0 1 0,0-1 1,-1 0-1,1 0 0,0 1 0,0-1 1,0 0-1,-1 1 0,1-1 1,0 1-1,-1-1 0,1 1 0,0-1 1,-1 1-1,1-1 0,0 1 1,-1 0-1,1-1 0,-1 1 0,1 0 1,-1 0-1,0-1 0,1 1 1,-1 0-1,0 0 0,1 0 0,-1-1 1,0 1-1,0 0 0,0 0 1,0 0-1,0 0 0,0-1 0,0 1 1,0 0-1,0 0 0,0 0 1,0 0-1,-1-1 0,1 1 0,0 0 1,-1 0-2,1 5 22,-1 3 41,0 0-1,0-1 1,-1 1-1,0 0 0,-1-1 1,0 0-1,0 0 0,-1 0 1,0 0-1,0 0 0,-1-1 1,0 1-1,-5 5-62,6-8-100,1-1 1,-1 0-1,0 1 0,0-1 1,-1-1-1,1 1 0,-1-1 0,0 1 1,0-1-1,0-1 0,0 1 1,-1-1-1,1 0 0,-1 0 0,1 0 1,-1-1-1,0 0 0,1 0 1,-1-1-1,0 1 0,-4-1 100,-4-5-4234,3-12-5202</inkml:trace>
</inkml:ink>
</file>

<file path=ppt/ink/ink16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6.9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237 153 10245,'0'0'5373,"0"0"-2604,0 0-816,0 0-454,0 0-514,0 0-385,-19-3 1230,10 4-1821,0 0-1,0 0 0,1 1 1,-1 0-1,1 1 0,0 0 1,-1 0-1,1 1 1,0 0-1,1 0 0,-1 1 1,1 0-1,0 0 0,0 1 1,1 0-1,-1 0 1,1 1-1,1-1 0,-4 6-8,1-2-50,1 0 0,0 1 0,1 0 0,0 0-1,1 0 1,0 1 0,1 0 0,0 0-1,0 0 1,2 1 0,-1-1 0,2 1 0,-1 8 50,44-12-123,-38-8 107,1-1-1,-1 0 1,0 0 0,0 0-1,1 0 1,-1 0 0,0-1-1,1 0 1,-1 0 0,0 0-1,0-1 1,0 1 0,0-1-1,0 0 1,-1 0 0,1 0-1,0 0 1,-1-1 0,1 0-1,-1 0 1,1 0 16,5-8-45,-1 0 0,0 0 1,0-1-1,-1 0 0,5-12 45,-7 16-49,0-4-24,-1 1 1,0 0 0,0-1-1,-1 0 1,0 0-1,-1 0 1,-1 0 0,0-5 72,-1-104-910,-2 55 408,2 66 606,-4 12 166,3-3-239,-7 50 359,3 0 0,3 0-1,5 57-389,-2-109 19,1 0-1,-1 1 0,1-1 1,0 0-1,1 0 0,-1-1 1,1 1-1,1-1 0,-1 1 1,1-1-1,1 1-18,-2-4 5,-1 0 1,1 0-1,-1 0 1,1 0-1,0-1 0,0 1 1,1-1-1,-1 0 1,0 0-1,1 0 0,-1 0 1,1 0-1,0-1 1,-1 0-1,1 1 0,0-2 1,0 1-1,0 0 1,0-1-1,1 1-5,1-2-15,-1-1 1,1 1-1,-1-1 0,0 0 0,0 0 1,0 0-1,0-1 0,0 0 1,-1 0-1,1 0 0,-1 0 1,0-1-1,0 0 0,0 0 0,0 0 1,-1 0-1,1 0 0,-1-1 1,0 0-1,0 1 0,1-6 15,8-13-401,0 1 0,-2-2 0,-1 1 0,0-7 401,-6 21-51,0-1 1,-1 1-1,-1 0 0,0-1 1,0 1-1,0-4 51,-1 12 227,0 1 74,0 0 41,0 0-30,0 0-115,0 0-66,0 24-19,-2 19 187,0 44 86,2-81-349,0 0-1,1 0 1,0-1-1,0 1 1,1 0-1,-1-1 0,1 1 1,0-1-1,0 0 1,1 0-1,0 0 1,1 2-36,-2-6-60,-1 1 0,1-1 0,0 0 0,0 0 1,0 0-1,0 0 0,0 0 0,0-1 0,0 1 0,0 0 1,0-1-1,0 0 0,1 1 0,-1-1 0,0 0 0,0 0 0,0 0 1,0-1-1,1 1 0,-1 0 0,0-1 0,0 1 0,0-1 0,0 0 1,0 0-1,0 0 0,0 0 0,0 0 0,0 0 0,0 0 60,12-9-4754</inkml:trace>
</inkml:ink>
</file>

<file path=ppt/ink/ink16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7.2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21866,'0'0'1537,"0"0"-801,0 0-128,0 0-336,0 0-272,0 0 0,0 0-320,0 0-448,0 0-1153,0 0-3762</inkml:trace>
</inkml:ink>
</file>

<file path=ppt/ink/ink16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8.5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19 11445,'-2'4'7099,"1"4"-3577,2 44-2948,6-8-276,-2-19-233,-1-1 0,-2 1 0,0 5-65,0-28-78,3-10 34,2-11-7,1-6-48,1 1 1,0 0-1,9-13 99,-14 29-55,1-1-1,0 1 0,0 0 1,1 0-1,1 0 1,-1 1-1,1 0 0,0 0 1,0 1-1,1 0 1,1 0 55,-8 5 0,1 0 0,-1 0 0,1 0 0,-1 0 1,1 1-1,-1-1 0,1 1 0,0-1 0,-1 1 1,1 0-1,-1 0 0,1-1 0,0 1 0,0 0 0,-1 0 1,1 1-1,0-1 0,-1 0 0,1 1 0,-1-1 0,1 0 1,0 1-1,-1 0 0,1-1 0,-1 1 0,1 0 1,-1 0-1,0 0 0,1 0 0,-1 0 0,0 0 0,0 1 1,1-1-1,-1 0 0,0 0 0,0 1 0,0-1 1,-1 1-1,1-1 0,0 1 0,-1-1 0,1 1 0,0 0 1,-1-1-1,0 1 0,8 34 319,-6-21-267,1 0 0,1-1-1,0 1 1,1-1 0,0 0 0,1 0 0,1 0-1,2 2-51,-9-15 2,0-1-1,1 1 0,-1-1 0,1 1 0,-1-1 0,1 1 0,-1 0 1,1-1-1,-1 0 0,1 1 0,-1-1 0,1 1 0,0-1 0,-1 0 1,1 1-1,0-1 0,-1 0 0,1 0 0,0 0 0,-1 1 0,1-1 1,0 0-1,-1 0 0,1 0 0,0 0 0,0 0 0,-1 0 0,1 0 1,0-1-1,-1 1 0,1 0 0,0 0 0,-1 0 0,1-1 0,0 1 1,-1 0-1,1-1 0,-1 1 0,1-1 0,0 1 0,-1-1 1,1 1-1,-1-1 0,1 1 0,-1-1 0,0 1 0,1-1 0,-1 1 1,1-1-2,19-35-47,-17 29-16,0 0-58,0 1-1,0-1 1,1 0-1,0 1 1,0 0-1,0 0 1,1 0-1,-1 1 1,1-1-1,1 1 1,-1 1-1,1-1 1,0 1 0,0-1-1,0 2 1,1-1-1,0 0 122,-6 4 35,0-1 0,0 1 0,0-1 0,0 1 0,0 0 0,0-1 0,0 1 0,0 0 0,0 0 0,0 0 0,0-1 0,0 1 0,0 0 0,0 0 0,0 1 0,0-1 0,0 0 0,0 0 0,0 0 0,0 1-1,0-1 1,0 0 0,0 1-35,4 20 1132,-5-10-1296,1 22 472,-1-17-138,1 1 0,0-1 0,4 14-170,-4-26 23,0 0 0,0-1-1,0 1 1,0-1 0,0 1 0,1-1 0,0 0 0,0 1 0,0-1 0,0 0-1,0 0 1,1 0 0,-1-1 0,1 1 0,0-1 0,0 1 0,0-1 0,3 2-24,-3-3 22,0 1 0,0-1-1,0 0 1,0 0-1,1 0 1,-1-1-1,0 1 1,1-1-1,-1 0 1,0 0-1,1 0 1,-1 0 0,1-1-1,-1 1 1,0-1-1,0 0 1,1 0-1,-1 0 1,1 0-21,2-2-3,0 0 1,0 0-1,0-1 1,-1 1 0,1-1-1,-1-1 1,0 1-1,3-4 3,6-6-327,-2-1-1,0-1 1,-1 0-1,-1 0 1,0-1-1,-1-1 1,-1 1-1,3-12 328,-9 26-37,-1 3 93,-1 0 32,0 0 112,0 0 144,0 0 17,0 15-65,-2 26 6,1-28-245,0 0 0,0 0-1,1 0 1,1 0 0,0 0 0,1 0-1,0 0 1,1 0 0,1-1-1,2 8-56,-4-18-66,-1 0 0,0 0-1,0-1 1,1 1-1,-1 0 1,1-1 0,-1 1-1,1-1 1,0 1-1,0-1 1,-1 0 0,1 0-1,0 0 1,0 0-1,0 0 1,0 0 0,1 0-1,-1-1 1,0 1-1,0-1 1,0 1 0,0-1-1,1 0 1,-1 0-1,0 0 1,0 0 0,1-1 66,14 1-4317</inkml:trace>
</inkml:ink>
</file>

<file path=ppt/ink/ink16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8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0 19929,'-3'0'1889,"3"0"-1345,0 0 257,0 0-705,0 0-96,0 16-16,0 3-240,3-3-1537,1-7-8324</inkml:trace>
</inkml:ink>
</file>

<file path=ppt/ink/ink16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19.5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13094,'3'24'8924,"9"27"-7907,-2-8-748,-9-38-237,16 65 255,-15-65-275,-1-1-1,1 0 1,0 1-1,0-1 1,0 0-1,0 0 1,1 0 0,-1-1-1,1 1 1,0-1-1,0 1 1,1-1 0,2 3-12,-5-6 10,-1 0 0,1 0 0,-1 0 0,1 1 0,-1-1 0,1 0 0,-1 0 0,1 0 0,-1 0 0,1 0 0,-1 0 0,1 0 0,-1 0 0,1 0 0,-1-1 0,1 1 0,-1 0 0,1 0 0,-1 0 0,0 0 0,1-1 0,-1 1 0,1 0 0,-1 0 0,0-1 0,1 1 0,-1 0 0,1-1 0,-1 1 0,0-1 0,0 1 0,1 0 0,-1-1 0,0 1 0,0-1 0,1 1 0,-1-1 0,0 1 0,0-1 0,0 1 0,0 0 1,0-1-1,0 1 0,1-1-10,6-31 50,-5 20-21,3-4-43,1-1 0,1 1 0,0 0 0,3-4 14,-6 14-21,-1 0 0,1 0-1,0 0 1,1 1-1,-1 0 1,1-1 0,0 2-1,1-1 1,-1 0-1,1 1 1,6-3 21,-10 5-11,0 1 0,0 0 1,0 0-1,0 0 0,0 1 0,0-1 0,0 0 1,0 1-1,1-1 0,-1 1 0,0 0 0,0 0 0,1 0 1,-1 0-1,0 0 0,0 0 0,1 1 0,-1-1 1,0 1 10,0 0-3,-1 0 0,1-1 0,-1 2 0,0-1 0,1 0 1,-1 0-1,0 0 0,0 1 0,0-1 0,0 0 0,0 1 1,0-1-1,0 1 0,0-1 0,0 1 0,-1 0 0,1-1 1,-1 1-1,1 0 3,1 11 27,0 1 1,-1-1-1,0 1 1,-1-1-1,-1 14-27,0 6 79,1-23-44,0-5-28,0 1 0,1 0 0,-1-1 0,1 1 0,0 0 0,1-1-1,-1 1 1,1-1 0,0 1 0,1 1-7,-2-6-19,0 0-1,0-1 0,0 1 0,0 0 0,0-1 1,0 1-1,0-1 0,0 1 0,0-1 0,0 0 1,0 1-1,0-1 0,0 0 0,0 0 0,0 0 1,0 0-1,0 0 0,0 0 0,0 0 0,0 0 0,0 0 1,0 0-1,0 0 0,0-1 0,1 1 0,-1-1 1,0 1-1,-1 0 0,1-1 0,1 0 20,26-19-1881,-6-10-3941,-1-2-9945</inkml:trace>
</inkml:ink>
</file>

<file path=ppt/ink/ink16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0.2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15127,'0'0'3802,"0"0"-1705,0 0-950,0 6 40,0 5-1043,0 24 294,2 0 0,1 7-438,-1-31 24,0 0 1,0 0-1,1-1 0,1 1 0,0-1 0,0 1 1,1-1-1,0 0 0,1 0-24,-5-8 2,0 0 1,0 0 0,0 0-1,0 0 1,1-1-1,-1 1 1,1 0-1,-1-1 1,1 1-1,0-1 1,-1 1 0,1-1-1,0 0 1,0 0-1,0 0 1,0 0-1,0 0 1,0 0-1,0-1 1,0 1-1,0-1 1,1 1 0,-1-1-1,0 0 1,0 0-1,0 0 1,1 0-1,-1 0 1,0 0-1,0-1 1,0 1 0,0-1-1,0 1 1,1-1-1,-1 0 1,0 0-1,0 0 1,-1 0-1,1 0 1,0 0 0,0-1-1,0 1 1,-1-1-1,1 1 1,-1-1-1,2-1-2,9-10 3,0-1 0,0-1 1,-2 1-1,0-2 0,3-5-3,-6 10-40,35-83-411,-44 163 482,0-37 42,2-1 1,0 1-1,5 23-73,-4-53 3,0 0 0,-1 0 0,1 0-1,0 0 1,0 0 0,0 0 0,1-1-1,-1 1 1,0 0 0,1-1 0,-1 1 0,1-1-1,-1 1 1,1-1 0,0 0 0,0 0-1,-1 0 1,1 0 0,0 0 0,0 0-1,0 0 1,0-1 0,0 1 0,0-1 0,0 1-1,1-1 1,-1 0 0,0 0 0,0 0-1,0 0 1,0 0 0,0 0 0,0-1 0,0 1-1,1-1-2,2 1 15,0-1 0,1 0-1,-1 0 1,0 0 0,0-1 0,0 0-1,0 0 1,0 0 0,0-1-1,-1 1 1,1-1 0,-1 0-1,4-4-14,5-10-78,0-1-1,-2-1 0,0 0 1,-1-1-1,-1 0 0,0 0 0,-2-1 1,4-18 78,-8 53 79,0-1 0,1 1 0,0-1 1,1 0-1,1 0 0,0-1 0,0 0 1,2 0-1,-1 0 0,9 9-79,-15-20-132,0 0-1,0 0 0,1 0 1,-1 0-1,0 0 1,0 0-1,0-1 1,1 1-1,-1 0 1,1-1-1,-1 1 1,0-1-1,1 1 1,-1-1-1,1 0 0,-1 0 1,1 0-1,-1 1 1,1-1-1,-1-1 1,1 1-1,-1 0 1,1 0-1,-1 0 1,0-1 132,10-4-6422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7.8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1 169 19161,'4'10'3121,"8"25"-2543,0 0 0,-2 1 1,-2 0-1,1 15-578,13 151 895,-19-166-800,1 96-60,-4-131-131,0-1-115,0-9-536,-16-320-171,14 300 859,-2-83 150,5-17-91,-1 121 7,1 0 1,0 0-1,0 0 0,1 0 1,0 0-1,0 0 0,1 0 0,0 1 1,0-1-1,1 1 0,4-6-7,-7 11 2,1-1 0,0 0 1,1 1-1,-1-1 0,0 1 0,1 0 0,-1 0 0,1 0 0,0 0 1,0 0-1,0 0 0,-1 1 0,2-1 0,-1 1 0,0 0 0,0 0 1,0 0-1,0 1 0,1-1 0,-1 1 0,0-1 0,1 1 0,-1 0 0,0 0 1,1 1-1,-1-1 0,0 1 0,1 0 0,-1 0 0,0 0-2,0 0 2,-1 1 0,0 0-1,1 0 1,-1-1-1,0 2 1,0-1 0,0 0-1,0 0 1,-1 1 0,1-1-1,-1 1 1,1-1 0,-1 1-1,0 0 1,0-1-1,0 1 1,0 0 0,-1 0-1,1 0 1,-1 0 0,1 0-1,-1 0-1,5 68 44,-5-63-36,0 5 11,0 0-1,0-1 1,-2 1-1,1-1 1,-2 2-19,1-8 5,0-1 0,0-1 0,0 1 0,-1 0 0,1 0 0,-1-1 0,0 1 0,-1-1 0,1 0 0,-1 0 0,0 0 0,0-1 0,-1 2-5,-1 0-37,3-2-8,0-1 1,0 1-1,0 0 1,0-1-1,0 0 1,-1 0-1,1 0 1,-1 0-1,1 0 1,-1-1-1,0 1 1,0-1-1,0 0 1,0 0-1,-1-1 45,4-3-608,0 0-1,1-1 0,-1 1 0,1-1 1,-1 1-1,1-1 0,0 1 0,0-1 0,1 1 1,-1-1-1,1-2 609,9-14-4688,10 0-2347</inkml:trace>
</inkml:ink>
</file>

<file path=ppt/ink/ink16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0.5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29 22506,'-7'-10'2145,"0"4"-2097,3 3 32,4-4-64,0 4-16,0 3-912,0 0-2994,0 0-14790</inkml:trace>
</inkml:ink>
</file>

<file path=ppt/ink/ink16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0.9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15095,'0'0'3695,"0"0"-1638,0 11-387,1 0-1451,0 0 1,1-1-1,1 1 1,0-1-1,0 0 1,4 6-220,8 31 268,42 180-167,-44-204 162,-4-19-2779,-4-16-6914,-4-5-1569</inkml:trace>
</inkml:ink>
</file>

<file path=ppt/ink/ink16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1.3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 93 3954,'0'-5'2516,"0"4"-2181,0 1 0,0-1 0,0 1 0,1-1 0,-1 1 0,0-1 0,0 1 0,0-1 1,0 1-1,0-1 0,0 1 0,0-1 0,0 1 0,0-1 0,0 1 0,-1-1 0,1 1 0,0-1 1,0 1-1,0-1 0,-1 1 0,1-1 0,0 1 0,0-1 0,-1 1 0,1 0 0,-1-1 0,1 1 1,0 0-1,-1-1 0,1 1 0,-1 0 0,1-1 0,0 1 0,-1 0 0,1 0 0,-1-1 0,1 1 0,-1 0 1,1 0-1,-1 0 0,1 0 0,-1 0-335,0 0 611,19-9 835,87-17-987,-104 26-453,0 0 1,-1 0-1,1 0 1,0 1-1,-1-1 1,1 0-1,0 0 1,-1 0-1,1 0 1,-1 1-1,1-1 1,-1 0-1,1 1 1,0-1-1,-1 0 1,1 1-1,-1-1 1,1 1 0,-1-1-1,0 1 1,1-1-1,-1 1 1,1-1-1,-1 1 1,0-1-1,0 1 1,1 0-1,-1-1 1,0 1-1,0-1 1,1 1-1,-1 0 1,0-1-1,0 1 1,0 0-7,5 32 105,-4-18-70,0-12-29,0 1 1,-1-1 0,2 1-1,-1-1 1,0 1 0,1-1-1,-1 0 1,1 1 0,0-1-1,0 0 1,1 0-1,-1 0 1,0-1 0,1 1-1,0-1 1,0 1 0,0-1-1,0 0 1,0 0-1,0 0 1,0 0 0,0-1-1,1 1 1,-1-1 0,1 0-1,-1 0 1,1 0-1,0-1 1,-1 1 0,1-1-1,0 0 1,-1 0 0,1 0-1,0 0 1,2-1-7,1 0 27,0 0 0,0-1 0,0 0 0,0 0 1,0-1-1,-1 1 0,1-1 0,-1-1 0,1 0 0,-1 1 1,-1-2-1,1 1 0,0-1 0,-1 0 0,0 0 0,0 0 1,3-6-28,-4 6 72,-1-1 0,0 1 0,0-1 0,-1 0 1,1 0-1,-1 0 0,0 0 0,-1 0 1,0 0-1,0-1 0,0 1 0,-1 0 1,0-2-73,0 7 11,-1 0 0,1 0 0,-1 0 0,1 0 0,-1 0 0,0 0 1,1 1-1,-1-1 0,0 0 0,0 0 0,0 0 0,0 1 0,0-1 0,0 0 1,0 1-1,0-1 0,0 1 0,0-1 0,0 1 0,0 0 0,0-1 0,0 1 1,0 0-1,0 0 0,0 0 0,0 0 0,-1 0 0,1 0 0,0 0 0,0 0-11,-50-1-6,36 2 20,1-1-24,0 1-1,0 1 0,1 0 1,-1 1-1,0 0 1,1 1-1,0 1 0,-2 1 11,-20 10-1094,2 1 0,-13 11 1094,29-20-2558</inkml:trace>
</inkml:ink>
</file>

<file path=ppt/ink/ink16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2.7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49 15719,'-1'1'309,"0"-1"-1,0 0 1,0 0 0,0 1-1,-1-1 1,1 0 0,0 1-1,0-1 1,0 1 0,0 0-1,0-1 1,0 1-1,0 0 1,0 0 0,1-1-1,-1 1 1,0 0 0,0 0-1,1 0 1,-1 0 0,0 0-1,1 0 1,-1 1-309,-12 36 1494,3 41-1470,10 94 547,0-172-572,0 0 0,0 0 0,0 0 0,1 0 0,-1 0-1,1 0 1,-1 0 0,0-1 0,1 1 0,0 0-1,-1 0 1,1 0 0,-1-1 0,1 1 0,0 0 0,0-1-1,-1 1 1,1 0 0,0-1 0,0 1 0,0-1 0,0 0-1,0 1 1,0-1 0,-1 1 0,1-1 0,0 0-1,0 0 1,0 0 0,0 0 0,0 0 0,0 0 0,0 0-1,0 0 1,0 0 0,0 0 0,0 0 0,0 0 1,2-1-5,0 1 0,0 0 0,0-1 0,-1 1 0,1-1 0,0 0 0,0 0 0,-1 0 0,1 0 0,-1 0 0,1 0 0,-1-1 0,2 0 5,1-4-20,-1 0 1,1-1-1,-1 0 0,0 0 1,0 0-1,-1 0 0,0 0 1,0-1-1,-1 1 0,0-1 1,0 0-1,-1 1 1,0-7 19,2-21-46,-2 0 1,-2-22 45,0 12 21,1-27 201,0 60-72,0 49-82,2-20-62,0 1 0,1-1 0,0 1 0,2-1 1,0 0-1,1-1 0,0 1 0,2-1 0,0-1 0,0 1 0,2-1 1,-1-1-1,7 7-6,-13-18-158,-1 0 1,1-1-1,0 1 0,-1-1 1,1 1-1,0-1 0,0 0 1,1 0-1,-1 0 0,0-1 1,1 1-1,-1-1 1,1 0-1,-1 0 0,1 0 1,-1 0-1,1-1 0,0 1 1,0-1-1,-1 0 1,1 0-1,0 0 0,-1-1 1,4 0 157,14-4-4146</inkml:trace>
</inkml:ink>
</file>

<file path=ppt/ink/ink16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3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134 9 13318,'-3'-4'6780,"-4"2"-3494,3 1-3275,0 1 1,0-1 0,1 1 0,-1 0 0,0 0 0,0 0 0,0 0 0,0 1 0,0 0 0,1 0 0,-2 0-12,-1 3 34,1 1-1,-1-1 1,1 1 0,0 1 0,1-1 0,-1 1 0,1-1-1,0 1 1,0 1 0,1-1 0,-1 0 0,2 1 0,-1 0-1,1-1 1,0 1 0,0 0 0,0 5-34,-2 16 90,1 0 0,1 0 1,2 25-91,0-29 178,3-22-168,1-1 0,-1-1-1,0 1 1,1 0 0,-1-1 0,1 1-1,-1-1 1,0 0 0,1 0-1,-1-1 1,3 1-10,-2 0 35,1-1-25,0 0 1,0-1-1,-1 1 1,1-1-1,0 0 1,-1 0 0,0 0-1,1-1 1,-1 0-1,0 0 1,0 0-1,-1 0 1,1 0 0,-1-1-1,1 1 1,-1-1-1,2-4-10,6-6 3,0-1 1,-1-1-1,-1 1 0,2-8-3,26-76-6,-22 134 495,-9-18-396,1 0 0,0-1 1,1 1-1,1-2 1,9 13-94,-16-24-12,0 0 0,1 0 0,0 0 0,0 0 0,0-1 0,0 0 0,1 1 0,-1-1 0,1 0 0,0-1 0,0 1 0,0-1 0,0 0 0,0 0-1,0 0 1,1 0 0,-1-1 0,1 1 0,-1-1 0,1 0 0,-1-1 0,1 1 0,0-1 0,3 0 12,-7 0-110,0 0-1,0-1 1,0 1-1,0 0 1,0 0-1,0-1 1,-1 1-1,1-1 1,0 1-1,0-1 1,0 1-1,0-1 1,-1 0-1,1 1 1,0-1-1,-1 0 1,1 1-1,0-1 1,-1-1 110,12-30-6115</inkml:trace>
</inkml:ink>
</file>

<file path=ppt/ink/ink16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4.0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10 12550,'-2'2'9703,"3"1"-6780,13 1-3077,12-12 166,16-2-35,-41 11 20,0 0 0,0-1 0,0 1 0,0 0 0,0 0 0,-1 1 0,1-1 0,-1 0 0,1 0 0,0 0 0,-1 0 0,0 0 0,1 1 0,-1-1 0,0 0 0,0 0 0,1 1 0,-1-1 0,0 0 0,0 1 3,3 28 7,0 8 12,1 74-319,-5-101 263,0 0-1,0 0 0,-1 0 1,0 0-1,-1 0 1,0-1-1,-1 0 1,-4 9 37,1-6-25,0 1 1,0 0 0,2 0-1,0 0 1,0 1 0,1 0-1,1 0 1,1 0 0,-1 15 24,3-29-1,1 0 0,-1-1 1,1 1-1,-1 0 1,1-1-1,0 1 0,-1-1 1,1 1-1,0-1 1,0 1-1,-1-1 0,1 0 1,0 1-1,0-1 0,0 0 1,-1 0-1,1 0 1,0 1-1,0-1 0,0 0 1,0 0-1,0 0 0,-1 0 1,1 0-1,0-1 1,0 1 0,34 0 40,-26 0-6,3-1 48,0 1 1,0-2-1,0 0 0,0 0 0,0-1 0,-1-1 0,1 1 0,0-2-82,-6 2-219,0 0 0,0 0-1,0 0 1,-1 0 0,0-1 0,1 0 0,-1 0 0,-1 0 0,1-1 0,-1 0-1,1 0 1,-1 0 0,-1 0 0,1-1 0,2-4 219,-4-4-7692</inkml:trace>
</inkml:ink>
</file>

<file path=ppt/ink/ink16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5.1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155 1 9780,'-13'8'8121,"-1"-5"-3943,12-2-4084,0-1 0,0 0 1,0 1-1,0 0 0,0-1 1,0 1-1,0 0 0,0 0 1,0 0-1,0 0 0,0 0 0,1 1 1,-1-1-1,0 0 0,1 1 1,-1-1-1,1 1 0,-2 1-94,-29 39 508,27-37-490,0 0 0,0 0 0,1 1-1,-1 0 1,1 0 0,1 0 0,-1 0-1,1 1 1,0-1 0,1 1 0,-1 0 0,2 0-1,-1 0 1,0 0 0,1 0 0,0 6-18,-3 2 332,1-1-4488,3-14-3239</inkml:trace>
</inkml:ink>
</file>

<file path=ppt/ink/ink16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6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208 24 16343,'-1'-3'4950,"-9"-10"-3539,6 12-1364,-1-1 0,1 1 0,-1 0 0,1 0 0,-1 0 0,1 1 0,-1-1 1,1 1-1,-1 0 0,0 1 0,1-1 0,-1 1 0,1 0 0,-1 0 0,1 0 0,0 0 1,-1 1-1,1 0 0,0 0 0,0 0 0,0 1 0,0-1 0,0 1 0,1 0 0,-1 0 0,1 0 1,0 0-1,0 1 0,0-1 0,0 1 0,1 0 0,-2 2-47,-3 5 18,0-2-1,0 1 1,1-1 0,1 1 0,-1 0-1,2 1 1,-1-1 0,1 1 0,1 0-1,0 0 1,1 0 0,0 1-1,0-1 1,1 4-18,5-10-1,1 0 0,0 0-1,-1 0 1,2 0 0,-1-1-1,0 0 1,1 0 0,0-1 1,-3-1-3,0-1 1,0 1 0,1-1 0,-1 0 0,0-1 0,1 1 0,-1-1 0,0 1 0,1-1 0,-1 0 0,1 0 0,-1 0 0,0-1 0,1 1 0,-1-1 0,1 0 0,-1 0 0,0 0 0,0 0 0,0 0 0,0-1 0,0 0 0,0 1 0,0-1 0,0 0 0,0-1 0,-1 1-1,1 0 1,-1-1 0,0 1 0,2-3 2,7-8-55,0 0 0,-1-1 0,0 0 0,-1-1 0,4-11 55,-4 1-87,-6 14 350,-3 25-124,-1-10-153,-1 17 353,0 0 0,2 0-1,0 0 1,3 18-339,-2-34 14,0 0 0,0 0-1,0-1 1,1 1 0,0 0 0,0-1-1,0 1 1,0-1 0,1 0 0,2 4-14,-3-6-86,-1 0 0,1 0 0,0-1 0,1 1 0,-1 0 1,0-1-1,0 1 0,1-1 0,-1 0 0,1 0 1,-1 0-1,1 0 0,-1 0 0,1-1 0,0 1 0,-1-1 1,1 1-1,0-1 0,-1 0 0,1 0 86,15 0-2737</inkml:trace>
</inkml:ink>
</file>

<file path=ppt/ink/ink16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6.7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11589,'0'0'6131,"0"0"-3562,0 0-1072,0 0-267,0 0-480,0 13-43,4 154 1008,-1-39-1990,-3-43-2782,0-85-3760</inkml:trace>
</inkml:ink>
</file>

<file path=ppt/ink/ink16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7.2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21578,'0'7'1216,"0"-1"-1023,0 0 415,0 10-80,0 6-256,0 7 128,0 3-15,0-4-193,0 1-192,0-10 0,0-10-160,0-6-657,4-3-672,-4 0-5186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8.4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 3554,'1'0'613,"1"0"1,0-1 0,-1 1 0,1 0-1,-1 1 1,1-1 0,0 0 0,-1 0-1,1 1 1,-1-1 0,1 1-1,-1-1 1,1 1 0,-1 0 0,1-1-1,-1 1 1,0 0 0,1 0 0,-1 0-1,0 0 1,0 0 0,0 0 0,0 0-1,1 1-613,-1 2 412,1 0-1,-1 0 0,0 0 1,-1 0-1,1 0 0,-1 0 1,1 1-1,-1-1 0,0 0-411,0 4-140,0 22 507,2 1 1,1 0 0,1-1 0,2 1-1,1-1 1,9 23-368,-16-53-5,0 0-1,0 0 1,0 1 0,0-1-1,0 0 1,1 0 0,-1 1 0,0-1-1,0 0 1,0 0 0,0 1-1,1-1 1,-1 0 0,0 0-1,0 0 1,1 0 0,-1 1-1,0-1 1,0 0 0,1 0 0,-1 0-1,0 0 1,0 0 0,1 0-1,-1 0 1,0 1 0,0-1-1,1 0 1,-1 0 0,0 0-1,1 0 1,-1 0 0,0 0 0,0-1-1,1 1 1,-1 0 0,0 0-1,1 0 1,-1 0 0,0 0-1,0 0 1,1 0 0,-1 0-1,0-1 1,0 1 0,1 0 0,-1 0-1,0 0 1,0-1 0,0 1-1,0 0 1,1 0 0,-1-1 5,10-14-109,-1-10-97,-1-1 0,-2 0-1,0 0 1,-2-1-1,-1 0 1,-1 0 0,-1 0-1,-3-23 207,2 41 16,0 8 248,0 1-257,0-1-1,0 1 0,1-1 1,-1 1-1,0-1 0,0 1 1,1-1-1,-1 1 0,0-1 1,1 1-1,-1 0 0,0-1 1,1 1-1,-1 0 0,0-1 1,1 1-1,-1 0 0,1 0 1,-1-1-1,1 1 0,-1 0 1,1 0-1,-1 0 0,1-1 1,-1 1-1,1 0 0,-1 0 1,1 0-1,-1 0 0,1 0 1,-1 0-1,1 0-6,46-6-179,0 1 1,0 2-1,24 4 179,-64-1-8,-6 0 8,1 0 0,-1 0 0,1 1 1,-1-1-1,0 1 0,1-1 0,-1 1 1,0 0-1,0-1 0,1 1 0,-1 0 1,0 0-1,0 0 0,0 0 0,0 0 1,0 0-1,0 0 0,0 0 0,-1 0 1,1 1-1,0-1 0,-1 0 0,1 0 1,0 1-1,-1-1 0,0 0 0,1 1 1,-1-1-1,0 1 0,1-1 0,5 53 265,-5-39-166,0-4-81,0 1 0,1 0 1,1-1-1,0 1 0,0-1 0,5 11-18,-6-19-8,-1 0-1,1-1 1,0 1-1,0 0 1,-1 0-1,2-1 1,-1 1-1,0-1 1,0 0-1,1 1 1,0-1-1,-1 0 0,1-1 1,0 1-1,0 0 1,0-1-1,0 0 1,0 1-1,0-1 1,0 0-1,0-1 1,1 1-1,-1 0 1,0-1-1,1 0 1,0 0 7,0 1 6,-1-1-1,1 0 1,-1 0-1,1 0 0,-1 0 1,0-1-1,1 1 0,-1-1 1,1 0-1,-1 0 0,0 0 1,0 0-1,1-1 0,-1 1 1,0-1-1,0 0 1,0 0-1,-1 0 0,1 0 1,0 0-1,-1-1 0,0 1 1,1-1-1,-1 0 0,0 0 1,0 1-1,0-1 0,-1-1 1,1 1-1,-1 0 0,0 0 1,0 0-1,0-1 1,0 1-1,0-1 0,-1 1 1,0 0-1,1-3-4,-1 2 17,1 1 1,-1-1-1,1 0 1,-1 1-1,0-1 1,0 1-1,-1-1 1,1 1-1,-1-1 1,0 1-1,0-1 1,0 1 0,0-1-1,0 1 1,-1 0-1,0 0 1,1 0-1,-1 0 1,0 0-1,-2-1-17,0 1 13,0 0 1,0 0-1,0 0 0,-1 1 1,0-1-1,1 1 0,-1 0 0,0 1 1,0-1-1,0 1 0,0 0 1,0 0-1,-4 0-13,-12-2 63,1 1 1,-1 2-1,0-1 0,-17 4-63,36-3 2,0 1 0,1-1 0,-1 1 0,1 0 0,-1-1 0,1 1 0,0 0 0,-1 0 0,1 0 0,0 0 0,0 0 0,-1 0 0,1 1 0,0-1 0,0 0 0,0 1 0,1-1 0,-1 0 0,0 1 0,0-1 0,1 1 0,-1-1 0,1 1-1,-1-1 1,1 1 0,0 0 0,-1-1 0,1 2-2,-1 3-634,1-1-1,0 0 1,-1 1-1,2-1 1,-1 0-1,0 1 1,1-1-1,1 1 635,0-4-10028</inkml:trace>
</inkml:ink>
</file>

<file path=ppt/ink/ink16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27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70 286 13590,'0'0'6102,"0"0"-4307,0 0-904,0 0 88,0 0-312,0 0-221,0 0-57,0 0-44,0 0-337,0-1 1,0 1 0,0-1 0,1 1 0,-1 0 0,0-1 0,0 1 0,0-1 0,1 1 0,-1 0 0,0-1 0,0 1 0,1 0 0,-1-1 0,0 1 0,1 0 0,-1-1 0,0 1 0,1 0 0,-1 0 0,1-1-1,-1 1 1,0 0 0,1 0 0,-1 0 0,1 0 0,-1-1 0,1 1 0,-1 0 0,0 0 0,1 0-9,23-4 71,0 0-1,1 2 1,-1 0 0,1 2-1,-1 0 1,6 3-71,-27-3 4,-1 0 0,0 1 0,0 0-1,0-1 1,1 1 0,-1 0 0,0 0 0,0 0 0,0 0-1,0 0 1,0 1 0,-1-1 0,1 1 0,0-1-1,-1 1 1,1 0 0,-1-1 0,1 1 0,-1 0 0,0 0-1,0 0 1,0 0 0,0 0 0,0 0 0,0 0-1,0 0 1,-1 1 0,1-1 0,-1 0 0,0 0-1,0 1 1,1-1 0,-1 0 0,-1 1 0,1-1 0,0 2-4,0 0 5,-1 1 1,1 0 0,-1 0 0,0-1-1,0 1 1,0 0 0,0-1-1,-1 1 1,0-1 0,0 0 0,0 1-1,-1-1 1,1 0 0,-1 0 0,0-1-1,0 1 1,-2 1-6,-6 3-19,0-1 0,-1 0-1,0-1 1,-1-1 0,1 0 0,-1 0-1,0-1 1,0-1 0,0 0 0,-1 0 0,1-2-1,-1 0 1,1 0 0,-1-1 0,-10-2 19,21 1-2,0 0 1,1 0-1,-1 0 1,0 0-1,1 0 1,-1-1-1,1 1 1,0-1-1,-1 1 1,1-1-1,0 0 1,0 0 0,0 0-1,1 0 1,-1-1-1,0 1 1,1 0-1,-1-1 1,1 1-1,0-1 1,0 1-1,0-1 1,0 0-1,0 0 1,1 1-1,-1-1 1,1 0-1,-1 0 1,1 1-1,0-1 2,-2-18 17,1 0-1,1 0 0,2-18-16,-1 19 14,-1 8-3,2 0 0,0 0 0,0 0 0,1 1 0,0-1 0,1 1 0,1-1 0,0 1 0,0 1 0,1-1-1,0 1 1,4-4-11,8-11 43,2 2 0,1 0-1,1 1 1,8-5-43,-26 20-155,-8 5-5346,-20 2-6563</inkml:trace>
</inkml:ink>
</file>

<file path=ppt/ink/ink16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1.3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1072,'0'14'12745,"1"-1"-6293,1 4-2748,1 8-3301,2 25-64,7 96 292,7 197-1094,-16-342-2799,-2-1-3760</inkml:trace>
</inkml:ink>
</file>

<file path=ppt/ink/ink16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1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70 15207,'9'-8'394,"1"1"0,0 0 0,0 0-1,1 1 1,0 1 0,0-1 0,0 2 0,1 0 0,-1 0 0,1 1-1,0 0 1,0 1 0,0 0 0,0 1 0,1 1 0,-1 0 0,0 0 0,0 2-1,6 0-393,-16-1 24,0 0 0,0 0 0,0 1 0,0-1 0,0 0-1,-1 1 1,1-1 0,-1 1 0,1-1 0,-1 1 0,1 0 0,-1 0-1,0-1 1,0 1 0,0 0 0,0 0 0,0 0 0,-1 0-1,1 0 1,0 1 0,-1-1 0,0 0 0,1 0 0,-1 0 0,0 0-1,0 1 1,0 0-24,0 9 116,0-1 0,-1 0 0,0 0 0,-2 10-116,1-12 58,-1 0 1,-1-1 0,1 0 0,-1 1 0,-1-1 0,0-1 0,0 1 0,0-1 0,-1 1 0,0-2 0,0 1-1,-4 2-58,-18 16 179,-1-2 0,-14 9-179,36-27 19,5-3-69,1-1-1,-1 0 1,0 0 0,1 0 0,-1 0-1,0-1 1,1 1 0,-1 0 0,0-1 0,0 1-1,0-1 1,0 1 0,0-1 0,1 0-1,-1 0 1,0 0 0,-1 0 50,-2 0-2209</inkml:trace>
</inkml:ink>
</file>

<file path=ppt/ink/ink16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4.2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202 28 13686,'0'-1'196,"-1"-1"-1,1 1 1,-1-1-1,1 1 1,-1 0-1,0-1 1,0 1-1,1 0 1,-1-1-1,0 1 1,0 0-1,0 0 1,0 0-1,0 0 1,-1 0-1,1 0 1,0 0-1,0 0 1,-1 0-1,1 1 1,-1-1-1,1 0 1,0 1-1,-1-1 1,1 1-1,-1 0 1,1-1-1,-1 1 1,1 0-1,-1 0 1,1 0-1,-1 0 1,0 0-1,0 1-195,-2-2 349,0 1-1,0 1 1,0-1-1,0 0 1,0 1-1,0 0 0,0 0 1,0 0-1,1 0 1,-1 1-1,0-1 1,1 1-1,-1 0 1,0 1-349,-5 5-3,0 1 1,1 0-1,0 0 1,0 1 0,1 0-1,0 1 1,1-1-1,0 1 1,1 1 0,-4 9 2,4-3-4,0 1 0,1 0 0,1 0 0,1 0 0,1 0 0,1 14 4,0-32-3,1 0 1,0 0 0,-1 0 0,1 0 0,0 0 0,0 0 0,-1 0-1,1 0 1,0 0 0,0 0 0,0 0 0,0-1 0,0 1 0,0 0-1,0-1 1,1 1 0,-1 0 0,0-1 0,0 0 0,0 1 0,1-1 0,-1 0-1,0 1 1,0-1 0,1 0 0,-1 0 0,0 0 0,1 0 0,-1 0-1,1-1 3,2 2-8,1-1 0,0 0 0,0 0 0,0-1 0,0 1 0,-1-1 0,1 0 0,2-1 8,-2-2-15,1 0-1,-1 0 1,1 0-1,-1 0 1,0-1-1,-1 0 1,1 0-1,-1 0 1,0-1-1,0 0 1,-1 1-1,1-1 1,-1 0-1,0-2 16,4-7-64,-1-1-1,-1 1 1,0-1 0,-1 0 0,1-6 64,-1-73-139,-4 94 251,0 1 19,2 4-140,0-1-1,-1 1 1,1 0 0,-1 0 0,0 0 0,0 1 0,0-1 0,0 0 0,-1 0 0,0 2 9,1 0-3,4 64 24,3 21 27,-7-85-46,0 0 1,1 0-1,0 0 0,0 0 0,0 0 1,0-1-1,1 1 0,0-1 0,1 1 1,-1-1-1,1 0 0,1 2-2,-3-6-2,-1 1 1,1 0-1,0-1 0,-1 1 0,1-1 0,0 1 0,0-1 1,0 0-1,0 0 0,0 0 0,0 0 0,1 0 0,-1 0 0,0-1 1,0 1-1,1-1 0,-1 0 0,0 1 0,0-1 0,1 0 1,-1 0-1,0-1 0,1 1 0,-1 0 2,2-2-8,0 1 0,-1-1 0,1 1 0,0-1 0,-1-1 0,0 1-1,1 0 1,-1-1 0,0 1 0,0-1 0,-1 0 0,1 0 0,0-1 8,8-10-46,-2-1 0,1 0 0,-2 0 0,0-1 0,5-15 46,-7 14-191,0 1-1,-1-1 0,-1 0 1,-1 0-1,0-1 1,0-13 191,-3 31 34,0 0-4,0 0 4,0 20-103,-2 42 126,1-11 198,4 34-255,-2-83 0,-1 0 0,1 0 0,0 0 0,0 0 0,0-1 0,0 1 0,1 0 0,-1 0 0,0-1 0,1 1 0,-1 0 1,1-1-1,-1 0 0,1 1 0,0-1 0,-1 0 0,1 0 0,0 0 0,0 0 0,0 0 0,0 0 0,0-1 0,0 1 0,0 0 0,1-1 2,-1 1 1,0 0-1,1 0 0,-1-1 1,1 0-1,-1 1 1,1-1-1,-1 0 0,1 0 1,-1 0-1,0 0 0,1-1 1,-1 1-1,1-1 1,-1 0-1,1 1 0,-1-1 1,0 0-1,0 0 0,1 0 1,0-2-3,4-4-8,-1-1 0,0 0 1,-1-1-1,0 1 0,0-1 0,-1 0 1,0 0-1,-1 0 0,0-1 1,0 1-1,0-5 8,1-1-15,1-1 1,1 2 0,6-15 14,-12 29 2,1 0-1,-1-1 1,0 1 0,0 0 0,0 0 0,1-1 0,-1 1 0,0 0 0,0 0 0,1 0 0,-1-1 0,0 1-1,1 0 1,-1 0 0,0 0 0,1 0 0,-1-1 0,0 1 0,1 0 0,-1 0 0,0 0 0,1 0-1,-1 0 1,0 0 0,1 0 0,-1 0 0,0 0 0,1 0 0,-1 0 0,0 0 0,1 0 0,-1 1-1,0-1 1,1 0 0,-1 0 0,0 0 0,0 0 0,1 1 0,-1-1 0,0 0 0,0 0 0,1 0-1,-1 1 1,0-1 0,0 0 0,1 0 0,-1 1 0,0-1 0,0 0 0,0 1 0,0-1 0,1 0 0,-1 1-1,0-1 1,0 0 0,0 1 0,0-1 0,0 0 0,0 1 0,0-1-2,9 21 239,-9-20-224,7 18-91,-5-12 195,0 1 1,1 0-1,0-1 1,1 1-1,-1-1 1,4 4-120,-5-9-175,0 0 0,0 0 0,0 0 0,0 0 0,0 0 0,0 0 0,1-1 0,-1 1 0,1-1 0,-1 0 0,1 0 0,-1 0 0,1 0 0,0 0 0,-1 0 0,1-1 0,0 1 0,0-1 0,0 0 0,-1 0 0,3 0 175,18 0-7851</inkml:trace>
</inkml:ink>
</file>

<file path=ppt/ink/ink16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5.2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 15863,'0'0'1836,"0"0"-374,0 0 328,0 0-640,0 0-534,0 0-165,0 0-147,0 15-66,-1 22-92,3 0 1,0 0 0,3-1-1,1 1 1,4 9-147,-4-29 20,0-15 22,4-23 23,-6 8-80,53-114-67,-49 112 19,1-1-1,1 1 0,0 1 1,1-1-1,1 2 0,11-11 64,-23 23-32,0 1-16,0 27-67,-1 16 125,1 53 187,1-87-178,0-1-1,0 1 0,1-1 0,0 0 0,1 0 1,-1 0-1,1 0 0,1-1 0,3 7-18,-7-13 0,1-1 0,0 1 0,0 0 0,0 0 0,0 0 0,0 0 0,0-1 0,0 1 0,0 0 0,0-1 0,0 1 0,0-1 0,0 1 0,0-1 0,0 1 0,1-1 1,-1 0-1,0 0 0,0 1 0,0-1 0,1 0 0,-1 0 0,0 0 0,0 0 0,1-1 0,-1 1 0,0 0 0,0 0 0,0-1 0,0 1 0,1-1 0,-1 1 0,0-1 0,0 0 0,0 1 0,0-1 0,0 0 0,0 0 0,36-32-14,-23 15-32,74-97-1714,-83 129 1890,-4 9 102,-1 111 644,0-133-870,1 0 1,0 0 0,-1 0 0,1 0 0,0 0 0,0-1 0,-1 1 0,1 0 0,0 0 0,0-1 0,0 1 0,0 0 0,0-1 0,0 1-1,0-1 1,0 0 0,1 1 0,-1-1 0,0 0 0,0 1 0,0-1 0,0 0 0,0 0 0,1 0 0,-1 0 0,0 0 0,0-1 0,0 1-1,0 0 1,1 0-7,42-7 75,-29-1-107,-1-1-1,0-1 0,0 0 1,-1-1-1,0 0 0,-1-1 1,0-1-1,-1 0 0,0 0 0,-1-1 1,-1-1-1,6-12 33,-11 20-41,-1 0-1,-1-1 1,1 0-1,-1 0 1,0 0-1,-1 0 1,0 0-1,0 0 1,-1-7 41,-5 13 86,0 1 0,0 0 0,-1 1 0,1-1 0,0 1 0,0 0 0,-1 0 0,-2 1-86,2-1 27,4 0-15,-1 1 0,1-1 0,-1 1 1,1-1-1,-1 1 0,1 0 0,0 0 1,-1 0-1,1 0 0,0 0 1,0 1-1,0-1 0,0 1 0,0 0 1,0-1-1,0 1 0,0 0 0,1 0 1,-1 0-1,1 0 0,-1 0 1,1 0-1,0 1 0,0-1 0,0 0 1,0 1-1,0-1 0,1 1 0,-1-1 1,1 1-1,-1 2-12,-2 12-12,1 0 1,1 0-1,0 0 0,2 8 12,-1-11 16,0-7-28,-1 6 21,1 1 1,1-1-1,0 0 1,1 0-1,1 0 0,0 2-9,-2-12-12,0 0-1,0 0 0,1 0 0,-1 0 1,0-1-1,1 1 0,0 0 1,0-1-1,0 1 0,0-1 0,0 0 1,0 1-1,1-1 0,-1 0 0,1 0 1,-1-1-1,1 1 0,0 0 1,-1-1-1,1 0 0,0 0 0,0 0 1,0 0-1,0 0 0,0 0 0,1-1 1,-1 0-1,2 1 13,-2-1-69,3 1-296,0-1 0,0 0 0,-1 0 1,1-1-1,0 1 0,0-1 0,0 0 365,24-13-4620</inkml:trace>
</inkml:ink>
</file>

<file path=ppt/ink/ink16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5.7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16343,'0'0'2164,"0"12"485,0 19-2329,1-1 0,2 0 0,0 1-1,2-2 1,2 1 0,0 0 0,3 0-320,-10-29-1,0-1 0,0 1 1,0-1-1,0 1 1,0-1-1,0 1 0,1-1 1,-1 1-1,0-1 0,0 1 1,1-1-1,-1 1 0,0-1 1,1 0-1,-1 1 1,0-1-1,1 1 0,-1-1 1,1 0-1,-1 1 0,0-1 1,1 0-1,-1 0 0,1 1 1,-1-1-1,1 0 1,-1 0-1,1 0 0,-1 1 1,1-1-1,-1 0 0,1 0 1,0 0-1,-1 0 0,1 0 1,-1 0-1,1 0 1,-1 0-1,1 0 0,-1-1 1,1 1-1,-1 0 0,1 0 1,-1 0-1,1-1 0,-1 1 1,1 0-1,-1 0 1,1-1-1,-1 1 0,1 0 1,18-23 6,18-47 61,-19 35-154,1 1 0,18-24 87,-35 63 29,0 1-1,0-1 0,0 1 0,-1 0 0,0 0 1,-1-1-1,1 4-28,2 46 113,-3-39-160,1 0 0,0 0 0,1 0 0,1 0 1,1 0-1,4 12 47,-8-27-466,5 7 297,1-7-5751,3-1-7839</inkml:trace>
</inkml:ink>
</file>

<file path=ppt/ink/ink16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6.6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12550,'0'4'3815,"2"86"2709,2-40-5506,7 37-1018,-11-85 10,12 62 149,-4 0 0,1 50-159,-9-113-397,0-1-142,0-38-3372,-2-5 1976,0 29 2391,2 0-1,-1 0 0,2 0 1,0-1-1,0 1 0,2-1-455,-2 12 4,1 0 1,0 0-1,-1 0 0,1 0 0,0 1 0,0-1 1,1 0-1,-1 1 0,0 0 0,1 0 0,0 0 1,-1 0-1,1 0 0,0 0 0,0 0 0,0 1 1,0 0-1,0 0 0,2-1-4,71-19-19,-52 16 9,6-4 13,-11 3 9,0 1 0,1 1 0,-1 1 1,1 0-1,4 1-12,-23 2 317,-1 0 612,0 0-113,-7 6-685,0-1 0,1 1 0,0 0 0,0 1 0,0 0 0,1-1 0,0 2 0,0-1 0,-1 4-131,-6 7 163,-1-1-133,2 1 0,0 1-1,1 0 1,1 0 0,0 1 0,2 0-1,0 0 1,1 1 0,1 0 0,1 0 0,1 0-1,1 0 1,1 14-30,1-33-8,0-1 0,1 0 0,-1 0-1,1 0 1,-1 1 0,1-1 0,0 0 0,-1 0-1,1 0 1,0 0 0,0 0 0,0 0 0,0 0 0,0 0-1,0-1 1,0 1 0,0 0 0,0-1 0,0 1 0,0 0-1,0-1 1,0 1 0,1-1 0,-1 0 0,0 1 0,0-1-1,1 0 1,-1 0 0,0 0 0,0 0 0,1 0 0,-1 0-1,1 0 9,4 0-28,-1 0-1,1 0 0,0 0 1,-1-1-1,1 0 0,-1 0 1,0 0-1,2-2 29,1-1-113,-2 0-1,1 0 0,0-1 1,-1 0-1,0-1 1,0 1-1,0-1 0,-1 0 1,0 0-1,0-1 1,-1 0-1,0 0 1,0 0-1,0 0 0,-1 0 1,0-1-1,0 0 1,1-6 113,4-15-789,-2-1 0,0 0 0,-2 0 0,-1-14 789,-2 29-1065,-1-13 3894,0 16 383,0 30-2329,0 0-868,1 0 0,1 0 0,0 0 0,4 11-15,-4-22 2,0 1 1,0-1-1,1 0 1,0 0 0,1 0-1,-1 0 1,1 0-1,0-1 1,1 0 0,0 0-1,0 0 1,2 2-3,-4-6-59,0 0 0,-1 0 1,1 0-1,0-1 0,0 1 1,0-1-1,0 0 0,0 0 1,1 0-1,-1 0 0,0 0 0,0-1 1,1 1-1,-1-1 0,0 0 1,1 0-1,-1 0 0,0-1 1,1 1-1,-1-1 0,0 0 0,0 1 1,0-1-1,1-1 0,-1 1 1,1-1 58,4-2-672,1-1 0,-1 0 1,0 0-1,0-1 1,0 0-1,-1 0 0,0 0 1,2-4 671,30-36-5117</inkml:trace>
</inkml:ink>
</file>

<file path=ppt/ink/ink16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6.9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0 18921,'-6'5'4952,"4"8"-3458,2 18-2461,1-21 1514,-1 56-341,4 0-1,2 0 1,15 60-206,11 15-2940,-32-138-1641,0-3-5474</inkml:trace>
</inkml:ink>
</file>

<file path=ppt/ink/ink16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7.4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80 14871,'0'0'2852,"0"0"-1270,0 0 13,0 0-605,0 0-715,5 0-208,255 0 591,-257 0-650,1 1-1,-1-1 0,0 1 1,1 0-1,-1 0 0,0 0 1,1 0-1,-1 0 0,0 1 0,0 0 1,0-1-1,-1 1 0,1 0 1,0 1-1,-1-1 0,1 0 1,-1 1-1,1-1 0,-1 1 0,0 0 1,0 0-1,-1 0 0,1 0 1,0 0-1,-1 0 0,0 0 0,1 1-6,1 3 24,0-2 1,0 1 0,1 0 0,0-1 0,0 1 0,5 4-26,-8-10 15,0 1 1,0-1 0,0 1 0,0-1-1,0 1 1,0-1 0,0 0 0,0 1 0,0-1-1,0 0 1,1 0 0,-1 0 0,0 0-1,0 0 1,0 0 0,0 0 0,0 0-1,0 0 1,0-1 0,0 1 0,0 0 0,1-1-1,-1 1 1,0-1 0,0 1 0,-1-1-1,1 1 1,0-1 0,0 0 0,0 1-16,24-24 476,-21 19-435,3-3 3,-1 1 0,0-1 0,0 0-1,-1 0 1,0 0 0,0-1 0,-1 0-1,0 0 1,-1 0 0,0-1 0,0 1-1,-1-1 1,0 1 0,0-6-44,-3 14 7,1 1 0,0-1 0,0 0 0,-1 0 0,1 1 0,-1-1 0,1 1 0,0-1 0,-1 0 0,1 1 0,-1-1 0,0 1 0,1-1 0,-1 1-1,1-1 1,-1 1 0,0-1 0,1 1 0,-1 0 0,0-1 0,1 1 0,-1 0 0,0 0 0,0-1 0,1 1 0,-1 0 0,0 0 0,0 0 0,1 0 0,-1 0 0,-1 0-7,-31 0 80,25 0-58,-2 0-300,0-1 415,0 1 0,0 1 0,1 0-1,-1 0 1,-10 3-137,18-3-157,0-1-1,0 1 1,0 0-1,0 0 1,1 0 0,-1 0-1,0 0 1,0 0-1,1 0 1,-1 0-1,0 1 1,1-1-1,0 1 1,-1-1 0,1 1-1,0 0 1,-1-1-1,1 1 1,0 0-1,1 0 1,-1 0-1,0 0 1,0 0 0,1 0-1,-1 0 1,1 0-1,0 0 1,-1 0-1,1 0 1,0 0-1,0 0 158,0 0-9932</inkml:trace>
</inkml:ink>
</file>

<file path=ppt/ink/ink16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39.1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197 261 13014,'-2'-3'890,"0"0"1,0 0-1,-1 1 0,1-1 1,-1 1-1,0 0 1,1 0-1,-1 0 0,0 0 1,-1 0-1,1 0 0,0 1-890,0 0 201,1 0 0,-1 0 0,0 1 0,1-1-1,-1 1 1,0 0 0,1 0 0,-1 0-1,0 0 1,0 0 0,1 1 0,-1-1 0,-1 1-201,-1 1-30,1 0 1,-1 0 0,0 0 0,1 1 0,-1 0-1,1 0 1,0 0 0,-1 0 0,2 1 0,-1-1-1,0 1 1,1 0 0,0 0 0,-1 1 0,0 2 29,-4 5 0,1 0 1,1 1-1,0 1 1,1-1 0,0 1-1,1-1 1,0 1 0,1 2-1,-1 15-47,1 0 1,1 0 0,2 7 46,1-37-2,-1 0-1,1 0 0,-1 0 1,1 0-1,0 0 1,0 0-1,-1 0 0,1 0 1,0-1-1,0 1 1,0 0-1,0 0 0,0-1 1,0 1-1,0-1 1,0 1-1,0-1 0,0 1 1,1-1-1,-1 0 1,0 1-1,0-1 0,0 0 1,1 0-1,-1 0 1,0 0-1,0 0 0,0 0 1,1 0-1,-1 0 1,1-1 2,2 1-6,1 0-1,-1 0 1,0-1 0,1 0 0,-1 1 0,0-2-1,0 1 1,0 0 0,3-2 6,2-4-70,0-1 0,0 0 0,0-1 0,-1 0-1,-1 0 1,1-1 0,-2 0 0,1-1 70,52-91-821,-50 84 741,5-9 69,-1 0 0,-1-1 0,-1-1 0,-2 1 0,-1-2 0,-1 1 0,-1-1 1,-2 0-1,-1 0 0,-1-22 11,-2 52-8,0 0 18,0 0-42,2 12 26,-1 1 0,-1 0 1,1 0-1,-2 0 0,0 0 0,0 0 0,-2 1 6,-2 34 97,4-17-10,-1-1 50,1 0 0,1-1 1,2 1-1,3 16-137,-4-39 12,1-1 0,-1 1 0,1 0 0,0-1 1,1 1-1,-1-1 0,1 1 0,1-1 0,-1 0 0,1 0 1,0-1-1,0 1 0,1-1 0,-1 0 0,1 0 1,1 0-1,-1-1 0,0 0 0,1 0 0,0 0 0,5 2-12,-6-4-26,-1-1-1,1 0 0,-1 0 0,1 0 1,-1 0-1,1-1 0,-1 0 0,1 0 0,0 0 1,-1 0-1,1-1 0,0 1 0,-1-1 1,1-1-1,-1 1 0,0 0 0,1-1 0,-1 0 1,0 0-1,0 0 0,0-1 0,0 0 1,0 1-1,-1-1 0,1 0 0,-1-1 1,0 1-1,2-3 27,89-124-219,-94 125 473,-8 7-199,-8 7-63,8-3 24,0 1 0,0-1 0,1 2 0,0-1 0,1 1 0,0 0 0,0 0 0,0 1-1,1 0 1,1 0 0,-1 0 0,2 0 0,-1 1 0,1 0 0,-1 8-16,-3 12 1,2-1 0,1 1 0,2 0 0,1 24-1,2-53-1,0-1-1,0 1 0,0-1 1,1 1-1,-1-1 0,0 1 1,0-1-1,0 0 0,1 1 1,-1-1-1,0 0 0,1 0 1,-1 0-1,0 0 1,0 0-1,1 0 0,-1 0 1,0-1-1,0 1 0,1 0 1,-1-1 1,33-7 0,-27 2 1,0-1-1,-1 1 1,0-1 0,0 0 0,0 0 0,-1-1 0,0 0 0,0 0 0,-1 0 0,2-7-1,32-95-87,-27 76-44,-6 12 10,7-17-11,-11 39 133,-1 0 0,0 0 0,0-1 1,0 1-1,1 0 0,-1 0 0,0 0 0,0 0 0,0-1 0,1 1 1,-1 0-1,0 0 0,0 0 0,1 0 0,-1 0 0,0 0 0,1 0 1,-1 0-1,0 0 0,0 0 0,1 0 0,-1 0 0,0 0 0,1 0 1,-1 0-1,0 0 0,0 0 0,1 0 0,-1 0 0,0 0 0,0 0 1,1 1-1,-1-1 0,0 0 0,0 0 0,0 0 0,1 0 0,-1 1 1,0-1-1,0 0 0,0 0 0,1 0 0,-1 1 0,0-1 0,0 0 1,0 0-1,0 1 0,0-1 0,0 0-1,14 30 31,43 81 380,-50-100-349,1 0-1,0 0 0,0-1 1,1 0-1,1 0 1,-1-1-1,2 0 1,2 1-62,-10-8-109,-1 0 0,0-1 0,0 0 0,1 0 0,-1 0 0,1 0 0,-1 0 0,1 0-1,-1 0 1,1-1 0,-1 0 0,1 1 0,0-1 0,-1 0 0,1 0 0,-1 0 0,1 0 0,0-1 0,-1 1 0,1-1 0,-1 0 0,1 0 0,-1 0 109,13-17-8230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09.4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142 39 12406,'-7'18'2450,"1"1"-1,1-1 1,-1 9-2450,-6 58 3228,10-9-2521,4 23-707,0-8 940,-2-66-840,-3 40 91,3-65-189,0 1 0,0-1 0,0 0 0,0 0 0,0 1 0,0-1 0,0 0 0,0 0 0,-1 1 0,1-1 1,0 0-1,0 0 0,0 0 0,-1 0 0,1 1 0,0-1 0,0 0 0,0 0 0,-1 0 0,1 0 0,0 0 0,0 1 0,-1-1 1,1 0-1,0 0 0,0 0 0,-1 0 0,1 0 0,0 0 0,0 0 0,-1 0 0,1 0 0,0 0 0,0 0 0,-1 0 0,1 0 1,0 0-1,0 0 0,-1 0 0,1-1 0,0 1 0,0 0 0,-1 0 0,1 0 0,0 0 0,0 0 0,0-1 0,-1 1 0,1 0 1,0 0-1,0 0 0,0 0 0,-1-1-2,-10-10-14,0-4-47,2 0 1,0-1 0,1 0-1,1-1 1,0 0 0,1 0-1,1 0 1,1 0 0,0-1-1,0-9 61,-1-16-35,2 0 0,2-1-1,4-34 36,-2 71-24,0 1-1,0-1 1,1 1-1,0 0 1,0-1 0,0 1-1,1 0 1,0 0-1,0 0 1,0 1 0,1-1-1,0 1 1,0 0-1,0 0 1,1 0-1,0 1 1,0-1 0,5-3 24,-2 3-71,-1 0-1,1 0 1,0 1 0,1 0 0,-1 0 0,1 1 0,0 0 0,0 1 0,0 0 0,0 0 0,0 1 0,0 0 0,5 0 71,-13 3-1,0 0 1,0 1 0,0-1-1,0 0 1,0 1-1,-1-1 1,1 1 0,-1-1-1,1 0 1,-1 1 0,0-1-1,0 1 1,0-1-1,0 1 1,-1-1 0,0 3 0,1 1 11,0 1 40,1 12 162,-2-1-1,0 0 1,-4 18-213,4-30 15,-1-1 1,1 0-1,-1 0 0,0 0 0,0 0 1,-1 0-1,1 0 0,-1 0 0,0-1 1,0 1-1,-1-1 0,0 0 0,1 0 1,-1 0-1,-4 2-15,6-5-244,-8 4-2537,10-5-3558</inkml:trace>
</inkml:ink>
</file>

<file path=ppt/ink/ink16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40.2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 57 12118,'-14'10'9424,"13"-14"-5304,20-21-3621,-16 21-507,1 0 1,0 1-1,0-1 0,1 1 0,-1 0 0,1 0 0,0 1 0,-1-1 0,1 1 0,0 0 0,0 0 1,1 1 7,-4 0-3,0 1-1,1 0 1,-1 0 0,0 0 0,1 0 0,-1 1 0,0-1 0,0 0 0,1 1 0,-1 0 0,0 0-1,0-1 1,0 1 0,1 0 0,-1 1 0,0-1 0,-1 0 0,1 1 0,0-1 0,0 1 0,-1-1-1,1 1 1,0 0 0,-1 0 0,0-1 0,1 1 0,-1 0 0,0 2 3,0-4 0,7 12-103,-1 0 0,0 1 0,-1 0-1,5 12 104,-10-21-27,0 1 0,0-1 0,0 0 0,0 0 0,-1 1-1,1-1 1,-1 1 0,0-1 0,-1 0 0,1 1-1,-1-1 1,0 0 0,0 1 0,0-1 0,-1 0 0,1 0-1,-1 0 1,-2 4 27,-15 20-70,-1-1-1,-1-1 0,-17 16 71,11-12-51,1 1-1,-8 13 52,33-43 8,0 1 0,0-1-1,0 0 1,0 0 0,0 0-1,0 1 1,0-1 0,0 1-1,1-1 1,-1 0 0,1 1-1,-1-1 1,1 1 0,-1 0-1,1-1 1,0 1 0,0-1-1,0 1 1,0-1 0,0 1-1,0 0 1,0-1 0,0 1-1,1-1 1,-1 1-1,1-1 1,-1 1 0,1-1-1,-1 1 1,1-1 0,0 1-1,0-1 1,0 0 0,0 0-1,0 1 1,0-1 0,0 0-1,0 0 1,0 0 0,1 0-1,-1 0 1,0 0 0,1 0-1,-1-1 1,0 1 0,1 0-1,0-1-7,9 4 89,1 0 0,0-1 0,0-1-1,0 0 1,0-1 0,1 0-89,2 1 57,100 1 184,-92-3-327,-8-2-872,-7-8-1702</inkml:trace>
</inkml:ink>
</file>

<file path=ppt/ink/ink16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41.1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170 0 13894,'0'0'2794,"-12"0"2625,-17 0-3296,25 1-2107,0 0 1,0 0-1,-1 0 1,1 0-1,0 0 1,0 1-1,0 0 1,1 0-1,-1 0 1,0 0-1,1 1 1,-1 0 0,1-1-1,0 1 1,0 0-1,0 0 1,0 1-1,0-1 1,1 1-1,-2 3-16,-2 2-1,0 1 1,0 0-1,1 1 0,1-1 1,0 1-1,0 0 0,0 6 1,-2 21 5,1 1-1,3-1 1,1 27-5,1-64-1,0 0 1,1-1 0,-1 1 0,0 0-1,1 0 1,-1-1 0,1 1-1,-1 0 1,1-1 0,-1 1 0,1-1-1,0 1 1,-1-1 0,1 1 0,0-1-1,-1 1 1,1-1 0,0 0 0,0 1-1,-1-1 1,1 0 0,0 0 0,0 1-1,0-1 1,-1 0 0,1 0-1,0 0 1,0 0 0,0 0 0,0 0-1,-1 0 1,1 0 0,0-1 0,0 1-1,0 0 1,-1 0 0,1-1 0,0 1-1,0 0 1,-1-1 0,1 1 0,37-16 24,-30 10-74,0-1 0,0-1 1,0 0-1,-1 0 0,-1 0 0,1-1 1,-2 0-1,1 0 0,-1-1 0,3-6 50,2-8-168,-2-1-1,0 0 1,3-20 168,-2 127 80,-9-73-42,2 1 0,-1 0 0,1 0 0,1-1 0,0 1 0,0-1 0,1 0 0,0 0 0,0 0 0,4 4-38,-6-10-5,1 0 1,-1 0 0,1 0 0,0 0-1,0-1 1,0 1 0,1-1 0,-1 1-1,1-1 1,-1 0 0,1-1 0,0 1-1,-1-1 1,1 1 0,0-1 0,0 0 0,0-1-1,0 1 1,0-1 0,0 1 0,0-1-1,1 0 1,-1-1 0,0 1 0,0-1-1,2 0 5,32-10-861</inkml:trace>
</inkml:ink>
</file>

<file path=ppt/ink/ink16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42.4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10933,'0'5'11355,"0"11"-5877,0 109-5679,1-124 199,-1-1 0,1 1 0,0 0 0,0 0 0,-1 0 0,1-1 0,0 1 1,0 0-1,0-1 0,-1 1 0,1-1 0,0 1 0,0-1 0,0 1 0,0-1 0,0 0 1,0 0-1,0 1 0,0-1 0,0 0 0,0 0 0,0 0 0,0 0 0,0 0 0,0 0 1,0 0-1,1 0 2,42-1-71,-31 1 46,19-1 26,-16-1-15,-1 2 0,1 0 0,0 1 0,-1 0 1,9 3 13,-21-3-9,0-1 1,0 1 0,0 0 0,0 0 0,0 0 0,0 1 0,0-1 0,-1 1 0,1 0 0,0-1 0,-1 1 0,1 0 0,-1 0 0,0 1 0,0-1 0,0 1 0,0-1 0,0 1 0,0-1 0,-1 1 0,1 0 0,-1 0 0,0 0 0,0 0 0,0 0 0,0 0-1,0 0 1,-1 0 0,1 0 8,0 7-6,0 1 0,0-1 0,-1 0 0,0 0 0,-1 0 0,0 0 0,-1 0 0,0 0 0,0 0 0,-1 2 6,1-8-4,0-1 0,1 0 0,-1 1 0,0-1 0,-1 0 0,1 0 0,0 0 0,-1 0 0,0-1 0,0 1 1,1-1-1,-2 1 0,1-1 0,0 0 0,0 0 0,-1-1 0,1 1 0,-1-1 0,1 1 0,-1-1 0,1 0 0,-1-1 0,0 1 0,0-1 0,1 1 1,-1-1-1,0 0 0,-2-1 4,-15 2-274,8-1-189,0 0 0,0 0 0,0-2 0,-5 0 463,14 1-526,-1-1-1,0 1 1,1-1 0,-1 0-1,1 0 1,0 0 0,-1-1-1,-1-1 527,-9-8-5226</inkml:trace>
</inkml:ink>
</file>

<file path=ppt/ink/ink16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8:32:42.8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25 17560,'0'4'3073,"0"-1"-1392,0-3-656,0 3-401,0-3-240,0 0 272,18 0-31,7 0-97,6 3-96,8 3-64,7-2-176,0-4-112,3 0-80,1 0 0,-1-4-576,0-15-1185,-24-6-10388</inkml:trace>
</inkml:ink>
</file>

<file path=ppt/ink/ink16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4:42:41.0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0 96 112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27.36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40 0 464,'0'0'59,"0"0"-16,0 0 15,0 0 6,0 0 14,0 0 58,0 0 29,0 0-21,0 0-21,0 0 18,0 0 9,0 0-30,0 23 899,-5-2-940,0 1-41,-1 48 13,-10 123 88,9 4-139,7 56 72,0-383-1059,0 78 208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0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6259,'2'3'11115,"-1"4"-6334,-1 23-6262,0-24 2950,0 211-241,0-225-1252,0 1 0,0-1 1,1 1-1,0-1 0,1 1 1,-1-1-1,1 1 0,1 0 0,0 0 1,0 0-1,0 0 0,1 0 1,0 1-1,0 0 0,0-1 1,1 1-1,0 1 0,0-1 1,1 1-1,-1 0 0,1 0 1,0 1-1,1 0 0,-1 0 0,1 0 24,1-2-27,0 1 0,0 0 0,1 1 0,-1 0 0,1 0 0,0 1-1,0 0 1,0 1 0,0 0 0,1 0 0,-1 1 0,0 0-1,1 1 1,-1 0 0,1 0 0,-1 1 0,4 1 27,-8 6 630,-5-7-627,0-1-1,0 0 1,0 1 0,0-1 0,0 1-1,0-1 1,0 0 0,0 1 0,0-1-1,0 1 1,0-1 0,1 0-1,-1 1 1,0-1 0,0 0 0,0 1-1,0-1 1,1 0 0,-1 1 0,0-1-1,0 0 1,1 0 0,-1 1 0,0-1-1,1 0 1,-1 0 0,0 1 0,1-1-1,-1 0 1,0 0 0,1 0 0,-1 0-1,0 0 1,1 1 0,-1-1 0,1 0-1,-1 0 1,0 0 0,1 0 0,-1 0-1,0 0 1,1 0 0,-1 0 0,1 0-1,-1 0 1,0-1 0,1 1 0,-1 0-1,0 0 1,1 0 0,-1 0 0,0-1-1,1 1 1,-1 0 0,0 0-1,1 0 1,-1-1 0,0 1 0,0 0-1,1-1 1,-1 1 0,0 0 0,0-1-1,1 1 1,-1 0 0,0-1-3,0 1-2,0 0 0,0 0 0,1 0 0,-1 0 0,0 0-1,0 0 1,0-1 0,0 1 0,1 0 0,-1 0 0,0 0 0,0 0 0,0 0 0,1 0 0,-1 0 0,0 0 0,0 0 0,0 0 0,0 1-1,1-1 1,-1 0 0,0 0 0,0 0 0,0 0 0,0 0 0,1 0 0,-1 0 0,0 0 0,0 0 0,0 0 0,0 1 0,0-1-1,0 0 1,1 0 0,-1 0 0,0 0 0,0 0 0,0 1 0,0-1 0,0 0 0,0 0 0,0 0 0,0 0 0,0 1 0,0-1 0,0 0-1,0 0 1,0 0 2,3 17 128,-2 28 325,-2-33-371,0 24 231,0-25-192,0-1 0,1 1 0,1 0 0,0 0 0,0 0 0,1-1 0,0 3-121,0-10 15,-1 0 1,0 0-1,1 0 1,-1 0-1,1 0 1,0-1-1,0 1 1,0-1 0,0 1-1,0-1 1,1 0-1,-1 0 1,1 0-1,-1 0 1,1 0-1,0-1 1,-1 1-1,1-1 1,0 0-1,0 0 1,0 0-1,1 0 1,-1 0-1,0 0 1,0-1-1,3 0-15,1 2 5,-1-2 0,1 1 0,0-1 0,0 0 1,-1 0-1,1-1 0,0 0 0,-1 0 0,1-1 0,-1 0 0,1 0 0,-1 0 0,3-2-5,-5 1-244,0 1 0,1-1 0,-2-1 0,1 1-1,0 0 1,-1-1 0,1 0 0,-1 0 0,0 0 0,0 0 0,-1 0-1,1-1 1,-1 1 0,0-1 0,0 0 0,0 1 0,0-5 244,7-43-9373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0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15543,'0'0'4082,"-3"0"-2113,3 0-416,0 0-353,0 0-528,0 0-351,0 0-209,0 0-112,0 0-96,0 0-241,0 0-591,0 0-977,15 0-3505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1.5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77 170 3105,'0'0'8383,"0"0"-5286,0 0-1397,0 0 608,0 0-601,0 0-771,0 0-314,0 0-150,0 0-112,0 0-130,0 0-102,37-2 464,-34 1-574,0-1-1,0 0 1,0 0-1,0-1 0,0 1 1,0 0-1,0-1 1,-1 0-1,1 1 1,-1-1-1,0 0 1,0 0-1,0-1 1,0 1-1,-1 0 1,1-1-1,-1 1 0,0-1 1,0 0-18,1-1-39,0 0-1,0 0 1,-1-1 0,0 1 0,0-1 0,-1 1-1,0-1 1,0 1 0,0-1 0,0 1 0,-1-1-1,-1-3 40,1 6-39,-1 1-1,1 0 0,-1-1 0,0 1 0,0 0 0,0 0 0,0 0 0,0 0 0,-1 1 0,1-1 1,0 1-1,-1-1 0,1 1 0,-1 0 0,0 0 0,1 0 0,-1 0 0,0 0 0,0 0 1,0 1-1,-1 0 40,-3-2-86,-1 1 1,1 0 0,-1 1-1,0-1 1,1 2-1,-1-1 1,-5 2 85,10-1 11,1 0 0,-1 0 0,1 0 0,0 1 0,0-1 0,0 1 0,0-1 0,0 1 0,0 0 0,0 0 0,0 0 0,1 0 0,-1 0 0,1 0 0,-1 1 0,1-1 0,0 0 0,0 1-1,0-1 1,0 1 0,0-1 0,1 1 0,-1-1 0,1 1 0,0 0-11,-6 69 616,6-71-609,0 23 130,-1-9 82,1 1 0,0-1 0,1 0 0,1 0 0,1 0 0,0 0 0,1 4-219,-2-15 6,0 0 0,0-1 0,0 1 0,0 0 0,0-1 0,1 1 0,0-1 0,-1 0 0,1 0 0,1 0 0,-1 0 0,0 0 0,1-1 0,-1 0 0,1 1 0,0-1 0,-1 0 0,1-1 0,0 1 0,0-1 0,1 0 0,-1 0 0,0 0 0,0 0 0,0-1 0,1 0 0,-1 0 0,3 0-6,-4 0-86,47 1-998,-18-3-2426,1-8-7807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3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184 214 10085,'0'-1'497,"0"0"0,0 0 0,0 0 0,0 0 0,-1 0 0,1 0 0,0 0 0,-1 0 1,1 0-1,-1 0 0,1 0 0,-1 0 0,1 0 0,-1 0 0,0 1 0,1-1 0,-1 0 1,0 0-1,0 1 0,1-1 0,-2 0-497,-25-8 2490,24 8-2502,0 1 0,0-1 0,0 1 0,0 0 0,-1 0 0,1 1 0,0-1 0,0 1 0,0-1 0,0 1 0,0 0 0,0 0 0,0 0 0,1 1 0,-1-1 0,0 1 0,-2 1 12,-5 9-5,1 0 0,0 0 0,1 1 0,0 0 0,1 0-1,0 1 1,1 0 0,1 0 0,0 1 0,1-1 0,0 1-1,1 0 1,1 0 0,0 0 0,2 1 0,0 11 5,22-28-16,-15-1-2,0 0 0,-1-1 0,1 0 1,-1 0-1,0-1 0,0 0 0,0 0 1,-1 0-1,1 0 0,-1-1 0,0 0 1,0 0-1,-1-1 0,1 0 18,14-19-353,-1-1 0,7-14 353,-22 34-43,10-15-181,-1-1 0,-1 1 0,-1-2 0,-2 0 1,0 0-1,-1 0 0,-1-1 0,-1 0 0,-1 0 0,-2 0 0,0-10 224,-2 33 897,0 1 82,-9 48 96,-2 3-658,2 0 0,3 0-1,2 1 1,1-1 0,5 41-417,-1-87 19,-1-1 1,1 1 0,-1-1-1,1 0 1,1 0-1,-1 1 1,1-1 0,-1 0-1,1 0 1,0-1 0,1 1-1,-1 0 1,1-1-1,-1 1 1,1-1 0,0 0-1,0 0 1,1 0 0,-1 0-1,1 0 1,-1-1-1,1 0 1,0 1 0,0-1-1,0-1 1,0 1-1,0-1 1,0 1 0,0-1-1,1 0 1,-1-1 0,0 1-1,1-1 1,-1 0-1,1 0 1,-1 0 0,0-1-1,1 1 1,-1-1-1,0 0 1,0 0 0,1-1-1,-1 1 1,0-1 0,0 0-1,0 0 1,-1 0-1,1-1 1,0 1 0,-1-1-1,0 0-19,9-5-127,0-1-1,-1 0 0,-1-1 1,0 0-1,0-1 0,-1 0 1,0 0-1,-1-1 0,0 0 1,-1-1-1,0 0 0,-1 0 1,-1 0-1,0-1 0,-1 1 1,0-1-1,-1 0 0,0 0 1,-1-1-1,-1-12 128,-1 26 5,-1 0 0,1 1 0,-1-1 0,1 0 0,-1 1 0,1-1 0,-1 1 0,1-1 0,-1 1 0,0-1 0,1 1 0,-1 0 0,0-1 0,0 1 0,1 0-1,-1-1 1,0 1 0,0 0 0,1 0 0,-1 0 0,0 0 0,0-1 0,0 1 0,1 0 0,-1 1 0,0-1 0,0 0 0,0 0 0,0 0-5,-28 4 155,25-2-125,-1 1-1,0-1 1,1 1 0,-1 0 0,1 1-1,0-1 1,0 1 0,0-1-1,0 1 1,1 1 0,0-1 0,-1 0-1,2 1 1,-1-1 0,0 1-1,1 0 1,0 0 0,0 0 0,0 0-1,1 0 1,0 1 0,0 1-30,-3 17 269,1 0 0,1 0 1,1 0-1,2 11-269,0-7 272,-1-25-252,0 0 0,0 1 0,1-1 0,0 0 0,0 0 0,0 1 0,0-1 0,0 0 0,1 0-1,-1 0 1,1 0 0,0 0 0,0-1 0,0 1 0,0-1 0,0 1 0,1-1 0,-1 0 0,1 1-1,0-1 1,-1 0 0,1-1 0,0 1 0,0-1 0,0 1 0,0-1 0,0 0 0,1 0-1,-1 0 1,0 0 0,0-1 0,1 1 0,0-1-20,6 1-135,0 0 1,1 0-1,-1-1 0,0 0 0,0-1 1,0 0-1,1-1 0,-1 0 0,-1 0 0,11-4 135,-9 1-599,-1-1-1,1 0 1,-1 0-1,5-5 600,42-35-5571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3.4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1 5394,'0'0'6876,"0"0"-2941,0 0-1201,0 0-757,0 0-862,0 0-493,-1 13 176,-5 21-203,1-7-173,1 1 1,1-1-1,0 11-422,4 40 312,0-76-323,-1-1 0,1 0-1,0 1 1,-1-1 0,1 0-1,0 0 1,0 0 0,0 0 0,0 0-1,0 0 1,0 0 0,0 0 0,1 0-1,-1 0 1,0 0 0,0-1 0,1 1-1,-1-1 1,0 1 0,1-1 0,-1 1-1,1-1 1,-1 0 0,1 0-1,-1 1 1,0-1 0,1 0 0,-1 0-1,1-1 1,-1 1 0,1 0 0,-1 0-1,1-1 1,0 0 11,4 1-133,0-1 0,-1 0 0,1 0 0,0-1 0,-1 0 0,1 0 1,-1 0-1,1 0 0,-1-1 133,29-30-2209,1-6-2772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4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0 170 9716,'0'0'2895,"0"0"-2108,0 0 62,0 0 1141,0 0-227,10-2-338,4-7-1060,-2 0 1,1-2 0,-1 1-1,7-9-365,29-24 115,-37 34-132,0 0-1,-1-1 1,0 0 0,0 0 0,3-6 17,-13 15 15,0 1 0,0 0-1,0 0 1,0 0 0,0 0-1,0 0 1,1 0 0,-1 0-1,0-1 1,0 1 0,0 0-1,0 0 1,0 0 0,0 0-1,0 0 1,0 0 0,0 0-1,0 0 1,1 0 0,-1 0-1,0 0 1,0 0 0,0-1-1,0 1 1,0 0 0,0 0-1,1 0 1,-1 0 0,0 0-1,0 0 1,0 0 0,0 0-1,0 0 1,0 0 0,0 0-1,1 0 1,-1 0 0,0 0-1,0 1 1,0-1 0,0 0-1,0 0 1,0 0 0,1 0-1,-1 0 1,0 0 0,0 0-1,0 0 1,0 0 0,0 0-1,0 0 1,0 0 0,0 1 0,0-1-1,0 0 1,0 0 0,1 0-1,-1 0 1,0 0 0,0 0-1,0 0 1,0 1-15,2 13 470,0 19 15,-3-30-392,1 7 46,0 0-1,1 0 0,0 0 0,0 0 0,1 0 1,0 0-1,1 0 0,0 0 0,2 3-138,-3-10 6,0 1 1,0-1-1,0 1 0,1-1 1,0 0-1,0 0 0,0 0 1,0-1-1,0 1 0,0-1 1,1 1-1,-1-1 0,1 0 1,0 0-1,-1-1 0,1 1 1,0-1-1,0 0 0,0 0 0,0 0 1,0 0-1,0-1 0,1 0 1,1 0-7,0 1-300,0-1 1,0 0 0,0 0 0,0-1-1,0 1 1,6-3 299,18-13-4559,3-15-7257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4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4274,'0'0'17384,"0"0"-16520,3 0-480,-3 0 753,0 0-577,0 3-560,0 0-192,3 3-256,4-4-593,5-2-1216,4 0-11125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5.4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183 0 12646,'0'0'2195,"0"0"164,0 0-241,0 0-690,-7 1-87,-4 2-1215,0 0 0,0 1-1,0 0 1,0 1-1,0 0 1,1 1 0,0 0-1,0 1 1,0 0-1,1 0 1,0 1 0,1 0-1,-4 5-125,10-12-13,1 1 0,0-1-1,0 1 1,-1 0 0,1 0-1,1-1 1,-1 1 0,0 0-1,0 0 1,1 0 0,-1 0-1,1 0 1,-1 0 0,1 0-1,0 0 1,0 0 0,0 0 0,0 0-1,0 0 1,0 0 0,0 0-1,1 0 1,-1 0 0,1 0-1,0-1 1,-1 1 0,1 0-1,0 0 1,0 0 0,0-1-1,0 1 1,0 0 0,1-1 0,-1 1-1,1-1 1,-1 0 0,1 1-1,-1-1 14,9 6-176,0-1-1,0 0 1,0 0-1,1-1 1,0-1-1,5 2 177,23 11-529,-37-16 512,0 0 0,0 1 1,0-1-1,0 1 0,0-1 1,0 1-1,0-1 0,-1 1 0,1 0 1,-1 0-1,0 0 0,1 0 0,-1 0 1,0 0-1,0 0 0,0 1 1,0-1-1,-1 0 0,1 0 0,0 1 1,-1-1-1,0 1 0,0-1 0,1 0 1,-1 1-1,-1-1 0,1 1 1,0-1-1,-1 0 0,1 1 0,-1-1 1,1 0-1,-1 1 0,0-1 0,0 0 1,-1 2 16,-2 2 14,0 0 1,0 0 0,0 0 0,-1 0-1,0-1 1,0 1 0,0-1 0,-1-1-1,0 1 1,0-1 0,-3 2-15,2-2 88,0 1 0,-1-2 1,0 1-1,0-1 0,0 0 0,0-1 1,0 0-1,-1 0 0,1-1 1,0 0-1,-7 0-88,14-1 8,0-1-1,1 1 1,-1-1 0,0 1-1,0-1 1,1 1 0,-1-1 0,0 0-1,1 1 1,-1-1 0,1 0 0,-1 0-1,1 1 1,-1-1 0,1 0-1,0 0 1,-1 0 0,1 0 0,0 1-1,0-1 1,-1 0 0,1 0-1,0 0 1,0 0 0,0 0 0,0 0-1,0 0 1,0 0 0,1 0 0,-1 1-1,0-2-7,7-33-218,-1 26-21,1-1-1,0 1 1,0 1-1,1 0 1,0 0-1,0 0 1,1 1-1,4-3 240,82-52-5496,-84 55 4288,33-19-3799,-8 3-246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5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4834,'9'0'2449,"-4"-1"-1058,0 1 1,-1 0-1,1 0 1,-1 1-1,1-1 1,0 1-1,-1 0 1,4 2-1392,-6-2 200,0 0 0,0 1 1,0-1-1,0 1 0,-1 0 1,1-1-1,0 1 0,-1 0 1,1 0-1,-1 0 0,0 0 1,0 0-1,0 1 0,0-1 1,0 0-1,0 0 0,0 1 1,-1 0-201,11 37 1332,-8-29-1217,-1 0 0,1 0 0,1 0 1,0 0-1,1 0 0,0-1 0,0 0 1,1 0-1,7 9-115,-11-18-183,0 1 0,1-1 1,-1 0-1,1 0 0,-1 0 0,1 0 1,0 0-1,0 0 0,-1-1 0,1 1 1,0-1-1,0 0 0,-1 0 0,1 0 1,0 0-1,0 0 0,0-1 0,-1 1 1,1-1-1,0 0 0,0 0 0,-1 0 1,1 0-1,-1 0 0,1 0 0,-1-1 183,32-31-6752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6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19385,'0'0'304,"0"0"-304,0 0-448,0 0 0,0 0-289,0 0-9956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28.64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74 336,'0'0'230,"0"0"-113,0 0-48,0 0-7,0-10-17,0-52-5,0 61 3,0 1 61,0 0 32,0 0-8,0 13 667,1 1-738,1-1-1,1 1 1,1-1-1,0 0 1,0 0-1,1-1 1,1 0 0,4 7-57,-3-4 46,11 23-25,62 127 166,-60-130-142,2 0 1,0-1-1,15 14-45,-36-47 1,0 0-1,-1 0 1,1 0-1,0 0 1,0 0-1,0-1 1,-1 1-1,1 0 1,0-1 0,0 1-1,0 0 1,0-1-1,0 1 1,0-1-1,0 0 1,0 1-1,1-1 1,-1 0 0,0 1-1,0-2 1,0 1 0,0 0 1,-1-1-1,1 1 1,0-1-1,0 1 0,-1 0 1,1-1-1,0 0 0,0 1 1,-1-1-1,1 1 1,-1-1-1,1 0 0,-1 1 1,1-1-1,-1 0 1,1 0-1,-1 0 0,0 1 1,1-1-1,-1 0 1,0 0-1,0 0 0,1 0-1,37-98 32,-15 42-64,3-17 32,-20 54 2,24-89 28,-26 101-54,-1-2-18,5-13-52,-8 23 93,0 0 0,0 0 0,0-1 0,0 1 0,0 0 0,1 0 0,-1 0 0,0 0 0,0-1 0,0 1 0,0 0 0,0 0 0,0 0 0,0 0 0,1-1 0,-1 1 0,0 0 0,0 0 0,0 0 0,0 0 0,1 0 0,-1 0 0,0 0 0,0 0 0,0 0 0,1-1 0,-1 1 0,0 0 0,0 0 0,0 0 1,1 0-1,-1 0 0,0 0 0,0 0 0,0 0 0,1 0 0,-1 0 0,0 0 0,0 1 1,4-1-7,-4 0 23,0 0 11,7 60 31,10 131 463,23 94-521,-36-267 21,0 0 0,6 14-21,-7-27 3,-2-4-19,17 19-270,-16-17 232,0 1 0,-1 0-1,1-1 1,0 1-1,-1 0 1,0 0-1,0 0 1,0 0 0,-1 0-1,1 1 55,-1-1-720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7.1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48 17160,'-1'13'570,"-2"-2"-1,1 1 1,-2 0 0,0 0 0,0-1 0,-1 0-1,-5 10-569,3-7 473,0 0-1,1 1 0,1 0 0,0 0 0,1 1 1,0-1-1,1 5-472,3 36-408,44-55-190,-32-4 486,-1 0 0,0-1 0,-1 0 0,1 0 0,-1-1-1,1-1 1,-2 0 0,1 0 0,-1-1 0,5-3 112,-5 4-53,-7 3 35,1 0 0,-1 0 0,1 1 0,-1-2 0,0 1 0,0 0 0,0 0 0,0-1 0,-1 1 0,0-1 0,1 1 0,-1-1-1,0 1 1,-1-1 0,1 0 0,0-2 18,2-67-536,-3 63 286,1 7 203,-1 0 1,0 0-1,0-1 1,0 1-1,-1 0 0,1 0 1,-1 0-1,0-1 1,1 1-1,-2 0 1,1 0-1,0 0 0,-1-1 47,0 2-7,0 1-1,0-1 0,0 1 0,0 0 1,-1 0-1,1 0 0,0 0 1,-1 0-1,1 0 0,0 1 0,-1-1 1,1 1-1,-1 0 0,1-1 1,-1 1-1,1 0 0,-1 0 0,1 1 1,-1-1 7,-26 0 14,-1 1 1,1 2 0,0 1-1,0 1 1,0 1 0,-4 3-15,14-1 13,14-6-3,1 0 1,-1-1-1,0 1 0,0-1 1,0 0-1,0 0 0,0 0 1,-3 0-11,7-1 88,18 0 61,1-2-141,0-1-1,0 0 1,0-2-1,0 0 1,-1-1-1,0 0 0,13-8-7,-5 4-3,0 0 0,1 1 0,4 1 3,25-4 427,0 3 0,1 2-1,29 1-426,-84 6 21,-1 1-1,1-1 0,0 0 0,0 1 1,-1-1-1,1 1 0,-1-1 0,1 1 1,0 0-1,-1-1 0,1 1 0,-1 0 1,1-1-1,-1 1 0,0 0 0,1-1 1,-1 1-1,0 0 0,1 0 0,-1 0 1,0-1-1,0 1 0,0 0 0,0 0 0,0 0 1,0-1-1,0 1 0,0 0 0,0 1-20,0 32 382,0-27-225,0 166 542,28-175-741,-15-6-22,0 0 1,-1-1 0,0 0-1,-1-1 1,0-1 0,0 0-1,-1 0 1,0-1 0,-1 0-1,0-1 64,2-3-271,2 1 0,-1 0-1,2 1 1,0 0-1,12-8 272,-12 17-27,-11 17 319,-3-6-210,-1 49 943,1-40-804,-1-1-1,2 0 0,-1 1 0,2-1 1,0 2-221,-1-15 7,0 1 1,-1-1-1,1 1 1,0-1-1,0 1 1,0-1 0,0 0-1,0 1 1,0-1-1,0 0 1,0 0 0,0 0-1,0 0 1,1 0-1,-1 0 1,1 0-1,-1 0 1,1 0 0,-1-1-1,1 1 1,-1-1-1,1 1 1,-1-1-1,1 1 1,0-1 0,-1 0-1,1 0 1,-1 0-1,1 0 1,0 0 0,-1 0-1,1 0 1,0-1-1,-1 1 1,2-1-8,3 0 4,0 0 1,-1-1-1,1 0 1,0 0-1,-1 0 1,1 0-1,-1-1 1,5-3-5,75-72-742,-85 78 670,0 0-72,7 12-69,-3 8 501,1-1 0,0 0 0,7 12-288,-10-25-1,0-1 0,1 1 0,0-1-1,0 0 1,0 0 0,0 0 0,1-1 0,0 1 0,0-1 0,0 0 0,1 0-1,-1 0 1,1-1 0,3 3 1,-7-5-150,0-1-1,0 1 0,0-1 1,1 0-1,-1 1 1,0-1-1,0 0 0,0 1 1,0-1-1,1 0 1,-1 0-1,0 0 1,0 0-1,0 0 0,0 0 1,1-1-1,-1 1 1,1 0 150,7-7-4277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17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0 14471,'0'0'3137,"0"0"-1248,0 0 64,0 0-689,0 0-543,0 0-17,0 0-112,0 0-159,0 0-177,0 3-64,0-3-192,0 3 0,0-3-256,0 2-689,0-2-1760,-18 0-11862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3:20.2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4354,'0'0'2615,"0"0"-756,0 0 6,0 0-131,0 0-483,0 0-64,0 0-141,0 0-96,0 0-24,0 0-112,0 0-123,0 0-385,0 0-138,0 0-16,0 0 25,0 0 25,0 0-147,0 0-1,1 0 0,-1 0 0,0 0 1,0 0-1,0 0 0,0 0 0,0 0 1,0 0-1,0 0 0,1 0 1,-1 1-1,0-1 0,0 0 0,0 0 1,0 0-1,0 0 0,0 0 1,0 0-1,0 0 0,0 0 0,0 1 1,0-1-1,1 0 0,-1 0 0,0 0 1,0 0-1,0 0 0,0 0 1,0 1-1,0-1 0,0 0 0,0 0 1,0 0-1,0 0 0,0 0 0,0 0 1,0 1-1,0-1 0,0 0 1,0 0-1,-1 0 0,1 0 0,0 0 1,0 0-1,0 0 0,0 1 1,0-1-1,0 0 0,0 0 0,0 0 1,0 0-1,0 0 0,-1 0 0,1 0 1,0 0-1,0 0 0,0 0 1,0 0-1,0 0 0,0 1-54,44-1 17,95-1 842,-109 1-3458,-82-5-4943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4.0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16 124 672,'0'0'4819,"0"0"-2450,0 0-585,0 0 268,0 0-232,0 0-246,0-9 4959,0-27-5095,-15 489 296,18-492-5270,1-1 0,8-30 3536,-2 22-2190,-3-1-1,0-49 2191,-7 5 832,0-1 4360,0 94-4773,0 0-72,0 0-16,0 0-153,0 0-12,0 0-22,1 31 550,1-22-527,0 0 0,1 0 0,0 0 1,1 0-1,0 0 0,0-1 0,1 1 1,1-1-168,45 66 361,-45-66-377,31 43 64,-36-50-49,0 1-1,0 0 1,0-1 0,1 1-1,-1-1 1,0 1-1,1-1 1,-1 0 0,1 0-1,-1 1 1,1-1-1,0 0 1,-1 0 0,1-1-1,0 1 1,0 0 0,0-1-1,0 1 1,0-1-1,-1 1 1,1-1 0,0 0-1,0 0 1,0 0 0,0 0-1,0 0 1,0 0-1,2-1 2,-1 1-3,0-1 1,0 0-1,0 0 0,0 0 0,0 0 0,0-1 0,0 1 0,0-1 0,0 0 0,-1 0 0,1 0 0,-1 0 0,1 0 0,-1 0 1,0-1-1,1 0 3,18-28-227,-1-1 0,-1-1 0,-1 0 1,10-31 226,-4 211 1085,-12-102-803,1 0 0,3 0 0,15 30-282,-8-19 496,13 49-496,-29-96-3639,-7-23-2262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5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12 5154,'-8'-8'10761,"-11"5"-6597,-25 3-3822,34 0 545,5 0-843,1 0-1,-1 1 0,0-1 0,1 1 0,-1 0 0,1 0 0,-1 1 0,1-1 0,0 1 1,0 0-1,0 0 0,-1 0 0,2 1 0,-1-1 0,0 1 0,1 0 0,-3 3-43,0 0 44,1 0 0,1 0 0,-1 1 0,1 0-1,0 0 1,1 0 0,0 0 0,0 0-1,-2 9-43,-2 11 66,2 0 0,1 0 0,1 1 0,2-1 0,1 15-66,-1-40-1,1 0 1,0 0-1,0 0 0,0 0 0,1 0 1,-1 1-1,0-1 0,1 0 0,-1 0 1,1 0-1,0 0 0,0 0 0,0 0 1,0 0-1,0-1 0,0 1 1,0 0-1,1 0 0,-1-1 0,1 1 1,-1-1-1,1 1 0,-1-1 0,2 1 1,0-1-4,1 0 0,-1 0-1,1 0 1,-1 0 0,1-1-1,-1 1 1,1-1 0,-1 0-1,1 0 1,0 0 0,-1-1-1,1 1 1,-1-1 0,1 0-1,1 0 5,1-2-38,1 0 0,-1 0 0,0-1 0,0 1-1,-1-1 1,1 0 0,-1-1 0,0 0 0,0 1 0,0-2-1,-1 1 1,0 0 0,0-1 0,0 0 0,2-4 38,6-11-909,-1 0-1,0-1 1,6-21 909,-14 33-409,-1 1 1,0-1-1,-1 0 0,0 0 0,0-8 409,2-16-365,18 36 1304,-18 4-716,0 0 0,0 0 0,-1 0 0,0 0 0,0 1 0,-1-1 0,0 0 0,0 1 0,0 0 0,-1-1 0,0 1 0,-1 4-223,2 9 446,0-6-244,0 0 0,1 1 0,1-1 0,0 0 1,1-1-1,0 1 0,1 0-202,-3-11 26,0 1 0,0-1 0,0 1 0,1-1 1,-1 0-1,1 0 0,0 0 0,-1 0 0,2 0 0,-1-1 0,0 1 1,0-1-1,1 0 0,-1 0 0,1 0 0,0 0 0,0-1 0,-1 0 1,1 0-1,0 0 0,0 0 0,0 0 0,0-1 0,0 1 0,0-1 0,0 0 1,1-1-27,2 1 10,-1 0 0,1-1 1,0 0-1,0 0 1,-1-1-1,1 1 0,-1-2 1,1 1-1,-1-1 1,0 0-1,0 0 0,0 0 1,0-1-1,-1 0 0,1 0 1,-1-1-1,0 1 1,0-1-1,3-5-10,15-13-184,0 0 0,15-24 184,-32 40-46,-1 0-1,-1 0 1,1 0-1,-1-1 1,-1 0 0,1 0-1,-1 0 1,-1 0-1,1 0 1,-2-1 0,1 1-1,-1-1 1,0-2 46,-1 10 27,0 1-6,0 29 115,-4 7 20,2-12 116,0 1 1,2 0 0,2 14-273,-1-30 79,0 1-1,1-1 1,0 0-1,1 0 1,0-1-1,1 1 1,0-1-1,0 1 1,0-1 0,1 0-1,3 3-78,-1-2 50,0 0 1,1 0-1,0 0 0,1-1 0,-1-1 1,1 1-1,8 3-50,-13-8-198,1 0 1,0-1 0,-1 0-1,1 0 1,0 0 0,0-1-1,0 0 1,0 1-1,0-2 1,0 1 0,1-1-1,-1 1 1,0-2-1,0 1 1,0 0 0,1-1-1,-1 0 1,2-1 197,22-12-6027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5.5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 19929,'-10'2'3314,"4"1"-3122,3-3 352,3 3 64,0 0-608,0 0-128,-3-3-736,-3 0-1937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6.2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188 1 17304,'0'0'1462,"0"0"-488,0 0 456,0 0-523,0 0-587,-2 2-101,-30 34 196,1 2 0,2 0-1,-4 11-414,24-35 14,1 1 0,1 0 0,0 0 0,1 0 0,1 0 0,0 1 0,1 0 0,1 0 0,0 0 0,2 1 0,-1 8-14,2-16-20,3 24-107,-2-33 121,-1 1 0,1 0 0,-1-1 0,1 1 0,-1-1 0,1 1 0,0-1 0,-1 1 0,1-1-1,0 1 1,-1-1 0,1 1 0,0-1 0,0 0 0,-1 1 0,1-1 0,0 0 0,0 0 0,0 0 0,0 0 0,-1 1 0,1-1 0,0 0 0,0 0 0,0-1 0,0 1 0,-1 0 0,1 0 0,0 0 0,0-1 0,0 1 0,-1 0 0,1 0 0,0-1 0,0 1 0,-1-1 0,1 1 0,0-1 6,2-1-45,1 0 0,-1-1 1,0 1-1,0-1 1,0 0-1,0 0 1,0 0-1,0 0 1,-1 0-1,0 0 1,0-1-1,1 0 1,0-3 44,24-57-981,-20 46 553,1-3-277,-1-1 0,-1 0 0,-1 0 0,0-1 0,-2 1 0,-1-1 0,-1 0 0,-1-5 705,6 31-97,1 9 477,0 16 763,0 0 0,2 0 1,0-1-1,9 13-1143,-16-33 69,1-1 0,0 0 0,1 0 0,-1 0 1,1-1-1,0 1 0,0-1 0,1 0 0,0 0 0,0-1 0,0 1 0,0-1 0,1 0 0,-1 0 1,1-1-1,0 0 0,0 0 0,0 0 0,1-1 0,-1 0 0,1 0 0,2 0-69,-1-1-190,-1 0-1,0-1 1,0 0-1,0-1 0,0 1 1,0-1-1,0-1 1,4 0 190,-7 0-500,1 0 0,-1 0 0,0 0 1,0 0-1,0-1 0,0 0 0,0 0 1,2-2 499,26-27-7644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7.1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200 301 11589,'0'0'3341,"0"0"-1012,0 0 16,0 0-529,0 0-1042,-6 2-158,-23 22-135,0 1-1,-19 23-480,37-36 37,0 0-1,1 1 0,0 1 0,1-1 0,1 1 0,0 1 0,-5 14-36,11-22-1,0 1 1,1 0-1,-1 0 0,2 0 0,-1 1 0,1-1 0,1 0 1,-1 1-10,0-9 9,0 1 0,1-1 0,-1 1 0,0 0 0,1-1 0,-1 1 0,1-1 0,-1 1 0,1-1-1,-1 1 1,1-1 0,0 1 0,-1-1 0,1 0 0,-1 1 0,1-1 0,0 0 0,-1 1 0,1-1 0,0 0 0,-1 0-1,1 0 1,0 0 0,0 0 0,-1 0 0,1 0 0,0 0 0,-1 0 0,1 0 0,0 0 1,32 0-2,-21-1-6,-5 0-7,1 0 0,0-1 0,0 0 1,0 0-1,-1-1 0,1 0 1,-1-1-1,0 1 0,0-2 0,0 1 1,-1-1-1,1 1 0,-1-2 0,0 1 1,0-1-1,1-2 15,10-11-214,0 0 0,-2-2 0,0 1 0,8-16 214,-15 19-215,0 0-1,0 0 0,-2-1 1,0 0-1,-1 0 0,-1 0 1,-1 0-1,0-6 216,2-33-1565,-3-1 0,-3 0 1565,1 11-523,0 45 588,-2-22-265,1 23 274,1 0 0,0 1 0,0-1 0,-1 1 1,1-1-1,0 0 0,-1 1 0,1-1 0,0 1 0,-1-1 1,1 1-1,-1-1 0,1 1 0,-1-1 0,1 1 0,-1-1 1,1 1-1,-1 0 0,1-1 0,-1 1 0,0 0 0,1 0 0,-1-1 1,0 1-1,1 0 0,-1 0 0,0 0 0,1 0 0,-1 0 1,0 0-1,1 0-74,-2 2 88,1 0 0,0-1 0,0 1 0,0 1 0,0-1 0,1 0 0,-1 0 0,1 0 0,-1 0 0,1 0 0,0 1 0,-1 0-88,1-2 94,-7 60 641,3 1 0,2-1 1,4 26-736,-1 5 472,0-81-423,0 0 0,1 1 1,0-1-1,1 0 0,0 0 0,1-1 0,0 1 0,5 8-49,-6-13 4,-1-1-1,1 1 0,1-1 0,-1 1 1,1-1-1,0-1 0,0 1 0,0 0 1,1-1-1,-1 0 0,1 0 1,0 0-1,0-1 0,1 1 0,-1-1 1,6 2-4,0-3 4,0-1 1,1 0 0,-1-1 0,1 0-1,-1-1 1,1 0 0,-1 0 0,0-1-1,9-3-4,-7-1-13,1-1 0,-2 0 0,1-1 0,-1 0 1,0-1-1,0 0 0,8-9 13,-18 15-6,0 1 0,0-1 0,0 0 0,-1 1 1,1-1-1,-1 0 0,0 0 0,1 0 1,-1 0-1,0-1 0,-1 1 0,1 0 0,-1 0 1,1 0-1,-1-3 6,-1-56-64,-1 34 1,2 25 52,0-1 1,0 1-1,-1-1 0,1 0 0,-1 1 0,0-1 0,0 1 1,0 0-1,-1-1 0,1 1 0,-1 0 0,0 0 1,0-1-1,0 2 0,0-1 0,0 0 0,-1 0 0,1 1 1,-1-1-1,0 1 0,1 0 0,-1 0 0,0 0 1,-1 0-1,1 0 0,0 1 0,0-1 0,-1 1 0,1 0 1,-1 0-1,1 0 0,-1 0 0,1 1 0,-1 0 0,0-1 1,-1 1 10,3 1-1,1-1 1,-1 1-1,1 0 1,0-1 0,-1 1-1,1 0 1,0 0-1,0 0 1,-1 0-1,1 0 1,0 0 0,0 0-1,0 0 1,0 1-1,1-1 1,-1 0-1,0 0 1,0 1-1,1-1 1,-1 1 0,1-1-1,-1 2 1,-15 41 137,12-29-86,-8 17-15,6-18-42,0 1-1,1 0 0,0 0 0,2 1 0,0 0 0,-1 11 7,4-26-600,1-2-1996,7-4-4170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7.8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0 16856,'0'0'1574,"0"0"-435,-3 12 1612,-3 51-2066,2 0 0,3 34-685,0 26 382,0-118-371,-3 97 189,6 42-200,-2-142-1,0-1 0,0 1-1,0-1 1,0 0 0,0 1 0,1-1 0,-1 1-1,0-1 1,1 0 0,-1 1 0,1-1-1,0 0 1,-1 0 0,1 1 0,0-1 0,0 0-1,0 0 1,0 0 0,0 0 0,0 0-1,0 0 1,0 0 0,0 0 0,0 0 0,0-1-1,1 1 1,-1 0 0,0-1 0,1 1-1,-1-1 1,0 0 0,1 1 0,-1-1-1,0 0 1,2 0 1,0 0-9,-1 0-1,1 0 1,0 0 0,-1-1-1,1 0 1,-1 1-1,1-1 1,-1 0 0,1 0-1,-1 0 1,0-1-1,1 1 1,-1-1 0,0 1-1,0-1 1,0 1-1,0-1 1,0 0 0,0-1 9,1 0-11,37-45-734,-1-3-1,19-35 746,-48 70-262,-1 0 0,0-1 0,-2 0-1,0 0 1,-1-1 0,-1 0 0,0 0-1,-1 0 1,-2-1 0,1 1 0,-2-7 262,-1 21 27,0 0 0,0 0 0,-1 0 0,1 0 0,-1 1 0,0-1 0,0 0 0,-1 1 0,0-3-27,2 5 26,-1 1 0,1-1 0,-1 0-1,1 0 1,-1 1 0,0-1 0,1 0-1,-1 1 1,0-1 0,0 1 0,1-1-1,-1 1 1,0-1 0,0 1 0,0-1-1,0 1 1,1 0 0,-1 0 0,0-1-1,0 1 1,0 0 0,0 0 0,0 0-1,0 0 1,0 0 0,0 0 0,0 0-1,0 0 1,0 0 0,0 1 0,0-1-1,1 0 1,-1 1 0,0-1 0,0 0-1,0 1 1,0-1 0,1 1 0,-1-1-1,0 1 1,0 0 0,1-1 0,-1 1-1,0 0-25,-1 1 17,0 1 0,0-1 0,-1 1 0,2 0 0,-1 0 1,0 0-1,0 0 0,1 0 0,0 0 0,0 1 0,0-1 0,0 0 0,0 1 0,1-1 0,-1 3-17,-4 56 505,5-46-335,0 1 0,1 0-1,0-1 1,1 1 0,1-1 0,1 0 0,0 0 0,2 0 0,-1 0 0,7 11-170,0-3 160,1 2-157,0-1 1,1-1-1,2 0 1,9 10-4,-5-18-533,-2-13-4593,-12-3-1136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8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7956,'95'0'9713,"81"0"-3045,239-16-8048,-314 13-261,-100 3 1545,-1 0 24,-3 0 38,-7 0 145,-1 1 1,1 1 0,-1 0 0,1 1 0,0 0-1,0 0 1,-8 5-112,-71 36 696,66-32-587,9-5-1,1 1 0,1 0 0,-1 0 0,1 1 1,1 1-1,0 0 0,0 0 0,0 2-108,7-7 24,0 1 1,0-1 0,0 1-1,1 0 1,0 0-1,0 0 1,1 1 0,0-1-1,0 1 1,0-1-1,1 1 1,0 0-1,0-1 1,0 1 0,1 0-1,0 0 1,1-1-1,0 6-24,0-10 0,-1-1 1,1 1-1,0 0 0,0 0 0,0 0 0,0 0 0,0-1 0,0 1 0,1 0 1,-1-1-1,1 1 0,-1-1 0,1 1 0,-1-1 0,1 0 0,0 0 0,-1 0 1,1 0-1,0 0 0,0 0 0,0 0 0,0-1 0,0 1 0,0 0 0,0-1 0,0 0 1,0 0-1,2 1 0,69 1-4,-56-2-1,-10 0-65,0-1-1,-1 0 1,1 0-1,0 0 1,-1-1-1,1 0 1,-1-1-1,0 1 1,0-1-1,0 0 1,0 0-1,0-1 1,0 0-1,-1 0 1,0 0-1,0-1 1,0 0-1,0 0 1,-1 0 0,3-5 70,-1 2-160,0-1 1,-1 0 0,0 0 0,-1-1 0,0 0-1,0 0 1,-1 0 0,0 0 0,-1 0 0,0 0-1,-1-1 1,0 1 0,-1-3 159,1 6-80,-1-22 107,0 29 5,0-1 1,0 1-1,0-1 1,0 1-1,0-1 1,-1 1-1,1 0 1,0-1-1,0 1 1,0-1-1,0 1 1,0 0-1,0-1 1,-1 1-1,1-1 1,0 1-1,0 0 1,-1-1-1,1 1 1,0 0-1,0-1 1,-1 1-1,1 0 1,0 0-1,-1-1 1,1 1-1,-1 0 1,1 0-1,0 0 1,-1 0-1,1-1 1,-1 1-1,1 0 1,0 0-1,-1 0 1,1 0-1,-1 0 1,1 0-1,0 0 1,-1 0-1,1 0 1,-1 0-1,1 0 1,-1 0-1,1 0 1,0 0-1,-1 1 1,1-1-1,-1 0 1,1 0-1,0 0 1,-1 1-1,1-1 1,0 0-1,-1 1-32,0 1 13,0 0 1,0 1-1,0 0 0,0-1 0,0 1 0,1 0 1,-1-1-1,1 1 0,0 0 0,-1-1 1,1 1-1,0 0 0,1 0 0,-1-1 0,1 1 1,-1 0-14,1 7 82,-2 28 259,0-12-3,2 0 1,2 19-339,-2-36 20,1-1 0,0 0 0,0 0-1,0 1 1,1-2 0,1 1 0,-1 0 0,1-1-1,0 1 1,4 3-20,-7-10-21,-1-1 0,1 1-1,0 0 1,0 0 0,0-1-1,0 1 1,-1 0-1,1-1 1,0 1 0,0-1-1,0 1 1,0-1 0,0 0-1,0 1 1,1-1 0,-1 0-1,0 0 1,0 0 0,0 1-1,0-1 1,0 0 0,0-1-1,0 1 1,0 0 0,0 0-1,0 0 1,1-1 0,-1 1-1,0 0 1,0-1 0,0 1-1,0-1 1,-1 1 0,1-1-1,0 0 1,0 1 0,0-1-1,0 0 1,0 0 21,36-37-2046,-28 28 805,17-18-3278,-3 3-1919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29.4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47 0 400,'0'0'331,"0"0"-80,0 0-3,0 0-8,0 0-24,-14 1 699,12 1-896,-1 0-1,1 0 0,0 0 1,0 1-1,0-1 0,0 0 1,0 1-1,0-1 1,1 1-1,-1 0 0,1-1 1,0 1-1,0 0 1,0 0-1,0 0 0,0 0 1,1 0-1,-1 0-18,0 11 36,-1 0-1,1 0 1,1 5-36,0-19 0,0 91 109,8 290 65,-6-347-162,3 58-19,-2-96-100,2-19-257,-1-1 0,-1 0 0,-2 0-1,0 0 365,-1-20-1475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8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76 11525,'2'79'7720,"0"-68"-7509,-1-1-1,1 1 1,1 0-1,0-1 1,0 1 0,1-1-1,1 0 1,-1 0-1,4 4-210,-8-13 31,1 0-1,-1 0 1,0 0-1,1 0 1,-1 0-1,1 0 1,0 0-1,-1 0 0,1 0 1,0 0-1,0 0 1,-1 0-1,1 0 1,0-1-1,0 1 1,0 0-1,0-1 1,0 1-1,0 0 0,0-1 1,0 0-1,0 1 1,1-1-1,-1 1-30,11-23 1511,-6 5-1464,7-10 143,0 1 1,2 0-1,1 1 0,1 1 0,0 0 0,2 2 0,1 0 0,7-5-190,-10 19-869,-5 3-3696,-6-2-4898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29.5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54 177 15415,'4'2'452,"-1"0"0,1-1 0,-1 0 0,1 0-1,-1 0 1,1 0 0,0 0 0,0-1 0,-1 0 0,1 0 0,0 0 0,0 0 0,-1 0-1,1-1 1,0 0 0,-1 1 0,1-1 0,0-1-452,0 0 124,0 0 1,-1 0-1,1 0 1,-1-1 0,1 1-1,-1-1 1,0 0-1,0 0 1,0-1-1,0 1 1,0 0-1,-1-1 1,2-3-125,2-4-227,-1 0 0,-1-1 1,1 1-1,-2-1 0,0 0 1,0 0-1,-1 0 0,-1 0 1,0-1-1,0-3 227,-3 15-64,0 0 0,0 1 1,0-1-1,0 1 0,0-1 0,0 1 0,0-1 0,0 1 0,0 0 1,0 0-1,0 0 0,0 0 0,0 1 0,1-1 0,-1 0 0,-2 1 64,-3 1-6,1 1 0,-1 0 0,0 0 0,1 1-1,-1-1 1,1 1 0,0 1 0,0-1 0,0 1-1,1 0 1,0 0 0,0 1 0,-3 4 6,-5 6 126,1-1 0,1 2 0,1 0 1,-6 11-127,13-18 152,-1-1 0,1 1 1,0 0-1,1 0 0,0 0 1,1 0-1,0 0 0,1 0 1,0 1-1,0-1-152,0-8 39,1 1 1,-1-1 0,0 0-1,1 0 1,0 0-1,-1 0 1,1 0-1,0 0 1,0 0-1,0 0 1,0 0-1,0 0 1,1 0 0,-1 0-1,1-1 1,-1 1-1,1-1 1,-1 1-1,1-1-39,4 3 106,0 1 0,-1-2 0,2 1 0,-1-1 0,0 0 0,6 2-106,4 1 117,1-1 0,0-1 0,1-1 0,-1 0-1,3-1-116,-3 0-441,0-1 0,0-1 0,1 0-1,-1-2 1,11-1 441,15-18-7104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0.9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0 8100,'0'0'4268,"0"0"-2232,0 0 162,0 0-344,0 0-717,0 0-513,0 0-79,0 0 44,0 0-77,0 26 798,-12 153-517,28-181-887,-9-1-16,-1-1-1,1 1 1,-1-1 0,0 0-1,0-1 1,0 1-1,-1-1 1,0-1-1,0 1 1,0-1 0,1-2 110,9-11-1393,-1-1 1,10-20 1392,-23 38-11,-1 2 78,0 0 18,3 23 983,-3-23-1060,9 70 1024,-8-65-1058,0 0 1,0 0 0,1 0 0,0 0 0,0 0 0,0 0 0,0-1 0,0 1 0,1-1 0,0 0 0,0 1 0,2 0 25,7 1-1385,3-5-2868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1.6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 10789,'0'4'10218,"0"18"-9135,2 22-716,3 0 0,1 0 0,2-1 1,1 0-1,5 6-367,-14-49 2,1 0 1,-1 1 0,0-1 0,0 0 0,0 0 0,0 0-1,0 0 1,0 0 0,1 0 0,-1 0 0,0 0 0,0 0-1,0 0 1,0 0 0,1 0 0,-1 0 0,0 0 0,0 0-1,0 0 1,0 0 0,0 0 0,1 0 0,-1 0 0,0 0-1,0 0 1,0 0 0,0 0 0,0 0 0,1-1 0,-1 1-1,0 0 1,0 0 0,0 0 0,0 0 0,0 0 0,0 0-1,0 0 1,0-1 0,1 1 0,-1 0 0,0 0 0,0 0-1,0 0 1,0 0 0,0-1 0,0 1 0,0 0 0,0 0-1,0 0 1,0 0 0,0 0 0,0-1 0,0 1 0,0 0-1,0 0 1,0 0 0,0 0 0,0 0 0,0-1 0,0 1-1,0 0 1,0 0 0,0 0 0,-1 0 0,1 0 0,0-1-3,4-12 15,-2-6-103,1 0 0,1 1 0,1-1-1,0 1 1,1 0 0,1 1 0,1 0 0,0 0-1,2 0 1,0 1 0,0 0 0,1 1-1,1 1 1,11-11 88,-23 24-5,1 0 0,0 0 0,0 0 0,0 0 0,0 0 0,0 0-1,0 0 1,0 1 0,0-1 0,0 0 0,0 1 0,0-1 0,1 0 0,-1 1 0,0-1-1,0 1 1,1 0 0,-1-1 0,0 1 0,0 0 0,1 0 0,-1 0 0,0 0 0,1 0-1,-1 0 1,0 0 0,1 1 0,-1-1 0,0 0 0,0 1 0,1-1 0,-1 1 0,0-1-1,0 1 1,0 0 0,0-1 0,1 1 0,-1 0 0,0 0 0,0 0 0,-1 0 0,1 0 0,0 0-1,0 0 1,0 1 5,4 6 48,-1 1-1,0 0 1,0 0-1,-1 0 1,-1 0-1,1 3-47,3 8 148,0-1-4,-4-9-77,0-1 1,1 1-1,1-1 1,0 0-1,0 0 0,0 0 1,1-1-1,1 1 1,-1-1-1,1 0 1,1 0-68,-4-7-20,-1 1 1,0-1-1,1 0 0,-1 0 1,1 0-1,0 0 1,-1-1-1,1 1 1,-1-1-1,1 1 1,0-1-1,0 0 1,-1 0-1,1 0 1,0-1-1,-1 1 0,1-1 1,0 1-1,0-1 20,3-1-570,1 1-1,0-1 0,-1-1 0,1 1 0,-1-1 0,6-4 571,22-19-6659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2.1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219 0 12230,'-5'1'1013,"0"-1"1,0 1 0,0 0 0,0 0-1,0 1 1,0 0 0,1-1-1,-1 2 1,0-1 0,-1 2-1014,-6 3 482,1 1 0,0 0 0,0 1 0,-2 2-482,0 2-55,0 1-1,0 0 1,2 0 0,0 2-1,0-1 1,-3 9 55,11-17 21,0 0 1,0 1-1,1-1 0,-1 0 1,2 1-1,-1 0 0,1-1 1,0 1-1,1 0 0,0 0-21,0-7 0,0 0-1,0 0 0,1-1 1,-1 1-1,0 0 0,0 0 1,1-1-1,-1 1 0,1 0 0,-1-1 1,0 1-1,1-1 0,-1 1 1,1 0-1,0-1 0,-1 1 1,1-1-1,-1 1 0,1-1 0,0 0 1,-1 1-1,1-1 0,0 0 1,-1 1-1,1-1 0,0 0 1,0 0-1,-1 0 0,1 1 0,0-1 1,0 0-1,-1 0 0,2 0 1,31 0-13,-23-1 12,-4 1-37,-1-1 0,1 0 0,-1 0 0,0 0-1,1-1 1,-1 0 0,0 0 0,0 0 0,0 0 0,0-1 0,0 0 0,-1 0-1,0 0 1,1-1 0,-1 0 0,0 0 0,0 0 0,0-1 38,3-2-83,-1-1 0,-1-1 0,1 1 0,-1-1 0,0 1 0,-1-1 0,0-1 0,-1 1 0,2-8 83,-5 20 38,1 0-1,-1 0 0,0 1 0,1-1 0,0 0 1,-1 0-1,1 0 0,1 0 0,-1 0 1,0 0-1,1 0 0,-1-1 0,1 1 0,0 0 1,0-1-1,0 1 0,0-1 0,0 0 0,1 0 1,-1 1-1,1-2 0,-1 1-37,4 3 9,-1-1 0,1 0 0,0 0 0,0-1 0,0 0 0,0 0 0,1 0 1,-1-1-1,1 1 0,0-2 0,-1 1 0,1-1 0,3 0-9,-7-1-23,5 1-288,1 0 0,-1-1 0,1 0 0,-1 0 0,1-1-1,-1 0 1,0-1 0,1 1 0,6-4 311,-7 1-1628,-2-1-1,1 0 1,0 0-1,-1 0 1,5-7 1628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3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4514,'0'0'8463,"0"0"-6126,0 3 771,0 15-1745,0 20-680,2 1 1,2 0-1,1 0 1,2-1-1,2 0 1,13 34-684,-22-72 0,0 0 0,0 1 0,0-1 0,0 0 1,1 0-1,-1 0 0,0 0 0,0 0 0,0 0 1,0 1-1,0-1 0,1 0 0,-1 0 1,0 0-1,0 0 0,0 0 0,0 0 0,1 0 1,-1 0-1,0 0 0,0 0 0,0 0 0,1 0 1,-1 0-1,0 0 0,0 0 0,0 0 0,0 0 1,1 0-1,-1 0 0,0 0 0,0 0 0,0 0 1,0-1-1,1 1 0,-1 0 0,0 0 0,0 0 1,0 0-1,0 0 0,0 0 0,1-1 1,-1 1-1,0 0 0,0 0 0,0 0 0,0 0 1,0 0-1,0-1 0,0 1 0,0 0 0,0 0 1,0 0-1,0-1 0,0 1 0,0 0 0,0 0 1,0 0-1,0 0 0,0-1 0,0 1 0,7-13 1,1-10-182,2 0 0,1 0-1,0 1 1,2 0 0,0 1 0,1 1 0,2 0 0,0 1 0,0 1-1,13-10 182,-28 27 3,-1 0-1,1 1 1,0-1-1,-1 0 1,1 1-1,0-1 1,0 1-1,-1-1 1,1 1-1,0-1 1,0 1-1,0 0 1,0-1-1,0 1 1,0 0-1,-1 0 1,1 0-1,0 0 1,0-1-1,0 1 0,0 1 1,0-1-1,0 0 1,0 0-1,0 0 1,0 0-1,0 1 1,-1-1-1,1 0 1,0 1-1,0-1 1,0 0-1,0 1 1,-1-1-1,1 1 1,0 0-1,-1-1 1,1 1-1,0 0 1,-1-1-1,1 1 0,-1 0 1,1 0-1,-1-1 1,1 1-1,-1 0 1,1 0-1,-1 0 1,0 0-1,1 0 1,-1-1-1,0 2-2,3 8 142,-1 0 0,0 0-1,0 0 1,0 10-142,-1-2 193,4 13 198,-4-18-283,1 1 1,0-1-1,1 0 1,0 0 0,2 1-109,-4-12 11,-1 0 1,1 1-1,0-1 1,1 0 0,-1 0-1,0 1 1,1-1 0,-1 0-1,1-1 1,0 1-1,-1 0 1,1 0 0,0-1-1,0 1 1,0-1 0,0 1-1,1-1 1,-1 0-1,0 0 1,0 0 0,1 0-1,-1 0 1,1-1 0,-1 1-1,0-1 1,1 0-1,-1 1 1,2-1-12,6 0 13,-1 0 1,1 0-1,0-1 0,-1 0 1,1-1-1,0 0 0,-1 0 1,6-3-14,-10 2-216,-1 1 0,0-1 0,1 0 0,-1-1 0,0 1 0,-1 0 0,1-1 0,-1 0 0,1 0 0,-1 0 0,0 0 0,-1-1 1,1 1-1,-1-1 0,0 0 0,0 1 0,1-4 216,7-21-2064,8-24-6662,-10 26 5324,-1 8 4319,-4 13 3350,-2 6 3804,-3 59-6162,0-34-1390,1 1 0,2-1 1,1 0-1,1 2-519,-3-25 5,1-1 0,-1 1-1,1-1 1,0 1 0,0 0 0,-1-1-1,1 0 1,0 1 0,1-1 0,-1 0-1,0 1 1,0-1 0,0 0 0,1 0-1,-1 0 1,1 0 0,-1 0 0,0 0-1,1-1 1,0 1 0,-1 0-1,1-1 1,-1 1 0,1-1 0,0 1-1,0-1 1,-1 0 0,1 0 0,0 0-1,-1 0 1,1 0 0,0 0 0,0 0-1,0-1-4,3 1-11,0-1-1,0 0 1,0 0-1,0 0 1,0-1-1,0 1 1,-1-1-1,1 0 1,-1 0-1,1-1 1,1-1 11,11-10-980,0-1-1,0-1 1,12-16 980,-22 23-2035,1-1 1,-1-1-1,-1 0 0,5-10 2035,2-10-8401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3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13126,'-1'85'8369,"-1"0"-6528,2-83-1834,1-1 1,-1 0-1,0 0 1,1 0-1,-1 0 1,1 0-1,0 0 0,-1 0 1,1 0-1,0 0 1,-1 0-1,1 0 0,0-1 1,0 1-1,0 0 1,0-1-1,0 1 1,0 0-1,0-1 0,0 1 1,0-1-1,0 1 1,0-1-1,0 0 0,0 1 1,0-1-1,1 0 1,-1 0-1,0 0 1,0 0-1,0 0 0,1 0-7,50 0-16,-37 0-21,-1-1-35,-9 1 2,-1-1-1,1 1 1,-1 0-1,1 0 1,0 0-1,-1 0 1,1 1-1,-1 0 1,1 0-1,-1 0 0,1 0 1,-1 1-1,0 0 1,0 0-1,1 0 1,-1 0-1,-1 1 1,1-1-1,0 1 1,-1 0-1,1 0 1,-1 1-1,1 0 71,-2-1 32,0-1 0,-1 0-1,1 0 1,0 0 0,0 0 0,0 0-1,0 0 1,0 0 0,1-1 0,-1 1-1,0-1 1,1 0 0,0 1 0,-1-1-1,1-1 1,-1 1 0,1 0 0,0 0-1,0-1 1,-1 0 0,1 1 0,0-1-1,0 0 1,-1-1 0,1 1 0,0 0-1,0-1 1,-1 1 0,1-1 0,0 0-1,1-1-31,78-44 227,-1-1-550,-53 30 90,-26 8 102,-18 0 125,-15 2 261,-1 1 0,0 1 0,0 2 0,0 2 0,-21 1-255,52 0-6,1-1 1,-1 1-1,0 0 0,0 0 1,1 0-1,-1 0 1,0 0-1,0 0 0,0 0 1,1 0-1,-1 1 1,0-1-1,1 0 0,-1 0 1,0 1-1,0-1 1,1 0-1,-1 1 0,0-1 1,1 1-1,-1-1 1,1 1-1,-1-1 0,1 1 1,-1-1-1,1 1 1,-1-1-1,1 1 0,-1 0 1,1-1-1,-1 1 1,1 0-1,0-1 0,0 1 1,-1 0-1,1 0 0,0-1 1,0 1-1,0 0 1,0 0 5,0 0-1582,0-1-2303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4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8772,'6'57'9966,"-1"-39"-9370,0-1 0,2 1 1,0-1-1,1-1 0,9 16-596,-6-12 194,-7-11-92,1 0 1,0-1-1,0 1 1,1-1-1,0-1 1,6 7-103,-10-12 29,1-1 1,0 0-1,-1 0 0,1 0 1,0 0-1,-1-1 1,1 1-1,0-1 1,0 1-1,0-1 0,-1 0 1,1 0-1,0 0 1,0-1-1,0 1 1,0-1-1,-1 0 0,1 1 1,0-1-1,-1 0 1,1 0-1,-1-1 1,1 1-1,-1-1 1,1 1-1,-1-1 0,0 0 1,0 0-1,0 0 1,1-1-30,72-87 448,4-17-448,-74 95-1686,-5 9-1262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5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154 0 13430,'0'0'1163,"0"0"-370,0 0 1354,0 0-335,0 0-1215,-18 15 481,5-8-815,0 1 0,1 1 0,0 0 0,0 0 0,1 1 0,-8 10-263,15-15 2,-1 0-1,1 1 1,0-1 0,1 1 0,-1 0-1,1 0 1,0 1 0,1-1-1,-1 1 1,1-1 0,1 1 0,-1 0-1,1 0 1,0 0 0,1 3-2,-1-8 6,1 0 1,0 0-1,0 0 0,0 0 1,0 0-1,0 0 1,0 0-1,1 0 1,-1 0-1,1 0 0,-1 0 1,1 0-1,0 0 1,0-1-1,-1 1 1,1 0-1,1 0 1,-1-1-1,0 1 0,0-1 1,1 1-1,0 0-6,2-1 8,-1 1 0,1-1 0,0-1-1,-1 1 1,1 0 0,0-1 0,0 0 0,-1 0-1,1 0 1,3 0-8,6 0-17,-5 0 6,0 0-1,0-1 0,0 0 0,0 0 0,0 0 0,0-1 0,0 0 0,-1-1 0,4-1 12,-7 2-22,0-1 1,0 1-1,-1-1 0,1 1 0,-1-1 0,0 0 0,0 0 0,0-1 0,0 1 0,-1-1 0,1 1 0,-1-1 0,0 0 1,0 0-1,0 0 0,0 0 0,-1 0 0,1-2 22,44-144-2796,-56 169 4780,8-15-1873,-1 1 0,0-1-1,1 1 1,0 0-1,0 0 1,0 0 0,1 0-1,0 0 1,-1 3-111,1-2 98,1 1 1,-1-1-1,1 1 0,0-1 1,0 1-1,1-1 0,0 1 1,0-1-1,1 1 0,-1-1 1,2 0-1,-1 0 0,0 0 1,1 0-1,0 0 0,1-1 1,-1 1-1,1-1 1,0 0-1,1 0 0,-1 0 1,1-1-1,0 1 0,0-1 1,0 0-1,0 0 0,1-1 1,0 0-1,3 2-98,3 1 15,0 0 0,0-1 0,0-1 0,0 0 0,1 0 0,0-1 0,0-1 0,11 1-15,-6-5-2126,-9-9-4485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6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57 6339,'0'0'6059,"0"0"-2850,0 0-666,0-6 1843,0 241-3410,0-234-923,2-1-34,-1-15 75,2-6-201,1-1 1,0 1 0,1 0 0,2 1 0,3-8 106,-5 15-105,0 0 1,1 1 0,0 0 0,1 0 0,1 0 0,0 1 0,0 0 0,1 0 0,1 1 104,24-8-155,-34 18 159,1-1 1,0 1 0,0-1 0,0 1-1,0-1 1,0 1 0,0 0-1,0 0 1,0-1 0,0 1 0,0 0-1,0 0 1,0 0 0,0 0 0,0 0-1,0 0 1,0 0 0,0 1 0,0-1-1,0 0 1,0 1 0,0-1-1,0 0 1,-1 1 0,1-1 0,0 1-1,0-1 1,0 1 0,0 0 0,-1-1-1,1 1 1,0 0 0,-1-1-1,2 2-3,1 11 157,-1 0 1,0 0 0,-1 0 0,0 0 0,-1 4-159,7 63 707,-6-76-679,0 1-1,0-1 1,1 1 0,-1-1-1,1 0 1,0 0-1,0 0 1,1 0 0,-1 0-1,1 0 1,0-1-1,0 1 1,0-1-1,0 0 1,2 1-28,-1-2-19,0 0-1,0 0 1,0 0 0,1-1 0,-1 0-1,1 0 1,-1 0 0,1-1-1,0 1 1,-1-1 0,1 0 0,0 0-1,-1-1 1,5 0 19,35-11-4193,-19-6-4910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4.8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1601,'0'0'15364,"0"0"-10663,0 4-3511,-1 104-87,5 0 1,5-1 0,11 45-1104,9-2-144,-7 0 1,-6 1 0,-5 48 143,-11-198-339,0 1-502,0-1-3640,0-1-532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30.58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259 1 176,'0'0'352,"0"0"-10,0 0-27,0 0 45,0 0-11,-1 12 481,-2-10-766,0-1 1,0 1-1,-1-1 1,1 0-1,0 0 1,-1-1-1,0 1-64,-10 3 90,3-1-79,1 0 0,0 1 0,0 0 0,0 1 0,0 0 0,1 0 0,0 1 0,0 1 0,0-1-1,1 1 1,0 1 0,0 0-11,-9 13 27,6-7-32,-1-1-1,-6 6 6,15-15 0,1 0 0,0 1-1,0 0 1,1-1-1,-1 1 1,1 0 0,0 0-1,0 5 1,-2 1 1,-4 17-26,5-20 10,-1 0 1,1 0 0,1 1 0,0-1 0,0 1 0,1 0 14,-1 29-12,0-17 17,1 1 0,2 17-5,-1-35-2,0-1 0,1 0 0,-1 1 0,1-1 0,0 0 0,-1 0 0,1 0 0,1 0 0,-1-1 0,0 1 0,1 0 0,-1-1 0,1 0 0,0 1 0,1 0 2,4 3-5,18 30 24,-16-23-18,1 0 1,1-1-1,8 8-1,-14-16 1,-1 0 0,1 0 0,0 0 0,0-1 0,0 0-1,0 0 1,1 0 0,-1-1 0,1 0 0,4 1-1,198 51 83,-120-31-3,-82-21-51,-6-18-133,-1-16-342,0-3-650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7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40 14439,'0'4'6085,"1"18"-4586,0-16-1442,1 0 0,0 0 0,0 0-1,0-1 1,1 1 0,0-1 0,0 0-1,0 0 1,0 0 0,1 0 0,0 0-1,0-1 1,0 0 0,1 0-1,0 0 1,-1 0 0,1-1 0,1 0-1,-1 0 1,0 0 0,1 0 0,-1-1-1,1 0 1,0 0 0,0-1 0,-1 1-1,1-1 1,0-1 0,0 1 0,0-1-1,1 0 1,-1 0 0,0-1-1,0 0 1,-1 0 0,1 0 0,0-1-1,0 0 1,0 0 0,-1 0 0,1-1-1,-1 1 1,0-1 0,0-1 0,1 0-57,-1 1 0,0 0 0,0 0 1,0-1-1,0 0 1,-1 0-1,0 0 1,0 0-1,0-1 1,0 1-1,-1-1 0,1 0 1,-1 0-1,0-1 1,-1 1-1,0-1 1,1 1-1,-2-1 1,1 0-1,-1 1 0,0-1 1,0 0-1,0 0 1,-1 0-1,0-3 0,0 8-7,-1 0 1,1 0-1,-1-1 0,1 1 0,-1 0 0,0 0 1,0 0-1,1 0 0,-1 0 0,0 0 1,0 0-1,0 0 0,0 0 0,0 0 0,0 1 1,0-1-1,-1 0 0,1 1 0,0-1 0,0 1 1,0-1-1,-1 1 0,1-1 0,0 1 0,-1 0 1,1 0-1,0 0 0,-1 0 0,0 0 7,-47-2-166,38 2 121,-14 0 22,0 1 0,1 2 0,-1 0 0,0 2 0,0 0 23,17-3-5,0 1-1,0-1 0,0 1 1,0 0-1,1 1 0,0 0 1,-1 0-1,1 1 0,1-1 1,-1 1-1,1 1 0,0 0 1,0-1-1,0 2 1,1-1-1,0 1 0,-1 1 6,1 12-622,5-11-3765,0-8 3562,0 0-9946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8.2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1 10197,'0'38'7880,"0"-1"-3787,0 140-3210,-3-178-955,1 0 1,-1 0-1,1 0 0,-1 0 0,1 0 1,0 0-1,-1-1 0,1 1 0,0-1 1,-1-1 71,1 0-41,0-1 0,0 1 0,0-1 0,1 1 0,0-1 0,-1 0 0,2 1 0,-1-1 0,0 0 0,1 0 1,-1 0-1,1 0 0,0 0 0,1 1 0,-1-1 0,0 0 0,1 0 0,0 0 0,0 1 0,0-1 1,1 0-1,-1 1 0,1-1 0,0 1 0,0 0 0,0-1 0,0 1 0,0 0 0,1 0 0,0 0 0,-1 1 1,1-1-1,0 1 0,0-1 0,1 1 0,-1 0 0,0 0 0,1 0 0,0 1 41,26-14-340,1 2-1,0 2 0,1 0 1,1 2-1,-1 2 1,30-3 340,-61 10-2,0-1 1,0 1 0,-1 0 0,1 0 0,0 0 0,0 0 0,0 0 0,0 0 0,0 0 0,0 0 0,0 0 0,0 1-1,0-1 1,0 0 0,-1 1 0,1-1 0,0 0 0,0 1 0,0-1 0,-1 1 0,1-1 0,0 1 0,0 0-1,-1-1 1,1 1 0,0 0 0,-1-1 0,1 1 0,0 1 1,0 26 1824,-2-10-1808,1-16 30,0 10 155,0 0-1,1 0 1,0 0 0,1 0-1,0 0 1,1 0-201,-2-10 8,-1 0 0,1 0-1,0 0 1,-1 0 0,1 0 0,0-1 0,0 1 0,0 0 0,0-1-1,0 1 1,1-1 0,-1 1 0,0-1 0,1 1 0,-1-1 0,1 0-1,-1 0 1,1 0 0,0 0 0,0 0 0,-1 0 0,1 0-1,0 0 1,0-1 0,0 1 0,0-1 0,0 1 0,0-1 0,0 0-1,0 0 1,0 0 0,0 0 0,0 0 0,0 0 0,-1-1 0,1 1-1,0 0 1,0-1 0,0 0 0,0 1 0,0-1-8,1-2-18,0 1 0,0 0 0,-1-1 1,1 1-1,-1-1 0,0 0 0,1 0 1,-1 0-1,0 0 0,-1 0 0,1-1 0,-1 1 1,1 0-1,0-3 18,3-6-165,11-20-562,-10 18-296,1 1 0,0 0 0,1 0 0,0 0 0,1 1-1,0 1 1,4-4 1023,-12 15 64,0 1 0,0 0 0,-1 0 0,1 0 0,-1 0 0,1 0 0,-1 0 0,1 0 0,-1 0 0,1 0 0,-1 0 0,0 0 0,1 0 0,-1 0 0,0 0 0,0 0 0,0 0 0,0 0 0,0 0 0,0 0 0,0 0 0,0 0 0,-1 0 0,1 1-64,1 39 1931,-1-39-1729,0-1-166,-1 13 676,2 1 0,-1-1 0,2 1-1,0-1 1,4 12-712,-6-23 51,1 0-1,0-1 1,0 1-1,0 0 1,1 0-1,-1-1 1,1 1-1,-1-1 1,1 1 0,0-1-1,0 0 1,0 0-1,0 0 1,1 0-1,-1 0 1,0 0-1,1 0 1,-1-1-1,1 1 1,0-1 0,-1 0-1,1 0 1,0 0-1,0 0 1,0 0-1,0-1 1,0 1-1,0-1 1,0 0-1,2 0-50,5 0 33,0-1 0,0 0 0,0-1 0,0 0 0,0 0-1,-1-1 1,1 0 0,-1-1 0,0 0 0,0-1 0,0 0 0,-1 0-1,1-1 1,-1 0 0,-1 0 0,6-6-33,56-41-1772,-69 53 1759,0 0 29,0 0 59,6 41 1304,-6-38-1463,1-1 0,-1 0 0,0 0 0,1 1 1,-1-1-1,1 0 0,-1 0 0,1 0 0,0 0 0,0 0 0,0 0 0,0 0 0,1 0 0,-1 0 0,0 0 0,1 0 0,0-1 1,-1 1-1,1-1 0,0 1 0,-1-1 0,3 1 84,8-1-5408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8.7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230 3 18200,'-7'0'3554,"-30"-3"-2823,30 4-694,0 1-1,0-1 1,1 1-1,-1 0 1,1 0 0,-1 1-1,1 0 1,0 0-1,0 1 1,0 0 0,1 0-1,-1 0 1,-3 3-37,-3 4 87,0 0 0,1 1 1,0 0-1,1 0 0,-4 6-87,10-10 30,1 0-1,-1 1 0,1-1 1,1 0-1,-1 1 0,1 0 0,1 0 1,0 0-1,0 0 0,1 0 1,0-1-1,0 1 0,1 3-29,0 12 68,-1-22-64,0 1 1,0 0 0,1-1-1,0 1 1,-1 0-1,1-1 1,0 1 0,0-1-1,0 1 1,1-1 0,-1 0-1,1 0 1,-1 1 0,1-1-1,0 0 1,0 0 0,-1 0-1,1-1 1,1 1 0,-1 0-1,0-1 1,0 1-1,1-1 1,-1 0 0,1 0-1,-1 0 1,1 0 0,-1 0-1,1-1 1,-1 1 0,1-1-1,0 1 1,-1-1 0,1 0-1,0 0-4,3 0-26,-1 1-1,1-1 0,-1 0 1,1-1-1,-1 1 0,1-1 0,-1 0 1,1-1-1,-1 1 0,0-1 1,0 0-1,0 0 0,0-1 1,0 1-1,0-1 0,3-3 27,6-9-344,-1 0 0,-1 0-1,0-1 1,1-5 344,15-19-1368,-28 40 1388,1 0 0,-1-1 1,0 1-1,1 0 0,-1 0 0,1 0 0,-1 0 0,0 0 0,1 0 0,-1 0 0,1 0 1,-1 0-1,1 0 0,-1 0 0,0 0 0,1 0 0,-1 1 0,1-1 0,-1 0 0,0 0 1,1 0-1,-1 0 0,0 1 0,1-1 0,-1 0 0,0 0 0,1 1 0,-1-1 0,0 0 1,1 1-1,-1-1 0,0 0 0,0 1 0,1-1 0,-1 1-20,19 20 269,2 2-95,-18-22-355,-1 1 0,1-1-1,0 0 1,0 0 0,-1 0-1,1 0 1,0-1 0,0 1-1,0-1 1,0 0-1,0 0 1,0 0 0,2 0 181,-1 0-1194,12 0-8466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9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11701,'0'0'2623,"0"0"-1343,0 0 679,0 7 1306,4 69-2206,3-1 0,4 1-1,5 9-1058,14 96-153,-30-180 15,0-1-381,-2-14-1963,0 1-1,-2 0 0,1 0 1,-1 0-1,-2-1 2483,-7-12-7564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9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 3265,'0'0'258,"0"-1"-1,0 1 1,0 0-1,0-1 0,0 1 1,1-1-1,-1 1 1,0 0-1,0-1 0,0 1 1,1 0-1,-1-1 1,0 1-1,0 0 0,1-1 1,-1 1-1,0 0 1,0-1-1,1 1 0,-1 0 1,1 0-1,-1 0 1,0-1-1,1 1 0,-1 0 1,0 0-1,1 0 1,-1 0-1,1 0-257,23-3 386,-18 3 506,279-11 4089,-283 12-4681,-1 1-1,0 0 0,0 0 1,0 0-1,-1 0 1,1-1-1,0 1 0,-1 0 1,1 0-1,-1 0 1,1 0-1,-1 1 0,0 0-299,1 0 369,0 2-181,2 10 349,1 0 0,0 0 0,1 0 1,5 8-538,-9-20-60,0 0 1,0-1-1,1 1 1,0 0-1,-1-1 0,1 1 1,0-1-1,0 1 1,1-1-1,-1 0 1,0 0-1,1 0 1,-1 0-1,1-1 1,0 1-1,-1 0 0,1-1 1,0 0-1,0 0 1,0 0-1,0 0 1,0 0-1,0-1 1,0 1-1,2-1 60,12-5-4357,-3-21-5620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39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8372,'-3'0'12085,"3"0"-12085,0 0-5890,0 0 3873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0.1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10613,'3'35'6993,"7"-3"-3353,-1-10-3362,2-1-1,0-1 1,7 9-278,7 13 825,-22-36-785,0-1 0,0 0 0,1 0 0,0 0 0,0 0 0,3 3-40,-6-7 7,0 0 0,0-1 0,0 1 0,0 0 0,0 0 0,1-1 0,-1 1 0,0 0 0,0-1 0,1 1 0,-1-1 0,0 0 0,0 1 0,1-1 0,-1 0-1,0 0 1,1 0 0,-1 0 0,0 0 0,1 0 0,-1 0 0,0 0 0,1-1 0,-1 1 0,0 0 0,0-1 0,1 1 0,-1-1 0,0 0 0,0 1 0,0-1 0,0 0 0,1 1 0,-1-1 0,0 0 0,0-1-7,14-16 84,0-1 0,-2 0 0,0-1 0,-1-1 1,-1 0-1,1-6-84,-6 15 7,45-103 73,-51 115-239,5-6 369,-3 12-4308,-2 10 389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0.7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0 12470,'-6'1'1075,"0"-1"-1,-1 1 1,1 0 0,0 1 0,0 0 0,0 0 0,-3 1-1075,-4 3 174,0 0 0,0 1 1,0 1-1,1 0 0,0 0 1,1 2-1,0-1 0,-3 5-174,9-8 72,0 0-1,1 0 1,0 1-1,0 0 0,0 0 1,1 0-1,0 1 1,1-1-1,-1 1 0,2-1 1,-1 1-1,1 1-71,-3 17 308,2 1 0,2 23-308,0-48 8,38-2 211,-30 0-280,-1 1 0,1-2 1,-1 1-1,1-1 0,0-1 0,-1 1 0,0-1 1,1 0-1,-1-1 0,0 0 0,0 0 0,0 0 1,-1-1-1,1 0 0,-1-1 0,0 1 0,0-1 1,-1 0-1,1 0 0,-1-1 0,0 0 1,0 0-1,-1 0 0,0 0 0,0-1 0,0 0 1,-1 0-1,1-3 61,7-23-614,-1 0 0,2-16 614,-4 14-135,-6 29 616,-1 10 524,-1 11-566,0 1 0,1-1 0,1 1 0,3 11-439,-3-20 139,0 0 0,1 0 0,0 0 0,0-1 0,0 1 1,1-1-1,0 0 0,1 0 0,-1-1 0,1 1 0,3 2-139,-3-3-46,1 0 0,0-1 0,1 1 0,-1-1 0,1-1 0,-1 1-1,1-1 1,0 0 0,1 0 0,-1-1 0,0 0 0,1 0 0,-1-1 0,1 0-1,0 0 1,-1-1 0,1 0 0,0-1 0,-1 1 0,1-1 0,-1-1-1,1 1 1,-1-1 0,1-1 46,-3 0-640,0 0 0,0-1 0,0 1 1,-1-1-1,1 0 0,-1-1 0,2-1 640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2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13 279 4146,'-8'1'12077,"4"-6"-5707,5-19-3396,11-14-5951,-7 29 4595,7-9-1638,1 0 0,1 1 0,1 1 0,0 0 0,1 1 0,1 1 0,0 0-1,1 1 1,0 1 0,1 1 0,12-6 20,-31 17-6,1-1 1,0 1-1,-1-1 1,1 1-1,0 0 0,0-1 1,0 1-1,-1 0 1,1-1-1,0 1 0,0 0 1,0 0-1,0 0 1,0 0-1,0 0 0,-1 0 1,1 0-1,0 0 1,0 0-1,0 0 0,0 0 1,0 1-1,-1-1 1,1 0-1,0 1 0,0-1 1,0 0-1,-1 1 1,1-1-1,0 1 0,-1-1 1,1 1-1,0 0 1,-1-1-1,1 1 0,0 0 1,-1-1-1,1 1 1,-1 0-1,0 0 0,1-1 1,-1 1-1,0 0 1,1 0-1,-1 0 0,0 0 1,0-1-1,1 2 6,-1 51-8,-1-34-8,1 1 31,-1-1 0,0 1 0,-2-1 0,-3 14-15,5-28 1,0 0 0,-1 0 0,1 0 0,-1 0-1,-1 0 1,1 0 0,-1 0 0,1-1 0,-1 0 0,0 1 0,-1-1 0,1 0 0,-1 0-1,0-1 1,0 1 0,0-1 0,0 0 0,-1 0 0,-4 3-1,9-6-10,0 0 0,-1 0 0,1 0 1,0 0-1,0 1 0,0-1 0,-1 0 0,1 0 0,0 0 1,0 0-1,-1 0 0,1 0 0,0 0 0,0 0 0,0 0 1,-1 0-1,1 0 0,0 0 0,0 0 0,-1 0 0,1 0 1,0 0-1,0 0 0,-1 0 0,1 0 0,0 0 0,0 0 1,-1 0-1,1 0 0,0 0 0,0-1 0,0 1 0,-1 0 1,1 0-1,0 0 0,0 0 0,0-1 0,-1 1 0,1 0 1,0 0-1,0 0 0,0-1 0,0 1 0,0 0 0,0 0 1,-1 0-1,1-1 0,0 1 0,0 0 0,0 0 0,0-1 1,0 1-1,0 0 0,0 0 0,0-1 0,0 1 0,0 0 1,0 0-1,0-1 0,0 1 0,0 0 0,1 0 0,-1-1 1,0 1-1,0 0 0,0 0 0,0 0 0,0-1 0,0 1 10,9-17-183,4 6 146,1 1-1,1 0 1,-1 2-1,1-1 1,1 2-1,7-3 38,48-26-135,-56 27 27,2 0-202,-1-1 1,-1 0 0,1-1-1,-2 0 1,0-1 0,0-1 0,-1 0-1,0-1 1,0-3 309,-11 14-84,-1 0-1,1 0 1,-1-1 0,0 1-1,0-1 1,0 1 0,0-1-1,0 1 1,-1-1 0,0 1-1,0-1 1,0 0 0,0-1 84,0 3 26,-28 2 727,24 1-706,1 1 1,-1-1 0,0 1 0,1 0-1,0 0 1,0 1 0,-1-1 0,1 0-1,0 1 1,1 0 0,-1 0 0,0 0-1,1 0 1,0 0 0,0 0 0,0 1-1,0-1 1,0 1-48,-32 70 443,32-69-414,-1 7 68,0 1 1,0-1-1,1 0 1,1 1-1,0 0 1,1-1 0,0 7-98,0-16 10,0-2 8,1 0 0,-1 1-1,1-1 1,-1 0 0,1 1-1,0-1 1,-1 0 0,1 0 0,0 0-1,0 1 1,0-1 0,0 0-1,0 0 1,0 0 0,0 0-1,0-1 1,0 1 0,1 0-1,-1 0 1,0-1 0,0 1-1,1-1 1,-1 1 0,0-1-1,1 1 1,-1-1 0,1 0-1,-1 0 1,1 0 0,-1 0-1,0 0 1,2 0-18,58 1 314,-46-1-310,-11-1-19,0 1 0,-1-1 0,1 0 0,-1 0 1,1 0-1,-1 0 0,1-1 0,-1 0 1,0 1-1,0-1 0,0 0 0,0-1 0,0 1 1,0 0-1,0-1 0,-1 0 0,1 1 1,-1-1-1,0 0 0,0 0 0,0 0 0,0-1 15,9-15-489,-1-1-1,-1 1 0,3-14 490,6-9-1415,-16 37 1317,0 1 0,1-1 1,0 0-1,0 1 0,0 0 0,0-1 1,0 1-1,1 1 98,-3 2 24,-1 1 0,1-1 1,-1 1-1,1 0 0,-1-1 0,1 1 1,0 0-1,-1-1 0,1 1 0,0 0 1,-1 0-1,1 0 0,0 0 0,-1 0 1,1 0-1,0-1 0,-1 2 0,1-1 1,0 0-1,-1 0 0,1 0 0,0 0 1,-1 0-1,1 0-24,1 1 79,-1 0 0,1 0 0,-1 0 0,0 1 0,1-1 0,-1 0 0,0 0 0,0 1 0,0-1 0,0 1 0,0-1 0,0 1 0,1 1-79,3 7 270,0 1 0,0 0 1,-1 0-1,-1 0 0,1 0 0,-2 1 0,0-1 1,0 1-1,-1-1 0,0 1 0,-2 10-270,2-21 9,-1-1-1,0 1 1,0-1 0,0 1-1,0 0 1,1-1-1,-1 1 1,0-1 0,1 1-1,-1-1 1,0 1-1,1-1 1,-1 1 0,0-1-1,1 0 1,-1 1-1,1-1 1,-1 0 0,1 1-1,-1-1 1,1 0-1,-1 1 1,1-1 0,-1 0-1,1 0 1,0 0 0,-1 0-1,1 1 1,-1-1-1,1 0 1,0 0 0,-1 0-1,1 0 1,-1 0-1,1 0 1,-1 0 0,1-1-1,0 1 1,-1 0-1,1 0 1,-1 0 0,1-1-1,-1 1 1,1 0-1,-1-1 1,1 1 0,-1 0-1,1-1 1,-1 1-1,1 0 1,-1-1-9,30-17-79,90-82-2274,-119 131 3431,-1 96 429,1-125-1508,-1-1-1,0 1 1,1-1-1,-1 0 0,1 1 1,0-1-1,-1 0 0,1 1 1,0-1-1,0 0 0,0 0 1,0 0-1,0 0 1,0 0-1,0 0 0,0 0 1,0 0-1,1 0 0,-1 0 1,0 0-1,1-1 1,-1 1-1,0-1 0,1 1 1,-1-1-1,1 1 0,-1-1 1,1 0-1,-1 0 1,1 0-1,-1 0 0,1 0 1,-1 0-1,1 0 2,3 0-283,0 0-1,-1 0 0,1-1 1,0 0-1,0 0 1,-1 0-1,1 0 0,-1-1 1,1 1-1,-1-1 1,2-2 283,35-34-8201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3.4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1 5587,'-2'0'696,"1"1"1,-1-1 0,1 1 0,-1 0 0,1-1-1,0 1 1,-1 0 0,1 0 0,0 0 0,-1 0-1,1 0 1,0 0 0,0 0 0,0 0 0,0 1-1,-1 0-696,3-2 180,-1 1-1,0-1 1,1 1-1,-1-1 1,0 1-1,1-1 1,-1 1-1,0-1 1,1 0-1,-1 1 1,1-1-1,-1 0 1,1 1-1,-1-1 0,1 0 1,-1 1-1,1-1 1,-1 0-1,1 0 1,0 0-1,-1 0 1,1 0-1,-1 0 1,1 1-1,-1-1 1,1 0-1,0-1 1,-1 1-180,64 2 1007,-53-2-938,156 0-29,-167 1-38,1 0 0,-1-1-1,1 1 1,-1 0 0,1 0 0,-1 0-1,0-1 1,1 1 0,-1 0 0,0 0-1,0 0 1,0 0 0,1 0 0,-1 0-1,0 0 1,0 0 0,-1-1 0,1 1-1,0 0 1,0 0 0,0 1-2,0-1 8,-2 20 21,0-1-1,-2 0 0,0 0 1,-1 0-1,-1 0 0,-1-1 0,-1 0 1,0 0-1,-1 0 0,-2 0-28,-19 44 38,30-63-39,0 0-1,0 1 1,0-1 0,0 1 0,0-1 0,0 1 0,1-1 0,-1 0 0,0 1-1,0-1 1,0 1 0,0-1 0,1 0 0,-1 1 0,0-1 0,1 0 0,-1 1 0,0-1-1,0 0 1,1 0 0,-1 1 0,0-1 0,1 0 0,-1 0 0,1 1 0,-1-1-1,0 0 1,1 0 0,-1 0 0,1 0 0,-1 0 0,0 0 0,1 0 0,-1 1-1,1-1 1,-1 0 0,1-1 0,-1 1 0,0 0 0,1 0 0,-1 0 0,1 0 0,-1 0-1,1 0 2,27-1-69,-23 1 62,28-2-226,0-2-1,-1-1 0,4-3 234,52-15-7724,-50 12-3751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31.46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20 1 672,'0'0'214,"0"0"-84,0 0 100,0 0 117,0 0-80,0 0-81,0 0-31,0 0-46,0 0-50,0 0-3,0 0-38,-1 0 1,1 0-1,0 0 0,-1 0 1,1-1-1,-1 1 0,1 0 0,0 0 1,-1 0-1,1 0 0,-1 0 1,1 1-1,0-1 0,-1 0 1,1 0-1,-1 0 0,1 0 0,0 0 1,-1 0-1,1 1 0,0-1 1,-1 0-1,1 0 0,0 1 0,-1-1 1,1 0-1,0 0 0,-1 1-18,-1 8 15,0 0-1,0 1 1,1 0-1,0-1 0,0 1 1,1-1-1,1 1 1,0 2-15,-1 14 20,0 290 108,1-293-127,0 0-1,2 0 0,0 0 1,2-1-1,0 1 0,2-1 1,0 0-1,1 0 0,6 8 0,-13-28-1,-1-1 0,0-1 1,0 1 0,0 0 0,1-1 0,-1 1 0,0-1 0,0 1-1,1-1 1,-1 1 0,1-1 0,-1 1 0,0-1 0,1 1 0,-1-1-1,1 1 1,-1-1 0,1 0 0,-1 1 0,1-1 0,0 0 0,-1 1 0,1-1-1,-1 0 1,1 0 0,0 0 0,-1 1 0,1-1 0,3 0-14,-2 11-147,1-9-250,-1-11-316,-1-20-135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3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216 1 12054,'0'0'2334,"-8"0"1828,-13 0-2746,16 0-1289,1 1 0,-1-1-1,0 1 1,1 0-1,-1 0 1,1 0 0,-1 1-1,1 0 1,-1 0-1,1 0 1,0 0-1,0 1 1,0-1 0,0 1-1,-1 2-126,-3 2 135,1 1 0,0 0-1,1 0 1,-1 0 0,2 0-1,-1 1 1,0 4-135,-7 13 200,2 2-1,0-1 0,2 1 0,-4 23-199,11-35 49,0 0 0,0-1 0,1 1-1,2 6-48,-1-17 14,0-5-14,1 1 1,-1 0 0,1-1 0,0 1-1,-1 0 1,1-1 0,0 1 0,-1-1 0,1 1-1,0-1 1,0 0 0,0 1 0,0-1-1,-1 0 1,1 1 0,0-1 0,0 0-1,0 0 1,0 0 0,0 0 0,0 0 0,0 0-1,-1 0 1,1 0 0,0 0 0,0 0-1,0 0 1,0-1 0,0 1 0,0 0-1,34-10-2,-23 1-73,-1 0 0,0-1 0,0 0 0,-1 0 0,-1-1 0,0-1 0,7-10 75,54-95-1611,-59 96 1135,32-63-2728,-42 83 3561,-1 1 302,0 0-16,0 34 761,0-31-1323,0 1 0,0-1 0,0 1-1,1-1 1,-1 1 0,1-1 0,0 0 0,0 1 0,1-1 0,-1 0 0,1 0 0,-1 0 0,1 0 0,0 0 0,0 0 0,0 0 0,0 0 0,1-1 0,-1 1 0,1-1 0,0 0 0,0 0 0,-1 0 0,1 0 0,1 0 0,1 0-81,5 2-105,0-1 1,-1 0 0,1 0 0,0-1 0,1-1 0,-1 0 0,0 0 0,9-1 104,30 0-2969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5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21786,'-3'0'0,"3"0"-3906,-3 0 1441,-1 0 1889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4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5667,'0'0'12725,"0"17"-11828,0 11-449,0 11 1585,0 11-848,0 6-689,3 9-224,1 2-64,-4 3-48,0-3-160,0-2 48,0-6-96,0-9-16,-4-16-432,4-15-689,0-10-512,0-9-1472,0 0-2786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4.7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73 12262,'10'-8'366,"1"0"0,-1 1 0,1 0 0,0 0 0,0 1 0,1 1 0,0 0 0,0 1 0,0 0 0,1 0 0,-1 2 0,1-1 0,0 2 0,0 0 0,0 0 0,6 1-366,-18 1 52,0-1 1,1 0 0,-1 0 0,0 1-1,0-1 1,0 1 0,0-1 0,0 1-1,0 0 1,0-1 0,0 1 0,0 0-1,0-1 1,0 1 0,0 0 0,0 0 0,0 0-1,-1 0 1,1 0 0,0 0 0,-1 0-1,1 0 1,-1 0 0,1 1 0,-1-1-1,0 0 1,1 0 0,-1 0 0,0 0-1,0 1 1,0-1 0,0 1-53,2 50 916,-2-39-658,0-5-154,0 1 0,0-1 1,-1 1-1,0-1 0,-1 1 0,0-1 0,0 0 0,0 0 0,-1 0 0,-1 2-104,0-5 39,1 0 0,-1 0 0,0 0 0,0 0 0,0-1 0,0 0 0,-1 0 0,0 0 0,0 0 0,0-1 1,-1 1-1,1-1 0,-1-1 0,-3 2-39,3-1 4,-1 0 1,1-1-1,0 0 1,-1 0-1,0 0 1,1-1-1,-1 0 1,0-1-1,1 1 1,-1-1-1,0-1 1,0 1-1,0-1-4,7 0-85,-1 1 0,0-1 0,0 0-1,1 1 1,-1-1 0,1 0 0,-1 0-1,1 0 1,-1 1 0,1-1 0,-1 0-1,1 0 1,0 0 0,-1 0 0,1 0-1,0 0 1,0 0 0,0 0-1,-1 0 1,1 0 0,0 0 0,1 0-1,-1 0 1,0 0 0,0 0 0,0 0-1,1 0 86,-1-4-846,0-23-3729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5.3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 8772,'0'0'5856,"0"0"-3922,0 0-795,0 13 1684,4 29-2153,2 0 1,2 0-1,1 0 0,13 33-670,-21-74-101,-1-1-64,3-11-713,4-35-1292,-5 27 1090,1 0 0,1 0 0,1 0 1,0 1-1,6-12 1080,-8 24-2,-1 1 0,1 0 0,1 0 0,-1 0 1,1 0-1,0 0 0,0 1 0,0 0 0,0 0 0,1 0 0,-1 0 1,1 1-1,0 0 0,0 0 0,1 0 0,-1 1 0,1-1 0,-1 1 0,1 0 1,4 0 1,7-2 426,0 1 0,0 1 0,0 0 0,8 2-426,-25 33 2946,-1 2-1484,0 40 144,1-71-1564,0 0 0,1 1 1,-1-1-1,1 0 0,0 0 1,1 0-1,-1 0 0,1 0 1,-1 0-1,1 0 0,0 0 0,1-1 1,-1 1-1,2 1-42,-2-4-103,0 1 1,0-1-1,0 0 0,0 0 0,1 0 1,-1 0-1,0 0 0,1 0 0,-1 0 0,1-1 1,-1 1-1,1-1 0,-1 0 0,1 0 1,-1 0-1,1 0 0,-1 0 0,1-1 103,4 1-1034,15 0-4632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6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6931,'12'49'8265,"-3"0"-4048,-3-9-3237,-2 1-1,-1 28-979,-3-69 1,0 0 0,0 0-1,0 0 1,0-1-1,0 1 1,0 0-1,0 0 1,0 0-1,1 0 1,-1 0 0,0 0-1,0-1 1,0 1-1,0 0 1,0 0-1,0 0 1,0 0-1,1 0 1,-1 0-1,0 0 1,0 0 0,0 0-1,0 0 1,0 0-1,1 0 1,-1 0-1,0 0 1,0 0-1,0 0 1,0 0 0,0 0-1,1 0 1,-1 0-1,0 0 1,0 0-1,0 0 1,0 0-1,0 0 1,1 0-1,-1 0 1,0 0 0,0 0-1,0 0 1,0 0-1,0 0 1,0 0-1,1 0 1,-1 1-1,0-1 1,0 0 0,0 0-1,0 0 1,0 0-1,0 0 1,0 0-1,0 1 1,0-1-1,0 0 1,0 0-1,1 0 1,-1 0 0,0 0-1,0 1 0,33-78-260,-22 47-463,2 0 1,2 1-1,0 0 0,15-19 723,-29 48 22,-1-1-1,1 0 0,0 1 1,-1-1-1,1 1 1,-1-1-1,1 1 0,0-1 1,-1 1-1,1-1 1,0 1-1,0 0 0,-1-1 1,1 1-1,0 0 0,0 0 1,0 0-1,-1 0 1,1-1-1,0 1 0,0 0 1,0 0-1,-1 0 0,1 1 1,0-1-1,0 0 1,0 0-1,-1 0 0,1 1 1,0-1-1,0 0 0,-1 1 1,1-1-1,0 0 1,-1 1-1,1-1 0,0 1 1,-1-1-1,1 1 0,-1 0 1,1-1-1,0 1 1,-1 0-1,0-1 0,1 1 1,-1 0-1,1-1 1,-1 1-1,0 0 0,0 0 1,1 0-22,20 43 1353,-20-43-1289,4 15 286,0-1 0,-1 1-1,-1 0 1,-1 0 0,0 1-350,3 16 466,-5-32-465,0-1 1,0 1 0,0-1 0,0 1 0,1 0 0,-1-1 0,0 1 0,0-1 0,1 1 0,-1 0 0,0-1 0,1 1-1,-1-1 1,0 1 0,1-1 0,-1 1 0,1-1 0,-1 0 0,1 1 0,-1-1 0,1 1 0,-1-1 0,1 0 0,-1 1-1,1-1 1,0 0 0,-1 0 0,1 0 0,-1 1 0,1-1 0,0 0-2,23-5-59,16-21-222,22-40-1409,10-9-4332,-69 121 11424,-4-26-4315,3 22 622,-2-41-1701,0 0 0,1 0 0,-1 0 1,0 0-1,1 0 0,-1 0 0,1 0 0,0 0 0,-1 0 1,1 0-1,0 0 0,0-1 0,0 1 0,-1 0 0,1 0 1,0-1-1,0 1 0,0-1 0,0 1 0,0-1 1,0 1-1,0-1 0,0 1 0,0-1 0,1 0 0,-1 0 1,0 1-1,0-1 0,0 0 0,0 0 0,0 0 0,1 0-8,50-2-4802,-20-8-4477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7.0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194 6 13382,'-6'-6'8405,"-18"7"-5629,-15 11-3347,29-6 601,1 1 0,0 0 0,0 1 0,1 0 0,0 1 0,0-1 0,1 1 0,0 1 0,0-1 0,1 1 0,0 1 0,1-1 0,1 1 0,-1-1 0,2 1 0,-1 1 0,1-1-1,1 0 1,0 1 0,1-1 0,0 1 0,1 8-30,0-10 0,0-7 1,-1-1-1,1 1 0,0 0 0,0 0 1,1 0-1,-1 0 0,1 0 1,-1 0-1,1-1 0,0 1 0,0 0 1,0 0-1,1-1-1,0-1 0,-1 0 0,1 0 0,0 0 0,0 0 0,-1 0 0,1 0 1,0-1-1,0 1 0,0-1 0,0 1 0,0-1 0,0 0 0,0 0 0,0 0 1,0 0-1,0 0 0,0 0 0,1-1 1,1 1-26,0-1 0,0 0 0,0 0 0,-1 0 0,1-1 0,-1 1 0,1-1 0,-1 0 0,1 0 0,-1 0 0,0 0 0,0-1 0,0 1 0,0-1 0,0 0 0,-1 0 0,1 0 0,-1 0 0,0-1 0,1 0 26,9-15-370,-1 0 0,0-1 1,0-2 369,-5 10-287,44-127-1943,-50 138 2236,0 1-1,1-1 1,-1 0 0,1 0-1,-1 0 1,1 0-1,-1 1 1,1-1 0,-1 0-1,1 0 1,-1 1 0,1-1-1,0 1 1,0-1-1,-1 0 1,1 1 0,0-1-1,0 1 1,0 0 0,-1-1-1,2 1-5,8 9 415,1 26 490,-9-19-492,1-1 1,1 1-1,0-1 0,2 0 0,-1 0 1,6 9-414,-9-21-1,0 0 0,-1 0 0,1 0 0,1 0-1,-1 0 1,0-1 0,1 1 0,-1-1 0,1 1 0,0-1 0,0 0 0,0 0 0,0 0 0,3 1 1,-4-3-138,1 1-1,-1-1 1,1 1 0,0-1 0,-1 0-1,1 0 1,0 0 0,-1 0 0,1-1 0,-1 1-1,1-1 1,-1 1 0,1-1 0,-1 0-1,1 0 1,-1 0 0,0 0 0,1-1-1,-1 1 1,0-1 0,0 1 0,2-2 138,21-26-8164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8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1 5475,'-14'17'2526,"1"1"0,1 1 0,0 0 1,1 1-1,-1 5-2526,5-10 475,1 1-1,1 0 1,0 0 0,1 0 0,1 1-1,0 0 1,1-1 0,1 1 0,1 0-1,0 0 1,2 7-475,-1-22 5,0 0-1,0-1 1,0 1 0,0 0 0,1 0-1,-1-1 1,1 1 0,-1-1 0,1 1-1,0-1 1,-1 1 0,1-1-1,0 0 1,0 0 0,0 0 0,0 0-1,0 0 1,0-1 0,0 1 0,0-1-1,1 1 1,-1-1 0,0 0-1,0 0 1,0 0 0,0 0 0,1 0-1,-1 0-4,7 1-107,0-1 0,0 0-1,0-1 1,1 0-1,-2 0 1,6-2 107,-11 2-229,1-1 0,-1 0 0,1 1 0,-1-1 0,0-1 1,0 1-1,0 0 0,0-1 0,0 1 0,0-1 0,-1 0 1,1 0-1,-1 0 0,0 0 0,0-1 0,0 1 0,0-1 0,-1 1 1,1-1-1,-1 1 0,0-1 0,0 0 0,1-3 229,0-11-2219,0 0 0,0 0 0,-2 0 0,-1-12 2219,1 5-1715,-7-13 2023,-4 22 2267,-5 10 3989,28 17-1188,6 17-3936,10 31-1160,-22-41-202,15 40 209,-20-54-275,1 0 0,0-1 1,0 1-1,0-1 0,0 0 0,1 1 0,0-1 0,-1 0 0,1-1 1,0 1-1,0 0 0,1-1 0,0 1-12,-1-2-80,1 1 0,0-1 0,-1 0 0,1 0 0,0-1 0,0 1 0,0-1 0,0 0 0,0 0 0,0 0 1,0 0-1,0-1 0,0 1 0,-1-1 0,1 0 0,1-1 80,4 0-426,-1-1 1,0-1 0,1 0 0,-1 0-1,0 0 1,0-2 425,48-41-8684,-37 27-2524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9.0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4 9412,'-7'7'7923,"4"10"-5111,3 25-3253,1-30 1446,-1-4-939,0 1 1,1-1-1,0 0 1,0 0-1,1 0 0,0 0 1,0 0-1,1 0 1,0-1-1,1 1 1,0-1-1,0 0 1,0 0-1,1 0 0,0 0 1,0-1-1,1 0 1,0 0-1,0 0 1,0-1-1,4 2-66,-9-5 16,1 0 0,1-1 0,-1 1 0,0-1-1,0 1 1,1-1 0,-1 0 0,1 0 0,-1 0 0,1 0 0,-1 0-1,1 0 1,-1-1 0,1 0 0,0 1 0,-1-1 0,1 0-1,1 0-15,-1-1 22,-1 0-1,0 0 1,0-1-1,0 1 0,0 0 1,-1-1-1,1 1 0,0-1 1,0 0-1,-1 0 0,1 1 1,-1-1-1,0 0 0,0 0 1,1 0-1,-1 0 0,-1-1 1,1 1-1,0 0 0,0-1-21,11-26-116,-2 0 0,0 0-1,-2-1 1,-1 0 0,2-29 116,-7 47-702,-2 9-7611,-3 3-4909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49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1 275 13094,'9'0'650,"0"-1"-1,0 0 1,0-1-1,0 0 1,0 0 0,-1-1-1,1 0-649,20-10 1100,0-1-1,17-11-1099,-23 12 142,-17 10-118,0 0-1,1 0 0,-2-1 0,1 0 0,0 0 1,-1 0-1,0-1 0,0 1 0,0-1 0,0-1 1,-1 1-1,0-1 0,0 1 0,-1-1 0,1 0 1,-1-1-1,0 1 0,-1 0 0,0-1 0,0 0 0,0 1 1,-1-1-1,0 0 0,0 0 0,-1 0 0,1-1-23,-2 7-1,1 0 0,-1 1-1,1-1 1,-1 0 0,1 0-1,-1 0 1,0 0 0,1 1-1,-1-1 1,0 0-1,1 1 1,-1-1 0,0 0-1,0 1 1,0-1 0,0 1-1,0-1 1,0 1-1,1-1 1,-1 1 0,0 0-1,0 0 1,0-1 0,0 1-1,0 0 1,0 0 0,0 0-1,0 0 1,0 0-1,0 0 1,-1 1 1,-43-1-7,35 1 8,3-1 1,0 1-1,0 0 1,0 0-1,1 1 1,-1 0-1,0 0 0,1 0 1,-1 1-1,1 0 1,0 0-1,-4 3-1,7-3 4,0-1 0,0 0 0,0 1 0,0 0 0,0-1 1,1 1-1,-1 0 0,1 1 0,0-1 0,0 0 0,0 1 0,0-1 0,1 1 0,-1-1 0,1 1 0,0 0 0,0-1 1,0 1-1,1 0 0,-1 0 0,1 3-4,0 18 202,-1-17-106,0 0-1,1-1 1,-1 1-1,2 0 1,-1-1-1,1 1 1,1 0 0,-1-1-1,1 0 1,1 1-1,-1-1 1,1 0 0,0 0-1,1 0 1,0 0-1,4 5-95,-2-4 12,1-1 0,0-1 0,0 1 0,0-1 0,1 0 0,0-1 0,0 0 0,1 0 0,-1-1 0,9 3-12,-12-5 2,0 0-1,1-1 1,-1 0 0,1 0 0,-1-1-1,1 1 1,-1-1 0,1 0-1,-1-1 1,0 1 0,1-1-1,-1 0 1,1-1 0,-1 1 0,0-1-1,0 0 1,0 0 0,0-1-1,5-2-1,5-5-189,-1 0-1,0-1 1,0 0-1,-1-1 1,9-11 189,-17 18-124,0-1 0,0 1 0,-1-1 0,0-1 0,0 1 0,-1-1 0,0 1 0,0-1 0,0 0 0,-1 0 1,0 0-1,0 0 0,-1-1 0,0 1 0,0-3 124,-1 9 82,0 1 121,0 0-5,12 57 1418,-12-57-1610,2 7 23,-1-1 0,1 0 1,0 0-1,1 0 0,-1 0 1,1 0-1,0 0 0,1 0 1,0-1-1,-1 0 0,2 1-29,-1-38-707,-5 20 488,0 0-1,-1 0 0,0 0 0,-1 0 0,0 0 0,0 0 0,-2 1 1,-1-4 219,-2-7 16,6 20 69,1-1-1,0-1 0,0 1 0,0 0 0,1 0 1,-1 0-1,1 0 0,-1-1 0,1 1 0,0 0 1,0 0-1,1-1 0,-1 1 0,1 0 1,-1 0-1,1 0 0,0-1 0,0 1 0,1 0 1,-1 0-1,1 1 0,-1-1 0,1 0 0,0 0 1,0 1-1,0-1 0,0 1 0,1 0 1,-1-1-1,0 1 0,4-1-84,1-2-79,0 1 0,1 1 0,0-1 0,-1 1 0,1 1 0,1 0 0,-1 0 0,0 0 0,0 1 0,1 0 0,-1 1-1,4 0 80,-12 0-2611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32.70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33 416,'0'0'398,"0"0"-217,0 0-88,0 0 44,0 0-4,1-3 46,1 1-146,0 0 0,0 0 0,1 0 0,-1 0 0,0 1 0,1-1 0,-1 1 0,0-1 0,1 1 0,0 0 0,-1 0 0,1 0 0,0 0 0,0 0 0,0 1 0,-1-1 0,2 1-33,13-2 205,1 0-1,10 2-204,8-1 262,9 0-80,-44 1-179,-1 0-1,1 0 1,0 0 0,0 1 0,-1-1 0,1 0 0,0 1 0,-1-1 0,1 0-1,0 1 1,-1-1 0,1 0 0,-1 1 0,1-1 0,0 1 0,-1-1 0,1 1-1,-1 0 1,0-1 0,1 1 0,-1-1 0,1 1 0,-1 0 0,0-1 0,0 1-1,1 0-2,5 21 31,-4-14-16,13 41 8,3 0 0,1-1 0,3 1-23,-20-45 2,0 1 0,-1-1 0,0 1 0,0-1 0,-1 1 0,1-1 1,-1 1-1,0 0 0,0-1 0,0 2-2,0 4-21,-1-6 2,0-1-1,0 1 0,0-1 1,0 1-1,0-1 1,-1 0-1,0 0 0,1 0 1,-1 0-1,0 0 1,0 0-1,-1 0 1,1-1-1,-1 1 0,1-1 1,-1 1-1,0-1 1,-1 1 19,-4 3-51,1-1 0,-2 0 1,1 0-1,0-1 0,-1 0 1,-6 2 50,9-4-58,0-1 1,0 0 0,1 0-1,-1-1 1,0 0 0,-5 0 57,-2 0-59,12 0 78,1-2 15,0-44 105,0 45-86,0 1 11,0 0-26,0 0 23,-11 0 19,9 1-69,1-1-3,1 0-1,-1 0 1,1 1-1,0-1 0,-1 0 1,1 0-1,-1 0 1,1 0-1,-1 0 0,1 0 1,0 0-1,-1 0 1,1 0-1,-1 0 0,1 0 1,-1 0-1,1 0 1,0 0-1,-1 0 0,1-1 1,-1 1-1,1 0 0,0 0 1,-1 0-1,1-1 1,0 1-1,-1 0 0,1 0 1,0-1-1,-1 1 1,1 0-1,0-1 0,-1 1 1,1 0-1,0-1 1,0 1-1,0 0 0,-1-1 1,1 1-1,0-1 1,0 1-1,0 0 0,0-1 1,0 1-1,0-1 1,0 1-1,0-1 0,0 1 1,0-1-8,0 1-27,0 0 0,2 1 67,1 0 0,0 0 0,-1 0 1,1 0-1,0 1 0,-1-1 0,0 1 0,1 0 0,-1 0 0,0 0 0,2 1-40,29 30 17,-30-31 0,42 48-6,-15-18-11,13 11 0,10 2 1,1-3 0,3-3 0,27 14-1,-80-51-19,2 2-161,-6-4 168,0 0 0,1-1 1,-1 1-1,0 0 0,0 0 1,0 0-1,0-1 0,0 1 1,1 0-1,-1 0 0,0 0 1,0-1-1,0 1 0,0 0 1,0 0-1,0-1 0,0 1 1,0 0-1,0 0 0,0 0 1,0-1-1,0 1 0,0 0 1,0 0-1,0-1 0,0 1 1,0 0-1,0 0 0,0-1 1,0 1-1,0 0 0,0 0 1,-1 0-1,1-1 0,0 1 1,0 0 11,-6-23-870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0.8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 1249,'8'-16'12533,"0"14"-6357,6 25-3267,-10-14-3200,11 23 713,17 36-31,-29-64-370,0 1-1,-1-1 1,1 0-1,1 0 0,-1 0 1,1-1-1,-1 1 1,1-1-1,0 0 1,0 0-1,1 0 1,1 1-21,-5-4 7,0 1 1,0-1-1,0 0 1,0 0-1,0 0 1,0 1-1,0-1 1,0 0-1,0 0 1,0 0-1,0 0 0,0-1 1,0 1-1,0 0 1,0 0-1,0-1 1,0 1-1,0 0 1,0-1-1,0 1 1,0-1-1,0 1 1,0-1-1,-1 1 1,1-1-1,0 0 0,0 1 1,-1-1-1,1 0 1,-1 0-1,1 0 1,0 0-1,-1 1 1,1-1-1,-1 0-7,15-36 100,-13 31-98,30-103-765,12 93-9197,-17 3 5105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2.3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119 390 12470,'10'-1'3858,"-9"0"-3735,1 1-1,-1-1 0,0 1 1,1-1-1,-1 0 0,0 0 1,1 0-1,-1 0 0,0 0 1,0 0-1,0 0 1,1 0-1,-1 0 0,0 0 1,-1-1-1,1 1 0,0-1-122,2-10 3920,-37 14-3624,28 0-278,0 1 0,1-1 0,-1 1 0,1 1 0,0-1 0,0 1 1,0 0-1,0 0 0,1 0 0,-1 1 0,1-1 0,0 1 0,1 0 0,-1 0 1,1 1-1,-3 4-18,0 1 41,1 1-1,0 0 1,0 0 0,1 0 0,1 1 0,0-1 0,0 8-41,-1 98 168,5-117-176,0 0-1,0-1 1,0 1-1,0 0 1,0-1 0,0 1-1,0 0 1,0-1-1,0 0 1,0 1 0,0-1-1,0 1 1,0-1-1,0 0 1,0 0 0,0 0-1,0 0 1,1 0-1,-1 0 1,0 0 0,0 0-1,0 0 1,0 0-1,0-1 1,1 1 8,33-7-99,-14-9-483,-1-1 1,-1-1-1,-1-1 1,0 0 0,-1-1-1,-2-1 1,6-9 581,-6 10-1424,-13 21 2715,0 9-345,-1 29 191,-1-20-772,0-1-1,2 1 1,0 0-1,3 8-364,-2-20 52,1 1 0,1-2-1,-1 1 1,1 0 0,0-1 0,1 0 0,-1 0-1,1 0 1,0-1 0,1 0 0,-1 0 0,1-1-1,0 1 1,0-2 0,1 1 0,-1-1 0,1 0 0,-1 0-1,1-1 1,0 0 0,0-1 0,0 1 0,0-2-1,0 1 1,1-1 0,-1 0 0,0-1 0,0 0-1,0 0 1,0-1 0,0 0 0,0 0 0,-1-1 0,1 0-1,-1 0 1,1-1 0,-1 1 0,3-4-52,6-6-66,-2 0 0,0-1 0,0 0 0,-1-1 0,-1-1 0,-1 0 0,0-1 0,-1 0 0,-1 0 0,0-1 0,3-13 66,-3 2-485,0 0-1,-2-1 1,-2-1-1,-1 1 0,-1-1 1,-1 1-1,-2-6 486,1-3-672,0 12 187,0 0-1,-3 0 1,-1-7 485,3 28-12,-1 1-1,0-1 1,0 0 0,-1 1 0,0-1-1,0 1 1,0 0 0,0 0-1,-1 0 1,0 0 0,0 0 0,-1 0-1,1 1 1,-1-1 0,0 1-1,0 0 1,-2-1 12,5 4 56,0 0 1,-1 0-1,1 0 0,-1 0 1,1 0-1,-1 0 0,1 1 0,-1-1 1,1 1-1,-1-1 0,0 1 0,1 0 1,-1-1-1,0 1 0,1 0 0,-1 0 1,0 0-1,1 0 0,-1 0 0,0 1 1,1-1-1,-1 0 0,0 1 0,1-1 1,-1 1-1,1 0 0,-1-1 0,1 1 1,-1 0-1,1 0 0,0 0 1,-1 0-1,1 0 0,0 1 0,0-1 1,-1 0-1,1 0 0,0 1 0,1-1 1,-1 1-1,0-1 0,-1 2-56,-3 8 169,-1 0-1,1 1 0,1 0 1,0 0-1,-1 6-168,2-8 175,-12 45 255,3 0-1,2 1 1,2 1 0,3-1-1,2 42-429,2-84 26,2 1 0,0-1 1,0 0-1,1 0 0,1 1 0,3 8-26,-5-19 6,1 0 0,-1 0 0,1-1 0,0 1 1,0 0-1,1-1 0,-1 0 0,1 1 0,-1-1 0,1 0 0,0 0 0,1 0 0,-1-1 0,0 1 1,1-1-1,-1 0 0,1 0 0,0 0 0,-1 0 0,1-1 0,0 1 0,0-1 0,0 0 0,1 0 1,1 0-7,8 1 16,-1-1 1,1 0 0,-1 0 0,1-2 0,-1 1 0,1-2 0,-1 0-1,2-1-16,-6 1-25,-1-1-1,1 0 0,-1-1 1,0 0-1,0 0 0,0 0 1,-1-1-1,0-1 0,0 1 1,0-1-1,0 0 0,4-6 26,-3 4-163,-1 1 0,0-1 0,-1-1 0,0 1 1,0-1-1,-1 0 0,0 0 0,0-1 0,-1 0 0,0 1 0,-1-1 0,0-1 0,-1 1 0,0 0 0,-1-3 163,3-7-258,-4 20 610,0 0-75,0 37 305,-16 129 501,16-165-1078,0 0-1,0 0 1,0 0-1,0 0 1,1 0-1,-1 0 1,0 1 0,0-1-1,1 0 1,-1 0-1,1 0 1,-1-1 0,1 1-1,-1 0 1,1 0-1,0 0 1,0 0 0,-1 0-1,1-1 1,0 1-1,0 0 1,0-1 0,-1 1-1,1 0 1,0-1-1,1 1-4,1 0 12,0 0-1,0 0 0,0 0 1,1-1-1,-1 1 1,0-1-1,0 0 0,1 0 1,2 0-12,2 0 16,1-1 0,0-1 1,-1 1-1,1-2 0,-1 1 1,0-1-1,1 0-16,2-4-134,0 0 0,-1 0-1,0-1 1,-1 0 0,1-1 0,-2 0 0,1-1-1,-1 1 1,-1-2 0,0 1 0,0-1 0,-1 0-1,0 0 1,-1-1 0,0 1 0,-1-1 0,-1 0-1,1-1 1,-2 1 0,0-1 0,-1 1 0,0-1-1,0-2 135,-1 199 2431,0-181-2434,0 0-1,0 0 1,0 0 0,1 0-1,-1 0 1,1 0 0,0 0 0,0 0-1,0 0 1,0-1 0,0 1-1,1 0 1,-1-1 0,1 1 0,0-1-1,0 1 1,0-1 0,0 0-1,0 0 1,0 0 0,0 0 0,1 0-1,-1 0 1,1-1 0,0 1-1,-1-1 1,1 1 0,0-1 0,0 0-1,0 0 1,0-1 0,0 1-1,0-1 1,0 1 0,0-1 0,2 0 3,1 0-405,1 0 1,-1 0-1,0 0 1,1-1 0,-1 0-1,0 0 1,0-1 0,0 0-1,0 0 1,0 0-1,0-1 1,-1 0 0,1 0-1,-1 0 1,0-1 0,0 0-1,3-2 405,21-30-6739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2.6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0 12886,'0'0'3401,"0"0"-1394,0 0-532,0 4-565,-9 162 1561,4-103-2065,3 1 0,2 0 0,5 26-406,-5-85 10,1-1 0,-1 1 0,1-1 0,1 1 0,-1-1 0,0 0 0,1 1 0,0-1 0,0 0-1,0 0 1,1 0 0,-1-1 0,1 1 0,0-1 0,0 1 0,0-1 0,1 0 0,2 2-10,-2-2-165,1 0 0,0-1 1,0 0-1,0 0 1,1 0-1,-1 0 0,1-1 1,-1 0-1,0 0 1,1-1-1,0 1 0,-1-1 1,1 0-1,4-1 165,7-2-3145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3.5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1 467 14311,'9'-7'3966,"17"3"-3064,-23 4-285,107-11 1782,223-17-3966,-319 28 953,23-3-2399,-36 3 2996,0 0 0,0 0-1,0 0 1,-1-1 0,1 1-1,0 0 1,0 0 0,0-1 0,0 1-1,-1-1 1,1 1 0,0-1-1,-1 1 1,1-1 0,0 1-1,-1-1 1,1 0 0,0 1-1,-1-1 1,1 0 0,-1 0 0,0 1-1,1-1 1,-1 0 0,1 0-1,-1 0 1,0 0 0,0 1-1,1-1 1,-1 0 0,0 0 0,0 0 17,-15 0 2267,4 3-2033,0-1-1,0 1 0,1 1 0,-1 0 1,1 0-1,-1 1 0,1 0 0,0 1 1,1 0-1,-1 1 0,1 0 0,0 0 1,-5 6-234,1-2 111,1 1 1,1 0-1,0 0 1,0 1 0,1 1-1,1 0 1,0 0-1,1 1 1,-3 7-112,8-14 27,0 1 1,1 1 0,-1-1-1,2 0 1,-1 1 0,1-1-1,1 0 1,-1 1 0,1-1-1,1 1 1,1 5-28,-2-13 3,1 1 0,-1-1 0,1 0 0,0 0 0,0 0 0,0 0 0,0 0 1,0 0-1,0 0 0,0 0 0,0 0 0,0 0 0,0-1 0,0 1 0,1 0 0,-1-1 0,0 1 0,0-1 0,1 1 1,-1-1-1,0 0 0,1 0 0,-1 1 0,1-1 0,-1 0 0,0 0 0,1 0-3,46 0 94,-36-1-87,-4 1-82,-1-1 0,0 0 1,0 0-1,0 0 0,0-1 0,0 0 1,0-1-1,-1 0 0,1 0 0,-1 0 0,0-1 1,0 0-1,0 0 0,0 0 0,0-1 1,-1 0-1,0 0 0,0 0 0,-1-1 0,1 1 1,-1-1-1,0 0 0,-1 0 0,1-1 0,1-4 75,8-19-875,-2-1-1,0-1 0,-2 1 0,-2-1 0,-1-1 876,-4 24-290,2-17 706,-4 25 1276,0 1-289,0 0-717,-1 4-420,-5 25 113,2 0-1,1 1 1,1-1-1,1 1 1,2 1-379,-1-8 178,0-20-157,0 0 0,0 0 1,0-1-1,0 1 0,0 0 1,1 0-1,-1 0 0,1-1 1,0 1-1,0 0 0,0 0 1,0-1-1,0 1 0,0-1 0,1 1 1,-1-1-1,1 0 0,0 1 1,0-1-1,0 0 0,0 0 1,0 0-1,0-1 0,0 1 1,1 0-1,-1-1 0,1 0 1,2 2-22,5 0 23,0-1 0,0 0 0,1-1 1,-1 0-1,1 0 0,-1-1 0,5 0-23,-10 0 1,0-1-20,0 1 1,1-1-1,-1 0 1,1 0-1,-1-1 0,0 1 1,0-1-1,0 0 1,0-1-1,0 1 0,0-1 1,-1 0-1,2-1 19,4-4-239,-1 0 0,1-1 0,-2 0 0,1 0 0,-1-1 0,0 0 239,10-16-1482,-2-2 0,0 1 0,-2-2 1,5-14 1481,8-37-1293,-18 46-2036,-2 0 0,0-16 3329,1-70-4393,-7 36 7127,-6 65 2952,-7 19-741,10 1-4697,0 1-1,0-1 0,0 1 1,0 0-1,0-1 0,1 1 0,-1 0 1,1 0-1,-1 0 0,1 1 1,0-1-1,0 0 0,-1 3-247,-6 22 474,1 0 0,1 1 0,1 0-1,2 0 1,0 18-474,2 20 1177,7 59-1177,-5-114 54,1 0-1,0 0 1,1 0 0,0-1 0,0 1-1,1-1 1,0 1 0,1-1 0,0-1 0,1 1-1,0-1 1,1 0 0,1 2-54,-3-5-65,0-1 1,1 1-1,0-1 1,0 0-1,0-1 0,0 1 1,1-1-1,-1-1 1,1 1-1,0-1 0,0 0 1,1-1-1,-1 1 1,1-1-1,-1-1 0,1 0 1,-1 0-1,1 0 1,0-1 64,-4 0-2250,-4 0-3667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4.1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71 8644,'27'-1'3358,"0"-1"1,1-1-1,1-2-3358,81-20 2215,-71 15-2337,0 2 0,1 1 0,0 2 1,18 1 121,-58 6-36,1 0 1,-1 0-1,1 1 1,-1-1 0,0 0-1,0 0 1,0 1-1,0-1 1,-1 0 0,1 0-1,-1 1 36,0 1 27,0 0 0,-1 0 0,0-1 0,0 1 0,0-1 0,0 1 0,0-1 0,-1 0 0,-2 3-27,2-3 46,0 0 1,0 1-1,1-1 0,-1 1 0,1 0 0,0-1 0,0 1 0,0 0 0,1 1 0,-1 1-46,-1 12 294,1 0-1,1 1 0,0-1 0,3 18-293,-1 7 247,-1-41-241,0 0 0,0 0 0,0 0 0,0 0 0,1 0 0,-1 0 0,1 0 0,-1 0 0,1 0 0,0 0 0,0 0 0,-1-1 0,1 1 0,0 0 0,1-1 0,-1 1 0,0 0 0,0-1 1,1 0-1,-1 1 0,1-1 0,-1 0 0,1 0 0,0 1 0,-1-1 0,1-1 0,0 1 0,0 0 0,0 0 0,0-1 0,0 1-6,8 1 25,-1 0 1,1-1-1,0 0 1,0-1-1,-1 0 1,2 0-26,2 0 17,-9 0-4,-1 0-1,0-1 1,1 1-1,-1-1 0,0 1 1,1-1-1,-1 0 1,0 0-1,0 0 0,0-1 1,0 1-1,0-1 1,0 0-1,0 1 0,-1-1 1,1-1-1,-1 1 1,1 0-1,-1-1 1,0 1-1,0-1 0,0 0 1,0 1-1,0-1 1,0 0-1,-1 0 0,0 0 1,1 0-1,-1-1 1,0 1-13,2-10 117,0 0 1,-1 1-1,-1-1 1,1 0-1,-2 0 1,0 0 0,-1-4-118,1 13 26,-1 0 0,0 0 1,0 1-1,0-1 0,0 0 1,0 0-1,-1 1 1,0-1-1,0 1 0,0-1 1,0 1-1,0 0 0,-1 0 1,1 0-1,-1 0 0,0 0 1,0 0-1,0 1 1,0-1-1,0 1 0,-1 0 1,1 0-1,-1 0 0,1 1 1,-1-1-1,0 1 1,0 0-1,-3-1-26,-56-10-646,5 10-3619,51 2-7885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5.2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11765,'0'0'3036,"0"0"-1259,0 0 408,0 12 91,0 367 304,0-377-2577,0 0-1,0 1 1,0-1 0,0 0 0,1 1 0,-1-1-1,1 0 1,0 1 0,-1-1 0,1 0-1,0 0 1,0 0 0,0 0 0,1 0 0,-1 0-1,0 0 1,1 0 0,-1 0 0,1 0-1,0-1 1,0 1 0,1 0-3,0 0 4,0 0 0,1-1 0,-1 1 0,1-1 0,0 0 1,0 0-1,-1 0 0,1-1 0,0 1 0,0-1 0,0 0 0,0 0 0,0 0-4,6-1-2,-1 0 0,1 0 0,-1-1 0,0-1-1,0 0 1,0 0 0,0 0 0,0-1 0,-1 0 0,0-1 0,1-1 2,11-9-169,-1 0 0,-1-2 0,-1 0 0,0-2 0,1-3 169,-11 14-194,-1 0 0,-1-1 0,0 1 0,0-1 0,0 0 0,-1-1 0,-1 1 0,1-1 0,-2 0 0,1 0 0,-1 1 0,-1-2 0,1-7 194,-3 17-9,1 0-1,-1 1 1,1-1 0,-1 0 0,0 0 0,1 1 0,-1-1 0,0 0 0,1 1-1,-1-1 1,0 1 0,0-1 0,0 1 0,0-1 0,1 1 0,-1-1 0,0 1 0,0 0-1,0 0 1,0-1 0,0 1 0,0 0 0,0 0 0,0 0 0,0 0 0,0 0 0,0 0-1,0 0 1,0 1 0,0-1 0,0 0 9,-35 4 11,28 0 84,0-1 0,0 1 1,0 0-1,0 1 0,1 0 1,0 0-1,-1 1 0,2 0 1,-1 0-1,1 0 0,0 1 1,0 0-1,1 0 0,0 0 1,-3 7-96,0-1 244,1 1 1,0-1-1,1 2 0,0-1 1,1 1-1,1 0 1,0 0-1,-1 13-244,4-21 69,0 6 43,0-1-1,0 1 0,1 0 1,2 7-112,-2-17 5,0-1 0,0 0 0,0 0 1,1 0-1,-1 0 0,1 1 0,0-1 1,0 0-1,0 0 0,0 0 0,0 0 1,0 0-1,0-1 0,1 1 0,-1 0 1,0-1-1,1 1 0,0 0 0,-1-1 1,1 0-1,0 1 0,0-1 0,0 0 1,0 0-1,0 0 0,0 0 0,0 0 1,0-1-6,8 2-139,0-1 0,0 0 1,0-1-1,0 0 0,0 0 0,0-1 1,5-2 138,29-11-3026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6.5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1 190 10533,'0'0'2006,"0"0"-88,0 0 502,1-13-723,3 3-1684,-1 1 0,1 0-1,1 0 1,0 1 0,0-1 0,1 1 0,-1 0 0,2 1 0,-1-1 0,2 1-13,4-6 5,2 1 1,-1 0 0,1 1 0,1 1-1,4-2-5,-17 10 25,-1 1-1,1 0 1,1-1-1,-1 1 1,0 0 0,0 0-1,0 0 1,1 0-1,-1 0 1,0 0-1,1 1 1,-1-1-1,0 1 1,1 0-1,-1 0 1,1 0 0,-1 0-1,1 0 1,-1 0-1,0 1 1,1-1-1,-1 1 1,1 0-1,-1-1 1,0 1 0,0 0-1,1 0 1,-1 1-1,0-1 1,0 0-1,0 1 1,0-1-1,-1 1 1,2 1-25,3 5 234,-1 1 1,0-1-1,0 1 1,-1 1-1,0-1 0,-1 0 1,2 9-235,2 3 237,-3-9-161,1 1-1,-2 0 1,0-1-1,0 1 1,-1 0-1,-1 0 1,0 1-1,-1-1 1,0 0 0,-2 7-76,1-18 11,0 1 0,-1-1 1,0 0-1,0 0 1,1 1-1,-1-1 1,-1 0-1,1-1 0,0 1 1,0 0-1,-1-1 1,1 1-1,-1-1 1,1 0-1,-1 0 0,1 1 1,-1-2-1,0 1 1,0 0-1,0-1-11,-7 3-16,0 0 0,0-1 1,0 0-1,0-1 0,-3 0 16,14-17-283,2 10 221,0 0 0,0 0 0,0 1 0,1 0 0,0-1 0,0 1 0,0 0 0,1 1 0,-1-1 0,1 1 0,1 0 62,66-48-1457,-44 32 568,167-118-8625,-195 138 9625,0 0 0,0-1-1,0 1 1,0 0 0,0 0-1,0 0 1,0 0 0,0 0-1,0 0 1,1 0 0,-1 0-1,0 0 1,0 0 0,0 0-1,0 0 1,0 0 0,0 0-1,0 0 1,1 0 0,-1 0-1,0 0 1,0 0 0,0 0-1,0 0 1,0 0 0,0 0-1,0 0 1,1 0 0,-1 0-1,0 0 1,0 0 0,0 0-1,0 0 1,0 0 0,0 0-1,0 0 1,0 0 0,1 0-1,-1 0 1,0 1 0,0-1-1,0 0 1,0 0 0,0 0-1,0 0 1,0 0 0,0 0-1,0 0 1,0 0 0,0 1-1,0-1 1,0 0 0,0 0-1,0 0 1,0 0 0,0 0-1,0 0 1,0 1 0,0-1-1,0 0-110,0 14 2113,-6 18-1136,6-30-643,-4 17 288,1 1 1,1 0 0,0 0-1,2 1 1,1 3-623,-1-18 46,0 0 0,0-1 0,1 1-1,0-1 1,0 1 0,1-1 0,-1 0 0,1 1 0,0-1 0,1 0 0,-1 0 0,1 0 0,0 0-1,0-1 1,0 1 0,1-1 0,0 0 0,0 0 0,0 0 0,3 2-46,-3-4 9,-1 0-1,0-1 1,1 1 0,-1-1 0,0 1 0,1-1-1,0 0 1,-1-1 0,1 1 0,0-1 0,-1 1-1,1-1 1,0 0 0,-1-1 0,1 1 0,0-1-1,-1 1 1,1-1 0,0 0-9,2-2 6,0 1 1,0-1-1,-1 0 1,1 0-1,-1-1 1,1 0-1,-1 0 1,0 0-1,-1-1 1,4-3-7,3-6-258,0 0 0,0-1 1,-2 0-1,0-1 1,-1 0-1,0 0 0,3-12 258,-3-4-1522,-7 27 961,0 19 817,-1-2 205,-1 5-109,-1-1-1,0 0 0,-1 0 1,-2 2-352,1-2 315,1 0 1,1 1 0,0-1-1,1 4-315,1-19 2,1 0 1,0-1-1,-1 1 0,1 0 0,0 0 0,0 0 0,-1-1 0,1 1 0,0 0 0,0-1 0,0 1 0,0-1 0,0 1 0,0-1 0,0 1 0,0-1 0,0 0 1,0 0-1,0 1 0,0-1 0,1 0 0,-1 0 0,0 0 0,0 0 0,0 0 0,0 0 0,0-1-2,46 1 50,-35 0-44,0 0-127,0-1-1,1 0 1,-1-1-1,0 0 1,0-1-1,0 0 1,-1-1-1,1-1 1,9-4 121,-16 7-58,0-1 1,-1 0 0,1 0-1,-1 0 1,0 0 0,1-1-1,-2 0 1,1 0 0,0 0 0,-1 0-1,0 0 1,0-1 0,0 0-1,0 1 1,-1-1 0,1 0-1,-1 0 1,-1 0 0,1-1 0,-1 1-1,0 0 1,0-1 0,0-1 57,0-6-188,-1-58-1024,0 68 1111,-1 0 1,1 0-1,0 0 1,-1 0-1,0 0 1,0 0 0,0 0-1,0 0 1,-1 0-1,1 1 1,-1-1-1,1 0 1,-1 1 0,0-1-1,0 1 1,0 0-1,0 0 1,0 0-1,-3-2 101,5 4 39,-1 0 0,1-1 0,-1 1 0,0 0 0,1 0 0,-1 0-1,1 0 1,-1 0 0,0-1 0,1 1 0,-1 0 0,1 0-1,-1 1 1,0-1 0,1 0 0,-1 0 0,1 0 0,-1 0-1,0 0 1,1 1 0,-1-1 0,1 0 0,-1 1 0,1-1 0,-1 0-1,1 1 1,-1-1 0,1 0 0,-1 1 0,1-1 0,0 1-1,-1-1 1,1 1 0,-1-1 0,1 1 0,0-1 0,0 1 0,-1 0-1,1-1 1,0 1 0,0-1 0,0 1 0,0 0 0,0-1-1,0 1 1,0-1 0,0 1 0,0 0 0,0 0-39,-4 36 874,4-33-698,-1 23 528,-1 3-86,1-1 0,2 0 0,3 24-618,-3-50 25,0 1 0,0-1 0,1 1-1,-1-1 1,1 0 0,0 1 0,0-1 0,0 0-1,0 0 1,0 0 0,0-1 0,1 1-1,0-1 1,-1 1 0,1-1 0,0 0 0,0 0-1,0 0 1,1 0 0,-1 0 0,0-1-1,1 0 1,-1 1 0,1-1 0,-1-1 0,1 1-1,-1 0 1,2-1-25,7 2-517,0-1 0,1-1 0,-1 0 0,0 0 1,0-1-1,0-1 0,0 0 0,2-1 517,59-25-13025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7.7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0 12550,'-1'70'5947,"-2"-1"-3515,-2 70-825,5 207-41,0-345-1580,-2-17-20,-10-30-2,7 29 17,1 1 1,0-1 0,1 0-1,1 0 1,0-12 18,2 26-6,0-42-119,1-1 0,4-6 125,-3 36-77,1 0-1,1 0 1,1 0-1,0 1 1,1-1-1,0 1 1,7-10 77,-12 24-8,8-16-210,1 0 0,1 0 1,11-12 217,-19 26-31,0-1 1,0 0-1,1 1 1,-1 0 0,1 0-1,0 0 1,0 0-1,0 1 1,0 0 0,0-1-1,1 2 1,-1-1-1,0 0 1,1 1 0,0 0-1,-1 0 1,1 0-1,3 0 31,-6 1 1,0 1-1,-1 0 1,1-1-1,0 1 1,-1 0-1,1 0 1,-1 0-1,1 0 1,-1 0-1,0 0 1,1 0-1,-1 0 1,0 1-1,0-1 1,0 0-1,0 1 1,0-1-1,0 1 1,0-1-1,0 1 1,-1 0-1,1-1 1,0 1-1,-1 0 1,0-1-1,1 1 1,-1 0-1,0 0 1,0-1-1,0 3 0,4 63 59,-4-59-47,0-2 4,1 0 0,-1 0-1,-1 0 1,1 0 0,-1 0 0,0 0 0,0-1 0,-1 1 0,1 0 0,-1 0 0,-1-1-1,1 1 1,-1-1 0,0 0 0,0 0 0,0 0 0,-1 0 0,0 0 0,0-1 0,0 0-1,-1 0 1,1 0 0,-5 3-16,-1 2-13,2-2-36,0-1-1,0 1 0,0-1 0,-1-1 1,-5 3 49,13-9-1428,1-3-2685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8.3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1 157 18344,'69'229'5301,"-70"-338"-8139,1 105 2823,0 0 1,0 0-1,0 0 1,0 0-1,0 0 1,1 0-1,0 1 1,0-1-1,0 0 1,0 0-1,1 0 1,-1 1-1,1-1 1,0 0-1,0 1 1,0 0-1,1-1 1,-1 1-1,1 0 1,0 0-1,-1 1 0,2-1 1,-1 0-1,0 1 1,0 0-1,1 0 1,-1 0-1,1 0 1,-1 0-1,1 1 1,0 0-1,0-1 1,0 1-1,0 1 15,10-5-4,1 0 0,0 1 0,0 1 0,1 0 0,-1 2 0,1-1 0,-1 2 0,1 0 0,-1 1 0,12 2 4,-22-1 2,-1-1-1,0 1 1,0 0-1,0 1 1,0-1 0,-1 1-1,1-1 1,-1 1-1,1 0 1,-1 0-1,0 1 1,0-1-1,0 1 1,1 2-2,-2-3 33,0 0-1,0 0 1,0 0-1,1 0 1,-1-1-1,1 1 1,-1 0-1,1-1 1,0 0-1,0 0 1,1 0-1,-1 0 1,0 0-1,0-1 1,1 0-1,-1 1 1,1-1 0,0 0-1,-1-1 1,1 1-33,4-2 33,-1 0 1,0-1 0,0 1 0,0-2 0,0 1 0,0-1 0,0 0 0,0 0 0,-1-1 0,0 0 0,0 0-1,0 0 1,0-1 0,0 0 0,3-5-34,4-3 14,0-1-1,-1 0 1,-1-1-1,-1 0 1,9-15-14,-16 23 7,-1 1 0,1 0 0,-1-1 0,0 1 0,0-1 1,0-4-8,-2 10-1,0 0 1,1 0 0,-1 0-1,0 0 1,0 0 0,0 0 0,1 0-1,-1 0 1,0 0 0,-1-1 0,1 1-1,0 0 1,0 0 0,0 0 0,-1 0-1,1 0 1,0 0 0,-1 0 0,1 0-1,-1 0 1,1 0 0,-1 0 0,0 0-1,1 0 1,-1 0 0,0 1 0,0-1-1,0 0 1,0 0 0,1 1-1,-1-1 1,0 1 0,0-1 0,0 1-1,0-1 1,0 1 0,0-1 0,0 1-1,-1 0 1,1 0 0,-1-1 0,-10 2 10,0 0 0,0 0-1,0 1 1,0 0 0,0 1 0,1 1 0,-1-1 0,1 2 0,0 0-1,0 0 1,0 1 0,1 0 0,0 1 0,0 0 0,0 1 0,-3 4-10,-5 5 143,2 0 1,-1 1 0,2 0-1,1 1 1,0 1 0,2 0-1,0 1 1,-1 5-144,9-17 83,0 0 1,1 1-1,0 0 0,1 0 1,0 0-84,3 19-549,-1-28 443,1-1 0,-1 1 0,0 0 1,1 0-1,-1-1 0,1 1 1,-1 0-1,1-1 0,-1 1 1,1-1-1,0 1 0,-1-1 1,1 1-1,0-1 0,-1 1 0,1-1 1,0 0-1,-1 1 0,1-1 1,0 0-1,0 1 0,-1-1 1,1 0-1,0 0 0,0 0 0,0 0 1,-1 0-1,2 0 106,34 0-7796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8.9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8100,'1'64'9545,"2"-2"-5407,4 23-2489,6 15-1649,-5-25 318,-4 0-1,-3 31-317,-1-88 5,-10-127-747,6 85 571,1 0 0,1 0 0,2 0-1,0-1 1,3-20 171,-2 40-16,0 0-1,1 0 1,-1 0-1,1 1 1,0-1 0,1 0-1,-1 1 1,1 0-1,0-1 1,0 1-1,0 0 1,0 0-1,1 1 1,0-1-1,-1 1 1,2-1 0,-1 1-1,0 1 1,0-1-1,1 1 1,-1-1-1,1 1 1,0 0-1,0 1 1,4-2 16,8-1-32,1 0 0,0 1 0,0 1 0,1 1 0,-1 1 0,11 0 32,-25 1 1,0 0 0,0 0 0,0 0-1,0 0 1,0 1 0,0-1 0,-1 1 0,1 0-1,-1 0 1,1 0 0,-1 1 0,0-1 0,1 1-1,-1 0 1,-1 0 0,1 0 0,0 0-1,-1 0 1,1 1 0,-1-1 0,0 1 0,0-1-1,-1 1 1,1 0 0,-1 0 0,0 0 0,0 0-1,0 0 1,0 0 0,0 3-1,0-1 15,0 1-1,0-1 1,0 1 0,-1-1 0,0 1 0,-1-1-1,1 1 1,-1-1 0,0 1 0,-1-1-1,0 1 1,0-1 0,0 0 0,0 0-1,-1 0 1,0 0 0,-1 0 0,1-1 0,-3 3-16,-2 0 26,0-1 0,-1 1 0,0-2 0,0 0 0,-1 0 0,1 0-1,-1-1 1,-1-1 0,1 0 0,0 0 0,-1-1 0,0 0-1,0-1 1,0 0 0,0-1 0,-8 0-25,19-1-98,0 0 0,-1 0 0,1 0-1,0 0 1,-1 0 0,1-1 0,0 1 0,-1 0 0,1 0 0,0 0-1,0-1 1,-1 1 0,1 0 0,0 0 0,0-1 0,-1 1-1,1 0 1,0-1 0,0 1 0,0 0 0,0-1 0,-1 1 0,1 0-1,0-1 1,0 1 0,0 0 0,0-1 0,0 1 0,0-1 0,0 1-1,0 0 1,0-1 0,0 1 0,0 0 0,0-1 0,0 1-1,0 0 1,1-1 0,-1 1 0,0-1 98,0-2-1570,0-18-8144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34.97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268 29 720,'0'0'286,"0"0"-65,0 0 30,0 0 8,0 0-88,2 0 24,-2 0 885,-20 0-927,11-1-130,1 1 1,-1 0 0,1 0-1,-1 1 1,1 0 0,-1 1-1,1 0 1,0 0 0,0 0-1,-1 2-23,-15 6-20,15-6 23,0 0 1,0 1 0,-5 2-4,12-5-1,-1 0 0,1 0 1,0 0-1,-1 0 0,1 0 1,0 1-1,0-1 0,0 1 0,1-1 1,-1 1-1,1-1 0,-1 1 1,0 2 0,-51 107-232,50-100 219,1 1 0,-1 0 0,2 1 0,0-1 0,1 0 0,0 0 0,2 10 13,-1 16-14,-1 163 62,1-200-47,-1 1 0,1-1 0,0 0 0,-1 0 0,1 0-1,0 0 1,0 0 0,1 0 0,-1 0 0,0 0-1,1 0 1,-1-1 0,1 1 0,0 0-1,10 14 5,-9-11-2,0 0 1,1 0-1,0-1 1,0 1 0,0-1-1,0 0 1,1 0 0,0 0-1,-1 0 1,1-1 0,1 0-1,-1 0 1,0 0 0,1-1-1,0 0 1,-1 0 0,1 0-1,0-1 1,3 1-4,18 2 26,0-1 0,0-1 0,0-1 0,2-1-26,-13 0 3,-15-1-3,-1 1 0,1-1 1,0 1-1,-1 0 1,1-1-1,-1 1 1,1-1-1,-1 1 1,1-1-1,-1 0 0,1 1 1,-1-1-1,1 1 1,-1-1-1,0 0 1,1 1-1,-1-1 0,0 0 1,0 1-1,0-1 1,1 0-1,5-23 19,-3 15-7,2-6-8,-1 0 1,0 0 0,-1 0 0,-1 0 0,1-15-5,1-83-48,-4-63 80,-1 168-29,0 1 0,0 0 1,-1 0-1,1 1 1,-2-1-1,0-3-3,-7-26 12,5 22-3,1 1 0,-2-1 0,0 1 0,-1 0 0,0 0 0,-1 0-9,-2-5 20,7 14-30,0-1-1,0 1 0,-1 0 0,0 0 0,0 0 0,0 1 1,0-1-1,0 1 0,-1 0 0,1 0 0,-1 0 1,0 1-1,0 0 0,0 0 0,0 0 0,0 0 1,-1 1-1,1 0 0,0 0 0,-4 0 11,1 2-624,-5 5-563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4:59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1 11445,'0'0'3255,"-5"-1"1286,3 1-4423,0 0 0,0 1 1,0-1-1,-1 0 0,1 0 1,0 1-1,0-1 0,0 1 0,0 0 1,0 0-1,0 0 0,0 0-118,-11 10 320,0 1 0,2 0 0,-1 1-1,1 0 1,1 1 0,-3 6-320,-9 11 514,20-28-470,-13 17 394,0 1-1,-8 18-437,20-35 33,1 0 1,-1 1-1,1 0 0,0-1 1,1 1-1,-1 0 1,1 0-1,0 0 0,0 0 1,0 0-1,1 0 0,0 0 1,0 0-1,0 0 1,1 0-1,-1 0 0,2 2-33,2-6 8,0-1 0,0 1 0,0-1 0,0 0 0,1 0 0,-1 0 0,0-1 0,3 0-8,-1-1-36,1-1 0,-1 1 0,-1-1 0,1 0 0,0-1 0,-1 0 0,1 1 0,-1-2 0,0 1-1,-1-1 1,1 1 0,-1-1 0,0 0 0,0-1 0,0 1 0,1-5 36,7-9-757,-2 0 0,0 0 1,-1-1-1,2-9 757,-7 8-459,-4 20 675,0 28 264,0-14-204,0 0 0,1-1 0,1 1 0,0 0 0,0-1 0,4 10-276,-4-18 21,-1-1 0,0 1 1,1-1-1,0 0 1,-1 1-1,1-1 0,1 0 1,-1 0-1,0 0 1,1 0-1,0-1 0,-1 1 1,1-1-1,0 1 1,0-1-1,0 0 0,1 0 1,-1 0-1,0-1 1,1 1-1,-1-1 1,1 0-1,0 0 0,-1 0 1,4 0-22,3 0-34,-1-1 1,1 0-1,-1 0 0,1-1 1,-1 0-1,1-1 1,-1 0-1,1 0 1,-1-1-1,0 0 0,0-1 1,6-4 33,2-1-899,0-2 0,-1 0 0,0-1 0,-1 0-1,12-13 900,9-14-5714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0.1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11909,'0'0'4184,"0"0"-2199,0 0-675,0 0-17,0 0-503,0 0-472,0 11 253,9 214 1801,10 7-2372,-10-128 29,-15-168-739,6 56 638,-1 0 0,2 0 0,-1 0 0,1-1 0,0 1 0,0 0 0,1 0 0,1 0 0,-1 1 0,1-1 0,3-6 72,1 5-135,0 1 1,0-1 0,0 2-1,1-1 1,1 1 0,-1 0-1,1 0 1,0 1 0,0 1-1,1-1 1,0 1 0,0 1-1,0 0 1,0 1 0,1-1 0,0 2-1,-1 0 1,1 0 0,0 1-1,0 0 1,0 1 0,0 0-1,2 1 135,-12-1 6,0 0-1,0 1 1,-1-1-1,1 0 1,0 1-1,-1-1 1,1 1-1,0-1 1,-1 1-1,1-1 0,0 1 1,-1-1-1,1 1 1,-1-1-1,1 1 1,-1 0-1,1-1 1,-1 1-1,1 0 1,-1 0-1,0-1 1,0 1-1,1 0 1,-1 0-1,0-1 1,0 1-6,5 33 338,-5-25-216,-1 0 0,1 1 1,-1-1-1,-1 0 0,0 0 0,0 1-122,-2-3 161,0 0 1,-1 0-1,0 0 0,0 0 1,0-1-1,-1 1 0,0-2 1,0 1-1,0-1 0,-1 1 1,0-2-1,0 1 0,-6 2-161,-42 33 731,55-39-800,4-2-110,14-6-344,0 0 0,0-1 0,-1-1-1,1-1 1,3-4 523,54-28-5711,-71 42 5655,-4 16 2975,0 132 1120,0-148-4107,0 0 0,0 0 0,0 1 0,0-1 0,0 0 0,-1 1 0,1-1 0,0 0 0,0 1 0,0-1-1,1 0 1,-1 1 0,0-1 0,0 0 0,0 1 0,0-1 0,0 0 0,0 0 0,0 1 0,0-1 0,1 0 0,-1 1-1,0-1 1,0 0 0,0 0 0,1 1 0,-1-1 0,0 0 0,0 0 0,1 0 0,-1 1 0,0-1 0,0 0 0,1 0-1,-1 0 1,0 0 0,1 0 0,-1 1 0,0-1 0,0 0 0,1 0 0,-1 0 0,0 0 0,1 0 0,-1 0 0,0 0-1,1 0 1,-1 0 0,0 0 0,1 0 0,-1-1 0,0 1 68,10 0-8033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0.5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26 17016,'-3'-6'0,"3"3"-1809,0-2-3762,0-6-1968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0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97 258 17688,'3'-1'138,"0"0"0,0 0-1,0 0 1,0 0 0,0-1-1,-1 1 1,1-1 0,0 0 0,-1 0-1,1 0 1,-1 0 0,0 0 0,0 0-1,0-1 1,0 1 0,0-1-1,0 0 1,0 1 0,-1-1 0,0 0-1,1-1-137,31-69 838,-30 65-886,1-5 70,-1 1-1,0 0 1,-1-1 0,0 0-1,-1 0 1,0 1 0,-1-8-22,0 19 3,0 0 0,-1-1 0,1 1 0,0 0 0,-1 0 1,1 0-1,0 0 0,-1 0 0,1 0 0,-1 0 0,1 0 0,-1 0 0,0 1 1,1-1-1,-1 0 0,0 0 0,0 0 0,0 1 0,1-1 0,-1 0 0,0 1 1,0-1-1,0 1 0,0-1 0,0 1 0,0 0 0,0-1 0,0 1 0,0 0 1,-1-1-1,1 1 0,0 0 0,0 0 0,0 0 0,0 0 0,0 0 0,0 0 1,0 1-1,0-1 0,0 0 0,-1 1-3,-1-1 20,0 0 0,0 1-1,-1 0 1,1 0 0,0-1 0,0 2 0,0-1-1,0 0 1,0 1 0,1-1 0,-1 1 0,0 0 0,1 0-1,-2 1-19,-9 15 65,0 1-1,1 0 1,1 1-1,1 0 1,0 1 0,2 0-1,1 0 1,-1 6-65,-1 5 160,2 1 0,2 0 1,1 0-1,2 0 0,0 10-160,2-39 26,0-1-1,1 0 0,-1 1 1,0-1-1,1 0 1,0 1-1,0-1 0,0 0 1,0 0-1,0 0 0,1 1 1,-1-1-1,1-1 1,0 1-1,0 0 0,0 0 1,0-1-1,0 1 1,1-1-1,0 1-25,1 0 29,1 0 1,-1-1-1,1 1 1,0-1-1,-1 0 0,1 0 1,0-1-1,0 0 1,0 1-1,0-2 1,1 1-1,2 0-29,3-1 15,-1 0 0,1 0 0,-1-1-1,1-1 1,-1 0 0,1 0 0,-1-1 0,0 0 0,0 0 0,-1-1-1,1-1 1,-1 0 0,2-1-15,7-6-153,-1-1-1,0-1 1,-1-1-1,0-1 1,-1 0-1,-1 0 1,-1-2-1,0 1 1,-1-2-1,-1 0 1,-1 0-1,0-1 1,3-14 153,-9 136 1827,-3-93-1791,0-1 1,1 0-1,-1 0 0,1-1 0,1 1 1,0 0-1,0-1 0,0 1 1,1-1-1,0 0 0,0 0 0,1-1 1,0 1-1,0-1 0,2 2-36,-6-7-101,1 0-1,-1 0 0,0 0 1,1-1-1,-1 1 0,1 0 1,0-1-1,-1 1 1,1-1-1,-1 1 0,1-1 1,0 0-1,-1 1 0,1-1 1,0 0-1,0 0 0,-1 0 1,1-1-1,0 1 1,-1 0-1,1-1 0,0 1 1,-1-1-1,1 1 0,-1-1 1,1 0-1,-1 1 0,1-1 1,-1 0-1,0 0 1,2-1 101,18-31-5662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1.3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22971,'-9'0'992,"9"0"-960,0 0 112,0 0 416,0 0-560,0 0-256,0 0-944,0 0-2450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3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156 34 8804,'-2'-1'10288,"-1"0"-5336,-21 4-5078,14 8 190,0 0 0,0 1 0,1 0-1,0 0 1,1 1 0,1 0 0,0 1 0,-3 9-64,7-16 25,-5 11 13,1 0 1,0 0-1,2 0 1,0 0 0,1 1-1,1 0 1,0 0-1,2 0 1,0 14-39,2-32-3,-1 0 0,1 0 0,0-1 0,-1 1 0,1 0 0,0-1 0,0 1 0,-1 0 0,1-1 0,0 1 0,0-1 0,0 0 0,0 1 0,0-1 0,0 0 0,0 1 0,0-1 0,0 0 0,-1 0 0,1 0 0,0 0 0,0 0 0,0 0 0,0 0 0,0 0 0,1 0 3,38-1-173,-29 1 93,12-1-369,-18 0 428,1 1 1,-1-1-1,0 1 0,1 0 1,-1 1-1,1-1 0,-1 1 1,0 0-1,1 1 0,-1-1 1,0 1-1,0 0 0,3 2 21,-3-1 8,0 0 0,1-1 0,-1 1 0,1-1 0,-1 0 0,1 0 0,0-1 0,0 0 0,-1 0-1,1 0 1,0 0 0,0-1 0,0 0 0,0-1 0,0 1 0,0-1 0,0 0 0,0-1 0,5-1-8,-1 0-2,-1-1 1,0 0 0,0 0 0,0-1-1,0 0 1,-1 0 0,0-1-1,0 0 1,0-1 0,-1 0-1,1-1 2,-2 1-24,0-1-1,-1 1 1,0-1-1,0 0 1,-1-1 0,0 1-1,-1-1 1,0 0-1,0 0 1,-1 0-1,0 0 1,0 0-1,-1 0 1,0-7 24,-1 8-19,0 1 0,0-1 0,-1 0 0,0 0-1,0 1 1,-1-1 0,0 1 0,0-1 0,-1 1 0,0 0 0,0 0 0,-1 0 0,0 0 0,0 1-1,0-1 1,-1 1 0,-3-3 19,5 7-32,1 0 0,-1 0 0,1 0-1,-1 0 1,0 1 0,0-1-1,0 1 1,0 0 0,0 0 0,0 0-1,0 0 1,0 1 0,0-1 0,0 1-1,-1 0 1,1 0 0,0 0 0,0 0-1,0 0 1,0 1 0,-1-1 0,1 1-1,0 0 1,0 0 0,0 0-1,0 1 1,0-1 0,1 1 0,-1-1-1,0 1 1,1 0 0,-1 0 32,-7 5-20,0 1-1,0 0 1,1 0 0,0 1 0,0 0 0,1 0-1,-4 7 21,7-7 19,0 0 0,1 0 1,0 0-1,0 1 0,1 0 0,0-1 0,0 1 0,1 0 0,1 1 0,0-1 0,0 0 0,1 0 0,0 1 0,1 5-19,-1-7 40,3-4-25,0 0-1,0-1 1,1 1 0,-1-1-1,1 1 1,0-1-1,0 0 1,1-1-1,-1 1 1,1-1 0,0 0-1,-1 0 1,5 1-15,-4-3 31,-1-1 0,1 0 1,0 0-1,0-1 1,0 1-1,-1-1 0,1 0 1,0-1-1,-1 1 1,1-1-1,-1 0 0,1 0 1,-1 0-1,0 0 1,0-1-1,0 0 0,0 0 1,0 0-32,13-11-16,0-2 1,-1 0 0,4-7 15,1 0-79,110-126-1230,-85 94-378,-42 50 1544,-3 4 131,-1 0-1,1 0 1,0 0 0,0 0 0,0 0 0,0 0 0,0 0 0,0 0 0,0 0-1,0 0 1,0 0 0,0 1 0,0-1 0,0 0 0,1 1 0,-1-1 0,0 1-1,0 0 1,2-1 12,-3 1 134,0 13 757,0 24 103,-1-7-596,1 0-1,1 1 1,2-1 0,1 0-1,8 29-397,-11-58 4,-1 0 0,1 0 0,-1 0-1,1 0 1,0 0 0,0 0 0,-1 0-1,1 0 1,0 0 0,0-1 0,0 1-1,0 0 1,0-1 0,0 1 0,0-1-1,0 1 1,0-1 0,0 1 0,0-1-1,0 0 1,1 1 0,-1-1 0,0 0-1,0 0 1,0 0 0,0 0 0,1 0-1,-1 0 1,0 0 0,0-1 0,0 1-1,0 0 1,0-1 0,1 1 0,-1-1-1,0 1 1,0-1 0,0 1 0,0-1-1,0 0 1,0 1 0,0-2-4,44-29 107,-18 4-663,-1-1 1,-2-1-1,-1-1 1,-1-1-1,14-26 556,-36 56 83,1 12 427,0 2-277,1-1 0,0 0 1,1 0-1,0-1 0,1 1 0,0-1 1,1 1-1,4 5-233,-7-12 16,1-1-1,-1 0 1,1 0-1,0-1 1,0 1 0,0 0-1,0-1 1,0 0-1,1 0 1,0 0 0,0 0-1,0 0 1,0-1-1,0 0 1,0 0-1,0 0 1,1 0 0,-1-1-1,1 0 1,-1 0-1,1 0 1,0 0 0,4 0-16,-2-2-13,-1 1 0,1-1 0,-1 0 1,1-1-1,-1 0 0,1 0 0,-1 0 1,0-1-1,0 1 0,0-2 0,0 1 1,0-1-1,-1 1 0,0-2 0,0 1 1,0 0-1,0-1 0,0 0 0,-1 0 1,0-1-1,0 1 0,-1-1 0,1 0 1,-1 0-1,-1 0 0,1 0 0,0-1 13,2-7-6,-2 8-54,-4 10-24,-2 29-19,5-7 100,0-1 0,2 1-1,5 20 4,-3-21 4,-1 1 1,-2 0-1,0 22-4,-3-47 3,0 0 0,-1 0 1,1-1-1,-1 1 0,1 0 1,-1 0-1,1 0 0,-1 0 1,0 0-1,0-1 0,1 1 1,-1 0-1,0 0 0,0-1 1,0 1-1,0-1 0,0 1 1,0-1-1,0 1 0,0-1 0,0 0 1,0 1-1,0-1 0,0 0 1,0 0-1,0 0 0,0 1 1,0-1-1,0 0 0,-1-1-3,-41 2 54,35-1-55,-5 1 1,10-1 7,0 0 0,0 0 0,0 0 1,0 0-1,0 0 0,0-1 0,0 0 0,0 1 0,0-1 0,-1 0-7,3 0 4,0 0-1,0 0 1,0 0-1,0 0 1,0-1-1,0 1 1,0 0-1,0 0 1,1-1-1,-1 1 0,0 0 1,1-1-1,-1 1 1,1 0-1,0-1 1,-1 1-1,1-1 1,0 1-1,0-1 1,0 1-1,0-1 1,0 1-1,0-1 0,0 0-3,1 0 1,-1 0-1,1-1 1,0 1-1,0 0 1,0 0-1,0 0 1,0 0-1,0-1 1,0 1-1,1 1 1,-1-1-1,1 0 1,-1 0-1,1 0 1,0 1-1,0-1 1,0 1-1,0 0 1,0-1-1,0 1 1,1 0-1,57-28-45,-39 20 39,-19 8 5,35-16-31,-1-2 1,7-5 31,-31 16-100,-1-1 0,1 0 1,-2 0-1,1-1 1,-1 0-1,-1-1 0,1 0 1,-1-2 99,6-8-376,-9 14 205,0-1 0,0 1 1,-1-2-1,1 1 0,-2 0 0,0-1 0,0 0 1,0 0-1,-1 0 0,0-1 0,-1 1 1,1-7 170,-3 15 418,0 7 418,-19 220 612,18-204-1274,0-16-117,1 1 0,0-1 0,0 1 0,0-1 1,1 1-1,0-1 0,0 2-57,1-7 9,0 1 0,0-1 0,0-1 1,-1 1-1,1 0 0,0 0 0,0-1 0,0 1 1,1-1-1,-1 1 0,0-1 0,0 0 0,0 0 1,0 0-1,0 0 0,0 0 0,0-1 0,0 1 1,1-1-10,7 1 52,0-1-39,0-1 1,0 1 0,0-2 0,0 0 0,-1 0-1,1 0 1,-1-1 0,0-1 0,0 1 0,0-2 0,-1 1-1,1-1 1,-1 0 0,6-7-14,14-13-142,0-2 0,-2-1 0,4-8 142,-27 35-6,-1-1-1,1 0 1,-1 0-1,0 0 1,0 0-1,0-1 1,-1 1-1,1 0 1,-1-1-1,1 1 1,-1-1-1,-1 0 1,1 1-1,0-1 1,-1 0-1,1-2 7,-16 24-138,12-10 104,0 1 1,2-1-1,-1 1 1,1 0-1,0 0 1,1 0-1,-1 0 1,2 7 33,0 1-581,-1-12-1900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5.3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209 1 4466,'0'0'7622,"0"0"-5239,0 0-1177,0 0 1181,0 0-730,0 0-737,0 0-226,0 0 101,0 0-136,0 0-141,0 0-129,0 0-197,-17 0 6,10 0-194,0 1 0,0 0 0,-1 0 1,1 1-1,0 0 0,0 0 0,1 0 1,-1 1-1,0 0 0,1 1 1,-1-1-1,1 1 0,0 0 0,1 1 1,-1-1-1,1 1 0,0 1 0,0-1 1,0 1-1,1-1 0,-1 1 0,1 0 1,1 1-1,-3 4-4,-2 5 2,2 0 0,-1 1 0,2 0 0,0-1 0,1 2 0,1-1 0,0 0 0,2 1 0,-1 14-2,3-31 0,-1-1 0,0 1-1,1-1 1,-1 0 0,0 1 0,1-1 0,-1 1 0,1-1 0,-1 1 0,1-1 0,-1 0 0,1 0-1,-1 1 1,1-1 0,-1 0 0,1 0 0,-1 1 0,1-1 0,0 0 0,-1 0 0,1 0-1,-1 0 1,1 0 0,-1 0 0,1 0 0,0 0 0,-1 0 0,1 0 0,25 0 0,-20 0 0,-1-1-17,0 1-1,0-1 1,-1 1-1,1-1 1,0 0-1,0-1 1,-1 1 0,1-1-1,-1 0 1,0 0-1,1-1 1,-1 1-1,0-1 1,0 0-1,0-1 18,3-2-103,0-1 0,-1 0 0,1 0-1,-2-1 1,1 1 0,-1-1-1,4-8 104,1-5-217,-1-1-1,-1-1 0,-1 1 0,-1-1 0,-1 0 0,0-3 218,-9 50 212,1 0-1,2 1 0,0-1 1,2 0-1,0 1 0,2-1 0,1 0 1,0 0-1,2 0 0,4 8-211,16 31 205,5 22-205,-24-64-40,-2 1 0,0 0 0,-1 1 1,-1-1-1,-1 23 40,-1-41-17,-1 1 0,0 0 0,-1-1 0,1 1 1,-1-1-1,1 1 0,-2-1 0,1 1 0,0-1 1,-1 0-1,-1 4 17,0-5-15,1 0-1,-1 0 1,0 0 0,0-1-1,-1 1 1,1-1 0,0 1 0,-1-1-1,0 0 1,1-1 0,-1 1 0,-3 1 14,-2 1-3,0 0-1,0-1 0,0 0 1,0 0-1,0-1 0,-1 0 0,1-1 1,-1 0-1,0 0 0,1-1 1,-1-1-1,1 1 0,-9-3 5,15 2 3,1-1-1,0 1 0,0-1 1,0 0-1,0 0 1,1 0-1,-1 0 0,0 0 1,1 0-1,-1 0 0,1 0 1,0-1-1,0 1 1,0 0-1,0-1 0,0 1 1,0-1-1,1 1 1,-1-1-1,1 1 0,0-1 1,0 0-1,0 0-2,-1-7 0,0-1 1,1 1-1,1 0 0,-1 0 0,3-8 0,-1 13-2,0 0-1,0 0 1,0 1 0,0-1 0,1 0-1,0 1 1,0 0 0,0 0-1,1 0 1,-1 0 0,1 0-1,2-2 3,59-44-16,-33 27 20,11-11-31,-2-2-1,-1-2 1,3-7 27,-22 20-236,-1 0 0,-2 0-1,0-2 1,-2-1 0,-1 0 0,1-3 236,13-33-1513,-29 64 1519,0 0-1,0 0 1,0 1 0,0-1-1,0 0 1,0 0 0,0 0-1,0 0 1,0 0-1,0 0 1,1 1 0,-1-1-1,0 0 1,0 0 0,0 0-1,0 0 1,0 0 0,0 0-1,0 0 1,1 0 0,-1 0-1,0 1 1,0-1-1,0 0 1,0 0 0,0 0-1,1 0 1,-1 0 0,0 0-1,0 0 1,0 0 0,0 0-1,0 0 1,1 0-1,-1 0 1,0 0 0,0 0-1,0 0 1,0 0 0,0 0-1,0-1 1,1 1 0,-1 0-1,0 0 1,0 0-1,0 0 1,0 0 0,0 0-1,0 0 1,1 0 0,-1 0-1,0 0 1,0-1 0,0 1-1,0 0 1,0 0-1,0 0 1,0 0 0,0 0-1,0-1 1,0 1 0,0 0-1,0 0 1,0 0 0,0 0-1,0 0 1,0-1 0,0 1-6,3 11 283,-3 22 308,3 74 554,-2-96-1103,1 0 1,0 0 0,1-1 0,0 1 0,1-1 0,0 1 0,0-1-1,5 6-42,-8-14 2,0 0 1,0 0-1,0 0 0,1 0 0,-1-1 0,0 1 0,1-1 0,-1 1 0,1-1 1,0 1-1,-1-1 0,1 0 0,0 0 0,0 0 0,0 0 0,0 0 1,0 0-1,0-1 0,0 1 0,0 0 0,0-1 0,0 0 0,0 1 0,1-1 1,-1 0-1,0 0 0,0 0 0,0-1 0,0 1 0,0 0 0,0-1 0,0 0 1,1 1-1,-1-1 0,-1 0 0,1 0 0,0 0 0,0 0 0,0 0 0,0 0 1,-1-1-1,2 0-2,9-7-94,-1-1 0,-1 0 0,1-1 0,-2 0 0,6-7 94,-13 15-65,4-4-34,8-9-531,0-2 1,-1 1-1,-1-2 1,0 0-1,-2 0 0,0-1 1,5-14 629,-13 27-6,-1 6 417,-1 25 817,-1-7-667,-1 1 1,0-1-1,-4 10-561,2-9 342,1-1 0,1 1 0,0 10-342,2-26 22,0 0 0,0 0 1,0 0-1,0 0 0,0 0 0,0 0 0,0 1 0,1-1 1,-1 0-1,1 0 0,0 0 0,-1-1 0,1 1 0,0 0 1,0 0-1,0 0 0,0 0 0,1 0-22,1-1 25,-1 1-1,1-1 1,0 0 0,-1 0-1,1 0 1,0-1 0,0 1-1,-1-1 1,1 0 0,0 1-1,0-1 1,0 0 0,-1-1-1,2 1-24,19-1 11,0-2-1,0 0 0,0-2 0,0 0 0,0-2 1,-1 0-1,0-1 0,-1-2 0,0 0 0,0-1 0,2-3-10,-16 10-50,-1-1 0,1 1 0,-1-1 0,0 0 0,0 0 0,-1-1 0,0 0 0,0 0 0,0 0 0,-1-1 0,1 1 0,-2-1 0,1 0 0,0-1 50,0-4-180,0 0 0,-1 0 0,0 0-1,-1-1 1,0 1 0,-1-1-1,0 1 1,-1-4 180,-25 17-117,21 1 135,0 0-1,1 0 1,-1 0 0,1 1 0,0-1-1,0 1 1,0 0 0,0 0 0,0 0-1,0 0 1,1 1 0,0-1 0,-1 1-1,1-1 1,1 1 0,-1 0-18,-28 69 502,25-59-435,-2 5 69,1 0-1,1 0 0,1 0 1,1 0-1,1 1 0,0-1 1,2 13-136,0-31 6,0 0 1,1 0 0,-1 0 0,0 0 0,1 0 0,0-1 0,-1 1 0,1 0 0,-1 0-1,1-1 1,0 1 0,-1 0 0,1-1 0,0 1 0,0-1 0,0 1 0,0-1 0,-1 1-1,1-1 1,0 0 0,0 1 0,0-1 0,0 0 0,0 0 0,0 0 0,0 0 0,0 1-1,0-1 1,0 0 0,0-1 0,0 1-7,41 0 68,-31 0-72,-2 0-167,0 0 0,1-1 0,-1 0 0,0 0 0,0-1 0,0 0 0,0-1-1,0 0 1,3-2 171,-3 0-990,0 0 0,0-1-1,-1 0 1,0-1-1,0 0 1,0 0-1,-1 0 1,2-4 990,15-17-5917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5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13014,'0'0'84,"0"-1"0,0 1 1,0 0-1,0 0 0,0 0 0,0 0 1,0 0-1,0-1 0,0 1 0,0 0 0,0 0 1,0 0-1,0 0 0,0-1 0,0 1 1,0 0-1,0 0 0,0 0 0,0 0 0,0 0 1,0 0-1,0-1 0,1 1 0,-1 0 1,0 0-1,0 0 0,0 0 0,0 0 0,0 0 1,0 0-1,0 0 0,1-1 0,-1 1 1,0 0-1,0 0 0,0 0 0,0 0 1,1 0-1,-1 0 0,0 0 0,0 0 0,0 0 1,0 0-1,0 0 0,1 0 0,-1 0 1,0 0-1,0 0 0,0 0 0,0 0 0,1 0-84,9 7 1942,8 11-546,-13-4-1063,0 0 1,-1 0-1,-1 0 1,0 1-1,-1-1 1,-1 1-1,0 4-333,0-3 103,0-1 0,1 1 1,1-1-1,1 0 0,0 1 0,1 0-103,-5-15 4,0-1-1,1 1 0,-1-1 1,0 1-1,1-1 0,-1 1 1,0-1-1,1 1 1,-1-1-1,0 0 0,1 1 1,-1-1-1,1 0 1,-1 1-1,1-1 0,-1 0 1,1 1-1,-1-1 0,1 0 1,-1 0-1,1 0 1,-1 1-1,1-1 0,-1 0 1,1 0-1,-1 0 1,1 0-1,0 0 0,-1 0 1,1 0-1,-1 0 0,1 0 1,-1-1-1,1 1 1,-1 0-1,1 0 0,-1 0 1,1-1-1,-1 1 1,1 0-1,-1 0 0,1-1 1,-1 1-1,1 0 0,-1-1 1,1 1-1,-1-1 1,0 1-1,1 0 0,-1-1 1,0 1-1,0-1 1,1 0-4,25-31 62,-19 22-69,20-35-274,-23 38 148,-1 1 0,1-1 0,-1 1 1,2 0-1,-1 0 0,1 0 0,0 0 1,0 1-1,1 0 0,0-1 133,-2 44 235,-6-2 182,2 36 255,0-67-625,1 1 0,0-1-1,0 0 1,0 1-1,0-1 1,1 0 0,0 0-1,0 0 1,0 0-1,4 5-46,-3-8-150,-1 0-1,1 0 0,1 0 1,-1-1-1,0 1 1,0-1-1,0 0 0,1 0 1,-1 0-1,1 0 0,-1-1 1,1 1-1,-1-1 1,1 0-1,-1 0 0,1 0 1,-1-1-1,1 1 0,-1-1 1,0 0-1,1 0 1,-1 0-1,0 0 0,2-1 151,21-20-6443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6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46 14118,'9'-1'915,"-1"-1"0,0 1 0,1-1 0,-1-1 0,0 1 0,0-1 0,3-2-915,42-13 1114,-36 15-840,0 1 0,0 0 0,0 1 0,0 1 0,0 0 0,0 2 0,5 0-274,-21-1 6,1-1 1,-1 1 0,0 0-1,1 0 1,-1-1 0,0 1-1,0 0 1,0 0-1,0 0 1,0 0 0,0 0-1,0 0 1,0 0 0,0 1-1,0-1 1,-1 0-1,1 0 1,0 1 0,-1-1-1,1 0 1,-1 1 0,1-1-1,-1 1 1,0-1-1,0 2-6,2 42 58,-2-33-38,0 13-3,-1-1 0,-1 0 0,-1 1 0,-1-1 0,-1-1 0,-2 1 1,-2 5-18,6-20-3,1-4 4,-1 0-1,1-1 1,1 2-1,-1-1 1,1 0 0,0 0-1,0 0 1,0 1-1,1-1 1,0 0-1,0 0 1,0 1-1,1-1 1,0 2-1,30-6 19,6 0-8,-19 0-17,0-1 0,0-1-1,12-1 7,-24 1-8,0-1-1,0 1 1,0-1-1,-1 0 1,1 0-1,0-1 1,-1 0-1,0 0 1,0 0-1,1 0 1,-2-1-1,6-4 9,2-6-145,1-1 0,-2 0 0,0-1-1,-1 0 1,0-1 0,-1 0 0,-1 0-1,-1-1 1,-1 0 0,0 0 0,-1-1-1,-1 0 1,-1 0 0,0 0 0,-2 0 0,0-10 145,-1 28 8,-1 1 0,1-1 0,-1 1 1,1-1-1,-1 1 0,1-1 0,-1 1 1,0 0-1,1-1 0,-1 1 0,1 0 1,-1-1-1,0 1 0,1 0 0,-1 0 1,0-1-1,1 1 0,-1 0 0,0 0 1,1 0-1,-1 0 0,0 0 0,1 0 1,-1 0-1,0 0 0,1 1 0,-1-1 1,0 0-1,1 0 0,-1 0 0,0 1 1,1-1-1,-1 0 0,1 1 0,-1-1-8,-26 14 336,24-9-251,0 0 1,0 1 0,1 0-1,0 0 1,0 0-1,0 0 1,1 0 0,0 0-1,0 0 1,0 6-86,1 72 888,1-45-431,-1-26-281,2 30 322,-1-41-497,-1-1 0,1 0 1,-1 0-1,1 0 0,-1 1 1,1-1-1,-1 0 0,1 0 1,0 0-1,0 0 0,0 0 1,-1 0-1,1-1 0,0 1 1,0 0-1,0 0 0,0-1 1,1 1-1,-1 0 0,0-1 1,0 1-1,0-1 0,0 0 1,1 1-1,-1-1 0,0 0 1,0 0-1,0 1 0,1-1 0,-1 0 1,1-1-2,37 1-2151,-23-2-2066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6.7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0 17656,'0'14'4482,"3"6"-3842,0 2 113,-3 3 271,0-2-560,0-3-287,0-4-177,-9-7-577,-4-9-1648,4 0-16823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45.91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414 0 336,'0'0'291,"0"0"-110,0 0 3,0 0-2,0 0-57,0 0-47,0 0 50,0 0 10,0 0-18,0 0 3,0 0-5,0 0 7,0 0 3,0 0 3,0 0-1,0 0-33,0 0 9,0 0 9,0 0 5,-18 0 267,-77 0-94,92 1-279,0-1 0,1 0 0,-1 1 0,1 0 0,-1-1-1,0 1 1,1 0 0,0 0 0,-1 0 0,1 1 0,0-1-1,-2 2-13,-26 22 49,11-8-40,17-15-8,-5 2-1,0 2 0,0-1 0,1 1 0,-1 0-1,2 0 1,-1 1 0,0 0 0,1 0 0,-2 5 0,-22 49 30,25-50-30,1-5 0,1-1-1,0 1 1,1 0 0,-1 0-1,1 0 1,0-1-1,0 1 1,1 0 0,-11 216 3,8 218-51,4-416 59,1 0 1,5 18-12,1 5 9,-1 1-2,-3-19 5,0 1 1,-2 17-13,9 243 42,-12-202-36,-1-20-6,3 0 0,3 0 0,5 17 0,5-27 8,-9-42-4,-1 0 0,-1-1 1,0 2-1,-1-1 0,-1 4-4,-1 249 3,-1-261-4,0 0 1,0 0-1,-1 0 1,0 0-1,-1 0 1,0 0-1,0-1 1,-2 4 0,-6 14-4,8-19 3,0 0 1,0 0 0,-1-1-1,0 0 1,-1 0 0,1 0-1,-3 2 1,-13 17-13,-69 84-315,88-105 304,-2-3 26,3 0-7,0 0 16,-1 0 2,-1 0-8,1 0 9,1 0 2,0 0-8,0 0-30,0 0 4,0 0 2,0 0 5,1 0 19,1 0-3,-1 0 6,3 1-8,-1 0 1,0-1-1,0 1 1,1 0-1,-1 1 1,0-1-1,0 1 0,0-1 1,-1 1-1,1 0 1,0 0-1,0 0 1,-1 0-1,0 1 0,1-1 1,-1 1-1,1 0-3,8 9 27,-9-10-26,0 0 0,0 0 0,-1 0 0,1 1 0,-1-1 0,0 1 0,2 2-1,9 14 17,-11-18-17,1 0 0,-1 1 0,1-1 0,-1 0 0,1 1-1,-1 0 1,0-1 0,0 1 0,0 0 0,0 0 0,0-1-1,0 1 1,0 0 0,-1 0 0,1 0 0,-1 1 0,1-1 1,0 1 1,0-1-1,1 1 1,-1 0-1,0-1 1,1 0-1,0 1 1,-1-1-1,1 0 1,0 0-1,2 1-1,-3-1 1,1-1-1,0 1 0,-1-1 1,1 1-1,-1 0 1,0-1-1,0 1 0,0 0 1,0 0-1,0 0 1,0 0-1,0 0 0,0 0 1,-1 0-1,1 0 1,-1 1-1,1-1 0,-1 0 1,0 2-1,0 0-2,-1-3 1,1 0 1,0 0-1,0 0 0,0 0 1,0 1-1,0-1 0,0 0 1,0 0-1,0 0 0,1 1 1,-1-1-1,0 0 0,1 0 0,-1 0 1,0 0-1,1 0 0,0 1 1,-1-2 14,0 2 2,0 166 48,-3-147-67,3-20-10,-7 18 29,4 0-14,3-14 1,-1 0-1,0 1 0,0-1 1,-1 0-1,1 0 0,-1 0 0,-1 1-2,1-2 2,1 0 0,0 1 0,0-1 0,0 0-1,0 0 1,1 1-2,-1 1-3,-6 26-26,4 45 37,-8 76-13,11 319-91,0-446 97,1-5 4,-1 0 0,-1 1 0,-1-1 0,-1 0 0,-2 4-5,3-17-4,1-1-1,1 0 0,-1 0 1,1 1-1,1 6 5,-1-6-8,1 1 0,-2 0-1,0 8 9,-1-6-1,-3 11-17,2 1-1,0 0 1,1 10 18,2 146-2,25-150-49,-22-27 51,-1 1 0,1 0 0,0 0 0,-1 0 0,0 0 0,0 1 0,0-1 0,0 0 1,0 1-1,-1-1 0,0 1 0,1 1 0,0 2 15,1-5-10,-2-2 9,6 13-28,25 43 44,-7-49-30,-22-6 3,0 0 0,0 0 0,0 1 0,-1-1 0,1 0-1,0 1 1,-1 0 0,1 0 0,0 1-3,16-2 38,-11-1-34,-1 0 0,1 1 1,-1 0-1,1 0 0,6 3-4,57 23 56,-69-27-48,0 1 0,-1-1 0,1 0 0,0 0 0,-1 0 0,1 0 0,0 0 0,0 0 0,-1 0 0,1-1-8,0 1 3,-1-1 1,1 1-1,-1 0 1,1 0-1,-1 0 1,1 0-1,-1 0 0,1 0 1,-1 0-1,1 0 1,-1 1-1,1-1 1,-1 0-1,0 1 0,1 0 1,-1-1-1,0 1 1,1 0-1,-1-1 1,0 1-1,1 0-3,-1 0 33,-2-1-765,-14 0-479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8.5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217 240 5667,'0'-13'12070,"0"-1"-6249,0 14-5817,0-1 0,-1 0 0,1 0 0,0 1 0,0-1 0,-1 0 0,1 1-1,-1-1 1,1 0 0,0 1 0,-1-1 0,1 1 0,-1-1 0,0 1 0,1-1 0,-1 1 0,1-1 0,-1 1-1,0-1 1,1 1 0,-1 0 0,0-1 0,1 1 0,-1 0 0,0 0 0,0 0 0,1-1 0,-1 1 0,0 0 0,0 0-1,1 0 1,-1 0 0,0 0 0,0 0 0,1 1 0,-1-1 0,0 0 0,0 0-4,-5 1 2,0 0 0,0 0 0,1 1 0,-1 0 0,0 0-1,1 0 1,0 1 0,-1-1 0,1 1 0,0 0 0,0 1 0,1-1 0,-1 1 0,1 0 0,0 0 0,0 1 0,0-1 0,0 1 0,1 0-1,0 0-1,-14 20 21,1 0 0,1 2-1,-3 10-20,15-31 15,-1 1-34,1 0 0,0 0 1,0 0-1,1 0 0,-1 1 1,2-1-1,-1 1 0,1-1 0,0 1 1,1 0-1,0 0 0,0-1 1,0 1-1,1 0 19,0-7-7,0 0 1,0-1-1,0 1 1,-1 0-1,1-1 0,0 1 1,0-1-1,0 1 0,0-1 1,0 0-1,1 1 1,-1-1-1,0 0 0,0 0 1,0 1-1,0-1 0,0 0 1,0 0-1,0 0 1,0 0-1,1-1 0,-1 1 7,31-2-69,-29 2 55,6-1-95,0-1 1,0-1-1,-1 1 0,1-1 1,-1-1-1,1 0 1,-1 0-1,-1 0 0,1-1 1,-1 0-1,1-1 1,-1 0-1,-1 0 0,1 0 1,-1-1-1,0 0 1,-1 0-1,2-3 109,4-5-422,-2 0-1,0 0 1,-1-1 0,0 0 0,-1-1-1,-1 0 1,-1 0 0,3-17 422,-3 2-698,-1 1 0,-2-1 0,-1 0 0,-2 0 0,-4-29 698,-1 40-178,2 15 887,3 15 2452,1 343 1407,-1-346-4541,2-1 0,-1 0 0,1 0 0,-1 0 0,1 0 0,1 0 0,-1 0 0,1-1 0,0 1 0,0 0 0,0-1 0,0 1 1,1-1-1,0 0 0,0 0 0,0 0 0,1 0 0,-1 0 0,1-1 0,0 0 0,0 1 0,0-1 0,0-1 0,0 1 0,1-1 0,-1 1 0,2-1-27,0 0 7,0 0-1,1 0 1,0 0-1,-1-1 0,1 0 1,0-1-1,0 1 1,0-1-1,-1-1 1,1 1-1,0-1 0,0 0 1,-1-1-1,1 1 1,0-1-1,-1-1 1,0 1-1,1-1 0,-1 0 1,0-1-7,9-5-130,-1 0-1,0 0 1,-1-2 0,0 0 0,-1 0 0,0-1-1,6-9 131,-12 14-214,-1-1-1,0 0 1,0 0-1,-1-1 0,0 1 1,-1-1-1,0 0 0,0 0 1,-1 0-1,0-1 0,-1 1 1,0 0-1,0-1 0,-1-3 215,0 11-92,0-1-1,0 1 0,0-1 1,0 1-1,0 0 0,0-1 0,-1 1 1,0 0-1,1-1 0,-1 1 1,0 0-1,0 0 0,0 0 0,0 0 1,0 0-1,-1 0 0,1 0 1,-1 0-1,1 0 0,-1 0 0,0 0 93,-2 0 2,1 0 0,-1 1 0,0-1 0,1 1-1,-1 0 1,0 0 0,0 0 0,0 1 0,0-1-1,1 1 1,-1 0 0,0 0 0,-1 0-2,2 1 165,0 0 1,0 0-1,-1 0 1,1 1-1,0-1 1,0 1-1,0 0 1,0-1-1,0 1 1,1 1-1,-1-1 1,1 0-1,-1 1 1,1-1-1,0 1 1,0 0-1,0 0 1,0 0-1,0 0 1,1 0-1,-1 0 1,1 0-1,0 0 1,0 2-166,-3 5 144,0 0 1,0 1-1,1 0 1,1 0-1,0 0 1,1 0-1,-1 5-144,2-11 49,-1-1 0,1 1 0,0-1-1,0 1 1,1 0 0,-1-1 0,1 1-1,0-1 1,0 1 0,1-1-1,-1 0 1,1 0 0,0 1 0,0-1-1,1 0 1,-1-1 0,1 1 0,-1 0-1,1-1 1,0 1 0,1-1-1,-1 0 1,1 0 0,-1 0 0,1-1-1,0 1 1,0-1 0,0 0 0,0 0-1,0 0 1,1-1 0,-1 1-1,0-1 1,5 1-49,3 1-79,-1 1-1,1-2 1,0 0-1,0 0 1,0-1 0,0 0-1,0-1 1,0-1-1,0 0 1,-1 0 0,1-1-1,0-1 1,1 0 79,22-23-3706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9.3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158 1 11829,'-19'8'1774,"3"-2"-657,0 1 0,1 1 0,-1 0 1,2 1-1,-1 1 0,1 0 0,-10 10-1117,16-4 295,18-8-202,27-6-101,-30-2 44,19 0-28,-10-1-22,-1 1 0,1 0 0,-1 1 0,1 1 0,14 4 14,-27-6-2,0 1 0,0 0 1,0 0-1,0 1 0,-1-1 1,1 0-1,0 1 0,-1 0 1,1 0-1,-1 0 0,1 0 1,-1 0-1,0 0 0,0 0 1,0 1-1,0-1 0,0 1 0,-1-1 1,1 1-1,-1 0 0,0 0 1,1 0-1,-1 0 0,0 0 1,-1 0-1,1 0 0,-1 0 1,1 0-1,-1 0 0,0 0 1,0 2 1,0 1 5,0 0 1,0 0 0,-1 1 0,0-1 0,0 0 0,0 0-1,-1 0 1,0 0 0,0 0 0,0 0 0,-1-1-1,-1 4-5,-1-3 13,0 0-1,0 0 1,-1-1-1,0 0 0,0 1 1,0-2-1,0 1 1,-1-1-1,-6 3-12,9-4 13,0-1-1,0 0 1,0-1-1,0 1 1,-1-1 0,1 1-1,-1-1 1,1-1 0,-1 1-1,1-1 1,-4 1-13,8-1 0,0-1 1,-1 1 0,1 0-1,0 0 1,-1 0 0,1 0-1,0-1 1,-1 1 0,1 0-1,0 0 1,0-1-1,-1 1 1,1 0 0,0-1-1,0 1 1,0 0 0,-1 0-1,1-1 1,0 1 0,0 0-1,0-1 1,0 1-1,0 0 1,0-1 0,0 1-1,0-1 1,0 1 0,0 0-1,0-1 1,0 1 0,0 0-1,0-1 1,0 1 0,0 0-1,0-1 1,0 1-1,0 0 1,0-1-1,1-1-3,-1-1-44,1-1-1,0 0 1,0 1 0,0-1-1,0 1 1,0 0 0,1-1-1,0 1 1,0 0 0,0 0 0,0 0-1,0 0 1,0 1 0,1-1-1,-1 0 1,2 0 47,53-44-1675,-32 28 607,68-54-3790,-93 112 8481,-11 110 1152,11-149-4812,-1 1-1,1-1 0,0 1 1,0-1-1,0 1 1,0-1-1,0 0 0,0 1 1,0-1-1,0 1 1,0-1-1,0 1 0,0-1 1,0 1-1,1-1 1,-1 0-1,0 1 0,0-1 1,0 1-1,0-1 1,1 0-1,-1 1 0,0-1 1,0 0-1,1 1 1,-1-1-1,0 0 1,1 1-1,-1-1 0,0 0 1,1 1-1,-1-1 1,1 0-1,-1 0 0,0 0 1,1 0-1,-1 1 1,1-1-1,-1 0 0,1 0 1,-1 0-1,0 0 1,1 0-1,-1 0 0,1 0 1,-1 0-1,1 0 1,-1 0-1,1 0 0,-1 0 1,0 0-1,1-1 1,-1 1-1,1 0 1,-1 0-1,0 0 0,1-1 1,-1 1-1,1 0 1,-1 0-1,0-1 0,1 1 1,-1 0-1,0-1 1,0 1-1,1-1 38,9-17-7187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09.6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18969,'0'0'1104,"0"0"-175,0 0 671,0 0-863,0 0-657,0 0-16,0 0 16,0 0-80,6 0-528,3 0-2098,1 0-17783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0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198 241 1409,'-25'-1'10924,"-14"1"-2420,-11 8-6018,45-6-2484,1 0 0,0 0 0,0 1 0,0-1 0,0 1 0,1 0 0,-1 0-1,1 0 1,-1 0 0,1 0 0,0 1 0,0 0 0,1-1 0,-1 1 0,1 0 0,0 0 0,0 1 0,0-1 0,0 1-2,-3 13 44,0 1 0,2 0 0,0 0 0,1 0-1,0 0 1,2 0 0,0 1 0,1-1 0,2 5-44,-3-23 0,0 1 0,0-1 0,1 1 0,-1-1 1,0 0-1,0 1 0,1-1 0,-1 1 0,1-1 0,0 0 0,-1 1 1,1-1-1,0 0 0,0 0 0,-1 1 0,1-1 0,0 0 0,0 0 1,0 0-1,1 0 0,-1 0 0,0 0 0,0-1 0,0 1 0,1 0 1,-1-1-1,0 1 0,1-1 0,-1 1 0,1-1 0,-1 1 1,0-1-1,1 0 0,-1 0 0,1 0 0,0 0 0,2 0 0,-1 0-1,1-1 1,-1 1 0,1-1-1,0 0 1,-1 0 0,0 0-1,1-1 1,-1 1-1,0-1 1,1 0 0,-1 0-1,0 0 1,2-2 0,14-14-162,0-1 1,-1-1-1,-1-1 1,-2 0-1,0-1 1,-1-1-1,-1 0 0,-1-1 1,9-25 161,-14 20-583,-1 0 1,-2 0-1,-1 0 1,-1-1-1,-1 1 0,-4-23 583,3-4 193,-1 56-117,1 0 0,-1 0-1,1 0 1,-1 0 0,1 0 0,-1 0 0,1 1-1,-1-1 1,1 0 0,-1 0 0,1 0-1,-1 0 1,1 0 0,0 1 0,-1-1 0,1 0-1,-1 0 1,1 1 0,0-1 0,-1 0 0,1 1-1,0-1 1,-1 0 0,1 1 0,0-1-1,-1 1 1,1-1 0,0 1 0,0-1 0,0 0-1,-1 1 1,1-1-76,-4 19 221,0-1 0,1 1 0,1 0 0,1-1 0,0 1 0,2 0 1,2 16-222,-1 23 424,-3-22-238,0-11-67,2 1-1,0-1 1,4 24-119,-3-43 13,-1 1 1,1-1-1,0 1 1,0-1-1,0 0 1,1 0-1,0 0 1,0 0-1,1-1 1,-1 1-1,1-1 0,1 0 1,-1 0-1,1 0 1,0 0-1,0-1 1,1 1-14,-1-2 9,1 0 0,-1-1 0,1 1 0,0-1 0,0 0 0,0-1 1,0 1-1,0-1 0,0 0 0,0-1 0,1 1 0,-1-1 0,0-1 0,0 1 0,1-1 1,-1 0-10,3-1 0,0 0 0,0 0 1,0 0-1,-1-2 0,1 1 1,-1-1-1,0 0 0,0 0 1,0-1-1,3-3 0,-1-1-156,1-1 0,-1-1-1,-1 0 1,0 0 0,-1-1-1,0 0 1,0 0 0,-1-1 0,-1 0-1,0 0 1,-1-1 0,-1 0-1,0 0 1,0 0 0,-2 0 0,0 0-1,0-1 1,-1 1 0,-1-5 156,-1 18-4,0 0 0,1 0-1,-1 0 1,0-1 0,0 1 0,0 0 0,0 0 0,-1 0 0,1 0 0,0 1 0,0-1 0,0 0-1,-1 0 1,1 1 0,0-1 0,-1 1 0,1-1 0,-1 1 0,1 0 0,0-1 0,-1 1 0,1 0-1,-1 0 1,1 0 0,-1 0 0,1 0 0,-1 0 0,0 1 4,-2-2 21,1 1 0,-1 0 0,1 0 1,-1 1-1,1-1 0,-1 1 0,1 0 0,-1 0 0,1 0 0,-1 0 1,1 0-1,0 1 0,-2 1-21,0 2 77,1 1 0,0-1 0,0 1 0,0 0 0,1 0 1,0 1-1,0-1 0,0 0 0,1 1 0,0 0 0,0 0 0,1 0 0,0-1 1,0 1-1,1 1-77,-3 25 554,3-1 0,1 21-554,0-47 40,-1-2-26,1 0 0,0 0 0,0 0 0,0 1 0,0-1 0,1 0 0,-1 0 0,1 0 0,0-1 0,1 1 0,-1 0-1,1-1 1,-1 0 0,1 1 0,0-1 0,0 0 0,0 0 0,1-1 0,-1 1 0,1-1 0,0 0 0,-1 1 0,1-2 0,0 1 0,4 1-14,-2-1-136,0 0-1,0 0 1,0-1-1,0 1 1,0-2-1,0 1 1,0-1-1,0 0 1,1 0-1,-1 0 1,0-1-1,0 0 1,0 0-1,0-1 1,0 1-1,0-1 1,-1-1-1,5-1 137,27-26-4511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1.7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1 166 16968,'8'66'6124,"22"30"-5162,-23-78-946,1 0 1,1-1-1,1 0 1,1-1-1,5 6-16,-15-20-104,-1-2-138,0 0-97,0-21-376,-1 10 363,0 0 1,-1 0 0,0 1-1,-1-1 1,-1-1 351,1 1-113,0 0 0,1 0 0,0-1 1,1 1-1,0-3 113,0-1 19,5-32 190,-3 45-202,0 0 1,-1 0-1,1 0 1,0 0-1,1 0 1,-1 0-1,0 1 1,0-1 0,1 0-1,-1 1 1,1-1-1,0 1 1,-1-1-1,1 1 1,0 0-1,0 0 1,0 0-1,-1 0 1,1 0 0,2-1-8,21-5 47,0 1 0,0 1 0,0 1 0,1 1 0,0 2 0,0 0 0,-1 2 0,8 1-47,38-1 112,-71 1-11,0 0 0,0 1 0,0-1 0,-1 0 1,1 0-1,-1 0 0,0 0 0,1 0 0,-1 0 0,0 0 1,0 0-1,0-1 0,-1 2-101,-35 35 535,21-23-328,1 2 0,0 0 0,-2 5-207,12-15 34,0 1 1,1 0-1,0-1 1,1 1 0,-1 1-1,2-1 1,-1 0 0,1 1-1,0-1 1,0 5-35,2-10 24,-5 89 53,4-88-76,1 0 0,0 0 0,1 0 0,-1 0 0,1 0 0,-1 0 0,1 0 0,0 0 0,1 0 0,-1-1 0,1 1 0,0 0 0,-1-1-1,2 1 1,-1-1 0,0 1 0,1-1 0,-1 0 0,1 0 0,0 0-1,-1-2-5,0 0-1,0 0 1,0 0-1,0 0 1,0 0 0,1 0-1,-1 0 1,0-1-1,0 1 1,1-1-1,-1 0 1,0 0-1,0 0 1,1 0 0,-1 0-1,0 0 1,1 0-1,-1-1 1,0 1-1,0-1 1,2 0 5,0-1-19,-1 0 0,0 0 1,1-1-1,-1 1 0,0-1 0,-1 1 0,1-1 0,0 0 1,-1 0-1,1 0 0,-1 0 0,0-2 19,6-9-206,0-1 1,-2 0-1,0-1 0,0 1 0,1-11 206,-2 3-1006,-1 0-1,-1 0 0,-1-1 0,-1 0 0,-1-1 1007,0 24 430,0 1 205,0 17 528,0-1-755,1 1 1,1-1-1,1 0 1,0 0-1,1 0 1,1 3-409,-2-10 121,1 0-1,-1-1 1,1 1-1,0-1 1,1 0 0,0 0-1,1-1 1,-1 1-1,1-1 1,1-1 0,5 6-121,-9-10-4,1 0 0,0 0 0,-1 0 0,1 0 1,0-1-1,0 1 0,1-1 0,-1 0 0,0 0 1,0-1-1,0 1 0,1-1 0,-1 0 0,0 0 0,0-1 1,1 1-1,-1-1 0,0 0 0,4-1 4,1 0-23,0-1 0,-1 0 0,1-1 0,-1 0 0,0 0 0,0 0 0,0-1 0,4-4 23,14-12-333,-1-2 0,0 0 0,-2-2-1,-1 0 1,4-9 333,-17 21-383,-1 0 0,0 0 0,0-1-1,-2 0 1,1 0 0,-2-1 0,0 0 0,-1 0 0,0 0 0,-1 0-1,-1-1 1,0-6 383,-1 5-610,0 1-85,-1-1 1,0 0 0,-3-14 694,3 28 120,0 1 0,0 0 0,0-1 0,-1 1 0,1-1 0,-1 1 0,0 0 1,0-1-1,0 1 0,0 0 0,0 0 0,0 0 0,0 0 0,-1 0 0,1 0 1,-1 0-1,0 0 0,1 0 0,-1 1 0,0-1 0,0 1 0,0-1 0,0 1 0,0 0 1,0 0-1,-1 0 0,1 0 0,-1 0-120,2 1 121,0 0 0,0 0 1,0 1-1,1-1 0,-1 0 0,0 1 0,0-1 1,0 0-1,0 1 0,0-1 0,1 1 0,-1 0 1,0-1-1,0 1 0,1-1 0,-1 1 1,0 0-1,1 0 0,-1-1 0,1 1 0,-1 0 1,1 0-1,-1 0 0,1 0 0,0-1 0,-1 1 1,1 0-1,0 0 0,0 0 0,-1 0 1,1 0-1,0 0 0,0 1-121,-5 38 172,5-39-11,-2 31 159,2-1 1,0 0 0,2 0 0,2 0 0,0 0-1,2-1 1,2 1 0,10 26-321,-9-26 87,-8-24-82,0-1 0,1 1 0,0 0 0,0-1 1,0 1-1,1-1 0,0 0 0,1 0 1,-1 0-1,5 5-5,-5-10-283,-1 0 0,1 0 0,0 0 0,-1 0 0,1 0 0,0-1 0,0 1 1,0-1-1,-1 0 0,1 0 0,0 0 0,1 0 283,1 0-1888,4 0-3623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2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1 135 17960,'0'0'4194,"9"0"-3954,16-3 721,16-14 175,2-5-608,13-1-271,0 1 143,-15 2-240,-13 12-160,-13 2-16,-2 6-496,-1-3-529,-2 1-1232,-1-7-6227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2.5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0 219 11413,'33'-20'3430,"-1"-1"1,18-17-3431,-42 32 325,0-1 1,-1 0-1,0 0 1,0 0 0,0-1-1,-1 0 1,0-1-1,-1 1 1,0-1 0,-1 0-1,1-1 1,0-3-326,-5 12-2,1 1 1,-1-1 0,0 0-1,0 0 1,1 0 0,-1 0-1,0 0 1,0 0 0,0 0-1,0 0 1,0 0 0,0 0-1,0 0 1,0 0 0,-1 1-1,1-1 1,0 0 0,0 0-1,-1 0 1,1 0-1,-1 0 1,1 0 0,-1 1-1,1-1 1,-1 0 0,1 0-1,-1 1 1,0-1 0,1 0-1,-1 1 1,0-1 0,0 1 1,-1-1-8,0 0 1,0 0 0,-1 1 0,1-1-1,0 1 1,-1-1 0,1 1 0,0 0-1,-1 0 1,1 0 0,0 1 0,-1-1-1,0 1 8,-4 0-14,0 0 0,0 1-1,0 0 1,1 0 0,-1 1-1,1 0 1,-1 0-1,1 1 1,-3 2 14,4-1 38,0-1-1,1 1 1,0 0 0,0 1-1,0-1 1,1 1 0,0-1-1,0 1 1,0 0 0,1 0-1,0 1 1,0-1 0,-1 6-38,1 2 245,0 1 1,2 0 0,-1-1-1,1 1 1,2 9-246,0-18 69,-1-1 0,1 0 0,0 1 0,0-1 0,0 0 0,1 0 1,0 0-1,0-1 0,0 1 0,1-1 0,-1 0 0,1 1 0,0-2 0,0 1 0,0 0 0,1-1 0,-1 0 0,1 0 0,0 0 0,0-1 0,0 1 0,0-1 0,1 0 0,3 1-69,1 0-33,1 0 0,-1 0-1,1 0 1,-1-2-1,1 1 1,0-1 0,-1-1-1,1 0 1,0 0 0,0-1-1,-1-1 1,9-1 33,20-18-1822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3.5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1 253 6979,'33'-25'10507,"4"4"-5269,-25 14-5100,0 0-1,0 0 1,-1-2-1,0 1 1,7-7-138,-14 11 13,-1-1 0,0 1 1,0 0-1,0-1 0,0 1 0,0-1 1,-1 0-1,0 0 0,0 0 1,-1 0-1,1 0 0,-1-1 0,0 1 1,0 0-1,-1-1 0,0 1 0,0-2-13,1-10 1,-1 14-35,0 0 0,0 0 0,0 0 0,0 0-1,0-1 1,0 1 0,-1 0 0,0 0 0,0 0 0,0 0 34,1 2-14,-1 0 0,0 0-1,0 0 1,0 0 0,0 0 0,0 0-1,-1 1 1,1-1 0,0 0-1,0 1 1,0-1 0,-1 1 0,1-1-1,0 1 1,-1-1 0,1 1-1,0 0 1,-1 0 0,1 0 0,0-1-1,-1 1 1,1 1 0,0-1 0,-2 0 14,1 0-6,0 0 1,0 0-1,-1 1 1,1-1 0,0 0-1,0 1 1,0-1 0,0 1-1,0 0 1,0 0-1,0 0 1,0 0 0,1 0-1,-1 0 1,0 0 0,0 1-1,1-1 1,-1 1 0,1-1-1,-1 1 6,0 2 6,-1 0 0,1 0 1,0 0-1,0 0 0,0 0 0,1 0 0,-1 0 1,1 1-1,-1 3-6,-1 14 111,2 0 0,0-1 0,1 1 0,1 4-111,0 2 200,-1-25-177,0 1 1,0-1 0,0 1-1,1-1 1,0 0-1,0 1 1,0-1 0,0 0-1,0 0 1,0 1 0,1-1-1,0 0 1,0 0-1,-1-1 1,2 1 0,-1 0-1,0-1 1,0 1-1,1-1 1,0 1 0,-1-1-1,1 0 1,0 0-24,3 1 3,0 0 1,0 0-1,0-1 1,0 0-1,0 0 1,1 0-1,-1-1 1,1 0-1,-1 0 1,1-1-1,5 0-3,12-4-952,-4-17-1783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4.6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6627,'1'3'10489,"0"9"-5347,0 62-4518,-1-64-585,-1 0 0,1-1 0,0 1-1,1 0 1,0-1 0,0 1-1,1-1 1,1 1 0,-1-1-1,2 0 1,-1 0 0,1 0-1,1-1 1,-1 1 0,1-1-1,1 1-38,11 7-75,-11-32-192,-3 4 236,2-8-183,1 1 1,1-1 0,1 2-1,0-1 1,2 1-1,0 0 1,1 1-1,0 0 1,2 1 0,1-1 213,-14 16 13,1 0-1,0 0 1,-1 0 0,1 0 0,0 1 0,0-1 0,0 0 0,0 1 0,0-1 0,0 1 0,0-1 0,0 1 0,0-1 0,0 1-1,0 0 1,0-1 0,0 1 0,0 0 0,0 0 0,0 0 0,0 0 0,0 0 0,0 0 0,1 0 0,-1 0 0,0 0 0,0 0 0,0 1-1,0-1 1,0 0 0,0 1 0,0-1 0,0 1 0,0-1 0,0 1 0,0 0 0,0-1 0,-1 1 0,1 0-13,2 1 42,-1 1 1,1-1-1,-1 1 1,0 0-1,0 0 0,0-1 1,-1 1-1,1 1 1,-1-1-1,1 0 1,-1 3-43,9 41 900,-10-39-835,0-1-1,1 0 1,1 1-1,-1-1 1,1 0-1,0 0 0,1 0 1,0 0-1,0 0 1,0 0-1,1-1 1,0 1-1,0-1 0,0 0 1,1-1-1,1 2-64,-4-6 6,-1 0-1,1 0 1,0 0-1,0 0 1,0 0 0,0-1-1,-1 1 1,1-1-1,0 1 1,0-1-1,0 0 1,0 1-1,0-1 1,0 0 0,0 0-1,0-1 1,0 1-1,0 0 1,0-1-1,0 1 1,0-1-1,0 0 1,0 1-1,0-1 1,0 0 0,-1 0-1,2-1-5,2-1 3,0-1 0,0 1 0,-1-1 0,0 0 0,0-1 0,0 1 0,0-1 0,1-2-3,103-134-1596,-108 141 1593,0 0 0,0 0 0,0 0 0,0-1-1,0 1 1,0 0 0,1 0 0,-1 0 0,0 0 0,0-1-1,0 1 1,0 0 0,0 0 0,0 0 0,1 0 0,-1 0-1,0-1 1,0 1 0,0 0 0,0 0 0,1 0 0,-1 0-1,0 0 1,0 0 0,0 0 0,1 0 0,-1 0 0,0 0-1,0 0 1,0 0 0,1 0 0,-1 0 0,0 0 0,0 0-1,0 0 1,0 0 0,1 0 0,-1 0 0,0 0-1,0 0 1,0 0 0,1 0 0,-1 0 0,0 0 0,0 0-1,0 1 1,0-1 0,1 0 0,-1 0 0,0 0 0,0 0-1,0 0 1,0 1 0,0-1 0,0 0 0,1 0 0,-1 0-1,0 0 1,0 1 0,0-1 0,0 0 0,0 0 0,0 0-1,0 1 1,0-1 3,5 17 127,-4-12-80,5 11 108,0 0 0,2 0 0,0 0 0,1-1 0,0 0 0,2-1 0,-1 0 0,2-1 0,0 0 0,0 0 0,1-1 0,6 3-155,4-7-766,-16-12-2673,-6-7-4717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5.0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17816,'-4'0'4130,"4"2"-3394,0 4 481,0-3-433,0 0-624,0 2-160,0-2-64,0 3-272,0-4-720,0-2-3186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48.40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1 336,'0'0'419,"0"0"-286,0 0 33,0 0 71,0 0-15,0 0-28,0 3 41,0 373 1361,1-338-1577,1 1 0,2-1 1,2 0-1,5 15-19,-10-49-1,0-1 0,0 0 0,0 1 0,0-1-1,1 0 1,-1 0 0,1 0 0,0 0 0,0 0 0,0 0 0,0-1 0,2 2 1,-4 1-8,0-4-46,0-2-84,0-90-1605,0 35 708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6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229 245 14999,'0'0'4031,"0"0"-2862,0 0-711,0 0 420,-29-5 387,23 4-1233,-1 1 1,1 0 0,-1 1-1,1-1 1,-1 1 0,1 1 0,-1-1-1,1 1 1,0 0 0,0 1-1,-1-1 1,2 1 0,-1 0-1,0 1 1,1-1 0,-1 1-1,1 0 1,0 1 0,1-1-1,-1 1 1,1 0 0,-1 0-1,2 0 1,-1 1 0,0-1-1,1 1 1,0 0 0,1 0 0,-1 0-1,1 0 1,0 1 0,0 0-33,-34 132 5,35-138-6,1-1-1,0 1 1,0-1 0,-1 0-1,1 1 1,0-1 0,0 1 0,0-1-1,0 1 1,0-1 0,0 1-1,0-1 1,0 1 0,0 0 0,0-1-1,0 1 1,0-1 0,0 1-1,0-1 1,1 0 0,-1 1 0,0-1-1,0 1 1,0-1 0,1 1-1,-1-1 1,0 1 0,1-1-1,-1 0 1,0 1 0,1-1 0,-1 0-1,1 1 1,-1-1 0,0 0-1,1 1 1,-1-1 0,1 0 1,24 0-115,-18-2 75,0 0 1,1-1 0,-1 0-1,0 0 1,0 0 0,0-1 39,6-5-209,1-1 0,-2 0 0,1-1 1,-1-1-1,-1 0 0,0 0 0,-1-1 1,0 0-1,-1-1 0,0 0 0,-1-1 1,-1 0-1,0 0 0,-1 0 0,-1-1 1,0 0-1,-2 0 0,1 0 0,-2 0 0,0-8 209,1-15-1436,-1 21-1,-1 0 1,-1-1 0,0 0-1,-1 1 1,-1-1-1,-4-16 1437,6 34 196,0 1-1,0-1 0,0 0 1,0 1-1,-1-1 1,1 1-1,0-1 0,0 0 1,0 1-1,-1-1 1,1 1-1,0-1 0,0 1 1,-1-1-1,1 0 1,-1 1-1,1 0 1,0-1-1,-1 1 0,1-1 1,-1 1-1,1-1 1,-1 1-1,1 0 0,-1-1 1,0 1-1,1 0 1,-1 0-1,1-1 0,-1 1-195,-8 16 3193,2 29-1389,1 21-542,3-1 1,3 1 0,4 16-1263,-4-77 13,1-1-1,0 0 1,0 1-1,1-1 1,-1 0-1,1 0 1,0 0 0,0 0-1,1 0 1,-1 0-1,1-1 1,0 1-1,0-1 1,0 0 0,0 0-1,0 0 1,1 0-1,-1 0 1,1-1-1,0 1 1,0-1 0,0 0-1,0-1 1,0 1-1,0 0 1,0-1 0,1 0-1,2 0-12,10 3 51,0-2-1,0 0 1,0-1 0,1 0 0,-1-2-1,13-1-50,-21 0-32,-1 1 1,0-2-1,0 1 0,0-1 0,0-1 1,0 0-1,-1 0 0,0 0 0,1-1 1,-2 0-1,1 0 0,0 0 0,0-2 32,13-13-171,-1 0 0,0-2 0,4-7 171,-17 22-118,-1-1 0,1 1 0,-2-1 0,1 0 0,-1 0 0,0-1-1,-1 1 1,0-1 0,0 0 0,-1 0 0,0 0 0,0 0 0,-1 0-1,-1-4 119,-1 12 7,0 0 1,-1 1-1,1-1 0,0 1 0,-1-1 0,1 1 0,-1 0 0,1-1 0,-1 1 1,1 0-1,-1 0 0,1 0 0,-1 0 0,1 0 0,0 0 0,-1 1 0,1-1 0,-2 1-7,0 0 41,-1 1-1,0 0 0,0 0 1,1 0-1,-1 0 0,1 1 1,0 0-1,0-1 0,-1 1 0,2 0 1,-1 1-1,0-1 0,1 0 1,0 1-1,-1 0 0,1-1 1,1 1-1,-1 1-40,-6 11 244,1 0-1,0 1 1,-1 9-244,5-18 73,1-1-1,0 1 1,0 0-1,1 0 1,0 0-1,1 0 1,0 0-1,0 0 0,0 0 1,1 0-1,0 0 1,1 0-1,0-1-72,-1-3 26,1 0 0,0-1 0,0 1 0,1-1 0,-1 0 0,1 0 0,-1 0 0,1 0 0,0 0 0,0 0-1,0-1 1,1 0 0,-1 1 0,0-1 0,1 0 0,0-1 0,-1 1 0,1-1 0,0 1 0,0-1 0,0 0-1,0-1 1,0 1 0,0-1 0,4 1-26,5 1-94,1-1 0,0 0 0,0-1 1,0 0-1,0-1 0,0 0 0,-1-1 0,1-1 0,-1-1 0,2 0 94,27-25-2521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7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0 18008,'0'0'1340,"-14"1"898,3 2-2065,0 0 0,0 1-1,0 0 1,1 0 0,-1 1 0,1 1 0,1 0 0,-1 0-1,1 1 1,0 0 0,0 1 0,1-1 0,0 2 0,-5 6-173,11-14 2,1 1 1,0-1 0,0 0 0,1 1 0,-1-1 0,0 0-1,0 1 1,1-1 0,-1 1 0,1-1 0,-1 1 0,1 0 0,0-1-1,-1 1 1,1 0 0,0-1 0,0 1 0,0-1 0,0 1-1,0 0 1,1-1 0,-1 1 0,1-1 0,-1 1 0,1 0-1,-1-1 1,1 1 0,0-1 0,-1 0 0,1 1 0,0-1-1,0 0 1,0 1 0,0-1 0,1 0 0,-1 0 0,0 0-1,0 0 1,1 0 0,-1 0 0,1 0-3,7 3 6,0 0 1,1 0 0,-1-2-1,1 1 1,-1-1-1,7 1-6,7 1 31,-8 0-6,1-1-63,-1 1 1,1 1-1,-1 0 0,4 3 38,-16-7-21,-1 0 0,1 0-1,0 0 1,-1 1 0,1 0 0,-1-1 0,0 1 0,0 0 0,1 0 0,-1 0 0,0 0 0,-1 1 0,1-1 0,0 0 0,-1 1-1,1-1 1,-1 1 0,0 0 0,0-1 0,0 1 0,0 0 0,0 0 0,0-1 0,-1 1 0,1 2 21,-2-1-1,1 0 1,-1-1-1,0 1 1,1 0 0,-2-1-1,1 1 1,0-1-1,-1 1 1,1-1-1,-1 1 1,0-1-1,0 0 1,-1 0-1,1 0 1,-1 0 0,1 0-1,-1-1 1,0 1-1,0-1 1,0 0-1,0 0 1,0 0-1,-1 0 1,1 0-1,-2 0 2,-11 5 10,0-1 0,-1 0 0,0-2 1,0 0-1,-2 0-11,10-6-114,17-8-22,19-12-191,-25 20 275,40-29-1395,2 1 0,3 1 1447,48-20-4723,-94 49 4872,0 0 0,0 0 0,0 0-1,0 0 1,0 0 0,0 0 0,0 0 0,-1 1 0,1-1 0,0 0 0,0 1 0,0-1 0,0 0 0,-1 1 0,1-1 0,0 1 0,0-1 0,-1 1 0,1 0 0,0-1 0,-1 1 0,1 0-1,-1-1 1,1 1 0,-1 0 0,1 0-149,21 31 1789,-10-14-669,-5-8-837,1-1 0,0-1-1,1 0 1,0 0 0,0 0-1,1-1-282,26 10-927,-31-16 210,0 0 1,0-1-1,0 1 1,0-1-1,-1 0 1,1 0-1,4 0 717,13-5-11773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7.3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23499,'0'0'160,"0"2"-64,0 4-32,0 2 0,10 4-64,21-7-880,6-5-3971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8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175 238 13558,'-4'-17'6644,"-6"8"-4459,8 9-2171,0-1 0,0 1 0,0 0 0,0 0 0,0 0 0,-1 0 0,1 0-1,0 0 1,0 1 0,0-1 0,0 0 0,0 1 0,0 0 0,1 0 0,-1-1 0,0 1 0,-1 1-14,-5 2 16,1 0 0,-1 1 0,1 0 0,0 0-1,0 1 1,1 0 0,0 0 0,0 1 0,0-1 0,1 1 0,0 1 0,0-1 0,1 1 0,-1 0 0,2 0 0,-1 0-16,-2 8 5,1 1 0,1-1 0,1 1 0,0-1 0,1 1 0,1 0 0,0 14-5,4-30-23,0 0-1,1 0 1,-1-1-1,0 1 1,0-1-1,1 0 1,-1 0-1,0 0 0,0 0 1,1 0-1,-1-1 1,2 0 23,4-2-132,-1 0 1,0-1-1,0 0 0,0-1 1,-1 1-1,1-1 1,-1-1-1,5-4 132,52-54-1535,-45 39 1207,-1-1 1,-1 0-1,-2-1 0,-1-1 1,-1 0-1,-1-1 0,-2-1 1,-1 0-1,-1 0 0,-1 0 1,1-23 327,-8 53 62,0 0 0,0 0 0,-1 0 0,1 0 0,0 0 0,0 0 0,0 0 0,0 0 1,0 0-1,0 0 0,-1 0 0,1 0 0,0 0 0,0 0 0,0 0 0,0 0 0,0 0 1,0 0-1,0 0 0,-1 0 0,1 0 0,0-1 0,0 1 0,0 0 0,0 0 1,0 0-1,0 0 0,0 0 0,0 0 0,0 0 0,-1 0 0,1 0 0,0-1 0,0 1 1,0 0-1,0 0 0,0 0 0,0 0 0,0 0 0,0 0 0,0 0 0,0-1 0,0 1 1,0 0-1,0 0 0,0 0 0,0 0 0,0 0 0,0 0 0,0-1 0,0 1 1,0 0-1,0 0 0,0 0 0,0 0 0,0 0 0,1 0 0,-1 0 0,0-1 0,0 1 1,0 0-1,0 0-62,-9 14 886,-9 23-611,10-9 15,2 0-1,1 1 0,1 0 1,1 0-1,2 0 0,2 27-289,-1-30 215,0-23-192,0 1 1,0 0 0,1-1-1,-1 1 1,1 0-1,0-1 1,0 1 0,0-1-1,0 1 1,1-1-1,-1 1 1,1-1 0,0 0-1,0 0 1,0 0-1,0 0 1,1 0 0,-1 0-1,1-1 1,0 1 0,0-1-1,-1 0 1,1 0-1,1 0 1,-1 0 0,0 0-1,0-1 1,3 1-24,-1 0 6,0-1 1,0 0-1,0 0 1,0 0-1,1-1 0,-1 0 1,0 0-1,0 0 1,0-1-1,1 1 1,-1-1-1,0 0 0,0-1 1,0 0-1,0 1 1,-1-1-1,1-1 1,0 1-1,-1-1 0,1 0-6,12-8-98,-1-1 0,-1-1-1,0 0 1,-1-1-1,0-1 1,-1 0 0,4-7 98,-11 13-258,0-1-1,0 0 1,0-1 0,-2 1 0,1-1 0,-1 0 0,-1 0 0,0 0-1,0-1 1,-1 1 0,-1-1 0,0 0 0,0-1 258,-1 12-8,0 0 1,0 0-1,0 0 1,0 0 0,0 0-1,0 0 1,-1 0-1,1 0 1,0 0-1,0 0 1,-1 0-1,1 0 1,-1 0-1,1 1 1,-1-1-1,1 0 1,-1 0-1,1 0 1,-1 0-1,0 1 1,1-1-1,-1 0 1,0 1 0,0-1-1,0 1 1,1-1-1,-1 0 1,-1 1 7,0-1 11,0 1 1,0-1 0,-1 1 0,1 0 0,0 0 0,0 0-1,0 0 1,-1 0 0,1 1 0,0-1 0,0 1-1,0-1 1,-1 1-12,-4 1 94,1 1 0,0-1 0,0 1 0,1 1 0,-1-1 0,1 1 0,-1-1 0,1 2 0,-3 2-94,3-1 114,1-1 0,0 1 1,0 0-1,1 0 0,0 1 1,0-1-1,0 1 0,1-1 1,0 1-1,0 0 1,0 0-115,0 13 301,0-1 0,1 0 0,1 8-301,0-23 37,0-2-11,0 0 1,1 1-1,-1-1 0,0 0 0,1 1 1,0-1-1,-1 0 0,1 0 1,0 0-1,0 0 0,0 0 1,0 0-1,0 0 0,1 0 1,-1 0-1,1 0 0,-1-1 0,1 1 1,0 0-1,-1-1 0,2 1-26,2 1 35,0 0 0,0-1-1,0 1 1,0-1 0,0 0-1,0-1 1,0 0 0,0 1-1,5-1-34,0 0-9,1 0 0,-1 0-1,0-1 1,0-1 0,0 0-1,0 0 1,0-1 0,0 0-1,0-1 1,7-3 9,32-27-1781,-21 7-3076,-11 9-3112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19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1 289 14727,'0'0'3460,"0"0"-1296,6 3 517,-1 7-2496,-1 0 0,1 0 0,-2 0 0,1 1 0,-2-1 0,1 1 0,0 7-185,5 21 234,0-12-136,1 0 0,1 0 0,1-1 0,7 12-98,-15-97-966,-4 46 688,-1 0-1,0 0 1,-1 0 0,0 1-1,-1-1 1,-1 1 0,0 0-1,-7-11 279,6 11-95,0-1 0,1 1 0,1-1 0,0 1 0,0-1 0,1-1 0,1 1 1,0 0-1,1-1 95,1 13 3,1 1 0,-1-1 0,0 1 0,1-1 0,0 1 0,-1-1 0,1 1 0,-1-1 0,1 1 0,0-1 0,-1 1 0,1 0 0,0-1 0,-1 1 0,1 0 0,0 0 0,-1 0 0,1-1 0,0 1 0,0 0 0,-1 0 0,1 0 0,0 0 0,0 0 0,-1 0 0,1 0 0,0 1-3,30-1 78,-23 0-56,93-1 6,-1-4 1,1-5-1,91-22-28,-203 33 1957,6-1-1911,1 0 0,-1 0 0,0 0 0,0 1-1,1 0 1,-1 0 0,0 0 0,1 0-1,-2 1-45,-6 5 51,1 0-1,0 1 0,1 0 0,0 0 1,0 1-1,0 1 0,1-1 0,1 1 1,0 1-1,0 0 0,1 0 0,0 0 1,1 1-1,0 1-50,0 0 38,1 0 0,0 1 0,0 0-1,1 0 1,1 0 0,1 1 0,0-1 0,0 1 0,2 0 0,0-1-1,0 1 1,3 9-38,-3-23 2,0 0-1,1 0 1,-1 1-1,1-1 0,0 0 1,-1 0-1,1 0 1,0 0-1,0 0 0,-1 0 1,1 0-1,0 0 1,0 0-1,0 0 0,0 0 1,0 0-1,0-1 1,1 1-1,-1 0 0,0-1 1,0 1-1,0-1 1,1 0-1,-1 1 0,0-1 1,0 0-1,1 0 1,-1 1-1,0-1 0,1 0 1,-1 0-1,0-1 1,1 1-1,-1 0 1,1 0-2,1-1 0,0 1 1,0-1 0,0 1 0,0-1 0,0 0-1,0 0 1,0 0 0,0-1 0,0 1 0,-1-1-1,1 1 1,0-1 0,-1 0 0,0 0 0,1-1-1,10-15-106,-2-1 0,0 0 0,-1-1 1,-1 0-1,-1-1 0,0 1 0,3-18 106,-4 9-478,0 0-1,-2 0 1,-2 0-1,1-14 479,-5 97 539,-1-16 49,3 1 1,2 9-589,-3-45 15,0 0-1,0-1 1,0 1 0,1 0 0,-1-1 0,1 1 0,0-1 0,0 1 0,0-1 0,0 1 0,0-1 0,0 1 0,1-1 0,-1 0 0,1 0 0,0 0 0,0 0 0,-1 0 0,1 0-1,0 0 1,1-1 0,-1 1 0,0-1 0,0 1 0,1-1 0,-1 0 0,1 0 0,-1 0 0,1 0 0,-1-1 0,1 1 0,-1-1 0,1 1 0,0-1 0,-1 0 0,1 0 0,0 0-1,-1 0 1,1 0 0,0-1 0,1 0-15,5-1-5,0 0 0,0-1 0,0 0-1,0-1 1,0 0 0,-1 0 0,0-1-1,0 0 1,0 0 0,0-1-1,0 0 6,1-3-168,0-1-1,0 1 0,-1-1 0,-1-1 1,1 0-1,-2 0 0,1 0 0,-2-1 1,0 1-1,0-2 0,-1 1 0,0 0 1,-1-1-1,0 0 169,2-28-1147,0 0 0,-3 0 0,-3-32 1147,1 34 473,0 38 746,-3 30 769,-6 90 240,6 60-2228,3-166 16,1 0 0,1-1 1,0 0-1,0 1 0,2-1 1,-1 0-1,2 0 0,-1-1 1,2 1-1,-1-1 1,2 0-1,-1 0 0,1-1 1,1 0-1,1 0-16,-8-8-82,1-1 1,0 0-1,-1 1 1,1-1-1,0 0 0,0 0 1,0-1-1,0 1 0,0 0 1,0-1-1,0 1 1,0-1-1,0 1 0,0-1 1,0 0-1,0 0 1,0 0-1,0 0 0,1-1 1,-1 1-1,0 0 0,0-1 1,0 0 81,2 0-480,0 0 1,0 0 0,0-1-1,-1 1 1,1-1 0,-1 0-1,1-1 1,-1 1 0,0 0-1,0-1 1,1-1 479,18-23-7491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0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0 121 16295,'16'0'3362,"12"-3"-2257,9-14 335,10-3-175,-3 1-881,-1-1-240,-8 3-144,-17 6-64,-11 3-2209,-7 2-6499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0.5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71 187 16680,'4'-1'156,"0"1"1,0-1-1,-1-1 0,1 1 1,0 0-1,0-1 1,-1 0-1,1 0 1,-1 0-1,0 0 1,1-1-1,-1 1 1,0-1-1,0 0 1,-1 0-1,1 0 0,0 0 1,-1 0-1,0-1 1,0 1-1,0-1 1,0 0-1,-1 1 1,1-1-1,0-3-156,3-6 8,-1 1 0,0-1 0,-1 0 0,0-1 0,-1 1 0,-1 0 0,0-6-8,-1 18 37,-1 0 1,0 0 0,0 1-1,0-1 1,0 0 0,0 1-1,0-1 1,0 1-1,0-1 1,0 1 0,0-1-1,0 1 1,0 0 0,0-1-1,0 1 1,-1 0-1,1 0 1,0 0 0,0 0-1,0 0 1,0 0 0,0 0-1,0 1 1,-1-1 0,1 0-1,0 1-37,-4-1 94,-1 0-54,0 1 1,0-1-1,0 1 0,1 0 0,-1 1 0,0-1 1,1 1-1,-1 0 0,1 0 0,0 1 0,0 0 0,0 0 1,0 0-1,0 0 0,1 1 0,-1 0 0,1 0 1,0 0-1,0 0 0,1 1 0,-1 0 0,1-1 0,0 1 1,0 1-1,0-1 0,1 0 0,0 1 0,0-1 1,0 1-1,1-1 0,0 1 0,0 0 0,0 1-40,0-1 55,0-1-1,1 1 0,0 0 1,0 0-1,0 0 0,1 0 1,-1-1-1,1 1 0,1 0 1,0 0-55,-1-3 27,1 0 1,-1 0-1,1-1 1,0 1-1,0 0 1,0-1-1,1 1 0,-1-1 1,0 0-1,1 0 1,0 0-1,-1 0 1,1 0-1,0-1 1,0 1-1,0-1 1,0 0-1,0 1-27,98 33 222,-31-24-3432,-39-10-2678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1.1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43 11189,'-3'6'11255,"9"-3"-10632,73 2 1962,20-3-2585,-96-2-190,-1 0 0,1-1-1,-1 0 1,0 0 0,1 1 0,-1-1 0,0-1 0,0 1 0,0 0 0,0 0 0,0-1 0,0 1 0,0-1 0,0 0-1,0 0 1,-1 1 0,1-1 0,-1 0 0,1 0 0,-1-1 0,0 1 0,0 0 0,0 0 0,1-2 190,0-16-9533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2.8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6467,'0'0'5256,"0"0"-2925,0 0 65,0 0 240,0 0-971,0 0-486,0 0-296,0 0-109,0 0-225,0 0-87,0 0-99,0 0-72,0 0-41,0 0-26,0 0-104,0 0 19,0 0 8,0 7-51,0 478 32,0-484-165,0-1-1,23-2-12,4-8 95,-19 6-41,1 0 0,-1 1 0,1 1 0,-1-1 0,1 1 0,0 1 0,0 0 0,5 0-4,17 2-1814,0 1 1,15 5 1813,-28-5-2264,13 0-4355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3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2417,'0'0'17256,"0"0"-15671,0 0-161,0 3 33,4 8-849,-1 11-240,0 4 161,-3 2-401,0 3-32,0-6-80,0 0-16,0-11-1329,0-14-4161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48.74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1 1 464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4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341 62 11733,'1'-2'487,"-1"0"-1,0 0 1,0 0-1,0 0 1,0 0-1,0 0 1,0 0-1,-1-1 1,1 1-1,-1 0 1,1 0-1,-1 1 1,0-1-1,0 0 1,0 0-1,0 0 1,0 0-1,0 1 1,-1-2-487,-1 2 187,1 0 1,-1 0-1,0 0 1,0 1-1,0-1 1,0 1-1,1-1 1,-1 1-1,0 0 1,0 0-1,0 0 1,-1 1-188,-11-1-366,1 1 420,0 1 1,1 0-1,-1 1 0,0 0 0,1 1 0,0 1 1,0 0-1,0 0 0,1 2 0,-4 2-54,5-3 48,0 0 0,1 1 0,0 0 0,1 1 0,0 0 0,0 1 0,0 0 0,1 0 0,0 1 0,1 0 0,-5 9-48,9-11 20,0 0 0,0 0 0,1 0 0,1 1-1,-1-1 1,1 0 0,1 1 0,-1-1 0,1 1 0,1-1 0,1 9-20,-1-15 0,0 1 0,0-1 1,1 1-1,-1-1 0,1 0 1,-1 1-1,1-1 0,0 0 0,0 0 1,0 0-1,0 0 0,0-1 1,0 1-1,0-1 0,1 1 1,-1-1-1,1 0 0,-1 1 0,1-1 1,-1-1-1,1 1 0,2 0 0,-2 0-1,0 0 0,-1 0 0,1 0 0,0-1 0,0 1 0,1-1-1,-1 0 1,0 1 0,0-2 0,0 1 0,0 0 0,0-1 0,0 1-1,0-1 1,0 0 0,0 0 0,0 0 0,-1 0 0,1-1 0,1 0 1,8-12-143,0 0 0,-1-1 0,0 0 0,-1-1 0,-1 0 0,3-9 143,11-17-396,5-10-379,-12 21-270,2 0-1,9-10 1046,-26 39 163,0 27 850,-2-18-823,1 12 135,0 1 0,1 0-1,1 0 1,1-1-1,1 1 1,1-1-1,2 7-324,-5-21 30,0 0-1,1 0 1,-1 0 0,1 0-1,0 0 1,0-1-1,1 1 1,-1-1-1,1 0 1,0 0 0,0 0-1,0-1 1,0 0-1,1 1 1,0-1 0,-1-1-1,1 1 1,0-1-1,0 0 1,0 0-1,1 0 1,-1-1 0,0 0-1,1 0 1,-1 0-1,1 0 1,-1-1 0,6 0-30,-8 0-73,1 0 1,0-1 0,0 1 0,0-1 0,-1 0 0,1 0 0,0 0-1,0 0 1,-1 0 0,1-1 0,-1 0 0,0 0 0,1 0 0,-1 0-1,0 0 1,0-1 0,0 1 0,0-1 0,-1 0 0,1 0 0,-1 0-1,0 0 1,0 0 0,1-2 72,22-35-3332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4.8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 7635,'0'0'7903,"0"0"-5065,0 0-1005,16 13 982,5 19-2103,-2 2 1,4 9-713,35 61 474,-57-103-472,0 1 0,0-1 0,0 0 0,0 1 0,0-1 0,0 0-1,0 0 1,1 1 0,-1-1 0,0 0 0,1 0 0,-1-1 0,1 1-1,-1 0 1,1 0 0,-1-1 0,1 1-2,-1-1 3,0 0-1,0 0 1,0 0 0,0 0 0,0 0-1,0-1 1,0 1 0,0 0-1,0 0 1,0-1 0,-1 1-1,1-1 1,0 1 0,0-1 0,0 1-1,-1-1 1,1 1 0,0-1-1,-1 0 1,1 1 0,0-1 0,0 0-3,3-6-1,1-1 0,-1 1 0,0-1 1,-1 0-1,1 0 0,-1-2 1,5-10-121,2-2-56,-2 2-30,1 0 0,1 1-1,0 0 1,2 0 0,0 2 0,1-1-1,8-8 208,-20 25-2,0 1 0,0-1 0,0 0 0,-1 1 0,1-1 0,0 1 0,0-1 0,0 1 0,0 0 0,0-1 0,0 1 0,0 0 0,0-1 0,0 1 0,0 0 0,0 0 0,0 0 0,0 0 0,0 0-1,0 0 1,0 0 0,0 1 0,0-1 0,0 0 0,0 0 0,0 1 0,0-1 0,0 1 0,0-1 0,-1 1 0,1-1 0,0 1 0,0-1 0,0 1 0,-1 0 0,1-1 0,0 1 0,-1 0 0,1 0 0,0 0 0,-1-1 0,1 1-1,-1 0 1,1 0 0,-1 0 0,0 0 2,22 50 478,-20-43-349,6 15 85,23 56 399,-28-72-581,1 0-1,-1-1 0,1 1 1,1-1-1,-1 0 0,1 0 1,0-1-1,0 0 0,6 5-31,-7-8-160,1-1 0,-1 1-1,1 0 1,-1-1-1,1 0 1,-1 0-1,1-1 1,0 1 0,-1-1-1,1 0 1,0 0-1,0 0 1,-1-1-1,1 0 1,1 0 160,31-6-4549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5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191 287 18649,'0'-1'125,"0"0"0,0 1 0,0-1 0,0 1 0,1-1 0,-1 0 1,0 1-1,0-1 0,-1 1 0,1-1 0,0 0 0,0 1 0,0-1 1,0 1-1,0-1 0,-1 0 0,1 1 0,0-1 0,-1 1 0,1-1 1,0 1-1,-1-1 0,1 1 0,0-1 0,-1 1 0,1-1 0,-1 1 1,1 0-1,-1-1 0,1 1 0,-1 0 0,1-1 0,-1 1 0,0 0 1,1 0-1,-1 0 0,1-1 0,-1 1 0,1 0 0,-1 0 0,0 0 1,1 0-1,-1 0 0,0 0 0,1 0 0,-1 0 0,1 0 0,-1 0 1,0 1-1,1-1 0,-1 0 0,1 0 0,-1 0-125,-9 1-216,6-1 226,0 1-1,0 0 1,0 0 0,1 0-1,-1 0 1,0 1 0,0-1-1,1 1 1,-1 0 0,1 0 0,-1 1-1,1-1 1,0 1 0,0-1-1,0 1 1,0 1-10,-46 55 221,39-46-154,4-5-47,1 0 1,1 0 0,-1 0-1,1 1 1,1 0-1,0-1 1,0 1 0,0 0-1,1 1 1,1-1 0,-1 0-1,2 0 1,-1 1 0,1-1-1,1 5-20,-1-13 0,0 0 0,1 0-1,-1 0 1,1 0 0,-1-1 0,1 1-1,-1 0 1,1 0 0,0 0 0,-1 0 0,1-1-1,0 1 1,0 0 0,-1-1 0,1 1-1,0-1 1,0 1 0,0-1 0,0 1-1,0-1 1,0 1 0,0-1 0,0 0-1,0 0 1,0 1 0,0-1 0,0 0-1,0 0 1,0 0 0,0 0 0,0 0-1,0 0 1,0 0 0,0-1 0,0 1 0,3 0-3,0 0 1,0-1 0,0 1-1,0-1 1,-1 0 0,1 0-1,0 0 1,-1-1-1,1 1 1,1-2 2,3-3-33,0-1 0,-1 1-1,0-1 1,0-1 0,-1 1 0,0-1 0,0 0-1,-1 0 1,1-2 33,6-14-523,0 1 1,6-24 522,-15 41-65,-4 11 76,0 0 0,1 0 0,-1 0 0,1 0 0,0 0 0,0 0 0,1 0 0,0 4-11,1 9 83,-3-11-47,1 0-1,1 0 0,0 0 0,0 0 1,0 1-1,1-1 0,0-1 1,1 3-36,-2-7 8,0 1 0,0-1 0,0 0 0,1 0 0,-1 0 0,1 0 0,-1 0 1,1 0-1,0-1 0,0 1 0,0-1 0,0 1 0,0-1 0,0 1 0,0-1 1,0 0-1,1 0 0,-1 0 0,0-1 0,1 1 0,-1 0 0,1-1 0,-1 1 1,1-1-1,-1 0 0,1 0-8,5 0 15,1-1 0,-1 0 1,1 0-1,-1-1 0,0 0 1,1-1-1,-1 0 0,-1 0 0,1 0 1,0-1-1,-1 0 0,0-1 1,1 0-1,-2 0 0,1 0 1,-1-1-16,21-18-56,-2-1 0,0-2 0,2-5 56,-24 29-11,14-18-192,-1-1 0,0 0-1,11-23 204,-21 35-122,-1-1 0,-1 0 0,0 0 0,0 0 0,-1-1 0,-1 1 0,1-1 0,-2 0 0,0 1 0,0-3 122,0-9-303,-1 15 146,1-1 0,-1 1-1,0 0 1,-1 0 0,0 0 0,-2-5 157,3 11 6,-1 1-1,1-1 0,-1 0 1,0 1-1,0-1 0,1 1 1,-1-1-1,0 1 0,-1-1 1,1 1-1,0 0 0,0-1 1,-1 1-1,1 0 0,0 0 1,-1 0-1,1 0 0,-1 0 1,1 0-1,-1 1 0,0-1 1,1 0-1,-1 1 0,0-1 1,0 1-1,1 0 0,-1 0 1,0-1-1,0 1 0,0 0 1,0 1-6,1-1 17,0 1 0,0 0 0,0-1 0,0 1 0,0 0 0,0 0 0,1 0 0,-1 0 0,0 0 0,0 0 0,1 0 0,-1 0 0,1 0 1,-1 0-1,1 0 0,0 0 0,-1 0 0,1 0 0,0 0 0,0 0 0,0 1 0,-1-1 0,1 0 0,1 0 0,-1 1-17,-1 3 81,-10 77 636,4 0 1,3 0 0,5 16-718,-2-94 9,1 1-1,0-1 1,0 0 0,0 0 0,1 1 0,-1-1-1,1 0 1,0 0 0,0 0 0,1 0 0,-1 0-1,1 0 1,0 0 0,0 0 0,0-1 0,0 1-1,1-1 1,0 0 0,-1 1 0,1-1 0,0 0-1,1-1 1,-1 1 0,0 0 0,1-1 0,-1 0-1,1 0 1,0 0 0,0 0 0,0-1 0,0 1-1,0-1 1,0 0 0,0 0 0,0-1 0,1 1-1,-1-1 1,0 0 0,0 0 0,3 0-9,2-1 3,-1 1 0,0-1-1,0-1 1,1 1 0,-1-1 0,0-1 0,0 0 0,-1 0-1,1 0 1,-1-1 0,1 0 0,-1 0 0,0-1-3,15-12-251,-1-1 0,-1 0 0,7-10 251,23-20-1122,-50 51 1131,0 0 1,0 0 0,1 0-1,-1 0 1,0 0-1,1 0 1,0 0 0,0 0-1,0 0 1,0 0 0,0 0-10,0 0 30,5 16 86,1 0 0,1-1 0,0 0 0,1 0 0,1-1 0,12 15-116,-21-31-96,-1 0 0,1 0 0,-1 0 0,1 0 0,0-1 1,-1 1-1,1 0 0,0-1 0,0 1 0,0 0 0,-1-1 0,1 1 0,0-1 0,0 1 0,0-1 0,0 0 0,0 1 1,0-1-1,0 0 0,0 0 0,0 1 96,1-1-5525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6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0 20649,'-12'0'0,"9"0"-4081,3 0 1375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6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329 1 9636,'0'0'3410,"-9"0"4182,-13 0-5428,12 0-1972,0 2 0,1-1 0,-1 1 0,1 1 0,0 0-1,-1 0 1,1 0 0,1 1 0,-1 1 0,-5 3-192,-85 61 99,69-47 58,23-17-146,-33 29 97,38-33-109,1 1 0,0-1 0,0 0 0,0 1 1,0-1-1,0 1 0,0-1 0,0 1 0,0 0 0,1-1 0,-1 1 0,0 0 0,1-1 1,0 1-1,-1 0 0,1 0 0,0-1 0,0 1 0,0 0 0,0 0 0,0-1 0,0 1 1,1 0-1,-1 0 0,1-1 0,0 2 1,0-1-2,1-1 1,-1 0-1,1 0 0,0 0 1,-1 0-1,1 0 0,0 0 1,0-1-1,0 1 0,-1-1 1,1 1-1,0-1 0,0 1 1,0-1-1,0 0 0,0 0 1,0 0-1,0 0 0,0-1 1,0 1-1,0 0 0,1-1 2,8 0-1,101-1-139,-21 0-363,59 7 503,-147-4-1,-1-1-1,0 1 0,1 0 0,-1 0 0,0 0 0,0 0 0,0 1 0,0-1 1,0 1-1,0-1 0,0 1 0,0-1 0,-1 1 0,1 0 0,-1 0 0,1 0 0,-1 0 1,0 0-1,1 0 0,-1 0 0,0 1 0,-1-1 0,1 0 0,0 0 0,0 1 0,-1-1 1,0 1-1,1-1 0,-1 0 0,0 1 0,0-1 0,0 1 0,-1-1 0,1 1 2,0 2 4,0 1-1,0-1 0,-1 1 0,0-1 1,0 0-1,0 1 0,0-1 0,-1 0 1,0 0-1,0 0 0,-1 0 0,1 0 1,-1 0-1,-3 3-3,1-3 38,-1-1 0,1 1 0,-1-1 0,0-1 0,0 1 0,0-1 0,-1 0 0,1-1 0,-1 0 0,1 0 0,-1 0 0,0 0 0,0-1 0,0-1 0,0 1 0,0-1 0,0 0 0,1 0 0,-1-1 0,-5-1-38,11 2 0,0 0-1,0-1 1,-1 1-1,1-1 0,0 1 1,0-1-1,0 1 1,0-1-1,0 0 1,0 0-1,0 1 1,0-1-1,0 0 0,0 0 1,0 0-1,0 0 1,1 0-1,-1 0 1,0 0-1,1 0 1,-1-1-1,1 1 0,-1 0 1,-5-38-178,7 32 101,-1 0 0,1-1 0,0 1-1,1 0 1,0-1 0,0 1 0,0 0 0,1 0-1,0 0 78,11-10-316,-1 0-1,2 1 0,0 1 0,1 1 0,1 0 0,0 1 0,1 1 0,0 0 0,3 0 317,-20 12 19,-1 0-1,1-1 1,-1 1-1,1 0 1,-1 0-1,1 0 1,-1 0-1,1 0 1,-1 1-1,1-1 0,-1 0 1,1 0-1,-1 0 1,1 0-1,-1 0 1,1 1-1,-1-1 1,1 0-1,-1 0 1,0 1-1,1-1 0,-1 0 1,0 1-1,1-1 1,-1 0-1,0 1 1,1-1-1,-1 1 1,0-1-1,1 1 0,-1-1 1,0 0-1,0 1 1,0-1-1,0 1 1,1-1-1,-1 1 1,0-1-1,0 1 1,0-1-1,0 1 0,0-1 1,0 1-1,0-1 1,0 1-19,4 37 912,-2-19-566,1-7-80,1 0-1,1 0 0,-1 0 0,7 10-265,-10-19-41,1-1 0,-1 1 0,0 0-1,1-1 1,0 1 0,0-1 0,0 1 0,0-1-1,0 0 1,0 0 0,0 0 0,1 0 0,-1 0 0,1-1-1,-1 1 1,1-1 0,0 1 0,0-1 0,0 0 0,-1 0-1,1 0 1,1-1 41,11-4-4509,0-17-8795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6 23163,'-3'-2'1584,"3"-1"-1584,0 3 96,0 0-32,0 0-64,0 0-1104,3 0-1377,13 0-6836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8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221 241 14535,'-3'-19'7695,"-5"11"-5167,6 7-2528,0 1-1,-1 0 1,1 0 0,0 0-1,0 1 1,0-1 0,-1 0-1,1 1 1,0 0-1,0-1 1,0 1 0,0 0-1,0 0 1,0 0 0,0 0 0,-9 4 5,0 0 1,0 1-1,0 1 0,1-1 1,0 2-1,1-1 1,0 1-1,0 1 1,0 0-1,1 0 1,0 0-1,1 1 0,0 1 1,1-1-1,0 1 1,1 0-1,0 0 1,0 0-1,1 1 1,1 0-1,0 0 0,0 0 1,1 0-1,1 8-5,0-8 22,1-11-27,0 0 1,-1 0-1,1 0 0,0 0 0,-1 0 0,1 0 0,0 0 0,0 0 0,0 0 1,0 0-1,0 0 0,0 0 0,0 0 0,1 0 0,-1-1 0,0 1 0,0 0 1,1 0-1,-1 0 0,1 0 0,-1 0 0,0 0 0,1-1 0,0 1 0,-1 0 1,1 0-1,-1-1 0,1 1 0,0 0 0,0-1 0,-1 1 0,1-1 0,0 1 1,0-1-1,0 1 0,0-1 0,-1 1 0,1-1 0,0 0 0,0 0 0,0 1 1,0-1-1,0 0 0,0 0 0,0 0 0,0 0 0,0 0 0,0 0 0,0 0 1,0-1-1,0 1 5,8-1-39,0 0-1,-1-1 1,1 0 0,-1 0 0,0-1 0,0 0 0,0 0 0,0-1 0,-1 0 0,1 0 0,-1-1 0,0 0 0,0 0 0,0-2 39,22-18-487,0-2 0,13-18 487,-24 25-198,-9 10 124,1-1-1,-2-1 1,1 1-1,-2-1 1,1-1-1,-2 1 1,0-1-1,0-1 1,-1 1-1,2-9 75,-2-6-501,0 1 0,-2-1-1,-1 1 1,-1-28 501,-6 28-41,5 27 62,0-1 1,0 1-1,0 0 1,0 0-1,-1-1 1,1 1 0,0 0-1,0 0 1,0 0-1,-1-1 1,1 1-1,0 0 1,0 0-1,-1 0 1,1 0-1,0 0 1,0 0-1,-1 0 1,1-1-1,0 1 1,0 0-1,-1 0 1,1 0-1,0 0 1,0 0-1,-1 0 1,1 0-1,0 0 1,-1 0-1,1 1 1,0-1-1,0 0 1,-1 0-1,1 0 1,0 0-1,0 0 1,-1 0-1,1 0 1,0 1-1,0-1 1,0 0-1,-1 0 1,1 0-22,-3 3 93,1 1 0,-1-1 1,1 0-1,0 0 0,0 1 1,0 0-1,1-1 0,-1 1 1,1 0-1,0 0 0,-1 0-93,-4 25 302,1 0 0,1 0 0,1 0 0,1 0-1,2 1 1,1-1 0,5 27-302,-3-43 38,0-1 1,0 0-1,2 1 0,0-2 0,0 1 0,1 0 1,0-1-1,1 0 0,0-1 0,5 6-38,-8-10 16,1-1 0,0 1-1,0-1 1,0 0 0,1 0-1,-1-1 1,1 0 0,0 0-1,0 0 1,1-1 0,-1 1 0,1-2-1,0 1 1,0-1 0,0 0-1,0 0 1,0-1 0,0 0-1,1 0-15,0-1 5,0 0-1,0-1 0,0 0 0,0-1 0,-1 1 1,1-1-1,0-1 0,-1 1 0,0-2 1,1 1-1,-1-1 0,-1 0 0,1 0 0,0 0 1,-1-1-1,0 0 0,0-1 0,-1 1 0,3-4-4,10-7-83,-2-1 0,0 0 0,-1-2 0,0 1 0,-1-4 83,-8 13-105,-1-1 1,0 0 0,0 0-1,-1 0 1,-1 0 0,0-1-1,0 0 1,-1 0 0,0 1-1,-1-1 1,0-11 104,0 2-366,-1 15 301,0 1 1,1-1-1,-2 1 0,1-1 1,0 1-1,-1-1 1,0 1-1,-1-3 65,2 6 9,-1 0 0,0 0 0,1 0 0,-1 0 0,0 0 0,0 0 0,0 0 0,0 0 0,0 0 0,0 1 0,0-1 0,0 0 0,0 1 0,0-1 0,-1 0 0,1 1 0,0 0 0,0-1 0,-1 1 0,1 0 0,0-1 0,-1 1 0,1 0 0,0 0 0,0 0-1,-1 0 1,1 1 0,0-1 0,-1 0 0,0 1-9,0 0 21,-1 0-1,1 0 0,0 0 1,0 0-1,0 0 0,0 1 1,0-1-1,0 1 0,1 0 1,-1 0-1,0-1 0,1 1 1,-1 0-1,1 0 0,0 0 1,0 1-1,0-1 0,0 0 1,0 0-1,0 1 0,0-1 1,1 0-1,-1 1 0,1-1 1,-1 2-21,-8 66 607,8-60-505,1 0 1,0 1 0,0-1 0,1 0 0,0 0 0,0 0-1,2 4-102,-1-11 29,-1 0-1,0 0 0,1 0 0,0 0 0,-1-1 1,1 1-1,0-1 0,1 1 0,-1-1 0,0 0 1,1 1-1,-1-1 0,1 0 0,-1-1 0,1 1 1,0 0-1,0-1 0,0 0 0,0 1 0,0-1 0,0 0 1,0-1-1,1 1 0,-1-1 0,0 1-28,4 0-26,1 0 0,-1 0 0,0-1 0,0 0 0,0 0 0,0 0 0,1-1 0,-1 0 0,0-1 0,0 0 0,0 0 26,-2 0-473,-1 1 0,1-2 1,-1 1-1,0 0 1,0-1-1,0 0 0,0 0 1,0 0-1,0 0 0,1-3 473,20-24-11901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9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256 260 17160,'0'-1'241,"0"0"1,0 1 0,0-1-1,0 0 1,0 0-1,-1 1 1,1-1-1,0 0 1,-1 0-1,1 1 1,0-1 0,-1 0-1,1 1 1,-1-1-1,1 1 1,-1-1-1,1 0 1,-1 1 0,0-1-1,1 1 1,-1 0-1,0-1 1,1 1-1,-1-1 1,0 1-1,0 0-240,-27-6 1384,21 5-1400,0 1 0,-1 1 0,1-1 0,0 1 0,0 0 0,0 1 0,-3 1 15,2 1 25,-1 1 0,1 0-1,-1 0 1,2 1 0,-1 1 0,1-1 0,0 1 0,0 0 0,0 0 0,-3 7-25,0-1 42,1 1 0,0 1 0,0-1 0,2 1 0,-6 15-42,10-18 11,0 0 0,1 0 0,0 0 0,1 0 0,0 0 0,1 0 0,1 5-11,-1 2-27,0-18 23,1 0 0,-1-1 0,1 1 0,-1-1 1,0 1-1,1-1 0,-1 1 0,1-1 0,-1 1 0,1-1 0,0 0 0,-1 1 0,1-1 0,-1 0 0,1 1 0,0-1 0,-1 0 0,1 0 1,0 0-1,-1 1 0,1-1 0,0 0 0,-1 0 0,1 0 0,0 0 0,-1 0 0,1 0 0,0 0 0,-1-1 0,1 1 0,0 0 0,-1 0 0,1 0 1,0-1-1,-1 1 4,29-9-84,-17-2 30,-1 0 0,0-1-1,-1 0 1,-1-1 0,0 0 0,0 0 0,2-7 54,31-44-414,-39 60 403,0 0-1,0 1 0,1-1 0,-1 1 0,1-1 1,0 1-1,0 0 0,0 0 0,2 0 12,-4 2 1,-1 1-1,0 0 1,1-1 0,-1 1-1,0 0 1,1 0 0,-1 0-1,0 0 1,1 0 0,-1 0-1,0 0 1,1 0 0,-1 1 0,0-1-1,1 0 1,-1 1 0,0-1-1,1 1 1,-1 0 0,0-1-1,0 1 1,0 0 0,0 0-1,0 0 1,0 0 0,0 0-1,0 0 1,0 0 0,0 0-1,0 0 1,-1 0 0,1 0-1,0 0 1,-1 1 0,1-1-1,13 25 42,-1 0 1,-1 1-1,-1 1 1,-2 0-1,0 0 0,-2 1 1,-2 0-1,0 0 1,-2 0-1,-1 1 1,-1-1-1,-3 27-42,1-51-25,0-1 0,0 1 0,0-1 0,-1 1 0,1-1 0,-1 0-1,0 1 1,0-1 0,-1 0 0,1 0 0,-1 0 0,0-1 0,0 1-1,0-1 1,0 1 0,-1-1 0,0 0 0,1 0 0,-1-1 0,0 1 0,0-1-1,0 0 1,-1 0 0,1 0 0,0 0 0,-1-1 0,0 0 0,1 0 0,-1 0-1,1 0 1,-1-1 0,-1 0 25,1 1-40,1-1 0,-1 0-1,1 0 1,-1 0 0,1 0-1,-1-1 1,1 1 0,-1-1-1,1-1 1,0 1 0,-1 0-1,1-1 1,0 0 0,0 0 0,0 0-1,0-1 1,1 1 0,-1-1-1,0 0 1,1 0 0,0 0-1,0 0 1,0-1 0,0 1-1,1-1 1,-1 0 0,1 0-1,0 0 1,0 0 0,0 0 0,1 0-1,-1-1 1,0-1 40,1 1-3,0-1 0,0 1 0,0-1 0,0 1 0,1 0-1,0-1 1,0 1 0,0-1 0,1 1 0,0-1 0,0 1 0,0 0 0,1-1 0,-1 1 0,1 0 0,1 0 0,-1 0 0,1 0-1,0 1 1,0-1 0,0 1 0,0 0 0,1-1 0,0 2 0,0-1 0,0 0 3,29-19 31,1 2 0,0 2 1,10-3-32,-13 7 24,0-2-1,0-1 1,-2-1 0,5-6-24,-25 18-177,0-1 1,-1-1-1,0 0 1,0 0-1,-1 0 0,0-1 1,0 0-1,-1 0 0,-1-1 1,0 0-1,0 0 0,-1 0 1,0 0-1,0-6 177,7-48-405,-4 0-10541,-3-25 10946,-4 49 607,0 6 4799,-18 198 1296,16-101-5722,0-38-746,1-1 1,1 1-1,1 0 0,2 0 0,0 0 0,2 1-234,-4-21 11,0 0 1,0 0-1,0-1 1,0 1-1,1 0 1,0-1-1,-1 1 1,1-1-1,1 0 1,-1 0 0,0 0-1,1 0 1,0 0-1,0 0 1,0 0-1,0-1 1,0 0-1,0 1 1,0-1-1,1 0 1,-1-1 0,1 1-1,0-1 1,-1 1-1,1-1 1,0 0-1,0-1 1,0 1-1,-1-1 1,1 1-1,0-1 1,0 0 0,0 0-1,0-1 1,0 1-1,3-2-11,5-1 0,-1 0-1,0-1 0,-1 0 1,1-1-1,-1 0 0,0-1 1,0 0-1,-1 0 1,1-1-1,-1 0 0,-1-1 1,2-1 0,41-58-359,-27 34 158,-19 27 187,-4 5 49,-1 10 90,1 5-21,0 1-1,1-1 1,1 0 0,0 0-1,1 0 1,1 3-104,-2-10 30,-1 0 1,1 0-1,0 0 0,1 0 1,-1-1-1,1 0 1,0 1-1,1-1 0,0-1 1,0 1-1,0-1 0,1 0 1,0 1-31,-4-5-176,0 0 1,0-1 0,1 1 0,-1 0 0,0-1-1,0 1 1,0-1 0,1 0 0,-1 0-1,0 0 1,0 0 0,1 0 0,-1-1-1,0 1 1,0 0 0,2-1 175,14-6-5357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29.8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21994,'0'0'1361,"0"0"-945,0 0 528,0 0-175,0 0-401,0 0-192,0 0-176,0 0-48,0 0-496,6 0-673,7 0-2593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1.4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0 118 2177,'0'-47'10277,"0"47"-8829,0 0-79,0 0-334,0 0 59,0 0 13,0 0-61,0 0 160,0 0-115,0-3 2132,0 21-3232,5 86 15,-4-94-3,0 0 0,1 0-1,1-1 1,0 1 0,0-1-1,1 1 1,0-1 0,0 0-1,4 3-2,-7-10-5,0 0 0,0-1 0,1 1 1,-1-1-1,1 1 0,-1-1 0,1 0 0,0 1 0,0-1 0,-1 0 0,1 0 0,0 0 0,0 0 0,0-1 1,0 1-1,0-1 0,0 1 0,0-1 0,0 1 0,0-1 0,0 0 0,0 0 0,1 0 0,-1 0 1,0-1-1,0 1 0,0 0 0,0-1 0,0 0 0,0 1 0,1-2 5,2 0-36,0 0 1,0-1-1,0 1 0,0-1 1,-1 0-1,1 0 1,-1-1-1,0 0 0,0 1 1,0-1-1,0-2 36,7-10-721,-2-1 1,0 0 0,-1-1-1,0 0 1,-2 0-1,0 0 1,-1-1-1,-1 0 1,0-3 720,12-46-2830,-17 68 2911,1 0-1,0 0 0,0 0 1,0-1-1,0 1 0,0 0 1,0 0-1,0-1 0,0 1 0,1 0 1,-1 0-1,0-1 0,0 1 1,0 0-1,0 0 0,0 0 1,0-1-1,0 1 0,0 0 1,1 0-1,-1 0 0,0-1 1,0 1-1,0 0 0,0 0 1,1 0-1,-1 0 0,0 0 1,0-1-1,0 1 0,1 0 0,-1 0 1,0 0-1,0 0 0,0 0 1,1 0-1,-1 0 0,0 0 1,0 0-1,1 0 0,-1 0 1,0 0-1,0 0 0,1 0 1,-1 0-1,0 0 0,0 0 1,1 0-1,-1 0 0,0 0 0,0 0 1,0 0-81,11 15 1228,4 24-654,-3 10-47,-11-38-438,2 0-1,-1 0 0,1 0 1,1 0-1,0-1 1,0 1-1,1-1 1,1 0-1,6 9-88,-11-19 5,-1 1 0,1 0-1,0 0 1,0-1-1,0 1 1,-1-1 0,1 1-1,0-1 1,0 1-1,0-1 1,0 1 0,0-1-1,0 0 1,0 0-1,0 1 1,0-1 0,0 0-1,0 0 1,0 0-1,1 0 1,-1 0 0,0 0-1,0 0 1,0-1 0,0 1-1,0 0 1,0-1-1,0 1 1,0 0 0,0-1-5,1 0-5,0 0 1,0 0-1,0 0 1,-1 0-1,1-1 1,0 1-1,-1-1 1,1 1-1,-1-1 1,1 1-1,-1-1 1,0 0-1,1 0 5,29-52-1691,19-25 1691,-5 9-1243,-40 62 1280,-5 7 494,0 13-241,1 0-1,0-1 1,1 1 0,0 0-1,1 0 1,0-1 0,1 1 0,0-1-1,0 0 1,2 0 0,-1-1-1,1 1 1,1-1 0,0 0-1,0-1 1,1 0 0,9 8-290,-3-10 146,-13-7-212,-1 0 1,1 1-1,-1-1 0,0 0 0,1 0 0,-1 0 1,1 0-1,-1 0 0,0 0 0,1 0 0,-1 0 0,1 0 1,-1 0-1,1 0 0,-1 0 0,0 0 0,1 0 0,-1 0 1,1 0-1,-1 0 0,0 0 0,1-1 0,-1 1 1,1 0-1,-1 0 0,0-1 0,1 1 0,-1 0 0,0 0 1,1-1-1,-1 1 0,0 0 0,0-1 0,1 1 0,-1 0 1,0-1-1,0 1 66,3-21-3087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49.26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36 464,'15'-29'374,"-12"23"-89,-3 6 49,0 0 4,0 0-68,0 0-78,0 0-21,0 0-27,0 0-24,0 0 11,0 0 13,0 8-6,0 3-81,-1 0-19,1 0-1,1 1 1,0-1 0,0 0-1,1 0 1,1 0 0,1 5-38,10 19 27,1-1 0,2 0 1,1 0-1,2-2 1,1-1-1,2 0 1,12 12-28,-35-42 0,1 0-1,0-1 1,-1 1 0,1 0 0,0 0 0,0-1 0,-1 1-1,1 0 1,0-1 0,0 1 0,0-1 0,0 1 0,0-1-1,0 0 1,0 1 0,0-1 0,0 0 0,0 1 0,0-1 0,0 0-1,0 0 1,0 0 0,0 0 0,0-1 0,-1 1-1,1-1 1,0 1 0,-1-1-1,1 1 1,0-1 0,-1 1-1,1-1 1,0 1 0,-1-1-1,1 0 1,-1 0 0,0 1-1,1-1 1,-1 0 0,1 1-1,-1-1 1,0 0-1,0 0 1,1 0 0,1-8-2,0 0 1,-1 0-1,0-1 0,0-6 2,0 6 4,3-26-22,1 1-1,7-18 19,-7 35-26,0 0 1,2 1-1,0 0 1,1 0-1,7-11 26,-15 26-9,1 1-1,-1 0 1,1 0 0,0 0-1,-1 0 1,1 0 0,0 0-1,0 0 1,0 0 0,0 1-1,0-1 1,0 0 0,0 0-1,0 1 1,0-1 0,0 1-1,0-1 1,0 1-1,0-1 1,0 1 0,1 0-1,-1-1 1,0 1 0,1 0 9,-2 0-19,7-32 43,-6 32-13,1 0-6,-1 0 11,0 2 11,13 83 70,-7-38 6,4 5-103,13 47 77,4-2 1,11 17-78,-34-97 6,-5-13-7,1 0 0,0 0 0,1 0 0,-1 0 0,1-1 1,-1 1-1,2 0 1,2-3-1212,-4-1-73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1.8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7363,'3'0'14759,"0"0"-13910,0 0-673,0 0 368,-3 0-480,6 0-64,4 0-512,2 0-881,-3 0-6691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2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1 12550,'0'0'1995,"-3"2"6768,-8 10-7801,4 0-904,1 0 1,0 1 0,1 0-1,0 0 1,1 0 0,1 0-1,0 1 1,-1 9-59,0 18 223,3 0 0,1 12-223,0-19 27,0-32-28,0-1 1,0 0-1,0 0 1,1 1-1,-1-1 1,0 0-1,1 0 1,-1 0-1,1 0 1,-1 1-1,1-1 1,-1 0-1,1 0 1,0 0-1,-1 0 1,1 0-1,0 0 1,0-1-1,0 1 1,0 0-1,0 0 1,0-1-1,0 1 1,1 0 0,2 1-4,0-1 0,-1 1 1,1-1-1,0 0 0,0 0 1,0 0-1,0-1 0,3 1 4,6-1-20,0 0 0,1-1-1,-1-1 1,11-2 20,-2-3-159,-1 0 1,0-2-1,-1-1 1,0 0-1,0-2 1,-1 0-1,-1-1 1,0-1-1,-1-1 1,0 0-1,-1-1 1,11-16 158,-23 28-57,0-1 0,-1 0 0,1 0 0,-1 0 0,0 0 0,-1-1 1,0 1-1,1-1 0,-2 0 0,1 0 0,-1 0 0,0 1 0,0-1 0,0 0 1,-1 0-1,0-1 0,0 1 0,-1 0 0,0-3 57,0 8 15,0 0 1,0 0-1,0 0 1,0 1-1,0-1 0,-1 1 1,1-1-1,0 1 0,0-1 1,-1 1-1,1 0 1,0-1-1,0 1 0,-1 0 1,1 0-1,0 0 0,-1 0 1,1 0-1,-1 0-15,-37 1 199,29 0-135,3-1 7,0 1-1,0 0 1,0 0 0,0 1-1,0 0 1,0 0 0,0 0 0,0 1-1,1 0 1,-1 1 0,1 0-1,0 0 1,0 0 0,-3 3-71,5-3 37,-1-1 0,1 1 0,1 0 1,-1 1-1,0-1 0,1 1 0,0-1 0,0 1 1,0 0-1,1 0 0,0 1 0,0-1 0,0 0 1,0 1-1,1-1 0,0 1 0,0-1 0,0 5-37,1-7 13,0 0 0,0-1 0,0 1 0,0 0-1,0-1 1,1 1 0,-1-1 0,1 1-1,0 0 1,-1-1 0,1 0 0,1 1-1,-1-1 1,0 1 0,0-1 0,1 0 0,-1 0-1,1 0 1,0 0 0,1 1-13,2 0 18,1 0 0,-1 0 0,1 0-1,0-1 1,0 0 0,0 0 0,0-1 0,0 1-18,-2-1 4,15 3-150,1 0-1,0-1 0,0-1 0,0-1 1,0 0-1,0-2 0,0 0 0,5-2 147,-19 1-439,-1 1 0,0-1 0,0 0 0,0 0 0,0-1 0,0 0 0,0 1 0,0-2 439,23-17-6676,-6 2-5324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3.3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4706,'3'47'14887,"4"5"-8750,4-2-5086,17 67-4090,-13-60 4645,-14-48-1622,-1-8-40,7-26-104,1 1 1,1-1 0,8-13 159,-13 28-67,1 0-1,1 1 1,0-1 0,0 1 0,1 0-1,0 1 1,0 0 0,1 0-1,7-5 68,-15 12-4,1 1-1,-1 0 1,1-1-1,0 1 0,-1 0 1,1 0-1,0-1 1,-1 1-1,1 0 0,0 0 1,0 0-1,-1 0 1,1 0-1,0 0 0,-1 0 1,1 0-1,0 0 0,-1 0 1,1 0-1,0 0 1,-1 1-1,1-1 0,0 0 1,-1 1-1,1-1 1,0 0-1,-1 1 0,1-1 1,-1 0-1,1 1 1,-1-1-1,1 1 0,-1-1 1,1 1-1,-1 0 1,1-1-1,-1 1 0,0-1 1,1 1-1,-1 0 1,0-1-1,0 1 0,1 0 1,-1-1-1,0 1 0,0 0 1,0-1-1,0 1 1,0 0-1,0 0 5,9 46 84,-8-38-68,4 30 161,-2-17-55,0 0 1,1 0-1,1 0 1,6 13-123,-10-33-24,-1-1 1,1 0 0,0 1-1,-1-1 1,1 0-1,0 1 1,0-1 0,0 0-1,0 0 1,0 0 0,0 0-1,0 0 1,1 0 0,-1 0-1,0-1 1,0 1-1,1 0 1,-1-1 0,1 1-1,-1-1 1,1 1 23,20-3-3615,-6-10-2345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3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13526,'-3'9'7400,"6"30"-6529,5-14-312,2 0 0,0 0 0,7 9-559,-3-6 328,-2-1 1,4 15-329,-11-27 3,2 5-100,-1 1 0,-1 0 0,0 0-1,-2 1 1,1 12 97,-4-33-541,0-1-4,-15-15-909,14 10 1404,-1 0 0,1 0 0,0 0 0,1 0 0,-1 0 0,1 0 0,0 0 0,0 0 0,0 0 0,1 0 0,0 0 0,0 0 0,0 0 0,1 0 0,0 0-1,0 0 1,0 0 0,0 1 0,1-1 0,-1 1 0,1 0 0,0 0 0,1 0 0,-1 0 0,1 0 0,-1 1 50,3-3 62,1 1 0,-1 0 0,1 0 1,-1 0-1,1 1 0,1 0 0,-1 0 0,0 1 0,1 0 1,0 1-1,0-1 0,0 1 0,0 1 0,0-1 0,0 2 1,3-1-63,-10 1 46,-1 1 0,1-1 0,0 0 0,0 1 0,0-1 0,-1 1 0,1-1 0,0 1 0,-1 0 1,1-1-1,0 1 0,-1 0 0,1-1 0,-1 1 0,1 0 0,-1 0 0,1 0 0,-1-1 1,0 1-1,1 0 0,-1 0 0,0 0 0,0 0 0,1 0 0,-1-1 0,0 1 0,0 0 0,0 0-46,4 36 791,-3-23-346,12 41 432,-12-52-849,0 1 0,0-1 0,0 0 0,0 0 0,1 0 0,0 1 0,-1-2 0,1 1 0,0 0 0,1 0 0,-1-1 0,0 1 0,1-1 0,-1 0 0,2 1-28,-2-2-128,-1-1 0,1 1 0,-1-1 1,1 1-1,0-1 0,-1 0 1,1 0-1,0 0 0,-1 0 0,1 0 1,0 0-1,-1-1 0,1 1 0,-1 0 1,1-1-1,0 1 0,-1-1 1,1 0-1,-1 1 0,0-1 0,1 0 1,-1 0-1,1 0 0,-1 0 0,0 0 1,0 0-1,0-1 0,0 1 1,1 0-1,-2-1 0,1 1 0,1-1 128,16-27-7155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4.2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19977,'-3'0'2561,"3"0"-2417,0 0-128,0 0-32,22 0-1536,9 0-5299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4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12678,'0'0'1801,"0"0"-206,7 4 2682,21 65-1567,-21-48-2432,1-1 1,1 0 0,1-1-1,1 0 1,9 14-279,-1-8 111,1-1 0,2 0 0,0-1-111,-21-22 6,0-1 0,0 1 0,0 0 0,0 0 0,0-1 0,0 1-1,0-1 1,1 1 0,-1-1 0,0 1 0,0-1 0,0 0 0,0 0-1,1 1 1,-1-1 0,0 0 0,0 0 0,0 0 0,1 0 0,-1-1-1,0 1 1,0 0 0,0 0 0,1-1 0,-1 1 0,0-1 0,0 1-1,0-1 1,0 1 0,0-1 0,0 0 0,0 1 0,0-1 0,0 0-1,0 0 1,0 0 0,-1 1 0,1-1 0,0 0 0,-1 0 0,1-1-6,27-48 163,-24 42-164,17-40-4,-14 30-59,1 0 0,0 1 1,1 0-1,1 0 0,1 1 1,0 0-1,1 1 0,2-2 64,-13 17-456,-1 0-539,-2 2-2174,-9 10-4560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5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13894,'0'1'6962,"-1"3"-3578,3 26-3135,-1-21-138,1 0 1,0 0 0,0 0-1,1 0 1,0 0 0,1-1 0,0 1-1,0-1 1,1 0 0,0 0 0,1-1-1,4 6-111,-5-8-53,-1 0 0,1-1 0,0 1 0,0-1 0,0-1 0,1 1 0,0-1 0,-1 0 0,1 0 0,0 0 0,0-1 0,1 0 0,-1 0 0,0-1 0,1 0 0,-1 0 0,0 0 0,4-1 53,1-1-2097,0-6-2993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5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19321,'-3'0'3169,"0"3"-2112,3-3-1,0 0 49,0 3-417,0-3-304,0 0-48,0 3-127,0-3-209,0 0-177,0 0-223,16 0-624,12 0-1457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6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1 279 14247,'0'0'2942,"0"0"-970,1 1 1115,14-4-2431,-3-4-432,0 0 1,-1-1-1,1-1 0,8-8-224,17-13 125,-26 23-80,-1-1 1,0 0-1,0-1 1,0 0-1,-1-1 1,-1 0-1,4-5-45,-8 8 24,0 0-1,0 0 0,-1 0 0,0 0 1,0 0-1,-1-1 0,0 0 0,0 1 1,-1-1-1,0 0 0,0 0 0,-1-7-23,0 15 0,0-1-1,0 0 1,0 0-1,0 1 1,0-1 0,0 0-1,0 0 1,0 1-1,0-1 1,0 0-1,-1 1 1,1-1 0,0 0-1,-1 1 1,1-1-1,0 0 1,-1 1-1,1-1 1,0 1-1,-1-1 1,1 0 0,-1 1-1,0-1 1,1 1-1,-1 0 1,1-1-1,-1 1 1,0-1-1,1 1 1,-1 0 0,-23 3-28,19 0 24,1-1 0,-1 1 1,1-1-1,-1 2 0,1-1 1,0 0-1,0 1 0,0-1 1,0 2 3,-2 5 39,0 0 0,0 0 0,1 0 0,1 1 0,0 0 1,0 0-1,1 0 0,0 1 0,1-1 0,0 0 1,1 1-1,1 0 0,-1-1 0,2 1 0,0-1 0,2 11-39,-2-17 23,1 0 0,0 0-1,1-1 1,-1 1 0,1-1-1,0 1 1,0-1-1,0 0 1,0 0 0,1-1-1,0 1 1,-1-1 0,2 1-1,-1-1 1,0 0-1,0-1 1,1 1 0,0-1-1,-1 0 1,1 0-1,0 0 1,1-1-23,4 3-150,0-1 0,0-1 0,0 0 0,0 0 0,0-1 0,0 0 0,0-1 0,1 0 0,-1 0 0,0-1 0,1-1 150,12-7-3178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6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8916,'0'3'7123,"0"3"-4914,10-1 401,21 1-786,9-3-895,4 0-561,0-1-160,-7 1-208,-3-3-288,-9 0-1793,-3 0-13238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0.70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163 19 272,'0'0'203,"0"0"96,0 0-19,0 0-21,0 0-9,0 0-10,0 0 27,0 0-32,0 0-16,0 0-19,-1 2 0,-37 90 144,23-39-250,-1 15-94,-4 19 32,-7 20-32,6 1 0,1 18 0,17-109-30,3-16 1,0-1-38,0-4-5,0-48-61,-1 2 11,2 0 1,6-34 121,6-47-51,-7 63 3,4-8 48,15-25 30,-22 91-40,1-8 105,-4 16-100,1 1-1,0 0 1,-1 0 0,1 0-1,0-1 1,0 1-1,-1 0 1,1 0 0,0 0-1,0 1 1,0-1 0,0 0-1,1 0 1,-1 0 0,0 1-1,0-1 1,1 0 5,6-4-18,-6 3 18,0 1 0,0-1 0,0 1 0,0 0 0,0 0 0,0 0 0,1 0 0,-1 1 0,0-1 1,1 1-1,-1-1 0,0 1 0,1 0 0,-1 0 0,1 0 0,-1 0 0,0 0 0,1 0 0,1 1 0,12 0 15,-15-1 9,-1 0-11,0 0-18,0 0 21,0 0 32,0 0 32,0 0 24,0 0-14,0 27-44,1 0 0,2 0 0,4 18-46,-3-28 10,0 0 0,2 0 0,0 0 0,1-1 0,0 0 0,3 2-10,4 6 11,2-1 0,0 0 0,2-1 0,6 5-11,82 78 70,-79-79-51,-15-15-9,0 1 0,-1 0 0,-1 1-1,0 0 1,-1 0 0,3 6-10,-7 0-149,-5-18-323,-1-14-132,1-16-634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39.1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0 183 4706,'2'0'12178,"2"0"-6527,27 2-4901,-26-3-704,-1 0 0,1-1 0,-1 0 0,1 0 1,-1 0-1,0 0 0,0-1 0,0 1 0,0-1 0,-1 0 0,1 0 0,-1-1 0,0 1 0,0-1 0,2-2-46,42-62 71,-43 63-51,-2 1-18,0-1 1,0 1-1,0 0 1,0-1-1,0 1 1,-1-1-1,0 0 1,0 1-1,0-1 1,-1 0-1,0 0 1,0 1-1,0-2-2,-3 5-19,-1 0-1,1 1 1,-1-1-1,1 1 1,-1-1-1,1 1 1,-1 0-1,1 0 1,-1 1-1,1-1 1,-1 1-1,1 0 1,-2 0 19,-1 2 0,0 1 0,0-1 0,0 1 0,1 0 0,-1 1 0,1 0 0,0 0 0,1 0 0,-1 0 0,1 1 0,0-1 0,0 1 0,0 0 0,1 0 0,0 1 0,1-1 0,-1 1 0,1-1 0,0 3 0,-4 11 81,2 0 1,0 0 0,1 1-1,1-1 1,0 20-82,2-38 11,0 1 1,0-1 0,0 1 0,0-1-1,1 0 1,-1 1 0,0-1-1,1 1 1,0-1 0,-1 0 0,1 1-1,0-1 1,0 0 0,1 0-1,-1 0 1,0 0 0,1 0 0,-1 0-1,1 0 1,0 0 0,-1-1-1,1 1 1,0 0-12,2-1 22,0 1 0,-1-1-1,1 0 1,0 0 0,0 0 0,0 0-1,0-1 1,0 1 0,0-1-1,0 0 1,0 0 0,0-1 0,0 1-1,2-1-21,0-1 13,1 0-1,-1 0 0,1 0 0,-1-1 1,0 0-1,0 0 0,0-1 0,-1 0 1,1 0-1,4-4-12,56-54-229,-46 42 74,13-13-724,-2-1 1,-1-1-1,16-26 879,-27 108 1065,-13-29-836,-4-14-210,30 96 545,-30-90-519,0 0 0,-1 0-1,0 0 1,0 1-1,-1-1 1,0 0-1,-1 0 1,0 1-1,-2 2-44,1-9 12,0 0 0,0-1-1,0 0 1,0 1 0,-1-1 0,0 0-1,1 0 1,-1 0 0,-1 0-1,1-1 1,0 1 0,0-1-1,-1 0 1,0 0 0,1 0-1,-1-1 1,0 1 0,0-1-1,0 0 1,0 0 0,-3 1-12,6-26-67,2 14-64,0 0-1,0 0 1,1 0-1,1 0 0,-1 1 1,2-1-1,-1 1 1,1 0-1,1 0 1,-1 0-1,2 1 1,-1-1-1,1 1 1,0 0-1,1 1 1,0 0-1,0 0 0,1 0 1,-1 1-1,1 0 1,1 0-1,-1 1 1,2 0 131,-2 2-34,-1 1 0,1 1 0,0-1 0,-1 1 0,1 1 0,0-1 0,0 1 0,0 0 0,0 1 0,-1 0 1,1 0-1,0 1 0,-1 0 0,3 1 34,56 7 571,-60-9-511,0-1 1,0-1-1,0 1 1,0-1-1,-1 1 1,1-2-1,0 1 0,0-1 1,-1 0-1,1 0 1,-1 0-1,1-1 1,-1 0-61,0-1 6,0-1 0,0 1 1,-1-1-1,1-1 1,-1 1-1,-1 0 1,1-1-1,-1 0 0,0 0 1,0 0-1,1-4-6,-2 6-5,0 0-32,-1 1 0,1-1 1,-1 0-1,0 1 0,0-1 0,0 0 1,0 0-1,-1 1 0,1-2 37,-2 4 0,1 1-1,0-1 1,-1 1-1,1-1 1,-1 1-1,1-1 1,-1 1 0,1-1-1,-1 1 1,1 0-1,-1-1 1,1 1-1,-1 0 1,1-1 0,-1 1-1,0 0 1,1 0-1,-1 0 1,1 0-1,-1-1 1,0 1-1,1 0 1,-1 0 0,1 0-1,-1 0 1,0 0-1,1 1 1,-1-1-1,0 0 1,-19 1 67,19 0-60,-4-1 29,1 1 0,-1 1 0,1-1 0,-1 1 0,1-1-1,0 1 1,-1 1 0,1-1 0,0 0 0,0 1-1,1 0 1,-1 0 0,0 0 0,1 1 0,0-1 0,0 1-1,0 0 1,0-1 0,0 1 0,1 1 0,0-1-1,0 0 1,0 0 0,0 1 0,1-1 0,0 1 0,-1 1-36,-2 15 155,0-1 0,1 1 0,1 0 0,0 0 0,2 11-155,0 49 533,0-81-514,0 0 10,0 0 6,10 4 437,-10-3-466,0 1 0,0-1 0,0 1 1,0 0-1,0-1 0,0 1 0,0-1 0,0 1 0,-1-1 0,1 1 0,-1-1 0,1 1 1,-1-1-1,0 1 0,1-1 0,-1 0 0,0 1 0,0-1 0,0 0 0,0 0 1,0 0-1,0 0 0,0 0 0,0 0 0,-1 1-6,-2-1-105,0 0 1,-1 0-1,1 0 1,0 0-1,0-1 1,-1 0-1,1 0 0,0 0 1,-1 0 104,3 0-90,-22 0-2596,11 0-1684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0.2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14 170 11797,'-14'0'12886,"20"-2"-12887,0 0-1,-1 1 1,1-2-1,-1 1 1,0-1-1,0 1 1,0-1 0,0-1-1,0 1 1,0-1-1,-1 0 2,26-16-34,-26 18 20,7-4-40,0-1 0,0 1-1,-1-2 1,1 1 0,-1-2 54,-7 6-62,-1 0 0,1 0 1,-1 0-1,1 0 0,-1 0 0,0 0 0,0-1 0,-1 1 0,1-1 1,-1 0-1,0 1 0,1-1 0,-2 0 0,1 0 0,0 1 0,-1-1 0,0 0 1,0-1 61,-2 4-28,0 0 0,0 0 0,0 1 0,0-1 1,-1 1-1,1 0 0,0-1 0,0 1 0,0 0 1,-1 0-1,1 1 0,-2-1 28,0 0-51,-4 0 28,0 1 0,1-1 0,-1 2 0,1-1 0,0 1 0,-1 0 0,1 0 0,0 1 0,0 0 0,0 0 0,-4 3 23,7-4 3,1 0 1,0 1 0,0-1 0,0 1-1,0 0 1,0 0 0,1 0 0,-1 0-1,1 0 1,0 0 0,0 1-1,0-1 1,0 1 0,1 0 0,-1 0-1,1-1 1,0 1 0,0 0-1,0 0 1,1 0 0,-1 0 0,1 0-1,0 0-3,0 14 0,-1-8 116,1 1 0,0 0 0,1-1 0,0 1-1,1-1 1,0 0 0,1 2-116,-2-9 15,0-1 0,1 1 0,-1-1 0,0 0 0,1 1 0,-1-1-1,1 0 1,0 0 0,0 0 0,0 0 0,0 0 0,0 0 0,0-1 0,1 1 0,-1-1 0,0 1 0,1-1 0,-1 0-1,1 0 1,0 0 0,-1 0 0,1 0 0,0-1 0,-1 1 0,1-1 0,0 0 0,0 0 0,-1 0 0,3 0-15,5 0-168,-1-1 1,1 0 0,-1 0 0,0-1-1,0 0 1,0 0 0,0-1-1,6-3 168,39-24-3706,-20 8-1857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0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10933,'0'0'3015,"0"9"1301,0 15-2253,-2 39 123,0-31-1647,2-1 1,1 1-1,2 11-539,-3-42 1,0-1 1,0 1-1,0-1 0,0 1 0,0-1 0,1 1 1,-1-1-1,0 1 0,0-1 0,0 1 1,0-1-1,1 0 0,-1 1 0,0-1 0,0 1 1,1-1-1,-1 0 0,0 1 0,1-1 1,-1 0-1,0 1 0,1-1 0,-1 0 1,1 0-1,-1 1 0,1-1 0,-1 0 0,0 0 1,1 0-1,-1 1 0,1-1 0,-1 0 1,1 0-1,-1 0 0,1 0-1,18-8 79,14-20 31,-18 12-185,1 0 0,1 1 0,0 1 0,0 0 0,1 1 0,1 1 0,16-7 75,-34 19 3,-1 0 0,0 0 0,1 0 0,-1 0 0,1 0 0,-1 0 0,0 0 0,1 0 0,-1 0 0,1 0 0,-1 1 0,0-1 0,1 0 0,-1 0 0,0 0 0,1 0 0,-1 1 0,0-1 0,1 0 0,-1 1 0,0-1 0,0 0 0,1 0 0,-1 1 0,0-1 0,0 0 0,1 1 0,-1-1 0,0 1 0,0-1 0,0 0 0,0 1 0,0-1 0,1 0 0,-1 1 0,0-1 0,0 1 0,0-1 0,0 1-3,2 19 124,-1-16-72,2 14 76,-1 1-4,2-1 1,0 1-1,1-1 1,1 1-1,0-1 0,1-1 1,1 1-1,2 0-124,-7-15 4,1 0 0,-1 0 0,0 0 0,1-1 0,0 1 0,0-1 0,0 0 0,0 0 0,0 0 0,0-1 0,0 1 0,0-1 0,1 0 0,-1-1 0,0 1 0,1-1 0,-1 1 0,1-1 0,0-1-4,11 1-178,0 0-1,0-1 1,-1-1 0,12-3 178,-19 2-854,1 0 1,-1 0 0,0 0 0,0-1 0,3-2 853,37-24-14444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1.5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3378,'0'0'5960,"0"0"-3829,0 0-607,0 0 549,0 0-163,0 0-390,3 6 1697,11 7-2493,10-9-396,0-2 0,-1-1 0,1 0 1,0-2-1,23-4-328,-10-4 58,-31 7-67,0 0 1,1 1-1,-1-1 0,0 1 0,1 1 0,3-1 9,-9 3-4,1 0-1,-1 0 1,0 0-1,0 0 1,-1 0 0,1 0-1,0 1 1,-1-1-1,1 0 1,-1 0-1,0 1 1,0-1 0,0 2 4,1 0 1,3 43 88,-2 0 0,-4 36-89,1-11 41,1-71-55,13-1-68,-10-1 78,0 1 0,1-1 0,-1 0 0,0 0 0,0 0 1,-1 0-1,1-1 0,0 1 0,0-1 0,-1 0 0,1 0 1,-1 0-1,1 0 0,-1 0 0,2-2 4,37-45-196,-26 30 15,17-24-440,-23 29 291,1 1-1,0 0 1,1 0 0,4-2 330,-15 14 90,0 1 4,2 2-50,0 0 0,-1 0-1,1 0 1,-1 0 0,0 0 0,1 0 0,-1 0 0,0 0 0,0 1 0,-1-1 0,1 0 0,0 1-1,-1-1 1,1 0 0,-1 1 0,0-1 0,0 1 0,0-1-44,3 10 178,11 37 436,3-1-1,22 46-613,-38-93-29,11 17-383,-12-18 290,0 1-1,1-1 1,-1 0 0,1 0-1,-1 1 1,0-1-1,1 0 1,-1 0 0,1 0-1,-1 0 1,1 0-1,-1 0 1,1 1 0,-1-1-1,0 0 1,1 0-1,-1-1 1,1 1 0,-1 0-1,1 0 1,-1 0-1,1 0 1,-1 0 0,1 0-1,-1-1 1,0 1-1,1 0 1,-1 0 122,10-10-7302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1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24203,'0'3'544,"0"-3"-496,0 0-32,0 0-16,0 3-160,0-3-1248,12 0-2674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3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192 340 2865,'1'-1'1052,"1"0"1,-1 0-1,1-1 0,-1 1 0,0 0 0,1-1 0,-1 1 0,0-1 0,0 1 0,0-1 0,0 0 1,0 1-1,0-1 0,-1 0 0,1-1-1052,-1 2 188,0 1 1,0-1 0,-1 1-1,1 0 1,0-1-1,-1 1 1,1-1-1,0 1 1,-1 0 0,1-1-1,0 1 1,-1 0-1,1-1 1,-1 1-1,1 0 1,-1 0 0,1 0-1,-1-1 1,1 1-1,-1 0 1,1 0-1,-1 0 1,1 0 0,-1 0-1,1 0 1,-1 0-1,1 0 1,-1 0-1,1 0 1,-1 0 0,1 0-1,-1 0 1,1 0-189,-9 1 145,1 0 1,-1 1-1,1 0 1,0 0-1,0 1 0,-2 1-145,-13 5 50,12-5-32,0 1 0,0 0 0,0 1 0,0 0 0,1 0 0,-3 3-18,10-6-2,0 0-1,0 0 0,1 1 0,-1-1 1,0 0-1,1 1 0,0 0 1,0-1-1,0 1 0,0 0 1,1 0-1,0 0 0,-1 1 1,1-1-1,1 0 0,-1 0 1,1 0-1,-1 1 0,2 3 3,-2-5-3,1 0-1,0 0 1,0 0 0,0-1-1,0 1 1,0 0-1,1 0 1,-1 0 0,1 0-1,0-1 1,0 1-1,0 0 1,0-1-1,0 1 1,0-1 0,1 1-1,0-1 1,1 2 3,0-2-25,1 0 0,0-1 0,-1 1 0,1-1 0,0 0 0,0 0 0,0 0 0,0-1 0,0 0-1,0 1 1,0-1 0,0-1 0,3 1 25,1 0-15,0 0-39,0 0-1,0 0 1,-1-1 0,1 0-1,0 0 1,1-1 54,-6 1-17,1-1-1,-1 0 0,0 0 1,0 0-1,0 0 1,0 0-1,0 0 1,0-1-1,0 1 1,-1-1-1,1 0 1,-1 0-1,0 0 0,1 0 18,89-152-920,-89 151 883,-2 4 45,-1 0-30,0 6-44,0 183 709,-1-186-642,1-1 1,0 1-1,0 0 1,0-1-1,1 1 1,-1-1 0,1 1-1,-1 0 1,1-1-1,0 1 1,0-1 0,0 1-1,0-1 1,0 0-1,1 1 1,-1-1-1,1 0 1,-1 0 0,1 0-1,0 0 1,0 0-1,0-1 1,1 2-2,0-2 4,0 1 0,1-1-1,-1 0 1,1 0 0,-1-1 0,1 1 0,-1 0 0,1-1 0,-1 0 0,1 0-1,-1 0 1,1-1 0,-1 1 0,1-1 0,1 0-4,11-3 2,0-1-1,-1-1 1,0-1 0,0 0 0,-1 0-1,0-1 1,0-2-2,62-42-417,39-36 417,-93 69-196,0-1 0,-1-1 0,-1-1 0,-2-1-1,0 0 1,-1-1 0,-1-2 196,-10 15-228,0-1 0,-1 0 0,0 0 0,-1 0 1,0 0-1,-1-1 0,-1 0 0,0 1 0,-1-1 0,0 0 0,-1 0 0,0 0 0,-1 1 0,-1-7 228,2 19 14,-1-1-1,1 0 0,-1 0 0,1 1 1,0-1-1,-1 0 0,0 1 1,1-1-1,-1 1 0,1-1 1,-1 1-1,0-1 0,1 1 0,-1-1 1,0 1-1,0 0 0,1-1 1,-1 1-1,0 0 0,0 0 1,0-1-1,1 1 0,-1 0 0,0 0 1,0 0-1,0 0 0,0 0-13,-28 0 297,18 1-168,3 0-42,0 0 1,0 1-1,1 0 0,-1 0 1,0 1-1,1-1 1,-1 2-1,1-1 1,0 1-1,0 0 0,0 1 1,1 0-1,-1 0 1,1 0-1,1 1 1,-1 0-1,1 0 0,0 0 1,0 0-1,0 1 1,1 0-1,-1 3-87,-4 5 201,0 2-1,1-1 0,1 1 1,1 1-1,0-1 1,1 1-1,1 0 0,1 0 1,-1 9-201,4-19 42,-2 6 27,1-1 0,1 0 0,0 0 0,1 0 0,1 1 0,1 4-69,-2-15 10,-1 0 1,1 0-1,0-1 1,1 1 0,-1 0-1,0-1 1,1 1-1,-1-1 1,1 1 0,0-1-1,0 0 1,0 0-1,0 0 1,0 0 0,0 0-1,1 0 1,-1 0-1,1-1 1,-1 1 0,1-1-1,0 0 1,-1 0-1,1 0 1,0 0 0,0 0-1,0-1 1,0 1-1,-1-1 1,1 0-1,0 0 1,1 0-11,10 1 33,-1-1 1,1-1-1,0-1 1,-1 0-1,1 0 0,-1-1 1,0-1-1,0 0 1,2-2-34,9-6 3,0 0-1,-1-1 1,-1-2 0,5-4-3,-7 6-20,-13 9 16,-1 0 0,1 0 0,-1-1 0,1 1 0,-1-2 0,-1 1 0,1-1 0,-1 1 0,0-2 0,0 1 0,1-2 4,-6 7 2,0 1 0,0-1 0,0 1-1,0 0 1,-1-1 0,1 1 0,0 0 0,0-1-1,0 1 1,0 0 0,0-1 0,0 1 0,-1 0 0,1 0-1,0-1 1,0 1 0,0 0 0,-1-1 0,1 1-1,0 0 1,-1 0 0,1 0 0,0-1 0,0 1-1,-1 0 1,1 0 0,0 0 0,-1 0 0,1-1 0,0 1-1,-1 0 1,1 0 0,0 0 0,-1 0 0,1 0-1,0 0 1,-1 0 0,1 0 0,0 0 0,-1 0-1,1 0 1,0 0 0,-1 0 0,1 1 0,0-1 0,-1 0-2,-18 2 12,15 0 11,1 0-1,0 0 0,-1 0 1,1 0-1,0 1 1,0-1-1,0 1 0,0 0 1,0 0-1,1 0 0,0 0 1,-1 0-1,1 0 1,0 1-1,0-1 0,1 1 1,-1-1-1,1 1 0,0 0 1,0 0-1,0-1 1,0 1-1,1 2-22,-2-2 40,1 1 0,1-1-1,-1 1 1,1-1 0,0 1 0,0-1-1,0 1 1,0-1 0,1 1 0,0-1-1,0 1 1,0-1 0,0 0 0,1 0 0,-1 1-1,1-1 1,0 0 0,1 0 0,-1-1-1,1 1 1,0 0-40,6 2-65,-1-1 0,1 0 0,0-1 0,0 0 0,0 0 0,1-1 0,-1 0 0,1-1 0,0 0 0,-1 0 0,1-1 0,0 0 0,0-1 0,3 0 65,52 1-2283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17 880,'-4'-8'11947,"1"2"-4151,1 4-4220,0 12-3071,0 4-424,-18 129 729,3-33-473,5 1-1,3 48-336,5-113-237,4-46-57,0 0-143,0-30-1359,8-85-5856,-4 73 1428,-3 8-1803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49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1 361 7764,'0'0'4983,"0"0"-2011,0 0-1003,0 0-563,12-1-173,-3 0-1113,1-1 1,-1-1 0,1 0 0,-1 0 0,0-1 0,0 0-1,-1-1 1,1 1 0,-1-2 0,0 0-121,82-63 151,-79 59-168,10-8-309,0 0 1,-2-2 0,0 0 0,0-3 325,-13 16-239,-1-1 0,0 1-1,0-1 1,-1 0 0,0-1 0,0 1-1,-1-1 1,0 0 0,0 0 0,-1 0-1,-1 0 1,1 0 0,-1 0-1,-1 0 240,0 8-17,-1 0 0,0 0-1,1 0 1,-1 0-1,1 1 1,-1-1-1,0 0 1,0 0-1,0 1 1,1-1 0,-1 0-1,0 1 1,0-1-1,0 1 1,0 0-1,0-1 1,0 1-1,0-1 1,0 1-1,0 0 1,0 0 0,0 0-1,0 0 1,0 0-1,0 0 1,0 0-1,-1 0 1,0 0 17,-43 1-146,34-1 97,-1 0 76,-36 4-126,46-4 128,1 0-1,0 1 1,-1-1-1,1 1 0,0 0 1,0-1-1,-1 1 1,1 0-1,0 0 0,0 0 1,0 0-1,0 0 1,0 0-1,0 0 0,0 0 1,0 0-1,1 0 1,-1 1-1,0-1 0,1 0 1,-1 1-1,1-1 1,-1 0-1,1 1 0,-1-1 1,1 0-1,0 1 1,0-1-1,0 1 0,0-1 1,0 1-29,0 14 427,0 0 0,2 0-1,0 0 1,0 0 0,2 0 0,0 0 0,1-1 0,0 1 0,1-1-1,1-1 1,0 1 0,8 10-427,-8-14 98,-1 2-11,1-1 0,1-1 0,0 1 0,1-1 0,0-1 0,0 1 0,9 6-87,-15-15-6,-1-1-1,1 1 1,0-1-1,0 1 0,0-1 1,0 0-1,0 0 1,0 0-1,0-1 1,0 1-1,1-1 1,-1 0-1,0 0 1,0 0-1,0 0 0,0 0 1,1-1-1,-1 1 1,0-1-1,0 0 1,0 0-1,0 0 1,0 0-1,0-1 1,0 1-1,-1-1 1,1 0-1,0 0 0,-1 0 1,1 0 6,10-9-288,-1 0-1,0-1 1,-1 0 0,0-1 0,2-3 288,-3 3-444,-4 5 881,38-50-5794,-26 20 3291,-14 13 4909,-4 198 1847,-1-232-5102,3-81-1211,-2 138 1644,1-1 1,0 1 0,-1-1-1,1 1 1,0 0 0,1-1-1,-1 1 1,0 0 0,1 0-1,-1 0 1,1 0 0,0 0 0,-1 0-1,1 0 1,0 0 0,0 1-1,0-1 1,1 1 0,-1-1-1,0 1 1,0 0 0,1 0 0,-1 0-1,3 0-21,10-4 341,0 0 0,0 1 0,13-1-341,-16 3 265,34-6 468,0 1 0,1 2 0,5 3-733,-51 2-184,-12 9-1897,-19 4-1905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0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0 9636,'0'0'4170,"0"0"-2329,0 0 213,0 0 142,0 0-1006,0 0-584,0 0-27,0 0-41,0 0-89,0 0-79,0 0-4,0 0-30,0 0-136,0 0-64,-2 4-24,-4 10-83,1 0 0,0 1 0,1-1 0,0 1 0,1 0 0,1 0 0,0 7-29,0 113 207,3-78-192,3 25 30,3 0 0,4-1 1,13 39-46,-14-49-555,-10-70 155,0-1-179,0 0-283,0-6-4277,0-13-3366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1.4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0 236 14279,'0'0'1414,"0"0"1109,3-2-58,17-15-2070,1 2-1,0 1 0,1 0 0,1 2 0,19-8-394,126-45-33,-150 58 115,-3 2 22,-1 0 0,1 1 0,0 1 0,0 0 0,1 1 0,-1 1 0,6 0-104,-23 2 38,1 0-1,-1 0 0,0 0 0,0 0 0,1 0 0,-1 0 0,1 1 1,-1-1-1,1 1 0,0-1 0,0 1 0,-1-1 0,1 1-37,-4 4 43,-28 26 44,15-15 11,1 0 0,0 1 0,1 1 0,1 0 0,1 1 0,-6 12-98,19-29 4,-1-1 0,1 1 0,0-1-1,0 1 1,0 0 0,0-1 0,0 1 0,1 0 0,-1 0 0,1-1-1,0 1 1,0 0 0,0 0 0,0 0 0,0 0 0,1-1 0,-1 1-1,1 0 1,0 0 0,0-1 0,0 1-4,0-1 0,0 0 0,1 0 0,0 0 0,-1-1 0,1 1 0,0 0 0,-1-1 1,1 0-1,0 1 0,0-1 0,0 0 0,0 0 0,1 0 0,-1 0 0,0 0 0,0-1 0,0 1 0,1-1 0,-1 1 0,0-1 0,1 0 1,-1 0-1,0 0 0,2 0 0,0 0 4,3 0-12,1 0 0,-1 0 1,0-1-1,1 1 0,-1-2 0,4 0 8,-8 0-24,0 1 0,0-1 0,0 0 0,0 1 0,0-1 0,-1-1 0,1 1 0,-1 0 0,1-1 0,-1 1 0,0-1 0,0 1 0,0-1 0,0 0 0,0-1 24,6-10-157,0 0 0,-1 0 1,-1-1-1,0 1 0,-1-1 1,-1-1-1,0 1 0,-1-1 1,-1 1-1,0-1 0,-1-9 157,-3 79 463,1-26-195,0 1 0,2-1 0,1 0-1,1 2-267,-2-27 23,-1 1-1,1-1 0,0 0 0,0 1 0,0-1 1,0 0-1,1 0 0,-1 0 0,1 0 0,0 0 1,0 0-1,0-1 0,0 1 0,1 0 1,-1-1-1,1 0 0,-1 1 0,1-1 0,0 0 1,0-1-1,0 2-22,4-1-348,1 1 0,-1-1 0,0 0 0,0-1 0,1 0 0,-1 0 0,1-1 0,-1 1 0,3-2 348,-8 1-80,-1-1 0,0 1-1,0-1 1,0 0 0,0 1-1,0-1 1,0 0 0,0 0-1,0 1 1,0-1 0,0 0-1,0 0 1,0 0 0,-1 0 0,1 0-1,0-1 1,-1 1 0,1 0-1,-1 0 1,1 0 80,14-34-652,-9 20 138,37-90-1103,-42 104 2087,-1 1 240,3 21 1760,-2-10-2046,-1-1-303,0 1-1,1 0 1,1 0 0,-1-1-1,2 1 1,-1-1-1,2 1 1,-1-1 0,1 0-1,3 3-120,-5-11 22,-1-2 71,-1-7 118,0-37-63,3-142 1038,-2 181-1162,0 1 0,0-1 1,0 1-1,1-1 0,0 1 1,-1 0-1,1 0 0,1-1 1,-1 1-1,1 1 0,-1-1 1,1 0-1,0 1 0,1-1 1,-1 1-1,0 0 0,1 0 1,0 0-1,3-2-24,0 1-87,0 0 0,0 1 0,0 0 0,0 0 1,0 0-1,0 1 0,1 0 0,-1 0 0,1 1 0,0 0 0,6 0 87,-2 1-1571,-2 0-1818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1.45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29 1 288,'0'0'291,"0"0"-59,0 0-27,0 0 25,0 0 5,0 0 15,0 0-47,0 0-13,0 0 31,-21 1 713,21-1-933,0 0-1,-1 0 1,1 0 0,-1 0 0,1 0-1,0 0 1,-1 0 0,1 0-1,0 0 1,-1 1 0,1-1 0,0 0-1,-1 0 1,1 1 0,0-1 0,-1 0-1,1 0 1,0 1 0,0-1 0,-1 0-1,1 1 1,0-1 0,0 0-1,0 1 1,-1-1-1,6 6-8,12 0 3,8-3 26,0-1 0,0-1 0,14-1-21,-14-1 76,0 1 0,0 2 0,13 2-76,-19 2-1270,-19-6-363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2.0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71 204 12710,'0'0'2905,"7"0"2976,13 0-4673,-15 0-1150,-1 0 1,0-1-1,0 0 1,0 0-1,0 0 1,0 0-1,0-1 1,0 0-1,0 1 1,0-2-1,0 1 1,-1 0-1,1-1 1,-1 1-1,0-1 0,0 0 1,0 0-1,0 0 1,0-1-1,-1 1 1,0-1-1,1 1 1,-1-1-1,0 0 1,-1 0-1,2-3-58,1-2-48,-1-1-1,0-1 1,0 1-1,-1 0 1,-1-1-1,1 1 1,-2-1-1,1 1 0,-2-1 1,0-6 48,0 16-28,0-1 0,0 1 0,0 0 0,0 0 1,-1 0-1,1 0 0,0-1 0,-1 2 0,1-1 0,-1 0 0,1 0 1,-1 0-1,0 1 0,1-1 0,-1 1 0,1-1 0,-1 1 0,0 0 1,0 0-1,1-1 0,-1 1 0,0 0 0,1 0 0,-1 1 1,-1-1 26,-49 5-316,46-3 319,0 1 1,0 0-1,0 0 0,0 0 0,1 1 1,0-1-1,-1 1 0,2 1 0,-1-1 0,0 1 1,1 0-1,0 0 0,0 0 0,0 0 1,1 1-1,-1-1 0,1 1 0,1 0 1,-2 3-3,0 2 117,1-1 0,0 1 1,0 0-1,1 0 1,0 1-1,1-1 0,0 0 1,1 1-1,0-1 1,2 11-118,-1-18 37,1 0 0,-1 0 0,0 0 0,1 0 0,0 0 0,0-1 0,0 1 0,1 0 0,-1-1 0,1 0 0,0 0 0,0 0 0,0 0 0,0 0 0,0 0 0,1-1 0,-1 0 0,1 1 0,-1-1 0,1-1 0,0 1 0,0 0 0,0-1 0,1 0-37,11 4 40,0-1 0,0 0 0,0-2 0,0 0 0,12 0-40,-11-1-268,0-1-1,-1-1 1,1 0 0,-1-2 0,1 0-1,-1 0 1,15-6 268,44-27-5832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2.8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196 71 17032,'0'-27'5436,"0"-13"-3383,-3 39-1995,-1 0 1,1 1-1,-1-1 0,1 1 1,-1-1-1,1 1 1,-1 0-1,1 1 1,0-1-1,-1 1 1,1-1-1,-4 2-58,-1 2 4,0 1 0,0 0 0,0 1-1,1-1 1,0 2 0,0-1 0,0 1 0,1 0-1,0 0 1,1 0 0,-1 1 0,0 3-4,-3 3 8,1 0 1,0 1-1,1 0 0,1 0 1,0 1-1,-2 11-8,7-20-3,-1 0 1,1 0-1,0 0 0,0 0 0,1 1 0,0-1 1,0 0-1,1 0 0,0 0 0,0 1 3,0-6 0,0 1 0,0-1 0,0 0 0,0 0 0,0 0 0,1 0 1,-1 0-1,0-1 0,1 1 0,0 0 0,-1-1 0,1 1 0,0-1 0,0 1 0,0-1 0,0 0 0,0 0 0,0 0 0,0 0 0,0 0 0,0 0 0,1-1 0,-1 1 0,0-1 0,0 1 0,1-1 0,-1 0 0,0 0 0,1 0 1,-1 0-1,1-1 0,4 2-14,-1-1 0,1 0 0,-1 0 0,1 0 0,0-1 0,-1 0 0,1-1 0,-1 1 0,0-1 0,0 0 0,1-1 0,-1 1 0,0-1 0,-1-1 0,1 1 0,-1-1 0,1 0 0,-1 0 0,0 0 0,-1-1 1,1 0-1,-1 0 0,0 0 0,0 0 0,0-1 0,0-1 14,10-21-106,-1 0 0,-1 0 0,6-25 106,-20 215 234,5 192 471,-1-330-744,1 0 0,1-1 0,1 1 39,-5-24-64,0 0 0,0 1 0,0-1 0,0 0 0,0 1 0,0-1-1,0 1 1,0-1 0,0 0 0,0 1 0,0-1 0,1 0 0,-1 1 0,0-1 0,0 0 0,0 1 0,0-1 0,1 0 0,-1 1 0,0-1 0,0 0-1,1 1 1,-1-1 0,0 0 0,0 0 0,1 0 0,-1 1 0,0-1 0,1 0 0,-1 0 0,0 0 0,1 1 0,-1-1 0,1 0 0,-1 0-1,0 0 1,1 0 0,-1 0 0,0 0 0,1 0 0,-1 0 0,1 0 0,-1 0 0,0 0 0,1 0 0,-1 0 0,0 0 0,1-1 0,-1 1-1,0 0 1,1 0 0,-1 0 0,0 0 0,1-1 0,-1 1 0,0 0 0,1 0 0,-1-1 0,0 1 0,0 0 0,1 0 0,-1-1 0,0 1-1,0 0 65,9-21-6269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3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68 14839,'0'0'3940,"0"0"-2606,0 0-149,0 14 621,0 12-1242,1 54 478,0-73-990,0 0-1,0 1 0,0-1 0,1 0 1,0 0-1,0 0 0,1-1 0,0 1 1,2 2-52,-4-7 4,1-1 0,-1 1 0,1-1 0,-1 1 0,1-1 0,0 0 0,-1 0 1,1 0-1,0 0 0,0 0 0,0 0 0,0 0 0,0-1 0,0 1 1,0 0-1,0-1 0,0 0 0,0 0 0,0 1 0,0-1 0,0-1 0,0 1 1,0 0-1,0 0 0,1-1-4,2 0 1,1 0 1,-1 0-1,1-1 1,-1 1-1,0-1 0,1-1 1,-1 1-1,4-3-1,6-7-188,1-1-1,-2 0 1,0-1-1,0 0 1,-1-1-1,-1-1 1,-1 0-1,0-1 0,-1 0 1,-1 0-1,0-1 1,-1-3 188,-16 45 748,1-3-639,0 0-1,1 1 1,1 0 0,1 0 0,1 0 0,1 7-109,2-28 1,0 0 1,0 0-1,0 0 1,0 1-1,0-1 1,0 0-1,1 0 1,-1 0-1,0 0 1,1 0-1,-1 0 1,1 0-1,-1 0 1,1-1-1,-1 1 1,1 0-1,0 0 1,-1 0-1,1 0 1,0-1-1,0 1 1,0 0 0,0-1-1,-1 1 1,1-1-1,0 1 1,0-1-1,0 1 1,0-1-1,0 1 1,1-1-2,2 1 12,0-1 0,0 1 0,0-1 0,1 0 0,-1 0-1,0 0 1,0-1 0,1 1 0,0-1-12,12-3 25,-1 0 0,-1-2-1,1 1 1,7-6-25,-3 2 29,-9 5-61,-1-2-1,0 1 0,0-1 1,0 0-1,3-4 33,-10 7-16,0 0-1,0 1 1,-1-2 0,1 1 0,-1 0-1,0 0 1,0-1 0,0 1-1,0-1 1,0 0 0,-1 1 0,0-1-1,0 0 1,0 0 0,0 0-1,0 0 1,-1-3 16,3-115-1254,-3 122 1329,-4 19 37,-6 11 148,-2-1 1,-9 18-261,9-20 104,0 0-1,2 1 1,-2 8-104,12-35 2,0 0 0,0 0 0,-1 0 0,1 0-1,0 0 1,0 0 0,0 0 0,0 0 0,0 0-1,1 0 1,-1-1 0,0 1 0,0 0-1,1 0 1,-1 0 0,0 0 0,1 0 0,-1 0-1,1-1 1,-1 1 0,1 0 0,-1 0 0,1-1-1,0 1 1,-1 0 0,1-1 0,0 1 0,-1-1-1,1 1 1,0-1 0,0 1-2,2 1 11,1-1 1,-1 0-1,1 1 0,0-1 1,-1-1-1,1 1 0,0 0 0,0-1 1,0 0-12,11 1 35,0-2 0,0 0 1,0 0-1,7-3-35,62-22-164,-70 19 119,1 2 0,1 0 0,-1 0 0,1 2-1,-1 0 1,1 0 0,12 1 45,-12 2 42,0 0-1,0 2 1,0-1-1,-1 2 1,14 4-42,-25-6 8,-1-1 0,1 1 0,-1 1 0,0-1 0,0 0 0,1 1 0,-1 0 0,0 0 0,-1 0 0,1 0 0,0 0 0,0 0 0,-1 1 0,0-1 0,1 1 0,-1 0 0,0 0 0,0 0 0,-1 0 0,1 0 0,0 0 0,-1 0 0,0 1 0,0-1 0,0 0 0,0 1 0,0-1 0,-1 1 0,0-1 0,1 2-8,-2-3 8,0 0 0,1 1 0,-1-1 0,0 0-1,0 0 1,0 0 0,-1 0 0,1 0 0,0 0 0,-1 0 0,1 0 0,-1 0-1,0-1 1,0 1 0,0-1 0,1 1 0,-1-1 0,0 0 0,-1 0 0,1 1-1,0-2 1,0 1 0,0 0 0,-2 0-8,-68 22 31,53-18-13,7-2-17,-5 3-10,0-2 0,-1 0-1,1 0 1,-1-2-1,-6 0 10,23-2-400,5-9-6721,17-13-7480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4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11013,'0'36'7757,"0"0"-3596,0 129-1987,1-154-2138,0 0 1,1 1-1,0-1 1,1 0-1,1 2-36,-1-3-10,0 0 0,-1 0-1,0 0 1,-1 0 0,0 2 10,-1-10-126,0-2-31,0 0-17,0 0-2,0-8-192,-1-126-985,-7 114 1441,7 15 75,18 0-70,-15 5-92,48-9-32,-1 3 0,1 1 1,0 3-1,0 2 31,-49 2-5,0-1 1,0 0-1,0 1 1,-1-1-1,1 1 0,0-1 1,-1 1-1,1-1 1,-1 1-1,1-1 0,-1 1 1,0-1-1,1 1 1,-1 0-1,0-1 1,0 1-1,0 0 0,-1-1 1,1 1-1,0-1 1,-1 2 4,1 2 3,-2 62 95,0-44-32,1 1 0,1-1 0,1 0-1,1 1 1,1-1 0,6 18-66,-9-39 10,0-1 0,0 0-1,1 1 1,-1-1 0,1 1 0,-1-1 0,1 0-1,0 0 1,0 1 0,-1-1 0,1 0-1,0 0 1,0 0 0,0 0 0,0 0-1,0 0 1,1 0 0,-1 0 0,0 0 0,0 0-1,0-1 1,1 1 0,-1-1 0,0 1-1,1-1 1,-1 1 0,1-1 0,-1 0 0,0 1-1,1-1 1,-1 0 0,1 0 0,-1 0-1,1 0 1,-1 0 0,1-1 0,-1 1 0,0 0-1,1-1 1,-1 1 0,1-1 0,-1 1-1,0-1 1,1 0-10,3-1 29,0-1-1,-1 0 1,1 0-1,0 0 1,-1-1 0,0 0-1,0 0 1,0 0-1,0 0 1,-1 0-1,1-2-28,6-12 27,0 1 0,-2-1-1,0 0 1,-1-1 0,-1 0-1,-1 0 1,-1 0 0,0 0 0,-1-1-1,-1 0 1,-1 0 0,-1 1-1,-1-1 1,-1-1-27,1 18 2,0 1-1,0 0 1,0 0-1,0 0 1,0 0 0,-1 0-1,1 1 1,-1-1-1,1 0 1,-1 1 0,0-1-1,0 1 1,0-1-1,1 1 1,-1 0 0,-1 0-1,1 0 1,0 0-1,0 0 1,0 0 0,0 0-1,-1 1 1,1-1 0,0 1-1,-1 0 1,1 0-1,0 0 1,-1 0 0,0 0-2,-5-1-3,-1 1 0,1 0 0,-1 0 0,1 1 0,0 0 1,-1 1-1,1 0 0,-1 0 3,3 2-160,0 0 0,0 0 1,0 0-1,1 1 0,0 0 0,0 0 1,0 0-1,0 1 0,1-1 0,0 1 0,0 0 1,0 0-1,1 1 0,0-1 0,0 1 1,1 0-1,-1 0 0,1 1 160,-2 13-4290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7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41 1153,'3'-11'5677,"5"-19"7324,-3 31-9320,1 17-3035,6 47-501,-10-46-124,1 0-1,1 0 0,1 0 1,0-1-1,1 0 0,2 0 1,0 1-21,-7-17-8,0-1 0,0 0 0,0 0 0,0 1 1,0-1-1,0 0 0,0 0 0,0 0 0,0 0 0,0 0 0,1-1 0,-1 1 1,0 0-1,1 0 0,-1-1 0,1 1 0,-1-1 0,0 1 0,1-1 1,-1 0-1,1 0 0,-1 1 0,1-1 0,0 0 0,-1 0 0,1-1 0,-1 1 1,1 0-1,-1 0 0,1-1 0,-1 1 0,0-1 0,2 0 8,1 0-53,-1-1 0,1 1 0,-1-1 0,1 0 0,-1-1 0,1 1 0,-1 0 0,0-1 0,0 0 0,0 0 0,1-2 53,60-90-2528,-59 86 2110,0 0 0,-1 0 0,0 0 0,-1 0 0,0-1 0,0 0 1,-1 0-1,0 1 0,-1-1 0,0-3 418,4-4 116,6 21 804,8 22 442,-16-12-966,0 0-1,-1 0 1,0 0 0,-1 0-1,-1 5-395,0-9 114,0 1 0,1-1 0,0 1 0,0-1-1,1 0 1,0 0 0,1 0 0,0 0-1,1 0 1,5 8-114,-8-16-4,0-1 0,0 0 0,0 1 0,1-1 0,-1 0 0,1 0 0,-1 0 0,1 0 1,-1 0-1,1 0 0,-1-1 0,1 1 0,0-1 0,-1 1 0,1-1 0,0 1 0,-1-1 0,1 0 0,0 0 0,0 0 0,0 0 0,-1 0 0,1 0 0,0 0 0,0-1 0,-1 1 0,1-1 0,0 1 0,-1-1 0,1 0 0,-1 1 0,1-1 0,0 0 0,-1 0 0,0 0 0,1 0 0,-1 0 0,0-1 0,1 1 0,-1 0 0,0-1 0,0 1 0,0 0 0,0-1 1,0-1 3,85-182-9045,-88 204 14998,6 49-3280,-4-66-2621,0 0 1,0 1 0,0-1 0,0 0-1,0 0 1,1 0 0,-1 1 0,1-1-1,-1 0 1,1 0 0,0 0 0,0 0-1,0 0 1,0 0 0,0 0-1,0 0 1,1-1 0,-1 1 0,1 0-1,-1-1 1,1 1 0,0-1 0,-1 1-1,1-1 1,0 0 0,0 0 0,0 0-1,0 0-52,1-1 7,0 0-1,1 0 0,-1 0 0,0 0 0,0-1 1,0 0-1,0 1 0,0-1 0,0 0 0,0-1 1,0 1-1,0 0 0,-1-1 0,1 0 0,0 1 1,-1-1-1,1 0 0,-1-1 0,0 1 0,1-1-6,87-74-2414,-86 102 2342,-3-6 380,1 0 0,1 0 0,1-1 0,1 1 0,6 17-308,-7-25 23,1-1 1,-1 0 0,1 0 0,1-1-1,0 1 1,0-1 0,1-1-1,0 1 1,1-1 0,0 0 0,2 1-24,-8-7-235,1 0 1,0 0-1,-1-1 0,1 1 1,0-1-1,0 0 1,0 0-1,0 0 0,0 0 1,0 0-1,0-1 1,0 1-1,0-1 0,1 0 1,1 0 234,14 0-9765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7.5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18216,'0'0'3314,"0"0"-2306,0 0 113,0 0-529,0 0-448,0 0-128,0 0-16,0 0-272,0 8-1057,3-8-2064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8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10021,'0'0'4065,"0"0"-1986,0 0-281,1 16 1203,20 89-1960,5-1-1,4-2 1,5-1-1,13 20-1040,8 51 99,-48-164-399,-6-12-5512,-2-15-3969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8.4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50 12262,'25'-10'857,"1"1"1,0 1 0,1 1 0,-1 2 0,1 1 0,0 1 0,1 1 0,-1 1-1,13 2-857,-35-1 57,-1 0-1,1 0 0,-1 1 0,1 0 0,-1 0 0,1 0 1,-1 0-1,0 0 0,0 1 0,1 0 0,-1 0 0,0 0 1,0 1-1,-1-1 0,1 1 0,-1 0 0,1 0 0,-1 0 0,0 0 1,0 1-1,0-1 0,0 1 0,-1 0 0,1 0 0,-1 0 1,0 0-1,0 0 0,-1 0 0,1 1 0,-1-1 0,0 0 1,0 1-1,-1-1 0,1 1 0,-1-1 0,0 1 0,0-1 1,0 1-1,-1 0 0,0 3-56,0-5 29,-1 1 1,0-1 0,0 0-1,0 1 1,0-1-1,0 0 1,0 0-1,-1 0 1,1-1 0,-1 1-1,0-1 1,0 1-1,0-1 1,0 0 0,0 0-1,-1 0 1,1 0-1,-4 0-29,-71 29 134,67-27-104,-21 8-7,23-8-152,-1 0 1,1-1-1,-1 0 0,1-1 1,-1 0-1,0 0 0,-8 0 129,20-5-3652,9-8-5715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8.8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31 180 16568,'6'9'502,"0"0"1,0 0-1,1 0 1,0-1-1,1 0 1,0 0-1,0-1 1,0 0-1,6 3-502,-4-5 112,-1 0 1,1 0-1,1-1 0,-1-1 0,0 1 0,1-2 1,0 0-1,0 0 0,0 0 0,-1-2 0,1 1 1,0-1-1,0-1 0,3 0-112,-10 0 14,0 0 0,0 0 0,0 0 0,-1-1 1,1 1-1,0-1 0,-1 0 0,1 0 0,-1 0 0,0 0 0,0 0 0,1-1 0,-2 0 1,1 1-1,0-1 0,0 0 0,-1 0 0,0-1 0,0 1 0,0 0 0,0-1 0,0 0 1,-1 1-1,1-1 0,-1 0 0,0 0 0,0 1 0,0-2-14,0 0-1,0-1 1,0 1-1,0-1 0,-1 1 1,1-1-1,-2 0 0,1 1 1,0-1-1,-1 1 0,0-1 1,0 1-1,-1 0 0,0-1 1,1 1-1,-2 0 0,1 0 1,-1 0-1,1 0 0,-1 0 1,-3-2 0,-5-5-32,-2 1 1,1 0-1,-1 1 0,-1 0 1,0 1-1,0 0 1,-6-1 31,12 6-2,1 0 0,0 1 1,-1 1-1,1-1 0,-1 1 1,0 0-1,0 1 0,1 0 0,-1 0 1,0 1-1,0 0 0,0 0 1,0 1-1,0 0 0,0 0 0,-5 2 2,10-2 0,0 1-1,-1 0 0,1 0 0,0 0 0,0 1 1,0-1-1,1 1 0,-1-1 0,1 1 0,-1 0 0,1 0 1,0 0-1,0 0 0,0 0 0,0 1 0,1-1 0,0 1 1,-1-1-1,1 1 1,-17 70-17,18-71 17,-1 1 1,-8 78-272,9-76 139,-1-1 1,2 0-1,-1 1 1,1-1-1,-1 0 0,2 0 1,-1 1-1,0-1 1,1 0-1,0 0 0,0 0 1,1-1-1,-1 1 0,2 1 132,1-1-749,0-1-1,0 1 0,0-1 1,1 0-1,0 0 0,3 1 750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9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10613,'-5'6'6504,"3"8"-3717,3 18-1885,-1-24 27,2 31-188,2 1 0,1-1 0,3 0 0,7 24-741,-9-51-114,-6-12-175,0 0-148,0 7-1787,-1-6-6197,-4-1-2376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5.2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 8 9636,'40'-7'7481,"28"11"-6246,-56-3-688,-8-1-554,0 0 0,0 1 1,-1 0-1,1 0 0,0 0 0,-1 0 0,1 0 0,-1 1 0,1-1 0,-1 1 0,0 0 0,1 0 0,-1 0 0,0 1 1,0-1-1,-1 1 0,1 0 0,0-1 0,-1 1 0,0 0 0,0 1 0,0-1 0,0 0 0,0 0 0,0 1 0,0 3 7,1 4-50,0 1-1,0 0 1,-2 1-1,1-1 1,-2 0-1,0 0 1,-1 11 50,1-17 6,-1-1 1,-1 1 0,1-1-1,-1 1 1,0-1-1,0 1 1,0-1 0,-1 0-1,0 0 1,0 0-1,0-1 1,-1 1 0,0-1-1,1 1 1,-5 2-7,-11 11-137,-2-1 1,-21 14 136,10-8-301,-5 3 297,27-21 135,1 0-1,1 1 1,-1 1-1,1-1 1,0 1-1,0 1 1,1-1 0,0 1-1,-2 4-130,10-9-508,9-8-230,52-60-3693,-26 24-7705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2.65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280 0 480,'0'0'376,"0"0"-26,0 0 7,0 0-10,0 0 5,0 1-306,1-1 0,-1 0-1,0 0 1,0 0 0,0 1-1,0-1 1,0 0 0,0 0-1,0 0 1,0 1 0,0-1 0,0 0-1,0 0 1,0 0 0,0 1-1,0-1 1,0 0 0,0 0-1,0 0 1,-1 1 0,1-1-1,0 0 1,0 0 0,0 0-1,0 1 1,0-1 0,0 0-1,-1 0 1,1 0 0,0 0-1,0 0 1,0 1 0,0-1-46,-9 0 14,1 1 0,-1 1 1,1-1-1,-1 1 0,1 1 0,0 0 1,0 0-1,0 0 0,1 1 0,-3 1-14,-18 12-4,1 1-1,-2 3 5,29-20 0,-6 3-3,1 1 1,0 0-1,0 0 0,0 1 0,1-1 0,-1 1 1,1 0-1,0 2 3,-5 9-17,0 0 0,-1 8 17,5-10-24,1 0 0,0 1 0,1 0 1,0 3 23,-4 23-62,4-25 23,2 0 0,0 0 0,0 0 1,2 13 38,0 4-29,0-29 30,-1 0 0,1 0 0,0-1 0,0 1 0,1-1 0,0 1 0,-1-1 0,1 1 0,2 2-1,-1-1 2,0 0 0,0 1-1,-1 0 1,1 3-2,-1-7-1,-1 0 0,0 0 1,1-1-1,0 1 1,0 0-1,0-1 0,0 1 1,0-1-1,0 0 0,0 1 1,1-1-1,-1 0 1,1-1-1,0 1 1,2 2-1,0-1 1,0 0-1,0 0 0,1-1 1,-1 1-1,1-1 0,1 0 1,5 1 5,-1 1-1,1 0 1,2 3-5,-7-4 6,1 0 0,-1 0 0,1 0 0,0-1 0,0 0 0,0-1 0,0 0 0,5 1-6,42-3-605,0 3 1,51 9 604,-83-7-1016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5:59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45 16039,'0'0'2449,"0"0"-1840,0 0 783,0-3 49,0 0-977,3-2-352,19-4 369,3 1-257,-3 0-160,3 2-64,-4 3-144,-2 3-769,-3 0-3617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0.0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7251,'0'0'7705,"0"0"-4645,0 0-1712,0 0 223,0 0-555,0 0-581,0 10 3,0 4-422,-2 58 457,4 0 0,3 0-1,3 0 1,8 20-473,-16-89-57,1-1-1,-1 1 0,1 0 1,0 0-1,0 0 0,0-1 1,0 1-1,1 0 1,-1-1-1,1 1 0,-1-1 1,1 0-1,0 0 0,0 1 1,0-1-1,0 0 0,0-1 1,1 1-1,-1 0 1,1-1-1,-1 1 0,1-1 1,-1 0-1,1 1 0,0-1 1,1 0 57,0-1-255,0 0 1,-1 0 0,1 0-1,0-1 1,0 1 0,-1-1-1,1 0 1,0 0 0,-1 0-1,1 0 1,-1-1 0,1 1-1,-1-1 1,0 0 0,0 0-1,0 0 1,0-1 0,0 1-1,2-2 255,20-19-8796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0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69 15783,'0'-2'181,"1"0"-1,0 0 0,0 0 0,-1 0 1,1 0-1,0 0 0,0 0 1,1 0-1,-1 1 0,0-1 0,1 0 1,-1 1-1,1-1 0,-1 1 1,1 0-1,0 0 0,-1-1 0,1 1 1,0 0-1,0 0 0,0 1 1,0-1-1,0 0 0,0 1 0,0-1 1,1 1-181,64-16 544,-56 14-400,20-4-89,0 2 1,0 2-1,0 0 0,29 4-55,-58-2-2,0 1-1,0-1 0,0 1 1,1-1-1,-1 1 0,0 0 1,0 0-1,0 0 0,0 0 1,0 1-1,0-1 0,0 0 1,-1 1-1,1-1 0,0 1 3,-1 0-12,1-1 0,0 1 1,0-1-1,-1 1 0,1-1 0,0 0 0,0 0 0,0 0 0,1 0 0,-1 0 0,0 0 0,0-1 0,0 1 0,1-1 1,-1 1-1,0-1 0,1 0 12,93-11-1983,-100 13 2195,-1-1-1,1 2 0,0-1 1,0 0-1,0 1 0,0 0 1,0 0-1,1 0 0,-3 3-211,-5 3 406,-3 2-276,1 0 0,0 1 0,1 0 0,0 1 0,1 0 0,1 1 0,0 0 0,0 1-1,2 0 1,0 1 0,1-1 0,0 2 0,1-1 0,1 0 0,0 1 0,2 0 0,0 0 0,0 1 0,2-1 0,0 5-130,2-21 2,0 0 0,0 0 0,0-1 0,0 1 1,0 0-1,0-1 0,0 1 0,0-1 1,0 1-1,0-1 0,1 0 0,-1 0 0,0 1 1,0-1-1,0 0 0,1 0 0,-1 0 0,0 0 1,0 0-1,0 0 0,0 0 0,1-1-2,31-2 40,-24-2-92,-1-1 1,0 0-1,0 0 1,0-1-1,0 0 1,-1-1-1,-1 1 1,1-1-1,-1 0 1,0-1-1,4-9 52,8-8-375,27-30-754,-24 31-509,-1-2 0,-2 1 0,1-4 1638,-12 21 1807,-8 16 2273,0 9-4204,1-7 320,0 1 1,1-1-1,0 1 1,1-1-1,0 1 1,0-1-1,1 0 1,0 0 0,1 0-1,4 7-196,-6-12-45,1 0 0,-1 0-1,1-1 1,0 1 0,1-1 0,-1 0 0,0 1-1,1-2 1,0 1 0,1 1 45,-1-2-384,0 0 0,0 0-1,1 0 1,-1-1 0,0 0 0,1 1-1,-1-1 1,1-1 0,0 1 0,-1-1 0,4 0 384,11 0-9058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1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8644,'1'0'8889,"5"11"-6410,11 76 765,-15-66-3073,1-1 1,2 0-1,0 0 1,5 14-172,-9-33 1,-1-1 1,0 1 0,0-1-1,0 1 1,0-1 0,1 1 0,-1-1-1,0 1 1,1-1 0,-1 1-1,0-1 1,1 0 0,-1 1-1,0-1 1,1 1 0,-1-1 0,1 0-1,-1 1 1,1-1 0,-1 0-1,1 0 1,-1 1 0,1-1 0,-1 0-1,1 0 1,-1 0 0,1 0-1,-1 1 1,1-1 0,0 0-1,-1 0 1,1 0 0,-1 0 0,1 0-1,-1-1 1,1 1 0,-1 0-1,1 0 1,-1 0 0,1 0-1,-1-1 1,1 1 0,-1 0 0,1 0-1,-1-1 1,1 1 0,-1 0-1,1-1 1,-1 1 0,1-1-1,-1 1 1,0 0 0,1-1 0,-1 1-1,0-1-1,24-32 25,-20 27-29,12-18-551,2 0-1,1 1 1,0 1-1,16-14 556,-33 34-156,12-3-496,-12 9 719,-1 0 0,1 0 0,-1 1 0,0-1 1,0 0-1,0 1 0,-1-1 0,1 0 0,-1 1 0,0 1-67,0 2 190,2 8 79,1 0-1,1 1 0,0-2 1,1 1-1,0 0 0,1-1 1,8 13-269,-13-27-62,-1 0 0,1 0 0,0 0 0,0 0 0,0-1 0,-1 1 0,1 0 0,0 0 0,0-1 0,0 1 1,1 0-1,-1-1 0,0 1 0,0-1 0,0 0 0,0 1 0,0-1 0,1 0 0,-1 1 0,0-1 0,0 0 1,1 0-1,-1 0 0,0 0 0,0 0 0,0-1 0,1 1 0,-1 0 0,0 0 0,0-1 0,0 1 0,0-1 1,0 1-1,1-1 62,13-13-5029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1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17976,'0'14'1873,"0"12"-944,0 2 847,0 2-607,0 1-529,0 3-272,6-3-80,3 0-15,1-6-49,-1-8-192,-3-3 48,-3-9-64,-3 1-32,3-6-272,-3 3-753,0 2-544,0 1-1968,0-6-7973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1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96 14247,'0'0'4289,"0"0"-2784,4 0 256,17-6-224,7-3-753,13-2-256,-4-3-240,4 0-15,-7 0-129,-9 3-144,-6 3-80,-10 2-305,-6 3-927,-3 3-3218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2.4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4 170 15655,'2'1'295,"0"1"-1,-1-1 1,1 1-1,0-1 1,0 0-1,0 0 1,0 1-1,0-1 1,0-1-1,0 1 1,0 0-1,1 0 1,-1-1-1,0 0 1,0 1-1,1-1 1,-1 0-1,0 0 1,0 0-1,1 0 1,-1 0-1,1-1-294,0 0 104,0 0-1,0-1 1,1 1-1,-1-1 0,0 0 1,0 0-1,0 0 1,-1 0-1,1 0 0,0-1 1,-1 1-1,1-1 0,0-1-103,3-3-41,-1-1-1,0 0 0,0-1 0,-1 1 0,0-1 0,0 1 0,-1-1 0,0 0 0,-1-1 0,1-3 42,-2 6-25,0-29-140,-1 35 161,-1 0 1,1 0 0,-1 0-1,0 1 1,1-1-1,-1 0 1,0 0 0,1 0-1,-1 1 1,0-1 0,0 0-1,0 1 1,0-1 0,0 1-1,0-1 1,0 1-1,0-1 1,0 1 0,0 0-1,0 0 1,0-1 0,0 1-1,0 0 1,0 0 0,0 0-1,0 0 1,0 0-1,0 0 1,0 0 0,0 1 3,-3-2 8,-1 1 0,1 0 1,0 1-1,-1-1 0,1 1 1,0 0-1,0 0 0,0 0 1,0 1-1,0-1 0,0 1 1,0 0-1,0 0 0,1 1 1,-1-1-1,1 1 0,0-1 1,-1 1-1,1 0 0,0 0 1,1 1-1,-3 1-8,2 2 59,-1 0 1,1 0-1,0 0 1,1 0-1,-1 1 1,1-1-1,1 1 0,0 0 1,0-1-1,0 1 1,1 0-1,0 2-59,1-5 70,0 1-1,1-1 1,0 0-1,-1 0 0,2 0 1,-1 0-1,0-1 1,1 1-1,0-1 1,0 1-1,0-1 1,1 0-1,0 0 0,-1 0 1,1-1-1,1 1 1,-1-1-1,0 0 1,1 0-1,4 2-69,5 3 122,0 0-1,1-1 1,0 0-1,0-1 1,1-1-1,9 2-121,-4-3-332,0-1-1,0-2 1,18 0 332,14-1-2727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4.3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1 283 12470,'0'0'1859,"0"0"-549,0 0 784,5-1 1614,15-9-2888,-8-4-732,-1 0 1,0-1-1,-1 0 1,-1 0-1,0-1 0,-2 0 1,1-1-1,-2 0 1,0 0-1,-2-1 0,1 1 1,-2-1-1,-1 0 1,1-8-89,-3 26-3,0-1 0,0 0 0,0 1-1,0-1 1,0 0 0,0 0 0,0 1 0,0-1 0,0 0 0,-1 1 0,1-1 0,0 0 0,0 1 0,-1-1-1,1 1 1,0-1 0,-1 0 0,1 1 0,-1-1 0,1 1 0,-1-1 0,1 1 0,-1-1 0,1 1 0,-1 0 0,1-1-1,-1 1 1,1 0 0,-1-1 0,0 1 0,1 0 0,-1-1 0,0 1 0,1 0 0,-1 0 0,0 0 0,1 0-1,-1 0 1,0 0 0,1 0 0,-1 0 0,0 0 0,1 0 0,-1 0 0,0 0 0,1 0 0,-1 1 0,0-1 3,-23 11-156,18-5 172,0 1 0,1 0 0,0 0 1,0 0-1,1 1 0,0-1 0,0 1 0,1 0 1,0 0-1,-1 4-16,-1 9 211,0-1 0,0 1 0,1 15-211,3 75 515,1-110-509,0 0-1,0 0 1,1 0 0,-1 0 0,1 0 0,-1 0 0,1 0 0,-1-1 0,1 1 0,0 0 0,-1 0 0,1 0 0,0-1 0,0 1 0,-1 0 0,1-1 0,0 1 0,0-1 0,0 1-1,0-1 1,0 1 0,0-1 0,0 0 0,0 0 0,0 1 0,0-1 0,0 0 0,0 0 0,0 0 0,0 0 0,0 0 0,0 0-6,42 1 151,-33-2-98,1 1-70,0-1-1,0 0 1,0-1-1,0 0 0,-1 0 1,1-1-1,-1-1 1,0 0-1,1 0 0,-2-1 1,1-1-1,-1 1 0,1-1 1,-2-1-1,6-4 18,0-1-321,-1 0-1,0-1 1,-1-1-1,0 0 1,-1 0-1,0-1 1,-2-1-1,5-9 322,-13 24 16,-1 1 46,0 0 101,0 0 127,0 0 113,0 0-19,0 0-106,0 0-97,22 1-23,-18 1-155,0 0 1,0-1 0,-1 1-1,1 1 1,0-1 0,-1 1-1,0-1 1,1 1 0,-1 0-1,0 0 1,0 1 0,-1-1-1,1 0 1,-1 1-1,0 0 1,0-1 0,0 1-1,1 4-3,2 2 17,-1 0-1,0 1 0,0-1 0,-1 1 0,-1 0 0,1 7-16,-2-16 12,-1 0 0,0 0 0,0-1-1,1 1 1,-1 0 0,0 0-1,0 0 1,0-1 0,-1 1 0,1 0-1,0 0 1,-1-1 0,1 1-1,-1 0 1,0-1 0,1 1 0,-1 0-1,0-1 1,0 1 0,0-1-1,0 1 1,0-1 0,0 0 0,-1 1-1,1-1 1,0 0 0,-1 0 0,0 1-12,-3-1 37,0 1 0,0-1 1,0 0-1,0 0 1,0-1-1,-1 0 1,1 0-1,0 0 1,-1 0-38,-5 0 17,10 0-14,0 0 0,0 0-1,0 0 1,0 0 0,0-1-1,0 1 1,0 0-1,0 0 1,0-1 0,0 1-1,0 0 1,0-1 0,0 1-1,0-1 1,0 1-1,0-1 1,1 0 0,-1 1-1,0-1 1,0 0 0,1 0-1,-1 1 1,0-1-3,-8-8-10,8 8-105,19 0 103,0-2 0,0 0 0,0-1 0,-1 0 0,0-1-1,0-2 1,0 1 0,-1-2 0,0 0 0,0-1 0,-1-1 0,0 0-1,-1-1 1,0 0 0,-1-2 0,0 1 0,-1-1 0,6-9 12,-12 16-163,-1 0 1,0-1-1,0 0 1,0 0 0,-1 0-1,0 0 1,-1-1 0,1 0-1,-1 0 1,-1 0 0,0 0-1,0 0 1,0 0 0,-1-6 162,-41 15 13,37 2 30,1-1 0,0 1 0,-1-1 0,1 1 0,0 0 0,1 0 0,-1-1 0,0 1 0,1 1 0,-1-1 0,1 0 0,0 0 0,0 2-43,-11 45 441,9-22 33,1 0 0,2 0 0,2 26-474,-2-53 8,0 0 1,0 1-1,0-1 0,0 0 0,1 0 0,-1 0 0,0 1 0,1-1 0,-1 0 0,1 0 0,-1 0 1,1 0-1,-1 0 0,1 0 0,0 0 0,0 0 0,-1 0 0,1 0 0,0 0 0,0 0 1,0 0-1,0-1 0,0 1 0,0 0 0,0-1 0,0 1 0,1 0-8,1-1 2,-1 1-1,1-1 1,-1 0-1,1 0 1,0 0 0,-1 0-1,1 0 1,-1 0-1,1-1 1,0 1-1,-1-1 1,3-1-2,3-1-162,0 0 1,0-1-1,0 0 0,-1 0 1,0 0-1,1-1 1,1-3 161,33-33-5759,-34 32 2668,15-14-10768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4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51 14759,'0'3'3052,"0"4"-2477,1 1 0,0-1-1,0 0 1,1 0 0,0 0 0,0-1 0,1 2-575,40 79 1407,-28-59-883,-13-24-479,-1-2-34,-1-1 0,1 1 0,0 0 0,0-1-1,-1 1 1,1-1 0,0 1 0,0-1 0,1 1 0,-1-1 0,0 0 0,0 0 0,1 1 0,-1-1 0,0 0 0,1 0 0,-1 0 0,1-1-1,0 1 1,-1 0 0,2 0-11,-2-3-21,0 0 0,-1 0 0,1 0 0,-1 1 0,1-1 0,-1 0 0,0 0 0,0 0 0,0 0-1,0 0 1,0 0 0,0 0 0,-1-1 21,1 2-56,0-140-1543,1 139 1626,0 1 0,0 0-1,0 0 1,-1 1 0,1-1 0,0 0-1,0 0 1,0 0 0,0 1-1,1-1 1,-1 0 0,0 1-1,0-1 1,0 1 0,0-1-1,1 1 1,-1 0 0,0-1-1,0 1 1,1 0-27,4-2 88,138-54 744,-131 47-2192,-9 2-2453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5.4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6 13014,'0'0'3500,"-4"-1"2422,-21-3-5660,18 4-215,0 0 0,-1 1-1,1 0 1,0 1 0,0 0-1,0 0 1,0 0-1,0 1 1,1 0 0,-1 0-1,1 1 1,0-1 0,0 2-1,0-1 1,0 0 0,1 1-1,0 0 1,0 1-1,0-1 1,1 1 0,-1 0-1,1 0 1,1 0 0,-3 6-47,-2 3 77,1 1 1,1 0-1,1 0 1,0 1-1,1 0 1,1 0-1,1 0 1,0 0-1,1 17-77,0-31 9,1 1-1,0 0 0,0 0 0,0 0 1,1 0-1,-1-1 0,1 1 1,0 0-1,0 0 0,0-1 0,0 1 1,1-1-1,-1 1 0,1-1 1,0 0-1,0 1 0,1 0-8,0-2 3,1 0 0,-1-1 1,0 1-1,1-1 0,-1 0 0,1 1 0,0-2 0,-1 1 1,1 0-1,0-1 0,-1 0 0,1 0 0,0 0 0,-1 0 1,1 0-1,0-1 0,3 0-3,-1-1-16,0 0 0,0 0 0,0 0-1,0-1 1,0 0 0,0 0 0,-1-1 0,1 1 0,-1-1 0,0 0-1,0-1 1,0 1 0,-1-1 0,2-2 16,57-75-898,-62 81 877,3-5-66,2-1-20,0-1 0,0 0 1,-1-1-1,0 1 0,0-1 0,-1 0 1,-1 0-1,1 0 0,-1-1 0,-1 1 1,0-1-1,1-5 107,-3 14 173,0 1 22,0 0-30,0 11 52,-2 29 284,1 46 313,1-82-793,0 1-1,1-1 1,0 1-1,0-1 0,0 1 1,0-1-1,1 1 1,0-1-1,-1 0 0,2 0 1,-1 0-1,0 0 1,1 0-1,0-1 1,2 3-21,-2-4-33,-1 0 1,1-1 0,0 1 0,-1-1 0,1 0 0,0 0 0,0 0-1,0 0 1,0 0 0,0 0 0,0-1 0,0 0 0,0 1 0,1-1-1,-1-1 1,0 1 0,0 0 0,2-1 32,-1 0-490,-1 1 1,1-1-1,-1 0 1,0-1-1,1 1 0,-1 0 1,0-1-1,0 0 1,0 0-1,2-1 490,26-32-11923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3.44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 0 784,'0'0'184,"0"0"75,0 0 155,0 0-89,0 0-165,0 0-119,-1 1-1,1-1 1,0 0-1,-1 1 1,1-1-1,0 1 0,0-1 1,-1 0-1,1 1 1,0-1-1,0 1 1,0-1-1,0 1 1,-1-1-1,1 1 0,0-1 1,0 1-1,0-1 1,0 1-1,0-1 1,0 1-1,0-1 1,0 0-1,0 1 0,1 0-40,0 132 398,8 30-398,-5-120 8,-2-9-2,1-1-1,2 0 0,2 0 0,0-1 1,4 6-6,-9-35 0,0 14-3,-1-14-11,1 1 1,0 0-1,-1-1 1,1 1-1,1-1 1,-1 0-1,2 2 14,3 7-182,-6-11-13,-1-1-75,0-4-141,0-21-186,0-17-132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5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 11477,'0'-11'8372,"0"5"-5971,0 6-784,0 0-433,0 0-303,0 0-529,0 0-112,0 0-176,0 0-32,0 0-32,0 0-128,0 0-240,0 0-576,0 6-1378,0 0-10339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7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62 8692,'-24'0'10268,"38"-2"-5028,28-2-4794,43-21-298,-67 18-187,1 1 0,0 1 0,1 1 0,-1 0 0,1 1 1,3 1 38,-23 2-104,0 0 48,-1 41 13,-3-21 56,-1 1 1,-1-1-1,0-1 1,-2 1-1,0-1 1,-1-1-1,-3 3-13,1 2 17,0 0 0,1 0 0,1 1 1,-3 14-18,11-34 2,-1-4-4,2 0-12,0 0-2,0 0-8,0-1 7,0 1-1,1-1 0,-1 1 1,0-1-1,1 1 0,-1-1 0,1 1 1,-1-1-1,1 1 0,-1 0 1,1-1-1,-1 1 0,1 0 1,-1-1-1,1 1 0,0 0 1,-1-1-1,1 1 0,-1 0 1,1 0-1,0 0 0,-1 0 1,1 0-1,0 0 18,18 0 5,-12 1-4,1-1 0,-1 1-1,1-2 1,-1 1-1,0-1 1,1 0 0,-1 0-1,0-1 1,1 0 0,-1 0-1,0-1 1,-1 0 0,1 0-1,0 0 1,-1-1-1,0 0 1,1-1-1,28-25-1279,0-2 0,-2-1 1,28-37 1278,-57 160 4178,-4-87-4153,1 0 1,-1 0 0,1-1 0,0 1-1,0 0 1,0 0 0,0 0 0,0-1-1,1 1 1,-1 0 0,1-1 0,0 0 0,0 1-1,0-1 1,0 0 0,0 0 0,0 0-1,1 0 1,-1 0 0,1-1 0,-1 1 0,1-1-1,-1 1 1,1-1 0,0 0 0,0 0-1,0 0 1,0-1 0,0 1 0,0 0-26,11 2-160,-1-1 1,1 0-1,0-1 1,-1 0 0,14-1 158,2-7-2005,-1-19-2868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7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17768,'-3'0'2545,"3"0"-2193,0 0-79,0 0 63,0 0-336,0 0-416,0 0-913,0 0-3601,0 8-8548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7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79 49 432,'0'0'11803,"0"0"-7711,0 0-2109,-1 10 794,-2 3-2305,-4 9-39,2 1 0,1 0 0,0-1 0,2 2 1,0-1-1,3 18-433,-1-39 3,1-1-1,0 1 1,-1 0 0,1-1 0,0 1-1,0 0 1,1-1 0,-1 1 0,0-1-1,0 1 1,1-1 0,-1 0 0,1 0-1,-1 0 1,1 0 0,0 0 0,-1 0 0,1 0-1,0 0 1,0 0 0,-1-1 0,1 1-1,0-1 1,0 1 0,0-1 0,0 0-1,0 0 1,0 0 0,-1 0 0,1 0 0,0 0-1,1-1-2,4 1 5,0 0 0,1 0 0,-1-1 0,0 0 0,0 0 0,0-1 0,0 0 0,3-2-5,-5 1-20,1-1 1,-1 0-1,0 0 1,0 0-1,0-1 1,-1 1 0,1-1-1,-1 0 1,0-1-1,-1 1 1,1-1-1,-1 0 1,0 0-1,-1 0 1,2-4 19,-1 3-32,-1-1 1,0 1-1,0-1 1,0 1-1,-1-1 1,0 0-1,-1 0 1,1 1-1,-2-1 1,1 0-1,-1 0 1,0 1-1,-1-4 32,0 6 4,-1 1-1,1 1 1,-1-1-1,1 0 1,-1 0-1,0 1 1,0 0 0,-1 0-1,1 0 1,-1 0-1,1 0 1,-1 0-1,0 1 1,0 0-1,0 0 1,0 0-1,-1 0 1,1 1 0,0 0-1,-1-1 1,0 2-4,-11-5 19,0 2 1,-1 0 0,1 1 0,-1 1 0,-3 1-20,17-1 9,-1 1 0,1 0 0,-1 0 0,1 0 1,0 1-1,-1-1 0,1 1 0,-1 0 1,1-1-1,0 2 0,0-1 0,0 0 0,0 1 1,-2 0-10,3 0-16,1 0 1,-1 1 0,1-1 0,0 0 0,0 1 0,0-1-1,0 1 1,0 0 0,0-1 0,1 1 0,-1-1 0,1 1-1,0 0 1,-1 0 0,1-1 0,0 1 0,1 0-1,-1 0 16,1 37-1307,1 4-2687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08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16776,'0'6'1809,"0"-6"-1393,0 0 1345,4 0-465,33 0-560,13 0-15,6 2-257,9 1-16,4 3-64,-1-1-112,-2-2 49,-10 3-97,-10-6-96,-18 0-16,-12 0-112,-13 0-224,-3 0-673,-3 0-1056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17.92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22 7491,'3'-9'9825,"6"2"-3806,22 1-2224,42 8-6974,-61-1 4661,404 29-1415,-374-24-60,0 2 0,32 11-7,-41-10 11,-1-1-1,2-1 0,-1-2 1,34 0-11,87-6 47,173 3-33,-62 15-19,-220-11-7,0 2 0,0 2 0,6 5 12,-11-4-12,1-1-1,0-2 1,0-2-1,8 0 13,144-6-29,22 1 24,-188 3-2,-1 0 1,1 2-1,-1 1 1,-1 1-1,14 6 7,-8-3-18,1-1-1,0-1 1,14 1 18,33-2-33,0-4-1,40-4 34,32 2 29,746 1 51,-719-10-135,-46 2-4,71 7 59,65 8-147,29-12 142,86-20 5,278-11 179,-230 17-140,-107 9-116,-52 2 112,-195-2-25,-1-3 1,38-12-11,-27 5 11,60-4-11,260 4-11,11 17 11,368-14-29,-539 2 65,1 10 0,58 16-36,454 1 28,-576-16 2,-114-2 38,39-7-68,26-2 10,-82 10 87,1 3 0,0 2 0,24 5-98,-73-7-82,-5-1 55,1 1 0,-1-1 0,1 0 0,-1 0 0,1 1 0,-1-1 0,1 0 1,-1 0-1,1 0 0,-1 1 0,1-1 0,-1 0 0,1 0 0,-1 0 0,1 0 1,-1 0-1,1 0 0,0 0 0,-1 0 0,1-1 0,-1 1 0,1 0 0,-1 0 0,1 0 1,-1-1-1,1 1 0,-1 0 0,1 0 0,-1-1 0,1 1 0,-1 0 0,0-1 1,1 1-1,-1-1 0,1 1 0,-1 0 0,0-1 0,0 1 0,1-1 0,-1 1 1,0-1-1,0 1 0,1-1 0,-1 1 0,0-1 0,0 1 0,0-1 0,0 0 0,0 1 1,0-1-1,0 1 0,0-1 0,0 1 0,0-1 0,0 1 0,0-1 0,0 1 1,0-1-1,-1 0 28,-7-40-4237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20.5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1 219 5635,'0'0'912,"0"0"1262,28-12 9061,28 10-9538,42-3-1304,0-5 0,-1-4 0,-1-5 0,16-7-393,-71 16 130,289-57 267,-283 59-348,-1 2 0,1 2 1,-1 2-1,27 3-49,38-1 73,434-3 90,-280 5-126,-178 2-11,0 4 1,6 4-27,-7 0-39,1-4 1,7-4 38,1057-1 45,-468 5 345,-617-9-257,0 4 0,0 2 1,26 7-134,19 5 80,1-5 0,0-6 0,41-4-80,66-13-13,348 11 178,-559-1-155,-1 0 1,1 0-1,-1-1 1,0 0-1,1 0 1,-1-1-1,0 0 1,-1 0-1,1 0 1,0-1-1,1-2-10,0 1 3,0 1 1,0 0-1,1 0 1,-1 0-1,1 1 0,0 0 1,5 0-4,50-3-22,1 2 1,0 4-1,0 2 1,24 6 21,117 2 502,10-21-417,-98 11 299,-74-13 182,6 9-398,-50 2-62,0 2-109,0 0 0,1-1 0,-1 1 1,0 0-1,0 0 0,0-1 0,0 1 0,0 0 0,0-1 0,0 1 0,0 0 0,0 0 1,0-1-1,0 1 0,0 0 0,0 0 0,0-1 0,0 1 0,-1 0 0,1-1 0,0 1 1,0 0-1,0 0 0,0-1 0,0 1 0,-1 0 0,1 0 0,0 0 0,0-1 0,0 1 1,-1 0-1,1 0 0,0 0 0,0 0 0,0-1 0,-1 1 0,1 0 0,0 0 0,-1 0 1,1 0-1,0 0 0,0 0 0,-1 0 0,1 0 0,0 0 3,-98-24-4501,11 0-7624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26.08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 54 5154,'0'0'2586,"0"0"-1015,0 0 518,0 0 640,0 0-186,-1-4 2874,1 3-5251,0 0-1,0 1 1,0-1-1,-1 1 1,1-1-1,0 0 1,0 1 0,0-1-1,0 0 1,0 1-1,1-1 1,-1 1-1,0-1 1,0 0-1,0 1 1,0-1 0,1 1-1,-1-1 1,0 1-1,1-1 1,-1 0-1,0 1 1,1-1-1,-1 1 1,1-1-166,88 1-66,33-1-4,102 13 70,-55 0-390,161-8 390,-5-2-29,-140 15-7,-102-7 75,65-1-39,214-21-512,-338 13 493,0-2 1,0 0 0,0-2 0,-1-1 0,16-4 18,55-6-280,-34-8 322,-46 16 2,0 1 1,1 0-1,0 1 0,-1 0 0,2 1 1,-1 1-1,8-1-44,4 1 236,-46 2-2406,-16 2-792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31.8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38 32 10789,'-28'-20'11595,"19"10"-8698,111 10-2118,982 0-123,-1072-1-655,21 4 28,-31-3-11,-2 0-2,-10 4-8,-41 7-1198,0-1 1,-5-2 1189,15-7-3551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37.9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0 146 11189,'1'0'219,"-1"0"0,1 0 0,-1 0-1,1 0 1,-1 0 0,1 0 0,-1 0 0,1 0 0,-1 0-1,1 0 1,-1 0 0,1 0 0,-1 0 0,1-1 0,-1 1-1,1 0 1,-1 0 0,1-1 0,-1 1 0,0 0 0,1-1-1,-1 1 1,0 0 0,1-1 0,-1 1 0,0-1-1,1 1 1,-1 0 0,0-1 0,0 1 0,1-1 0,-1 1-1,0-1 1,0 1 0,0-1 0,0 1 0,0-1-219,0 0 188,1 1 0,-1-1 0,0 1 1,0-1-1,0 0 0,1 1 0,-1-1 0,0 1 1,0-1-1,1 1 0,-1-1 0,0 1 0,1-1 1,-1 1-1,1-1 0,-1 1 0,1 0 0,-1-1 1,1 1-1,-1 0 0,1-1 0,-1 1 0,1 0 0,-1 0 1,1-1-1,0 1 0,-1 0 0,1 0-188,128-22-14,1 6 0,0 6 0,19 5 14,37 3-12,-78 2-10,-1-4 0,80-15 22,-60 5-166,0 5 1,1 6 0,28 6 165,21 0-89,321-7-114,391 4-322,139 3-1693,-525-5 2374,263 2 57,-544 20-266,422-29-105,-132 6 240,-9 0 202,-79-8-249,-182-6-161,-80 17 1489,-161 0-1216,-1 0 160,0 0 8,28 0 397,-1 0-478,-36 0 6,-46 0-877,-6 0-3434,-6 0-9191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3.78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0 0 640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41.7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1 143 11909,'0'0'2239,"0"0"-793,0 0 259,0 0 66,0 0-680,0 0-482,0 0 4,0 0 9,0 0-25,0 0-26,0 0-91,0 0-98,0 0-230,0 0-67,0 0-55,0 0-52,0 0 46,0 0 35,0 0 8,0 0 18,0 0 41,0 0 18,0 0-38,0 0-12,3 0-17,224-1 122,352 5 56,-392 10-226,409-14 35,-376-6-61,-199 5 5,0-1 1,0-1 0,0-1 0,0-1-1,-1-1 1,1-1 0,-1-1 0,11-6-9,25-8 10,-36 17-16,1 0 0,0 2 0,0 0 0,1 1 0,-1 2 0,0 0 0,14 2 6,17-1-6,238-1 64,-287 1-40,0-2-1,0 1 1,0 0-1,0 0 0,0-1 1,0 0-1,0 0 1,-1 0-1,1 0 0,0 0 1,0 0-1,0-1 1,-1 1-1,1-1 0,-1 0-17,24-12 113,-14 12-117,0 0 0,1 0 1,-1 1-1,0 0 0,1 2 0,10 0 4,8 0-4,408-1 242,-472-11-3106,-19-12-5376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6:47.5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9 183 9028,'0'0'3271,"0"0"-1646,0 0-390,0 0 83,0 0-227,0 0-379,0 0 14,0 0 181,0 0 104,0 0 14,0 0-60,0 0-113,-9-11 348,292 17 1030,-264-5-2218,1 1-1,-1 1 1,0 0-1,5 3-11,-5-1-1,0-1-1,0-1 1,1-1-1,4-1 2,397-1 137,-331-11-105,-56 10-27,0-2 1,19-5-6,-19 2 2,0 2 1,22 1-3,297 6 632,-346-4-593,0 0 1,-1 0-1,1-1 0,0 0 1,-1 0-1,0-1 1,0 0-1,0 0 1,0 0-1,2-2-39,-1 1-7,-1 0-1,1 1 1,0-1 0,0 2-1,1-1 1,-1 1 0,1 0-1,-1 0 1,1 1 7,84-2-83,26 6 83,-34 0 134,57-7-134,-86-2-3,52-1-29,-94 7 32,37 0 5,0-1 1,0-3-1,0-1 0,9-5-5,-38 7-19,0 0-1,0 2 0,0 0 0,3 2 20,65-4-65,-20-2-7,-49 4 52,0 0 1,0-1 0,-1-1 0,6-3 19,-8 3-28,0 0 0,1 2 0,-1 0 0,0 0 0,15 3 28,-14-1 24,0-1-1,0 0 1,0-2 0,0 0 0,5-2-24,11-1 39,-1 1 1,1 1 0,0 2 0,18 2-40,-9 0 265,-43-2-268,-1 1 1,1 0-1,0 0 0,0 0 1,0 0-1,-1-1 1,1 1-1,0 0 1,0 0-1,0 0 0,-1-1 1,1 1-1,0 0 1,0 0-1,0-1 1,0 1-1,0 0 0,0-1 1,0 1-1,0 0 1,0 0-1,0-1 1,0 1-1,0 0 0,0-1 1,0 1-1,0 0 1,0 0-1,0-1 1,0 1-1,0 0 0,0 0 1,0-1-1,0 1 1,0 0-1,0 0 0,1-1 1,-1 1-1,0 0 1,0 0-1,0-1 1,1 1-1,-1 0 0,0 0 1,0 0-1,0 0 1,1-1-1,-1 1 1,0 0-1,0 0 0,1 0 1,-1 0-1,0 0 1,1 0-1,-1 0 1,0 0-1,0-1 3,-40-7-1019,-24-5-1324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23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0 304,'0'0'2113,"0"0"-1953,0 3-112,0 0-48,0 0-656,0-3-160,0 0 816,0 0 0,3 0 1552,-3 0-191,3 5-33,4 7-415,-4 2-401,3 14-272,0 2-240,0-1-2833,1-7-401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56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23 7171,'0'0'2377,"3"-1"4594,6 4 1127,-12 572-7503,3-575-550,0 0-8,0 0 14,0-15-27,-10-41-809,-1-3-660,10-134-5817,1 102 8590,3 57 71,1 0 3562,-3 31-4960,1 0-1,0 0 0,0 0 0,1 0 0,-1 1 0,1-1 0,-1 1 0,1 0 1,0 0-1,-1 0 0,1 0 0,0 0 0,0 0 0,2 0 0,1-1-4,16-10-42,1 2 1,1 1-1,-1 0 0,2 2 1,-1 1-1,1 1 1,0 1-1,1 1 0,-1 1 1,1 2-1,21 0 46,-46 2-33,-1-1-1,1 1 1,-1-1-1,1 0 1,0 1 0,-1 0-1,1-1 1,-1 1-1,1-1 1,-1 1-1,0 0 1,1-1 0,-1 1-1,0 0 1,1-1-1,-1 1 1,0 0-1,0-1 1,1 1 0,-1 0-1,0 0 1,0-1-1,0 1 1,0 0-1,0 0 1,0-1 0,0 1-1,0 0 1,-1 0 33,-2 28 188,1-24-167,0 0 0,-1 0 0,1 0 0,-1 0 0,0-1-1,-1 1 1,1-1 0,-1 0 0,0 0 0,0 0 0,0 0 0,-3 1-21,-64 44 142,28-21-93,-1 10 30,32-27-62,0 0 0,-1-1 0,-1 0-1,1-1 1,-11 5-17,19-13 94,4-1-20,1 0 1,-9 0 133,-56 3-9,61-3-178,-1 1 1,1 0-1,-1 0 1,1 0-1,-1 1 1,1-1-1,0 1 0,0 0 1,-1 0-1,1 1 1,1-1-1,-2 2-21,4-4 86,12 0-489,25-2 331,-1-2 0,0-1 0,0-2-1,8-4 73,-7 2-61,0 2 0,1 1 0,0 2-1,11 0 62,-47 4-12,0 0 0,0 1-1,0-1 1,0 0 0,0 0-1,0 0 1,0 1 0,0-1-1,0 1 1,0-1 0,0 1-1,0-1 1,0 1 0,0-1-1,0 1 1,0 0 0,0-1-1,-1 1 1,1 0 0,0 0 0,-1 0-1,1 0 1,0 0 0,-1 0-1,1 0 1,-1 0 0,1 0-1,-1 0 13,1 3 32,0 0-1,0 0 1,0 0 0,0 0-1,-1 0 1,0 0-1,0 0 1,0 4-32,-1 1 99,0 0 0,0-1 0,-1 0 1,0 1-1,-1-1 0,0 0 1,0 0-1,-3 4-99,-2 1 70,-2 0 0,0-1 1,0 0-1,-1-1 1,0 0-1,-1 0 0,0-2 1,-1 1-1,0-2 0,-1 1 1,0-2-1,0 0 0,0-1 1,-1 0-1,0-1 0,0-1 1,0 0-1,-1-1 0,1-1 1,-1 0-1,1-1 0,-14-1-70,27 0 2,0 1 0,0-1 0,0 0 0,0 0 0,0 0 0,0 0 0,0-1 0,0 1-1,0-1 1,0 1 0,0-1 0,0 0 0,0 1 0,0-1 0,-1-1-2,2 0-293,0 0-1,0 0 1,0 0-1,1 0 1,-1 0-1,1-1 1,-1 1-1,1 0 1,0 0-1,0 0 1,0-1-1,0 1 1,1-2 293,-1 0-704,2-5-3298,11-4-3972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56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8724,'1'0'8473,"3"0"-4248,-4 0-4139,1 0-1,-1 0 1,1 0 0,-1 0 0,1 0 0,-1 1 0,0-1-1,1 0 1,-1 0 0,1 0 0,-1 0 0,0 1 0,1-1 0,-1 0-1,1 0 1,-1 1 0,0-1 0,1 0 0,-1 1 0,0-1 0,1 0-1,-1 1 1,0-1 0,0 0 0,1 1 0,-1-1 0,0 1-1,0-1 1,0 1 0,0-1 0,0 1-86,8 62 172,-8-46-106,2 0 1,1 1-1,0-1 1,1-1-1,1 5-66,-4-20-9,-1 1 1,1-1-1,0 0 0,-1 1 0,1-1 0,0 0 0,0 0 1,-1 0-1,1 0 0,0 0 0,0 0 0,1 0 0,-1 0 1,0 0-1,0 0 0,0 0 0,0-1 0,1 1 0,-1 0 1,0-1-1,1 1 0,-1-1 0,1 0 0,-1 1 0,0-1 1,1 0-1,-1 0 0,1 0 0,-1 0 0,1 0 0,-1 0 1,0 0-1,1 0 0,-1-1 0,1 1 9,2-1-20,-1 0-1,0 0 1,0-1 0,0 1-1,0-1 1,0 1 0,0-1-1,0 0 1,0 0 0,-1 0-1,1-1 1,-1 1 0,3-3 20,3-6 0,-2 4-7,0 0 0,0 0-1,-1-1 1,0 0 0,-1 0 0,1 0-1,-2 0 1,1-1 0,-1 1-1,0-1 1,-1 0 0,0 0 0,-1 0-1,1-4 8,-2 12 3,0 1-168,0 0-185,0 13-26,0-3 381,-1 5 107,2 1 1,0-1 0,0 0 0,1 0-1,4 13-112,-5-25 4,0 0-1,0 0 0,0 0 1,0 0-1,1 0 0,-1 0 1,1 0-1,-1-1 1,1 1-1,0-1 0,0 1 1,1-1-1,-1 0 1,0 1-1,1-1 0,-1 0 1,1-1-1,0 1 0,0 0 1,-1-1-1,1 0 1,0 1-1,0-1 0,0-1 1,1 1-1,-1 0 0,0-1 1,0 1-1,0-1 1,4 0-4,-2 0-65,1-1 1,0 0 0,-1 0-1,1-1 1,-1 1 0,1-1 0,-1 0-1,1-1 1,-1 1 0,0-1 0,0 0-1,-1 0 1,1-1 0,-1 1 0,3-4 64,11-10-2000,-1-1 1,-1 0 0,2-6 1999,4-3-4700,-18 22 2941,-4 3-3237,0 2-281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58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16 151 7219,'0'0'4408,"0"0"-1135,0 0-424,0 0-680,0 0-861,0 18 47,-1 10-688,1-11-459,0 0-1,0 0 0,2-1 1,0 1-1,3 11-207,-3-23-2,-1 0 1,1 0 0,1 0-1,-1 0 1,1 0-1,-1 0 1,1-1-1,1 0 1,-1 1 0,0-1-1,1 0 1,0-1-1,0 1 1,0-1 0,1 0-1,-1 0 1,1 0-1,0 0 1,-1-1-1,2 1 2,-4-2-21,0 0-1,0-1 1,0 1 0,0 0-1,1-1 1,-1 1-1,0-1 1,0 1-1,1-1 1,-1 0-1,0 0 1,1 0-1,-1-1 1,0 1-1,1 0 1,-1-1-1,0 0 1,0 1 0,0-1-1,0 0 1,0 0-1,2-1 22,-1-1-2,1 1 1,-1-1-1,0 0 1,0 0-1,0-1 0,0 1 1,-1-1-1,1 1 0,-1-1 1,0 0-1,2-3 2,0-5-53,1 1 0,-1-2 0,-1 1 0,0 0 0,-1 0 0,0-1-1,-1 0 1,0 1 53,-1 9-9,1 0 0,-1 0-1,0 0 1,0 1 0,0-1-1,-1 0 1,1 0 0,-1 0-1,1 1 1,-1-1 0,0 0-1,0 1 1,0-1 0,0 1-1,-1-1 1,1 1 0,-1-1-1,1 1 10,-3 0-22,0 0-1,1 1 1,-1-1 0,0 1-1,0 0 1,0 0-1,0 0 1,0 1-1,0-1 1,0 1-1,0 0 1,-3 0 22,-30 1 15,31 0 21,-1 0 1,1 0-1,0-1 0,0 0 0,0 0 0,-1-1 0,1 1 0,0-1 1,0-1-1,0 1 0,0-1 0,0 0 0,0-1 0,1 1 0,-3-2-36,2-10 306,6 13-313,0 1 0,0 0-1,0-1 1,0 1 0,0 0 0,0-1-1,0 1 1,0 0 0,0-1-1,0 1 1,0 0 0,0-1-1,0 1 1,0 0 0,0-1-1,0 1 1,0 0 0,0-1-1,0 1 1,1 0 0,-1-1-1,0 1 1,0 0 0,0 0-1,1-1 1,-1 1 0,0 0 0,0 0-1,1-1 1,-1 1 0,0 0-1,0 0 1,1 0 0,-1-1-1,0 1 1,1 0 0,-1 0-1,0 0 1,1 0 0,-1 0-1,0 0 1,1 0 0,-1 0-1,1 0 8,13-3-12,0 0 0,-1 0 0,1-2-1,0 1 1,-1-2 0,0 0 0,0 0-1,-1-1 1,8-7 12,14-5-12,75-39 22,-108 58-14,-1 0 0,1-1 0,0 1-1,-1 0 1,1 0 0,0 0 0,-1 0-1,1 0 1,0 0 0,-1 0-1,1 0 1,0 0 0,-1 0 0,1 1-1,0-1 1,-1 0 0,1 0 0,0 1-1,-1-1 1,1 0 0,-1 1 0,1-1-1,-1 0 1,1 1 0,-1-1-1,1 1 1,-1-1 0,1 1 0,-1-1-1,1 1 1,-1 0 0,0-1 0,1 1-1,-1-1 1,0 1 0,0 0 4,10 25-179,-8-20 189,24 81 526,-20-63-358,1 0 0,0-1 1,2 0-1,1 0 0,9 16-178,-18-39-6,-1 1 1,0-1-1,1 1 1,-1 0-1,1-1 1,-1 1-1,1-1 0,0 0 1,-1 1-1,1-1 1,-1 1-1,1-1 1,0 0-1,-1 1 1,1-1-1,0 0 0,-1 0 1,1 1-1,0-1 1,0 0-1,-1 0 1,1 0-1,0 0 1,-1 0-1,1 0 1,0 0-1,0 0 0,-1 0 1,1-1-1,0 1 1,-1 0-1,1 0 1,0-1-1,-1 1 1,1 0-1,0-1 0,-1 1 1,1-1-1,-1 1 1,1 0-1,0-1 1,-1 1-1,1-1 1,-1 0-1,0 1 1,1-1-1,-1 1 0,1-1 1,-1 0-1,0 1 6,28-43-50,-20 30 18,22-24-521,-29 37 519,-1 0-94,0 0-96,0 5 247,0 1 0,0-1 0,1 1 0,0-1 0,0 1 0,1-1 0,-1 1 0,1-1 0,0 0 0,0 0-1,1 0 1,0 0 0,0 0 0,0-1 0,0 1 0,1-1 0,-1 0 0,1 0 0,0 0 0,1 0 0,-1-1 0,1 0 0,-1 0 0,1 0 0,0 0 0,0-1 0,0 0 0,0 0 0,1 0 0,-1 0 0,1-1 0,-1 0 0,1 0 0,3-1-23,3 1 21,-1 0 0,1-2 0,-1 1 0,1-2 0,-1 1 0,1-1 0,-1-1-1,0 0 1,0-1 0,0 0 0,-1-1 0,9-5-21,-12 7 2,0-1 0,-1 0 0,0 0 0,0-1 0,0 0 0,0 0 0,-1 0 0,0-1 0,0 1 0,1-3-2,-3 2 1,-1 0 0,1 0 0,-1 0 0,0 0 1,-1 0-1,1 0 0,-1-1 0,0 1 0,-1-1 0,0 1 0,0-7-1,0 7-42,-1 1 0,0-1 1,0 0-1,0 1 0,-1-1 0,1 1 0,-1-1 0,-1 1 0,-2-5 42,5 8-7,-1 1-1,1 0 0,-1 0 0,0 1 0,1-1 0,-1 0 0,0 0 0,0 0 0,1 0 0,-1 0 1,0 1-1,0-1 0,0 0 0,0 1 0,0-1 0,0 1 0,0-1 0,0 1 0,0 0 1,-1-1-1,1 1 0,0 0 0,0 0 0,0 0 0,0-1 0,0 1 0,-1 0 0,1 1 1,0-1-1,0 0 0,0 0 0,0 0 0,0 1 0,-1-1 0,1 1 0,0-1 0,0 1 0,0-1 1,0 1-1,0-1 0,0 1 0,1 0 0,-1 0 0,0-1 0,0 1 0,0 0 0,1 0 1,-1 0-1,0 0 0,1 0 0,-1 0 0,1 0 0,-1 0 8,-6 10 47,0 0 0,0 0-1,1 0 1,1 1 0,0-1 0,0 1-1,1 0 1,1 1 0,0-1 0,1 1-1,0 0 1,1-1 0,0 1 0,1 0 0,1 0-1,0-1 1,1 6-47,-1-15 16,-1 0 0,1 0 1,0 0-1,0-1 0,0 1 0,1 0 0,-1-1 0,1 1 0,-1 0 1,1-1-1,0 0 0,0 1 0,0-1 0,0 0 0,0 0 0,1 0 1,1 1-17,1 0 23,1 1 0,0-1 0,0-1 0,0 1 1,0-1-1,0 0 0,1 0 0,1-1-23,17 3-35,0-2-1,-1 0 0,1-2 1,2-1 35,-19 1-56,1 0-304,1 0 1,-1-1 0,0-1 0,0 1 0,6-3 359,-3-1-1565,0 0-1,-1 0 1,0-2 0,3-2 1565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59.5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7523,'-2'3'9865,"1"5"-5571,1 23-5325,0-25 2499,0 233 573,0-238-2048,0 0 0,0-1 0,1 1 0,-1-1 0,0 1 0,1-1 0,-1 1-1,0-1 1,1 1 0,-1-1 0,1 1 0,-1-1 0,1 1 0,-1-1 0,0 0-1,1 1 1,0-1 0,-1 0 0,1 0 0,-1 1 0,1-1 0,-1 0 0,1 0-1,0 0 1,-1 1 0,1-1 0,-1 0 0,1 0 0,0 0 0,-1 0 0,1 0-1,-1 0 1,1-1 0,0 1 0,-1 0 0,1 0 0,-1 0 0,1 0 0,0-1-1,-1 1 1,1 0 0,-1-1 0,1 1 0,-1 0 0,1-1 0,-1 1 0,1-1 7,28-16-327,30-49-757,-32 33 20,2 2 0,5-3 1064,-33 34 9,-1 0 1,0-1-1,1 1 1,-1 0 0,0-1-1,1 1 1,-1 0-1,0 0 1,1-1 0,-1 1-1,1 0 1,-1 0 0,1 0-1,-1 0 1,0 0-1,1-1 1,-1 1 0,1 0-1,-1 0 1,1 0-1,-1 0 1,1 0 0,-1 0-1,0 0 1,1 1-1,-1-1 1,1 0 0,-1 0-1,1 0 1,-1 0-1,0 1 1,1-1 0,-1 0-1,1 0 1,-1 1-1,0-1 1,1 0 0,-1 0-1,0 1 1,1-1 0,-1 0-1,0 1 1,0-1-1,1 1 1,-1-1 0,0 0-1,0 1 1,0-1-1,1 1 1,-1-1 0,0 1-1,0-1 1,0 1-10,6 26 538,-5-23-457,32 106 1304,-33-109-1388,0-1-1,0 0 1,1 1 0,-1-1 0,0 0 0,0 1 0,0-1 0,1 0-1,-1 0 1,0 1 0,0-1 0,1 0 0,-1 0 0,0 1 0,0-1-1,1 0 1,-1 0 0,0 0 0,1 1 0,-1-1 0,0 0-1,1 0 1,-1 0 0,0 0 0,1 0 0,-1 0 0,0 0 0,1 0-1,-1 0 1,0 0 0,1 0 0,-1 0 0,1 0 0,-1 0 0,0 0-1,1 0 1,-1 0 0,0-1 0,1 1 0,-1 0 0,0 0-1,0 0 1,1-1 0,-1 1 0,0 0 0,1 0 0,-1-1 3,15-10-196,0-9 68,-2 0 1,10-19 127,-14 23-303,0 1-1,1-1 1,1 2-1,0-1 1,1 2-1,2-2 304,-14 43 349,0-15-84,1 0 0,0-1 0,1 1 0,0-1 0,1 0-1,1 0 1,-1 0 0,6 10-265,-7-18 24,0 0-1,0 1 1,1-1-1,-1 0 1,1 0-1,0-1 1,0 1 0,0 0-1,1-1 1,-1 0-1,1 0 1,0 0-1,0 0 1,0-1-1,0 1 1,0-1 0,0 0-1,1 0 1,-1-1-1,1 1 1,-1-1-1,1 0 1,0 0-1,4 0-23,3-1-101,-5 1-193,0 0 1,-1-1-1,1 0 0,0 0 0,0 0 1,-1-1-1,1 0 0,-1-1 0,1 1 1,2-2 293,17-19-5648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9:59.8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21098,'0'0'1937,"0"0"-1249,3 3 240,-3 3-447,0-3-369,0-3-112,0 5-145,3 1-463,3-1-1505,1-5-6467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0.4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11477,'0'45'8492,"-2"8"-4024,0 72-3307,7 49-1161,-2-158-44,0 0-1,1 0 0,0 0 1,7 12 44,-10-26 42,0-1-1333,-1 1-3436,0-2-1335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0.8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84 9524,'0'0'5171,"3"-3"-3539,3 3 722,0 0-386,7-2-527,2-4-689,10-2-95,6-1-401,4-2-144,2-3-32,1 3-80,-4 0-128,-6 5-736,-6 3-1538,-16 3-7074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4.51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 75 640,'-3'-39'865,"3"40"-665,0-1-72,0 0-37,0 0-3,0 0-22,0 0-10,1 0 27,5-1-39,-1 0 1,1 0-1,-1 0 0,1-1 0,-1 0 1,0 0-1,4-2-44,21-7 146,-13 7-76,0 1 1,-1 1-1,2 0 0,-1 1 0,0 1 1,12 2-71,-25-1 10,-1 0 1,0 0-1,0 0 1,1 0-1,-1 1 1,0 0-1,0 0 1,-1 0-1,1 0 1,0 0-1,-1 0 0,3 2-10,1 3 17,0-1 0,0 1-1,-1 0 1,3 4-17,-6-6 7,0 1 1,0 0-1,0 0 1,0 0-1,-1 0 1,0 0-1,-1 1 1,1-1-1,-1 0 1,0 0-1,-1 0 1,0 2-8,1 13 17,-2 9-17,-1 0 0,-1-1 1,-1 1-1,-2-1 0,-1 0 1,-1 0-1,-2-1 0,-4 7 0,14-33-2,1-1 1,-1 0-1,0 0 0,0 1 0,1-1 0,-1 0 0,0 0 0,0 0 1,0 0-1,0 0 0,0 0 0,0 0 0,0-1 0,-1 1 1,1 0-1,0 0 0,0-1 0,-1 1 0,1-1 0,-2 1 2,-1 0-16,0-1-1,-1 1 0,1-1 0,0 0 0,-1 0 1,1-1 16,-11 1-26,11-1 22,0 1 0,0 0 0,0-1 0,0 0 0,0 0 0,0 0 0,1-1 0,-1 1 0,0-1 0,1 0 0,-1 0-1,1 0 1,-1 0 0,1-1 0,0 1 0,0-1 0,0 0 0,-1-1 4,3 2-1,0 1-10,0 1 0,0-1 0,0 0 0,0-1 0,1 1-1,-1 0 1,0 0 0,1 0 0,-1 0 0,1 0 0,-1-1 0,1 1 0,-1 0 0,1-1 0,0 1 0,0 0 0,0-1 0,0 1 0,0 0 0,0 0 0,0-1 0,0 1 0,0 0 0,0-1 0,1 1 0,-1-1 11,1 2-20,-1-5 1,0 4 3,0 1 6,0 0 20,0 0 6,0 0 0,0 0 6,0 0 20,0 0 6,0 0 3,19-1 82,21 2 6,-38-1-134,0 0 0,0 1-1,1-1 1,-1 1 0,0 0 0,0 0 0,0 0 0,0 0 0,0 0-1,0 0 1,0 0 0,-1 1 0,1-1 0,0 1 0,-1-1 0,1 1-5,20 26 42,-6-6-26,1-2 1,1 0-1,0-1 1,2 0-1,0-2 1,6 4-17,20 8 136,14 5-136,-49-27 21,-10-7-85,-1 0-237,-4 0-590,-14 0-969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1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100 137 12614,'12'-4'633,"-1"-1"0,0-1 0,0 0 0,0 0 0,0-1 0,-1 0-1,-1-1 1,1-1 0,-1 1 0,-1-1 0,1-1 0,-1 0-633,-7 8 130,1 0 0,-1-1 0,0 1 0,0-1 0,0 1 0,0-1 0,0 1 0,-1-1 0,1 1 0,-1-1 0,0 0 0,1 1 0,-1-1 0,0 0 0,-1 0-130,-22 2 521,14 1-499,0 0 1,-1 1 0,1 0-1,0 1 1,-1 0 0,1 0-1,0 1 1,1 0 0,-1 0-1,0 1 1,1 1 0,0-1 0,0 1-1,0 1 1,0-1 0,1 1-1,0 0 1,1 1 0,-1 0-1,1 0 1,0 0 0,1 1-1,0 0 1,0 0 0,0 0-1,0 3-22,3-6 18,0 0 0,0 0 0,1 0 0,-1 0 0,1 0 0,0 0 0,1 1 0,-1-1 0,1 0 0,0 1 0,0-1 0,1 0 0,-1 0 0,1 1 0,0-1 0,1 1-18,-1-3 9,1 1 0,0 0 0,0-1 0,0 1 0,0-1 0,1 0 0,-1 0 0,1 0 0,0 0 0,0 0-1,0-1 1,0 1 0,1-1 0,-1 0 0,0 0 0,1 0 0,0 0 0,-1-1 0,1 1 0,3 0-9,9 2 12,0-1 0,0 0 0,0-1 0,0 0 0,0-2 0,0 0 0,0-1 0,0 0 0,0-1-1,0-1 1,-1-1 0,1 0 0,-1-1 0,0 0 0,0-1 0,0-1 0,7-5-12,-13 6-64,-1-1 1,1 0-1,-1 0 0,0 0 1,-1-1-1,0 0 0,0-1 1,-1 0-1,0 0 0,0 0 1,-1-1-1,-1 1 1,1-1-1,-1-1 0,-1 1 1,0 0-1,-1-1 0,0 1 1,0-1-1,-1 0 0,0 0 64,-1 10 91,0 1-64,0 0-163,0 0 8,0 0-16,0 29 392,-1 10 258,-1-26-384,1 0 0,1 0 0,0 0-1,1 0 1,0 0 0,1 0 0,1 0 0,0 0 0,0-1 0,2 0 0,-1 1 0,3 1-122,-7-13 1,1 0 1,0 0-1,-1 0 1,1-1-1,0 1 1,0 0-1,0-1 1,-1 1-1,1 0 1,0-1-1,0 1 1,0-1-1,0 0 1,0 1-1,0-1 1,0 0-1,0 0 1,0 1-1,0-1 1,0 0-1,0 0 1,0 0-1,1 0 1,-1 0 0,0 0-1,0-1 1,0 1-1,0 0 1,0-1-1,0 1 1,0 0-1,0-1 1,-1 1-1,1-1 1,0 1-1,0-1 1,0 0-1,0 1 1,0-1-1,-1 0 1,1 0-1,0 1 1,-1-1-1,1-1-1,35-40 83,-32 36-80,15-21-20,-13 16-141,2 1 0,-1 0 0,1 0 0,6-5 158,-13 14-173,-1 10 210,0 1 1,1-1-1,1 0 1,-1 0-1,1 0 0,1-1 1,-1 1-1,2 0 1,-1-1-1,1 0 1,0 0-1,1 0 0,0 0 1,0-1-1,1 1 1,0-1-1,0-1 1,0 1-1,1-1 0,0 0 1,0-1-1,1 0 1,0 0-1,0 0 1,3 1-38,-3-3-251,-1-1 0,1 1 0,0-1 0,-1-1 0,1 1 0,0-1 0,0-1 0,0 0 0,0 0 0,0 0 0,0-1 0,1 0 251,26-8-5263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2.3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 12005,'42'-1'8319,"9"0"-7563,0 2 1,13 4-757,-60-5 13,1 1 0,0 0 0,0 0 0,-1 1 0,1-1 0,-1 1 0,1 0 0,-1 0 0,0 1 0,0-1 1,0 1-1,0 0 0,0 0 0,-1 0 0,1 0 0,-1 1 0,0 0 0,0-1 0,0 1 0,0 0 0,-1 0 0,0 1 0,1-1 1,-2 1-1,1-1 0,0 1 0,-1-1 0,0 1 0,0 0 0,0-1 0,-1 1 0,0 0 0,0 0 0,0 0 0,0 0 0,-1-1 1,1 1-1,-1 0 0,-1-1 0,1 1 0,-1 0 0,1-1 0,-1 1 0,-1-1 0,1 0 0,0 0 0,-1 0 0,0 0 0,0 0 1,0-1-1,-1 1-13,-20 19 73,17-17-64,0 1-1,0-1 1,1 2 0,0-1-1,0 1 1,-1 2-9,6-7-35,23-3-130,-5-1 164,1-1 0,-1 0 0,-1-2 0,1 0 0,0-1 1,-1 0-1,0-1 0,0-1 0,-1-1 0,0 0 0,0-1 0,-1-1 0,0 0 0,0-1 1,10-11 0,-22 20-29,0-1 1,1 0 0,-1 1-1,0-1 1,-1 0 0,1 0-1,0 0 1,-1 0 0,0-1-1,0 1 1,0 0 0,0-1-1,0-2 29,-1 6 51,0 0 128,0 0 80,5 25 85,2-7 29,1 0 1,1-1-1,0 0 1,7 8-374,-12-18 22,1 0 0,-1-1-1,1 0 1,1 0 0,-1 0 0,1-1-1,0 0 1,0 0 0,1 0 0,-1-1 0,1 0-1,2 1-21,-6-4-153,0 0 1,0 0-1,0 0 0,0-1 0,1 1 0,-1-1 0,0 0 0,0 0 0,0 0 0,0 0 0,0-1 1,0 1-1,2-1 153,16-11-3791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2.7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23595,'-3'0'304,"3"0"-272,0 3-32,0-3 0,0 0-208,0 0-4578,0 0-14007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4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128 25 9140,'0'0'4151,"0"0"-1942,0 0-597,0 0 61,-1 8 437,0-1-1887,-2 0 0,1 0 0,-1 0 0,1-1 0,-2 1 0,1-1-1,-1 0 1,0 0 0,-1 1-223,0 0 94,1-1 1,0 0-1,0 1 0,0 0 0,1 0 0,0 0 0,0 0 1,1 0-1,0 1 0,0 4-94,2-12 1,-1 7-4,0 0-1,1 0 0,0 0 1,0 0-1,0 0 0,1 0 1,0 0-1,1 3 4,-1-8-17,0 0-1,1-1 1,-1 1-1,0 0 1,0-1 0,1 1-1,-1 0 1,1-1-1,0 0 1,-1 1 0,1-1-1,0 0 1,0 0-1,0 0 1,-1 0 0,1 0-1,0-1 1,0 1 0,1 0-1,-1-1 1,0 0-1,0 1 1,0-1 0,0 0-1,0 0 1,0 0-1,0 0 1,2-1 17,15-1 56,0 0 0,0-2 0,0 0 1,-1-1-1,1-1 0,-1-1 0,6-3-56,-6 3 42,-17 6-31,0 0-1,0-1 1,0 1-1,0 0 1,0-1 0,0 1-1,-1 0 1,1-1 0,-1 1-1,1-1 1,-1 1 0,1-1-1,-1 1 1,0-1 0,0 0-1,0 1 1,0-1-1,0 1 1,0-1 0,0 0-11,-2-39-120,1 37 142,1-5-78,-1 0 1,0 1-1,-1-1 1,0 1-1,0-1 1,-1 1 0,0 0-1,0 0 1,-2-3 55,3 8-47,0 0 0,0 1 0,-1-1 0,1 0 1,0 1-1,-1-1 0,1 1 0,-1 0 0,0 0 1,0 0-1,0 0 0,0 0 0,0 1 1,0-1-1,-1 1 0,1 0 0,0 0 0,-1 0 1,1 1-1,-1-1 0,1 1 0,-1 0 0,1-1 1,-1 2 46,-6-2 19,-1 1 0,1 1 1,0 0-1,-1 1 1,1-1-1,0 2 0,0 0 1,0 0-1,1 1 1,-1 0-1,-8 5-19,-8 3 99,-17 12 304,42-23-307,1-1-75,0 0-61,20-2 97,-1 0 1,0-1-1,0-1 0,0-1 0,0-1 1,5-3-58,40-10 85,-23 8-99,1 1 0,0 3 0,1 1 0,34 0 14,-75 7-1,0 0-1,0 0 0,0 0 1,0 0-1,0 0 1,0 1-1,0-1 0,0 1 1,0-1-1,-1 1 0,1 0 1,-1 0-1,0-1 0,1 1 1,-1 0-1,0 0 0,0 0 1,0 0-1,0 1 1,0-1-1,-1 0 2,20 51 474,-19-52-460,5 18 219,-2-11-166,-2-1-1,1 1 1,-1 0-1,0 0 1,-1 0-1,0 4-66,0-11 2,-1-1 0,0 0 1,0 0-1,0 0 0,0 0 0,0 1 0,1-1 0,-1 0 0,0 0 0,0 0 1,0 0-1,1 0 0,-1 1 0,0-1 0,0 0 0,0 0 0,1 0 0,-1 0 1,0 0-1,0 0 0,1 0 0,-1 0 0,0 0 0,0 0 0,1 0 0,-1 0 1,0 0-1,0 0 0,1 0 0,-1 0 0,0 0 0,0 0 0,0-1 0,1 1 1,-1 0-1,0 0 0,0 0 0,0 0 0,1 0 0,-1-1 0,0 1 0,0 0 1,0 0-1,0 0 0,0 0 0,1-1 0,-1 1 0,0 0 0,0 0 0,0 0 1,0-1-1,0 1 0,0 0 0,0 0 0,0-1 0,0 1 0,0 0 0,0 0 1,0-1-1,0 1 0,0 0 0,0 0 0,0 0 0,0-1-2,2-5-40,0-1-1,0 1 0,0 0 0,1 0 1,0 0-1,0 0 0,0 0 1,1 1-1,0-1 0,0 1 0,2-1 41,4-6-125,1 1-1,1 1 1,0 0 0,4-2 125,-16 11-9,1 1 0,-1 0 0,1 0 1,0 0-1,-1 0 0,1 0 0,-1 0 1,1 0-1,-1 0 0,1 0 0,0 0 1,-1 0-1,1 0 0,-1 0 0,1 0 1,-1 1-1,1-1 0,-1 0 0,1 0 0,-1 1 1,1-1-1,-1 0 0,1 0 0,-1 1 1,1-1-1,-1 1 0,0-1 0,1 0 1,-1 1-1,0-1 0,1 1 0,-1-1 1,0 1-1,0-1 0,1 1 0,-1-1 1,0 1-1,0 0 0,0-1 0,0 1 1,0-1-1,1 1 9,10 32 527,-8-23-364,4 17 255,7 12-67,-13-37-360,0-1 0,0 0 0,0 0-1,0 1 1,0-1 0,0 0 0,0 0-1,0 0 1,1 0 0,-1 0 0,0 0-1,1-1 1,-1 1 0,0 0 0,1-1-1,-1 1 1,1-1 0,-1 1 0,1-1-1,-1 0 1,1 1 0,-1-1 0,1 0-1,0 0 10,5 0-35,7 0 7,-1 0 0,0-1 0,0 0 0,0-1 0,2-1 28,-12 2-37,-1 0 1,1 0-1,0 0 1,0 0 0,0 0-1,-1 0 1,1-1-1,0 1 1,-1-1 0,0 0-1,1 0 1,-1 0-1,0 0 1,0 0-1,0 0 1,0-1 0,0 1-1,-1-1 1,1 1-1,-1-1 1,1 0 0,-1 0-1,0 1 1,0-1-1,0-1 37,2-25-868,-11 39 1234,5-3-189,0-1 0,0 1 0,1 0 0,0 0 0,1 0 0,-1 0 0,1 3-177,1-7 44,0 0 1,0 0 0,0 0-1,0 0 1,0 0 0,1 0-1,0 0 1,-1 0 0,1-1-1,0 1 1,1 0-1,-1 0 1,0-1 0,1 1-1,-1-1 1,1 1 0,0-1-1,0 0 1,0 1 0,1-1-45,1 1 14,0-1 0,0 0 0,0 0 0,0 0 0,1 0 0,-1-1 0,1 0 0,-1 0 0,1 0 0,0 0 0,-1-1 0,1 0 0,0 0-14,0 1-58,-1-1 1,1 0 0,0 0-1,-1 0 1,1-1-1,0 0 1,-1 0-1,5-1 58,-7 1-221,0 0-1,-1 0 0,1 0 1,0 0-1,-1 0 0,1-1 1,-1 1-1,1 0 0,-1-1 1,0 1-1,0-1 0,1 1 1,-1-1-1,0 0 0,0 0 1,-1 1-1,1-1 1,0 0-1,-1 0 0,1 0 1,0-1 221,1-23-8378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4.5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20489,'0'0'2962,"3"0"-2354,-3 0 400,3 0-15,0 0-561,1 0-368,-4 0-64,0 0 32,3 0-96,-3 0 16,9 0-592,0 0-2209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6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275 4 9364,'-3'-2'10546,"-4"1"-5478,-33 2-5275,22 6 205,1 0 0,0 2-1,0 0 1,0 0 0,2 2-1,-1 0 1,1 1 0,-1 2 2,9-9-9,0 1-1,1 0 1,0 0 0,1 1 0,-1 0 0,1 0 0,1 0-1,-1 0 1,1 1 0,0-1 0,1 1 0,0 0 0,0 1 0,1-1-1,0 0 1,0 1 0,1-1 0,0 1 0,1-1 0,-1 1 0,2 1 9,-1-8-13,1 0 0,0 0 0,0 0 0,0 0 0,0 0 1,1 0-1,-1 0 0,0-1 0,1 1 0,-1 0 0,1-1 1,-1 1-1,1-1 0,0 0 0,0 0 0,0 1 0,0-1 1,0 0-1,0 0 0,0-1 0,0 1 0,0 0 0,0-1 1,0 1-1,0-1 13,60 13-2,-49-12-117,1-1 0,-1-1 0,0 0 0,1 0 0,-1-2 0,0 1 0,0-2 0,9-3 119,4-3-499,0-2 0,-1 0 0,15-11 499,-37 20-62,1 1 0,-1 0 0,0-1 0,1 1 0,-1-1 0,0 0 1,0 0-1,-1 0 0,1-1 0,-1 1 0,0-1 0,0 1 0,0-1 1,0 0-1,0 0 0,-1 0 62,-4 4 75,-1 0 0,1 0 0,0 0 0,-1 0 0,1 1 0,-1-1 0,1 1 0,0 0 0,-2 1-75,1-1 52,0 1 0,-1 0 0,1 0 0,0 1 0,0 0 0,1-1 0,-1 1 0,0 0 0,1 1 0,0-1 0,-1 1 0,1-1 0,1 1 0,-1 0 0,1 0 0,-1 0 0,1 1 0,0-1 0,1 0 0,-2 5-52,-1 5 72,1 1 0,0-1 0,2 1 0,-1-1 0,2 1 0,0 1-72,32-14-13,-15-2 135,5 0 6,1 0-1,-1-2 1,1 0-1,21-6-127,-43 7 2,1 1 0,-1-1-1,0 0 1,0 0 0,0 0-1,0 0 1,0-1 0,-1 1-1,1 0 1,0 0 0,0 0-1,-1-1 1,1 1 0,-1 0-1,1-1 1,-1 1 0,0-1-1,1 1 1,-1 0 0,0-1-1,0 1 1,0-1 0,0 1-1,0-2-1,-1-47 237,0 34-247,1 14 0,0-1-1,0 1 0,-1-1 0,1 1 1,-1-1-1,0 1 0,1 0 0,-1-1 1,0 1-1,0 0 0,-1 0 0,1 0 1,0 0-1,-1 0 0,1 0 0,-1 0 1,0 0-1,0 1 0,0-1 0,0 0 1,0 1-1,0 0 0,0-1 0,0 1 1,0 0-1,0 0 0,-1 0 0,1 0 1,-1 1-1,1-1 0,0 1 0,-1-1 11,-13-1-105,1 0-1,-1 0 0,1 2 0,-15 0 106,11 1 60,18-1-100,1 0-58,0 0-4,0 0 25,3-1-49,217-95 241,-219 96-120,0-1 1,-1 1-1,1 0 0,0 0 0,0 0 1,0 0-1,0 0 0,-1 0 0,1 0 1,0 0-1,0 1 0,0-1 0,0 0 1,-1 0-1,1 1 0,0-1 0,0 1 1,-1-1-1,1 0 0,0 1 0,-1-1 1,1 1-1,0 0 0,-1-1 0,1 1 1,-1-1-1,1 1 0,-1 0 0,1-1 1,-1 1-1,0 0 0,1 0 0,-1-1 5,14 33 309,-8-18-173,-1-8-34,-1 0 0,1-1 0,1 0 0,-1 0 0,1 0 0,3 1-102,-4-3 42,-1 0 1,1 1-1,-1-1 0,1 1 1,-2 0-1,1 0 0,0 0 0,-1 1 1,3 5-43,-5-11-6,1 1 0,0 0 1,0-1-1,-1 0 0,1 1 0,0-1 1,0 0-1,0 0 0,0 0 1,-1 0-1,1 0 0,0 0 1,0 0-1,0-1 0,-1 1 1,1-1-1,0 0 0,0 1 0,-1-1 1,1 0-1,0 0 0,0 0 6,8-7 25,0 0 0,-1-1 0,0 0 0,-1 0 0,5-7-25,-5 7-47,-1 0-1,1 0 1,1 1-1,0 0 1,0 0-1,6-3 48,-12 10 19,-3 10-120,0 4 253,0 0 0,1 0 0,0 0 0,1 0 0,1 0 0,1 5-152,-3-15 26,1 0 1,-1 1-1,0-1 1,1 0-1,-1 0 0,1 0 1,0-1-1,0 1 1,0 0-1,1-1 0,-1 1 1,1-1-1,-1 0 0,1 1 1,0-2-1,0 1 1,0 0-1,0 0 0,0-1 1,0 1-1,0-1 1,0 0-1,1 0 0,-1 0 1,0-1-1,1 1 1,-1-1-1,1 0-26,1 1-197,0-1 0,0 0 1,0 0-1,0-1 0,0 1 0,0-1 1,0 0-1,0 0 0,-1-1 0,1 1 1,0-1-1,-1 0 0,1-1 0,-1 1 1,0-1-1,0 1 0,0-1 0,0-1 1,0 1-1,0-1 197,33-31-8444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8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39 11941,'0'18'7756,"0"3"-3897,0 97-3295,0-118-563,0 0 0,0 0 0,0 1 0,0-1 0,0 0 0,0 0 0,0 0 0,0 0 0,0 1 0,0-1 0,0 0 0,0 0 0,0 0 0,1 0 0,-1 1 0,0-1 0,0 0 0,0 0 0,0 0 0,0 0 0,0 1 0,0-1 0,0 0 0,1 0 0,-1 0 0,0 0 0,0 0 0,0 0 0,0 0 0,1 0 0,-1 1 0,0-1-1,0 0 1,0 0 0,0 0 0,1 0 0,-1 0 0,0 0 0,0 0 0,0 0 0,0 0 0,1 0 0,-1 0 0,0 0 0,0 0 0,0 0 0,1 0-1,11-6-41,8-10 122,-3-1-411,1 2 1,0 0-1,1 0 0,1 2 1,0 1-1,0 0 1,2 1-1,5-1 330,80-44-3707,-106 55 4101,-6 16 1274,-10 10-620,11-18-800,-1 0 1,1 0-1,0 0 0,1 1 1,0-1-1,0 1 0,1 0 1,-1 0-1,2 0 1,-1 0-1,1 0 0,0 9-248,1-16 18,0 1 0,0-1 0,1 1-1,-1-1 1,0 1 0,1-1-1,-1 1 1,1-1 0,0 1 0,-1-1-1,1 1 1,0-1 0,0 0 0,0 0-1,0 1 1,0-1 0,0 0 0,0 0-1,0 0 1,0 0 0,0 0-1,1 0 1,-1 0 0,0-1 0,1 1-1,-1 0 1,1-1 0,-1 1 0,1-1-1,-1 1 1,1-1-18,26 4-1035,-1-3-3926,-22-1 3377,2 0-8199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8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20121,'0'0'2033,"0"0"-1537,0 0 145,0 0-225,0 0-416,0 0-176,0 0-288,0 0-1,0 0-895,0 0-2898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09.9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275 97 11157,'-26'14'9177,"-23"-1"-6109,12-3-2326,33-9-696,0 0 0,0 1 0,0 0 0,0 0 0,0 0 0,0 0 0,0 1 0,1-1 0,-1 1 0,1 0 0,0 0 0,0 1 0,0-1 0,0 0 0,1 1 0,-1 0-1,1-1 1,0 1 0,0 0 0,0 0 0,0 2-46,-1 8-88,0-1 0,1 1 0,1-1-1,0 1 1,1 0 0,1 3 88,-1-5-83,0-11 54,0 1 1,0-1 0,1 1 0,-1-1 0,1 1 0,-1-1 0,1 1 0,-1-1 0,1 0 0,0 1-1,0-1 1,0 0 0,0 0 0,0 1 0,0-1 0,0 0 0,0 0 0,0 0 0,1 0-1,-1 0 1,0-1 0,1 1 0,-1 0 0,0 0 0,1-1 0,-1 1 0,1-1 28,0 1-20,-1-1 0,1 1 1,-1-1-1,0 1 1,1 0-1,-1-1 0,0 1 1,1 0-1,-1 0 1,0 0-1,0 0 0,0 0 1,0 0-1,0 0 0,0 1 1,0-1-1,0 0 1,0 0-1,-1 1 0,1-1 1,-1 1-1,1-1 0,-1 0 1,1 1-1,-1-1 1,0 1-1,1 0 20,-2 1-12,1-1 0,-1 1 1,1-1-1,-1 1 0,0 0 0,0-1 0,0 1 1,0-1-1,-1 0 0,1 1 0,-1-1 0,1 0 1,-1 0-1,0 0 0,0 0 0,0 0 1,0-1-1,0 1 0,0 0 0,0-1 0,-1 1 1,1-1-1,-1 0 0,1 0 0,-1 0 0,1 0 1,-1-1-1,-1 1 12,-8 3-35,0-1 0,-1-1 0,1 0 1,0-1-1,-13 0 35,25-1-22,0 0-100,7-6-88,1 0-1,-1 0 1,1 1 0,1 1 0,-1-1 0,7-2 210,11-5-81,79-41-599,-45 24 210,-1-4 0,23-16 470,-66 35-155,-16 14 224,1 0-1,-1-1 0,1 1 1,-1 0-1,0-1 0,1 1 1,-1 0-1,1-1 0,-1 1 1,0 0-1,1-1 0,-1 1 1,0-1-1,1 1 0,-1-1 0,0 1 1,0-1-1,1 1 0,-1-1 1,0 1-1,0-1 0,0 1 1,0-1-1,0 1 0,0-1 1,0 1-1,0-1 0,0 1 1,0-1-1,0 0 0,0 1 1,0-1-1,0 1-68,-1 0 58,-1 0 0,1-1 0,0 1 0,0 0 0,-1 1 0,1-1 0,0 0 0,-1 0 0,1 0 0,0 1-1,0-1 1,0 1 0,-1-1 0,1 1 0,0-1 0,0 1 0,0 0 0,0 0 0,0-1 0,0 1 0,0 0 0,0 0 0,0 0 0,0 0 0,1 0 0,-1 0 0,0 0 0,1 1 0,-1-1 0,0 1-58,-18 35 427,16-25-331,0 1-1,1-1 0,0 1 1,1 0-1,0-1 0,1 1 0,1 8-95,0 7-80,1-27 63,0 0 0,0-1-1,0 1 1,0-1-1,0 0 1,0 0 0,0 1-1,0-1 1,0 0 0,0-1-1,0 1 1,0 0 0,1-1-1,-1 1 1,0-1 0,0 0 17,6-4-28,0-1 0,0 0 0,-1-1 1,1 1-1,-1-2 0,-1 1 0,0-1 0,0 0 28,49-72-971,-43 61 612,-8 27 722,-1 22-16,-2-13-148,0 0-1,1-1 1,1 0 0,5 15-199,-6-26 33,1 1 0,1-1 1,-1 1-1,1-1 1,0 0-1,0 0 0,0 0 1,1-1-1,-1 0 1,1 0-1,0 0 0,1 0 1,-1-1-1,0 0 0,1 0 1,0 0-1,0-1 1,0 0-1,0 0 0,0 0 1,0-1-1,4 1-33,-2-1 8,0-1-1,1 1 1,-1-1 0,1-1-1,-1 0 1,0 0 0,0 0-1,1-1 1,-1 0-1,0-1 1,0 0 0,-1 0-1,1-1 1,-1 0-1,1 0 1,6-5-8,3-5 10,0 1-1,-1-2 1,0 0 0,-1-1-1,0-1 1,-2 0-1,5-8-9,-11 12-34,0 1 0,-1-1 0,0 0-1,-1 0 1,-1-1 0,0 0-1,-1 0 1,0 0 0,-1 0 0,0 0-1,-2 0 1,1-2 34,0-13-113,0 19 35,-1-1 0,0 0 1,0 0-1,-1 0 0,-1-1 78,2 12-4,0 0-1,-1-1 0,1 1 0,0-1 1,0 1-1,-1 0 0,1-1 0,0 1 1,-1 0-1,1-1 0,0 1 0,-1 0 1,1-1-1,0 1 0,-1 0 1,1 0-1,-1 0 0,1-1 0,-1 1 1,1 0-1,-1 0 0,1 0 0,0 0 1,-1 0-1,1 0 0,-1 0 0,1 0 1,-1 0-1,1 0 0,-1 0 0,1 0 1,-1 0-1,1 0 0,-1 0 0,1 1 1,0-1-1,-1 0 0,1 0 0,-1 0 1,1 1-1,0-1 0,-1 0 0,1 1 1,-1-1-1,1 0 0,0 1 1,0-1-1,-1 0 0,1 1 0,0-1 1,0 1-1,-1-1 0,1 0 0,0 1 1,0-1-1,0 1 0,0-1 0,-1 1 1,1-1-1,0 1 0,0-1 0,0 1 1,0-1 4,-10 96 341,-2 7 1156,3 67-1497,9-166 7,0 1 0,1-1 0,-1 0 0,1 0 1,0 0-1,0 1 0,1-1 0,-1-1 0,1 1 0,0 0 1,0 0-1,0 0 0,1-1 0,-1 0 0,1 1 0,0-1 1,0 0-1,0 0 0,0 0 0,0-1 0,1 1 0,-1-1 1,1 0-1,-1 0 0,1 0 0,0 0-7,3 1-54,0-1-1,-1 1 1,1-1 0,0-1-1,0 0 1,0 0-1,0 0 1,1 0 0,-1-1-1,0-1 1,0 1-1,0-1 1,0 0 0,0-1-1,4-1 55,-6 1-513,-1 0 0,0 0 0,0-1 1,0 1-1,0-1 0,0 0 0,-1 0 0,2-2 513,6-9-5816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0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7796,'0'0'6437,"0"0"-2990,0 0-1030,0 0-507,0 0-810,0 0-543,0 0-210,0 3-118,3 30 52,1-1 0,1 1 0,2-1 1,5 17-282,12 59 52,-22-87-47,-3-15-4239,-2-6-963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39:56.67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184 1 832,'0'0'313,"0"0"44,0 0 27,0 0-144,0 0-109,1 0-97,-1 0 0,0 0 0,0 0 0,1 0 0,-1 0 0,0 0 0,0 0 0,1 0 0,-1 0 0,0 0 0,0 0 0,1 0 0,-1 1 0,0-1 0,0 0 0,0 0 0,1 0 0,-1 0 0,0 1 0,0-1 0,0 0 0,1 0 0,-1 1 0,0-1 0,0 0 0,0 0 0,0 0 0,0 1 0,0-1 1,0 0-1,0 1 0,0-1 0,0 0 0,0 0 0,0 1 0,0-1 0,0 0 0,0 0 0,0 1 0,0-1-34,-4 7 20,0-1 0,-1 0 1,1 0-1,-1-1 0,-1 1 1,1-1-1,-1 0 0,-4 3-20,-5 4 11,-48 38 18,58-44-35,-1 0-1,1 1 0,1 0 0,-1 0 0,1 0 0,1 0 1,-1 1-1,1 0 7,-7 14-15,7-17 6,1 1 0,0 0 0,0 0 0,1 0 0,0 1 0,0-1 0,0 0 0,1 1 9,0 55-94,2-28 89,-3 23-35,0-9 51,3 30-11,1-66-6,1 1 1,-1-1-1,2 0 0,0 0 1,1-1-1,0 0 0,0 0 1,5 6 5,-8-14 1,-1 0 0,0 0 0,1-1 0,0 1 1,-1-1-1,1 0 0,0 0 0,0 0 0,3 1-1,14 12 6,-16-13-6,-1 0 0,1 0 0,-1 1 0,1-2 0,-1 1 0,1 0 0,0-1 0,0 0 0,0 0 0,0 0 0,0 0 0,0-1 0,1 1 0,14 0 0,-1-1 0,9-1 0,2 0 0,-23 1 0,0 0 0,0-1 0,1 1 0,-1-1 0,2-1 0,-5 1 0,-1 0 0,1 0 0,-1 0 0,1 0 0,-1-1 0,1 1 0,-1-1 0,0 1 0,0-1 0,0 0 0,0 0 0,0 0 0,0-1 0,8-10 5,-8 10-3,0 0 1,0 0-1,0 0 0,0 1 0,1-1 0,-1 1 1,1-1-1,-1 1 0,1 0 0,0 0 0,0 0 1,1 0-3,-3 1-2,0 1 1,1-1 0,-1 0-1,0 0 1,0 1 0,0-1-1,-1 0 1,1 0 0,0 0-1,0 0 1,0 0 0,-1 0-1,1 0 1,0 0 0,-1 0-1,1 0 1,-1 0 0,1-1-1,-1 1 1,0 0 0,1-1 1,4-33 5,-2 18 7,2-22-3,-2 1-1,-1-1 1,-2 0 0,-2-1-9,1-28 34,0 58-31,0 0-1,-1-1 0,0 1 1,0 0-1,-1 0 1,-1 0-1,1 1 0,-2-1 1,-1-2-3,3 7 15,0 1 0,0-1 1,-1 1-1,0 0 0,1 0 1,-1 0-1,-1 1 0,1-1 1,-1 1-1,1 0 0,-1 1 1,-1-1-16,-12-18 90,14 17-81,-1-1-1,1 1 0,-1 0 1,0 1-1,0-1 0,0 1 1,-1 0-1,1 0 0,-1 1 1,0-1-1,1 1 0,-1 0 1,0 1-1,0 0 0,0 0 1,-1 0-1,-1 0-8,-20 1 5,28 0-61,-8-1-477,-4-10-465,-8-12-1086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1.0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85 7764,'7'-12'9265,"9"5"-6001,29 1-4613,-24 4 2123,95-18-648,-49 6-513,1 4 0,0 2 0,31 3 387,-98 5 126,-1 0 23,0 0 118,0 0-54,0 0-47,-1 3-49,-1 0 0,1 1 0,-1-1 0,1 0 0,-1 1 0,0-1 1,0 0-1,-1 0 0,1-1 0,-1 1 0,1 0 0,-1-1 0,0 0 0,0 1 0,-2 0-117,-9 9 199,6-4-129,-1 1-1,1 0 1,1 1-1,0 0 1,0 0-1,0 0 1,2 1-1,-1 0 1,1 0-1,1 1 1,0-1-1,1 1 1,0 0-1,1 0 1,0 0-1,1 0 1,0 0-1,1 9-69,0-20 3,1 0-1,0 0 1,0 0 0,0 0-1,0 0 1,0 0-1,0-1 1,0 1-1,0 0 1,0 0-1,0-1 1,0 1-1,0-1 1,1 1-1,-1-1 1,0 1-1,0-1 1,1 0-1,-1 1 1,0-1-1,0 0 1,1 0-1,-1 0 1,0 0-1,1 0 1,0-1-3,41-1 47,-40 0-111,-1 0 0,0 0 1,1 0-1,-1 0 1,0 0-1,-1-1 0,1 1 1,0-1-1,-1 1 1,1-1-1,-1 0 0,0 1 1,0-1-1,1-3 64,3-5-195,9-14-1417,2 1 1,14-17 1611,-17 23-886,-12 17 1094,-1 1 40,0 0-88,0 0 126,0 0 149,0 0-32,0 0-251,0 0-75,0 0 48,-2 25 913,1-22-949,0 0 1,1 0-1,-1 0 0,1 0 0,0 0 0,0 1 1,0-1-1,1 0 0,-1 0 0,1 0 0,-1 0 1,1 0-1,0 0 0,0 0 0,1 0 0,-1 0 1,0-1-1,1 1 0,0 0 0,-1-1 0,1 1 1,0-1-1,3 2-89,0-1 15,0-1 1,0 0-1,0 0 0,0 0 1,1 0-1,-1-1 0,1 0 1,-1 0-1,1-1 0,0 0 1,-1 0-1,6 0-15,14 1-189,14 0-934,-16-6-2735,-3-9-5840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2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1809,'0'0'10226,"0"0"-7126,0 0-1721,0 0 1004,0 0-823,0 29-250,3 33-686,2 0-1,3-1 0,2 0 0,3 0 0,10 23-623,-15-68-20,-3-6-49,-13-16-575,-10-12 229,14 15 339,0 1 0,1-1 0,0 0 0,-1-1 0,1 1 0,0-1-1,1 1 1,-1-1 0,1 0 0,0 0 0,-1 0 0,2 0 0,-1 0 0,0-1-1,1 1 1,0 0 0,0-1 0,0 1 0,1-1 0,-1-1 76,2 4-5,-1 0 1,1 1-1,0-1 1,-1 1-1,1-1 0,0 1 1,0-1-1,0 1 1,0 0-1,0 0 0,1-1 1,-1 1-1,0 0 1,1 0-1,-1 0 1,0 0-1,1 0 0,-1 0 1,1 1-1,-1-1 1,2 0 4,43-17-56,-37 15 2,16-4 84,0 2-1,0 0 0,0 2 0,0 0 0,1 2 0,-1 1 1,8 1-30,4 0 52,-37 41 329,0 92 1094,0-133-1473,1 1 0,-1-1 0,0 0 0,1 1 0,-1-1 0,0 1 0,1-1 1,0 0-1,-1 1 0,1-1 0,0 0 0,0 0 0,0 0 0,0 1 0,0-1 0,0 0 0,0 0 0,0 0 0,0 0 0,0-1 0,0 1 0,1 0 0,-1 0 0,0-1 0,1 1 0,-1-1 0,0 1 0,1-1 0,-1 0 0,1 1 0,-1-1 0,1 0 0,0 0-2,60 1-124,-42-2 27,12-2-1137,-14-5-2660,-6-3-6364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2.3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20457,'4'0'2898,"-4"0"-2546,0 3 544,0 2 65,0 1-609,0 2-352,3 1 0,6 5-272,-3-9-881,4-5-3681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3.8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12406,'0'5'7789,"0"18"-5648,0 177 89,-1-198-2239,1-1 1,0 1-1,0-1 0,0 1 1,1-1-1,-1 1 0,0-1 1,0 1-1,1-1 1,-1 1-1,1-1 0,0 1 1,-1-1-1,1 0 0,0 1 1,0-1-1,0 0 0,-1 0 1,1 1-1,1-1 1,-1 0-1,0 0 0,0 0 1,0 0-1,1 0 0,-1-1 1,0 1-1,1 0 0,-1-1 1,0 1-1,1 0 1,-1-1-1,1 0 0,-1 1 1,1-1-1,-1 0 0,1 0 1,0 0-1,-1 0 0,1 0 1,-1 0-1,1 0 1,-1-1-1,1 1 9,3-1-51,1 0 0,-1 0 0,0-1 0,0 0 0,0 0 0,0 0 0,0 0 0,0-1 0,-1 0 0,1 0 0,-1 0-1,2-2 52,4-6-673,0-2 0,-1 1 0,0-1 0,-1-1 0,0 1 0,-1-2-1,0 1 1,-2-1 0,5-14 673,-4 11-1409,-5 15 1396,-1 3 210,0 0 27,0 0-40,0 0-24,0 0 267,12 14 2367,-8 4-2442,-1 0 1,0-1-1,-2 1 1,0 0-1,-1 0 1,-1 10-353,0 13 1070,1-41-1071,0 1 1,0-1-1,0 0 1,0 0-1,1 1 1,-1-1-1,0 0 1,0 0-1,0 1 1,1-1-1,-1 0 1,0 0-1,0 0 1,1 1-1,-1-1 0,0 0 1,0 0-1,1 0 1,-1 0-1,0 0 1,0 0-1,1 1 1,-1-1-1,0 0 1,1 0-1,-1 0 1,0 0-1,1 0 0,-1 0 1,0 0-1,0 0 1,1 0-1,-1 0 1,0-1-1,1 1 1,-1 0-1,0 0 1,0 0-1,1 0 1,-1 0-1,0 0 1,0-1-1,1 1 1,11-5 31,-5-4-79,0 0 1,-1-1-1,0 0 1,0 0-1,0-2 48,0 0-99,0 1 0,0 0 0,1 1 0,1-1-1,0 1 100,-6 7-15,1 1 0,0-1 0,0 1 0,0-1 0,0 1 0,0 0 0,0 0-1,1 1 1,-1-1 0,1 0 0,-1 1 0,1 0 0,0 0 0,-1 0 0,1 1-1,0-1 1,-1 1 0,5 0 15,-6 0 24,1 0 1,0 0-1,-1 1 0,1 0 0,-1-1 1,1 1-1,0 0 0,-1 0 0,0 1 1,1-1-1,-1 0 0,0 1 0,1 0 1,-1-1-1,0 1 0,0 0 0,-1 0 1,1 0-1,0 0 0,0 0 0,-1 1-24,32 57 947,-13-19-485,-17-37-425,-1 0 0,1 0 0,0 0-1,0-1 1,0 1 0,1-1-1,-1 0 1,1 0 0,0 0 0,0 0-1,0-1 1,0 1 0,0-1 0,1 0-1,0 0-36,-2-2-179,0 1 0,0 0 0,0-1 0,0 0-1,0 0 1,0 0 0,1 0 0,-1 0 0,0 0 0,0-1 0,0 0-1,0 1 1,0-1 0,0 0 0,0-1 0,0 1 179,33-25-5910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4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 15687,'0'-3'4946,"0"3"-3569,0 0 16,0 0-481,0 0-912,0 0 0,0 0-272,0 3-704,0 6-2130,6-9-9604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5.5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353 238 15063,'-18'0'1177,"1"1"0,0 1 1,0 1-1,1 0 0,-12 5-1177,12-3 198,0 1 0,0 0 1,0 1-1,1 1 0,0 1 0,0 0 0,1 1 0,0 0 0,1 2 0,0-1 0,1 1 1,0 1-1,1 0 0,-6 10-198,14-16 21,-1 0-1,1 0 1,0 0 0,0 1 0,1-1 0,0 1 0,0 0-1,1-1 1,0 1 0,1 1-21,3-8-44,0 0 1,0 0-1,0 0 0,0-1 1,1 0-1,-1 1 0,0-1 0,1 0 1,-1-1-1,2 1 44,-1 0-35,12 0-14,1 0 1,-1-2 0,0 1-1,0-2 1,0 0-1,0-1 1,0-1-1,8-3 49,-19 6-51,0-1-1,-1 1 1,1-1-1,0 0 1,-1 0-1,0-1 1,0 1-1,0-1 0,0 0 1,0 0-1,-1 0 1,0-1-1,0 1 1,0-1-1,0 0 0,-1 0 1,0 0-1,0 0 1,0 0-1,-1 0 1,1 0-1,-1-1 1,0 1-1,-1 0 0,1-1 1,-1 1-1,0-2 52,0-2-27,0 9 48,1-1 1,-1 0 0,0 1 0,0-1 0,0 1 0,1-1 0,-1 1-1,0-1 1,0 1 0,0-1 0,0 0 0,0 1 0,0-1 0,0 1 0,0-1-1,0 0 1,-1 1 0,1-1 0,0 1 0,0-1 0,0 1 0,-1-1-1,1 1 1,0-1 0,0 1 0,-1-1 0,1 1 0,-1-1 0,1 1-1,0-1 1,-1 1 0,1 0 0,-1-1 0,1 1 0,-1 0 0,1-1-1,-1 1 1,1 0 0,-1 0 0,1 0 0,-1-1 0,1 1 0,-1 0-22,-1 3 46,1 0-1,0 0 1,0 1 0,0-1 0,1 0 0,-1 1 0,1-1 0,-1 0 0,1 1 0,0-1-1,1 3-45,-1-5 29,-1 21 341,1-14-255,-1 1 0,2-1-1,-1 0 1,1 0 0,0 0 0,0 0-1,2 2-114,-2-7 10,0-1 0,0 0-1,0 0 1,0 0-1,0 0 1,1 1-1,0-2 1,-1 1 0,1 0-1,0 0 1,0 0-1,0-1 1,0 1-1,0-1 1,0 0 0,0 1-1,0-1 1,0 0-1,1 0 1,-1-1-1,1 1 1,-1 0 0,0-1-1,1 1 1,-1-1-1,2 0-9,5 1-110,1-1 0,-1 0-1,1 0 1,-1-1 0,0 0 0,1-1-1,-1 0 1,0 0 0,0-1-1,0 0 1,0-1 0,0 0-1,-1 0 1,0-1 0,0 0 0,0 0-1,6-6 111,-5 3-603,0 0-1,0-1 0,-1 0 1,0 0-1,-1-1 0,0 0 1,0-1-1,4-9 604,-7 8-172,-1 0-1,0 0 1,0 0 0,-1 0 0,-1-1 0,0 1-1,-1-1 1,0 1 0,-1-6 172,2-44-275,11-28 3012,-12 90-1181,1 25 275,-2-18-1552,1 329 2325,0-334-2607,0 0-1,0 0 1,0 1 0,0-1-1,1 0 1,-1 0 0,1 0-1,-1 0 1,1 0 0,0 0 0,0 0-1,0 0 1,0 0 0,0-1-1,0 1 1,0 0 0,1-1 0,-1 1-1,0-1 1,1 1 0,0-1-1,-1 1 1,2 0 3,-1-2-9,-1 1 0,1-1 0,-1 0 0,1 1 0,-1-1 0,1 0 0,-1 0 0,1 0 0,-1 0 0,1-1 0,-1 1 0,1 0 0,-1-1 0,1 1 0,-1-1 0,1 1 0,-1-1 0,0 1 0,1-1 0,-1 0 0,0 0 0,0 0 0,1 0 0,-1 0 0,0 0 0,0 0 0,0 0 0,0 0 0,0-1 0,-1 1 0,1 0 0,0-1 0,0 1 0,-1-1 9,14-21-53,-2 0 0,-1 0 0,-1-1 0,0-1-1,2-16 54,7-34-923,-1-19 923,0-1-254,-18 93 253,0 1 0,0-1 0,0 0 0,0 1 1,1-1-1,-1 1 0,1-1 0,-1 1 0,1-1 0,-1 1 0,1 0 0,0-1 1,-1 1-1,1 0 0,0-1 0,0 1 0,0 0 0,0 0 0,0 0 0,1 0 1,-1 0-1,0 0 0,1 0 1,-1 1 4,1 1 1,-1 0-1,0 0 1,1 0 0,-1 0-1,0 0 1,0 0-1,0 0 1,0 0-1,1 1 1,-2-1-1,1 0 1,0 1 0,0-1-1,0 0 1,-1 1-1,1-1 1,-1 1-1,1-1 1,-1 1-1,1 0 1,-1-1-5,136 389 2516,-135-388-2190,1 2-1765,-9-7-2200,-20-16-2710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5.9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82 13094,'0'0'6739,"0"-3"-5746,0 3-273,6 0 496,28-2-127,16-1-81,6-6-655,13-2-113,-4 0-192,-6-3-48,-12 5-96,-16 1-753,-15-3-3169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6.5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1 181 13318,'0'0'3861,"0"0"-2842,0 0-200,0 0 619,17-1-190,-4-1-1107,0-1 0,0 0-1,-1 0 1,1-2 0,-1 1 0,0-2-1,10-5-140,81-52 253,-95 57-222,32-24 33,-38 28-59,-1 1-1,1-1 0,0 0 1,0 0-1,-1 0 0,0 0 0,1 0 1,-1 0-1,0 0 0,0-1 1,0 1-1,0 0 0,0-1 0,-1 1 1,1 0-1,-1-1 0,1 0-4,-1 3-5,0 0-1,0-1 1,0 1-1,0 0 1,0 0-1,0 0 1,0 0-1,0-1 1,0 1-1,-1 0 1,1 0-1,0 0 1,0 0-1,0-1 1,0 1-1,0 0 1,0 0-1,0 0 1,0 0-1,0 0 1,-1-1-1,1 1 1,0 0-1,0 0 1,0 0-1,0 0 1,0 0-1,-1 0 1,1 0-1,0 0 1,0 0-1,0 0 1,0 0-1,-1-1 1,1 1-1,0 0 1,0 0-1,0 0 1,0 0-1,-1 0 1,1 0-1,0 0 1,0 0-1,0 1 1,0-1-1,-1 0 1,1 0-1,0 0 1,0 0-1,0 0 1,0 0-1,-1 0 6,-3 0-47,-6 0 107,0 1 1,0-1 0,0 2 0,1-1-1,-1 1 1,0 1 0,1 0 0,-1 0-1,1 1 1,0 0 0,0 1-1,0 0 1,1 0 0,0 1 0,0 0-1,0 0 1,1 1 0,0 0 0,0 0-1,0 1 1,-2 5-61,6-10 38,0 0 0,0 1 1,1-1-1,0 1 0,0 0 0,0 0 0,0-1 0,0 1 1,1 1-1,0-1 0,0 0 0,0 0 0,0 0 1,0 1-1,1-1 0,0 0 0,0 0 0,0 1 1,1-1-1,-1 0 0,1 1 0,1 2-38,0-3 15,0-1 0,0 0 0,0 1 1,1-1-1,-1 0 0,1 0 0,0-1 0,0 1 0,0-1 0,0 1 1,0-1-1,1 0 0,-1 0 0,1 0 0,-1-1 0,1 1 0,0-1 0,0 0 1,-1 0-1,1 0 0,0 0 0,0-1 0,0 1 0,1-1-15,21 3-303,0-1-1,-1-1 0,1-2 0,0 0 1,0-2-1,1-1 304,15-14-3551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7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2 11157,'0'0'3556,"0"0"-2347,-6 0 3541,-22 0-2860,21 0-1266,4-1-580,0 1-1,1 0 0,-1 0 0,1 0 0,-1 0 0,1 0 0,-1 0 0,0 1 1,1-1-1,-1 1 0,1 0 0,0-1 0,-1 1 0,1 1 0,0-1 0,-1 0 1,1 0-1,0 1 0,0-1 0,0 1 0,0 0 0,0 0 0,1-1 0,-1 1 0,0 1-43,-12 16-24,10-15 24,1 1-1,-1 0 0,1 0 0,0 0 0,0 0 0,1 0 0,-1 0 0,1 1 0,0-1 1,1 1-1,-1-1 0,1 1 0,0 0 0,1 0 0,-1 5 1,1-9-15,0 1-1,1-1 1,-1 1-1,0-1 1,1 1-1,-1-1 1,1 1-1,0-1 1,0 1-1,0-1 1,0 0-1,0 0 1,1 1-1,-1-1 1,1 0-1,-1 0 1,1 0-1,0-1 1,0 1-1,0 0 1,0-1-1,0 1 1,0-1-1,2 2 16,5 1-58,1 0-1,0 0 1,0-1 0,0 0-1,7 1 59,23 6-310,-39-10 288,-1 0 1,1 1-1,-1-1 0,1 0 0,-1 0 0,0 0 0,1 0 1,-1 0-1,1 0 0,-1 0 0,0 1 0,1-1 0,-1 0 0,0 0 1,1 1-1,-1-1 0,0 0 0,1 0 0,-1 1 0,0-1 0,1 0 1,-1 1-1,0-1 0,0 1 0,1-1 0,-1 0 0,0 1 1,0-1-1,0 1 0,0-1 0,0 0 0,1 1 0,-1 0 22,-13 7-143,-26 2 319,37-9-205,-53 11 142,-64 11 996,149-28-1376,-1-1 1,0-2 0,0-1 0,23-11 266,126-61-1950,-139 63 1109,-14 6 592,-2 2 139,0-1 0,-1-1 1,8-7 109,-30 19 61,0 0 1,-1 0 0,1 0-1,0 0 1,0-1 0,-1 1-1,1 0 1,0 0 0,0 0-1,-1 0 1,1 0 0,0 0 0,0-1-1,0 1 1,-1 0 0,1 0-1,0 0 1,0-1 0,0 1-1,0 0 1,-1 0 0,1 0-1,0-1 1,0 1 0,0 0 0,0 0-1,0-1 1,0 1 0,0 0-1,0-1 1,0 1 0,0 0-1,0 0 1,0-1 0,0 1-1,0 0 1,0 0 0,0-1 0,0 1-1,0 0 1,0 0 0,0-1-1,0 1 1,1 0 0,-1 0-1,0 0 1,0-1 0,0 1-1,0 0 1,0 0 0,1 0 0,-1-1-1,0 1 1,0 0 0,0 0-1,1 0 1,-1 0 0,0-1-1,0 1 1,1 0 0,-1 0-1,0 0 1,0 0-62,0 0 23,-1 0-1,0 0 0,0 0 1,1 1-1,-1-1 0,0 0 1,0 0-1,0 1 0,1-1 1,-1 0-1,0 1 1,1-1-1,-1 1 0,0-1 1,1 1-1,-1-1 0,1 1 1,-1 0-1,1-1 0,-1 1 1,1 0-1,-1-1 0,1 1 1,0 0-1,-1-1 0,1 1 1,0 0-1,0 0 1,-1-1-1,1 1 0,0 0 1,0 0-23,-2 12 105,1 0 1,1 0-1,0-1 1,1 1-1,0 0 1,1 0-1,1-1 1,-1 1-1,2-1 1,0 0-1,0 0 1,2 0-1,-1-1 1,1 0-1,1 0 1,0 0-1,0-1 0,1 1 1,0-2-1,1 0 1,0 0-1,1 0 1,0-1-1,7 4-105,-15-10-75,0-1-1,0 0 0,0 0 0,0 0 1,0 0-1,1 0 0,-1 0 0,0-1 1,0 1-1,1-1 0,-1 1 0,0-1 0,1 0 1,-1 0-1,0 0 0,1 0 0,-1-1 1,0 1-1,1 0 0,-1-1 0,1 0 76,-1 0-329,0 0 0,0 0 0,-1 0 0,1 0 0,0 0-1,-1 0 1,1-1 0,-1 1 0,1-1 0,-1 1 0,1-1 0,-1 1-1,0-1 1,0 0 0,1-1 329,13-34-8996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7.6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 23227,'0'0'1440,"0"0"-1312,0 2 128,0-2 305,0 0-561,10 0-192,2 0-481,7-8-1616,-7-20-13318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40:15.490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0 103 112,'0'0'299,"0"0"-160,0 0-86,0 0-21,0 0 37,0 0 11,0 0 6,4-13 1755,-4 13-1785,-1-7 323,1 6-375,0 1-1,0 0 1,0-1 0,1 1-1,-1 0 1,0-1 0,0 1 0,0-1-1,0 1 1,0 0 0,0-1 0,1 1-1,-1 0 1,0-1 0,0 1 0,0 0-1,1 0 1,-1-1 0,0 1 0,1 0-1,-1 0 1,0-1 0,0 1 0,1 0-1,-1 0 1,0 0 0,1-1 0,-1 1-1,1 0 1,-1 0 0,0 0-1,1 0-3,25-8 3,-11 2-6,-2 4 25,8-5-11,29 1-27,-47 5 16,23-5 9,-13 3 3,-3 1-14,1 1 0,-1-1 1,0 1-1,0 1 0,1 0 1,2 1 1,40-2 18,13-12 10,-49 8-11,1 1 0,0 1 0,0 1 0,13 0-17,201 2 0,-228 1-2,0-1 0,-1 1 0,1 0 0,0 0 0,0 0 0,-1 1 0,1-1-1,0 1 1,-1 0 0,3 2 2,22 9-8,-16-11 13,0 0 0,0-1 1,1-1-1,-1 0 0,7-1-5,5 0 6,140 1-1,-90 7-21,-64-7 18,1 1 1,-1 1-1,0 0 0,0 0 1,3 2-3,-3-1 1,1-1-1,-1 0 1,1 0 0,-1-1 0,4 0-1,376-1 11,-382 1-14,0-1 0,0 2 0,0-1 0,-1 1 0,1 0 0,1 1 3,-1 0 1,-1-1 0,1 0-1,0 0 1,-1-1 0,1 0-1,2-1 0,34-1 14,-21 0-15,0 1 0,0 1 0,6 1 1,18 10-7,-37-9 6,0 0-1,0-1 1,1 0 0,-1 0 0,11-1 1,46 2 0,39 6 0,-68-6 6,0-2 0,12-3-6,10 1 4,500 1 28,-523-2-32,19-3 0,7-1 0,8-1 8,0-4 0,37-10-8,-94 17 43,-14 4-44,-1 0 1,1 0 0,0 0 0,0 0-1,0 0 1,0 0 0,0 0-1,0 0 1,0 0 0,0 0 0,0 0-1,0 0 1,0 0 0,0 0-1,0 0 1,0-1 0,0 1 0,0 0-1,0 0 1,-1 0 0,1 0-1,0 0 1,0 0 0,0 0 0,0 0-1,0 0 1,0 0 0,0 0-1,0 0 1,0 0 0,0 0 0,0 0-1,0 0 1,0 0 0,0-1-1,0 1 1,0 0 0,0 0 0,0 0-1,0 0 1,0 0 0,0 0 0,0 0-1,0 0 1,0 0 0,0 0-1,0 0 1,0 0 0,0 0 0,0 0-1,0 0 1,0-1 0,0 1-1,1 0 1,-1 0 0,0 0 0,0 0-1,0 0 1,0 0 0,0 0-1,0 0 1,0 0 0,0 0 0,0 0-1,0 0 1,0 0 0,0 0 0,-26-2-534,-18 2-637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18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10021,'0'0'6141,"0"0"-4567,6 3 582,44 5-903,1-2 1,0-2 0,0-2-1,17-3-1253,10 1 447,-19 0-229,21 1 628,42 7-846,-109-5-44,-14 1-270,-21 2-512,-21-5-3264,-9-1-10122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2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1 309 10709,'0'0'311,"0"1"0,0-1 0,0 0 0,0 1 0,0-1 0,0 1 1,0-1-1,0 0 0,1 1 0,-1-1 0,0 1 0,0-1 0,0 0 0,1 1 0,-1-1 0,0 0 1,0 1-1,1-1 0,-1 0 0,0 0 0,1 1 0,-1-1 0,0 0 0,1 0 0,-1 0 0,0 1 0,1-1 1,-1 0-1,1 0 0,-1 0 0,0 0 0,1 0-311,19 0 2769,-17-1-2753,0 0-1,1 0 0,-1 0 1,0 0-1,0 0 0,0-1 1,1 1-1,-1-1 0,-1 0 1,1 0-16,33-36 191,-3 3-122,-1-1-1,0-6-68,-23 31 19,-2 0-1,0-1 0,0 0 1,-1 0-1,-1-1 0,0 1 1,0-1-1,-2 0 0,3-9-18,-5 2-60,-8 45 37,1 0 74,-9 27 27,3 0 0,2 1 0,2 0 0,3 1-78,-3 78 155,6 5-155,2-136-11,-1 1-1,1-1 0,-1 1 1,0 0-1,0-1 1,0 1-1,1-1 0,-2 1 1,1-1-1,0 0 1,0 0-1,0 1 0,-1-1 1,1 0-1,0 0 1,-1 0-1,1 0 0,-1 0 1,1-1-1,-1 1 1,0 0-1,0-1 12,-39 12 74,41-12-40,0 0 28,0 0 10,0 0-16,0 0 24,0 0 61,0 0-47,-35 2-305,4 0 256,53-3 19,24 1 114,66 0 573,37-8-751,-140 7 32,-7 1-80,-2 0-19,-3 0 12,1 0-1,-1 0 1,0 0-1,0 0 1,1 0-1,-1 0 1,0 1-1,0 0 1,1-1-1,-1 1 1,1 0-1,-1 0 1,1 0 0,-2 2 55,-2-1-256,-25 5-1764,0-5-2889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2.9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5 10757,'0'0'2759,"0"0"-1335,0 0 492,0 0 487,0 0-1087,0 0-900,0 0-197,0 0 15,0 0 84,0 0-89,7 33 1228,-6-33-1425,0 0-1,-1 0 1,1 0-1,0 0 1,0 0-1,0 0 1,0 0-1,0-1 1,0 1 0,0 0-1,0-1 1,0 1-1,0-1 1,-1 1-1,1-1 1,0 1-1,0-1 1,-1 0 0,1 1-1,0-1 1,-1 0-1,1 0 1,-1 1-1,1-1 1,0 0-1,-1 0 1,0 0-1,1 0 1,-1 0 0,0 0-1,1 0 1,-1 1-1,0-1 1,0 0-1,0 0 1,0 0-1,0 0 1,0 0 0,0 0-1,0 0 1,0 0-1,0 0 1,-1 0-1,1 0 1,-1-1-32,1 1-30,-3 0-125,0 0-1,0 0 1,-1 0 0,1 0 0,0 1-1,-1 0 1,1 0 0,-1 0-1,1 0 1,0 0 0,-1 1 155,-2-1-1373,-4 0-4169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4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330 1 10645,'0'0'2908,"0"0"-886,0 0 32,0 0-440,0 0-560,0 0-189,0 0-108,0 0-151,0 0-152,-19 0 503,1 0-912,0 1-1,0 1 0,1 1 1,-1 1-1,1 0 0,-1 1 1,1 1-1,1 1 1,-1 0-45,7-2 21,0 0 0,1 0 0,0 1 0,0 0 0,0 1 0,0 0 0,1 0 0,1 1 0,-1 0 0,1 1 0,0-1 0,1 1 0,0 1 0,1-1 0,-3 6-21,6-10-9,0 0 1,1 0-1,0 0 0,0 0 0,0 0 0,0 1 1,1-1-1,0 0 0,0 1 0,0 0 9,0-4-12,0 0 0,1 1 1,-1-1-1,1 0 0,-1 0 0,1 0 0,0 0 0,-1 0 1,1 0-1,0 0 0,0 0 0,1 0 0,-1-1 0,0 1 1,0 0-1,1-1 0,-1 1 0,1-1 0,0 1 0,-1-1 0,1 0 1,0 0-1,0 0 0,0 0 0,0 1 12,38 9 8,0-1-1,0-2 1,1-2-1,39 1-7,-21-2-6,42 10 6,-97-15-14,1 1 0,-1 1 0,0-1 1,0 0-1,0 1 0,0 0 0,0 0 0,0 0 0,-1 0 0,1 1 0,-1-1 0,1 1 0,-1 0 0,0 0 1,0 0-1,0 1 0,1 2 14,-2-3-8,-1 0-1,0 0 1,1 0 0,-1 1 0,0-1 0,-1 1 0,1-1-1,-1 1 1,1-1 0,-1 1 0,0-1 0,0 1-1,-1-1 1,1 1 0,-1-1 0,1 1 0,-1-1 0,0 0-1,-1 1 1,1-1 0,0 0 0,-2 2 8,-1 2 24,-1 0 1,0 0-1,-1-1 1,0 1-1,0-1 1,0 0-1,0-1 1,-1 1-1,0-1 1,0-1-1,-1 1 1,0-1-25,-16 9 57,-1-1-1,-1-1 1,-4 0-57,10-5 53,0 0 0,0-2 0,0 0 0,-1-1 0,1-1 0,-21-1-53,39-2-27,1 1 1,-1-1-1,0 0 1,0 1-1,0-1 1,1 0 0,-1 0-1,1 0 1,-1 0-1,1-1 1,-1 1 0,1 0-1,-1-1 1,1 1-1,0-1 1,0 1-1,0-1 1,0 0 0,0 1-1,0-1 1,0 0-1,1 0 1,-1 1-1,1-1 1,-1 0 0,1 0-1,0 0 1,-1 0-1,1 0 1,0 0-1,0 0 1,0 0 0,1 1-1,-1-1 1,0 0-1,1 0 1,-1 0-1,1 0 1,0 0 0,0 1-1,-1-1 1,2-1 26,11-4-645,0 1 1,0 0 0,0 1-1,0 0 1,1 1-1,0 0 1,0 1 0,0 1-1,2 0 645,-9 1-958,31-5-4450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4.9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12406,'0'0'3238,"0"0"-1333,0 0-195,0 0-280,0 0-517,0 7-235,-2 48 537,1-17-816,1 0 1,4 17-400,-4-52-2,0-1 1,1 1-1,-1 0 1,1 0-1,0-1 1,0 1-1,0-1 1,0 1-1,1-1 1,-1 1-1,1-1 1,-1 0-1,1 0 1,0 0-1,0 0 1,0 0-1,0 0 1,0 0-1,0 0 1,0-1-1,1 1 1,-1-1-1,1 0 1,-1 0-1,1 0 0,-1 0 1,1 0-1,0 0 1,-1-1-1,1 1 2,1-1-2,0 1-1,0-1 0,0 0 0,0 0 0,0 0 1,0-1-1,0 0 0,0 1 0,0-1 0,0-1 1,0 1-1,-1 0 0,1-1 0,0 0 0,-1 0 1,0 0-1,1 0 0,-1-1 0,0 1 0,0-1 3,13-14-129,-2-1-1,0 0 0,-1 0 1,3-9 129,-10 19-201,-1 0 0,-1-1 0,1 0 0,-2 0 0,1 0 0,-1 0 0,0-1 0,0-9 201,-5 68 565,1-33-247,0 1-1,0 0 1,2 0-1,0 0 1,1-1 0,2 9-318,-3-23-52,0 1 0,1-1-1,-1 0 1,1 1 0,0-1 0,-1 0 0,1 0 0,0 0 0,0 0 0,0 0 0,0 0 0,1-1 0,-1 1 0,0-1 0,1 1 0,-1-1 0,1 0 0,0 0 0,-1 0 0,1 0 0,0-1 0,-1 1 0,1-1 0,0 0 0,0 1 0,0-1 0,-1-1 0,1 1 0,0 0 0,0 0 0,-1-1 0,3 0 52,27-6-3135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5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1 13286,'4'2'7282,"-6"9"-4822,-8 7-2656,1-10 519,0 1-1,0-1 1,-1-1 0,-6 4-323,8-6 100,0 0 0,1 1 0,-1-1 0,1 1 0,1 1 0,-1-1 0,1 1 0,-5 8-100,11-14-5,-1 0-1,1 0 1,-1 0 0,1 0-1,0 0 1,0 0-1,-1 1 1,1-1-1,0 0 1,0 0-1,0 0 1,0 0-1,1 0 1,-1 0-1,0 1 1,0-1-1,1 0 1,-1 0-1,0 0 1,1 0-1,-1 0 1,1 0-1,-1 0 1,1 0-1,0 0 1,-1 0 0,1-1-1,0 1 1,0 0-1,0 0 1,0 0-1,-1-1 1,1 1-1,0-1 1,0 1-1,0-1 1,0 1-1,1-1 1,-1 1-1,0-1 6,54 19 7,-39-15 3,-10-2-8,-1 0 1,0 0 0,-1 1 0,1-1 0,0 1 0,-1 0-1,1 1 1,3 2-3,-8-5-6,1 0 1,-1-1-1,1 1 0,-1 0 0,1-1 0,-1 1 1,1 0-1,-1-1 0,0 1 0,1 0 0,-1 0 0,0-1 1,0 1-1,0 0 0,0 0 0,1 0 0,-1-1 1,0 1-1,0 0 0,0 0 0,-1 0 0,1 0 1,0 0 5,-1 0 2,1 1 0,-1-1-1,0 0 1,0 1 0,0-1 0,0 0 0,-1 0 0,1 0 0,0 0 0,0 0 0,-1 0 0,1 0 0,0 0 0,-1 0 0,1-1 0,-1 1 0,1 0-2,-32 12 193,0-1 0,-21 4-193,27-8-196,26-7-167,1-1-494,1-3-1247,7-10-4158,14-11-7096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6.1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1 18104,'-3'0'1062,"-7"1"-794,0 0 0,1 1 0,-1 1 0,1-1-1,0 2 1,0-1 0,0 1 0,1 0 0,-1 1 0,1 0 0,0 1-1,0-1 1,1 2 0,-1-1 0,1 1 0,1 0 0,-1 0-1,1 1 1,1 0 0,-4 6-268,8-13-14,0 0 0,0 1 1,0-1-1,0 1 0,0 0 0,0-1 0,1 1 0,-1 0 0,1-1 0,-1 1 0,1 0 0,0 0 1,0 0-1,0-1 0,0 1 0,0 0 0,0 0 0,0-1 0,0 1 0,1 0 0,-1 0 1,1-1-1,-1 1 0,1 0 0,0-1 0,-1 1 0,1 0 0,0-1 0,0 1 0,0-1 1,1 0-1,-1 1 0,0-1 0,0 0 0,1 0 0,-1 0 0,1 1 0,-1-1 0,1-1 0,-1 1 1,1 0 13,9 3-43,0 0 0,0-1 0,0 0 0,0-1 0,1-1 0,5 1 43,16 2 38,-26-2-54,-1-1 0,1 1 0,-1 0 0,0 1 0,1-1 0,2 3 16,-8-4-18,0-1 0,0 1 0,0-1 0,0 1 0,0 0 0,0-1 0,0 1 0,-1 0 0,1 0 0,0-1 0,0 1 0,-1 0 0,1 0 0,-1 0 0,1 0 0,-1 0 0,1 0 0,-1 0 0,1 0 0,-1 0 0,0 0 1,0 0-1,1 1 0,-1-1 0,0 0 0,0 0 0,0 0 0,0 0 0,-1 0 0,1 0 0,0 0 0,0 1 0,-1-1 0,1 0 0,0 0 0,-1 0 0,1 0 0,-1 0 0,1 0 0,-1 0 0,0-1 0,1 1 0,-1 0 0,0 0 0,0 0 18,-7 6 23,0-1-1,-1 1 1,0-2 0,0 1-1,0-1 1,-1 0-1,1-1 1,-1 0 0,-6 1-23,-9 5 26,-4 1 199,1 0 0,-2-3 0,-3 1-225,31-9 112,31-10-646,84-46-558,-68 32 260,1 2 0,1 2 0,11-1 832,-56 20 90,0 0 1,0 0-1,-1 1 0,1-2 1,0 1-1,-1 0 1,1 0-1,-1 0 0,1-1 1,-1 1-1,1-1 1,-1 1-1,0-1 1,1 0-91,-2 1 59,1-1 0,0 1 0,0 0-1,0 0 1,0 0 0,0 0 0,0-1 0,1 1 0,-1 1 0,0-1 0,0 0 0,1 0 0,-1 0 0,1 1 0,-1-1 0,1 1 0,-1-1 0,0 1 0,1-1 0,0 1 0,-1 0 0,1 0 0,0 0-59,1 0 50,1 0 0,-1 0 0,1 0 1,0 0-1,-1 1 0,1-1 0,-1 1 0,1 0 0,-1 0 0,0 1 0,1-1 0,-1 1 0,0-1 0,0 1 0,2 2-50,0 1 61,0 0-1,0 1 1,-1 0-1,0 0 1,0 0-1,-1 0 0,1 2-60,-1-2 51,1 2 12,0-1 1,0 0 0,1 0-1,0 0 1,1 0 0,-1-1-1,1 0 1,5 4-64,-7-7-132,0-1 0,1 1 0,-1-1-1,1 0 1,0-1 0,0 1 0,-1-1 0,1 0 0,0 0 0,0 0 0,0-1-1,0 0 1,0 0 0,0 0 0,2 0 132,21-3-3754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6.4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23067,'0'0'48,"0"0"288,0 0-336,0 0 80,0 0-80,0 0-2529,0 0-4483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7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179 179 15719,'0'0'1161,"0"0"-238,0 0 1211,0 0-330,0 0-1065,0 0-483,-11 0 43,5 0-261,0 1 0,-1 0 0,1 0 0,0 1 0,0 0 0,0 0 0,0 0 1,1 1-1,-1 0 0,1 0 0,-1 0 0,1 1 0,0-1 0,0 1 0,1 1 1,-1-1-1,1 1 0,-1 1-38,-2 2 32,0 0 0,1 0 0,1 1 0,0 0 0,0 0 0,0 1 0,1-1-1,1 1 1,-1 0 0,0 8-32,1-5 1,1 0 1,1 0-1,0 1 0,0 6-1,1-19-17,0 1-1,0 0 1,0 0-1,0 0 1,0-1-1,0 1 1,1 0-1,-1 0 1,1 0 0,-1-1-1,1 1 1,-1 0-1,1-1 1,0 1-1,0 0 1,0-1 0,0 1-1,0-1 1,0 1-1,1-1 1,-1 0-1,0 0 1,1 1 0,-1-1-1,1 0 1,-1 0-1,1 0 1,-1-1-1,1 1 1,0 0-1,-1 0 1,1-1 0,0 1-1,0-1 1,0 0 17,5 1-39,0-1 0,-1 0 1,1 0-1,0-1 1,0 0-1,0 0 0,-1-1 1,1 0-1,0 0 0,-1 0 1,5-3 38,1-2-200,0-1 0,0-1 1,-1 0-1,8-7 200,7-6-201,-14 13 38,-1-1 1,0 0-1,0-1 1,-1 0-1,-1 0 0,0-1 1,0 0-1,-1-1 1,-1 0-1,0 0 0,-1-1 1,0 1-1,-1-1 1,0-1-1,-2 1 0,1-1 1,-2 1-1,0-1 1,0-13 162,-2-71-2524,-1 98 2617,0 0 1,-1 0-1,1 0 1,-1 0-1,0 1 1,1-1-1,-1 0 1,0 1-1,1-1 1,-1 1-1,0 0 1,0 0-1,1-1 0,-1 1 1,0 0-1,0 1 1,0-1-1,1 0 1,-1 0-1,0 1 1,1-1-1,-1 1 1,0-1-1,1 1 1,-1 0-1,0 0 1,1 0-94,-3 6 182,0 0 0,0 1 0,1-1 0,0 1 1,0 0-1,1 0 0,0 0 0,1 0 0,-1 0 1,2 0-1,-1 5-182,0 9 772,2 1-1,0-1 1,3 18-772,19 62 1287,-20-90-1213,1-1 1,0 1-1,1-1 1,1 0 0,-1-1-1,2 1 1,3 5-75,-8-15-12,0 1-1,0 0 1,-1-1 0,1 1-1,0-1 1,1 1 0,-1-1 0,0 0-1,0 0 1,0 0 0,1 0 0,-1 0-1,0-1 1,1 1 0,-1-1-1,1 1 1,-1-1 0,1 0 0,-1 0-1,0 0 1,1 0 0,-1-1 0,1 1-1,-1-1 1,1 1 0,-1-1-1,2-1 13,3 0-3,-1-1-1,1 0 0,-1 0 0,0-1 0,0 0 0,0 0 0,0 0 0,4-5 4,0-1-110,0 0 0,-1 0-1,0-1 1,-1 0 0,0 0 0,0-1 0,-1 0-1,-1-1 1,0 1 0,-1-2 110,-4 7-93,-1 5 149,1 9 24,1 9 152,1-1 0,1 1 0,0 0 0,2-1 0,-1 0 0,7 12-232,-10-23-10,1 1 0,-1-1 0,0 1 1,1-1-1,0 0 0,0 0 0,0 0 1,1 0-1,-1-1 0,1 1 0,0-1 1,0 0-1,0 0 0,0-1 0,1 1 1,-1-1-1,1 0 0,-1 0 0,1 0 1,0-1-1,0 1 0,0-1 0,0 0 1,2 0 9,10-6-1540,-4-19-2304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1 12550,'-3'0'10837,"-4"0"-10837,-2 3-2129,3 2 720,0-2-3809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40:19.906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1 193 96,'0'0'291,"0"0"-107,0 0 5,0 0-26,0 0-38,0 0-42,0 0-27,0 0 8,0 0 8,0 0-21,0 0-11,0 0 19,0 0 5,0 0 0,0 0-6,0 0-12,0 0 20,0 0-9,0 0 20,0 0 64,0 0 11,0 0 8,0 0-40,0 0-34,0 0-54,0 0-5,0 0-9,0 0 1,0 0 8,0 0-3,11 0 101,-5 0-90,0-1 0,0 1 1,0-1-1,-1 0 0,5-1-35,32-5 59,-39 6-57,-1 1 0,1 0-1,0-1 1,-1 1 0,1 0 0,0 0 0,-1 0 0,2 0-2,14 0 6,25-8 35,-26 5-11,-1 0 0,1-1 0,-1-1 0,0 0 0,0-2 1,3-1-31,-14 5 51,0 1 0,0 1 0,0-1 1,0 1-1,0 0 0,1 0 1,1 0-52,26-7-7,-22 6 7,-1 0 0,1 0 1,-1 1-1,1 0 1,0 1-1,0 0 0,5 1 0,10-1-2,-8-5 29,-3 0-28,-5 2 1,-1 0-1,0 0 0,8-4 1,-11 4 1,1 0 0,-1 0 0,1 1 0,0 0 0,0 0 0,0 1 0,0 0 0,3 0-1,137 1 0,-137-1 1,0-1 0,0 1 0,0-1 0,0-1 0,3-1-1,-1 0 3,1 1-1,-1 0 1,6 0-3,117-12 3,-114 13-5,1 0 1,0 2-1,15 1 2,12 1 2,119-12 17,6 1-19,-89 10-16,35 7 16,-91-5 0,-1-1 0,1-1 0,28-4 0,-56 3 0,1 0 1,-1-1-1,1 1 0,-1 0 1,0 0-1,1-1 1,-1 1-1,1-1 1,-1 0-1,0 1 1,1-1-1,-1 0 0,0 0 1,0 0-1,0 0 1,1 0-1,-1 0 1,0 0-1,-1 1 24,82-2-47,-7 1-45,17 4 68,-74 1-3,-15-2 3,0-2 0,0 1 0,0 0 0,0-1 0,0 1 0,0-1 0,1 0 0,-3 0 8,20-1-3,0 0-1,14 2-4,3 0-1,292-1-12,-330 0 42,16 0-47,30 0 20,1 2 1,41 7-3,-11 3-28,1-3-1,-1-4 1,6-3 28,305-11 64,-112 7-65,-11 0 4,79-2 20,-242 5-51,-51-8 41,294 7-61,-341 0 49,1-1-1,-1 0 1,1 0 0,-1-1-1,1 1 1,3-3-1,16-4-12,-13 5 12,-2 1 4,0 0 0,0 0 0,0 1 0,8 0-4,-17 1 19,0 0 18,0 0-10,0 0 13,0 0 0,0 0 13,0 0-18,0 0-48,-4 0-182,-20 0-341,-15 0-478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28.1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70 13430,'-6'25'5683,"7"23"-2690,1-23-2259,-3-6-334,1-11-285,-1 0 0,1 0 1,1 0-1,0 0 0,0 0 1,2 6-116,-3-12-2,1 0 0,0 0 0,-1-1 0,1 1 0,0 0 0,0-1 0,0 1 0,1-1 0,-1 1 0,0-1 0,0 0 0,1 1 0,-1-1 0,1 0 0,-1 0 0,1 0 0,0 0 0,-1 0 0,1 0 0,0-1 0,0 1 0,-1 0 0,1-1 0,0 0 0,0 1 0,0-1 0,0 0 0,0 0 0,0 0 0,1 0 2,3-1 32,0 0 0,0 0-1,-1-1 1,1 0 0,0 0 0,-1 0-1,1-1 1,-1 0 0,0 0-1,0 0 1,0 0 0,-1-1-1,1 0 1,-1 0 0,1 0 0,-1-1-1,0 0-31,6-6 42,-1-1 0,0 0 0,-1-1-1,0 1 1,-1-1 0,4-10-42,-10 20-12,1-1 0,-1 1 0,0 0 0,0-1-1,0 1 1,0 0 0,-1-1 0,1 1 0,-1-1 0,0 1 0,0-1 0,0 1 0,0-1 0,-1 1 0,0-1-1,1 1 1,-1-1 0,0 1 0,-1 0 0,1-1 0,-1 1 0,1 0 0,-1 0 0,0 0 0,0 0-1,0 1 1,-1-1 0,1 0 0,0 1 0,-1-1 0,0 1 0,0 0 0,0 0 0,0 0 0,0 1 0,0-1-1,-1 0 13,-4-2-26,0 1 0,-1 1 0,1-1 0,-1 1 0,1 1 0,-1-1 0,1 1 0,-1 1 0,0 0 0,0 0 0,1 1 0,-1 0 0,0 0 0,1 1 0,-1 0 26,6-1-28,0 0 1,0 1-1,1-1 0,-1 1 0,0-1 0,1 1 0,0 0 0,-1 0 0,1 0 1,0 0-1,0 1 0,0-1 0,0 1 0,1-1 0,-1 1 0,1-1 0,-1 1 1,1 0-1,0 0 0,0 0 0,0 0 28,-6 41-6285,7-27-6715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0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252 169 9300,'0'0'3332,"-6"0"-149,-2 0-2897,0 0-1,-1 1 1,1 0 0,0 1-1,0 0 1,0 0-1,1 1 1,-1 0 0,0 0-1,1 0 1,0 1-1,0 0 1,0 1 0,0 0-1,1 0 1,-1 0 0,1 1-1,1 0 1,-2 2-286,-5 3 218,0 2 1,1 0 0,1 0 0,0 1 0,1 0-1,1 1 1,0 0 0,1 0 0,-2 6-219,9-20-2,-1 0 0,1 0 0,-1 0-1,1 0 1,0 0 0,-1 0 0,1 0 0,0 0 0,0 0 0,0 0 0,0 0 0,0 0 0,0 0 0,0 0 0,0 0 0,0 0 0,1 0 0,-1 0 0,0 0 0,1 0 0,-1 0 0,0 0 0,1 0 0,-1 0 0,1 0 0,0 0 0,-1 0 0,1 0 0,0-1 0,-1 1 0,1 0 0,0-1 0,0 1 0,0 0-1,0-1 1,0 1 0,0-1 0,0 1 0,0-1 0,0 0 2,5 1 26,-1 0-1,1 0 0,0-1 0,0 0 0,0 0 1,0-1-1,1 0-25,17 0 297,-19 0-298,-1 0 0,1 0 0,0 0 0,-1 0 0,1-1 0,-1 1 0,1-1 0,-1-1 0,0 1 0,1 0 0,-1-1 0,-1 0 0,1 0 0,0 0 0,-1 0 0,1-1 0,-1 0 0,0 1 0,1-3 1,10-13 2,-1-2 0,0 1-1,3-11-1,-4 9-58,21-40-639,-32 61 711,-1 1-84,-2 43-86,1-18 378,0 0 0,2 0 1,2 5-223,-3-25 14,1 0 0,0 1 1,0-1-1,0 1 0,1-1 1,0 0-1,0 0 0,1 0 0,-1 0 1,1 0-1,0-1 0,0 1 1,0-1-1,1 0 0,0 0 0,2 2-14,-4-4-1,0 0 0,1-1-1,-1 1 1,1-1 0,-1 1-1,1-1 1,0 0 0,0 0-1,-1 0 1,1 0-1,0 0 1,0-1 0,0 0-1,0 1 1,0-1 0,0 0-1,0 0 1,0-1 0,2 1 1,0-2-6,0 1 0,0-1 0,-1 0 0,1 0 0,-1-1 1,1 1-1,-1-1 0,0 0 0,0 0 0,0 0 0,1-2 6,5-5-258,-1 0-1,0 0 1,-1-1-1,0-1 1,-1 0-1,0 1 1,-1-2-1,1-3 259,-1-3-1037,-1-1 0,-1 0-1,-1 0 1,-1 0 0,-1 0 0,0-4 1037,-1-62-2760,-2 47 4739,2 25 2576,-10 326 343,10-307-4888,0-1 0,0 1 0,0 0 0,1-1 0,0 1 0,-1-1 0,2 0 0,-1 1 0,0-1 0,1 0 0,0 1 0,0-1 0,0 0 0,1 0 0,-1-1 0,1 1 0,0 0 0,0-1 0,2 2-10,-1-2-8,1 0 1,0 0-1,1 0 1,-1-1-1,0 1 1,1-1-1,-1-1 1,1 1-1,0-1 1,-1 0-1,1 0 1,0 0 0,0-1-1,0 0 1,0 0 7,1-1-5,-1 0 1,1-1 0,-1 1-1,1-1 1,-1 0 0,0-1 0,0 1-1,0-1 1,0-1 0,0 1-1,-1-1 1,0 0 0,1 0 0,-1 0-1,-1-1 1,1 0 0,-1 0-1,0 0 1,0 0 0,0-1-1,-1 0 1,0 0 0,2-3 4,5-11-227,0-1-1,-2 0 1,0 0 0,-1-1 0,-2 0 0,2-9 227,-3-4-557,-1 0 1,-2 1-1,-2-12 557,1 5 218,0 41-216,-1 0-1,1 0 0,0 0 1,0 0-1,0 0 0,0-1 1,0 1-1,0 0 0,0 0 1,0 0-1,0 0 0,0 0 1,0-1-1,0 1 0,-1 0 1,1 0-1,0 0 0,0 0 1,0 0-1,0 0 0,0 0 1,0 0-1,-1 0 0,1 0 1,0-1-1,0 1 0,0 0 1,0 0-1,0 0 0,-1 0 1,1 0-1,0 0 0,0 0 1,0 0-1,0 0 0,-1 0 1,1 0-1,0 0 0,0 0 1,0 0-1,0 1 0,0-1 1,-1 0-1,1 0 0,0 0 1,0 0-1,0 0 0,0 0 1,0 0-1,0 0 0,-1 0 1,1 0-1,0 1 0,0-1 1,0 0-1,0 0 0,0 0 1,0 0-1,0 0 0,0 1 1,0-1-1,0 0 0,0 0 1,-1 0-2,-7 9 173,2 7 114,1 0 0,0 1-1,0 0 1,2 0 0,0 0-1,1 0 1,1 1-287,0 17 481,1 0 0,1 0 0,2 2-481,-1-29 13,-1-1 1,1 1 0,1-1-1,-1 0 1,1 0 0,0 0 0,1 0-1,0 0 1,0-1 0,0 0-1,1 0 1,0 0 0,0 0 0,0-1-1,1 1 1,0-1 0,0-1-1,0 1 1,0-1 0,1 0-1,0-1 1,0 0 0,0 0 0,0 0-1,0-1 1,1 0 0,-1 0-1,1-1 1,6 1-14,38-4-2614,-29-7-1105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0.7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20 12710,'0'-1'303,"0"1"0,0-1 0,0 0 0,0 0 0,0 1 0,0-1 0,0 0 1,0 0-1,0 1 0,-1-1 0,1 0 0,0 0 0,0 1 0,-1-1 0,1 0 0,0 1 0,-1-1 1,1 0-1,0 1 0,-1-1 0,1 1 0,-1-1 0,0 0 0,1 1 0,-1-1 0,1 1 0,-1 0 0,0-1-303,-26 1 1630,21 2-1595,-1 0-1,1 1 0,-1-1 0,1 1 0,0 0 0,0 1 0,0 0 0,0-1 0,1 2 1,0-1-1,0 1 0,0 0 0,0 0 0,1 0 0,-1 0 0,1 1 0,0 2-34,-5 5 81,1 0 0,0 1-1,2 1 1,-1-1 0,2 1-1,0 0 1,0 2-81,1 4 13,1 0 1,1 1-1,1-1 1,1 14-14,0-30-35,1-4 24,-1 0 0,0 0 0,0 0 0,0 0 0,1 0 0,-1 0 0,1 0 0,-1 0 0,0 0 0,1-1 0,0 1 0,-1 0 0,1 0 0,-1 0 0,1-1 0,0 1 0,0 0 0,-1-1 0,1 1 0,0-1 0,0 1 0,0-1 0,0 1 0,0-1 0,-1 0 0,1 1 0,0-1 0,0 0 0,0 0 0,0 0 0,0 1 0,0-1 0,0 0 0,0 0 1,0-1-1,1 1 11,1 0-16,-1 0 0,1 0 0,0 0 0,0-1 1,-1 1-1,1-1 0,0 0 0,-1 1 1,1-1-1,-1-1 0,1 1 0,-1 0 0,3-2 16,3-5-95,0-1-1,0 0 1,-1 0-1,0-1 1,0 0-1,-1 0 1,-1-1-1,3-4 96,33-91-1309,-34 72 875,-2 17 1099,-4 17-619,0 0 0,0 1-1,0-1 1,0 1-1,-1-1 1,1 1 0,0 0-1,0-1 1,-1 1 0,1 0-1,0-1 1,-1 1 0,1 0-1,-1 0 1,1 0 0,-1 0-1,1-1 1,-1 1 0,0 0-1,1 0 1,-1 0 0,0 0-46,3 5 134,1 0 1,0 0-1,0-1 1,0 0-1,1 1 1,-1-1-1,1-1 1,0 1-1,1-1 1,-1 0 0,1 0-1,0 0 1,0-1-135,0 0-202,0-1 1,0 0-1,0 0 1,0 0-1,0-1 1,0 0 0,0 0-1,0-1 1,3 0 201,10 0-3455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1.8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350 206 15095,'0'0'771,"-35"0"5181,22 0-5819,1 1 0,-1 0 0,1 0 0,-1 2 0,1-1 1,0 2-1,0-1 0,0 2 0,0 0 0,1 0 0,0 1 0,0 0 0,0 1 0,1 0 0,0 1 1,0 0-1,1 0 0,-3 5-133,-1-1 14,1 1 0,0 0 0,1 0 1,-7 14-15,13-20-32,1 0 1,1 0-1,0 0 1,0 1 0,0-1-1,1 1 1,0 0 0,0-1-1,1 1 1,0 0 0,0 7 31,2-14-43,0-1 1,-1 1 0,1 0 0,0 0 0,0-1 0,0 1 0,0 0-1,0-1 1,0 1 0,0-1 0,0 1 0,0-1 0,0 0 0,0 0-1,0 1 1,1-1 0,-1 0 0,0 0 0,0 0 0,0 0 0,0 0-1,0 0 1,1 0 0,-1-1 0,0 1 0,0 0 0,1-1 42,3 1-146,5-1 81,0-1 0,0 0 1,0-1-1,0 1 0,0-2 0,-1 0 0,0 0 0,1 0 0,-2-1 0,1-1 0,0 1 0,-1-2 0,0 1 65,8-7-477,1-1 0,-2-1 1,0 0-1,-1-1 0,11-16 477,-17 20-324,-1 0 0,0-1 0,-1 0 0,-1 0 0,0-1 0,-1 0 0,0 1 0,-1-1 0,1-10 324,0-22 428,-1 1-1,-3-17-427,0 50 223,0 11-183,0 1 1,0-1-1,1 1 0,-1 0 1,0-1-1,0 1 0,0 0 0,0-1 1,0 1-1,0-1 0,0 1 1,0-1-1,0 1 0,0 0 1,0-1-1,0 1 0,-1-1 1,1 1-1,0 0 0,0-1 0,0 1 1,0 0-1,-1-1 0,1 1 1,0 0-1,0-1 0,-1 1 1,1 0-1,0 0 0,-1-1 1,1 1-1,0 0 0,-1 0 0,1-1 1,0 1-1,-1 0 0,1 0 1,0 0-1,-1 0 0,1-1 1,-1 1-1,1 0 0,0 0 0,-1 0 1,1 0-1,-1 0 0,1 0 1,-1 0-1,1 0 0,0 0 1,-1 1-1,1-1 0,0 0 1,-1 0-1,1 0 0,-1 0 0,1 1-40,-19 17 638,10 5-311,2 1 1,0-1 0,1 1-1,1 0 1,1 1-1,2-1 1,0 1 0,2 0-1,0-1 1,3 11-328,-2-29 19,0 0 1,0 0-1,1-1 0,0 1 1,0 0-1,0-1 0,1 0 1,-1 1-1,1-1 0,1 0 1,-1-1-1,1 1 0,0 0 1,0-1-1,0 0 0,0 0 1,1 0-1,0-1 0,0 1 1,2 0-20,-4-2-9,1 0-1,-1 0 1,0 0 0,1-1 0,-1 1-1,1-1 1,0 0 0,-1 0-1,1 0 1,0-1 0,0 1 0,-1-1-1,1 0 1,0 0 0,0 0 0,-1-1-1,1 1 1,0-1 0,0 0 0,-1 0-1,1 0 1,-1 0 0,1-1 0,-1 0-1,1 1 1,-1-1 0,0 0 0,0-1-1,0 1 1,0-1 0,0 1 0,0-2 9,4-5-55,-1 0 0,0 0 0,0 0 0,-1-1 0,0 0 1,-1 0-1,0-1 0,2-7 55,0-1-60,1 1 0,0 1 0,5-6 60,-10 24 30,-1 1 1,1 0-1,0 0 1,0 0 0,-1 0-1,1 1 1,-1-1-1,0 0 1,0 1-1,0-1 1,0 1 0,0-1-1,0 1-30,7 20 45,-3-7 233,1 0 0,1-1 0,0 1 1,10 13-279,-16-26-138,0-1 0,1 0 1,0 1-1,-1-1 1,1 0-1,0 0 0,0 0 1,0 0-1,0 0 1,0-1-1,1 1 0,-1-1 1,1 1-1,-1-1 1,1 0-1,-1 0 0,1 0 1,0 0-1,-1 0 1,1-1-1,0 1 0,0-1 1,-1 0-1,1 1 1,0-1-1,0-1 0,0 1 1,0 0-1,-1-1 1,1 1-1,2-2 138,19-12-7390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2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23 3057,'0'-3'18857,"-3"-2"-18857,3 2-944,0-3 944,0 3 0,0 1-3362,0 2-4946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2.8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23 16904,'0'0'1955,"0"0"-1040,0-3 1915,-10-10-1922,0 11-705,1 0 1,-1 1-1,0 0 0,0 1 0,1 0 1,-11 2-204,-9-1 87,27 0-91,1 0 0,-1 0 0,1 0 0,0 0 0,-1 1 0,1-1 0,0 1 0,0-1-1,0 1 1,0-1 0,0 1 0,0 0 0,1-1 0,-1 1 0,0 0 0,1 0 0,0-1 0,-1 1-1,1 0 1,0 0 0,0 0 0,0 0 0,0-1 0,0 1 0,0 1 4,0 3-45,-1-1 1,1 1 0,1 0-1,-1-1 1,1 1 0,0-1-1,0 1 1,0-1 0,1 1 44,1-1-25,1-1 1,1 1-1,-1-1 1,1 0-1,-1 0 0,1 0 1,0-1-1,0 0 1,1 0-1,-1 0 1,1 0-1,0-1 0,2 1 25,46 26-127,-51-27 84,-1 0 1,0 0-1,1 0 0,-1 1 0,0-1 1,0 1-1,0-1 0,-1 1 0,1 0 0,-1 0 1,1 0-1,-1 0 0,0 0 0,0 0 0,0 0 1,0 0-1,-1 2 43,1-1-41,-1 0 1,0 0-1,-1 0 1,1 0-1,-1 0 1,1 0-1,-1 0 0,0 0 1,-1 0-1,1-1 1,-1 1-1,1 0 1,-1-1-1,0 1 1,-1-1-1,1 0 0,0 0 1,-1 0-1,0 0 1,0 0-1,0 0 1,0-1-1,0 1 0,0-1 1,-4 2 40,-11 6 76,1-1 0,-1-1 0,-1 0 0,-14 3-76,27-9 38,-14 1 296,19-3-326,1 0 0,0 0 0,0 0 1,-1 0-1,1-1 0,0 1 0,0 0 0,0 0 0,-1 0 0,1-1 1,0 1-1,0 0 0,0 0 0,0-1 0,0 1 0,-1 0 0,1 0 1,0-1-1,0 1 0,0 0 0,0-1 0,0 1 0,0 0 1,0 0-1,0-1 0,0 1 0,0 0 0,0-1 0,0 1 0,0 0 1,0 0-1,0-1 0,0 1 0,0 0 0,1 0 0,-1-1-8,21-29-144,-1 11-512,1 2 0,1 0 0,7-4 656,47-26-7533,7 1 7533,-30 17-2009,-51 32 8951,-2 8-3709,-5 25-2696,1-12 260,3-20-742,1 1-1,0-1 0,0 1 0,0-1 1,0 0-1,1 1 0,0-1 0,0 0 1,0 2-55,0-4 1,0-1 0,0 1 0,0-1 0,1 1 0,-1-1 1,0 0-1,0 0 0,1 0 0,-1 1 0,0-1 1,1 0-1,-1-1 0,1 1 0,0 0 0,-1 0 0,1-1 1,0 1-1,-1-1 0,1 1 0,0-1 0,-1 0 1,1 0-1,0 0 0,0 0 0,0 0-1,13 2 53,1-2 0,-1 0-1,1-1 1,-1-1 0,1 0 0,-1-1 0,0 0-1,1-2-52,-7 2 17,0 0-1,0-1 0,-1 0 0,1-1 0,-1 0 0,0 0 1,0 0-1,-1-1 0,0-1 0,0 1 0,0-1 0,-1 0 0,4-5-16,-9 10 13,1 1 0,-1-1 0,0 0 1,1 0-1,-1 0 0,0 0 0,0 0 0,0 0 0,0 0 0,-1 0 0,1 0 0,-1-1 0,1 1 0,-1 0 0,0 0 0,1-1 0,-1 1 0,0 0 0,-1 0 0,1-1 0,0 1 0,-1 0 0,0-2-13,0 2 13,0 0 0,-1 1 0,1-1 0,-1 1-1,0-1 1,1 1 0,-1 0 0,0-1 0,0 1 0,0 0-1,0 0 1,1 0 0,-2 0 0,1 1 0,0-1-1,0 1 1,0-1 0,0 1 0,0 0 0,0-1 0,-1 1-1,1 0 1,-1 1-13,-10-2 41,-8 0 46,-1 1 0,1 1 0,-14 2-87,30-2-3,1-1 0,-1 1 1,1 0-1,0 0 0,0 1 1,-1-1-1,1 1 0,0 0 1,0 0-1,1 0 0,-1 0 1,0 1-1,1 0 0,-1-1 1,1 1-1,0 1 0,0-1 1,0 0-1,1 1 0,-2 1 3,0 12-736,12-12-2417,25-4-3755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3.9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194 26 6739,'6'-1'11055,"-3"-3"-5668,-3 3-5344,1 1 0,-1-1 0,0 0-1,0 1 1,1-1 0,-1 1 0,0-1-1,0 1 1,0-1 0,0 1 0,0-1-1,0 0 1,0 1 0,0-1 0,0 1-1,0-1 1,0 0 0,0 1 0,-1-1-1,1 1 1,0-1 0,0 1 0,-1-1-1,1 1 1,0-1 0,-1 1 0,1-1-1,0 1 1,-1-1 0,1 1 0,-1 0-1,1-1 1,0 1 0,-1-1 0,1 1-1,-1 0 1,1 0 0,-1-1 0,0 1-1,0 0-42,-6 0 4,-1 1-1,0 0 0,0 0 0,0 1 1,1 0-1,-1 0 0,1 1 0,-1 0 1,1 0-1,0 1 0,0 0 0,0 0 1,1 1-1,0 0 0,0 0 0,0 0 1,0 1-1,1-1 0,-2 4-3,1-1-13,-1 1 0,2-1 0,-1 1-1,1 1 1,1-1 0,-1 1 0,2 0 0,-1 0 0,1 0-1,1 0 1,0 1 0,1-1 0,-1 1 0,2 5 13,0-15-6,0 0 1,1 1 0,-1-1 0,1 0 0,-1 0-1,1 0 1,-1 0 0,1 0 0,0 0 0,-1 0-1,1-1 1,0 1 0,0 0 0,0 0 0,0 0 0,0-1-1,0 1 1,0-1 0,0 1 0,0-1 0,0 1-1,0-1 1,0 1 0,0-1 0,0 0 0,0 0-1,0 1 1,1-1 0,-1 0 0,0 0 0,1 0 5,46 2-120,-39-2 113,16 0 21,-1-1 0,1-1 0,-1-2 0,23-5-14,-34 5-555,0 0 1,-1-1 0,0 0-1,6-4 555,-8 4-2030,0-2-1,-1 1 0,0-1 0,0-1 1,4-4 2030,3-4-5539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4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5 9332,'-3'-5'11172,"-9"9"-7549,-7 9-4494,-13 15 1293,17-16-303,0 1 1,0 0-1,1 1 0,1 1 1,0 0-1,1 1 0,1 0 1,-4 10-120,13-22 13,0 1 0,1 0 0,0-1 1,0 1-1,1 0 0,-1 0 0,1 0 0,0 0 1,1 3-14,-1 4-119,1-11 105,1 0 0,0 0 0,0 0 1,-1 0-1,1 0 0,0-1 0,0 1 0,0-1 1,0 1-1,0-1 0,0 0 0,0 1 1,0-1-1,0 0 0,0 0 0,0-1 0,0 1 1,-1 0-1,3-1 14,1 1 5,14 0 50,-12 1-61,1-1 0,0 1 1,-1-1-1,1-1 0,-1 0 0,1 0 0,-1 0 0,1-1 0,-1 0 0,0 0 0,0-1 0,0 0 0,0 0 0,0-1 0,-1 0 0,5-3 6,19-22-380,-1-2-1,-1-1 0,-2-1 0,-1-2 381,-24 34-3,-3 112 1212,1-107-1194,1-1-1,0 1 1,0-1 0,0 1 0,1 0-1,-1-1 1,1 1 0,0-1-1,0 1 1,0-1 0,0 1 0,1-1-1,-1 0 1,1 0 0,2 3-15,-2-4 6,1 0 1,0 0-1,0 0 1,0-1-1,1 1 1,-1-1-1,0 0 1,1 0-1,-1-1 0,0 1 1,1 0-1,-1-1 1,1 0-1,-1 0 1,1 0-1,-1 0 1,1-1-7,2 1 10,1-1 0,-1 0 0,0-1-1,1 1 1,-1-1 0,0 0 0,0-1 0,0 1 0,0-1 0,-1-1 0,1 1 0,-1-1 0,1 0-1,-1 0 1,-1 0 0,1-1 0,-1 0 0,1 0 0,0-1-10,2-4-44,0 0-1,0 0 1,-1-1-1,0 1 1,-1-1-1,0-1 1,-1 1 0,0-1-1,-1 0 1,0-2 44,-5 48 355,1 1 1,1-1 0,5 24-356,-4-56 6,0 0 0,-1-1 0,1 1 0,1 0 0,-1-1 0,0 1 0,0-1 0,1 0 0,-1 1 0,0-1 0,1 0 0,-1 0 0,1 0 1,0 0-1,-1 0 0,1 0 0,0 0 0,0-1 0,-1 1 0,1-1 0,0 1 0,0-1 0,0 0 0,0 0 0,-1 1 0,1-1 0,0-1 0,0 1 0,2 0-6,4 0 12,1-1-1,-1 1 0,1-1 0,-1-1 0,0 0 1,5-1-12,4-6-595,0 0 1,-1-1 0,0 0-1,-1-2 1,0 0-1,4-5 595,-17 15-118,27-26-5482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5.2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0 15927,'0'0'2455,"0"0"-1324,0 9 1097,-1 39-1390,3 1 0,1-1 1,3 1-1,6 17-838,-1-20 94,-3-16-136,-1 0 1,-1 0 0,-2 0-1,0 17 42,-4-47-69,-3 0 49,1-1 1,-1 0-1,0 1 0,1-1 1,-1 0-1,1 0 0,-1-1 1,1 1-1,0 0 0,-1-1 1,1 0-1,0 1 1,0-1-1,0 0 0,0 0 1,0 0-1,1 0 0,-1-1 1,1 1-1,-1 0 1,1-1-1,0 1 0,0-1 1,0 1-1,0-1 0,0 0 1,0 1-1,1-2 20,-4-11-66,0-1-1,1 0 0,1 0 0,0-3 67,1 7-30,-2-17-15,1 0 0,2 0 1,2-22 44,-1 43-7,0 1 0,0 0 0,1-1-1,0 1 1,0 0 0,1 0 0,0 0 0,0 0 0,1 0 0,-1 1 0,1 0 0,1-1 0,-1 1 0,1 1 0,0-1 0,4-3 7,3 0-33,1 0-1,0 1 1,0 0 0,0 0 0,11-2 33,-17 6-8,1 1 1,-1 1 0,1 0 0,0 0 0,0 0-1,0 1 1,0 0 0,0 0 0,0 1 0,0 0-1,7 2 8,-14-1 2,0 0-1,0 0 0,-1 0 0,1 0 0,0 0 0,-1 0 0,1 1 1,-1-1-1,1 0 0,-1 0 0,1 1 0,-1-1 0,0 0 0,0 1 0,1-1 1,-1 0-1,0 1 0,0-1 0,-1 1 0,1-1 0,0 1-1,-2 34 78,1-32-51,0 0-1,0-1 1,-1 1 0,1-1-1,-1 1 1,0-1 0,0 1-1,0-1 1,0 0 0,0 0-1,-1 0 1,1 0 0,-1-1 0,0 1-1,0-1 1,0 1 0,0-1-1,-1 1-26,-7 3 12,-1 1 0,1-1 0,-1-1 0,-10 3-12,17-7-2478,5-1-1919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5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19 11797,'10'-16'5955,"-12"14"-1078,-9 9-2294,-5 5-3509,-8 6 1090,2 1 0,0 2 0,-15 17-164,32-31 14,-1 0 1,1 0-1,0 1 1,1-1-1,0 1 1,0 0-1,1 0 1,0 0-1,0 0 1,1 1-1,0-1 1,0 1-1,1 0 1,0 0-1,1 0-14,1-8 1,0 0-1,0 0 0,0-1 1,0 1-1,0 0 0,0-1 0,0 1 1,0-1-1,0 1 0,0-1 1,0 1-1,1-1 0,-1 0 1,0 0-1,0 0 0,0 1 0,1-1 1,-1 0-1,0-1 0,0 1 1,1 0-1,-1 0 0,0 0 0,34-4 68,-29 3-71,-1-2 1,1 1-1,-1 0 0,0-1 0,0 0 0,0 0 1,0-1-1,-1 1 0,1-1 0,-1 0 0,0 0 1,0-1-1,3-4 3,5-9-77,0 0 1,-1-2-1,1-4 77,8-13-294,-7 75-53,-12-34 246,16 49 512,-16-52-499,-1 1 1,1 0-1,0 0 0,0-1 1,0 1-1,0 0 0,0-1 1,1 1-1,-1-1 1,0 1-1,1-1 0,-1 0 1,1 0-1,0 1 0,-1-1 1,1 0-1,0-1 1,-1 1-1,1 0 0,0 0 1,0-1-1,0 1 0,0-1 1,0 1-1,0-1 88,10 0-3730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40:24.355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51 33 96,'0'0'195,"0"0"61,0 0-59,0 0-109,0 0-21,0 0 13,-15 6 526,-20-6-1,35 0-517,0 0-42,0 0-4,0 0-4,0 0 4,0 0-10,0 0-13,0 0-3,0 0 5,0 0 28,0 0 20,0 0-18,0 0-14,0 0 6,0 0-9,0 0-2,0 0-2,0 0-12,0 0-2,0 0 0,9 0 0,285 0 16,-38-6 0,-60 2-16,-71-2-16,0 0 0,598 6 136,-721 0-107,1 0 0,-1 0 0,1 0 0,-1-1-1,0 1 1,1 0 0,-1-1 0,0 1-1,1-1 1,-1 0 0,0 0 0,0 0 0,1 0-1,1-2-28,1 2 6,-5 1-6,1 0 0,0 0 0,-1 0 1,1 0-1,0 0 0,-1-1 0,1 1 0,0 0 0,-1 0 0,1-1 0,-1 1 1,1 0-1,0-1 0,-1 1 0,1 0 0,-1-1 0,1 1 0,-1-1 0,1 0 8,-1 1-18,0 0-54,-6 0-283,-24 0-411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6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 12326,'0'0'3975,"0"0"-2393,0-2 1591,14-7-2955,10 4-7,1 1-1,-1 1 1,1 2 0,11 0-211,-35 1 19,0 0 0,1 0-1,-1 0 1,0 0 0,0 0 0,0 1 0,1-1 0,-1 0-1,0 1 1,0-1 0,0 1 0,0-1 0,0 1 0,0-1 0,0 1-1,0 0 1,0 0 0,0-1 0,0 1 0,-1 0 0,1 0 0,0 0-1,0 0 1,-1 0 0,1 0 0,-1 0 0,1 0 0,-1 0 0,1 0-1,-1 1 1,0-1 0,1 0 0,-1 0-19,1 47 501,-2-29-106,1 203 880,27-221-1571,-20-3 285,0 0 1,0 0-1,0-1 1,-1 0-1,1 0 1,-1-1-1,1 1 1,-1-1-1,0-1 1,-1 1-1,2-2 11,64-64-855,-44 43 140,-8 8 65,-12 14 497,-1 0 0,0-1-1,0 0 1,-1-1 0,0 1 0,2-5 153,-6 10 150,-1 1 148,-2 55 1348,1-32-1242,0 0 1,2-1-1,0 1 0,2 6-404,-2-27 8,0 1-1,0-1 1,0 0 0,0 0-1,0 0 1,0 0-1,0 0 1,1-1 0,-1 1-1,1 0 1,-1-1-1,1 1 1,0-1 0,0 1-1,1 0-7,-2-1-96,-1-1-1,1 1 1,0-1-1,0 1 1,0-1 0,0 1-1,0-1 1,0 1-1,0-1 1,1 0-1,-1 0 1,0 0 0,0 1-1,0-1 1,0 0-1,0 0 1,0 0-1,0-1 1,0 1 0,0 0-1,1 0 1,-1-1-1,0 1 1,0 0-1,0-1 1,0 1 0,0-1-1,0 1 1,0-1-1,-1 0 1,1 1 0,0-1-1,1-1 97,11-23-3498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6.6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9 19449,'-6'-3'1825,"3"1"-1761,0-1-16,0 3-48,0 0-304,0 0-5635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37.7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95 16343,'0'0'1967,"0"0"-1244,0 0 619,0 0 192,0 0-726,0 13-128,-1-1-465,-1 0 0,0-1 0,0 1 1,-1-1-1,-4 10-215,3-7 110,0 0 1,0 0 0,2 0-1,-1 1-110,3-12 2,-2 14-15,1 1 0,1 0 0,0-1-1,1 1 1,1 2 13,-1-19-6,0 1 0,-1-1-1,1 0 1,0 0-1,0 1 1,0-1 0,0 0-1,0 0 1,0 0-1,0 0 1,0 0 0,0-1-1,1 1 1,-1 0 0,0 0-1,1-1 1,-1 1-1,0-1 1,1 1 0,-1-1-1,0 0 1,1 1-1,-1-1 1,1 0 0,-1 0-1,1 0 1,-1 0-1,1 0 1,-1 0 0,0-1-1,1 1 7,4 0-23,0-1 0,-1 0 0,1 0 0,-1 0 0,1-1-1,-1 0 1,4-1 23,15-11-31,-1 0-1,-1-2 1,0 0-1,-1-1 1,9-11 31,-27 25-23,-1 0-1,0-1 1,0 1 0,0 0-1,0-1 1,0 1 0,-1-1-1,0 0 1,0 1 0,0-1 0,0 0-1,0 0 1,-1 0 0,0 0-1,1 0 1,-1 1 0,-1-1-1,1 0 1,-1 0 0,1 0 0,-2-1 23,1-2-128,-1-1 0,-1 1 0,1 0 0,-1 0 0,0 0 0,-1 0 0,0 1 0,0 0 0,0-1 0,-3-1 128,1 2-59,0 1 1,0 0-1,-1 1 1,1 0-1,-1 0 1,0 0-1,0 1 0,-1 0 1,1 0-1,-1 1 1,1 0-1,-1 0 1,0 1-1,0 0 1,1 0-1,-1 1 0,0 0 1,0 0-1,0 1 1,0 0-1,-5 2 59,12-2 10,0 0-1,0 0 1,1 0 0,-1 0-1,0 1 1,1-1-1,-1 0 1,0 1 0,1-1-1,0 0 1,-1 1 0,1-1-1,0 0 1,0 1-1,0-1 1,-1 1 0,2-1-1,-1 1 1,0-1 0,0 0-1,0 1 1,1-1-1,-1 0 1,0 1 0,1-1-1,0 0 1,-1 1-1,1-1 1,0 0 0,-1 0-1,1 1 1,0-1 0,1 0-10,13 0 29,1-1 1,0-1-1,0-1 1,0 0 0,-1-1-1,1 0 1,-1-1-1,0-1 1,0-1 0,6-3-30,-9 4-13,1 1 0,-1 0 0,1 0 0,0 2 0,0-1-1,0 2 1,0-1 0,0 2 0,11 0 13,-23 0-5,0 1 0,-1-1 0,1 0 0,0 1 0,0-1 0,-1 1 0,1-1 0,0 1 0,-1-1 0,1 1 0,-1-1 0,1 1 0,0-1 0,-1 1 0,1 0 0,-1-1 0,0 1 0,1 0 0,-1-1 0,0 1 0,1 0 0,-1 0 0,0 0 0,0-1 0,1 1 0,-1 0 0,0 0 0,0 0 0,0-1 0,0 1 0,0 0 0,0 0 5,0 36-29,-1-27 141,0 15 263,0-17-248,1 0-1,0 1 1,0-1 0,0 0-1,3 9-126,-2-16 1,0 0 0,1 0 0,-1 0 0,0-1 0,1 1 0,-1 0-1,1-1 1,-1 1 0,1-1 0,-1 1 0,1-1 0,0 1 0,-1-1-1,1 0 1,0 0 0,-1 0 0,1 0 0,-1 0 0,1 0 0,0-1-1,1 1 0,36-7-164,-28 1 110,-1 0 0,1-1 0,-2 0 0,1 0 0,-1-1 0,0-1 0,-1 1 0,6-9 54,25-23-187,-38 40 179,-1 0-139,0 30-61,-3 15 431,1-34-66,2 0 0,-1 0 1,1 0-1,1 0 0,0 1 0,1 1-157,-2-12 8,1 0 0,-1 0 1,1 0-1,0 0 1,-1 0-1,1 0 0,0 0 1,0 0-1,-1-1 0,1 1 1,0 0-1,0-1 0,0 1 1,0 0-1,0-1 1,0 0-1,0 1 0,0-1 1,0 1-1,1-1 0,-1 0 1,0 0-1,0 0 0,0 1 1,0-1-1,1 0-8,36 0 194,-26 0-154,-4-1-20,-1 1 0,1-1 1,-1 0-1,1-1 1,-1 1-1,1-2 0,-1 1 1,0-1-1,0 0 0,0 0 1,0-1-1,-1 0 1,1 0-1,-1-1 0,0 0 1,0 0-1,-1 0 1,0 0-1,0-1 0,2-3-20,1-1-53,-1-1-1,-1 0 1,0 0-1,-1-1 1,0 1-1,0-1 1,-1 0-1,-1-1 0,0 1 1,-1 0-1,0-1 1,-1-2 53,2-6-495,-1 8 181,-8 28 507,0 2 68,1 0 0,1-1 1,0 2-1,2-1 0,0 0 0,0 1 1,2 1-262,0-14 37,0-1 1,0 0 0,1 1 0,0-1-1,0 0 1,0 0 0,0 0 0,1 0-1,-1 0 1,1 0 0,0 0-1,0 0 1,1 0 0,-1-1 0,1 1-1,-1-1 1,1 0 0,0 0 0,1 0-1,-1 0 1,0-1 0,1 1-1,0-1 1,-1 0 0,1 0 0,0 0-1,0 0 1,0-1 0,0 1 0,1-1-1,-1 0-37,19 3-14,0-1-1,0-1 1,0 0-1,0-2 1,0-1-1,1-1 1,16-3 14,-36 4-179,1 0 1,-1-1 0,1 0-1,-1 0 1,0 0-1,0 0 1,0 0-1,0-1 1,1 0 178,23-27-4354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47.7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 1761,'0'0'4207,"0"0"-1632,0 0-342,0 0-409,0 0-343,0 0 176,0 0 18,0 0-434,0 0-187,0 0-382,0 0-120,0 0 41,0 0-209,0 0-126,0 0 28,0 0-11,0 0-6,0 0 35,0 0-34,0 0-83,0 0 29,0 0-75,0 0-74,0 0-107,11 0-182,148 2 490,178-4-170,-231-3-360,-95 10 93,-11-5 170,0 0 1,0 0 0,0 0 0,0 0 0,1 0-1,-1 0 1,0 0 0,0 0 0,0 0 0,0 1-1,0-1 1,0 0 0,0 0 0,1 0 0,-1 0-1,0 0 1,0 0 0,0 0 0,0 0-1,0 0 1,0 0 0,0 1 0,0-1 0,0 0-1,0 0 1,0 0 0,0 0 0,0 0 0,1 0-1,-1 0 1,0 1 0,0-1 0,0 0-1,0 0 1,0 0 0,0 0 0,0 0 0,0 0-1,0 1 1,0-1 0,0 0 0,0 0 0,-1 0-1,1 0 1,0 0 0,0 0 0,0 0 0,0 1-1,0-1 1,0 0 0,0 0 0,0 0-1,0 0 1,0 0 0,0 0 0,0 0 0,-1 0-1,1 0 1,0 0 0,0 1 0,0-1 0,0 0-1,0 0 1,0 0 0,0 0 0,-1 0 0,1 0-1,0 0-1,-8 1-30,0-1 0,-1 0-1,1-1 1,0 1 0,0-1 0,-1-1-1,1 0 1,0 0 0,1 0 0,-1-1-1,0 0 1,1-1 0,-1 0-1,1 0 1,0-1 0,0 1 0,1-1-1,0-1 1,-1 1 0,-3-7 30,-7-1 306,16 13-269,-1-1-1,1 0 0,0 0 0,-1 0 1,1 0-1,0 0 0,0 0 0,0 0 0,-1 0 1,1 0-1,1-1 0,-1 1 0,0 0 1,0-1-1,0 1 0,1-1 0,-1 1 0,0-1 1,1 1-1,0-1 0,-1 1 0,1-1 1,0 1-1,0-1 0,0 0 0,0 0-36,0 3 7,1 1 1,0-1-1,0 0 0,0 1 0,0-1 0,0 0 0,0 0 1,0 0-1,0 0 0,0 0 0,0 0 0,1 0 0,-1 0 0,0 0 1,1 0-1,-1-1 0,0 1 0,1 0 0,-1-1 0,2 1-7,47 18 259,-14-6-138,1 12-107,-32-22-13,-1 1-1,1-1 1,0 1-1,0-1 1,0-1-1,0 1 1,1-1-1,-1 0 1,3 1-1,-21 3-103,-1 0 0,1 2 0,0 0 0,-2 2 103,-18 11 49,28-18-41,0 0 1,1 1-1,-1-1 1,1 1-1,0 1 1,0-1-1,-3 5-8,-15 14 61,-15 3-307,36-25-1,-1 1 1,1-1-1,-1-1 1,1 1 0,-1 0-1,1 0 1,-1 0-1,0-1 1,1 1 0,-1-1-1,0 0 1,1 1-1,-1-1 1,0 0 0,0 0-1,0 0 1,1 0-1,-1 0 1,0 0 0,0-1-1,1 1 1,-1-1-1,0 1 1,-1-1 246,2-4-4351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48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9252,'0'1'8917,"0"1"-4615,0 24-4277,-1 19 595,1 43 10,0-81-606,1 0-1,0 0 1,0 0-1,1 0 1,0 0-1,0 0 1,1 0 0,0-1-1,0 1 1,2 2-24,-5-9 1,0 0 0,0 0 0,0 0 0,0 1 0,0-1 0,0 0 0,0 0 0,0 1 0,0-1 0,0 0 0,0 0 1,1 0-1,-1 1 0,0-1 0,0 0 0,0 0 0,0 0 0,0 0 0,1 0 0,-1 1 0,0-1 0,0 0 0,0 0 1,0 0-1,1 0 0,-1 0 0,0 0 0,0 0 0,0 0 0,1 1 0,-1-1 0,0 0 0,0 0 0,1 0 0,-1 0 0,0 0 1,0 0-1,0 0 0,1 0 0,-1 0 0,0-1 0,0 1 0,0 0 0,1 0 0,-1 0 0,0 0 0,0 0 0,0 0 0,1 0 1,-1 0-1,0-1 0,0 1 0,0 0 0,0 0 0,1 0 0,-1 0 0,0 0 0,0-1 0,0 1 0,0 0 0,0 0 0,0 0 1,0-1-1,1 1-1,2-13 38,-3 12-33,4-67-202,-4 47-98,2 0 1,0 0-1,2-7 295,-3 27 1,-1-1-1,1 1 0,-1 0 1,1-1-1,0 1 1,0 0-1,-1-1 0,1 1 1,0 0-1,0 0 1,0 0-1,1 0 0,-1 0 1,0 0-1,0 0 1,0 0-1,1 1 0,-1-1 1,0 0-1,1 1 1,-1-1-1,1 1 0,-1-1 1,1 1-1,-1 0 1,0 0-1,1-1 0,-1 1 0,55 0 86,-18 1-49,7-11-58,-35 7 17,0 0 0,0 1 0,0 0 0,1 1 1,-1 0 3,-8 1 5,-2 0-152,0 0-98,0 29 848,0 102 859,0-128-1444,1 0 0,-1-1 0,1 1 0,0 0 1,0-1-1,0 1 0,0-1 0,0 1 0,0-1 0,1 0 1,-1 1-1,1-1 0,0 0 0,-1 0 0,1 0 0,1 0-18,-2-1-139,0 0 0,0 0 0,0 0 0,0 0 0,0 0 0,0-1 0,0 1 0,1 0-1,-1-1 1,0 1 0,0-1 0,1 1 0,-1-1 0,0 0 0,1 0 0,-1 1 0,0-1 0,1 0 0,-1 0-1,0 0 1,1-1 0,-1 1 0,0 0 0,1 0 0,-1-1 0,0 1 0,1-1 0,-1 1 0,0-1-1,0 1 1,0-1 0,1 0 0,-1 0 0,0 1 0,0-1 0,0 0 139,17-25-9391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49.2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20073,'0'0'1233,"0"0"-465,0 0 289,0 3-785,0 0-240,0 2 32,0-2-64,0 0-32,0 2-320,0-2-465,0-3-2480,0 0-14632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0.0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103 0 11013,'0'0'2511,"0"0"-105,0 0-40,0 0-653,0 0-638,0 0-309,0 0-126,0 0-101,0 0-112,0 0-91,-20 9 94,20-9-437,-10 4 57,1 1 0,0 0 0,0 0 0,0 0-1,-1 3-49,7-6-39,1 0 0,0 0-1,0 0 1,0 0 0,0 1-1,0-1 1,1 1 0,-1-1-1,1 1 1,-1-1 0,1 1-1,0 0 1,0 0 0,1 0-1,-1 0 1,0 0 0,1 0-1,0 0 1,-1 0 0,1 0 39,6-1-188,-1-1 0,1 1 1,0-1-1,-1-1 0,1 1 1,5-1 187,-5 1-32,2-1-5,0 0 0,1 1 0,-1 0 0,0 1 0,0 0 0,0 0 0,0 1 37,-6-2-21,0 0 0,0 0-1,0 0 1,0 0 0,0 1-1,0-1 1,-1 1-1,1-1 1,-1 1 0,1 0-1,-1-1 1,0 1 0,1 0-1,-1 0 1,0 0 0,0 0-1,0 0 1,-1 0-1,1 1 1,0-1 0,-1 0-1,0 0 1,1 0 0,-1 1-1,0-1 1,0 0 0,0 2 21,-1-1 54,0-1 0,0 0 0,1 0 0,-1 0 1,-1 0-1,1 0 0,0 0 0,-1 0 1,1 0-1,-1 0 0,1-1 0,-1 1 0,0-1 1,1 1-1,-1-1 0,0 1 0,0-1 0,-1 0-54,-46 27 2,38-21 74,3-3-96,4-1-13,1-1-1,-1 0 1,0 0-1,0 0 1,0-1-1,0 1 1,-1-1-1,1 0 1,0 0 0,-4 0 33,8-19-6294,0-6-4081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1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105 174 9364,'-24'2'9820,"2"5"-5033,19-6-4790,-1 1 0,1 0 0,-1 0 0,1 0 0,0 0 0,-1 1 1,1-1-1,0 1 0,1 0 0,-1 0 0,0 0 0,1 0 1,0 1-1,0-1 0,0 0 0,0 1 0,0 0 0,1-1 0,-1 1 1,1 0-1,0 0 0,0 0 0,1 0 0,-1 0 0,1 0 0,0 0 1,0 1 2,0 14-46,-1-13 14,1 1 1,0-1-1,0 0 0,1 1 0,0-1 0,0 1 0,1 2 32,-1-7-20,-1-1-1,1 1 1,0-1 0,0 1 0,0-1-1,0 1 1,0-1 0,0 0 0,0 0-1,1 1 1,-1-1 0,0 0-1,1 0 1,-1 0 0,1 0 0,-1-1-1,1 1 1,0 0 0,-1-1 0,1 1-1,0-1 1,-1 1 0,1-1 0,0 0-1,-1 1 1,1-1 0,0 0 0,0 0-1,1-1 21,3 1-45,0 0 0,0 0-1,-1-1 1,1 0 0,0 0 0,0-1-1,0 1 1,-1-1 0,1-1 0,-1 1-1,0-1 1,1 0 0,-1 0 45,6-5-223,-1-1-1,0 0 1,-1 0 0,0-1-1,3-5 224,34-44-50,-36 42-2328,0 1 0,0-2 0,-2 1 0,0-1 0,0-2 2378,4-29-2567,-6-13 6702,-6 61-3994,0 1 0,0-1 0,-1 0 0,1 1 0,0-1 0,-1 1 0,1-1 0,-1 0 0,1 1 0,0-1 0,-1 1 0,1-1 0,-1 1 0,0 0 0,1-1 0,-1 1 0,1-1 0,-1 1 0,1 0 0,-1 0 0,0-1 0,1 1 0,-1 0 0,0 0 0,1 0 0,-1 0 1,0 0-1,1 0 0,-1 0 0,0 0 0,0 0 0,1 0 0,-1 0 0,0 0 0,1 0 0,-1 0 0,1 1 0,-1-1 0,0 0 0,0 0-141,-6 1 964,6 30 909,1 285 1980,0-315-3939,3-2 101,0 1 1,-1-1-1,1 0 0,0 0 0,-1 0 0,1 0 1,0-1-1,-1 1 0,0 0 0,1-1 0,-1 0 1,0 0-1,0 0 0,0 0 0,0 0 0,0 0 1,0 0-1,1-3-15,33-52-221,-22 33-77,12-15-692,26-28 990,-49 80 212,-2 0 0,1 0 0,-1 0 0,-1 12-212,0-17 66,0 0 0,0 0 0,1 0 0,0 0 0,1-1 0,0 1 0,0 0 0,1-1 0,0 1-66,-2-6 6,0 1 0,1-1 0,-1 0 0,1 1 0,-1-1 0,1 0 0,0 0 0,0 0 0,0 0 0,0-1 0,0 1 0,1 0 0,-1-1 0,0 1 0,1-1 0,-1 0 0,1 0 0,0 0 0,-1 0 0,1 0 0,0-1 0,-1 1 0,1-1 0,0 0 0,0 0 0,1 0-6,3 0 25,0 0 1,0-1-1,-1-1 1,1 1-1,0-1 0,-1 0 1,1 0-1,-1-1 0,0 0 1,0 0-1,0 0 0,0-1 1,0 0-1,1-1-25,10-10-19,0-1 1,-1 0-1,9-13 19,-21 25-11,7-7-229,-5 19 52,7 16 488,-12-22-333,10 16 215,0-1-1,2 0 1,7 7-182,-16-20-216,-1 0 1,0-1-1,1 1 1,0-1 0,0 0-1,0-1 1,0 1-1,0-1 1,1 1-1,-1-1 1,1 0 0,-1-1-1,1 1 1,0-1-1,0 0 1,0 0-1,3 0 216,17-1-7051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1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20121,'-3'0'1841,"3"0"-1713,0 0 432,0 0 417,0 0-977,0 0-224,0 0-401,0 0-607,-3 0-5843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2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 33 4226,'0'0'7598,"0"0"-5354,0 6 1741,-4 19-1893,2-23-2030,0 0-1,0 1 1,0 0-1,1-1 1,-1 1 0,1 0-1,0 0 1,0 0-1,0 0 1,0 0-1,0 0 1,0 0 0,1 0-1,0 0 1,0 0-1,0 1 1,0-1-1,0 0 1,0 0 0,1 0-1,0 0 1,-1 0-1,1 0 1,0 0-1,0 0 1,1 0 0,-1 0-1,1 0 1,-1-1-1,1 1 1,0-1-1,0 1 1,0-1-1,0 0 1,1 0 0,-1 1-1,1-2 1,-1 1-1,1 0 1,0 0-1,-1-1 1,1 0 0,0 1-1,0-1 1,0 0-1,0 0 1,0-1-1,0 1 1,0-1 0,1 1-1,-1-1 1,2 0-62,6 1 17,-1 0 0,1 0 0,0-1 0,-1 0 0,1-1 0,0 0 0,-1 0 0,7-3-17,-15 3 17,1 0-1,0 0 1,0-1-1,0 1 1,-1-1-1,1 0 1,-1 0-1,1 0 1,-1 0-1,0 0 1,0 0-1,0-1 1,0 1-1,0-1 1,0 1 0,-1-1-1,1 0 1,-1 0-1,0 0 1,0 1-1,0-1 1,0 0-1,0 0 1,-1-1-1,1 1 1,-1 0-1,0 0 1,0 0-1,0 0 1,-1-2-17,1-81 160,0 85-167,0 0 0,0 0 0,-1 0 0,1 0 0,-1 1 0,1-1 1,-1 0-1,1 0 0,-1 0 0,1 1 0,-1-1 0,0 0 0,1 1 0,-1-1 0,0 1 0,0-1 0,0 0 0,1 1 0,-1 0 1,0-1-1,0 1 0,0 0 0,0-1 0,0 1 0,0 0 0,0 0 0,1 0 0,-1-1 0,0 1 0,0 0 0,0 0 0,0 1 1,0-1-1,-1 0 7,-39 3-264,28 1 142,0 0 0,0 1 0,0 0 1,1 1-1,-1 0 0,2 1 0,-1 0 0,1 1 0,0 0 0,0 1 0,1 0 0,0 1 0,-4 6 122,12-14-474,-3 7 10,3-3-5006,2-5-3758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3T13:40:25.70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1 384,'0'0'219,"0"0"56,0 0 64,0 0 2,0 0-58,0 0-75,0 0-21,0 0-27,0 0-38,0 0-52,0 0-35,0 0-17,0 0-2,0 0 0,0 0 3,0 0 13,0 0 16,0 0 19,8 0 55,-1 0-103,-1 1 0,1 0 0,0 1 0,-1 0 0,7 2-19,23 5 20,67 0 130,-55-6-124,25 5-26,34 6 46,50-3-46,-152-10 0,44 3 23,30 1 15,226-5 429,-300 0-449,1-1 0,-1 1 0,0-1 0,1 0 0,-1 0 0,0 0 0,0-1 0,2 0-18,-3-3-17,-4 4 6,0 1-1,0 0 0,0-1 1,-1 1-1,1-1 0,0 1 1,0 0-1,-1-1 0,1 1 0,0 0 1,0-1-1,-1 1 0,1 0 1,-1-1-1,1 1 0,0 0 1,-1 0-1,1 0 0,0-1 0,-1 1 1,1 0-1,-1 0 0,1 0 12,-39-15-755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2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13862,'0'0'1628,"5"2"7879,-4-1-13337,-1-1-2466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3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1361,'0'0'3053,"2"0"122,-2 0 1523,1-1 5217,-1-3-13661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4.3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49 13126,'0'-3'1969,"1"-17"4179,-1 18-5999,0 1 0,0-1 0,0 0 0,1 1 0,-1-1 1,1 1-1,-1-1 0,1 0 0,-1 1 0,1-1 0,0 1 0,0-1 1,0 1-1,0-2-149,0 3 333,-1 0-2,0 4-152,-2 87 696,0-23-574,3 0-1,3 0 1,4 3-301,-9-63-245,-3-8-1378,-9-14-2407,9 10 3357,-17-22-8142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4.6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76 11477,'15'-10'1053,"1"1"1,1 0-1,-1 1 0,1 1 0,1 1 1,-1 0-1,1 2 0,17-4-1053,-4 4 1208,0 1 1,29 1-1209,-59 3 5,0-1 0,0 0 0,0 1 0,0-1 0,0 1 1,0 0-1,0-1 0,0 1 0,0 0 0,0-1 0,0 1 1,0 0-1,0 0 0,-1 0 0,1 0 0,0 0 1,-1 0-1,1 0 0,0 0 0,-1 0 0,1 0 0,-1 0 1,0 0-1,1 0 0,-1 1 0,0-1 0,0 0 0,0 0 1,0 0-1,0 1 0,0-1 0,0 0 0,0 0 1,0 0-1,-1 0 0,1 1-5,0 2 51,-1-1 0,1 0 1,0 0-1,-1 0 0,0 0 1,0 0-1,0 0 0,0 0 0,0 0 1,-1 0-1,1 0 0,-1 0 1,0-1-1,-2 3-51,-12 7 159,-1-1 0,-1 0 1,0-2-1,-15 6-159,-37 21-370,68-35-751,2-2-2150,0-4-2782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5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 9716,'0'0'1446,"0"0"-394,0 0 495,0 0 32,0 0-495,0 0-321,0 0 101,0 0 0,0 0-138,0 18 803,-2 29 116,1-29-1275,0 0-1,1 0 1,1 0 0,3 15-370,-4-33-44,0 0 0,0 0 1,0 0-1,0 1 1,0-1-1,0 0 0,0 0 1,0 0-1,0 1 0,1-1 1,-1 0-1,0 0 0,0 0 1,0 0-1,0 1 0,1-1 1,-1 0-1,0 0 0,0 0 1,0 0-1,0 0 1,1 0-1,-1 0 0,0 0 1,0 0-1,1 1 0,-1-1 1,0 0-1,0 0 0,0 0 1,1 0-1,-1 0 0,0 0 1,0 0-1,1 0 0,-1-1 1,0 1-1,0 0 1,0 0-1,1 0 0,-1 0 1,0 0-1,0 0 0,0 0 1,1 0-1,-1 0 0,0-1 1,0 1-1,0 0 0,0 0 44,0-9-4007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5.6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15031,'0'0'3217,"0"0"-2080,0 0 1056,0 0-720,0 0-833,3 0-304,-3 0 80,3 0-256,0 3-160,0 0 32,1-3-64,2 0-496,6 0-1441,-2 0-10228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6.5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10245,'0'0'3743,"0"0"-2236,0 0-16,0 0 753,0 0-1102,0 0-894,0 29 590,0 134 1061,0-162-1968,0-1 40,0 0 5,11-2-40,3-10-390,0-1 1,-1-1-1,0 0 0,-1 0 1,-1-1-1,7-12 454,-9 18-372,-6 19 1192,2 11-273,-1-9-302,1-1 0,1 1-1,0-1 1,0 0 0,1-1-1,0 0 1,5 6-245,-8-13-65,0 1 1,0 0-1,0-1 1,1 1-1,-1-1 0,1 0 1,-1-1-1,1 1 1,0-1-1,0 0 0,0 0 1,1 0-1,-1-1 0,0 0 1,0 0-1,1 0 1,-1-1-1,4 0 65,5-4-3514,-6-14-6274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7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16183,'7'11'1745,"2"3"-688,7 3 1584,2 3-1136,7-4-737,0 1-336,-6-6-208,-4-2-176,-5-9-48,-10 0-1424,0-23-21755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8.9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253 184 11525,'0'0'1983,"0"0"-388,0 0 48,0 0-584,0 0-714,0 0 31,0 0 259,0 0-134,0 0-71,0 0 53,-3 9 234,-6 3-620,-1-2-1,-1 1 1,0-2-1,0 1 0,-1-2 1,0 1-1,-10 4-96,-11 10 0,3-3-101,17-13 113,2 1 1,-1 1 0,1 0 0,-3 3-13,12-9-38,-1-1-1,0 1 1,1 1 0,0-1 0,0 0 0,0 1 0,0-1 0,0 1-1,1-1 1,-1 1 0,1 0 0,0 0 0,0-1 0,0 1 0,1 0 0,0 0-1,-1 2 39,2-5-4,-1 0-1,0 0 0,1 0 1,-1 0-1,1 0 1,-1-1-1,1 1 0,-1 0 1,1 0-1,0 0 0,-1 0 1,1-1-1,0 1 0,0 0 1,0 0-1,-1-1 1,1 1-1,0-1 0,0 1 1,0-1-1,0 1 0,0-1 1,0 0-1,0 1 0,0-1 1,0 0-1,0 0 0,0 0 1,1 0-1,-1 0 1,1 0 4,42 1 201,-34-1-216,-5 0 29,-1-1 0,1 0-1,-1 0 1,0 0 0,0 0-1,1-1 1,-1 1 0,0-1-1,0 0 1,-1 0 0,1-1 0,0 1-1,-1-1 1,1 0 0,-1 0-1,0 0 1,0 0 0,0-1 0,0 1-1,-1-1 1,2-1-14,7-14-258,0 0-1,-1-1 0,7-19 259,-4 10-406,-3 6-261,-1-1 0,-1 0 0,-1 0-1,0-1 1,-2 1 0,1-18 667,-2-43 2600,-14 402 1850,10-315-4443,0 0 1,0 0-1,0 0 0,0 0 0,0 0 1,0 0-1,0-1 0,1 1 0,-1 0 1,1 0-1,-1 0 0,1 0 0,0-1 1,0 1-1,0 0 0,0-1 0,0 1 1,0 0-1,0-1 0,0 1 1,1-1-1,-1 0 0,0 0 0,1 1 1,-1-1-1,1 0 0,0 0 0,-1 0 1,1 0-1,0-1 0,0 1 0,-1 0 1,1-1-1,0 1 0,0-1 0,0 0 1,0 1-1,0-1 0,0 0 0,-1 0 1,2 0-8,9-2 31,1 1 1,-1-2-1,0 1 1,0-2-1,-1 0 1,3-1-32,8-2 4,-17 3-92,0-1 1,0 1-1,0-1 0,-1 0 1,0 0-1,1-1 0,0-2 88,-2 4-26,7-9-79,17-27-508,-27 52 725,1 0-1,0 0 1,0 0 0,1 0 0,1-1-1,0 1 1,2 2-112,-4-10-10,0-1 0,0 0-1,1 0 1,-1 0 0,1 0-1,0 0 1,0 0 0,0 0-1,0 0 1,1-1 0,-1 1-1,1-1 1,-1 0 0,1 0 0,0 0-1,0 0 1,0 0 0,0-1-1,0 1 1,0-1 0,0 0-1,1 0 1,-1 0 0,0 0 0,1 0-1,-1-1 1,1 1 0,0-1 10,7-2-1807,-1-8-2605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0:59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15239,'3'0'3986,"-3"0"-3154,0 0 161,0 0 287,0 0-1056,3 0-112,-3 0-112,0 0-16,0 0 0,0 3-496,0-3-816,0 0-4131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1:04.2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4237 406 11381,'0'0'4418,"0"0"-2444,0 0-253,0 0-269,0 0-407,0 0-458,0 0-112,0 0 32,-8-26 2745,-15-4-2541,1 4-472,17 16-208,-1 1 0,0 0-1,-1 0 1,0 1 0,0-1 0,-1 2 0,0-1 0,-1 1-1,1 0 1,-1 1 0,-5-3-31,-5-1 13,0 1 1,0 1-1,-1 1 0,0 1 1,-11-2-14,12 2 1,0-1 0,1-1 1,-15-8-2,21 9 4,-1 1 1,0 0 0,0 1 0,-1 0 0,1 1 0,-1 1-1,0 0 1,-7 0-5,-53-1-39,-16-1-31,-87-15 70,116 8 42,9 2-91,-1 1-1,1 3 0,-26 2 50,-55 5-18,-146-3-9,186-12 34,71 9-4,-1 1 0,1 2 0,-15-1-3,-212 8-27,-137-3-26,-62-2-185,237 12 156,-55 1 66,253-12 10,0 1 0,0 0 1,0 1-1,0 0 0,1 1 1,-2 1 5,-35 9-14,-54 13 55,52-12-2,-51 7-39,88-19-10,0 0 0,0 1 0,0 1 0,1 0 0,0 1 0,0 0 0,1 1 0,0 0 0,0 1 0,0 1 0,-1 2 10,-7 2 18,-1 0 0,-1-2 0,-7 3-18,12-6-4,0 0 1,1 0-1,1 2 1,0 0 0,0 1-1,1 0 1,0 1 3,-9 10 0,2 0 1,0 2 0,2 0 0,1 1-1,0 1 1,2 1 0,-3 9-1,14-18 18,1 0 0,1 0 0,0 0 1,1 1-1,2-1 0,0 0 0,0 0 0,3 12-18,0 30-4,-4-53 5,0 0 0,1 1-1,0-1 1,1 0 0,0 1-1,0-1 1,0 0 0,1 0-1,0 1 1,1-2 0,-1 1-1,1 0 1,1 0 0,-1-1-1,1 0 1,2 3-1,17 21 4,-2 1-1,-2 1 1,0 0 0,-3 1 0,3 9-4,-18-40-3,0 0 0,1 0 0,-1-1 0,1 1 0,-1 0 0,1-1 0,-1 0 0,1 1 0,0-1 0,-1 0 0,1 0 0,0 1 0,0-2 0,0 1 0,0 0 0,1 0 3,43 13-39,-23-7 86,-12-3-35,3 2-14,0-1 1,0-1 0,0 0-1,0-1 1,1-1 0,-1 0-1,10 0 2,1376-5 150,-1338 0-140,0-3 1,52-12-11,-40 5-19,59-1 19,85 11 42,-74 2-1,18-7-41,-53 2-15,76 7 15,-75 2-22,68-9 22,-72-6-72,0-4 0,73-22 72,-137 28 1,-17 5-4,0-2 0,-1-1 0,16-6 3,16-8-6,33-16 13,-82 34-6,0 0-1,0 0 1,0-1 0,-1 0-1,0 0 1,0 0 0,0-1-1,0 0 1,-1 0 0,1-2-1,-3 2 6,-1 0 1,1 0 0,-1 1-1,-1-1 1,1-1-1,-1 1 1,0 0 0,0 0-1,-1-2-6,9-38 37,15-1-36,-20 41 5,0 0 0,-1 0-1,0-1 1,0 1 0,0-1-1,-1 1 1,0-1 0,0 0-1,-1 0 1,0 0 0,0-6-6,-1 9-1,0 0 0,-1 1 0,0-1 0,1 0 0,-1 1 0,-1-1 0,1 1 1,0-1-1,-1 1 0,0 0 0,1 0 0,-1 0 0,-1 0 0,1 0 0,0 0 0,-1 0 0,-2-1 1,-7-7 11,-1 1-1,0 0 0,-11-5-10,13 9 29,1-1 1,0 0-1,0-1 1,1 0-1,0 0 1,-2-4-30,-4-22 113,0-1 7,14 33-121,0 1-1,0 0 0,0 0 0,0 0 1,0 0-1,0 0 0,0 0 0,0 0 0,0 0 1,-1 0-1,1 1 0,0-1 0,-1 0 1,1 1-1,-1-1 0,1 1 0,-1-1 1,1 1-1,-1 0 0,1 0 0,-1 0 1,0 0 1,-80-1-1911,11-5-2088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0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128 0 9252,'0'0'2633,"0"0"-605,0 0 475,0 0-380,0 0-837,-13 0-299,8 0-826,0 0-1,0 0 1,0 0-1,0 1 1,0 0-1,1 0 0,-1 0 1,0 0-1,0 1 1,1 0-1,-1 0 1,-3 2-161,6-2 19,0 0 0,0 0 0,0 0 1,0 1-1,0-1 0,1 1 0,-1-1 0,1 1 1,-1 0-1,1-1 0,0 1 0,0 0 1,0 0-1,1 0 0,-1 0 0,1 0 0,-1 0 1,1 0-1,0 0 0,0 0 0,1 2-19,-1-2-29,0-1 0,0 1 0,0 0 0,0-1 0,1 1-1,-1-1 1,1 1 0,0-1 0,0 1 0,0-1 0,0 1 0,0-1-1,0 0 1,1 1 0,-1-1 0,1 0 0,-1 0 0,1 0 0,0 0-1,0-1 1,0 1 0,0 0 0,0-1 0,0 1 0,1-1 0,-1 0-1,0 0 1,1 0 0,-1 0 0,2 0 29,5 4-54,-1 0-3,1-1 1,-1 2-1,0-1 1,0 1-1,-1 1 1,0-1-1,3 4 57,-7-6-13,-1-1 0,1 0 0,-1 1 0,0-1 0,0 1 0,-1-1 0,1 1 0,-1 0 0,0 0 0,0 0 0,0 0 0,0 0 0,-1 0 0,1 0 0,-1 0 0,0 0 0,0 0 0,-1 0 0,0 2 13,1-4 16,-1-1 0,0 1 1,0-1-1,0 1 0,0-1 0,0 0 0,-1 1 1,1-1-1,0 0 0,0 0 0,-1 0 0,1 0 1,-1 0-1,1 0 0,-1 0 0,0 0 1,1 0-1,-3 0-16,-38 14 105,30-11-59,-16 9 30,23-10-13,-1 0 0,1 0 0,-1-1 0,0 0-1,1 0 1,-1 0 0,0-1 0,-5 1-63,27-17-1468,16-16-773,10-7-3324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0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1 105 7716,'0'1'7794,"0"1"-3766,3 15-2244,3-13-1632,0 1 1,0-1-1,1-1 0,-1 1 1,1-1-1,0-1 0,0 1 1,0-1-1,0 0 1,0 0-1,1-1 0,-1 0 1,1-1-153,25 2 226,0-1 0,15-3-226,0 1 123,-46 1-118,1 0 1,-1 0 0,1 0 0,-1 0-1,1-1 1,-1 1 0,0-1 0,1 1-1,-1-1 1,0 0 0,1 0 0,-1 0-1,0 0 1,0-1 0,0 1 0,0 0-1,0-1 1,0 0 0,0 1 0,-1-1-1,1 0 1,-1 0 0,1 0 0,-1 0-1,1 0 1,-1 0 0,0 0 0,0-1-1,0 1 1,0-1-6,1-7 14,0 0 1,0-1-1,-1 1 1,0-1-1,-1 1 0,-1-6-14,1 3-34,0 12 25,0-1 0,-1 1-1,1-1 1,-1 1 0,1-1 0,-1 1 0,0-1 0,0 1 0,1 0 0,-1 0 0,0-1 0,0 1 0,0 0 0,-1 0 0,1 0 0,0 0 0,0 0-1,0 0 1,-1 0 0,1 1 0,-1-1 0,1 0 0,0 1 0,-1-1 0,1 1 0,-1-1 0,1 1 0,-1 0 0,1 0 0,-1 0 0,0 0-1,1 0 1,-1 0 0,1 0 0,-1 0 9,-6 0-47,0 0-1,-1 0 0,1 1 1,0 0-1,0 1 1,-4 1 47,3 0-3,1 0 0,0 1 1,0 0-1,0 1 0,1 0 0,0 0 1,0 0-1,0 1 0,0 0 0,1 1 1,-2 1 2,4-3-18,1-1 1,-1 1-1,1-1 1,-1 1-1,1 0 1,1 0-1,-1 1 0,1-1 1,0 1-1,0-1 1,0 1-1,1-1 1,0 1-1,0 0 1,1 0-1,-1-1 1,1 5 17,1-9-68,0 0 0,-1 0 0,1-1 0,0 1 0,0 0 0,0 0 0,-1 0 1,1-1-1,0 1 0,0-1 0,0 1 0,0-1 0,0 1 0,0-1 0,0 1 1,0-1-1,1 0 0,-1 1 0,0-1 0,0 0 0,0 0 0,0 0 0,0 0 1,0 0-1,1 0 0,-1 0 0,0-1 0,0 1 0,0 0 0,1-1 68,5 1-797,35 0-4781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1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156 28 8420,'0'0'4871,"0"0"-3571,0-1-748,0 0 0,0-1 0,0 1 0,0 0 0,-1 0 0,1-1 0,0 1 0,-1 0 0,1 0 0,-1-1 1,1 1-1,-1 0 0,0 0 0,0 0 0,0 0-552,-6 2 42,0 0 1,0 0-1,0 1 1,0 0-1,0 1 1,0 0-1,1 0 1,-1 0-1,1 1 1,0 0-1,0 0 1,0 0-1,1 1 1,-1 0 0,1 0-1,0 0 1,0 1-1,1 0 1,0-1-1,0 2 1,0-1-1,1 0 1,0 1-1,0 0 1,0-1-1,1 1 1,0 0-1,1 0 1,-1 1-1,1-1 1,0 7-43,4-13-55,0 0 0,0 0 0,0 0 0,-1-1 0,1 0 0,0 1 0,0-1 0,0 0 0,0 0 0,2-1 55,-3 1-37,34 0-116,0-3 1,0 0-1,0-3 0,5-2 153,-22 4-768,1-2-1,-1-1 1,0 0 0,0-1-1,0-2 769,-17 9-209,1-1 0,0 0-1,-1-1 1,0 1 0,0 0-1,1-1 1,-1 1 0,-1-1-1,1 0 1,0 1 0,-1-1 0,1 0-1,-1 0 1,0 0 0,0 0-1,0 0 1,0-1 0,-1 1 209,6-58 1555,-6 60-455,0 1 322,0 0-884,0 0-497,-2 21 369,-13 10 231,12-27-496,1 1 0,-1 1 0,1-1 0,0 0 1,0 1-1,0-1 0,1 1 0,0-1 0,0 1 0,0 4-145,1-2 122,-1-4-56,1 1 1,0-1-1,0 1 0,1-1 0,-1 0 1,1 0-1,0 1 0,0-1 0,0 0 0,2 4-66,-1-6 5,-1-1 0,1 1-1,0 0 1,0-1-1,0 0 1,0 1 0,0-1-1,0 0 1,0 0-1,0 0 1,1-1 0,-1 1-1,0 0 1,1-1-1,-1 0 1,0 1 0,1-1-1,-1 0 1,0 0-1,1 0 1,-1-1 0,1 1-5,11 0-75,0 0 1,0 0-1,0-1 1,0-1 0,0-1-1,-1 0 1,1-1-1,-1 0 1,0-1 0,0 0-1,0-1 1,-1 0-1,0-1 1,0-1-1,-1 0 1,0-1 0,0 0-1,-1 0 1,1-2 74,-2-1-143,-9 10 127,1 1-1,-1 0 0,1 1 0,-1-1 1,1 0-1,0 0 0,-1 0 1,1 0-1,0 0 0,0 1 0,0-1 1,-1 0-1,1 0 0,0 1 1,0-1-1,0 1 0,0-1 0,0 1 1,0-1-1,0 1 0,0 0 1,0 0-1,0-1 0,0 1 0,1 0 17,-1 0-181,-1 0-56,0 8-118,0 109 2863,1-116-2501,-1 0 0,0 1 1,1-1-1,-1 0 1,1 0-1,-1 0 0,1 0 1,0 0-1,-1 0 1,1 0-1,0 0 0,0 0 1,0 0-1,-1-1 1,1 1-1,0 0 1,0 0-1,0-1 0,0 1 1,0-1-1,1 1 1,-1-1-1,0 1 0,0-1 1,0 0-1,0 1 1,0-1-1,1 0 0,-1 0 1,0 0-1,0 0 1,1 0-8,48 2 85,-39-2-13,-5-1-184,0 0-1,0 0 0,-1 0 0,1-1 0,-1 0 0,1 0 0,-1 0 0,0-1 0,0 0 0,0 0 0,0 0 0,0 0 0,-1-1 0,1 0 0,-1 0 0,0 0 0,0 0 1,-1-1-1,1 1 0,-1-1 0,0 0 0,0 0 0,-1 0 0,1-1 0,-1 1 0,0 0 0,-1-1 0,1 0 0,-1 1 0,0-6 113,-1 10-136,0 1 112,0 31 1326,0-30-1271,0 6 238,0 0 1,0-1-1,0 1 1,1 0 0,0 0-1,1 0 1,-1 0 0,2 3-270,-2-8-29,1 0 0,-1 0-1,1-1 1,-1 1 0,1 0 0,-1 0 0,1-1 0,0 1 0,0-1 0,0 0 0,0 1 0,0-1 0,0 0 0,0 0 0,0 0 0,1-1 0,-1 1 0,0 0 0,1-1 0,-1 1 0,0-1 0,1 0 0,-1 0 0,0 0 0,1 0 0,1-1 29,26-1-1758,1-10-2108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2.8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17 3265,'0'0'2025,"-5"1"2330,-24 0-4549,22 0 3281,4-1 4107,0 0-7154,6 0 616,26 1 1836,-28-1-2654,0 0 0,0 0 0,-1 0 0,1 0 0,0 0-1,0 0 1,0 0 0,-1-1 0,1 1 0,0 0-1,0 0 1,-1-1 0,1 1 0,0 0 0,0-1 0,-1 1-1,1 0 1,0-1 0,-1 1 0,1-1 0,-1 0 0,1 1-1,-1-1 1,1 1 0,-1-1 0,1 0 0,-1 1-1,1-1 1,-1 0 0,0 0 0,1 1 0,-1-1 162,0-7-5549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4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17 192,'0'0'10640,"0"0"-7399,0 1 3671,0 0-3550,0 23-3122,12 125 775,4 117-2622,-19-577-5815,3 305 7484,0 1 0,1-1 0,-1 1 0,1 0 0,1-1 0,-1 1 0,1 0-1,0 0 1,0 0 0,0 0 0,0 0 0,1 0 0,0 1 0,0-1 0,1 1 0,-1 0 0,1 0 0,0 0 0,0 0 0,0 0 0,0 1 0,1 0 0,-1 0 0,1 0-1,0 1 1,0 0 0,1-1-62,9-3 241,1 1 0,0 1 0,0 0 0,0 1-1,0 1 1,1 0 0,-1 1 0,7 1-241,-22 37 915,-1-36-871,0 1 1,-1-1-1,0 1 0,1-1 1,-1 1-1,0-1 0,0 1 1,0-1-1,0 0 1,0 1-1,0-1 0,0 0 1,0 0-1,-1 0 0,1 0 1,0 0-1,-1 0 0,1 0 1,-1 0-1,1 0 0,-2 0-44,-41 17 80,33-14-67,-10 5-267,-14 4-470,12-6-4799,16-7-1203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4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179 13 9828,'1'-9'6573,"-1"6"-651,-11 10-5701,-15 15 15,0 1 0,2 1 1,1 1-1,0 1 1,-8 15-237,29-38-14,0 1 1,0-1-1,0 1 1,1-1-1,-1 1 1,1 0-1,0-1 1,0 1-1,0 0 1,1 0-1,-1 0 1,1 0-1,0 0 1,0-1-1,1 1 1,-1 0-1,1 4 14,5-7 7,0 0-1,0 0 0,-1 0 1,1-1-1,0 1 1,0-2-1,0 1 1,0 0-1,1-2-6,-2 2-7,6-3-44,0 0 1,0-1-1,0 0 1,0-1-1,-1-1 1,1 1-1,-1-2 0,-1 1 1,1-1-1,2-3 51,17-11-524,-26 19 493,-1 0 0,0 0 1,0-1-1,1 1 0,-1-1 0,-1 1 1,1-1-1,0 0 0,-1 0 0,1 0 1,-1 0-1,0 0 0,0 0 0,0 0 1,0 0-1,-1 0 0,1 0 0,-1 0 1,0-1-1,0 1 0,0 0 0,0 0 1,-1-1-1,0-2 31,1-10-543,-1 16 556,1-1-1,-1 1 0,1 0 1,-1 0-1,1 0 0,-1 0 0,1 0 1,-1 0-1,1 0 0,-1 0 1,1 0-1,-1 0 0,1 0 0,-1 0 1,1 1-1,-1-1 0,1 0 1,-1 0-1,1 0 0,0 1 0,-1-1 1,1 0-1,-1 1 0,1-1 1,0 0-1,-1 1 0,1-1 0,0 0 1,-1 1-1,1-1 0,0 1 1,0-1-1,-1 0 0,1 1 0,0-1 1,0 1-1,0-1 0,0 1-12,-3 17 278,0 1 1,2-1-1,1 0 0,0 1 0,1-1 1,3 15-279,-3-29 17,0 0 1,-1 0 0,2 0 0,-1 0-1,0 0 1,1-1 0,0 1-1,0-1 1,0 1 0,0-1 0,0 0-1,1 1 1,-1-1 0,1 0 0,0-1-1,0 1 1,0-1 0,0 1-1,1-1 1,-1 0 0,1 0 0,-1 0-1,1 0 1,0-1 0,0 0 0,-1 0-1,1 0 1,0 0 0,0 0-1,0-1 1,0 1 0,0-1 0,3-1-18,2 2-97,-7-1 4,0 0 0,0 1-1,0-1 1,0 0 0,0-1-1,1 1 1,-1 0-1,0 0 1,0-1 0,0 1-1,0-1 1,0 0 0,0 0-1,2-1 94,13-23-2657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5.7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12086,'1'2'6740,"1"5"-3358,7 41-2427,-6 13-288,0 15-479,3-1 0,7 25-188,-13-117-3941,2-24 2480,0-9 759,4-19 1307,24 68-242,170 1-550,-199 0 140,-1 0 0,0 0 0,1 0 0,-1-1 0,0 1 0,1 0 0,-1 0 0,1 0 0,-1-1 0,0 1 0,1 0 0,-1-1 1,0 1-1,0 0 0,1 0 0,-1-1 0,0 1 0,0-1 0,1 1 0,-1 0 0,0-1 0,0 1 0,0 0 0,0-1 0,0 1 0,1-1 0,-1 1 0,0-1 0,0 1 0,0 0 0,0-1 0,0 1 0,0-1 47,-1-3-266,1 7 3800,0 171-612,0-173-2927,0 0 0,0 1 0,0-1 1,0 0-1,1 1 0,-1-1 0,0 0 0,1 0 1,-1 0-1,1 1 0,0-1 0,-1 0 0,1 0 1,0 0-1,-1 0 0,1 0 0,0 0 0,0 0 1,0 0-1,0 0 0,0 0 0,0-1 0,0 1 1,0 0-1,1-1 0,-1 1 0,0-1 0,0 1 1,0-1-1,1 1 0,-1-1 0,0 0 0,1 0 1,-1 0-1,0 0 0,0 0 0,1 0 0,-1 0 1,0 0-1,1 0 5,1 0-186,0-1 1,0 1-1,0-1 0,0 1 1,0-1-1,0 0 0,0 0 1,0-1-1,0 1 0,0 0 1,0-1-1,-1 0 0,1 1 1,-1-1-1,1 0 0,-1-1 1,1 1 185,16-30-5240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06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18152,'0'0'3970,"0"3"-3858,0 0 480,6 0 513,3-1-705,1 1-400,5 0-32,-2-3-336,-10 0-1329,-3 0-6290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4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71 7251,'3'1'8949,"5"1"-3417,7 0-2217,-3-4-4026,-6-3 741,2-2-44,0 0 0,0 1 0,0 0 0,1 0 0,0 1 0,0 0 0,1 0 0,-1 1 0,1 0-1,0 1 1,0 0 0,0 1 0,0 0 0,0 0 0,10 1 14,-18 1 0,0 1-1,0-1 1,0 1-1,0 0 1,-1 0-1,1-1 1,0 1-1,0 1 1,-1-1-1,1 0 1,-1 0 0,1 1-1,-1-1 1,0 0-1,1 1 1,-1-1-1,0 1 1,0 0-1,0 0 1,0-1-1,0 1 1,0 0 0,-1 0-1,1 1 1,2 3-22,-1 0-1,0 1 1,-1-1-1,1 0 1,-1 1-1,-1-1 1,1 2 22,-2 0 6,0 0 0,-1 0 0,0 0-1,0-1 1,-1 1 0,0-1 0,-1 1 0,1-1 0,-1 0 0,0 0 0,-1-1 0,0 1-1,0-1 1,0 0 0,-1 0 0,0-1 0,-5 4-6,-6 6 10,-1-1 1,-1-1-1,0-1 1,-1 0-1,-17 6-10,-3 11 100,38-27-94,-1 0-1,1 0 0,0 0 0,0 0 0,0 1 1,0-1-1,0 0 0,1 1 0,-1 0 1,1-1-1,-1 1 0,1 0 0,0 0 0,0 0-5,1-2-2,0-1 47,0 0 41,-10 28 180,8-26-223,2-1 5,0-1 21,0 0 43,0 0 30,0 0-33,0 0-13,0 0-58,0 0-54,0 0-32,0 0 29,44 0 347,266-3-64,-309 3-267,1 0 0,-1 0-1,1 1 1,-1-1 0,1 0-1,-1 1 1,0-1 0,1 1-1,-1-1 1,0 1 0,1 0-1,-1 0 1,0-1 0,0 1 0,1 0-1,-1 0 1,0 0 0,0 0-1,0 0 1,0 1 0,0-1-1,-1 0 1,1 0 0,0 1-1,-1-1 1,1 0 0,0 1 3,2 15-2864,-3-29-2704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5.3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4226,'0'0'5109,"0"0"-1758,0 0-1286,0 0-358,0 0-933,0 0-531,0 0-94,0 0 275,0 0 249,0 0 108,0 0-138,33 8 3693,-54-3-5737,15-4-1430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6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12646,'0'1'4349,"4"15"-2920,23 106 3033,21 55-4462,-25-96 463,-20-249-1794,-6 35 1155,3 131 171,0 1 0,0 0 0,1 0 0,-1 0 0,0 0 0,1 0 0,-1 0-1,1 0 1,0 0 0,-1 0 0,1 0 0,0 0 0,-1 0 0,1 0 0,0 0 0,0 0 0,0 1 0,0-1 0,0 0 0,0 1 0,0-1 0,0 1 0,0-1 5,29-12 1,-16 8-6,133-73 76,17-8-14,-163 86-40,-1 0 0,1-1 0,-1 1 0,1-1 0,0 1 0,-1 0 0,1-1 0,0 1 0,-1 0 0,1-1 0,0 1 0,-1 0 0,1 0 0,0 0 0,0 0 0,-1 0 0,1 0 0,0 0 0,0 0 0,-1 0 0,1 0-1,0 0 1,-1 0 0,1 1 0,0-1 0,0 0 0,-1 0 0,1 1 0,0-1 0,-1 1 0,1-1 0,-1 0-17,2 24 847,-3-17-884,-2 15 187,-1 1 0,-1 0 0,-6 15-150,4-14 4,1 1 0,1-1-1,1 4-3,2-7 3,-1-4-20,1-1-1,1 1 1,1 0-1,0-1 0,1 1 1,1 0-1,2 4 18,-3-19-27,0 1 1,1 0-1,0 0 0,-1 0 1,1-1-1,0 1 1,0-1-1,1 0 0,-1 1 1,0-1-1,1 0 0,-1 0 1,1-1-1,0 1 0,0 0 1,0-1-1,0 0 0,0 1 1,0-1-1,0-1 0,0 1 1,0 0-1,0-1 0,1 1 27,11 1-120,-1-1 0,1 0 0,-1-1 0,11-1 120,-21 0 7,-1 0-1,1-1 1,-1 1 0,0-1 0,0 1 0,0-1 0,0 0 0,0 0 0,0 0 0,0-1 0,-1 1 0,1-1 0,-1 1 0,1-1 0,-1 0 0,0 0 0,0 0 0,-1 0 0,1 0 0,0-1 0,-1 1-1,0 0 1,0-1 0,0 1 0,0-2-7,4-12 58,0 0-1,-2-1 0,0 1 0,0-13-57,-2-117 315,-1 143-295,0 0-1,0 0 0,-1 0 1,0 0-1,1 1 0,-2-1 1,1 0-1,0 1 1,-1-1-1,1 1 0,-1-1 1,0 1-1,0 0 0,-1 0 1,1 0-1,-1 0 0,1 0 1,-1 0-1,0 1 1,0-1-1,0 1 0,0 0 1,0 0-1,-1 0 0,1 0 1,-1 1-1,1-1-19,-4 0-27,1 0 0,-1 0 0,1 0-1,-1 1 1,0 0 0,1 0 0,-1 1-1,0 0 1,0 0 0,0 0 0,1 1 0,-1 0-1,0 1 1,1-1 0,-5 2 27,7 0-96,-1-1 1,0 1-1,1-1 1,0 1-1,-1 1 1,1-1-1,1 1 0,-1-1 1,0 1-1,1 0 1,-2 3 95,-12 16-3167,9-12-2217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1:06.4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1 370 16968,'52'-34'4743,"-52"33"-3985,0 1-35,0 0-37,0 0-131,0 0-211,0 0-126,0 0-65,0 0-81,10 0-48,208-9 997,105-21-1021,-280 25 40,778-48 554,122-15-72,-853 57-554,85 0 32,-175 11-40,0 0-25,0 0 9,0 0-45,10 0-172,-8 0-20,-8-1 107,-14-3 37,1 0 1,0-2 0,0-1-1,-13-6 149,-56-18-252,47 23 206,1 3 0,-1 1-1,-1 2 1,-11 2 46,-77-4 172,128 4-159,1 0 1,-1 0 0,0-1-1,1 1 1,-1 0 0,0-1-1,1 1 1,-1-1-1,0 1 1,1-1 0,-1 1-1,1-1 1,-1 0 0,1 0-1,-1 0 1,1 0 0,0 0-1,-1 0 1,1-1-1,0 1 1,0 0 0,0-1-1,0 1 1,0 0 0,0-1-1,0 1 1,1-1 0,-1 0-1,0 0-13,-16-24 306,10 21 126,26 16-61,17 1-341,0-1 0,1-2 0,0-1 0,32 1-30,24 6 51,207 44 21,-266-59-49,9 2 16,-38 1-97,-12 0-70,-12 0-65,-27-4 228,28-1-21,-1 2 0,0 0 0,1 1 0,-1 0 0,1 2 1,-1 0-1,1 1 0,0 1 0,0 1 0,1 1-14,1 0 19,-41 19 18,1 2 0,2 3 1,0 2-1,3 2 0,-11 12-37,62-47-9,0 0 0,0 0 0,0 0 0,1 0 0,-1 0 0,0 0 0,0 0 0,0 1 0,0-1 0,0 0 0,0 0 0,1 0 0,-1 0 0,0 0 0,0 0 0,0 0 0,0 0 0,0 1 0,0-1 0,0 0 0,0 0 0,0 0 0,0 0 0,0 0 0,1 1 0,-1-1 0,0 0 0,0 0 0,0 0 0,0 0 0,0 0 0,0 1 0,0-1 0,0 0 0,0 0 0,-1 0 0,1 0 0,0 0 0,0 1 0,0-1 0,0 0 0,0 0 0,0 0 0,0 0 0,0 0 0,0 0 0,0 1 0,0-1 0,0 0 0,-1 0 0,1 0 0,0 0 0,0 0 0,0 0 0,0 0 0,0 0 0,0 0 0,-1 0 0,1 1 0,0-1 0,0 0 0,0 0 0,0 0 0,0 0 0,-1 0 0,1 0 0,0 0 0,0 0 0,0 0 0,-1 0 9,11-3-1469,1-10-2629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7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1 10901,'0'0'2791,"0"-1"4512,0 1-3801,-1 10-3676,-8 42 229,4 1-1,1 0 1,3-1-1,4 39-54,-1 9 30,-2-97-39,-1-1-1,2 1 0,-1 0 1,0-1-1,0 1 0,1-1 1,0 1-1,-1-1 0,1 0 1,0 1-1,0-1 0,0 0 1,1 1-1,-1-1 0,0 0 1,1 0-1,0 0 0,-1 0 0,1 0 1,0-1-1,0 1 0,0 0 1,0-1-1,0 0 0,0 1 1,0-1-1,1 0 0,-1 0 1,0 0-1,1 0 0,-1-1 1,3 2 9,9 0-20,-1-1-1,1 0 1,0 0 0,-1-2 0,14-1 20,9 0 10,21 1 19,-6 0-3299,-49 1-1084,-2 0-3722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7.4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49 10277,'3'0'4226,"3"0"-2546,4 0 433,-1-3-448,7 3-1041,-1 0 49,4 0-113,6 0-48,3 0-96,3 0 17,6 0-33,-6 0-80,-3-6-128,-3 1-192,-9-7-224,-10 4-512,-6-6-1858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7.7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12822,'0'0'2513,"0"0"-64,0 0-304,0 0-816,0 0-529,16 0-240,15 0 177,10 0-129,5 0-128,-2 0-192,-4 0-176,-12 0-112,-6 0-96,-9 0-1056,-10 0-4291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8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250 52 12005,'-1'-24'8730,"1"23"-8536,0 0-1,0 0 0,-1-1 0,1 1 1,0 0-1,-1 0 0,1 0 1,-1-1-1,0 1 0,1 0 0,-1 0 1,0 0-1,1 0 0,-1 0 1,0 0-1,0 0-193,-2-1 1,0 1-1,-1 0 1,1 0 0,0 0 0,-1 0-1,1 0 1,0 1 0,-1 0 0,1-1-1,-1 1 1,1 1 0,0-1 0,-1 0-1,-3 1 7,0 1 0,-1-1 1,1 1-1,0 0 0,0 1 1,0 0-1,1 0 0,-1 1 1,1-1-1,0 1 0,-1 1 1,2-1-1,-1 1 0,1 0 1,-1 0-1,1 1 0,1-1 1,-1 1-1,1 0 1,0 1-1,-1 3-7,-5 4-15,2 2 1,0-1-1,1 1 0,1 0 1,0 1-1,1 0 1,1-1-1,-2 17 15,5-33-24,1 1 0,0 0 0,0 0 0,0-1 1,0 1-1,0 0 0,0 0 0,0-1 0,0 1 0,0 0 0,0 0 0,0 0 0,1-1 1,-1 1-1,0 0 0,1-1 0,-1 1 0,0 0 0,1-1 0,-1 1 0,1 0 0,-1-1 1,1 1-1,-1-1 0,1 1 0,-1-1 0,1 1 0,-1-1 0,2 1 24,21-2-253,-15-2 238,0 0 1,-1 0-1,1-1 0,-1-1 1,5-2 14,13-12-233,-1 0 0,0-2 0,12-15 233,-29 28-76,0 0 1,0 0 0,0-1-1,-1 0 1,-1-1-1,1 1 1,-1-1 0,-1 0-1,0-1 1,-1 1 0,0 0-1,0-2 76,-6 70 1139,2 1-1,4 8-1138,-1 35 327,-3-63-198,0-10-60,1 1-1,1-1 0,2 0 1,1 0-1,1 0 0,2 3-68,-7-31-55,0-1 0,0 0 0,0 0 0,0 0 0,0 0 0,0 1 0,0-1 0,0 0 0,0 0 0,0 0 0,0 0 0,0 1 0,0-1-1,0 0 1,0 0 0,0 0 0,0 0 0,0 0 0,0 1 0,0-1 0,0 0 0,0 0 0,0 0 0,0 0 0,1 0 0,-1 1 0,0-1 0,0 0 0,0 0 0,0 0 0,0 0 0,0 0-1,0 0 1,1 1 0,-1-1 0,0 0 0,0 0 0,0 0 0,0 0 0,0 0 0,1 0 0,-1 0 0,0 0 0,0 0 0,0 0 0,0 0 0,1 0 0,-1 0 0,0 0 0,0 0 0,0 0 0,0 0-1,1 0 1,-1 0 0,0 0 0,0 0 0,0 0 0,0 0 0,0 0 0,1 0 0,-1-1 0,0 1 0,0 0 55,1-12-4439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19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 7716,'11'9'12480,"-5"11"-9011,1 27-5468,-6-37 3341,0 0-1280,0 1 0,1-1 0,1 0 0,-1 1 0,2-1 1,-1 0-1,1-1 0,1 1 0,0-1 0,0 1 0,1-1 0,0-1 0,1 1 1,4 4-63,-10-13-2,0 1 1,0 0 0,1 0 0,-1-1-1,0 1 1,0 0 0,1-1 0,-1 1 0,0-1-1,1 0 1,-1 1 0,0-1 0,1 0 0,-1 0-1,1 0 1,-1 0 0,0 0 0,1 0-1,-1 0 1,1-1 0,-1 1 0,0 0 0,1-1-1,-1 1 1,0-1 0,1 0 0,-1 1-1,0-1 1,0 0 0,0 0 0,0 1 0,0-1-1,1-1 2,33-35 104,-33 33-117,12-13 47,-1 2-191,-1-1 0,0 0-1,-2 0 1,1-1 0,-2 0-1,-1-1 1,3-6 157,-13 46 191,0-1 0,2 1 0,1-1 0,1 1 0,1 0-191,-2-12 58,1-1-1,0 1 1,1-1-1,0 0 1,0 0 0,1 0-1,0 0 1,1 0-58,-3-6 5,0 0 1,-1 0 0,2 0 0,-1-1-1,0 1 1,0 0 0,1-1 0,0 0-1,-1 1 1,1-1 0,0 0-1,0 0 1,0-1 0,0 1 0,0-1-1,1 1 1,-1-1 0,0 0 0,1 0-1,-1 0 1,1-1 0,-1 1 0,2-1-6,6-1-114,1 0 1,-1-1-1,1-1 1,-1 0-1,0 0 1,0-1-1,0-1 1,-1 0-1,0 0 1,1-1-1,-2 0 1,1-1 0,-1 0-1,0 0 1,0-1-1,-1 0 1,0-1-1,-1 0 1,3-4 113,-9 12-10,1-1-1,-1 1 1,0-1 0,0 0-1,0 1 1,0-1-1,0 0 1,0 0 0,0 0-1,-1 1 1,1-1 0,0 0-1,-1 0 1,0 0 0,0 0-1,1 0 11,-1 1 286,0 1-25,0 0-85,2 20 121,-1-17-279,1 0 1,0 0-1,0 0 1,0 0 0,0 0-1,0-1 1,1 1-1,-1-1 1,1 1 0,0-1-1,-1 0 1,1 0-1,0 0 1,0-1 0,0 1-1,1-1 1,-1 1-1,0-1 1,1 0-1,-1 0 1,0-1 0,2 1-19,11 1 25,1 0 0,0-1 0,-1-1 0,5-1-25,0 1 88,-19 0-82,0 0 0,0 0 0,-1-1-1,1 1 1,0 0 0,0-1 0,-1 1-1,1-1 1,0 0 0,-1 0 0,1 1 0,-1-1-1,1 0 1,-1 0 0,0 0 0,1-1-1,-1 1 1,0 0 0,0 0 0,0-1 0,1 1-1,-2-1 1,1 1 0,0-1 0,0 1 0,0-1-1,-1 0 1,1 1 0,-1-1 0,1 0-1,-1 1 1,0-2-6,2-7 42,0-1-1,-1 0 1,-1 0 0,0 0-1,0 0-41,0-3 18,-1 9-1,0-1 1,-1 0-1,1 1 0,-1 0 0,0-1 1,0 1-1,-1 0 0,1 0 1,-1 0-1,0 0 0,-1 1 0,1-1 1,-1 1-1,0 0 0,0 0 1,0 0-1,0 0 0,-1 1 0,0 0 1,0 0-1,1 0 0,-2 0 1,-1 0-18,6 3-17,-1-1 0,1 1 0,-1 0 0,1 0 0,-1 0 0,1 0 0,-1 0 0,1 0 0,-1 0 0,1 1 0,-1-1 0,1 0 0,-1 1 0,1-1 0,0 1 0,-1 0 1,1-1-1,0 1 0,-1 0 0,1 0 0,0 0 0,0 0 0,0 0 0,0 0 0,0 0 0,0 0 0,0 1 0,0-1 0,0 0 0,0 0 0,1 1 17,-28 51-1957,18-30-1195,-6 1-6090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1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 20 11477,'4'-3'7612,"-1"-2"-3823,-3 4-3764,0 1 0,0-1 0,0 1 0,0 0 1,0-1-1,0 1 0,0-1 0,0 1 0,0 0 0,0-1 0,-1 1 0,1-1 1,0 1-1,0 0 0,0-1 0,0 1 0,-1 0 0,1-1 0,0 1 1,0 0-1,-1-1 0,1 1 0,0 0 0,0-1 0,-1 1 0,1 0 0,0 0 1,-1 0-1,1-1 0,0 1 0,-1 0 0,1 0 0,-1 0 0,1 0 1,0-1-1,-1 1 0,1 0 0,-1 0 0,1 0 0,0 0 0,-1 0 1,1 0-1,-1 0 0,1 0 0,0 0 0,-1 1 0,1-1 0,-1 0 0,1 0 1,0 0-1,-1 0 0,1 0 0,0 1 0,-1-1-25,-7 4 18,0 0 0,1 0 1,0 0-1,-1 1 0,2 1 0,-1-1 0,0 1 1,1 0-1,-3 4-18,-49 63 231,54-69-242,1 0 1,1 1-1,-1 0 1,1-1 0,-1 1-1,1 0 1,1 0-1,-1 1 1,1-1-1,0 0 1,0 0-1,0 1 1,1-1-1,0 4 11,5-8-39,0 0-1,0 0 1,1 0-1,-1-1 1,0 1 0,1-1-1,-1-1 1,4 1 39,-2-1-24,32 0-303,0-2-1,-1-2 1,1-1-1,36-12 328,74-30-6282,-145 47 6076,-1 0 0,0-1 1,1 1-1,-1-1 0,0 1 1,0-1-1,0 0 0,0-1 1,-1 1-1,1 0 0,0-1 1,-1 1-1,0-1 0,0 0 1,1 0-1,-2 0 1,1 0 205,0-1 694,-1 0 1,1 1 0,-1-1-1,0 0 1,0 0 0,-1 0-1,1 0 1,-1 0 0,0-3-695,-28 33 471,21-21-241,-34 28 687,20-18-574,1 1 0,1 1 1,0 1-1,1 1 0,1 0 0,1 2 0,-12 19-343,26-36 14,-1 1 1,1 0-1,1 0 1,-1 0-1,1 0 0,0 0 1,0 0-1,1 0 1,-1 0-1,1 1 0,0-1 1,0 0-1,1 0 1,0 0-1,0 2-14,0-7 0,-1 1-1,1 0 1,0 0-1,0 0 1,0-1-1,0 1 1,0 0-1,0-1 1,0 1-1,0-1 1,0 1-1,0-1 1,0 1-1,0-1 1,0 0-1,0 0 1,0 1-1,0-1 1,0 0-1,1 0 0,-1 0 1,0 0-1,0 0 1,36-1 164,-24 0-44,-8 1-139,0 0 0,0-1 0,1 0 0,-1 0 0,0 0 0,0-1 1,0 1-1,0-1 0,0 0 0,-1-1 0,1 1 0,-1-1 0,1 0 0,-1 0 0,0-1 0,0 1 0,0-1 0,-1 0 0,1 0 0,-1 0 0,0 0 0,0 0 0,0-1 0,-1 0 0,2-4 19,2-4-156,-1 0 0,0-1 0,-2 0 0,1 0 0,-2 0 0,0 0 0,0 0 0,-1 0 0,-1-2 156,0 16 19,0 0-33,0 0-55,0 0-102,0 0 203,0 0 46,0 20 327,0-14-259,0 1 0,1 0 0,0 0 0,0-1 0,0 1 0,1 0 0,0-1-1,0 0 1,1 1 0,2 3-146,-4-8 10,1 1 1,0 0-1,0-1 0,0 1 0,0-1 1,0 0-1,0 1 0,1-1 0,-1 0 1,1-1-1,0 1 0,-1 0 0,1-1 1,0 1-1,0-1 0,0 0 0,0 0 1,0 0-1,0 0 0,0-1 0,1 1 0,-1-1 1,0 0-1,1 0-10,5 0-100,-5 1-74,-1-1 0,1 0 1,-1 0-1,1 0 0,-1-1 0,0 1 1,1-1-1,-1 0 0,0 0 1,1 0-1,-1 0 0,0-1 1,0 1 173,19-19-3541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1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4914,'0'23'10279,"-1"4"-4071,0 36-2034,0 56-7008,1-70 4296,0-49-1465,0 0 0,0 1-1,0-1 1,0 0 0,0 0 0,0 1 0,1-1-1,-1 0 1,0 0 0,0 1 0,0-1 0,1 0-1,-1 0 1,0 0 0,0 1 0,0-1 0,1 0-1,-1 0 1,0 0 0,1 0 0,-1 0 0,0 1-1,0-1 1,1 0 0,-1 0 0,0 0 0,1 0-1,-1 0 1,0 0 0,0 0 0,1 0 0,-1 0-1,0 0 1,1 0 0,-1 0 0,0 0 0,0-1-1,1 1 1,-1 0 0,0 0 0,1 0 0,-1 0-1,0 0 1,0-1 0,1 1 0,-1 0 0,0 0-1,0 0 1,0-1 0,1 1 0,-1 0 0,0 0-1,0-1 1,0 1 0,0 0 3,16-14-176,-1-11 118,0-2-206,1 1-1,1 1 1,1 0 0,1 2 0,20-20 264,-39 43-3,1-1 1,-1 1 0,1 0 0,-1-1 0,1 1 0,-1 0-1,1-1 1,-1 1 0,1 0 0,-1 0 0,1-1 0,0 1-1,-1 0 1,1 0 0,-1 0 0,1 0 0,0 0-1,-1 0 1,1 0 0,-1 0 0,1 0 0,0 0 0,-1 0-1,1 0 1,-1 0 0,1 1 0,0-1 0,-1 0 0,1 0-1,-1 1 1,1-1 0,-1 0 0,1 1 0,-1-1 0,1 1-1,-1-1 1,1 0 0,-1 1 0,0-1 0,1 1-1,-1-1 1,0 1 0,1 0 2,14 28 338,-11-20-113,13 29 449,-14-27-561,1-1 0,1 0 0,0 0 0,0-1-1,1 0 1,0 0 0,0 0 0,2 1-113,-4-8-175,-1-1-1,1 0 1,0 0-1,0 0 1,0 0 0,-1 0-1,1-1 1,0 0-1,0 0 1,0 0 0,0 0-1,0 0 1,4-2 175,3 2-1036,19-3-3791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2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52 11877,'0'0'3397,"0"0"-1490,0 0-231,0 18 1261,0-11-2791,1 1 0,0-1 0,0 0-1,1 0 1,0 0 0,0 0 0,0 0 0,1 0 0,0-1 0,4 6-146,-5-8 41,0-1 0,0 0 0,0 0 0,0 0 0,1 0 0,-1-1 0,1 1 0,0-1 0,-1 1 0,1-1 0,0 0 0,1 0 0,-1 0 0,0-1 0,0 1 0,1-1 0,-1 0 0,1 0 0,-1 0 0,1 0 0,0-1 0,2 1-41,0-1 20,1 0 0,0-1 0,0 0 0,0 0 1,-1 0-1,1-1 0,-1 0 0,1 0 0,-1-1 0,0 0 0,0 0 0,0 0 1,1-1-21,1-3 36,1 0 1,-1 0 0,-1-1-1,0 0 1,0 0 0,0 0-1,-1-1 1,0-1-37,-4 8 7,-1 0-1,1-1 1,-1 1 0,1-1-1,-1 1 1,0-1 0,0 0-1,0 1 1,0-1-1,-1 0 1,1 0 0,-1 0-1,0 1 1,1-1 0,-1 0-1,-1 0 1,1 0 0,0 0-1,-1 0 1,1 1 0,-1-2-7,0 1-16,-1 1 0,1 0 0,-1 0 0,1 0 1,-1 0-1,0 0 0,1 1 0,-1-1 0,0 0 1,0 1-1,0 0 0,0-1 0,-1 1 0,1 0 1,0 0-1,0 0 0,-1 0 0,1 0 0,-1 1 1,1-1-1,-1 1 0,-1-1 16,-16-2 8,0 1 0,0 0 0,0 1 0,0 1 0,0 1 0,0 1 0,0 1 0,-8 2-8,27-4-24,-1-1 0,1 0 0,-1 1 1,1-1-1,-1 1 0,1 0 0,-1-1 0,1 1 0,0 0 0,0 0 1,-1 0-1,1 0 0,0 0 0,0 0 0,0 0 0,0 1 1,0-1-1,0 0 0,0 0 0,1 1 0,-1-1 0,0 1 0,1-1 1,-1 1-1,1-1 0,-1 1 0,1-1 0,0 1 0,0-1 1,-1 1-1,1-1 0,1 2 24,3 2-1956,16-4-1883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3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8612,'0'0'3196,"0"0"-1296,0 0-510,0 0 16,0 0-297,0 3-191,3 17 461,-2 0 0,0 0 0,-2 16-1379,0-13 347,1-1 0,1 1 1,1 6-348,3-17 51,2-17 14,3-17 14,-10 22-80,5-11-33,0 0-1,0 1 0,1 0 1,0 0-1,1 1 0,0-1 1,1 1-1,-1 1 0,2 0 0,-1 0 1,1 0-1,8-4 35,-16 12-5,0-1-1,0 1 0,0 0 1,0 0-1,0 0 1,0-1-1,0 1 1,0 0-1,0 0 1,0 1-1,0-1 1,0 0-1,0 0 1,0 0-1,0 1 0,0-1 1,0 0-1,0 1 1,0-1-1,0 1 1,0-1-1,-1 1 1,1 0-1,0-1 1,0 1-1,0 0 1,-1 0-1,1-1 1,0 1-1,-1 0 0,1 0 1,-1 0-1,1 0 1,-1 0-1,1 0 1,-1 0-1,0 0 1,0 0-1,1 0 1,-1 0-1,0 0 1,0 0 5,12 44 232,-10-27-112,-2-11-94,1 1 0,0 0 1,0 0-1,1 0 0,0-1 0,1 1 0,-1-1 1,1 0-1,1 0 0,-1 0 0,2 2-26,-3-8-1,0 1 0,1-1 1,-1 0-1,0 1 0,1-1 0,-1 0 0,0-1 0,1 1 0,-1 0 0,1-1 0,0 1 0,-1-1 0,1 0 0,-1 0 0,1 0 1,0 0 0,52-3 14,-40 2 0,7-2-42,-1-1 0,0-2 0,0 0 0,-1-1 0,0-1 0,0 0 0,0-2 0,-1-1 1,-1 0-1,0-1 0,14-13 28,-28 23-4,-1 0 1,0-1 0,0 0-1,0 0 1,-1 0 0,1 0-1,-1 0 1,1-1 0,-1 1-1,0-1 1,-1 1-1,1-1 1,-1 0 0,1 0-1,-1 0 1,0 0 0,0 0-1,-1 0 1,1 0 0,-1 0-1,0 0 1,0 0 0,0 0-1,-1 0 1,1 0-1,-1 0 1,-1-3 3,1 6-14,0 0 1,0 0-1,1 0 0,-1 0 0,0 0 0,0 0 1,0 0-1,0 0 0,-1 0 0,1 1 1,0-1-1,0 1 0,0-1 0,-1 1 0,1-1 1,0 1-1,0-1 0,-1 1 0,1 0 1,0 0-1,-1 0 0,1 0 0,0 0 0,-1 0 1,1 0-1,0 0 0,-1 0 0,1 1 14,-3-1 14,1 1-1,-1-1 1,1 1-1,-1 0 1,1 0-1,-1 0 1,1 0-1,0 1 1,0-1-1,-2 2-13,2-1 33,0 1-1,1 0 1,-1 0-1,1 0 0,0 0 1,0 1-1,0-1 1,0 1-1,0-1 1,1 1-1,-1 0 0,1-1 1,0 1-1,0 0 1,1 2-33,-3 61 672,3-47-457,0-18-188,0 1-1,0-1 0,1 1 0,-1-1 1,0 1-1,1-1 0,0 0 1,0 1-1,0-1 0,0 0 0,0 0 1,0 1-1,0-1 0,1 0 1,-1 0-1,1 0 0,0-1 0,-1 1 1,2 1-27,2 0 35,-1 0 0,0 0-1,1-1 1,-1 1 0,1-1 0,0 0 0,0-1 0,0 1 0,3 0-35,14 1-66,0 0-1,0-1 1,0-1 0,8-2 66,-14 1-218,21-2-3440,-10-7-7677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7.0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 13382,'0'0'2535,"13"-2"5428,63-8-7888,47-3 74,91 4-149,-214 9-90,13-1 94,-10-1-2367,-3-3-1996,0 2-4101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2:40.4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3631 91 12358,'-23'-5'6655,"2"-4"-3535,17 6-2876,0 1-1,0 1 1,0-1 0,0 0-1,0 1 1,0 0-1,0 0 1,0 0-1,-1 1 1,-1-1-244,-97 2 847,27 2-577,-1-4 1,0-4-1,1-2 0,-30-9-270,19 2 143,0 3 0,0 5-1,-18 3-142,79 2 23,-325 0-3,184 2 14,70 5-19,0 4 1,1 4 0,-52 16-16,113-23 3,-86 18-3,0 6 0,2 5 0,-38 20 0,-156 55 56,265-91-46,1 1 0,1 3 0,1 2 0,-34 26-10,9-2-8,41-32-3,1 2 0,1 1 0,0 1 0,2 2 0,1 0 0,0 2 0,-7 12 11,4 6-14,2 2 1,2 1-1,2 0 0,-8 31 14,-3 4 23,-4 1-23,26-60 9,1 1 0,1 0 1,1 0-1,1 1 0,1 0 0,0 7-9,-3 52 114,4 20-114,2-66 58,-2 292 283,5-319-333,1 0-1,0 0 1,0-1-1,1 1 1,0-1-1,1 1 1,1-1-1,-1 0 1,2 0-1,-1-1 1,1 0-1,0 0 1,1 0-1,1 0-7,22 25 56,0-1-1,31 23-55,-24-26 48,1 0 0,1-3-1,32 16-47,132 63 209,-177-93-200,31 13 53,0-2 0,2-4 0,12 2-62,183 40 195,-28-8-118,-131-32-26,1-4-1,83 5-50,200 1 23,-346-23-29,758 5 59,-432-8-29,-282 0-17,-1-3 0,52-10-7,106-9-8,-129 16-8,64-15 16,68-29-36,-3-10-1,192-81 37,-117 44 41,-165 56-80,-2-6 0,43-26 39,-50 14 32,3-1-5,9-12-27,-111 51 43,-1-1 0,-1-2 0,-1-2-43,55-40-33,-39 34 53,-2-1 1,-2-3-1,-1-2 1,-2-1-1,-2-2 1,27-39-21,-58 67 13,0 0 0,-2 0 0,1 0 1,-2-1-1,0 0 0,-1-1 0,-1 1 1,0-1-1,-1 0 0,0-6-13,1-33 62,-3-1 0,-3-28-62,0-5 16,1 69-12,0-1 1,-1 1 0,-1 0 0,-1 1-1,-1-1 1,-1 1 0,-1-1-1,0 2 1,-2-1 0,0 1 0,-1 0-1,-1 1 1,-1 1 0,0-1-1,-1 2 1,-15-14-5,0 3 7,-2 1 0,-1 1 0,-1 2 0,0 1 0,-2 2 0,-1 1 0,0 2-1,-27-9-6,-121-45 53,-76-15-53,173 62 10,-1 5 0,0 3 1,-2 4-1,-22 2-10,-339 5-111,205 6 126,-128-19-15,149 4-18,-94 11 18,208 3-28,-25 10-841,135 8-1946,0-4 145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7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60 3217,'0'-5'10322,"-1"-2"-4714,0-7-2075,0-17-4067,-6 28 1014,8 5-460,-1 0 1,1 0-1,0 0 0,0 0 0,0 0 0,0 0 0,0 0 0,0 0 0,0 0 0,1-1 0,-1 1 0,1-1 0,-1 1 1,1-1-1,-1 1 0,1-1 0,0 0 0,0 0 0,1 1-20,50 27 137,-20-11 62,-29-17-161,0 1 0,-1 0-1,1-1 1,1 0 0,-1 0 0,0 0 0,0 0-1,0-1 1,0 1 0,1-1 0,-1 0 0,2-1-38,-5 1 10,-1 0-31,-3 15-270,-88 55 1062,69-55-631,1 0 0,0 2 0,1 0 0,0 1 0,2 1 1,-5 8-142,16-14 36,6-10-3698,1-24-4322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8.9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85 960,'0'12'15396,"0"5"-8687,0 5-5091,0 32-5267,0-36 5449,-1-14-1791,1-3-9,0 1 0,-1-1 0,1 0 0,0 0 0,0 0 0,0 0 0,0 1 0,0-1 0,0 0 0,0 0 0,1 0 0,-1 1 0,0-1-1,0 0 1,1 0 0,0 1 0,1-2 11,-2 0 40,0-39-174,-3-80-1344,4 117 1464,-1 1 1,1-1-1,0 1 1,-1-1-1,1 1 1,0 0-1,0-1 1,0 1-1,0 0 1,0 0-1,0-1 1,1 1-1,-1 0 0,0 0 1,1 1-1,-1-1 1,0 0-1,1 0 1,1 0 2,34-16 98,-31 15-108,6-3 4,-3 0-15,1 1 0,0 0 0,1 1 0,-1 0 0,1 0 0,-1 1 0,1 1 0,0 0 21,-8 46 168,-3-36 27,-1 1-1,-1-1 1,1 0-1,-2 0 1,-2 7-195,2-7 114,0 0 0,1 0 0,0 0 0,1 1-1,0 7-113,0-10 89,1-1-1,0 1 1,0-1-1,1 1 1,0-1-1,0 1 1,1-1-1,-1 0 1,3 4-89,-3-8 8,1 0 0,0 1 0,0-1 1,0 0-1,0-1 0,0 1 1,0 0-1,1-1 0,-1 1 1,0-1-1,1 1 0,-1-1 1,1 0-1,0 0 0,-1 0 0,1-1 1,0 1-1,-1-1 0,1 1 1,0-1-1,0 0 0,0 0 1,2 0-9,3 0-23,0 1-236,0 0-1,0-1 0,0 0 1,0-1-1,-1 0 0,1 0 1,0 0-1,6-3 260,12-15-3482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29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20009,'0'3'1937,"0"3"-1201,0-1 545,0 1-401,3-3-463,4 0-241,-4-3-112,0 0-64,3 0-32,-3 0-32,7 0-1425,-4-14-4658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0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152 4 6419,'-4'-3'14899,"-4"3"-10657,-1 1-3809,-10 2-3323,12-1 4340,1 1-1423,-1 0 1,1 0 0,0 0 0,0 1 0,0 0 0,0 0-1,1 1 1,-1 0 0,1 0 0,-3 3-28,6-5-14,0-1 0,0 1 0,0 0 0,0 0 0,0 0 0,0 0 0,1 0 0,0 1 0,0-1 0,-1 0 0,2 1 0,-1-1 0,0 0 0,1 1 0,-1-1 0,1 1 0,0-1 0,1 1 0,-1-1 0,0 1 0,1-1 0,0 2 14,0-3-11,0-1 0,0 1 0,1 0 0,-1-1 0,0 1-1,1-1 1,-1 0 0,1 1 0,0-1 0,-1 0 0,1 0 0,0 0-1,0 0 1,0 0 0,-1-1 0,1 1 0,0-1 0,2 1 11,42 9-130,-36-8 111,45 7-125,-54-8 117,-1 0-1,1 0 1,-1 0 0,0 0 0,0 0 0,1 0 0,-1 0 0,0 1 0,0-1 0,0 0 0,0 0 0,0 0 0,0 0-1,-1 0 1,1 0 0,0 0 0,0 0 0,-1 0 0,1 0 0,-1 0 0,1 0 0,-1 0 0,1 0 0,-1 0-1,0 0 1,0 0 27,-13 8 117,0-1-1,-1-1 1,0 0-1,-1-1 0,-8 2-116,-16 7 317,39-14-337,-14 5 57,12-5-903,9-7-1358,24-20-3512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0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0 15479,'0'0'2281,"0"0"-1139,0 0 696,-16 10 118,2 1-1835,0 0 0,1 1 0,0 1 0,1 0 0,-9 13-121,18-21-9,0-1 0,-1 1 0,2 0 0,-1 0 0,1 0 0,-1 1 0,2-1 0,-1 0 0,0 1-1,1 0 1,0-1 0,0 1 0,1 0 0,0-1 0,0 1 0,0 0 0,1-1 0,-1 1 0,1 0 0,1 2 9,0-7-22,-1 1-1,0-1 1,1 0 0,-1 0-1,1 1 1,-1-1 0,1-1-1,-1 1 1,1 0 0,0 0 0,0 0-1,-1-1 1,1 1 0,0-1-1,0 0 1,0 1 0,-1-1-1,1 0 1,0 0 0,0 0-1,0 0 1,1-1 22,44-1-77,-39 0-223,1-1 0,-1 1 0,0-1 1,0-1-1,-1 0 0,1 0 1,-1 0-1,0-1 0,0 0 0,0 0 1,-1-1-1,6-6 300,5-4-2507,-2-2 0,0 0 0,0 0 0,0-4 2507,8-20-6590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1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1 8532,'-2'-1'4288,"-5"5"-4091,4 7 377,0 0 1,1 0-1,0 0 1,1 1-1,0-1 1,0 0-1,2 9-574,-2 25 1635,-8 226 2220,8-271-3852,1 1 0,0-1 1,0 1-1,0-1 0,0 1 0,0-1 1,0 1-1,0-1 0,0 1 0,0-1 1,1 1-1,-1-1 0,0 1 1,0-1-1,0 0 0,0 1 0,1-1 1,-1 1-1,0-1 0,0 0 1,1 1-1,-1-1 0,0 1 0,1-1 1,-1 0-1,1 0 0,-1 1 1,0-1-1,1 0 0,-1 0 0,1 1 1,-1-1-1,0 0 0,1 0 1,-1 0-1,1 0 0,-1 1 0,1-1 1,-1 0-1,1 0 0,-1 0 1,1 0-1,-1 0 0,1 0 0,-1 0 1,1-1-1,-1 1 0,0 0 1,1 0-1,-1 0 0,1 0 0,-1-1 1,1 1-1,-1 0 0,0 0 1,1-1-1,0 1-3,22-17 266,31-35-438,-3-3 0,4-9 172,-54 63-9,-1 1-1,0 0 0,0-1 1,1 1-1,-1-1 1,0 1-1,0 0 1,1-1-1,-1 1 1,0 0-1,1-1 1,-1 1-1,0 0 1,1-1-1,-1 1 1,1 0-1,-1 0 1,0-1-1,1 1 1,-1 0-1,1 0 0,-1 0 1,1 0-1,-1 0 1,1 0-1,-1 0 1,1 0-1,-1 0 1,1 0-1,-1 0 1,1 0-1,-1 0 1,0 0-1,1 0 10,7 16 158,-4 37 598,-4-41-647,4 2 58,0-1-1,1 1 1,1-1-1,0 0 1,0 0-1,2-1 1,6 10-167,-13-20-2,1 0 1,0 0 0,0 0-1,0 0 1,0 0-1,0 0 1,0 0 0,0 0-1,1-1 1,-1 0-1,1 1 1,-1-1 0,1 0-1,-1 0 1,1 0-1,0 0 1,-1-1 0,1 1-1,0-1 1,0 0-1,-1 1 1,1-1-1,0-1 1,0 1 0,0 0-1,-1-1 1,1 1-1,0-1 1,-1 0 0,3 0 1,1-2-26,1 1 1,-1-1 0,0 0 0,0 0 0,-1-1 0,1 0 0,-1 0-1,1 0 1,-1-1 0,-1 0 0,1 0 0,-1 0 25,16-23-695,-2-1 1,-1-1 0,5-13 694,10-18-4053,-32 60 4567,0 1 236,0 42 1304,-1-10-1060,0-21-611,0-1 0,1 1 0,1 0 0,0-1-1,1 11-382,0-19-51,0 0 0,-1 0 0,1 0 0,0 0-1,0 0 1,0 0 0,0-1 0,0 1 0,0-1-1,0 1 1,1-1 0,-1 0 0,1 0 0,-1 0-1,1 0 1,-1 0 0,1-1 0,-1 1 0,1-1-1,0 0 1,-1 1 0,1-1 0,0 0-1,-1-1 1,1 1 0,0 0 0,-1-1 0,1 1-1,-1-1 1,1 0 0,1-1 51,9-17-2748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1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0 19545,'0'0'3746,"0"0"-3490,0 0 96,0 0 352,0 0-576,0 0-128,0 0-80,0 0-416,-3 0-1409,-3 0-5554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2.5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19 11589,'-2'7'7257,"-3"11"-5382,2-9-1677,1 0-1,0-1 0,0 1 1,1 0-1,0 0 0,1 0 1,0 0-1,0 0 0,1 5-197,0 15 468,-1-27-452,0 0 1,0 0-1,1 0 0,-1 0 0,0 0 1,1 0-1,0 0 0,-1 0 1,1 0-1,0-1 0,0 1 0,0 0 1,0 0-1,0-1 0,0 1 0,0 0 1,1-1-1,-1 0 0,1 1 0,-1-1 1,2 1-17,0 1 5,1-1 1,0-1 0,0 1 0,0 0 0,-1-1 0,1 0-1,0 0 1,1 0 0,-1 0 0,4 0-6,0-1 26,0 0 1,1 0-1,-1 0 1,1-1-1,-1 0 1,0-1-1,0 0 1,1 0-1,-1-1 1,-1 0-1,2 0-26,-1-1 19,0-1 1,-1 1-1,0-1 0,1-1 1,-2 1-1,1-1 0,-1-1 0,1 1 1,-2-1-1,1 0 0,-1 0 1,0 0-1,-1-1 0,1 0 0,-2 0 1,1 0-1,-1 0 0,0-1 0,-1 1 1,0-1-1,0 0 0,0-4-19,-3 11-7,1 1 0,0-1-1,-1 0 1,1 0-1,-1 1 1,0-1 0,1 0-1,-1 1 1,0-1-1,0 1 1,0-1 0,0 1-1,0-1 1,0 1-1,-1 0 1,1 0 0,0-1-1,-1 1 1,1 0-1,-1 0 1,1 0 0,-1 1-1,1-1 1,-1 0 0,0 1-1,1-1 1,-1 1-1,0-1 1,0 1 0,1 0-1,-1-1 1,-1 1 7,-12-2-23,1 1 0,0 1 0,-1 0-1,0 0 24,-1 1 47,-3-2-589,-38 1 1664,35 8-3021,21-8 1622,0 1 1,1-1 0,-1 1-1,1-1 1,-1 1 0,0 0-1,1-1 1,-1 1 0,1 0-1,-1-1 1,1 1 0,0 0-1,-1 0 1,1 0 0,0-1-1,0 1 1,-1 0 0,1 0-1,0 0 1,0 0 0,0 0-1,0 0 277,0 0-15118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3.1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5106,'3'0'13495,"-3"0"-12007,0 0-832,3 0 1169,-3 0-784,3 0-753,-3 0-128,0 0-80,0 0-16,0 0-64,0 0-288,0 0-1313,0 0-5650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3.6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18360,'0'0'1777,"3"0"-880,0 0 1536,-3 0-1201,4 0-735,-4 0-81,0 0-192,0 0-224,0 0-16,0 0-64,3 0-256,-3 0-1713,0-11-9156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2:49.4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1993 7 17816,'11'-7'4647,"-9"12"-1633,-11 19-2138,-8-2-832,-1-1 0,-2-1 0,1-1 0,-21 14-44,4-1 38,-412 341 175,-113 51-213,405-305-45,5 8 0,-32 42 45,-26 59-39,208-226 38,-22 22-24,-1-1 1,-16 11 24,2 0-42,37-34 39,1 0 0,0 0 1,0 0-1,0 0 0,0 1 0,0-1 0,-1 0 1,1 0-1,0 0 0,0 0 0,0 1 1,-1-1-1,1 0 0,0 0 0,0 0 0,-1 0 1,1 0-1,0 0 0,0 0 0,-1 0 1,1 0-1,0 0 0,0 0 0,-1 0 0,1 0 1,0 0-1,0 0 0,-1 0 0,1 0 1,0 0-1,0 0 0,0 0 0,-1 0 0,1-1 1,0 1-1,0 0 0,0 0 0,-1 0 1,1 0-1,0 0 0,0-1 0,0 1 0,-1 0 1,1 0-1,0 0 0,0-1 0,0 1 1,0 0-1,0 0 0,0 0 0,0-1 1,0 1-1,-1 0 0,1 0 0,0-1 0,0 1 1,0 0-1,0-1 3,-2-26-218,11-36-441,21-61-2006,-12 41-4322,-11 44-2063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6.5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95 9364,'-1'4'10281,"-1"8"-5341,-8 60-5119,7 2 203,3-74-75,0 0 8,0 0-2,0-26-291,1 19 282,0 0 1,1 0-1,-1 1 0,1-1 0,1 1 1,-1-1-1,1 1 0,0 0 1,1 0-1,-1 0 0,1 0 0,1 0 1,1-2 53,11-11-328,1-1 1,18-14 327,-35 95 446,-1-43-104,-1-14-284,0 0 0,1 1 0,-1-1-1,1 0 1,0 0 0,1 1 0,-1-1-1,1 0 1,-1 1 0,2-1-1,-1 0 1,0 0 0,1 0 0,-1 0-1,2 2-57,-2-6-20,0 1 0,0-1 0,-1 0 0,1 1 0,0-1 0,0 0 0,0 0 0,0 1 0,0-1 0,0 0 0,-1 0 0,1 0 0,0 0 0,0 0 0,0 0 0,0 0 0,0-1 0,0 1 0,-1 0 0,1 0 0,0-1 0,0 1 0,0 0 0,0-1 0,-1 1 0,1-1 0,0 1 0,0-1 0,-1 0 20,23-18 4,-20 16-92,102-92-5466,-104 95 5626,-1 0 21,0 0-50,0 3 122,-1 18 980,0-13-802,0 0 1,1 0 0,1 0 0,-1 0-1,1 0 1,1 4-344,-1-10 14,-1 0 0,1-1-1,0 1 1,0 0 0,-1-1-1,1 1 1,0 0 0,0-1-1,0 1 1,1-1 0,-1 0-1,0 1 1,1-1 0,-1 0 0,0 0-1,1 0 1,0 0 0,-1 0-1,1 0 1,-1 0 0,1 0-1,0-1 1,0 1 0,0 0-1,-1-1 1,1 0 0,0 1-1,0-1 1,0 0 0,0 0-14,20 2 52,0-2 1,0 0-1,0-1 1,0-1-1,0-1 1,-1-1 0,1-1-1,-1-1 1,0-1-1,-1-1 1,0-1-1,0 0 1,3-3-53,-21 10 1,-1 1-1,1 0 1,0-1 0,-1 0 0,1 1 0,-1-1-1,1 0 1,-1 0 0,0 0 0,0 0 0,0 0-1,0 0 1,0 0 0,0 0 0,-1 0 0,1 0-1,-1-1 1,1 1 0,-1 0 0,0 0 0,0-1-1,0 1 1,0 0 0,0 0 0,-1-1 0,1 1 0,0 0-1,-1 0 1,0-1 0,0 1 0,0 0-1,-1-5-93,-1 0 1,0 1 0,-1 0 0,1-1-1,-1 1 1,0 1 0,-1-1-1,0 0 1,0 1 92,4 3-24,0 1-1,0-1 1,-1 1-1,1-1 1,-1 1-1,0-1 1,1 1 0,-1 0-1,0 0 1,0 0-1,0 0 1,0 0-1,0 0 1,0 0-1,0 1 1,0-1 0,0 1-1,0-1 1,0 1-1,0 0 1,0 0-1,0 0 1,-1 0 0,1 0-1,0 1 1,0-1-1,0 0 1,0 1-1,0 0 1,0-1-1,0 1 1,0 0 0,0 0-1,0 0 1,1 1-1,-1-1 1,0 0-1,1 0 1,-1 1 0,1-1-1,-1 1 1,1 0-1,0-1 1,-1 1-1,1 0 1,0 0-1,0 0 1,0 0 0,1 0-1,-2 2 25,-16 35 578,1 0 1,3 2-1,1-1 0,-2 15-578,11-16 456,7-27-397,2-11-72,-3-2 15,23 0 18,-1-1-1,1-1 1,-1-1-1,0-1 0,0-1 1,0-1-1,9-5-19,49-27-2833,-60 23-1337,-5 2-3052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37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20 13014,'-1'44'10124,"-1"-14"-9704,1 0 0,2 0 1,1 0-1,5 20-420,-7-49 3,0 0 0,0-1 1,1 1-1,-1 0 0,0-1 0,0 1 0,1-1 0,-1 1 0,0 0 0,1-1 0,-1 1 0,0-1 0,1 1 0,-1-1 0,1 1 0,-1-1 0,1 1 0,-1-1 0,1 0 0,-1 1 0,1-1 0,-1 0 1,1 1-1,0-1 0,-1 0 0,1 0 0,-1 0 0,1 1 0,0-1 0,-1 0 0,1 0 0,0 0 0,-1 0 0,1 0 0,0 0 0,-1 0 0,1 0 0,0 0 0,-1-1 0,1 1 0,0 0 0,-1 0 1,1-1-1,-1 1 0,1 0 0,0-1 0,-1 1 0,1 0 0,-1-1 0,1 1 0,-1-1 0,1 1 0,-1-1 0,0 1 0,1-1 0,-1 1 0,0-1 0,1 1 0,-1-1-3,29-33 75,-28 33-90,21-29-184,-5 6-387,0 1 0,2 0-1,18-16 587,-37 39-24,0 0-48,0 31-264,1 105 1947,-1-134-1604,0-1 0,1 1 0,-1-1 0,0 0 0,1 1 0,-1-1 0,1 0 0,-1 1 0,1-1 0,0 0 0,-1 0 0,1 0 0,0 0 0,0 1 0,0-1 0,0 0 0,0 0 0,0-1 0,0 1 0,0 0 0,0 0 0,1 0 0,-1-1 0,1 1-7,1 1-5,1-1 0,0 0 1,0 0-1,1 0 0,-1-1 1,0 1-1,0-1 0,0 0 1,1 0 4,8-1-12,0 0-1,0-1 1,0 0 0,0-1-1,5-2 13,13-7-405,0-2 0,15-9 405,36-17-1495,-79 39 1512,-1 1-1,1-1 1,-1 1-1,1-1 0,-1 1 1,1 0-1,0 0 0,-1 0 1,1 0-1,-1 1 0,1-1 1,-1 1-1,1-1 0,-1 1 1,1 0-1,-1 0 1,1 0-1,-1 0 0,0 0 1,0 1-1,0-1 0,1 1-16,30 12 459,-19-12-362,0-1 0,0 0-1,0-1 1,0 0 0,1-1-1,-1-1 1,0 0-1,7-3-96,-13 3 15,-1 0-1,0-1 1,0 1-1,0-2 0,0 1 1,0-1-1,-1 0 1,1 0-1,-1-1 0,0 0 1,-1 0-1,1 0 0,-1-1 1,0 0-1,0 0 1,0-2-15,-3 6 1,0-1 0,-1 1 1,1 0-1,-1-1 0,0 1 1,0-1-1,0 1 0,0-1 1,0 0-1,0 1 0,-1-1 1,1 0-1,-1 1 0,0-1 1,0 0-1,0 0 0,0 1 1,-1-1-1,1 0 0,0 1 1,-1-1-1,0-1-1,-1 1-8,0 1 0,1-1 0,-1 1 0,0 0 0,-1 0 0,1 0 0,0 0 0,-1 0 0,1 0 0,-1 0 0,1 1 0,-1-1 0,0 1 0,0 0 0,1 0 0,-4-1 8,-11-2 51,-1 0 0,0 1-1,1 1 1,-1 1-1,-17 0-50,25 1 83,1 0 0,-1 1 0,0 0 0,0 1 0,0 0 0,1 0 0,-1 1 0,1 0 0,0 1 0,-6 3-83,10-4 25,0 0-1,1 0 0,0 0 0,0 1 0,0-1 0,0 1 0,1 0 0,-1 0 1,1 1-1,0-1 0,0 1 0,0-1 0,1 1 0,0 0 0,0 0 0,0 0 1,1 0-1,-1 1 0,1-1 0,0 3-24,-1 3-10,0 0 1,1-1-1,1 1 0,0 0 0,0-1 1,1 1-1,1 2 10,-2-10-44,1 0-1,0 0 1,0 0 0,0-1 0,0 1-1,0-1 1,1 1 0,-1-1 0,1 1-1,0-1 1,-1 0 0,1 0 0,0 1-1,0-2 1,1 1 0,-1 0 0,0 0-1,1-1 1,-1 1 0,1-1 0,-1 0-1,1 1 1,0-1 0,-1 0-1,1-1 1,0 1 0,0 0 0,0-1 44,65 4-1996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44.3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216 0 6851,'0'0'4365,"0"0"-2479,0 0-816,0 0-467,0 0-40,0 0 512,0 0 141,0 0 4,-6 2 2000,-22 8-2641,6 1-547,1 2 0,0 0 1,1 1-1,1 1 1,0 1-1,1 1 0,-10 12-32,27-28 35,-1 1-1,1-1 1,0 1-1,0 0 0,0 0 1,0-1-1,0 1 0,0 0 1,0 0-1,1 0 0,-1 0 1,0 0-1,1 0 0,0 0 1,0 0-1,-1 0 0,1 1 1,0-1-1,1 0 0,-1 0 1,0 0-1,1 0 0,-1 0 1,1 0-1,-1 0 0,1 0 1,0 0-1,1 1-34,0 0 5,0 0-1,0-1 1,0 1 0,1-1-1,-1 0 1,1 0-1,-1 0 1,1 0-1,0 0 1,0-1 0,0 1-1,0-1 1,0 1-1,0-1 1,0 0 0,3 0-5,11 3-119,-1-2 0,1 1 0,0-2 1,0 0-1,0-1 0,0-1 1,0-1-1,0 0 0,-1-1 0,1-1 119,25-19-2745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45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7 5795,'-3'-2'10321,"-4"1"-5054,-36 3-4237,37 0-1017,1 0 1,-1 1-1,1-1 1,0 1 0,0 0-1,0 1 1,1 0-1,-1-1 1,1 1-1,0 1 1,0-1-1,0 0 1,1 1-1,-1 0-13,-4 7 4,0 0 0,1 1-1,0 0 1,1 0 0,-1 4-4,3-4 80,0 0 1,2 0-1,-1 1 1,2-1-1,0 1 1,0 0-1,1 3-80,4-16 6,-1 0 0,1 0 0,-1 0 0,1-1-1,-1 0 1,1 1 0,-1-1 0,1 0 0,-1-1 0,1 1 0,0-1-6,-2 1 2,5-1 25,1-1 1,-1 0 0,1 0 0,-1-1 0,0 0 0,0 0-1,-1-1 1,1 0 0,-1 0 0,1-1 0,4-4-28,64-60-50,-70 64-6,-1 0 1,0 0-1,0 0 1,0 0-1,-1 0 1,1-1-1,-1 0 1,-1 1-1,1-1 1,-1 0-1,0 0 1,0-1-1,-1 1 1,1 0-1,-1-1 0,-1 1 1,0 0-1,1-1 1,-2 1-1,1-1 1,-2-5 55,2 12-8,0-1 0,0 1-1,-1-1 1,1 1 0,0 0 0,0-1 0,-1 1 0,1 0-1,0-1 1,0 1 0,-1 0 0,1 0 0,0-1 0,-1 1-1,1 0 1,0 0 0,-1 0 0,1-1 0,-1 1 0,1 0-1,0 0 1,-1 0 0,1 0 0,-1 0 0,1 0 0,0 0-1,-1 0 1,1 0 0,-1 0 0,1 0 0,0 0 0,-1 0-1,1 0 1,-1 0 0,1 0 0,-1 0 8,-4 0 91,5 42 846,-1-17-752,1-15 27,-1-1 1,1 1 0,1 0 0,0-1 0,0 1 0,3 8-213,-3-15 28,0-1 0,0 0 1,0 0-1,0 0 0,0 0 1,0 0-1,1 0 0,-1 0 1,1-1-1,0 1 1,-1 0-1,1-1 0,0 1 1,0-1-1,0 0 0,0 0 1,0 0-1,0 0 1,0 0-1,0 0 0,0 0 1,1 0-1,-1-1 0,0 0 1,0 1-1,1-1 1,-1 0-1,0 0 0,1 0 1,0 0-29,7-1-501,0 0 0,0-1 0,0 0 0,-1-1 0,1 1 0,-1-2 0,1 0 0,-1 0 0,-1 0 0,8-6 501,40-16-3624,-33 19-452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46.0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149 3 5426,'-3'-3'13678,"-3"4"-9869,-1 0-3347,-6 4-2871,7-3 3715,-7 3-1076,0 1 0,0 0 0,0 1 0,1 1 1,0 0-1,0 0 0,-4 5-230,15-12 4,0 0 0,0 1 0,0-1 1,0 0-1,1 1 0,-1-1 0,0 1 0,1-1 0,-1 1 0,1-1 1,-1 1-1,1 0 0,0-1 0,0 1 0,0-1 0,0 1 1,0 0-1,0-1 0,0 1 0,0 0 0,1-1 0,-1 1 1,0-1-1,1 1 0,0-1 0,-1 1 0,1-1 0,0 1 0,0-1 1,0 0-1,0 1 0,0-1 0,0 0 0,0 0 0,0 0 1,0 0-1,1 0 0,-1 0 0,0 0 0,1 0 0,-1 0 0,1-1 1,1 2-5,17 5-12,-5-2 8,-1 1 0,1 0 1,-1 1-1,4 4 4,-15-10 0,-1 1 1,1 0-1,0 0 0,-1 0 0,1 0 0,-1 1 0,1-1 0,-1 1 0,0-1 0,0 1 1,-1 0-1,1 0 0,0 0 0,-1 0 0,0 0 0,1 0 0,-1 0 0,-1 0 0,1 1 0,0-1 1,-1 0-1,1 2 0,-2-3 2,1-1 1,-1 1 0,1-1 0,-1 1 0,0-1 0,0 1-1,1-1 1,-1 0 0,0 0 0,0 1 0,0-1-1,0 0 1,-1 0 0,1 0 0,0 0 0,0 0-1,-1 0 1,1 0 0,-1 0 0,1-1 0,0 1-1,-1-1 1,1 1 0,-1-1 0,0 1 0,1-1-1,-1 0 1,1 0 0,-1 0 0,1 0 0,-1 0-3,-58 4 123,53-4-112,-2 0 16,7 0-153,2 0-359,12-10-4195,7-3-2053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46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0 200 11973,'0'0'2025,"0"0"-336,0 0 315,0 0-529,0 0-541,0 0-32,0 0-171,35 0 1214,-31-2-1909,1 1 0,-1-1 0,1 0 0,-1 0 0,0-1 0,0 1 0,0-1 0,0 0 0,0 0 0,-1 0 0,1 0 1,-1-1-1,0 1 0,1-2-36,2-2 16,0 0-1,-1-1 1,0 0 0,0 0 0,0 0 0,2-8-16,-5 10-1,0 0 0,-1 0 1,0 0-1,0 0 0,-1 0 1,1-1-1,-1 1 0,-1-4 1,1 9-48,0-1-1,0 1 1,0-1 0,0 1-1,-1-1 1,1 1-1,-1-1 1,1 1-1,-1-1 1,1 1 0,-1-1-1,0 1 1,0 0-1,1-1 1,-1 1-1,0 0 1,0 0-1,0 0 1,0 0 0,-1 0-1,1 0 1,0 0-1,0 0 1,-1 0-1,1 0 1,0 1 0,-1-1-1,1 0 1,-1 1-1,1 0 1,-1-1-1,-1 1 49,-2-1-71,-1 0-1,1 1 0,0 0 0,-1 0 0,1 1 0,-1-1 0,1 1 1,0 0-1,-5 2 72,8-2 16,-1 1 1,1-1-1,0 1 0,0 0 1,0-1-1,0 1 1,1 0-1,-1 0 1,0 0-1,1 0 1,-1 0-1,1 0 0,0 1 1,0-1-1,0 0 1,0 1-1,0-1 1,0 1-1,1-1 0,-1 1 1,1 0-17,-3 10 226,1 0 1,1 1-1,0-1 0,0 0 1,2 1-1,-1-1 1,4 13-227,-3-24 18,0-1 1,-1 0 0,2 0 0,-1 1-1,0-1 1,0 0 0,0 0 0,0 0-1,1 0 1,-1 0 0,0-1 0,1 1-1,-1 0 1,1-1 0,-1 1 0,1-1-1,-1 1 1,1-1 0,-1 0 0,1 1-1,0-1 1,-1 0 0,1 0 0,0 0-19,47 0 487,-38 0-288,-8 0-202,-1 0 0,1 0 0,-1 0 0,0 0 0,1 1 0,-1-1 0,1 1 0,-1-1 0,0 1 0,1 0 0,-1 0 0,0 0 0,0 0 0,0 1 0,0-1 0,0 1 0,0-1 0,0 1 0,0-1 0,-1 1 0,2 2 3,16 13-1500,-5-10-1734,2-5-5170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49.6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1 231 8772,'0'0'3314,"0"0"-1426,0 0-484,6 8 2455,7 14-2508,-9-9-1023,0-1-1,-2 1 0,1 0 1,-2 0-1,1 0 1,-2 0-1,0 0 1,-1 4-328,1 0 283,0-17-280,0 0 1,0 1-1,0-1 0,0 0 1,0 0-1,0 0 0,0 0 1,0 0-1,0 0 1,0 0-1,0 0 0,0 0 1,0 1-1,0-1 1,0 0-1,0 0 0,0 0 1,0 0-1,0 0 0,0 0 1,0 0-1,0 0 1,0 1-1,0-1 0,0 0 1,0 0-1,0 0 1,0 0-1,0 0 0,0 0 1,0 0-1,0 0 1,0 0-1,0 0 0,1 1 1,-1-1-1,0 0 0,0 0 1,0 0-1,0 0 1,0 0-1,0 0 0,0 0 1,0 0-1,0 0 1,1 0-1,-1 0 0,0 0 1,0 0-1,0 0 0,0 0 1,0 0-1,0 0 1,0 0-1,0 0 0,1 0 1,-1 0-1,0 0 1,0 0-1,0 0 0,0 0 1,0 0-1,0 0 0,0 0 1,0 0-1,0 0 1,0-1-1,1 1-3,6-9 152,5-9-25,29-54-165,-38 67-15,1-1-1,0 2 0,0-1 0,1 0 0,-1 1 1,1 0-1,0 0 0,0 0 0,0 1 0,1-1 1,4-1 53,-8 4-2,0 0 1,0 0-1,0 1 0,0-1 1,0 1-1,0-1 1,0 1-1,0 0 0,0 0 1,0 0-1,0 0 1,0 0-1,1 0 0,-1 0 1,0 1-1,0-1 1,0 1-1,0 0 1,0-1-1,-1 1 0,1 0 1,0 0-1,0 0 1,0 0-1,-1 1 0,1-1 1,-1 0-1,1 1 1,-1-1-1,1 1 0,-1 0 1,0-1-1,0 1 1,0 0-1,0 0 1,0-1-1,0 1 0,0 0 1,-1 0-1,1 0 1,-1 0-1,1 0 0,-1 2 2,4 11 137,-2 0 0,0 0 0,-1 0 0,0 0-1,-1 7-136,0-15 89,1-6-113,1 0 1,-1-1-1,1 1 0,-1 0 0,1 0 1,-1-1-1,1 1 0,0-1 0,-1 0 1,1 1-1,0-1 0,-1 0 0,1 0 1,0 0-1,-1 0 0,1 0 0,0-1 1,0 1-1,0 0 24,39-7-125,-38 5 56,0 0-1,0 0 1,0 0 0,-1-1 0,1 1-1,-1-1 1,0 0 0,1 0 0,-1 0 0,0 0-1,-1 0 1,1 0 0,-1-1 0,1 1 0,-1-1-1,0 1 1,0 0 0,0-2 69,-1 7 24,1-1 0,0 0 0,0 0 0,-1 0 0,1 0 0,0 0 0,0 0 0,0 0 0,0 0 0,0 0 0,0 0 0,0-1 0,0 1 0,1 0 0,-1-1 0,0 1 0,0-1 0,1 1 0,-1-1 0,0 1 0,1-1 0,-1 0 0,0 0 0,1 0 0,-1 0 0,0 0 0,1 0 0,-1 0 0,1 0-24,41-2 651,-39 1-641,-1-1 0,1 0 0,-1 0 0,1 0 0,-1-1-1,0 1 1,0-1 0,0 0 0,0 1 0,-1-1 0,1-1 0,-1 1 0,1 0-1,-1-2-9,30-52 155,-27 49-149,-2 2-55,-1 0 0,1 0 0,-1 0 0,0-1 0,0 1 0,-1-1 1,0 1-1,0-1 0,0 0 0,-1 1 0,0-1 0,-1 0 0,1 1 0,-1-1 0,-1-1 49,1 7-20,0 0 0,0 0 0,0 0 0,0 0-1,0 0 1,0 0 0,0 0 0,-1 0 0,1 0 0,0 1-1,0-1 1,-1 1 0,1-1 0,-1 1 0,1-1 0,-1 1-1,1 0 1,0-1 0,-1 1 0,1 0 0,-1 0 0,1 0-1,-1 0 1,1 0 0,-1 1 0,1-1 0,-1 0 0,1 1-1,-2 0 21,-1 0-56,-1 0-1,0 0 1,1 1-1,-1 0 0,1 0 1,0 0-1,-1 0 0,-1 2 57,-2 2 4,4-3 14,0-1 0,0 1 0,0 0 0,1 0 0,-1 1 0,0-1 0,1 1 1,0 0-1,0-1 0,0 1 0,1 1 0,-1-1 0,1 0 0,0 1 0,0-1 0,1 1 0,-1-1 0,1 1 0,0 0 0,0 0 0,0-1 0,1 1 0,0 3-18,-1-3 72,1 0 0,1 0-1,-1 0 1,1 0 0,-1 0-1,1 0 1,1 0 0,-1 0 0,1 0-1,0 0 1,0-1 0,0 1-1,3 4-71,0-4 34,-1-1 0,1 1-1,0-1 1,0 0-1,0-1 1,0 1 0,1-1-1,0 0 1,0 0 0,-1 0-1,3-1-33,-5-1 16,5 3 60,1-1 0,-1 1 0,1 1 0,-1 0 0,-1 0 0,4 2-76,17-6 28,-21-1-58,3-1 43,-1-1 0,1 0 0,-1 0 0,0-1 0,0 0 0,0 0 0,0-1 1,-1 0-1,1-1 0,3-2-13,1-1-102,0-1 0,-1 0 0,0-1 0,0-1 0,-1 1 1,2-4 101,-7 6-37,-1 0 0,0 0 0,0 0 0,-1-1 0,0 0 0,0 0 0,-1 0 0,0 0-1,0 0 1,-1-1 0,0-6 37,1-17-29,-1 1-1,-2-27 30,-1 21-123,1 37 105,0 0 0,0 1-1,1-1 1,-1 0 0,-1 0 0,1 0-1,0 1 1,0-1 0,0 0 0,0 1 0,-1-1-1,1 0 1,0 0 0,0 1 0,-1-1-1,1 0 1,-1 1 0,1-1 0,-1 1 0,1-1-1,-1 0 1,1 1 0,-1-1 0,1 1-1,-1-1 1,1 1 0,-1 0 0,0-1 0,1 1-1,-2-1 19,1 1 3,-1 0-1,0 0 1,0 0-1,1 0 0,-1 0 1,0 0-1,0 0 0,1 1 1,-1-1-1,0 1 1,1-1-1,-1 1 0,-1 0-2,-2 1 37,0 0-1,1 1 1,-1 0 0,0 0-1,1 0 1,-1 1-1,1-1 1,0 1-1,0 0-36,-5 11 126,0 1 0,1-1 0,0 2 0,2-1 0,0 1 0,0 0 0,2 0 0,0 0 0,1 1-1,1-1 1,0 1 0,2 0 0,0-1 0,1 1 0,1 4-126,-1-16 25,0 0 1,1 0-1,0 0 0,0 0 1,1-1-1,-1 1 1,1-1-1,1 0 0,-1 0 1,1 0-1,-1 0 0,1 0 1,1-1-1,-1 0 0,1 0 1,-1 0-1,1 0 0,0-1 1,1 0-1,-1 0 0,0 0 1,1 0-1,4 0-25,14 7 85,1-1 0,0-2 0,1 0 0,24 2-85,36 1-272,-79-10-514,-1-1 0,1 1 0,-1-1 0,1 0 1,0 0-1,-1-1 0,2 0 786,30-24-13713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51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66 9941,'0'0'2622,"0"0"-632,0 0-394,0 0-254,0 0 160,0 24 1544,6 159-522,-6-182-2462,0-1-28,0 0 14,2-2-48,0 0 0,-1 0 0,1 0-1,-1 0 1,0 0 0,1-1 0,-1 1-1,0 0 1,0-1 0,0 1 0,-1 0-1,1-1 1,0 1 0,-1-1 0,0 0-1,0-1 1,3-6-4,1-6-78,1 1 1,0 0-1,2 0 0,0 1 0,0 0 0,1 0 1,1 0-1,0 1 0,1 1 0,0-1 0,1 2 1,4-4 81,-15 15-11,0-1 1,1 1 0,-1-1 0,1 1 0,-1 0 0,1-1 0,-1 1 0,1-1 0,-1 1 0,1 0 0,0-1 0,-1 1 0,1 0 0,-1 0 0,1-1 0,0 1-1,-1 0 1,1 0 0,0 0 0,-1 0 0,1 0 0,0 0 0,-1 0 0,1 0 0,0 0 0,-1 0 0,1 0 0,0 1 0,-1-1 0,1 0 0,-1 0 0,1 1-1,0-1 1,-1 0 0,1 1 0,-1-1 0,1 0 0,-1 1 0,1-1 0,-1 1 0,1-1 0,-1 1 0,0-1 0,1 1 0,-1-1 0,0 1 0,1 0 0,-1-1-1,0 1 1,0-1 0,1 1 0,-1 0 0,0-1 0,0 1 0,0 0 0,0-1 0,0 1 0,0 0 10,2 45 145,-2-38-136,0 134 1149,0-142-1155,3 0-6,-1 0 0,1-1 1,-1 1-1,1-1 0,-1 0 1,1 0-1,-1 0 0,0 0 1,0 0-1,1 0 0,-1-1 1,0 1-1,0-1 0,0 0 1,0 1-1,-1-1 0,1 0 3,30-39-78,-21 24-60,5-4-91,-6 7-142,1 0 0,0 1 0,1 0 0,3-1 371,-14 13-122,-4 55 421,2-36 24,0-1 1,0 1-1,2-1 0,0 1 0,4 15-323,-4-32 8,0 1 0,0-1 0,0 0 0,0 1 0,0-1 0,0 0 0,0 0 0,0 0 0,0 0-1,0 0 1,1 0 0,-1 0 0,1 0 0,-1-1 0,0 1 0,1 0 0,-1-1 0,1 1 0,-1-1 0,1 0 0,0 1 0,-1-1 0,1 0 0,-1 0-1,1 0 1,0 0-8,51-1 104,-41 0-27,7-2-18,0 0 1,0-1-1,0-1 0,0 0 1,-1-2-1,0 0 0,9-6-59,21-11 30,-1-3 0,3-5-30,-42 27-4,0-1 0,0 0 0,0 0 0,-1-1 0,0 0 0,5-6 4,-10 10-3,0 1 0,0-1 0,0 0 0,-1 0 0,1 0 0,-1 0 0,1-1 0,-1 1 0,0 0 0,-1-1 0,1 1 1,-1 0-1,1-1 0,-1 1 0,0-1 0,0 1 0,0 0 0,-1-1 0,1 1 0,-2-4 3,1 6-12,0-1 0,-1 0 0,1 1-1,0-1 1,-1 1 0,0 0 0,1-1 0,-1 1-1,0 0 1,0 0 0,1 0 0,-1 0 0,0 0-1,0 0 1,0 1 0,0-1 0,0 1 0,0-1-1,0 1 1,0 0 0,0 0 0,-1 0 0,1 0 0,0 0 12,-55 2-196,52-1 199,1 0 0,-1 0-1,0 1 1,1 0 0,0 0 0,-1 0 0,1 0 0,0 1-1,0 0 1,0 0 0,0 0 0,1 0 0,-1 0 0,1 1 0,0 0-1,0-1 1,0 1 0,1 0 0,-1 1 0,1-1 0,0 0-1,0 1 1,-1 4-3,-2 4 47,0 1 0,2 0-1,-1 0 1,2 0 0,0 1-1,0-1 1,1 9-47,1-20 13,0-1-1,0 1 1,-1 0-1,2 0 1,-1 0-1,0-1 1,0 1 0,1 0-1,0 0 1,-1-1-1,1 1 1,0 0-1,0-1 1,1 1 0,-1-1-1,0 1 1,1-1-1,1 2-12,0-3-1,1 1-1,0 0 1,-1-1 0,1 0-1,0 0 1,0 0 0,0-1-1,0 1 1,0-1-1,0 0 1,0 0 0,0 0-1,2-1 2,11 2-135,0 0 0,0-2 1,0 0-1,0-1 0,0-1 0,0-1 0,-1 0 0,1-1 1,-1-1-1,0 0 0,8-6 135,-10 5-1330,1-2 1,-2 0 0,1 0-1,6-7 1330,-16 12-300,0 0 0,0 0 0,-1 0-1,1-1 1,-1 1 0,0-1 0,0 0-1,1-3 301,3-27 3803,-7 34-2527,0 1-300,0 0-189,0 0-381,0 23-68,-2 10 215,1-25-496,0 0 0,0 1-1,1-1 1,0 1-1,0-1 1,1 0 0,0 1-1,1-1 1,0 0 0,0 0-1,1 1 1,0 0-57,6-4-409,-5-16 232,-4-24 91,0 30 30,0-93 98,1 95-41,0 1 0,0 0 0,0-1 0,0 1 0,0 0 0,0 0 0,1 0 0,-1 0 0,1 0 0,-1 1 0,1-1 0,0 0 0,0 1 0,0-1 0,-1 1 0,2-1 0,-1 1-1,0 0 0,45-23-65,-38 20 71,4-2-101,1 0 1,-1 1 0,1 0-1,1 1 1,-1 1-1,0 0 1,1 1 0,7 0 94,-22 2-42,1 0 1,-1 0 0,0 0 0,0 0 0,0 0 0,0 0-1,1 0 1,-1 0 0,0 0 0,0 0 0,0 0 0,0 0-1,1 0 1,-1 0 0,0 0 0,0 0 0,0 0-1,0 0 1,1 0 0,-1 0 0,0 0 0,0 0 0,0 1-1,0-1 1,0 0 0,0 0 0,1 0 0,-1 0-1,0 0 1,0 0 0,0 1 0,0-1 0,0 0 0,0 0-1,0 0 1,0 0 0,0 0 0,0 1 0,0-1 0,1 0-1,-1 0 1,0 0 0,0 0 0,0 1 0,0-1-1,0 0 1,0 0 0,-1 0 0,1 0 0,0 1 0,0-1-1,0 0 1,0 0 0,0 0 0,0 0 0,0 0-1,0 1 1,0-1 41,-1 2-589,-1 15-4853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53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197 189 13862,'0'0'2404,"0"0"-470,0 0 123,0 0-523,0 0-720,0 0-278,0 0 97,0 0-119,0 0-217,0 0-121,-3 0-48,-5 0-121,0 2 0,0-1 0,1 1 0,-1 0 1,1 1-1,-1 0 0,1 0 0,0 0 0,0 1 0,0 0 0,1 0 1,-1 1-1,1 0 0,0 0 0,-4 5-7,2-2 7,1-1-1,0 1 1,0 1-1,1-1 1,0 1-1,1 0 1,0 0-1,0 1 0,1 0 1,0 0-1,-2 7-6,-1 48-130,45-65-145,-23-1 102,0-1 1,-1 0 0,1-1-1,0-1 1,-1 0-1,0-1 1,0-1-1,0 0 1,-1-1-1,0 0 1,0-1-1,-1-1 1,0 0-1,0 0 1,-1-1-1,0-1 1,5-7 172,-8 11-38,-1 1 0,1-1 0,0 1-1,1 0 1,0 1 0,0 0 0,0 0 0,0 1 0,1 0 0,-1 1-1,1 0 1,0 1 0,0 0 0,0 0 0,0 1 0,0 0 0,6 1 38,-14 0 10,24-2 1606,-41 1-156,9 2-1458,0 0 0,0 1 0,1 0-1,-1 0 1,1 0 0,-1 1-1,1 0 1,0 0 0,0 0-1,0 1 1,1 0 0,-1 0 0,1 0-1,0 0 1,0 0 0,-2 4-2,-8 9 13,0 0 0,1 1 0,-8 18-13,20-36 1,1 1-1,0-1 1,-1 1-1,1-1 1,0 1-1,-1-1 1,1 1-1,0 0 1,0-1-1,0 1 1,0-1-1,0 1 1,0 0 0,0-1-1,0 1 1,0 0-1,0-1 1,0 1-1,0-1 1,0 1-1,0 0 1,0-1-1,1 1 1,-1-1-1,0 1 1,0-1-1,1 1 1,-1-1-1,0 1 1,1-1 0,-1 1-1,1-1 1,-1 1-1,1-1 0,25 10 41,44-7 32,-59-4-72,-8 2-19,0-1-1,0 0 0,0 0 0,0 0 0,0 0 1,1 0-1,-1-1 0,0 1 0,0-1 0,0 0 1,0 0-1,0 0 0,0-1 0,-1 1 0,1-1 1,0 1-1,0-1 0,-1 0 0,0 0 0,1 0 1,-1 0-1,0 0 0,0-1 0,0 1 0,0-1 1,0 1-1,-1-1 0,1 0 0,-1 0 0,1 0 1,-1 0-1,0 0 0,0 0 0,-1 0 0,1 0 1,-1 0-1,1 0 0,-1 0 0,0 0 0,0-1 1,0 1-1,-1 0 19,1-44 2,0 46 20,0 1 10,0 0-99,0 24 118,0-17 41,0 1-1,1-1 1,0 1 0,0-1 0,1 0-1,0 0 1,0 1 0,1-1 0,-1 0-1,5 5-91,-5-8 8,0-1 0,0 0 0,0 0 0,1 0 1,-1 0-1,1-1 0,0 1 0,0-1 0,0 1 0,0-1 0,0 0 0,1 0 0,-1 0 0,1-1 0,-1 1 0,1-1 0,0 0 0,-1 0 0,1 0 0,0-1 0,0 1 0,2-1-8,-6 0 0,19 2 60,-1-2 0,1 0 1,-1-1-1,1-1 0,7-1-60,-20 1-104,0 0 0,0 1 0,0-2-1,-1 1 1,1-1 0,-1 0 0,0 0 0,0 0-1,0-1 1,0 1 0,0-1 0,-1 0 0,0-1-1,0 1 1,0-1 0,0 0 0,-1 0 0,0 0 0,1-1 104,6-14-1314,-1 0 1,0-1-1,-2 0 1,0 0-1,-2-1 1,4-22 1313,-2-15 550,-5 0 4529,-2 58-5049,-1 1 0,1 0-1,0 0 1,0-1 0,-1 1 0,1 0 0,0 0 0,-1 0-1,1 0 1,0-1 0,-1 1 0,1 0 0,0 0-1,-1 0 1,1 0 0,0 0 0,-1 0 0,1 0 0,0 0-1,-1 0 1,1 0 0,0 0 0,-1 0 0,1 0 0,0 0-1,-1 0 1,1 0 0,0 0 0,-1 1 0,1-1 0,0 0-1,-1 0 1,1 0 0,0 0 0,-1 1 0,1-1 0,0 0-1,0 0 1,-1 1 0,1-1 0,0 0 0,0 1 0,0-1-30,-14 9 69,1 14 621,28-34 109,-14-24-566,-2 28-210,1-4 30,0-22-199,2 31 78,2 20 125,5 34 272,5 34 473,5 1-802,-12-62 72,0 0 0,1-1 0,2 0 0,1-1 1,9 16-73,-17-36-7,-1-1 1,1 1-1,0-1 1,0 0 0,0 1-1,0-1 1,0-1 0,0 1-1,1 0 1,-1-1-1,1 0 1,-1 0 0,1 0-1,-1 0 1,1 0 0,0-1-1,-1 0 1,1 1-1,0-1 1,2-1 6,13 1-97,0-1 0,0-1 0,7-2 97,-1-2-808,-1-1 1,0-1-1,1-1 808,10-6-3633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53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12582,'0'2'4162,"0"1"-2882,0 0 1009,0 0-480,7 0-976,8-1-465,10-2 320,6 0 0,7 0-320,-1 0-31,-3 0-17,-6 0-288,-15 0-32,-13-5-352,0-1-2146,-7 1-18119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2:50.0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188 103 13990,'0'-102'10587,"0"316"-8955,-1-203-1606,0 0-1,0 0 0,-2 0 1,1 0-1,-1-1 0,-1 1 1,1-1-1,-5 7-25,-48 84 78,8-15-47,38-65-38,1 1 0,1 0-1,1 0 1,0 0-1,2 1 1,1 0 0,1 0-1,0 0 1,2 14 7,33-36-88,13-3 213,1-2-1,10-3-124,-14 1 8,1 2-1,9 1-7,238 3-3799,-251-3 672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54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10309,'0'0'2926,"0"0"-1021,0 0 184,0 0-357,0 0-684,-13 24 1970,7-13-2868,0 0 1,0 1-1,1 0 1,0 1 0,2-1-1,-1 1 1,1 0-1,1 0 1,0 0 0,1 0-1,1 3-150,0-15 0,0-1 0,0 1-1,1 0 1,-1 0 0,0 0 0,1-1-1,-1 1 1,1 0 0,-1-1-1,1 1 1,0 0 0,-1-1-1,1 1 1,-1-1 0,1 1 0,0-1-1,0 1 1,-1-1 0,1 1-1,0-1 1,0 0 0,0 0 0,-1 1-1,1-1 1,0 0 0,0 0-1,0 0 1,0 0 0,-1 0-1,1 0 1,1 0 0,32 1 42,-27-1-24,4 0-6,1 0 7,0 0 0,0 0 0,0-2-1,0 1 1,0-1 0,1-1-19,-11 2 8,1 0 0,-1 1 0,0-1 1,0 0-1,0 0 0,0 0 0,0-1 0,0 1 0,0 0 0,0-1 0,-1 1 0,1-1 0,0 0 0,-1 1 0,1-1 1,-1 0-1,0 0 0,0 0 0,0 0 0,0 0 0,0 0 0,0 0 0,0-1 0,0 1 0,-1 0 0,1 0 1,-1-1-1,0 1 0,0 0 0,0-1 0,0 1 0,0 0 0,0-1 0,-1 1-8,1 0 9,-1 0-1,0 0 1,0 0 0,0 1-1,0-1 1,0 0-1,0 1 1,0-1-1,-1 1 1,1-1 0,0 1-1,-1-1 1,0 1-1,1 0 1,-1 0 0,0 0-1,1 0 1,-1 0-1,-1 0-8,-44-18 207,33 13-123,7 4-219,1-1 1,0 0-1,-1 1 1,0 1-1,1-1 1,-1 1-1,0 0 1,0 0 0,0 1-1,-5 0 135,-1 2-2585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1:58.8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42 7956,'0'0'2238,"0"0"-368,0 0 147,0 0-395,0 0-421,0 0-57,0 0 57,0 0-195,0 0-297,0 0-162,0 0-123,0 0-74,0 0 143,0 0-92,0 0-100,0 0-45,0 0-66,0 0-1,0 0-96,0 0-63,0 0-1,18-6 19,-4 0-65,0 0 0,0 1 0,1 0-1,-1 1 1,1 1 0,0 0 0,0 1 0,0 1-1,7 0 18,-21 2 1,1-1 0,-1 0 1,1 1-1,-1-1 0,1 1 0,-1-1 0,1 1 0,-1 0 0,1 0 0,-1 0 0,0 0 0,1 0 0,-1 0 0,0 0 0,0 0 0,0 0 0,0 0 0,0 1 0,0-1 0,0 0 0,0 1 0,-1-1 0,1 1 0,0-1 1,0 2-2,9 38-216,-4 110 291,-6-150-64,-1 0 0,1 0 1,0 1-1,-1-1 0,1 0 0,-1 1 1,1-1-1,-1 0 0,1 0 1,-1 0-1,0 0 0,0 0 1,1 0-1,-1 0 0,0 0 0,0 0 1,0 0-1,0 0 0,0 0 1,-1 0-1,1-1 0,0 1 1,0-1-1,0 1 0,-1-1 0,1 1 1,0-1-1,0 1 0,-1-1 1,1 0-1,0 0 0,-1 0 1,1 0-12,-54 2 277,41-3-279,11 1-13,-1 0 5,1 0-1,0-1 0,-1 2 1,1-1-1,0 0 1,0 1-1,-1-1 1,1 1-1,0 0 0,0 0 1,0 0-1,0 1 1,0-1-1,-1 2 11,3-3-61,1 0-142,0 0-10,44 0 709,-16 0-439,-24-1-38,1 0-1,0 1 0,0 0 0,0 0 0,0 0 1,0 1-1,-1-1 0,1 1 0,0 1 0,0-1 1,-1 0-1,1 1 0,-1 0 0,1 0 0,-1 1 1,0-1-1,0 1 0,0 0 0,0 0 0,1 1-18,-3-3-6,-1 0-1,0 0 0,1 1 1,-1-1-1,0 0 0,0 0 0,0 1 1,0-1-1,0 0 0,0 1 1,-1-1-1,1 1 0,0 0 1,-1-1-1,1 1 0,-1-1 0,0 1 1,1 0-1,-1-1 0,0 1 1,0 0-1,0-1 0,0 1 0,0 0 1,0-1-1,-1 2 7,1-1-2,0 7-57,0-2 73,1 0 1,-1 1-1,-1-1 0,0 0 1,0 0-1,0 1 1,-1-1-1,0 0 0,0 0 1,-1-1-1,0 3-14,-22 45 98,22-43-86,-1 0-1,0-1 0,-1 1 0,-1-1 0,1 0 1,-1-1-1,-1 1 0,0-1 0,0 0 0,-1-1 1,-2 2-12,3-8 27,0-1 1,-1 0 0,1 0-1,0 0 1,0-1 0,-1 0 0,1-1-1,0 1 1,0-1 0,-3-1-28,8 1 15,-25-4 155,0 1-1,0 2 1,-22 0-170,41 2 15,1 0 1,0 0-1,0 1 1,0 1-1,0-1 1,0 1-1,0 0 1,0 1-1,1-1 1,-1 1-1,1 1 1,0-1-1,0 1 1,0 0-1,0 0 1,1 1-1,-1 1-15,5-6-18,1 0 0,0 0 0,-1 0 0,1 0 0,0 0 1,0 0-1,-1 0 0,1 0 0,0 1 0,-1-1 0,1 0 0,0 0 0,0 0 0,0 0 0,-1 1 0,1-1 0,0 0 1,0 0-1,0 1 0,-1-1 0,1 0 0,0 0 0,0 1 0,0-1 0,0 0 0,0 1 0,0-1 0,-1 0 1,1 0-1,0 1 0,0-1 0,0 0 0,0 1 0,0-1 0,0 0 0,0 1 0,0-1 0,1 0 0,-1 0 1,0 1-1,0-1 0,0 0 0,0 1 0,0-1 0,0 0 0,0 0 0,1 1 0,-1-1 0,0 0 0,0 0 1,0 0-1,1 1 0,-1-1 0,0 0 0,0 0 0,1 0 0,-1 1 0,0-1 0,0 0 0,1 0 0,-1 0 0,0 0 1,1 0-1,-1 0 0,0 0 18,22-3-2142,8-15-3508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00.5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57 6307,'0'0'5864,"0"0"-2884,0 0-854,0 0-362,0 0-766,10-3 4095,-1-4-4856,-5 1-155,-1 1-56,-1 1 1,1-1 0,-1 1 0,0-1 0,0 0 0,0 0-1,0-3-26,-6 8-950,1 0-2814,0 0-8852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09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358 16 7603,'0'-5'8661,"0"0"-2237,-1 2-3833,-11 2-2653,2 1 225,-19-1-141,-47 0-15,73 1-4,0 0-1,1 1 0,-1-1 0,0 1 0,0-1 0,1 1 1,-1 0-1,1 0 0,-1 0 0,1 0 0,-1 1 0,1-1 1,0 0-1,-1 1 0,1 0 0,0 0 0,0-1 0,0 1 1,1 1-1,-1-1 0,0 0 0,0 2-2,1-2-7,0 0 0,0 0 0,1 0-1,-1 0 1,1 0 0,-1 0 0,1 0 0,0 0 0,0 0 0,0 0-1,0 0 1,0 0 0,1 1 0,-1-1 0,0 0 0,1 0 0,0 0-1,-1 0 1,1 0 0,0-1 0,0 1 0,0 0 0,0 0 0,1-1-1,-1 1 1,0 0 0,2 1 7,5 4-23,0 0-1,0-1 0,1 0 1,0 0-1,3 1 24,22 15 7,-28-17-25,-1 1 0,1-1 0,-1 1 0,0 0 0,-1 0 0,1 1 1,-1-1-1,-1 1 0,1 0 0,-1 0 0,0 0 0,-1 1 0,1-1 0,-1 4 18,2 11-130,-1 1 0,-2 0 0,0 0-1,-1 4 131,0-16-13,-1-10 15,1 1 0,-1 0 0,0-1 0,1 1 0,-1 0 0,0-1 0,0 1-1,0-1 1,0 1 0,0-1 0,0 0 0,-1 1 0,1-1 0,0 0-1,-1 0 1,1 0 0,-1 0 0,1 0 0,-1 0 0,1 0 0,-1 0-1,0-1 1,1 1 0,-3 0-2,-52 15 148,39-12-114,-219 74 220,234-78-478,8-11-2079,13-9-1515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09.7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12982,'-1'53'10363,"-1"3"-8124,-1 64-2646,3-119 403,-1 0 1,1 0-1,0 0 1,0 0-1,0 0 1,0 0-1,0 1 1,0-1-1,0 0 0,0 0 1,0 0-1,0 0 1,1 0-1,-1 0 1,0 0-1,1 0 1,-1 0-1,0 0 1,1-1-1,0 1 1,-1 0-1,1 0 1,-1 0-1,1 0 0,0-1 1,0 1-1,-1 0 1,1-1-1,0 1 1,0 0-1,0-1 1,0 1-1,0-1 1,0 1-1,0-1 1,0 0-1,0 1 0,0-1 1,0 0-1,0 0 1,0 0-1,0 0 1,0 0 3,1 0-10,0-1 1,0 0 0,0 1-1,0-1 1,0 0 0,-1 0-1,1 0 1,0-1 0,-1 1-1,1 0 1,-1 0 0,1-1-1,-1 1 1,1-1 0,-1 0-1,0 1 1,0-1 0,0 0-1,0 0 1,1-1 9,19-55-2174,11-44 2174,-33 110 108,0-1 1,1 1 0,0-1 0,1 1-1,0-1 1,0 1 0,0-1-1,1 0 1,0 0 0,1 1 0,0-1-1,0-1 1,1 3-109,-1-3 35,-1-1-1,1 0 1,0 0 0,0 0 0,0 0-1,1 0 1,-1-1 0,1 1-1,0-1 1,1 0 0,-1-1 0,1 1-1,0-1 1,-1 1 0,2-2 0,-1 1-1,0 0 1,0-1 0,4 1-35,-3-2 18,1 0 1,-1 0-1,0-1 0,1 0 1,-1 0-1,1 0 1,-1-1-1,0 0 0,1 0-18,-4 0-247,0 0-1,0 0 0,0 0 0,0-1 0,0 1 0,-1-1 0,1 1 1,0-1-1,-1 0 0,1 0 0,-1 0 0,0 0 0,0 0 1,0-1-1,0 1 0,0-1 0,0 1 0,-1-1 0,2-1 248,7-29-11421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0.4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135 6 12550,'-4'-6'10321,"-10"7"-7164,12 0-3243,0-1-1,0 1 0,0 0 0,0 0 0,0 0 0,0 0 0,0 1 1,0-1-1,1 0 0,-1 1 0,1-1 0,-1 1 0,0 1 87,-8 12 13,5-9-26,1 0 0,0 0 0,0 0 0,0 1 0,1-1 0,0 1 0,0 0-1,1 0 1,0 0 0,0 0 0,1 1 0,0-1 0,0 5 13,1-11-11,0 0-1,1 1 1,-1-1-1,1 1 1,-1-1 0,1 0-1,0 1 1,-1-1-1,1 0 1,0 0-1,0 0 1,0 1 0,0-1-1,0 0 1,0 0-1,0 0 1,0-1 0,1 1-1,-1 0 1,0 0-1,0-1 1,2 1 11,36 16-23,-25-12 25,17 7 43,-23-10-47,1 1-1,-1 1 0,0-1 1,0 1-1,0 1 0,0-1 1,2 4 2,-8-7-17,-1 0 0,0 0 0,0 0 0,0 1 0,-1-1 0,1 0 0,0 1 0,0-1 0,-1 1 0,1-1 0,-1 1 0,1-1 0,-1 1 0,0-1 0,1 1 0,-1-1 0,0 1 0,0-1 0,0 1 0,0 0 1,-1-1-1,1 1 0,0-1 0,-1 1 0,1-1 0,-1 1 0,1-1 0,-1 2 17,-1 1-2,0-1 0,0 0 1,0 0-1,0 0 0,0 0 1,0 0-1,-1 0 0,1 0 0,-1-1 1,0 1-1,-1 0 2,-165 99 630,152-92-55,10-8-1534,9-8-5079,19-18-3753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1.5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1 7555,'0'0'5584,"-11"0"592,-13 0-3297,19 0-2805,1 0-1,-1 0 1,0 0 0,0 0-1,0 1 1,1-1 0,-1 1-1,0 0 1,0 1 0,1-1 0,-1 1-1,1 0 1,0 0 0,-1 1-1,1-1 1,0 1 0,1 0-1,-1 0 1,0 0 0,1 0-1,-1 1 1,1 0 0,0-1-1,0 1 1,1 0 0,-1 1-1,1-1 1,0 0 0,0 1-1,0-1 1,0 2-74,1-1-51,0-1 0,0 1 0,0 0 0,1 0 0,0 0-1,0 0 1,0 0 0,0 0 0,1 0 0,0 0 0,0 0 0,1 2 51,-1-4-33,0-1 1,0 1-1,0-1 0,0 1 0,1-1 0,-1 0 1,1 1-1,0-1 0,0 0 0,0 0 1,0 0-1,0 0 0,0-1 0,0 1 0,0 0 1,1-1-1,-1 0 0,1 1 0,-1-1 0,1 0 1,0 0-1,0 0 33,2 0-86,0 0-1,1 1 1,-1-1 0,0 1 0,-1 0-1,1 1 1,0-1 0,-1 1 0,1 0 86,-3-1-8,0 0 0,-1 0 0,1 0 0,-1 0 0,0 1 0,1-1 0,-1 0 0,0 1 0,0-1 0,-1 1 0,1-1 0,0 0 0,-1 1 0,0 0 0,1-1 0,-1 1 0,0-1 0,0 1-1,-1 0 10,2 8 58,-1 0 1,-1-1 0,0 1 0,-1-1-1,0 0 1,0 1 0,-3 6-60,4-14 40,-1-1 1,1 1 0,-1 0 0,1 0-1,-1-1 1,0 1 0,0-1-1,0 0 1,0 1 0,0-1 0,-1 0-1,1 0 1,-1-1 0,1 1-1,-1 0 1,0-1 0,1 1-1,-1-1 1,0 0 0,0 0 0,0 0-1,0-1 1,0 1 0,0-1-1,0 1 1,0-1 0,-1 0 0,0 0-41,-2 0-23,0 0 1,0-1 0,1 1 0,-1-1 0,0 0 0,0-1 0,1 1 0,-1-1 0,1 0 0,0-1 22,2 2-126,1 0 1,0-1 0,0 1-1,0-1 1,0 1 0,0-1-1,1 0 1,-1 0 0,0 0 0,1 0-1,0 0 1,-1 0 0,1 0-1,0-1 1,0 1 0,0 0-1,0-1 1,1 1 0,-1 0 0,1-1-1,-1 1 1,1-1 0,0 1-1,0-1 1,0 0 125,0 1-72,0 1-1,1 0 1,-1 0 0,1-1-1,-1 1 1,1 0 0,-1 0-1,1 0 1,0 0 0,-1 0-1,1 0 1,0 0 0,0 0-1,0 0 1,0 0 0,0 0-1,0 0 1,0 1 0,0-1-1,0 0 1,0 1 0,0-1-1,2 1 73,33-14 7,-25 11-81,62-21 125,-38 15 69,-2-2 0,0-1 0,0-1 0,-1-3 0,-1 0 0,1-3-120,-29 17 156,1-1 0,-1 0 0,0 0 1,-1-1-1,1 1 0,0-1 0,-1 1 1,0-1-1,0 0 0,0 0 0,0 0 1,-1 0-1,1 0 0,0-3-156,-2 7 203,0 0-19,0 0-13,0 0-83,0 29 574,-2 18 248,0-29-632,2 1 0,0-1 0,0 1 0,4 15-278,-3-33-27,-1 0-1,0 0 1,1 0 0,-1-1 0,1 1 0,0 0 0,-1 0-1,1-1 1,0 1 0,-1 0 0,1-1 0,0 1-1,0 0 1,-1-1 0,1 1 0,0-1 0,0 0 0,0 1-1,0-1 1,0 0 0,0 1 0,-1-1 0,1 0 0,0 0-1,0 0 1,1 0 27,28 1-3138,-23-1 943,10 0-7250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1.8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23 18969,'-3'0'3777,"3"0"-2928,0 0 399,0 0-639,0 0-609,0 0-32,0 0-96,0-3-929,0-8-2625,9 2-8499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2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209 226 6387,'-3'-12'10470,"-5"6"-4630,-19 6-2937,-12 14-5364,28-7 3931,-7 11-1391,0 0 1,1 1 0,-14 21-80,26-32-25,0 0 0,1 0 0,0 0 0,0 1 0,1-1 0,0 1 0,1 0 0,0 0-1,0 0 1,1 0 0,0 0 0,0 8 25,2-15-16,-1-1-1,0 0 0,0 1 1,1-1-1,-1 1 0,1-1 1,-1 0-1,1 0 0,0 1 1,-1-1-1,1 0 0,0 0 1,0 0-1,0 0 0,0 0 1,0 0-1,0 0 0,0 0 1,0 0-1,0 0 0,1 0 1,-1-1-1,0 1 0,0-1 0,1 1 1,-1-1-1,0 1 0,1-1 1,-1 0-1,1 1 0,-1-1 1,0 0-1,1 0 0,-1 0 1,1 0-1,-1 0 0,0-1 1,1 1-1,-1 0 0,1-1 17,2 1-28,0-1-1,0 1 0,1-1 0,-1 0 0,0 0 0,0-1 0,-1 1 0,1-1 0,0 0 0,0 0 0,-1 0 0,1 0 0,2-4 29,5-7-443,-1-1 0,-1 0 0,0-1-1,-1 0 1,0-1 0,-1 0 0,-1 0 0,-1 0 0,0-1 0,-1 0-1,1-16 444,2-26-2152,-2-1 0,-4-45 2152,-1 93 255,0 12-188,0-1-1,0 1 1,-1-1-1,1 1 1,0-1-1,0 1 1,0-1-1,-1 1 1,1-1 0,0 1-1,0 0 1,-1-1-1,1 1 1,0-1-1,-1 1 1,1 0-1,-1-1 1,1 1-1,0 0 1,-1 0 0,1-1-1,-1 1 1,1 0-1,-1 0 1,1-1-1,-1 1 1,1 0-1,-1 0 1,1 0 0,-1 0-1,1 0 1,-1 0-1,1 0 1,-1 0-1,1 0 1,-1 0-1,1 0 1,-1 0 0,1 0-1,-1 1 1,1-1-1,-1 0 1,1 0-1,-1 0 1,1 1-1,-1-1 1,1 0-1,0 1 1,-1-1 0,1 0-1,-1 1 1,1-1-1,0 0 1,-1 1-1,1 0-66,-4 22 787,0 0 0,2 0 0,0 1 0,2-1 0,1 1 0,1 10-787,1 33 918,-3-38-595,1 0 0,1 0-1,5 19-322,-5-39 28,0 0 0,1 0 0,-1-1 0,2 1 0,-1 0 0,1-1 0,0 0 0,1 0 0,0 0 0,1-1 0,-1 1 0,1-1 0,4 3-28,-8-9-2,0 1 1,0-1 0,1 1 0,-1-1 0,0 0 0,1 0-1,-1 0 1,1-1 0,-1 1 0,1 0 0,-1-1 0,1 0-1,0 1 1,-1-1 0,1 0 0,0-1 0,-1 1 0,1 0-1,-1-1 1,1 1 0,-1-1 0,1 0 0,-1 0 0,1 0 0,-1 0-1,0 0 1,1-1 0,-1 1 0,0 0 0,1-2 1,10-6-18,-1-1 0,0 0 1,-1 0-1,6-9 18,-12 14-39,2-2-144,0 0-1,0-1 0,0 0 0,-1 0 0,-1-1 0,1 0 0,-1 0 0,-1 0 0,1 0 0,-2-1 1,1 0-1,-2 0 0,1 0 0,-1 0 0,1-10 184,-3 20 91,0 0 167,0 0-47,0 0-48,0 0-16,0 0-9,0 0-26,0 0-29,0 0-22,0 0-13,0 0 43,1 25 667,1-18-733,0 1 0,1-1 1,0 0-1,0 0 0,1 0 0,0-1 1,0 1-1,0-1 0,1 0 0,0 0 1,0 0-1,1-1 0,-1 0 0,1 0 1,3 2-26,1 1-256,-8-6 109,0 1 0,0-1 1,0 1-1,0-1 1,0 1-1,0 0 0,-1-1 1,1 1-1,-1 0 1,1 0-1,-1 0 0,0 3 147,1 13-5198,-2-12-4289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3.4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18312,'0'0'4146,"0"0"-3473,3 0 895,1 0-751,-4 0-513,3 0-192,-3 0 112,0 0-224,0 0-16,3 0-32,0 0-368,0 0-1665,3 3-3586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49:24.3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 0 10245,'0'0'1841,"0"0"-1841,0 0-641,0 0 641,0 0 352,0 0-352,0 0 0,0 0 176,0 0 289,0 3-465,-22 2-561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9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8500,'0'0'2809,"0"0"-1373,0 0 364,0 0 14,0 0-485,0 0-432,0 0-156,0 0-82,0 0-115,0 0-13,0 0 110,0 0-156,0 0-29,0 0-103,0 0 81,0 0-124,0 0-91,0 0 7,0 4-79,0 422-579,0-485-4205,0 28-699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19.9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1 304 9252,'8'-26'10441,"27"-14"-6913,-22 29-3686,1 0 1,0 1 0,14-6 157,-24 14 112,1 0-1,-1-1 0,0 1 1,0-1-1,0 0 1,0 0-1,0 0 1,-1 0-1,2-2-111,-4 1 57,1 1 0,-1-1 1,0 1-1,0-1 0,0 0 0,0 0 0,0 1 0,-1-1 0,0 0 1,0 0-1,0 0 0,0-1-57,0 4-16,0 0-1,0 0 1,1 0 0,-1 0-1,0 0 1,0 1 0,0-1 0,0 0-1,0 0 1,0 0 0,0 0 0,0 0-1,0 0 1,-1 0 0,1 0-1,0 0 1,0 1 0,-1-1 0,1 0-1,-1 0 1,1 0 0,-1 1-1,1-1 1,-1 0 0,1 0 0,-1 1-1,0-1 1,1 1 0,-1-1-1,0 0 1,0 1 0,1-1 0,-1 1-1,0 0 1,0-1 0,0 1 0,0 0-1,1-1 1,-1 1 0,0 0-1,0 0 1,0 0 0,0 0 0,0 0-1,0 0 1,0 0 0,0 0-1,0 0 1,0 0 16,-2 5 18,0 0 0,0-1 1,1 1-1,-1 1 0,1-1 0,1 0 0,-1 0 0,1 1 0,0-1 1,0 1-19,-1-1 12,1 0 1,0 0-1,0 0 1,1 0-1,-1 0 1,1 0 0,0 0-1,1 1 1,-1-1-1,1 0 1,0 1-13,0-4-1,0-1-1,1 1 1,-1 0 0,1-1 0,-1 1-1,1-1 1,0 0 0,-1 1-1,1-1 1,0 0 0,0 0 0,0 0-1,0 0 1,0 0 0,0-1 0,0 1-1,0-1 1,0 1 0,0-1 0,0 0-1,0 1 1,1-1 0,-1 0-1,0 0 1,0-1 0,0 1 0,1-1 1,4 2-57,1-1 0,-1-1 0,1 0 1,-1 0-1,1 0 0,-1-1 1,0 0-1,0 0 0,0-1 0,0 0 1,0 0-1,-1-1 0,1 0 1,-1 0-1,0 0 0,0-1 0,0 0 1,-1 0-1,1-1 0,-1 1 0,-1-1 1,1 0-1,1-3 57,-5 4-15,1 1 0,-1 0 0,0-1 0,0 1-1,-1 0 1,1-1 0,-1 1 0,0-1 0,0-1 15,0 2-5,0 4 13,1 0-24,0 1 0,1 0 0,-1 0 0,0 0 0,0 0 0,0 0 0,0 0 0,0 0 0,0 0 0,0 0 1,0 0-1,0 1 0,0-1 0,0 0 0,-1 1 0,1-1 0,-1 0 0,1 2 16,11 28 367,-9-21-238,3 4-54,-2 1-1,0 0 0,-1 0 1,0 0-1,0 7-74,-3-33-225,0 2 117,0 0 1,0-1-1,-1 1 1,0 0-1,0-1 1,-1 1 0,-1 0-1,1 0 1,-3-5 107,1 7-17,1 1 1,0-1 0,0 0-1,1 0 1,0-1 0,0 1 0,0 0-1,1-1 1,0-2 16,5 7 43,0 1 0,0-1-1,0 1 1,0 0 0,0 0 0,1 0-1,-1 1 1,0 0 0,1-1 0,-1 1 0,1 1-1,3-1-42,5-2 143,27-9 459,-1-2-1,-1-2-601,-37 16-136,-1 0-976,0 0-2244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1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261 238 6035,'-3'-17'10457,"-4"5"-4325,6 10-5881,0 1 1,-1 0-1,1-1 0,-1 1 0,1 0 1,-1 0-1,0 0 0,1 0 1,-1 0-1,0 1 0,0-1 0,1 0 1,-2 1-252,-5-1-275,-1 0 1,1 0 0,-1 1 0,0 0 0,1 0 0,-4 2 274,11-2 291,-6 1-286,0 1 0,1 0 0,-1 0 0,1 1 0,0-1 0,0 1 0,0 1 0,0-1 0,0 1 0,1 0 0,0 1 0,0-1 0,0 1 0,0 0 0,0 0-5,-3 4 11,0 1 0,1-1 0,0 1 0,1 0 0,0 1-1,0 0 1,1 0 0,0 2-11,2-7-5,1 0-1,0 1 1,0-1-1,1 1 1,0-1-1,0 1 0,1-1 1,0 1-1,0-1 1,0 1-1,1 0 1,0 1 5,2-7-4,-1 0 1,1 0 0,0 0-1,0-1 1,0 1 0,-1-1-1,1 0 1,0 0 0,0 1-1,0-2 1,0 1 0,0 0-1,1-1 4,4 0 1,0 0-31,0 0 0,0-1 0,0 0 0,0-1 1,-1 1-1,1-2 0,-1 1 0,1-1 0,-1 0 0,0 0 0,-1-1 0,1 0 0,-1 0 1,0-1-1,0 0 0,-1 0 0,0 0 0,0-1 0,0 1 0,-1-1 0,0 0 1,0-1-1,0 1 0,-1-1 0,-1 1 0,1-1 0,-1 0 0,0 0 0,-1 0 1,0-1 29,-1 8-33,0 1-1,0 0-68,0 0-34,-1 0 134,1 1-1,-1-1 1,0 0-1,1 0 0,-1 1 1,0-1-1,1 0 1,-1 0-1,1 1 1,-1-1-1,0 1 0,1-1 1,-1 1-1,1-1 1,-1 1-1,1-1 1,0 1-1,-1-1 0,1 1 1,-1 0-1,1-1 1,0 1-1,0-1 1,-1 1-1,1 0 0,0-1 1,0 1-1,0 0 1,0 0-1,0-1 1,0 1-1,0 0 0,0-1 1,0 1-1,0 0 1,0-1-1,0 1 3,-3 30 215,3-12-62,-1-15-129,1-1 0,0 1 0,0-1 0,0 1 0,0-1 0,1 1 0,0-1 0,-1 1 0,2 1-24,-1-4 4,-1 0 0,1 0 0,0 0-1,0 1 1,0-1 0,0 0 0,1 0 0,-1 0 0,0-1 0,0 1 0,1 0-1,-1 0 1,0-1 0,1 1 0,-1-1 0,1 1 0,-1-1 0,0 1 0,1-1-1,-1 0 1,1 0 0,-1 0 0,1 0 0,0 0-4,5 1 15,-1 0-1,0-1 1,1 0-1,-1 0 1,1-1 0,-1 1-1,0-1 1,1-1-1,-1 1 1,0-1 0,0 0-1,0-1 1,0 1-1,-1-1 1,3-2-15,-3 1-32,0-1-1,-1 1 1,1-1-1,-1 0 1,-1 0 0,1-1-1,-1 1 1,0-1 0,0 1-1,0-1 1,-1 0-1,0 0 1,0 0 0,-1-1-1,1-4 33,27-96-892,-14 54-3442,6-43 4334,-32 207 4162,7-80-3847,1 0 1,1 0-1,2 0 1,3 21-316,-3-51 2,1 0 1,0 0 0,-1 1 0,1-1 0,0 0-1,0 0 1,0 0 0,0 0 0,0 0 0,0 0 0,0-1-1,0 1 1,0 0 0,0-1 0,0 1 0,1 0-1,-1-1 1,0 1 0,0-1 0,1 0 0,-1 1-1,0-1 1,1 0 0,-1 0 0,0 0 0,1 0-1,-1 0 1,1 0-3,52 0 167,-38-1-68,-10 0-101,1 0 0,-1 0 0,0-1 0,0 0 0,0 0 1,0-1-1,0 0 0,-1 0 0,1 0 0,-1-1 0,0 1 0,1-1 1,-2-1-1,1 1 0,0-1 0,2-4 2,15-15-102,-2-2 1,13-20 101,-28 37-26,3 0-92,-1-1 0,0-1 0,-1 0 1,0 1-1,-1-2 0,0 1 0,-1-1 0,0 1 0,-1-1 1,0 0-1,-1-1 0,1-9 118,-4 21-18,1 1 1,-1-1-1,0 1 1,1-1-1,-1 1 0,1 0 1,-1-1-1,0 1 1,1 0-1,-1-1 0,0 1 1,0 0-1,1 0 1,-1 0-1,0 0 0,1 0 1,-1 0-1,0 0 0,0 0 1,1 0-1,-1 0 1,0 0-1,0 0 0,1 0 1,-1 0-1,0 1 1,1-1-1,-1 0 0,0 1 18,-26 10 68,21-3 63,1 1 0,-1 0 0,1 0 0,1 1 0,-1 0 0,2-1 0,-1 1 0,2 1 1,-1-1-1,1 0 0,0 8-131,-2 23 496,2 0 1,3 17-497,-1-22-10,0-33 16,0-1 0,0 1 0,0 0 0,0-1 0,1 1 0,-1 0 0,1-1 0,0 1 0,0 0 0,0-1 0,0 1 0,0-1 0,0 0 0,1 1 0,-1-1 0,1 0 0,-1 0 0,1 0 0,0 0 0,0 0 0,0 0-1,0 0 1,0-1 0,1 1 0,-1-1 0,0 1 0,1-1 0,-1 0 0,1 0 0,-1 0 0,3 0-6,8 2 18,0-1 1,1-1-1,-1 0 0,0-1 0,0 0 1,4-1-19,13 0 89,-23 1-119,0-1 0,-1 1-1,1-1 1,-1-1-1,1 1 1,-1-1 0,1 0-1,-1 0 1,0-1 0,0 0-1,0 0 1,-1-1-1,1 1 1,-1-1 0,0 0-1,0-1 1,0 1 0,0-1-1,-1 0 1,1 0-1,-2-1 1,1 1 0,0-1-1,-1 0 1,0 1-1,0-2 1,-1 1 0,0 0-1,0 0 1,0-1 0,-1 1-1,0-1 1,0 1-1,-1-1 1,0 0 0,0-3 30,0 9-9,1-1 1,-1 1-1,0-1 1,0 0-1,0 1 1,0-1-1,0 1 1,0-1 0,-1 1-1,1-1 1,-1 0-1,1 1 1,-1-1-1,1 1 1,-1 0-1,0-1 1,1 1 0,-1 0-1,0-1 1,0 1-1,0 0 1,0 0-1,-1 0 1,1-1-1,0 1 1,0 1-1,0-1 1,-1 0 0,1 0-1,-1 0 1,1 1-1,-1-1 1,1 1-1,-1-1 1,1 1-1,-1-1 1,1 1 0,-1 0-1,1 0 1,-1 0-1,1 0 1,-1 0-1,0 0 1,1 0-1,-1 1 1,1-1-1,-1 0 1,1 1 0,-1-1-1,1 1 1,-1 0-1,1 0 1,0-1-1,-1 1 9,-1 2 18,0-1-1,0 1 0,0 0 1,0 0-1,0 0 0,1 1 1,-1-1-1,1 0 0,0 1 1,0 0-1,0-1 0,1 1 1,-1 0-1,1 0 0,0 0 1,0 0-1,0 0 0,0 4-17,-1 13 274,0 0 0,1 0 0,1 4-274,0-12 168,1-11-158,-1 0-1,0 0 0,1 0 0,-1-1 1,1 1-1,-1 0 0,1 0 1,0 0-1,0-1 0,0 1 1,0 0-1,0-1 0,0 1 0,1-1 1,-1 1-1,0-1 0,1 1 1,-1-1-1,1 0 0,-1 0 0,1 0 1,0 0-1,0 0 0,-1 0 1,1 0-1,0-1 0,0 1 0,0-1 1,0 1-1,0-1 0,0 0 1,0 0-10,12 3 11,0-2 1,0 0 0,0-1 0,5 0-12,-5 0 10,0 0-230,1-1 0,-1 0-1,0-1 1,0 0 0,0-1 0,0-1 0,-1 0-1,1-1 1,-1 0 0,0-1 0,0-1 220,30-21-5608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2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8884,'0'0'4031,"0"0"-2289,0 0 105,0 0 364,0 0-738,0 0-785,2 17 99,30 41 336,-7-15-605,-16-24-379,-8-13-88,1-1 1,1 1-1,-1-1 0,1 0 0,0 0 0,0 0 0,0 0 1,1-1-1,-1 1 0,4 2-51,-6-6 19,0-1 0,-1 0-1,1 0 1,0 0 0,-1 0 0,1 0-1,0 0 1,-1 0 0,1 0 0,0 0-1,-1 0 1,1 0 0,0-1 0,-1 1-1,1 0 1,-1 0 0,1-1 0,0 1 0,-1 0-1,1-1 1,-1 1 0,1-1 0,-1 1-1,1 0 1,-1-1 0,1 1 0,-1-1-1,0 1 1,1-1 0,-1 0 0,0 1-1,1-1 1,-1 1 0,0-1 0,0 0 0,1 0-19,12-29 265,-10 21-222,5-10-18,1 1 0,1-1 0,0 2 0,1-1-1,1 2 1,0-1 0,6-3-25,-16 19 48,-1 1-3468,-1 0-1465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3.4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172 203 8532,'-3'-14'8691,"-4"7"-3713,6 7-4822,-1 0 0,1 0 0,0-1 0,-1 1 0,1 0 1,-1 0-1,1 0 0,0 0 0,-1 1 0,1-1 0,-1 0 1,1 1-1,0-1 0,-1 1 0,0-1-156,-4 3-154,0 0 0,0 1 0,0-1-1,1 1 1,-1 0 0,1 0 0,0 1 154,-4 3 29,0 1 0,1 0 0,0 0-1,1 1 1,0 0 0,0 0 0,1 0 0,1 1 0,0 0 0,0 0-1,1 1 1,0-1 0,1 1 0,0 0 0,1 0 0,0 3-29,39-14 24,-31-1-67,-1 0 1,0 0 0,1 0 0,-1-1-1,1 0 1,-1 0 0,0 0-1,0 0 1,0-1 0,0 0 0,0 0-1,0-1 1,0 1 0,0-1-1,-1 0 1,0 0 0,1-1 0,-1 1-1,0-1 1,-1 0 0,1 0 0,-1 0-1,1 0 1,-1-1 0,-1 1-1,2-3 43,14-16-256,-11 14 37,0 0 0,0 0 0,-1-1-1,0 0 1,-1 0 0,4-10 219,-17 81 1457,6-50-1265,0 0 1,0 1-1,1 0 1,1-1-1,0 12-192,0-9 110,1-13-111,-1 0 0,0 0 0,1-1 0,-1 1 0,1 0 0,0-1 0,-1 1 0,1-1 0,-1 1 0,1-1 0,0 1-1,0-1 1,-1 0 0,1 1 0,0-1 0,0 0 0,-1 1 0,1-1 0,0 0 0,0 0 0,0 0 0,-1 0 0,1 1 0,0-1 0,0 0 0,0-1-1,0 1 1,0 0 1,33 0 29,-27 0-1,2-1-104,0 1 1,-1-2 0,1 1-1,-1-1 1,0-1-1,1 1 1,-1-1-1,0-1 1,-1 1-1,1-1 1,0-1 0,-1 0-1,0 0 1,0 0-1,-1-1 1,0 1-1,1-2 1,-2 1-1,1-1 1,-1 0-1,0 0 1,-1 0 0,1-1-1,-1 1 1,0-4 75,5-9-419,0 0 1,-2-1-1,0 0 0,-2-1 1,0 0-1,-2 0 1,0 0-1,-1 0 1,-1-7 418,-1 7-644,0-5 3272,-6 56-709,-2 46-535,4 0 0,3 33-1384,1-79 124,0-26-115,1 0 0,-1-1 0,1 1 0,-1 0 0,1-1 0,0 1 0,0 0 0,0-1 0,0 1 0,1-1 0,-1 0 0,0 1 0,1-1 0,0 0 0,0 0 0,0 0 0,0 0 0,0 0 1,0 0-1,0-1 0,0 1 0,1-1 0,-1 1 0,1-1 0,-1 0 0,1 0 0,-1 0 0,1 0 0,2 0-9,-1 0-133,0 0 1,1 0-1,-1-1 1,0 1-1,1-1 0,-1 0 1,1 0-1,-1 0 1,0-1-1,1 0 0,-1 1 1,0-2-1,0 1 1,1 0-1,-1-1 0,0 0 1,0 0-1,-1 0 1,1 0 132,13-14-3511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4.2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 12326,'85'-2'9937,"40"-5"-9039,-60 3-331,-63 3-628,-1 1 0,1 0 0,-1 0 0,1-1 0,-1 1 0,1 0 0,-1 0 1,0 1-1,1-1 0,-1 0 0,1 0 0,-1 1 0,1-1 0,-1 1 0,0-1 0,1 1 0,-1-1 0,0 1 0,1 0 0,-1 0 0,0 0 0,0-1 0,0 1 0,0 1 0,0-1 0,0 0 0,0 0 0,0 1 61,0 0 17,-1 0 0,0 0-1,0 1 1,0-1 0,0 0-1,-1 0 1,1 0 0,0 1-1,-1-1 1,0 0 0,1 0-1,-1 0 1,0 0 0,0 0 0,0 0-1,-1 0 1,1-1 0,0 1-1,-1 0-16,-4 7 88,1-1-1,-1 2 1,2-1-1,-1 0 1,1 1-1,1 0 1,-1 0-1,2 0 0,-1 1 1,2-1-1,-1 0 1,1 1-1,1-1 1,0 8-88,0-17-5,0 1 1,0-1-1,0 1 1,0 0 0,0-1-1,0 1 1,0 0-1,0-1 1,1 1-1,-1 0 1,1-1-1,-1 1 1,1-1 0,0 1-1,0-1 1,-1 1-1,1-1 1,0 0-1,0 1 1,0-1 0,0 0-1,1 0 1,-1 0-1,0 0 1,1 0-1,0 1 5,3-1-20,0 1 1,0-1-1,0 0 0,0-1 0,0 1 0,0-1 0,0 0 0,3-1 20,-4 1 16,2 0 1,1 0-1,0-1 1,0 0-1,-1-1 1,1 0-1,-1 0 1,1 0-1,-1-1 1,0 1-1,0-1 1,0-1-1,-1 1 1,1-1-1,-1 0 1,1-1-1,-1 1 1,-1-1-1,1 0 1,-1 0 0,0-1-1,0 1 1,0-1-1,-1 0 1,0 0-1,0 0 1,0 0-1,-1 0 1,0-1-1,0 1 1,0-1-1,-1 0 1,0 1-1,-1-1 1,1 0-1,-1 1 1,-1-2-17,1 7-7,0-1 0,-1 0 0,1 0 0,-1 0 0,0 0 0,1 0 0,-1 0 0,0 1 0,0-1 0,0 0 0,0 1 0,0-1 0,-1 1 0,1-1 0,0 1 0,-1-1 0,1 1 0,-1 0 0,0 0 0,1 0 0,-1 0 0,0 0 0,0 0 0,1 0 0,-1 1 0,0-1 0,0 0 0,0 1 0,0 0 0,-2-1 7,-9-1-69,-1 0 1,0 0-1,0 1 0,-1 1 69,8 0-11,-5-1-54,-3 1 58,0-1 0,0 2 0,0 0 0,0 1 0,-2 0 7,14-1-26,0 0 0,0-1 0,-1 1 0,1 1 0,0-1 0,0 0 0,0 1 0,0-1 0,0 1 0,1 0 0,-1 0 0,0 0 0,1 1 0,0-1 0,-1 0 0,1 1 0,0 0 0,0-1 0,0 1 0,1 0 0,-1 0 0,1 0 0,0 0 0,-1 0 0,1 3 26,0-5-144,1-1 78,0 1 1,0-1-1,0 0 1,0 1-1,-1-1 1,1 1-1,0-1 1,0 0-1,0 1 1,0-1-1,0 1 1,0-1-1,0 1 1,0-1 0,0 0-1,0 1 1,0-1-1,0 1 1,0-1-1,1 0 1,-1 1-1,0-1 1,0 1-1,0-1 1,1 0-1,-1 1 1,0-1-1,0 0 1,1 1-1,-1-1 1,0 0 0,0 1-1,1-1 1,-1 0-1,1 0 1,-1 1-1,0-1 1,1 0-1,-1 0 1,0 0-1,1 0 1,-1 1-1,1-1 1,-1 0-1,1 0 1,-1 0 65,29 1-5218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4.9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11221,'0'0'4194,"0"0"-2230,0 6 746,-2 34-1070,1-28-1442,0 1-1,0-1 0,1 0 0,0 1 0,1-1 1,1 0-1,0 1 0,0-1 0,1 0 1,1 0-198,-3-11 32,1-1 21,5-1-40,-1 0-1,0-1 1,0 0 0,0 0-1,0 0 1,0-1 0,0 0-1,-1 0 1,1 0 0,-1-1 0,0 0-1,0 0-12,21-13-192,-15 10-184,0 1 0,1 0 0,0 1 0,0 0 0,0 1 0,1 0 1,-1 1-1,1 0 0,0 1 0,6 0 376,-19 33 1542,-6 34 271,4-50-1597,0 0 1,1 0-1,1 1 0,1-1 1,0 3-217,0-17 9,0 0 1,0 1 0,1-1 0,-1 0 0,0 0 0,0 0 0,1 0 0,-1 0 0,1-1 0,-1 1 0,1 0 0,0 0 0,-1-1 0,1 1 0,-1-1 0,1 0-1,0 0 1,-1 1 0,1-1 0,0 0 0,0 0 0,-1 0 0,1-1 0,1 1-10,2 0-215,0 0 0,0 0-1,0-1 1,0 1 0,0-1 0,0 0-1,0-1 1,2 0 215,5-11-4815,-5-8-8237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5.2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22010,'0'0'2497,"3"0"-2257,-3 0 529,3 0 63,0 0-528,-3 0-208,0 0-64,0 0-32,0 0 0,0 0-288,0 0-1409,0 0-8371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6.9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157 0 6979,'0'0'3420,"0"0"-1117,0 0-260,0 0 108,0 0-393,-5 0 4016,-19 0-5460,20 0-312,0 0-1,0 1 1,0-1-1,1 1 1,-1 0-1,0 0 1,0 0-1,1 1 1,-1-1-1,1 1 1,-1 0-1,1 0 1,0 0-1,-1 0 1,1 0-1,0 1 1,1 0-1,-2 1-1,-2 2-5,2 0 0,-1 1-1,1 0 1,0 0-1,0 0 1,1 1-1,-1-1 1,2 1-1,-1 0 6,-3 16 22,1 0-1,1 1 1,1-1-1,1 1 0,1 14-21,1-27 62,0-10-81,-1 1 0,1-1 0,0 0 0,0 1 1,1-1-1,-1 1 0,0-1 0,1 0 0,-1 1 0,1-1 0,0 0 1,0 2 18,1-3-15,-1 0 1,1 0-1,0 0 1,-1 0 0,1 0-1,0-1 1,-1 1-1,1-1 1,0 1-1,0-1 1,-1 0 0,1 1-1,0-1 1,0 0-1,0 0 1,-1 0 0,1 0-1,1-1 15,3 1 9,0-1 1,0 0-1,-1-1 0,1 1 0,0-1 0,-1 0 1,1 0-1,-1-1 0,0 0 0,0 1 0,0-2 1,0 1-1,0-1 0,-1 1 0,1-2 0,0 0-9,12-13-312,0-1-1,-1-1 0,2-5 313,-9 14-388,-4 3 148,-5 8 366,0 13 31,0-9-130,1-1 1,0 1 0,0 0 0,0-1-1,1 1 1,-1-1 0,1 1-1,0-1 1,0 0 0,0 0 0,0 0-1,1 0 1,-1 0 0,1 0-1,0-1 1,-1 1 0,1-1 0,0 0-1,1 0 1,0 1-28,0-1 11,1 0 1,0-1-1,0 1 0,0-1 0,0 0 1,0 0-1,1-1 0,-1 1 1,0-1-1,0 0 0,1-1 1,-1 1-1,3-2-11,2 0 4,0 0 0,0-1 0,0 0 0,0-1 0,0 0 0,-1-1 0,0 0 0,0 0 0,0-1 0,-1 0 0,1 0 0,-2-1 0,1 0 0,1-3-4,-6 6-12,-1 1-1,0-1 0,0 0 1,0 0-1,0 0 0,0 0 1,-1 0-1,0-1 0,0 1 1,0 0-1,-1-1 0,1 1 1,-1-1-1,0-2 13,0 5-8,0 0 1,0-1-1,0 1 0,-1 0 1,1 0-1,-1 0 0,1 0 1,-1 0-1,0 0 0,0 0 1,0 0-1,0 0 0,0 0 1,0 0-1,-1 0 0,1 1 1,0-1-1,-1 1 0,0-1 1,1 1-1,-1-1 0,0 1 1,1 0-1,-1 0 0,0 0 1,0 0-1,0 0 0,-2 0 8,-13-4-68,-1 2 1,0 0-1,0 1 0,-1 1 1,-10 0 67,22 1 7,0 0 0,0 1 0,0-1 0,1 1 0,-1 1 0,0-1 0,0 1 0,1 0 1,-1 1-1,1 0 0,0 0 0,0 0 0,0 0 0,0 1 0,-5 4-7,8-4-33,1-1 0,-1 1 0,1 0 0,0 1 0,0-1 0,0 0 0,0 0 0,1 1 0,0-1 0,0 1 0,0-1 0,0 1 0,1 0 0,0-1 0,0 1 0,0 0 0,0 3 33,0-4-109,1-4 29,-1 1 0,0 0 0,0 0 0,0 0-1,0 0 1,0 0 0,1 0 0,-1-1 0,0 1-1,1 0 1,-1 0 0,1 0 0,-1-1 0,1 1-1,-1 0 1,1 0 0,0-1 0,-1 1-1,1-1 1,0 1 0,-1 0 0,1-1 0,0 0-1,0 1 1,0-1 0,-1 1 0,1-1 0,0 0-1,0 1 1,0-1 0,0 0 0,0 0 0,0 0-1,-1 0 1,1 0 0,0 0 0,0 0 0,0 0-1,0 0 1,0 0 0,0-1 80,2 2-335,33 0-4365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7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1 275 13830,'5'0'641,"1"-1"0,0 1 0,-1-1-1,1-1 1,0 1 0,-1-1 0,1 0 0,-1 0-1,0 0 1,0-1 0,0 0 0,3-2-641,0-1 238,0 0 0,0-1 0,-1 0 1,0 0-1,0-1 0,-1 0 0,2-3-238,-1 1-25,0-1 0,-1 0 0,0 0 0,-1 0-1,0-1 1,-1 0 0,0 0 0,-1 0 0,0 0 0,-1-1-1,-1 1 1,0-3 25,0 13-38,-1 0-1,0 0 0,-1-1 1,1 1-1,0 0 1,-1 0-1,1 0 0,-1-1 1,1 1-1,-1 0 1,0 0-1,0 0 0,0 0 1,0 0-1,-2-1 39,-9 1-280,-6 19 480,8-3-56,1 1-1,1 1 1,0-1-1,1 2 1,1-1-1,0 1 1,1-1-1,1 1 1,1 1-1,0-1 1,1 0-1,1 1 1,1-1-1,0 7-143,1-20 23,-1-1 1,0 1-1,1-1 0,0 0 1,0 0-1,0 1 0,0-1 1,1 0-1,-1 0 0,1 0 1,0 0-1,0 0 0,0-1 1,0 1-1,0 0 0,0-1 1,1 0-1,0 1 0,-1-1 1,1 0-1,0 0 0,0-1 0,0 1 1,0 0-1,0-1 0,0 0 1,0 0-1,1 0 0,-1 0 1,0 0-1,3-1-23,12 4-23,1-2 0,-1 0 0,0-1 0,0-1 0,7-1 23,-23 1-174,1 0 0,0 0 0,0 0 0,0-1-1,-1 1 1,1-1 0,0 0 0,-1 1-1,1-1 1,-1-1 0,1 1 0,-1 0 0,1 0-1,-1-1 1,0 0 0,1 1 0,-1-1 0,0 0-1,0 0 1,0-1 174,15-21-6520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05.8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1 13590,'0'0'2767,"3"1"2931,9 6-3064,-12 18-2305,1 21-93,-3 0-1,-6 34-235,-6 56 157,5 0 1,7 78-158,2-200-7,0 0 0,2 1 1,0-1-1,0-1 0,1 1 1,3 9 6,-5-23-1,-1 1-1,1-1 1,-1 1 0,1 0 0,-1-1 0,1 1 0,-1-1-1,1 0 1,-1 1 0,1-1 0,0 1 0,-1-1-1,1 0 1,-1 1 0,1-1 0,0 0 0,-1 0-1,1 0 1,0 0 0,0 1 0,-1-1 0,1 0 0,0 0-1,-1 0 1,1 0 0,0 0 0,0-1 0,-1 1-1,1 0 1,0 0 1,-1 0-10,42 12-80,-35-9 95,0 0 0,0-1 0,0 0-1,0 0 1,1-1 0,3 1-5,3-1-21,-1 0 1,0-1-1,1-1 0,-1 0 0,1-1 1,-1 0-1,0-1 0,0 0 1,0-1-1,0-1 0,-1 0 0,0 0 1,1-2 20,1-1 17,2-1-65,-1 0 0,0-1 0,0 0 0,8-9 48,-19 15-6,-1 0 1,1 1-1,-1-1 0,0-1 1,0 1-1,0 0 1,-1-1-1,1 0 1,-1 1-1,0-1 1,0 0-1,-1 0 1,0 0-1,0 0 0,0-1 1,0 1-1,-1 0 1,1-1 5,-1-17 49,1 14-37,-1 0-1,0 0 0,-1 0 1,0 0-1,0 0 0,-1 0 1,-2-6-12,3 12-2,0 1 0,0 0 0,-1-1 0,1 1 0,-1 0 0,1 0 0,-1 0 0,0 0 0,0 0 0,0 0 0,0 1 0,0-1 0,0 1 0,-1 0 0,1-1 0,0 1 0,-1 0 0,1 0 0,-1 0 0,1 1 1,-1-1-1,0 0 0,1 1 0,-1 0 0,0 0 0,1 0 0,-1 0 0,1 0 0,-1 0 2,-3 0-11,-1 0 0,1 0 0,-1 0 0,1 1 0,0 0 1,0 0-1,-1 1 0,1 0 0,0 0 0,-2 1 11,5-1-2,0 0 1,0 1-1,0-1 0,1 1 1,-1 0-1,1 0 0,-1 0 1,1 0-1,0 0 0,0 0 1,1 0-1,-1 1 0,0-1 1,1 1-1,0-1 0,0 1 1,0 0-1,0 0 2,-3 18 3,1 1-1,1-1 1,0 1 0,2 0-1,1 7-2,0 9 38,-1-33-28,0 1 0,1 0 0,-1 0 0,2-1 0,-1 1 0,1-1 0,0 1 0,1-1 0,-1 0 0,1 0 1,0 0-1,1 0 0,-1 0 0,1-1 0,0 1 0,1-1 0,-1 0 0,1-1 0,0 1 0,0-1 0,1 0 0,-1 0 0,1 0 0,0-1 0,0 0 0,0 0 1,1 0-1,-1-1 0,0 0 0,1-1 0,-1 1 0,1-1 0,0 0 0,0-1 0,0 1-10,3-1-4,1 0-1,0-1 1,0 0 0,-1 0 0,1-1-1,-1-1 1,1 1 0,4-4 4,-9 3-375,0 0 0,0-1 0,-1 0 0,1 0 0,-1 0 0,0 0 1,0-1-1,0 0 0,-1 0 0,0-1 0,0 1 0,0-1 0,-1 0 1,2-2 374,11-28-7185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7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9556,'0'0'5558,"0"0"-2698,0 0-406,0 0-621,0 3-931,0 554 1232,0-556-2540,0-16-1597,0-15-2509,0-4-8470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8.1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 15303,'33'-10'1003,"1"2"-1,-1 1 1,1 2 0,0 1 0,1 1-1,-1 2 1,5 2-1003,-37-1 32,-5 3-152,-10 9 285,-1-1-1,0 0 1,0-1-1,-1 0 1,-10 4-165,6-3 231,-1 1 0,2 1 0,-11 9-231,29-22-16,14-23-950,33-27-1124,-12 19-2394,-7 6-2906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8.4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5475,'0'0'7315,"0"3"-5298,0 8-673,0 0 465,0 3-352,0 0-193,0 0-143,0 0-401,6 0-175,-3-2-1,3 2-336,-2-3-208,2-8-16,6-3-1473,7 0-5762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8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19929,'0'-3'2481,"0"3"-2257,0-3 545,0 3-145,0 0-624,0 0-64,0 0-576,0 0-3058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9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12582,'0'0'267,"0"-1"-1,0 1 1,0 0 0,1 0 0,-1-1 0,0 1 0,1 0 0,-1 0-1,0-1 1,0 1 0,1 0 0,-1 0 0,0 0 0,1 0-1,-1-1 1,0 1 0,1 0 0,-1 0 0,0 0 0,1 0 0,-1 0-1,1 0 1,-1 0 0,0 0 0,1 0 0,-1 0 0,0 0 0,1 0-1,-1 0 1,0 1 0,1-1 0,-1 0 0,0 0 0,1 0-1,-1 1-266,6 13 2368,-5 26-3791,-1-35 2352,0 285 429,1-289-1364,0 0 0,-1 0 0,1 0 0,0 1-1,0-1 1,0 0 0,0 0 0,0 0 0,0 0 0,0-1 0,0 1 0,1 0 0,-1 0 0,0-1 0,0 1 0,1 0-1,-1-1 1,0 1 0,1-1 0,-1 0 0,1 0 0,-1 1 0,0-1 0,1 0 0,-1 0 0,1 0 0,-1 0-1,1-1 1,-1 1 0,1 0 6,5 0-166,-1 0 0,1-1-1,-1 0 1,0 0-1,1 0 1,-1-1 0,1 0 166,12-12-2340,-3 0-2863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9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 14471,'0'0'2169,"12"0"1491,2 0-3126,66 0 655,-1-3 1,34-8-1190,-107 11-5,-5 0-70,-1 0 3,0 0 35,0 0-32,0 0 12,0 0 84,4 14 24,3 17 405,-6-23-372,0-1 1,0 1-1,1 0 1,1-1-1,-1 1 1,1-1-1,0 0 1,1 0-1,0 0 1,0 0-1,0-1 1,4 4-85,-7-9-159,0 0-1,1-1 1,-1 1 0,1 0-1,-1-1 1,0 1 0,1-1-1,0 1 1,-1-1 0,1 0-1,-1 0 1,1 1 0,-1-1-1,1 0 1,0-1 0,0 1 159,2 0-1205,9 0-4344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29.8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22042,'0'0'1617,"0"0"-993,0 0 593,0 0-545,0 0-496,0 0-144,0 0-64,0 0-32,0 0-368,0 3-1521,0 3-4386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2:31.1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137 286 9748,'0'0'3301,"0"0"-529,0 0-193,0 0-884,0 0-708,-13 2 275,3 3-1098,1 1 0,0 0 0,0 0 0,0 1-1,1 0 1,0 1 0,1-1 0,0 2 0,0-1 0,0 1 0,1 0 0,0 0 0,1 1 0,0-1 0,0 3-164,4-9-3,0-1-1,0 1 1,0-1 0,0 1-1,1 0 1,-1 0-1,1-1 1,0 1-1,-1 0 1,1 0 0,1-1-1,-1 1 1,0 0-1,1 0 1,-1-1-1,1 2 4,0-2-12,0-1-1,0 0 1,0 1-1,0-1 1,1 0-1,-1 0 1,0 0-1,1 0 1,-1 0-1,0 0 1,1 0-1,-1 0 1,1-1-1,0 1 0,-1-1 1,1 1-1,-1-1 1,1 0-1,0 1 1,-1-1-1,1 0 1,0 0-1,-1 0 1,1 0-1,1-1 13,3 2-178,1-1-1,-1 0 0,0-1 1,1 0-1,-1 0 0,0 0 1,0 0-1,0-1 0,0 0 1,0-1-1,0 1 0,0-1 1,-1 0-1,1-1 0,-1 1 1,0-1-1,0 0 0,0 0 1,-1-1-1,0 1 0,1-1 1,-2 0-1,1 0 0,0-1 1,-1 1-1,0-1 0,0 1 1,-1-1-1,0 0 0,2-4 179,5-17-944,-1 0 0,-1 0 0,-2 0 0,0 0 0,-2-1 0,0-22 944,-3-45-3514,0 31 7247,0 63-697,0 1 11,0 9-1126,-2 79-633,-1-32-379,4 0-1,4 34-908,-4-83 7,0 0-1,0 0 1,0 0-1,1-1 1,0 1-1,0-1 1,1 1-1,0-1 1,0 0-1,1 0 0,-1 0 1,1 0-1,0 0 1,1-1-1,0 0 1,-1 0-1,1 0 1,1-1-1,-1 0 1,1 0-1,0 0 1,0 0-1,0-1 1,0 0-1,1 0 0,-1-1 1,1 0-1,-1 0 1,1-1-1,0 1 1,0-1-1,0-1 1,6 1-7,-6-1-163,0 0 0,0-1 0,1 0-1,-1 0 1,0 0 0,0-1 0,0 0 0,0 0 0,0-1 0,-1 0 0,1 0 0,-1 0 0,0-1 0,0 0 0,0 0 0,4-5 163,57-41-2088,-29 22-1156,-2 1-5036,-33 25 6683,6-8-4020,-9 10 11975,-13 0 2560,-13 4-6007,11 5-2580,0 1 0,1 0 0,0 1 0,0 0 0,1 1 0,1 1 0,0 0 0,1 0 0,0 2 0,1-1 0,1 1 0,0 0 0,1 1 0,0 1-331,6-6 63,0-1-1,0 0 1,1 1 0,0-1-1,1 1 1,0 2-63,0-7-13,4-5 5,0 0 0,1 0 0,-1-1 0,0 1 0,0-1 0,0 0 0,0 0 0,1 0 0,-1-1 8,1 1 5,2 0-13,0-1 0,-1 0 0,1 0 0,0 0 0,-1-1 0,1 0-1,-1 0 1,0-1 0,0 0 0,0 0 0,0 0 0,0-1 0,-1 0-1,1 0 1,-1 0 0,0-1 0,0 0 0,-1 0 0,5-5 8,-4 2-268,1 1 0,-1-1 0,-1-1 0,1 1 1,-1-1-1,-1 0 0,0 0 0,0 0 0,0 0 0,-1 0 1,-1-1-1,0 1 0,0-10 268,-1-1 485,-1 36 640,2 37 338,1-47-1378,1 0 0,0-1 0,0 1 0,0-1 0,1 0 0,0 1 0,0-2-1,0 1 1,0 0 0,1-1 0,0 0 0,0 0 0,0-1 0,0 1 0,1-1-1,-1 0 1,3 1-85,4 1 72,0 1 0,0-2 1,1 1-1,0-2 0,-1 0 0,1 0 0,11 0-72,-21-2-47,0-1-1,0 1 1,0-1-1,0 0 1,0 0 0,0 0-1,0-1 1,0 1 0,0-1-1,-1 1 1,1-1 0,0 0-1,0 0 1,0-1 0,-1 1-1,1 0 1,-1-1 0,1 1-1,-1-1 1,0 0-1,1 0 1,-1 0 0,0 0-1,1-2 48,18-41-3545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3.0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19 202 10421,'33'-8'12986,"-9"-8"-9324,0-5-3340,15-28-2970,-21 20 3845,-16 22-1208,1 0 0,-1 0 0,-1 0 0,1-1 0,-1 1 0,0 0 0,-1-1 0,0 1 0,0-5 11,-38 11-1416,32 2 1417,0 0 1,1 1 0,0-1 0,-1 1-1,1 1 1,0-1 0,0 1 0,0 0-1,0 0 1,0 0 0,1 0 0,0 1-1,-1 0 1,2 0 0,-1 0 0,0 1 0,1-1-1,-1 1 1,1 0-2,-2 3 9,0-1 0,1 1 1,0 0-1,0 0 0,1 0 0,0 1 1,0-1-1,1 1 0,0 0 0,1 0 0,-1-1 1,2 2-10,0-1-11,-1-4 7,1 1 0,0-1 1,0 0-1,1 0 0,0 0 0,0 0 0,0 0 0,0 0 0,1 1 4,-1-4 4,1 0 0,-1 0-1,1 0 1,-1-1 0,1 1-1,0-1 1,0 1-1,0-1 1,-1 0 0,1 1-1,0-1 1,1 0 0,-1 0-1,0-1 1,0 1-1,0 0 1,0-1 0,1 1-1,-1-1 1,0 0 0,1 0-1,1 0-3,88 4-724,-32-10-4304,-38-2 71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3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69 9412,'0'-4'625,"-1"1"0,1-1-1,0 1 1,0 0 0,0-1-1,1 1 1,-1 0 0,1-1-1,0 1 1,0 0 0,0 0 0,0-1-1,0 1 1,1 0 0,-1 0-1,1 1 1,0-1 0,0 0-1,0 0 1,2-1-625,-3 48 1782,-4 23-1110,-3 0 0,-4 4-672,1-4 73,3 1-1,2 4-72,4-33-41,0-27-230,0-28-604,-6-300-905,6 310 1767,1 1 0,0-1 0,-1 0 0,2 1 0,-1-1 0,1 1 0,0 0 0,0-1 0,0 1 0,1 0-1,-1 0 1,1 0 0,1 1 0,-1-1 0,1 1 0,-1-1 0,1 1 0,1 0 0,-1 1 0,0-1 0,1 1 0,0 0 13,10-7-30,2 1 1,-1 1-1,1 0 1,0 2-1,0 0 1,5-1 29,-21 7-58,0-1 0,0 1 1,0-1-1,0 1 0,0 0 0,0-1 1,0 1-1,0 0 0,0 0 0,0-1 1,0 1-1,0 0 0,0 0 0,0 0 1,0 0-1,0 1 0,0-1 0,0 0 1,0 0-1,0 0 0,0 1 0,0-1 1,0 1-1,0-1 0,0 1 0,0-1 1,0 1 57,-1 1-10,0-1 1,0 0-1,0 0 1,0 1-1,0-1 0,0 0 1,0 0-1,0 1 1,-1-1-1,1 0 1,-1 0-1,1 0 1,-1 1-1,1-1 1,-1 0-1,1 0 1,-1 0-1,-1 1 10,-40 49 840,22-35-807,-18 19 554,18-8-3464,20-29-1296,0-8-3401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06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 5987,'0'0'6533,"0"0"-3438,0 0-774,0 0 64,0 0-781,0 0-855,0 0-268,0 0-81,0 0-112,0 0-80,15 0-104,243-9 563,-256 9-669,0 0 0,-1 0 0,1 1 0,0-1 0,-1 0 0,1 1-1,0-1 1,-1 1 0,1-1 0,-1 1 0,1 0 0,-1 0 0,1 0 0,-1 0 0,0 0 0,1 0 0,-1 0 0,0 0-1,0 0 1,0 1 0,0-1 0,0 0 0,0 1 0,0-1 0,0 1 0,-1-1 0,1 1 0,0 0 0,-1-1 0,1 1-1,-1-1 1,0 3 2,2 6-16,-1 1-1,0-1 0,-1 1 0,0-1 0,-1 3 17,1 6-9,-1-7-6,0 0 0,0 0 0,-1-1 0,0 1 0,-1-1-1,-1 1 1,0-1 0,-4 9 15,-8 12-114,-2-1-1,-6 7 115,6-11-70,2 2-1,-12 26 71,31-51-40,10-7-48,15-7-49,-25 9 138,18-5 39,0 1-1,0 1 1,1 1 0,-1 1-1,1 1 1,0 0 0,-1 2-1,7 1-39,10-1 31,-1-1 0,5-2-31,-37 2-21,0-1 0,0 0 0,0 0 0,0-1 0,0 1 0,0-1 0,0 0 0,-1 0 0,1 0 0,-1-1 0,1 0 0,-1 0 1,0 0-1,0 0 0,0-1 0,-1 0 0,1 1 0,-1-1 0,0 0 0,0-1 0,0 1 0,-1-1 0,1 1 0,-1-1 0,0 0 0,0 1 0,0-4 21,3-12-169,-1 0 0,-1 0 0,0 0 0,-2-1 0,0 1 0,-2-5 169,-5 28 297,1 24-95,2 0 1,1 0 0,1 1 0,2 22-203,0-10 170,-2-17-38,2 0 0,1 0 1,0 0-1,6 17-132,-7-35 6,-1-1 0,2 1 0,-1-1 0,1 1 0,-1-1 0,1 0 0,0 1 1,0-1-1,1 0 0,0-1 0,-1 1 0,1 0 0,0-1 0,1 1 0,-1-1 1,1 0-1,-1 0 0,1-1 0,0 1 0,0-1 0,0 1 0,0-1 0,0-1 1,1 1-1,-1 0 0,1-1 0,1 0-6,-3 0-163,0-1 0,0 0 0,0 0 1,0 0-1,0 0 0,1-1 0,-1 1 0,0-1 0,0 0 0,0 0 0,0 0 1,-1 0-1,1 0 0,0 0 0,0-1 0,-1 0 0,1 1 0,-1-1 1,1 0-1,-1 0 0,0-1 0,1 0 163,34-44-7297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4.2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14247,'0'0'2022,"0"0"-213,0 0-91,0 0-571,0 23 523,0-21-1571,0 32 1050,1-1 0,4 11-1149,-4-35 10,0-1-1,1 1 0,0 0 0,1-1 0,0 0 0,0 1 0,1-1 0,0 0 0,0 0 0,1-1 0,2 3-9,-6-9-165,1 1-1,-1-1 1,1 0-1,0 0 1,-1-1-1,1 1 0,0 0 1,0 0-1,-1-1 1,1 1-1,0-1 1,0 0-1,0 0 1,0 1-1,0-1 1,0 0-1,0 0 1,0-1-1,1 1 166,6-1-1670,12 1-4122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4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 12742,'3'0'6915,"-3"0"-5634,0-3-81,3 3 65,-3-3-833,0 3-368,0 0-64,0 0-128,0 0-640,0 0-2498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6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165 141 10533,'0'0'2163,"0"0"-1194,0 0 517,0 0 232,0 0-782,0 0-402,0 0 114,0 0 259,0 0-138,0 0-286,-7 14 584,-27 22-184,-21 30-883,46-54 10,0 1 0,1 0 0,0 1-1,1 0 1,1 0 0,0 0 0,-3 11-10,8-19-68,-1 1 0,1-1-1,0 1 1,0 0 0,1 0-1,0-1 1,0 1 0,1 0 0,-1 0-1,2 4 69,1-10-7,0 0-1,0 0 0,0 0 1,1-1-1,-1 1 0,0-1 1,0 0-1,0 0 0,0 0 1,1 0-1,-1 0 0,0-1 1,0 1 7,5-1-7,0 1-188,0 0 1,0 0-1,-1-1 1,1 0-1,0-1 1,-1 0-1,1 0 1,-1-1 0,0 0-1,0 0 1,0 0-1,0-1 1,0 0-1,-1 0 1,0-1-1,0 0 1,0 0 0,0-1-1,-1 1 1,0-1-1,0 0 1,-1 0-1,1-1 1,-1 0-1,-1 1 1,1-2 194,10-20-1196,-1 0 0,-2-1 0,-1 0 0,-1-1 0,-1 0 0,-2-1 0,0-6 1196,-1-18 1144,-3-1 3723,-15 84-3373,-8 112 3556,14-52-2985,4 34-2065,3-119-1,0 0 0,1 0 1,-1 0-1,1 0 0,0 0 0,0 0 0,0 0 0,0 0 1,0-1-1,1 1 0,-1 0 0,1-1 0,0 1 0,0-1 0,0 1 1,0-1-1,0 0 0,0 0 0,1 0 0,-1 0 0,1-1 1,-1 1-1,1 0 0,0-1 0,0 0 0,-1 0 0,1 0 1,0 0-1,0 0 0,0 0 0,0-1 0,0 1 0,0-1 0,2 0 1,1 1-5,1-1-1,-1 0 1,1 0-1,-1 0 1,1-1-1,-1 0 1,0 0-1,1 0 1,-1-1-1,0 0 0,0 0 1,0-1-1,0 0 1,0 0-1,-1 0 1,2-2 5,4-3-77,-1-2 1,-1 0-1,0 0 1,0 0 0,-1-1-1,0-1 1,-1 1-1,-1-1 1,1 0-1,-2-1 1,0 1 0,0-1-1,-2 0 1,1 0-1,-1-1 1,-1 1-1,0-4 77,-3 16-23,0-1-1,0 1 1,0 0-1,0 0 1,0 0-1,0 0 1,0 0-1,0 0 0,0 0 1,0 0-1,0 0 1,-1 0-1,1 1 1,0-1-1,-1 0 1,1 1-1,0-1 1,-1 1-1,1 0 0,-1-1 1,1 1-1,-1 0 1,1 0-1,-1 0 1,1 0-1,0 0 1,-1 0-1,-1 1 24,-1-2 25,-1 1-1,0 0 1,1 1 0,-1-1-1,1 1 1,-1 0 0,1 0-1,-1 0 1,-4 2-25,6 0 45,-1 0 0,0 1 0,1-1 0,0 1 0,0 0 0,0 0 0,0 0 0,1 0 1,-1 0-1,1 1 0,0-1 0,1 1 0,-1-1 0,1 1 0,0 0 0,-1 1-45,1 2 82,-1-1 1,1 1-1,1 0 0,-1 0 1,1 0-1,1 0 1,0 0-1,0-1 0,0 1 1,1 0-83,-1-5 10,0-1 1,1 1-1,-1-1 1,1 0 0,0 0-1,-1 1 1,1-1-1,0 0 1,0-1-1,1 1 1,-1 0 0,0-1-1,0 1 1,1-1-1,-1 1 1,1-1 0,-1 0-1,1 0 1,0 0-1,-1-1 1,1 1-1,0-1 1,0 1 0,0-1-11,74 5 143,-67-5-127,14 0-40,-11 1-154,0-1 0,-1 0 0,1 0 0,0-1 0,0-1 0,0 0 0,-1-1 0,1-1 0,-1 0 0,0 0 0,5-3 178,26-23-4626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7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12005,'0'0'3402,"7"13"416,-3 55 390,-4 50-4208,-1-43 151,1-74-258,4-12 25,17-40-749,21-34 831,-34 70-269,1-1 0,1 2 0,0-1 0,1 1 0,0 1 0,1 0 0,7-5 269,-18 17-15,0 0 0,0 0 0,0 0-1,0 1 1,0-1 0,0 0-1,0 0 1,0 1 0,1-1-1,-1 1 1,0-1 0,0 1-1,0 0 1,1-1 0,-1 1-1,0 0 1,0 0 0,1 0-1,-1 0 1,0 0 0,1 0-1,0 0 16,-1 1-1,0-1-1,0 1 0,-1 0 1,1-1-1,0 1 0,0 0 1,-1 0-1,1 0 0,0 0 0,-1 0 1,1 0-1,-1 0 0,1 0 1,-1 0-1,1 0 0,-1 0 1,0 0-1,1 0 0,-1 0 1,0 1 1,1 12 183,0-1 0,-1 0 0,0 1 0,-2 6-183,1 1 554,1 77 521,0-98-1123,1 1 49,0-1 0,0 1 1,0-1-1,0 0 0,0 1 0,0-1 1,0 0-1,0 0 0,0 0 0,1 0 1,-1 0-1,0 0 0,0 0 1,0 0-1,0 0 0,0 0 0,0-1 1,0 1-1,0 0 0,0-1 0,0 1 1,0-1-1,0 1 0,0-1 1,0 0-1,0 1-1,24-17-7,-18 10-260,-1 0 0,0-1 0,0 1-1,-1-1 1,0 0 0,0 0 0,-1-1-1,0 1 1,1-3 267,13-28-2952,-16 37 2658,-2 0 249,1 1 0,-1 0 0,1 0 0,-1 0 0,1-1 1,0 1-1,0 0 0,0 0 0,0 0 0,0 0 0,0 0 0,0 0 1,0 0-1,0 1 0,0-1 0,0 0 0,1 1 0,-1-1 0,0 1 0,0-1 1,1 1-1,-1-1 0,0 1 0,2 0 45,-3 31 1601,0-8-234,-1-15-1141,0-1 0,1 0 0,0 1 0,0-1 1,0 0-1,1 0 0,1 1 0,-1-1 0,1 0 1,0 0-1,0 0 0,1 0 0,0-1 1,0 1-1,1-1 0,1 2-226,-2-6 11,-1 0 0,1-1 0,0 1 0,0-1-1,0 0 1,0 0 0,0 0 0,0 0 0,1 0 0,-1-1 0,0 1 0,0-1 0,0 0 0,1 0-1,-1 0 1,0-1 0,3 0-11,2 0 6,0 0-1,0 0 1,0-1 0,0 0-1,-1-1 1,6-2-6,-2-1-262,-1-1 1,0 0-1,0-1 1,-1 0-1,0 0 1,5-7 261,-9 10-367,-1 1 1,0-1-1,-1 0 1,1 0-1,-1 0 1,0 0 0,0-1-1,-1 0 1,1 1-1,-1-1 1,0 0 0,-1 0-1,0 0 1,1-4 366,-2 7 176,0 3 61,0 31 2447,-1-8-1981,1-16-418,-1 0 0,1 0 0,1 0 0,-1 0 0,1 0 0,0-1 0,2 7-285,-2-11-170,0-1 1,0 1 0,0 0 0,0 0 0,0-1-1,0 1 1,1-1 0,-1 1 0,0-1 0,1 0-1,0 1 1,-1-1 0,1 0 0,0 0 0,-1 0-1,1 0 1,0 0 0,0-1 0,0 1 0,0 0 0,0-1-1,0 1 1,0-1 0,0 0 0,0 0 0,0 0-1,0 0 1,0 0 0,0 0 169,17 0-7553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7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 18312,'3'-3'3458,"-3"3"-2690,0 0 689,0 0-224,0 0-929,0 0-304,3 0 0,0 6 64,0 2 32,3 3-96,4 4-272,5-10-849,1-5-2881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09.1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0 223 8580,'8'-17'10383,"11"2"-6161,34-12-5065,-17 9 1381,-21 9-544,52-35 23,-63 41-47,0 0 1,0-1-1,0 1 0,0-1 1,-1 0-1,0 0 1,0 0-1,0 0 1,0-1-1,-1 1 0,1-1 1,-1 0-1,0-1 30,-1 5-38,-1 0-1,0 0 1,0 0-1,0-1 1,0 1-1,0 0 1,0 0-1,0 0 1,0-1-1,0 1 1,0 0-1,-1 0 1,1 0-1,0 0 1,-1 0-1,1 0 0,-1 0 1,1-1-1,-1 1 1,0 1-1,1-1 1,-1 0-1,0 0 1,0 0-1,0 0 1,0 0-1,0 1 1,0-1-1,0 0 1,0 1-1,0-1 1,0 1-1,0-1 1,0 1-1,0-1 1,0 1-1,0 0 1,0 0-1,-1-1 1,1 1-1,0 0 1,0 0-1,0 0 0,-1 0 1,1 1 38,-10-2 107,1 1-1,-1 1 1,0 0-1,-8 2-106,17-2 42,-1 0 1,0 0-1,0 0 1,1 1-1,-1-1 0,0 1 1,1 0-1,0-1 0,-1 1 1,1 0-1,0 1 0,0-1 1,0 0-1,0 1 1,1-1-1,-1 1 0,0-1 1,1 1-1,0 0 0,0-1 1,0 1-1,0 0 0,0 0 1,0 0-1,1 0 1,-1 1-43,-2 12 337,1 1 1,1-1-1,0 0 1,1 4-338,1-17 43,0 0 1,0-1 0,0 1-1,0-1 1,0 1 0,1-1-1,-1 1 1,1-1 0,0 0-1,0 0 1,0 0 0,0 0-1,0 0 1,0 0 0,0-1-1,1 1 1,-1-1 0,1 1-1,-1-1 1,1 0 0,-1 0-1,1 0 1,1 0-44,67 22 493,-9-19-1816,-46-4-2733,-7 0-8270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0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 14215,'2'-9'5730,"2"13"-2404,4 14-2522,2 30-184,-2 1 1,1 38-621,-9-86 4,0 1 5,0 0 0,0 0-1,0 0 1,0 0 0,1-1 0,-1 1 0,0 0-1,1 0 1,-1 0 0,1 0 0,0-1 0,0 1-1,0 0 1,-1-1 0,2 1 0,-1-1 0,0 1-1,1 1-8,20-35-77,0-2 35,37-49-567,-53 75 517,2 0 0,-1 0 0,1 0 0,0 1 1,0 0-1,1 1 0,8-5 92,-11 9-24,-5 4 4,0 0 0,-1 0 0,1 0-1,0 0 1,-1 0 0,0 0 0,1 0 0,-1 0 0,0 0-1,0 0 1,0 0 0,0 0 0,0 0 0,0 0 0,-1 1 20,1 1-34,-1 26-79,-1-17 167,2-1-1,0 1 0,0 0 1,1-1-1,2 7-53,-3-17 6,1 1-1,0-1 0,-1 0 1,1 1-1,0-1 0,0 0 1,0 0-1,0 0 0,1 1 1,-1-1-1,0 0 0,1-1 1,0 1-1,-1 0 0,1 0 1,0-1-1,0 1 1,0-1-1,0 0 0,0 1 1,0-1-1,0 0 0,1 0 1,-1 0-1,0 0 0,1-1 1,-1 1-1,0-1 0,2 1-5,11 0 0,1 0 0,-1 0 1,0-2-1,0 1 0,1-2 0,-1 0 0,0-1 0,0-1 0,-1 0 0,1-1 0,3-2 0,-12 4-77,0 0 0,0 0 0,-1 0-1,1-1 1,-1 0 0,1 0 0,-1-1 0,0 1-1,-1-1 1,1 0 0,-1 0 0,0-1 0,0 1-1,-1-1 1,0 0 0,0 0 0,0 0 0,0 0-1,-1 0 1,0-1 0,-1 1 0,1-1 0,-1 0-1,-1 1 1,1-1 0,-1-4 77,-1 10-20,1 1 0,-1-1 0,0 0 0,0 0 1,1 1-1,-1-1 0,0 0 0,0 1 0,0-1 0,0 1 0,0-1 0,0 1 0,0 0 0,0-1 0,0 1 1,0 0-1,0 0 0,0-1 0,0 1 0,0 0 0,0 0 0,0 0 0,0 0 0,0 1 0,-1-1 20,-39 0 115,32 0-39,5 1-51,1-1 0,-1 1-1,0 0 1,0 0 0,1 0-1,-1 0 1,0 1 0,1-1 0,-1 1-1,1 0 1,0 0 0,0 0-1,0 1 1,0-1 0,0 1-1,0 0 1,0-1 0,1 1 0,0 0-1,-1 1 1,1-1 0,0 0-1,0 1-24,-1 3 49,-1 0-1,0 1 1,1-1 0,1 1-1,-1 0 1,1 0-1,1 0 1,-1 0 0,1 0-1,1 5-48,-1 4 201,1-12-134,0 0 0,0 0 0,0-1 0,0 1 0,1 0 0,0-1 0,0 1 0,1 4-67,-1-8 4,0 1 1,1 0-1,-1 0 1,0-1-1,1 1 1,-1 0-1,1-1 1,-1 0-1,1 1 1,0-1-1,0 0 1,0 0-1,0 0 0,0 0 1,0 0-1,0 0 1,0-1-1,0 1 1,0-1-1,0 1 1,0-1-1,1 0-4,19 3 94,0-1-1,1-1 0,19-2-93,0 0 120,-32 0-139,1-1 0,-1 0-1,0-1 1,0 0 0,0 0 0,0-1-1,0 0 1,-1-1 0,0 0-1,0-1 1,0 0 0,-1 0-1,0 0 1,2-3 19,4-3-297,-1 0 1,0-1-1,-1-1 0,-1 0 0,0-1 0,-1 0 1,8-14 296,-14 150 2740,-4-119-2736,1 0 0,0-1 0,-1 1 1,1 0-1,0-1 0,0 1 0,0-1 1,-1 1-1,2-1 0,-1 0 0,0 1 1,0-1-1,0 0 0,1 0 0,-1 1 1,0-1-1,1 0 0,-1-1 0,1 1 1,0 0-1,-1 0 0,1-1 0,0 1 1,-1-1-1,1 1 0,0-1 0,-1 0 1,1 1-1,0-1 0,0 0 0,0 0 1,-1 0-1,1-1 0,0 1-4,10 1-319,0-2 0,-1 1 0,1-1 0,9-3 319,13-9-2932,-5-11-3775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0.7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22554,'-3'0'1281,"3"0"-1089,0 0 96,0 3-128,0 14-160,0 5-480,0-8-1217,0-5-3457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2.4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8 159 14343,'-5'70'7646,"2"23"-7646,11 68 2203,-8-160-2218,4 36 461,-2-36 46,-2-22-329,-1-44 127,-1 43-295,1 1 0,0-1-1,2 0 1,1 1 0,1-1 0,0 1 0,2-1-1,4-9 6,4-2-34,2 0-1,1 2 1,7-10 34,-19 34-32,0 0-1,1 0 1,0 0 0,0 1 0,1-1 0,0 1-1,0 1 1,0-1 0,1 1 0,0 0 0,0 0-1,0 1 1,0 0 0,1 1 0,-1-1 0,1 1-1,0 1 33,-7 1-20,0 1-1,0 0 0,0 0 1,-1 0-1,1 0 0,0 0 0,0 0 1,0 0-1,-1 1 0,1-1 1,0 0-1,0 0 0,0 0 1,-1 1-1,1-1 0,0 1 1,0-1-1,-1 0 0,1 1 0,0-1 1,-1 1-1,1 0 0,0-1 1,-1 1-1,1-1 0,-1 1 1,1 0-1,-1 0 0,0-1 0,1 1 1,-1 0 20,8 36-107,-8-21 164,-1 0 1,0 0-1,-3 13-57,1-18-1,0-1 0,0 1 0,-2-1 0,1 0 0,-1 0 0,0 0 0,-1-1 0,0 0 0,-1 0 0,0 0 0,-7 7 1,-9-8-594,17-10-2024,6-8-1970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3.0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16343,'1'1'5530,"5"12"-4667,-4 35 194,-1-22-789,1-1 1,1 1-1,4 10-268,2-168-438,-9 128 440,0 0 0,1 0-1,0 0 1,-1 0-1,1 0 1,0 0 0,1 0-1,-1 0 1,1 0-1,0 1 1,0-1-1,0 1 1,0-1 0,2-1-2,1 1-11,-1 1 1,1 0-1,0 0 1,0 1-1,0-1 1,0 1-1,0 0 1,1 1-1,-1-1 1,3 0 10,22-5-181,0 1 1,1 1 0,0 2-1,-1 0 1,13 3 180,-42 0-4,0 0 0,0 1 0,0-1 0,0 1 0,-1-1 0,1 1 0,0-1 0,0 1 0,0-1 0,-1 1 0,1 0 0,0-1 0,-1 1 0,1 0 0,-1 0 0,1-1-1,-1 1 1,1 0 0,-1 0 0,1 0 0,-1 0 0,0 0 0,0-1 0,1 1 0,-1 0 0,0 0 0,0 0 0,0 0 0,0 0 0,0 0 0,0 1 4,0 41 132,0-31-14,-2 34 49,1-28-84,0 0 0,1-1 0,1 1 0,0 0 0,2 2-83,-2-18-1,0 0 0,1 0 0,-1-1 0,0 1 0,1 0 0,-1-1 0,1 1 0,-1-1 0,1 0 0,0 1 0,-1-1 0,1 0 0,0 0 0,0 0 0,0 0 0,0 0 0,0-1-1,0 1 1,0-1 0,0 1 0,0-1 0,0 0 0,1 0 0,-1 0 0,0 0 0,1 0 1,4 1 3,-1-1 0,1 0-1,0-1 1,-1 0 0,1 0-1,-1 0 1,1-1 0,2-1-3,2-3 2,0-1 0,-1 0 0,0-1 1,0 0-1,-1-1 0,0 0 1,0 0-1,-1-1 0,0 0 0,-1-1 1,0 1-1,-1-1 0,0-1 1,-1 1-1,0-1 0,-1 0 0,0 0 1,-1-1-1,0 1 0,-1 0 1,0-6-3,-2 15-5,1 1 0,-1-1 1,0 0-1,0 0 0,0 1 1,0-1-1,0 0 0,-1 0 0,1 1 1,-1-1-1,0 0 0,1 1 1,-1-1-1,-1 1 0,1-1 1,0 1-1,0 0 0,-1-1 1,0 1-1,1 0 0,-2-1 5,-1 1-19,0 0 0,-1 0-1,1 1 1,0 0-1,-1 0 1,1 0 0,-1 0-1,0 0 1,1 1 0,-1 0-1,0 0 1,-3 1 19,-2-1-6,1 0 1,-1 1 0,0 0-1,1 1 1,-1 0 0,1 1-1,0 0 1,-1 0 0,1 1-1,1 0 1,-1 1-1,1-1 1,-1 2 0,1-1-1,1 1 1,-1 0 0,-4 6 5,7-7-560,0 2 0,1-1 1,-1 0-1,1 1 1,0 0-1,1 0 0,0 0 1,0 0-1,0 1 560,1 6-14321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07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14 22650,'-16'-8'1617,"10"2"-1137,3 6 33,3 0 527,0 0-592,0 0-416,0 0-32,0 0-288,0 0-496,0 0-785,-9 0-4802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4.0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4 18793,'4'7'3381,"-2"16"-3033,-2-18 34,10 128 1890,-7 78-2272,-3-178 41,-15-51-145,5-3 61,1 0 0,0-1 1,2 0-1,1 0 0,1-1 1,0 0-1,2 0 0,1 0 1,0 0-1,2 0 0,1-7 43,0 25-39,-1-1 1,1 0-1,1 1 0,-1-1 0,1 1 0,0 0 0,0-1 1,0 1-1,1 0 0,0 0 0,0 0 0,0 1 0,1-1 1,-1 1-1,1 0 0,0 0 0,0 0 0,1 0 0,-1 1 1,1 0-1,0 0 0,-1 0 0,1 0 0,1 1 0,-1 0 1,0 0-1,1 0 0,-1 0 0,1 1 0,-1 0 0,1 0 1,0 1-1,-1 0 0,1 0 0,0 0 0,1 1 39,-6-1-14,0 1 1,0-1-1,0 1 0,0 0 0,-1-1 0,1 1 1,0 0-1,0 0 0,-1 0 0,1 0 0,0-1 0,-1 1 1,1 0-1,-1 0 0,1 0 0,-1 0 0,1 0 1,-1 0-1,0 0 0,0 1 0,1-1 0,-1 0 0,0 0 1,0 0-1,0 0 0,0 0 0,0 1 14,0 41-12,-1-31-16,0-5 11,0 0 0,0 0 0,-1 0 0,1 0 0,-2-1 0,1 1 1,-1 0-1,0-1 0,0 0 0,-1 0 0,0 0 0,0 0 0,0-1 0,-1 1 0,0-1 0,0 0 1,0 0-1,0-1 0,-1 0 0,0 0 0,0 0 0,0 0 0,0-1 0,-1 0 0,1-1 0,-1 1 1,-2-1 16,-3 2-1641,7-4-2318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4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10901,'0'0'2596,"0"0"-1188,1 7 3120,1 30-2519,-2 137 64,7-180-2930,2-21 580,-6 16 120,1 0 1,-1 0 0,2 1-1,-1-1 1,2 1 0,-1 0-1,1 1 1,1-1 0,0 1 0,1-1 156,-2 8 5,-1 0 1,0 1-1,0-1 1,0 1-1,1 0 1,-1 1-1,1-1 1,-1 1-1,0 0 1,1 0-1,-1 1 1,5 1-6,11-1 48,2-1-167,-11 1 26,1-1 0,-1-1 0,0 0 0,8-1 93,-18 9 238,-1 1 0,0-1 0,0 1 0,-1 0 0,0 0-1,-1 6-237,1-7 225,0 14-69,-1-13-67,1 0 0,0 0 0,0 0 0,1 0-1,0-1 1,1 1 0,-1 0 0,2 1-89,-2-6-39,1-1 1,-1 1-1,1-1 1,0 0 0,-1 0-1,1 0 1,0 0-1,0 0 1,0 0 0,1 0-1,-1-1 1,0 1-1,1-1 1,-1 0-1,1 1 1,-1-1 0,1 0-1,0-1 1,-1 1-1,1 0 1,0-1 0,0 1-1,-1-1 1,1 0-1,3 0 39,31 0-2687,-22 0-1546,-2 0-5980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5.2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21546,'0'0'1328,"0"0"-1071,0 0 623,0 0-464,0 0-416,0 6-128,3 8-192,3-9-1409,-6-5-10853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7.2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203 189 10933,'0'0'4319,"-6"2"3763,-27 13-8176,12 0 118,-1 1 0,2 1-1,0 1 1,-7 10-24,21-22-23,1 1-1,-1 0 0,2 0 0,-1 0 0,1 0 1,0 1-1,0 0 0,1 0 0,0 0 0,1 0 1,0 0-1,0 0 0,0 1 0,1-1 1,0 7 23,1-14-17,0 0 1,0 0 0,1 0-1,-1 0 1,0 0 0,0-1 0,0 1-1,1 0 1,-1 0 0,0 0 0,1-1-1,-1 1 1,1 0 0,-1 0 0,1-1-1,-1 1 1,1 0 0,0-1 0,-1 1-1,1 0 1,0-1 0,-1 1 0,1-1-1,0 0 1,0 1 0,-1-1-1,1 1 1,0-1 0,0 0 0,0 0-1,0 1 17,36 0-226,-26-3 199,-1 0-1,1-1 0,-1 0 0,0-1 0,8-3 28,-4-2-116,1 1-1,-2-2 1,1 0 0,-2-1 0,1 0 0,3-6 116,-11 12-274,0-1 1,-1 1 0,0-1 0,0 0 0,0 0 0,0-1 0,-1 1 0,-1-1-1,1 0 1,-1 1 0,0-1 0,0 0 0,-1-1 0,0 1 0,0-6 273,-1 13 56,0 0 56,-2 3-43,0 0 0,-1 0 1,1 0-1,1 0 1,-1 1-1,0-1 0,1 1 1,0-1-1,0 1 1,0-1-1,0 1 0,0 1-69,-1 1 189,-1 6 52,0-1-1,0 1 0,1 0 0,0-1 0,1 1 0,1 0 0,0 0 0,0 0 0,1 0 1,1 1-241,-1-12 16,0 1 1,0 0 0,1-1 0,-1 1-1,0-1 1,1 1 0,-1-1 0,1 1-1,-1-1 1,1 0 0,0 0 0,-1 0-1,1 0 1,0 0 0,0 0 0,0-1 0,0 1-1,0-1 1,0 1 0,0-1 0,0 1-1,0-1 1,2 0-17,55 2 74,-45-3 13,-6 0-149,-1 0-1,1-1 0,-1 0 0,1 0 0,-1-1 1,1 0-1,-1 0 0,0-1 0,-1 0 0,1 0 1,-1-1-1,1 1 0,-1-1 0,-1-1 0,1 1 1,-1-1-1,0 0 0,0 0 0,4-7 63,1-2-656,0 0 0,-1-1 1,0 0-1,-2-1 0,0 0 0,0 0 0,-2 0 0,1-6 656,0-18-2184,-1 0-1,-3 0 1,-2-30 2184,0 53 478,-5 17 4449,-15 14-3819,11 1-451,0 2 0,1-1 0,0 1 0,2 1 0,-1-1 0,2 1 0,0 2-657,-4 17 669,2 1-1,-3 35-668,10-72 3,-1 12 171,0 0 0,0 0 1,1 1-1,1-1 1,0 0-1,2 6-174,-2-15 12,-1 0-1,1 0 1,0-1 0,0 1-1,1 0 1,-1-1 0,1 0-1,-1 1 1,1-1 0,0 0-1,0 1 1,0-1 0,0 0-1,0 0 1,0-1 0,1 1-1,-1 0 1,0-1 0,1 0-1,0 1 1,-1-1 0,1 0-1,0 0 1,-1 0 0,1-1 0,0 1-1,0-1 1,0 0 0,1 1-12,6 0 10,1-1 1,0 0-1,0-1 1,0 0-1,-1 0 1,1-1-1,0 0 0,-1-1 1,0 0-1,0-1 1,0 0-1,0-1 1,0 0-1,-1-1 1,2 0-11,7-8-171,0 0 0,-1-1 1,0-1-1,-1 0 0,-1-1 0,9-14 171,-17 22-162,-1 0 0,0-1-1,-1 0 1,0 0 0,-1 0-1,0 0 1,0-1-1,-1 0 1,-1 1 0,0-1-1,0 0 1,-1 0-1,0-1 1,-1 1 0,-1-2 162,1 12 18,-1 0 1,0 0-1,1 1 0,-1-1 1,0 0-1,0 1 1,0-1-1,0 1 1,1-1-1,-1 1 1,0 0-1,0-1 0,0 1 1,0 0-1,0-1 1,0 1-1,0 0 1,0 0-1,0 0 1,0 0-1,0 0 0,0 0 1,0 0-1,0 0 1,-1 1-19,-30 1 408,27-1-334,0 0 0,1 1 0,-1 0-1,1 0 1,0 0 0,-1 1-1,1-1 1,0 1 0,1 0 0,-1 0-1,0 1 1,1-1 0,0 1-1,0-1 1,0 1 0,0 0-1,0 0 1,1 1 0,0-1 0,0 0-1,0 1 1,0-1 0,1 1-1,-1 0-73,-3 13 151,0-1-1,1 1 1,0 0-1,2 0 1,-1 17-151,2-11 214,-1-11-95,2-1 0,0 1 0,0 0 0,1 0 0,0-1 0,1 1 0,3 6-119,-4-16 11,0 0 0,1 0-1,-1 0 1,1 0-1,0 0 1,0-1 0,0 1-1,0 0 1,1-1-1,-1 1 1,1-1 0,0 0-1,-1 0 1,1 0-1,0 0 1,0-1 0,0 1-1,0-1 1,0 0-1,1 0 1,-1 0 0,0 0-1,1 0 1,-1-1 0,0 1-1,1-1 1,-1 0-1,1 0 1,-1 0 0,1-1-11,6 1 14,0 0 0,1-1 1,-1 0-1,0-1 0,-1 0 1,1-1-1,0 0 1,-1-1-1,1 0 0,-1 0 1,0-1-1,0 0 0,-1 0 1,1-1-1,-1 0 1,-1-1-1,1 0 0,3-4-14,9-7-260,-1-1 1,13-18 259,-26 31-92,-1-1 1,-1 0-1,1 0 1,-1 0-1,0 0 1,-1-1-1,0 1 1,0-1-1,0 0 1,-1 0-1,0-1 92,-2 0 48,-2 9-26,0-1 0,0 1 0,0 0-1,0 0 1,-1 0 0,1 0 0,0 0-1,0 0 1,0 1 0,-1-1 0,1 1-1,0-1 1,-1 2-22,0 1 32,0 0 1,0 1-1,0-1 1,1 1-1,-1 0 0,1 0 1,0 0-1,0 0 0,0 0 1,0 0-1,1 0 0,0 1 1,0-1-1,0 1 0,0-1 1,1 1-1,0 0-32,-3 89 618,4-67-423,-1-24-194,0 0 0,0-1 0,0 1 0,0 0 0,0 0 0,1-1 0,-1 1-1,1-1 1,-1 1 0,1 0 0,0-1 0,0 1 0,1-1 0,-1 0 0,0 1-1,1-1 1,1 2-1,-1-2-127,1-1 0,0 1-1,0-1 1,0 1-1,0-1 1,0 0-1,0 0 1,0 0 0,0 0-1,1-1 1,-1 1-1,0-1 1,0 0 0,3 0 127,19 1-3912,0-1-4836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7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8068,'0'0'4071,"0"0"-2334,0 0-774,0 0-104,0 0-192,0 0 80,0 13 1128,0 4-1509,0 1-1,0 0 1,2 0-1,0-1 1,1 1-1,1-1 1,1 0-1,0 0 1,1 0-1,2 2-365,-6-17 14,-1 0 0,1 1 0,-1-1 0,1 0-1,0 0 1,0 0 0,0-1 0,0 1-1,0 0 1,0-1 0,0 1 0,1-1 0,-1 0-1,0 0 1,1 0 0,-1 0 0,1 0-1,-1 0 1,1-1 0,0 1 0,-1-1 0,1 0-1,0 1 1,-1-1 0,1-1 0,0 1 0,-1 0-1,1-1 1,0 1 0,-1-1 0,1 0-1,-1 0 1,1 0 0,-1 0 0,1 0 0,-1 0-1,0-1 1,0 1 0,0-1 0,0 0 0,0 0-1,0 0 1,0 1 0,0-2 0,-1 1-1,1 0 1,-1 0 0,2-2-14,6-11 10,0-1 0,-1 1 0,-1-1 1,0-1-1,-1 1 0,-1-1 0,-1 0 0,0 0 0,-1-1 0,0-12-10,-3 28-128,0 2-371,0 0-725,0 0-1140,0 2-2275,0 5-5798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8.2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16 11557,'0'-1'258,"0"1"0,0-1 0,0 1 0,0-1 0,0 0 0,0 1-1,0-1 1,-1 1 0,1-1 0,0 0 0,0 1 0,0-1 0,-1 1 0,1-1-1,0 1 1,-1-1 0,1 1 0,0-1 0,-1 1 0,1-1 0,-1 1 0,1-1-1,-1 1 1,1 0 0,-1-1 0,1 1 0,-1 0 0,1-1 0,-1 1 0,1 0-1,-1 0 1,0-1-258,-23 4 1791,-19 19-2005,33-12 314,0 0 0,1 1 1,0 1-1,1-1 0,0 1 0,1 0 1,0 1-1,1 0 0,0 0 1,1 1-1,1-1 0,0 1 0,1 0 1,0 0-1,1 0 0,1 0 1,0 12-101,1-25-3,1-1 0,-1 1 1,0-1-1,1 1 0,-1-1 1,1 1-1,-1-1 0,0 0 1,1 1-1,-1-1 0,1 0 1,-1 1-1,1-1 0,-1 0 1,1 1-1,0-1 0,-1 0 1,1 0-1,-1 0 0,1 0 1,0 1-1,-1-1 0,1 0 1,-1 0-1,1 0 0,0 0 1,-1 0-1,1-1 0,-1 1 1,1 0-1,0 0 3,23-5 163,-10-7-418,-1-1 1,1 0-1,-2 0 1,0-2-1,0 1 1,-2-1-1,0-1 1,1-2 254,-4 4-726,0 3-602,-5 23 1693,-2-8-229,0 0-1,1 0 1,-1 0-1,1-1 1,-1 1-1,1 0 1,0-1-1,1 1 1,-1-1-1,1 1 1,-1-1-1,1 1 1,0-1-1,0 0 1,1 0-1,-1 0 1,1 0-1,-1-1 1,1 1-1,0 0 1,0-1-1,0 0 1,0 0-1,1 0 1,-1 0-1,0 0 1,1-1-1,-1 0 1,1 1-1,3-1-135,1 1-145,-1-1 0,1 0 0,-1 0 0,1 0 0,-1-1 0,1-1 0,0 1 0,-1-1 0,1 0 0,-1-1-1,1 0 1,-1 0 0,0-1 0,0 0 0,5-2 145,38-32-5584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19.7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97 11941,'4'-5'8707,"5"12"-7132,6 11-1849,-10-7 456,-1 0 0,0 0 0,-1 1 0,0-1 0,-1 1 0,0 0 0,0 0 0,-2 1-182,0-12 40,0-1 64,0 0 75,1-5-174,0 0-1,0 0 1,-1 0-1,1 0 1,-2 0-1,1 0 0,0 1 1,-1-4-5,-1-10-41,3 11-1,0 1 0,0-1 1,0 1-1,1 0 0,0-1 1,0 1-1,0 0 0,1 0 1,0 0-1,0 0 0,0 1 0,1-1 1,0 1-1,0 0 0,1 0 1,-1 0-1,1 1 0,0 0 1,0 0-1,0 0 0,1 0 1,-1 1-1,1 0 0,0 0 0,0 0 1,0 1-1,2-1 42,-6 3 2,0 0-1,-1 0 1,1 0-1,0 0 1,-1 0-1,1 0 1,0 0-1,-1 1 1,1-1-1,0 0 1,-1 1-1,1-1 1,-1 1-1,1 0 1,-1 0-1,1-1 1,-1 1-1,1 0 1,-1 0-1,0 1 1,0-1-1,1 0 1,-1 0-1,0 0 1,0 1-1,0-1 1,0 1-1,-1-1 1,1 1-1,0-1 1,0 2-2,3 7 143,-1 1 0,0-1 0,-1 1 0,0 0 0,-1 1-143,0-4 129,1 0 0,-1 1 0,1-1 0,0-1 1,1 1-1,0 1-129,-2-9 7,0 1 0,0 0 1,0-1-1,0 1 0,0-1 1,0 1-1,1-1 0,-1 1 0,0-1 1,0 0-1,0 0 0,0 1 1,1-1-1,-1 0 0,0 0 1,0 0-1,0 0 0,1-1 0,-1 1 1,0 0-1,0 0 0,1-1-7,29-8 136,39-34-165,-52 30-968,0 1 0,1 1 0,6-2 997,-24 12-491,-1 1 3,0 40-49,0-26 814,-1-9-32,1 0 0,0 1 0,0-1 0,1 0 0,-1 0 0,1 1 0,1-1 0,0 4-245,-1-7 32,0 0 1,1-1-1,-1 1 1,0-1-1,1 1 0,-1-1 1,1 1-1,-1-1 1,1 0-1,-1 0 0,1 1 1,0-1-1,0-1 1,0 1-1,0 0 1,-1 0-1,1-1 0,0 1 1,0-1-1,0 1 1,0-1-1,0 0 0,0 0 1,1 0-1,0 0-32,17 0 107,1 0-1,-1-2 1,0 0-1,0-1 1,0-1-1,-1-1 1,1-1-1,1-2-106,-6 3-14,-1-1-1,0-1 1,0 0-1,-1-1 1,0-1-1,0 0 1,-1-1-1,0 0 1,-1 0-1,10-13 15,-19 22-32,0-1-1,-1 0 1,1 0-1,-1 0 1,0 0-1,1 0 1,-1 0-1,0 0 0,0 0 1,0 0-1,-1-1 1,1 1-1,-1 0 1,1 0-1,-1-1 1,0 1-1,1 0 1,-1-1-1,0 1 1,-1-2 32,0 3-22,1-1 0,-1 1 0,0 0 0,0 0 0,0-1 0,0 1 0,0 0 0,0 0-1,0 0 1,0 0 0,0 1 0,-1-1 0,1 0 0,0 0 0,-1 1 0,1-1 0,0 1 0,-1-1 0,1 1 0,-1-1 0,1 1 0,-1 0 0,1 0 0,-1 0 0,1 0 0,-1 0 0,1 0 0,-2 0 22,-4 0 34,-1 1-1,1-1 1,-1 1-1,1 0 1,-1 1-1,1 0 1,0 0 0,0 1-1,0-1 1,0 1-1,0 1 1,1 0-1,-2 0-33,4-1 43,0 1-1,1-1 0,-1 1 0,0-1 0,1 1 0,0 0 0,0 0 0,0 1 0,1-1 0,-1 0 0,1 1 0,0 0 0,1-1 0,-1 1 0,1 0 1,0 0-1,0 0 0,0 0 0,0 0 0,1 1-42,-1 0 35,1 0 1,0 0 0,0 0 0,0 0-1,1 0 1,-1 0 0,1-1-1,1 1 1,-1 0 0,3 5-36,-2-8 0,0 0 1,0-1 0,0 0-1,0 1 1,1-1 0,-1 0-1,1 0 1,-1 0 0,1-1-1,0 1 1,0-1 0,-1 1-1,1-1 1,0 0 0,0 0-1,1 0 1,-1 0 0,0-1-1,0 1 1,0-1 0,1 0-1,30 3-846,0-1 1,31-3 845,-14 0-6972,-35 1 329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0.2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13462,'0'0'1782,"0"0"-803,0 0-261,0 3-272,-2 66 2935,0-35-2357,2 0-1,1 1 0,5 30-1023,-6-65-7,0 0 1,0-1 0,0 1 0,1 0 0,-1 0 0,0 0 0,0-1 0,0 1 0,0 0-1,1 0 1,-1-1 0,0 1 0,0 0 0,0 0 0,1 0 0,-1 0 0,0-1 0,0 1-1,1 0 1,-1 0 0,0 0 0,0 0 0,1 0 0,-1 0 0,0 0 0,0 0 0,1 0-1,-1 0 1,0 0 0,0 0 0,1 0 0,-1 0 0,0 0 0,1 0 0,-1 0 0,0 0-1,0 0 1,1 0 0,-1 0 0,0 0 0,0 1 0,1-1 0,-1 0 0,0 0 0,0 0-1,0 0 1,1 1 0,-1-1 0,0 0 0,0 0 0,0 0 0,0 1 0,1-1 0,-1 0-1,0 0 1,0 1 0,0-1 0,0 0 0,0 0 0,0 1 0,0-1 0,0 0 0,0 0-1,0 1 1,0-1 0,0 0 0,0 1 0,0-1 6,11-20-195,-5 3-14,0 1 1,1 0 0,1 0-1,0 1 1,1 0 0,1 0 0,0 1-1,1 0 1,0 1 0,1 0-1,1 1 1,0 0 0,7-4 208,-19 15 10,0 0 0,0 1 0,0-1 0,0 1 0,0-1 0,0 1 0,0 0 0,0-1 0,0 1 0,1 0 0,-1 0 0,0-1 0,0 1 0,0 0 0,0 0 0,0 0 0,0 0 0,1 1 0,-1-1 0,0 0 0,0 0 0,0 1 0,0-1 0,0 1 0,0-1 0,0 1 0,0-1 0,0 1 0,0 0 0,0-1 0,0 1 0,0 0 0,-1 0 0,1-1 0,0 1 0,-1 0 0,1 0 0,0 0 0,-1 0 0,1 0 0,-1 0 0,1 0 0,-1 0 0,0 0 0,1 1 0,-1-1 0,0 0-10,4 11 171,-1-1 1,0 1 0,-1-1-1,0 8-171,0-7 207,3 27 252,-3-24-394,-1 1 1,2-1-1,0 0 1,1 0-1,0 0 1,2 0-1,-1-1 1,2 0 0,2 5-66,-8-18-22,0 0 0,0 0 0,0 0 1,0 0-1,0-1 0,0 1 0,0 0 1,0 0-1,0-1 0,1 1 0,-1 0 1,0-1-1,0 1 0,1-1 0,-1 0 1,0 1-1,1-1 0,-1 0 0,0 0 1,1 0-1,-1 0 0,0 0 0,1 0 1,-1 0-1,0-1 0,1 1 0,-1 0 1,0-1-1,1 1 0,-1-1 0,0 1 1,0-1-1,0 0 22,4-1-283,-1 0 0,1-1 1,-1 1-1,0-1 0,0 0 0,-1-1 0,1 1 0,0-1 283,18-24-4119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0.8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5394,'0'0'6182,"0"0"-4531,0 0-1037,0 0 240,0 0-147,0 0 93,0 5 1156,0 3-1537,1 159 4271,2-88-4353,4 0 1,4 13-338,0-61-94,-3-20-324,-7-12 377,-1 1 1,0 0 0,1 0 0,-1 0 0,1 0 0,-1 0-1,0 0 1,1-1 0,-1 1 0,0 0 0,1 0 0,-1 0-1,0-1 1,1 1 0,-1 0 0,0 0 0,0-1-1,1 1 1,-1 0 0,0-1 0,0 1 0,0 0 0,1-1-1,-1 1 1,0-1 0,0 1 0,0 0 0,0-1 0,0 1-1,0 0 1,0-1 0,0 1 0,0-1 0,0 1-1,0 0 41,4-22-853,-1 1-1,-1 0 0,-1-1 0,-1 1 1,-2-9 853,1-18-182,30 46 935,36-4-630,-49 3 634,0 1 1,0 1 0,1 1-1,12 1-757,-26 0 176,0 0 0,0 0 0,0 0 0,0 0 0,-1 1 0,1-1 0,0 1 0,-1 0 0,1 0 0,-1 0 0,0 0 0,1 0 0,-1 1 0,0-1 0,0 1-176,0 0-94,0-1-1,-1 1 1,2-1-1,-1 0 1,0 0-1,0 0 1,0 0-1,1-1 1,-1 1-1,1-1 1,0 1-1,-1-1 1,1 0-1,0 0 1,0 0-1,0 0 1,-1 0-1,3-1 95,1 0-3097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1.2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24011,'3'3'768,"-3"-1"-464,3-2 417,-3 0-337,0 0-384,0 0-128,3 0-368,-3 0-2610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08.9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132 151 10789,'12'1'8628,"-9"1"-4313,-12 9-3061,-4 1-1314,0 3 29,0 0 1,1 1-1,1 1 0,0-1 1,2 2-1,0-1 0,0 1 1,2 1-1,0 0 0,1 0 1,1 0-1,1 0 0,1 1 1,0 0-1,2-1 0,0 10 31,1-27-17,-1 0 0,1 1 0,0-1-1,0 0 1,0 0 0,0 1 0,1-1 0,-1 0 0,1 0-1,-1 0 1,1 1 0,0-1 0,0 0 0,0 0-1,0 0 1,0 0 0,0 0 0,1 0 17,0-1-19,1 0 0,0 0 1,0 0-1,0 0 0,-1-1 1,1 0-1,0 1 0,0-1 1,0 0-1,0 0 0,0 0 1,0-1-1,0 1 0,1-1 19,4-1-26,0 0 0,0-1 0,0 0 0,-1 0 0,1 0 0,-1-1 0,0 0 1,0-1-1,0 0 0,-1 0 0,1 0 0,-1 0 0,0-1 0,1-3 26,6-5-58,-1 0 0,0-1 0,-2 0 0,0-1 0,8-17 58,-9 15-45,22-49 54,-30 63-8,0 0 0,1 0 0,-1 0 0,0 0 0,-1 0 0,1 0 0,-1 0 0,0 0 0,0 0 0,0 0 0,0 0-1,-1 0 1,1-1 0,-1 1 0,-1 0-1,0 1-34,-2 0-1,1 1 0,0-1 0,0 1 0,-1 0 1,1 0-1,-1 0 0,1 0 0,-1 1 1,-3-2 34,-19-10 22,15 4 13,10 7-19,-1 0-1,0 0 1,0 0-1,0 0 1,0 0-1,0 1 1,0-1-1,0 1 1,-1 0-1,1-1 1,0 1-1,-1 0 1,1 1-1,-1-1 1,1 0-1,-1 1 1,0-1-16,27 2 104,-15-1-82,1 1 0,0-2 0,0 1 0,-1-1 0,1-1 0,-1 1 0,1-2 0,5-1-22,95-47 88,-82 36-77,0 1-1,0 2 1,2 1 0,-1 1-1,1 1 1,15-1-11,-41 9-6,0 1 0,0-1 1,-1 1-1,1-1 0,0 1 0,0 1 1,0-1-1,-1 0 0,1 1 0,0 0 1,0 0-1,2 1 6,-5-1-4,1 0 1,-1 1-1,1 0 0,-1-1 1,1 1-1,-1 0 1,0-1-1,0 1 1,0 0-1,0 0 0,0 0 1,-1 0-1,1 0 1,0 0-1,-1 0 1,1 0-1,-1 0 0,0 0 1,0 1-1,0-1 1,0 1 3,4 65 335,-5 49-335,-1-40 212,5 15-212,-3-88 0,0-2 2,-1 1 0,1 0 0,1 0 0,-1 0 0,0-1 0,1 1 1,-1 0-1,1 0 0,0-1 0,0 1 0,0 0 0,0-1 0,0 1 1,1-1-1,1 2-2,-3-4-6,1 1 1,0-1-1,-1 0 1,1 0-1,0 1 1,0-1-1,0 0 1,-1 0-1,1 0 1,0 0-1,0 0 1,-1 0-1,1 0 1,0-1-1,0 1 1,-1 0-1,1 0 1,0 0-1,0-1 1,-1 1-1,1 0 1,0-1-1,-1 1 1,1-1-1,-1 1 1,1-1-1,0 1 1,-1-1-1,1 1 0,-1-1 1,1 0 5,12-23 31,-10 17-25,18-37 111,8-17-220,2 1-1,11-10 104,-42 69-15,0 1 0,0 0 1,0 0-1,0-1 0,0 1 1,0 0-1,0-1 0,0 1 1,1 0-1,-1-1 0,0 1 1,0 0-1,0 0 1,1-1-1,-1 1 0,0 0 1,0 0-1,0 0 0,1-1 1,-1 1-1,0 0 0,1 0 1,-1 0-1,0 0 0,0 0 1,1 0-1,-1-1 0,0 1 1,1 0-1,-1 0 1,0 0-1,1 0 0,-1 0 1,0 0-1,1 0 0,-1 0 1,0 0-1,1 0 0,-1 1 1,0-1-1,1 0 0,-1 0 1,0 0-1,0 0 0,1 0 1,-1 0-1,0 1 1,0-1-1,1 0 0,-1 0 1,0 1 14,8 22-28,-2 35 499,-6-55-480,0 13 175,2 0 0,0 0 0,0 0 0,1 0 0,5 12-166,-7-24 5,0-1-1,1 0 1,-1 0-1,1 1 1,-1-1-1,1 0 1,0 0-1,0-1 1,1 1-1,-1 0 1,0-1-1,1 1 1,0-1-1,-1 0 1,1 0-1,0 0 1,0 0-1,0 0 1,0-1-1,1 1 1,-1-1-1,0 0 1,1 0-1,-1 0 1,1-1-1,-1 1 1,1-1-1,-1 0 1,2 0-5,0 0-31,1 0 1,0-1-1,0 1 0,0-1 1,0-1-1,-1 1 0,1-1 1,-1 0-1,1-1 0,-1 1 1,0-1-1,0 0 0,0 0 1,0-1-1,0 1 0,3-5 31,5-5-195,-1-1 0,-1-1 0,0 0 0,6-12 195,15-21-877,-31 45 744,-1 3 5,0 8 205,1 1 0,-1-1 0,1 0 0,1 1 0,0-1 0,0 0 0,0 0 0,1 0 0,1 0 1,-1 0-1,1-1 0,0 1 0,1-1 0,0 0 0,0 0 0,4 3-77,-4-5-8,0 0-1,1-1 1,-1 0 0,1 0 0,0 0-1,0 0 1,1-1 0,-1 0-1,1-1 1,-1 1 0,1-1-1,0 0 1,0-1 0,0 0-1,0 0 1,0 0 0,0-1 0,0 0-1,0-1 1,1 1 8,-6 0-137,0-1 0,1 1 0,-1-1 0,1 1 0,-1-1 0,0 0 0,0 1 0,1-1 0,-1 0 0,0-1 0,0 1 0,0 0 137,24-30-3396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3.3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4 210 6259,'-3'0'9064,"2"-2"-3454,3-2-1563,11-4-4453,98-4 451,0 5 0,0 5 1,15 5-46,25-1 21,-139-3-48,1-1 0,-1 0 0,0-1-1,0 0 1,-1 0 0,8-4 27,-7 2-40,-1 1 0,1 1 0,0 0 0,0 0 0,0 2 0,8-1 40,-19 2-218,-1 0-201,-25 23 93,24-22 332,0 0-1,0-1 0,-1 0 0,1 1 0,0-1 0,0 0 0,-1 1 1,1-1-1,0 0 0,-1 0 0,1 0 0,-1 0 0,1 0 0,0-1 1,-1 1-1,1 0 0,0-1 0,0 1 0,-1-1 0,1 1 1,0-1-1,0 1 0,0-1 0,-1 0 0,1 0 0,0 0 0,0 1 1,0-1-1,0 0 0,1 0 0,-1 0 0,0-1 0,0 1-5,-33-49-272,20 28-165,7 12 324,-22-28-452,27 36 604,1 0 0,-1 0 0,0 1 1,0-1-1,0 0 0,0 1 0,0 0 0,0-1 0,0 1 0,-1 0 0,1 0 0,0 0 1,-1 1-1,1-1 0,-1 0 0,1 1 0,-1 0-39,1-9 1636,2 23-1548,0-11-77,1 0-1,-1-1 1,1 1 0,0 0 0,0-1 0,0 1 0,0-1 0,1 1 0,-1-1 0,1 1 0,-1-1 0,1 0 0,0 0 0,0 0 0,0 0 0,0 0 0,0 0 0,0-1 0,1 1 0,-1-1 0,1 1-11,66 33 160,-29-16-116,-6 4 31,-34-23-88,0 0 55,0 0 39,19 23-183,-18-22 85,0 0 0,0 0-1,-1 0 1,1 0 0,0 1-1,-1-1 1,1 0 0,-1 1 0,1-1-1,-1 0 1,0 1 0,0-1 0,1 0-1,-1 1 1,0-1 0,0 0-1,0 1 1,0-1 0,-1 0 0,1 1-1,0-1 1,-1 0 0,1 1-1,0-1 1,-1 0 0,0 1 17,-1 0-7,0 0 0,-1 0 1,1 0-1,0-1 0,-1 1 0,1-1 0,-1 1 1,0-1-1,0 0 0,-1 0 7,-21 11 149,22-10-198,0-1 1,0 1-1,0 0 1,0 0-1,0 0 1,0 0-1,0 0 1,1 1-1,-1-1 0,1 1 1,0 0-1,0-1 1,0 1-1,0 0 1,0 0-1,0 1 1,1-1-1,0 0 0,-1 0 1,1 1-1,0-1 1,1 1-1,-1-1 1,1 1-1,-1-1 1,1 1-1,0-1 0,1 1 1,-1-1-1,0 1 49,0 5-3540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4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15927,'8'6'6775,"-3"8"-4415,1 23-3482,-3-18 1799,2 24-553,-5-33-92,1-1 0,0 0 0,1 0 1,-1 0-1,2 0 0,-1 0 0,1-1 0,1 1-32,-4-9-6,0 1-1,0-1 1,0 0 0,0 1-1,0-1 1,0 0 0,1 0-1,-1 1 1,0-1-1,0 0 1,0 0 0,0 0-1,1 1 1,-1-1 0,0 0-1,0 0 1,0 0 0,1 1-1,-1-1 1,0 0-1,0 0 1,1 0 0,-1 0-1,0 0 1,0 0 0,1 1-1,-1-1 1,0 0 0,0 0-1,1 0 1,-1 0-1,0 0 1,0 0 0,1 0-1,-1 0 1,0 0 0,1 0-1,-1 0 1,0 0 0,0-1-1,1 1 7,5-11-142,0-15-157,-3-60-2246,33 78 1988,-17 4 492,13-2-48,1 1 1,1 2-1,5 0 113,-39 32 35,0-11 721,0-8-300,-1-1 1,2 1 0,-1 0-1,1 0 1,1-1 0,0 1-1,1 4-456,-2-12-88,0 0-1,0 0 0,0 0 0,1 0 1,-1 0-1,0 0 0,1 0 1,-1-1-1,1 1 0,0-1 0,0 1 1,-1-1-1,1 1 0,0-1 1,0 0-1,0 0 0,0 0 0,0 0 1,0 0-1,1-1 0,-1 1 1,0-1-1,0 1 0,1-1 0,-1 0 1,0 0-1,1 0 0,-1 0 1,0 0-1,0 0 0,1-1 0,-1 1 1,0-1-1,2 0 89,20-6-4458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4.7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0 15719,'0'0'576,"-4"0"-576,4 0-192,-3 12-80,-3 4-6195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5.2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106 0 16231,'-7'0'821,"1"1"0,-1 0 0,0 0-1,0 1 1,1-1 0,-1 2-1,0-1-820,-20 7 1878,28-8-1903,-1 0 0,1 0 0,0 1 0,0-1 0,0 0 0,0 0 0,0 0 0,0 0 0,0 0 0,0 0 0,0 0 0,0 0 0,1-1 0,-1 1 0,0 0 0,1-1 0,-1 1 25,21 9 1,-11-5 20,0 0 0,-1 0 0,0 1 0,0 0 0,1 3-21,-8-7-1,0 1 1,0-1-1,-1 1 1,1 0-1,-1 0 1,0 0-1,0 0 1,0 0-1,0 1 1,-1-1-1,1 1 1,-1-1-1,0 1 1,0-1-1,0 1 0,0 0 1,-1 0-1,1 1 1,-1-1 16,0 0 0,0 0-1,0 0 1,0-1 0,0 1-1,-1 0 1,0 0 0,0 0-1,0 0 1,0-1 0,0 1-1,-1 0 1,0-1-1,0 1 1,0-1 0,0 0-1,0 1 1,-1-1 0,1 0-16,-4 2 75,0-1-1,0 1 1,0-1 0,-1 0 0,1 0 0,-1-1 0,0 0 0,0 0 0,-4 0-75,-35 8 336,25-10-2929,18-1-886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6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91 273 18216,'-5'-5'1975,"-13"-9"2941,17 14-4912,1 0 0,-1 0 0,0 0 0,0 0 0,1 0 0,-1 0 0,0 0 0,1 1 0,-1-1 0,0 0 0,1 1 0,-1-1 0,0 0 0,1 1 0,-1-1-1,1 0 1,-1 1 0,1-1 0,-1 1 0,1-1 0,-1 1 0,1 0 0,-1-1 0,1 1 0,0 0-4,-7 8 5,1 1-1,1-1 0,0 1 1,0 1-1,1-1 1,0 1-1,1 0 1,0 0-1,1 0 0,0 3-4,-2 24-91,2-1 0,2 19 91,0-43-65,0-12 46,0-1 0,0 1 0,0-1 0,0 1-1,0-1 1,0 1 0,1 0 0,-1-1-1,0 1 1,0-1 0,1 1 0,-1-1-1,0 0 1,0 1 0,1-1 0,-1 1-1,1-1 1,-1 1 0,0-1 0,1 0-1,-1 1 1,1-1 0,-1 0 0,1 0 0,-1 1-1,1-1 1,-1 0 0,1 0 0,0 0-1,-1 0 1,1 1 19,24-1-499,-19 0 372,0-1 1,-1 0 0,1-1 0,0 0-1,-1 0 1,1 0 0,2-2 126,12-11-623,-1-1 1,-1 0-1,-1-2 0,0 0 1,-2-1-1,1-2 623,18-27-5178,27-50 5178,-49 78-927,8-15-2267,-1-1 0,-1-2 3194,0-20 1088,-11-5 6879,-7 63-7891,0 0 0,0 0 1,0-1-1,0 1 0,0 0 1,0 0-1,0 0 0,0-1 0,0 1 1,-1 0-1,1 0 0,0 0 0,0 0 1,0-1-1,0 1 0,0 0 1,-1 0-1,1 0 0,0 0 0,0 0 1,0 0-1,0 0 0,-1-1 0,1 1 1,0 0-1,0 0 0,0 0 1,-1 0-1,1 0 0,0 0 0,0 0 1,0 0-1,-1 0 0,1 0 0,0 0 1,0 0-1,0 0 0,-1 0 0,1 0 1,0 0-1,0 0 0,0 1 1,0-1-1,-1 0 0,1 0-76,-1 0 47,0 0-1,1 1 0,-1-1 1,0 0-1,0 1 1,0-1-1,1 1 1,-1-1-1,0 1 0,0-1 1,1 1-1,-1-1 1,0 1-1,1 0 1,-1-1-1,1 1 1,-1 0-1,1 0 0,-1-1 1,1 1-1,-1 1-46,-14 83 1163,3 1-1,4 1 0,3 84-1162,5-165 0,0 0 0,1-1 0,0 1 0,0 0 0,0 0 0,1-1 0,0 1 0,0 0 0,1 0 0,-3-4-1,1-1 0,0 1 1,0-1-1,-1 1 0,1-1 0,0 0 1,0 1-1,1-1 0,-1 0 0,0 0 1,0 0-1,1 0 0,-1 0 0,0 0 1,1 0-1,-1-1 0,1 1 0,-1 0 1,1-1-1,-1 1 0,1-1 0,-1 0 1,1 1-1,0-1 0,-1 0 0,1 0 1,0 0-1,-1 0 0,1 0 0,-1 0 1,1-1-1,0 1 0,-1-1 0,1 1 0,1-1 2,-1-1-14,0 1 1,0-1 0,0 1 0,0-1 0,0 0 0,0 0 0,-1 0 0,1 0 0,0 0 0,-1 0-1,0-1 1,1 1 0,-1 0 0,0-2 12,18-43-492,-11 28 22,8-16-710,2 0 0,1 2 0,2 0 1180,-21 32 9,1 1 0,-1 0-1,0-1 1,0 1 0,0 0 0,0 0 0,1-1-1,-1 1 1,0 0 0,0 0 0,1-1-1,-1 1 1,0 0 0,0 0 0,1-1 0,-1 1-1,0 0 1,0 0 0,1 0 0,-1 0-1,0 0 1,1 0 0,-1-1 0,0 1 0,1 0-1,-1 0 1,0 0 0,1 0 0,-1 0 0,0 0-1,1 0 1,-1 0 0,0 0 0,1 1-1,-1-1 1,0 0 0,1 0 0,-1 0 0,0 0-1,1 0 1,-1 0 0,0 1 0,0-1 0,1 0-1,-1 0 1,0 1 0,0-1 0,1 0-1,-1 0 1,0 1 0,0-1 0,0 0 0,1 0-1,-1 1 1,0-1 0,0 0 0,0 1-1,0-1 1,0 0 0,0 1 0,0-1 0,0 0-1,1 1 1,-1-1 0,0 0 0,-1 1 0,1-1-1,0 1-8,5 19 870,-1 13 489,-4-23-1101,1 1-1,1-1 0,-1 0 0,2 0 1,-1 0-1,2 0 0,-1 0 0,1 0 1,0-1-1,1 0 0,2 2-257,-5-9 8,1 0 0,0 0-1,0-1 1,0 1 0,0-1 0,0 0 0,0 0 0,1 0-1,-1 0 1,0 0 0,1-1 0,-1 0 0,0 1-1,1-1 1,-1 0 0,0-1 0,2 1-8,3-1 1,1 1 0,-1-1 0,0-1 0,0 0 0,0 0 0,6-2-1,-5-2-201,0 1 0,-1-1 1,0 0-1,0-1 0,0 0 1,-1 0-1,0-1 0,0 1 0,-1-2 1,2-1 200,38-43-1563,-46 53 1785,0 0 455,0 0-119,1 9-219,0 0-1,1 0 1,-1-1 0,2 1 0,-1 0 0,1-1-1,1 1 1,2 5-339,-4-11-82,0 1 0,0-1 0,0 0 0,1 0 0,-1 0 0,0 0 0,1-1 0,0 1 0,0 0 0,1 0 82,-2-2-273,-1 0 0,1 0 0,-1-1 0,1 1 0,-1-1 0,1 1 0,0-1 0,-1 1 0,1-1 0,0 0 0,-1 0 0,1 0-1,0 0 1,-1 0 0,1 0 0,0 0 0,-1 0 0,1-1 0,0 1 0,-1-1 0,1 1 0,1-2 273,1-2-9775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6.8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22874,'-3'0'481,"3"0"-433,0 0 32,0 9-80,0 13-48,0 0-593,0 4-1808,0-4-8708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7.2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73 3474,'5'26'8680,"2"16"-1863,6-7-4219,-11-32-2531,0-1 0,0 1 0,0-1 0,0 0 0,0 1 0,0-1 0,1 0 0,-1 0 0,1 0 0,-1-1 1,1 1-1,0-1 0,0 1 0,-1-1 0,1 0 0,0 0 0,0 0 0,0-1 0,0 1 0,0-1 0,1 1 0,-1-1 1,0 0-1,3-1-67,4 2 117,1-1 1,0 0-1,-1-1 1,1-1 0,-1 1-1,1-2 1,6-1-118,-13 2 19,0-1 0,0 1 0,0-1-1,0 1 1,-1-1 0,1 0 0,-1 0 0,0-1 0,0 1 0,0-1 0,0 1-1,0-1 1,-1 0 0,0 0 0,0 0 0,0 0 0,0-1 0,-1 1-1,1 0-18,1-7 42,0 0-1,-1 1 0,0-1 0,0-9-41,-1 18 3,-1-1-1,0 1 1,1 0 0,-1-1 0,0 1 0,0-1 0,0 1 0,-1 0 0,1-1 0,-1 1 0,1 0 0,-1-1 0,0 1 0,0 0 0,1 0 0,-2 0-1,1 0 1,0 0 0,0 0 0,-1 0 0,1 0 0,-1 0 0,1 1 0,-1-1 0,-1 0-3,-5-1 1,-1 0-1,-1 1 1,1 0 0,0 1-1,0 0 1,-1 0 0,1 1-1,0 1 1,-7 0-1,11-1-3,0 1 1,-1-1-1,1 1 0,0 1 1,0-1-1,0 1 0,0-1 0,0 2 1,0-1-1,0 0 0,0 1 0,1 0 1,0 0-1,-1 0 0,1 1 1,0-1-1,-1 3 3,1-1-175,1 0 1,0 1-1,0-1 0,0 1 0,1 0 1,-1-1-1,1 3 175,-1 13-5228,3-18-4731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7.7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17160,'0'-3'1088,"0"0"801,0 3 592,3 0-1344,-3 0-881,0 0-176,0 0-80,0 0-64,0 0-592,0 0-993,0 0-2833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8.0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14903,'3'0'4594,"-3"0"-3586,3 0 865,-3 0-272,0 0-1073,0 0-416,0 0-80,0 0-32,0 0-1072,0-11-1745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29.9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14631,'0'0'2425,"0"0"-582,0 0-431,0 0-673,0 19 352,2 58 51,0-40-830,-2 0 0,-3 26-312,10-89-45,0 0 1,2 0-1,2 1 0,0 0 1,1 0-1,2 2 0,0-1 0,8-7 45,-21 28-77,-1 3 66,1-1 0,-1 1-1,0-1 1,0 0 0,1 1 0,-1-1-1,0 1 1,1-1 0,-1 1-1,1-1 1,-1 1 0,0 0-1,1-1 1,-1 1 0,1 0 0,-1-1-1,1 1 1,0 0 0,-1-1-1,1 1 1,-1 0 0,1 0-1,-1 0 1,1-1 0,0 1-1,-1 0 1,1 0 0,-1 0 0,1 0-1,0 0 12,3 21-88,4 52 994,-7-55-670,0-1 0,1 0-1,1 0 1,3 9-236,-6-25 2,0-1 0,1 1 0,-1-1 0,0 0-1,0 1 1,0-1 0,0 1 0,1-1 0,-1 0 0,0 1 0,0-1 0,1 0 0,-1 0-1,0 1 1,1-1 0,-1 0 0,0 0 0,1 1 0,-1-1 0,0 0 0,1 0 0,-1 0-1,0 1 1,1-1 0,-1 0 0,1 0 0,-1 0 0,0 0 0,1 0 0,-1 0 0,1 0-1,-1 0 1,0 0 0,1 0 0,-1 0 0,1 0 0,-1 0 0,0 0 0,1-1 0,-1 1-1,1 0 1,-1 0 0,0 0-2,15-10-37,-15 10 41,49-44-1420,18-24 1416,-51 52-598,-16 16 581,0 0 0,0 0 1,0 0-1,0-1 0,0 1 1,1 0-1,-1 0 0,0 0 1,0 0-1,0 0 0,0 0 1,1 0-1,-1-1 1,0 1-1,0 0 0,0 0 1,1 0-1,-1 0 0,0 0 1,0 0-1,0 0 0,1 0 1,-1 0-1,0 0 0,0 0 1,0 0-1,1 0 0,-1 0 1,0 0-1,0 0 0,0 1 1,1-1-1,-1 0 0,0 0 1,0 0-1,0 0 0,0 0 1,1 0-1,-1 0 0,0 1 1,0-1-1,0 0 0,0 0 1,0 0-1,0 0 0,1 1 1,-1-1-1,0 0 0,0 0 17,6 17-72,1 33 878,-5-33-574,-1-7-200,-1-9-83,0 1 1,-1-1 0,1 0 0,0 1 0,0-1 0,0 0 0,1 1-1,-1-1 1,0 0 0,0 1 0,1-1 0,-1 0 0,1 0-1,-1 1 1,1-1 0,0 0 0,-1 0 0,1 0 0,0 0 0,0 0-1,-1 0 1,1 0 0,0 0 0,0 0 0,0 0 0,0-1-1,1 1 1,-1 0 0,0-1 0,0 1 0,0 0 50,11-1-4538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09.3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21130,'0'3'2257,"0"-3"-1649,0 2 288,0-2-175,0 0-417,0 0-240,0 0-64,0 0 0,0 0-208,0 3-497,0-3-1728,0 0-11061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0.5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1 12646,'-6'0'832,"-1"0"-1,0 0 1,1 1 0,-1 0 0,1 1 0,-1 0 0,1 0 0,0 0-1,-1 0 1,1 1 0,-1 1-832,-4 3 375,0 1 1,1 0-1,0 0 0,1 1 0,-5 6-375,3-4 72,0 1 0,2 0 0,0 0 0,0 1 0,1 0 0,0 0 0,1 1 0,1 0 0,0 1 1,1-1-1,1 1 0,0 0 0,1 0 0,0 1 0,2-1 0,-1 13-72,28-27-222,-21-2 190,0 0-1,1 0 0,-1-1 0,0 0 1,0 0-1,0 0 0,0 0 0,0-1 1,0 0-1,-1 0 0,1 0 1,-1 0-1,0-1 0,0 0 0,0 0 1,2-3 32,13-15-432,-1-1 0,9-14 432,-22 29-75,10-17-416,-11 18 345,0 0-1,1 0 1,0 0 0,0 0 0,1 1 0,0-1 146,-5 7 274,-1 0 95,0 0-148,0 39 699,0-34-887,0-1 0,0 0 0,1 0 0,0 1 0,0-1-1,0 0 1,1 0 0,-1 0 0,1 0 0,0 0 0,0-1-1,0 1 1,0-1 0,1 1 0,0-1 0,-1 0 0,1 0-1,1 0 1,-1 0 0,0 0 0,1-1 0,-1 1 0,1-1-1,-1 0 1,1 0 0,0-1 0,0 1 0,0-1 0,0 0-1,2 1-32,3 0-304,1 0 0,0 0 1,-1-1-1,1 0 0,0-1 0,0 0 0,0 0 0,0-1 0,-1-1 0,1 1 0,0-2 0,-1 1 0,1-1 304,34-22-6969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1.0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9 5955,'-4'-7'15380,"-2"6"-11252,-3 3-3663,-8 6-3145,9-3 4137,0 0-1425,1 0 1,0 0-1,1 1 1,0 0-1,-1 0 1,2 1-1,-1-1 1,1 1 0,0 1-1,1-1 1,-1 0-1,1 1 1,1 0-1,0 0 1,0 0-1,0 1 1,1-1 0,0 1-1,1-1 1,0 4-33,1-12-14,0 1 0,0-1 1,0 1-1,1-1 1,-1 1-1,0-1 0,1 1 1,-1-1-1,0 1 1,1-1-1,-1 0 0,1 1 1,-1-1-1,0 1 1,1-1-1,-1 0 0,1 0 1,-1 1-1,1-1 1,-1 0-1,1 0 0,-1 1 1,1-1-1,0 0 1,-1 0-1,1 0 0,-1 0 1,1 0-1,-1 0 1,1 0-1,0 0 0,-1 0 14,27 0-169,-17-1 115,2 1-139,0-2 1,0 0-1,0 0 1,0-1-1,0-1 1,0 0-1,-1 0 1,1-1-1,-1-1 1,0 0-1,-1 0 1,0-1-1,2-2 193,-9 5-136,-3 4 240,0 0 78,-1 28 1071,1 151-285,2-109-911,-3-1 0,-3 1 1,-6 19-58,9-85-15,0 0 0,0 0 0,0 0 0,0-1 0,-1 1 1,1-1-1,-1 1 0,0-1 0,0 1 0,-1-1 0,1 0 0,-1 0 1,-1 1 14,3-3-15,0 0 1,0 0 0,0 0 0,-1 0 0,1-1 0,0 1 0,-1-1 0,1 1 0,0-1 0,-1 1 0,1-1 0,-1 0-1,1 1 1,-1-1 0,1 0 0,-1 0 0,1 0 0,-1 0 0,1 0 0,0-1 0,-1 1 0,1 0 0,-1-1 0,1 1-1,0-1 1,-1 1 0,1-1 0,0 0 0,-1 1 0,1-1 0,0 0 0,0 0 0,0 0 0,0 0 0,0 0-1,0 0 1,0 0 0,-1-2 14,-4-4-129,1-1-1,-1 0 0,2 0 1,-1-1-1,1 1 0,0-1 1,1 0-1,0 0 1,0-1-1,1 1 0,0 0 1,0-8 129,-2-23-521,2 0 1,1-15 520,1 47-122,1-10-1506,4 3-2795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1.8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209 1 14503,'0'0'2660,"0"0"-1132,-8 0 895,0 1-2341,1 0 0,0 1 0,0-1 1,0 2-1,1-1 0,-1 1 0,0 0 0,1 0 1,0 1-1,0-1 0,0 2 0,0-1 0,0 1 1,-2 2-83,-10 10 379,-1 1 0,2 1 1,-7 10-380,22-26-13,0-1 1,0 1 0,0 0-1,0 0 1,0 0 0,0 0-1,1 0 1,-1 0 0,1 1-1,0-1 1,0 0 0,0 1-1,1-1 1,-1 1 0,1-1-1,0 4 13,18-7-469,-9-3 412,0 1 0,0-1-1,-1-1 1,1 0 0,-1 0 0,0-1 0,0 1 0,0-2 0,-1 1 0,3-3 57,72-66-2036,-81 74 2010,8-10-458,5-5 1231,-13 15-728,-1 0-1,0 0 1,1 0-1,-1 0 1,0 0-1,1 0 0,-1 1 1,0-1-1,1 0 1,-1 0-1,0 0 0,1 0 1,-1 1-1,0-1 1,1 0-1,-1 0 0,0 0 1,0 1-1,1-1 1,-1 0-1,0 1 1,0-1-1,1 0 0,-1 0 1,0 1-1,0-1 1,0 0-1,0 1 0,0-1 1,0 1-1,1-1 1,-1 0-1,0 1 0,0-1 1,0 0-1,0 1 1,0-1-1,0 0 1,0 1-1,0-1 0,-1 0 1,1 1-1,0-1 1,0 1-1,0-1 0,0 0 1,0 1-1,-1-1 1,1 0-1,0 1-18,6 324 2705,-6-319-2703,-1-1-1,0 0 0,0 1 1,0-1-1,-1 0 0,1 0 1,-3 4-2,4-9-3,0 1 0,-1 0 0,1 0 0,0 0 0,0 0 0,-1-1 1,1 1-1,-1 0 0,1 0 0,-1-1 0,1 1 0,-1 0 1,0-1-1,1 1 0,-1 0 0,0-1 0,1 1 0,-1-1 0,0 1 1,0-1-1,1 1 0,-1-1 0,0 0 0,0 1 0,0-1 0,0 0 1,1 0-1,-1 0 0,0 0 0,0 1 0,0-1 0,0 0 0,0-1 1,0 1-1,0 0 0,1 0 0,-1 0 0,0 0 0,0-1 0,0 1 1,0 0-1,1-1 0,-1 1 0,0-1 0,0 1 0,1-1 0,-1 1 1,0-1-1,1 1 0,-2-2 3,-1-2-68,1 0 1,-1 0-1,0 0 1,1 0-1,0-1 0,0 0 1,0 1-1,1-1 1,0 0-1,0 0 1,0 1-1,0-6 68,-5-62-318,5 47 188,-1 9 54,2-1 0,0 0 0,1 1 0,1-3 76,-1 14-11,0 1 0,0-1 0,0 1 0,1-1 0,0 1 0,0-1 0,0 1 0,0 0 0,1 0 0,-1 0 0,1 0 0,0 0 0,0 1 0,0-1 0,1 1-1,2-2 12,9-7-28,0 1 0,1 0 0,0 1 0,1 1 0,0 1 0,1 0 0,0 1 0,0 1-1,0 0 1,1 2 0,0 0 0,-1 1 0,8 1 28,-25 3-3,0-1 1,0 1-1,0 0 1,-1 0-1,1 0 1,0 1-1,0-1 0,-1 0 1,1 0-1,-1 0 1,1 0-1,-1 1 1,1-1-1,-1 0 0,0 0 1,0 1-1,0-1 1,0 0-1,0 1 1,0-1-1,0 0 0,0 1 3,0 2 49,4 28 587,-3-16-150,1 0 0,0-1 0,5 13-486,-6-27-83,-1 0-1,1 0 0,-1 0 0,1 0 1,0-1-1,0 1 0,-1 0 1,1-1-1,0 1 0,0-1 0,0 1 1,0-1-1,0 1 0,0-1 1,0 1-1,0-1 0,0 0 1,0 0-1,0 1 0,0-1 0,0 0 1,0 0-1,0 0 0,0 0 1,0 0-1,0 0 0,0-1 0,0 1 1,0 0-1,0 0 84,5-1-2078,4 1-5520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2.1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17864,'0'5'3282,"0"1"-3170,0 2-112,0 3 0,0 1-240,0-1-1633,0-3-4082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2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69 100 14279,'-2'51'6994,"0"-34"-6623,1 0 0,1 0 0,1 0 0,0 0 0,3 11-371,-3-26 6,0 0 0,-1 0-1,1-1 1,0 1 0,0 0 0,0 0 0,0-1 0,0 1-1,0-1 1,0 1 0,0-1 0,1 0 0,-1 1 0,0-1-1,1 0 1,0 0 0,-1 0 0,1 0 0,-1 0-1,1 0 1,0 0 0,0-1 0,0 1 0,-1-1 0,1 1-1,0-1 1,0 0 0,0 0 0,0 0 0,0 0 0,0 0-1,-1 0 1,1 0 0,0 0 0,0-1 0,0 1 0,0-1-1,0 0-5,4 0 20,-1-1-1,1 0 1,-1 0-1,1 0 0,-1-1 1,0 0-1,0 0 1,0 0-1,0 0 0,-1-1 1,4-3-20,-1-2-51,1-1 0,-2-1 1,1 1-1,-1-1 0,-1 0 1,0 0-1,0-1 0,-1 0 1,-1 0-1,0 0 0,-1 0 1,0 0-1,0 0 0,-2 0 0,1-1 1,-2-8 50,1 19-16,0 0 0,-1-1 0,1 1 0,0-1 0,-1 1 0,0 0 0,1 0 0,-1-1 0,0 1 0,0 0 0,0 0 0,-1 0 0,1 0 0,0 0 0,-1 0 0,1 0 0,-1 0 0,0 1 1,0-1-1,1 1 0,-1-1 0,0 1 0,0 0 0,-1-1 0,1 1 0,0 0 0,0 1 0,0-1 0,-1 0 0,1 1 0,0-1 0,-1 1 0,1-1 0,0 1 0,-3 0 16,-1 0-5,0 0-1,-1 0 1,1 0-1,0 1 1,0-1-1,-1 2 1,1-1-1,0 1 1,0 0 0,0 0-1,0 0 1,1 1-1,-5 3 6,0 0 5,1 1 0,1 0-1,0 1 1,0 0 0,0 0 0,1 1-1,0 0 1,1 0 0,0 0 0,0 1-1,1 0 1,0 0 0,1 1 0,0-1-5,1 0-406,1 0 0,-1 0 0,2 0 0,0 0 0,0 0 0,0 3 406,1 10-4306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3.0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65 12790,'0'34'5095,"0"33"-159,1-53-4713,0 0 0,1 0 0,0 0 1,2 0-1,-1-1 0,2 3-223,-4-12 40,-1-3 3,-1-12-19,1 1-1,0 0 1,0-1 0,2 1-1,-1 0 1,1 0 0,0-1-1,1 1 1,1 1 0,-1-1-1,1 0 1,1 1 0,0 0-1,0 0 1,1 0-1,0 1 1,0 0 0,1 0-1,0 0 1,1 1 0,0 0-1,5-4-23,5-1-269,0 0-1,0 1 1,19-8 269,-38 21-1769,-1 10-2057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3.4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24 198 13318,'5'0'826,"0"-1"0,0 1 0,0-1 0,0 0-1,-1 0 1,1-1 0,0 0 0,0 0 0,1-1-826,41-29 1786,-32 18-1800,-1-1-1,0 0 1,-2-1 0,6-8 14,-16 20-1,1 0 0,-1 0 0,0 0 1,-1 0-1,1 0 0,-1 0 0,0 0 1,0-1-1,0 1 0,-1-1 0,1 1 0,-1 0 1,0-1-1,0 1 1,-1 3-51,0 0 0,0 1 0,-1-1 0,1 1 0,0-1 0,0 1 0,0 0 1,0-1-1,0 1 0,-1 0 0,1 0 0,0 0 0,0 0 0,-1 0 0,1 0 0,0 0 0,0 0 0,-1 1 51,-2-1-158,-5 0 138,0 1 0,0 0 0,0 1 0,0-1 0,1 2 0,-1-1 0,1 1 0,-1 1 0,1 0 0,0 0 0,1 0 0,-1 1 0,-1 1 20,4-2 106,0 0 0,0 0 0,1 0 1,-1 1-1,1-1 0,0 1 0,0 0 0,1 1 1,-1-1-1,1 1 0,0-1 0,1 1 1,-1 0-1,1 0 0,0 0 0,1 0 0,0 0 1,0 1-1,0 1-106,0-3 70,0 3 104,1 0 0,0 0 1,0 0-1,1 0 1,0 0-1,1 7-174,-1-12 28,0-1-1,0 1 0,1-1 1,-1 0-1,0 0 1,1 1-1,-1-1 1,1 0-1,0 0 1,-1-1-1,1 1 0,0 0 1,0-1-1,0 1 1,1-1-1,-1 1 1,0-1-1,1 0 1,-1 0-1,0 0 1,1 0-1,-1 0 0,2-1-27,12 4 13,0-2 0,0 0 0,0-1 0,1 0 0,-1-1 0,4-2-13,20 1-310,-30 2-497,0-2 0,1 1 0,-1-1 0,9-3 807,-9 1-2152,-1-1-1,0 0 1,0 0-1,0-1 1,0-1 2152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4.8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169 216 6499,'-14'7'776,"1"0"1,0 1-1,1 0 0,0 1 1,0 1-1,1 0 0,0 0 1,0 1-1,0 3-776,5-7 388,0 1 0,1 1 0,0-1 1,1 1-1,0 0 0,0 0 0,1 0 0,0 0 1,1 1-1,0-1 0,0 1 0,1-1 0,0 1 1,1 4-389,-1-12 40,1-1 1,0 1-1,0-1 1,0 1 0,0-1-1,1 1 1,-1-1-1,0 0 1,0 1-1,1-1 1,-1 1 0,1-1-1,-1 0 1,1 0-1,0 1 1,0-1-1,-1 0 1,1 0 0,0 0-1,0 1 1,0-1-1,0 0 1,0-1 0,2 2-42,-1-1 68,0-1 0,0 1-1,0-1 1,0 0-1,0 1 1,1-1-1,-1 0 1,0-1-1,0 1 1,0 0-1,1 0 1,-1-1-1,0 0 1,0 1 0,0-1-1,0 0 1,2-1-67,2-1 120,1-1 1,-1 0-1,0 0 1,0-1-1,0 1 1,0-1-1,-1-1 1,0 1-1,3-5-120,44-60 227,-36 46-188,-3 6-183,-1 0-1,0-1 1,-1 0 0,-1 0 0,-1-2 0,-1 1 0,-1-1 0,-1 0 0,0 0 0,-2-1 0,0 1 0,-2-1 0,0 0 0,-2-9 144,-5 13-941,-6 18 880,9 1 100,0 0-1,1 0 0,-1 0 1,0 0-1,1 1 1,-1-1-1,1 1 0,-1-1 1,1 1-1,0 0 0,0 0 1,0-1-1,0 1 0,-1 1-38,-12 35 471,1 1-1,2 0 0,2 1 0,1 0 1,2 1-1,2 0 0,2 0 0,1 10-470,1-49 9,0 0 1,0-1-1,0 1 0,1-1 1,-1 1-1,0 0 0,1-1 1,-1 1-1,1-1 0,-1 1 1,1-1-1,0 1 0,-1-1 0,1 1 1,0-1-1,0 0 0,0 1 1,0-1-1,1 0 0,-1 0 1,0 0-1,0 0 0,1 0 1,-1 0-1,0 0 0,1 0 0,-1 0 1,1-1-1,-1 1 0,1-1 1,-1 1-1,1-1 0,0 0 1,-1 1-1,1-1 0,0 0 1,-1 0-1,1 0 0,-1 0 0,1 0 1,0-1-1,-1 1 0,2-1-9,5 0 29,-1 0 0,0-1 1,0 0-1,0-1 0,0 1 0,0-1 0,0-1 0,-1 1 0,3-3-29,97-62-464,-105 67 454,0 1 0,-1 0 0,1 0 0,0 0 1,-1 0-1,1-1 0,0 1 0,0 0 1,-1 0-1,1 0 0,0 1 0,-1-1 0,1 0 1,0 0-1,0 0 0,-1 0 0,1 1 0,0-1 1,-1 0-1,1 1 0,0-1 0,-1 0 1,1 1-1,-1-1 0,1 1 0,-1-1 0,1 1 1,-1-1-1,1 1 0,-1-1 0,1 1 0,-1 0 1,0-1-1,1 1 0,-1-1 0,0 1 1,1 0-1,-1 0 10,13 35 7,-8-21 40,-3-10-27,1 1 1,0-2-1,-1 1 0,2 0 0,-1-1 1,0 1-1,1-1 0,3 4-20,-5-7-189,0 0-1,-1 0 0,1 0 0,0 0 1,0 0-1,0 0 0,0 0 1,0-1-1,0 1 0,0-1 1,0 1-1,0-1 0,0 0 0,0 1 1,0-1-1,0 0 0,0-1 1,0 1-1,0 0 0,0-1 0,0 1 1,0-1-1,0 1 0,0-1 1,0 0-1,0 0 190,20-16-7001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5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23931,'0'-6'384,"0"1"-336,0 5 576,0 0-624,0 0-224,0 0-672,0 0-1057,0 8-4658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5.5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0 5987,'0'28'10200,"0"10"-2882,0 3-4163,-3 100-5320,0-83 3730,0 176-2259,3-188-2790,0-68-582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8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402 202 14407,'0'0'2110,"0"0"-357,0 0 224,0-23 851,0 20-2800,-1 1 1,0-1-1,0 0 1,0 1-1,0-1 1,0 1-1,0-1 1,-1 1-1,1-1 1,-1 1-1,0 0 1,1 0-1,-1 0 1,0 0-1,0 0 1,-1 0-1,1 1 1,0-1-1,-1 1 1,1-1-1,-1 1 1,1 0-1,-1 0 1,1 0-1,-1 0 1,0 0-1,0 1 1,-2-1-29,-2-1 55,0 1 1,0 0 0,0 0-1,0 0 1,0 1-1,0 0 1,0 0-1,0 1 1,0 0-1,0 0 1,1 1-1,-3 0-55,0 3 3,-1 0 0,1 1-1,0 0 1,1 0 0,0 1-1,0 0 1,0 1 0,1-1-1,-2 3-2,-60 81 18,63-82-20,-3 3-10,-8 12-19,0 1 0,-7 17 31,20-33-50,0 0 1,0 0-1,1 1 0,0-1 0,1 1 0,0 0 0,0 0 0,1 0 0,0 8 50,2-17-21,0 0 0,-1 0 0,1 0 0,0 1 1,0-1-1,0 0 0,0 0 0,0 0 0,0 0 0,0 0 0,0-1 0,0 1 0,0 0 0,0 0 0,1-1 0,-1 1 0,0-1 0,1 1 0,-1-1 0,0 0 0,1 1 0,-1-1 0,0 0 0,1 0 0,-1 0 0,1 0 0,-1 0 0,0 0 0,1 0 1,0-1 20,49-3-201,-43 2 178,-1-1 1,0 0 0,1 0 0,-1-1 0,0 0 0,-1 0-1,1-1 1,-1 1 0,0-1 0,0-1 0,0 1-1,-1-1 1,2-3 22,13-16-114,-2 0 0,12-24 114,0 1 68,-10 16-33,17-27-40,-34 56 17,-1-1 0,1 0 0,1 1-1,-1-1 1,0 1 0,1 0 0,0 0 0,0 0 0,0 1 0,0-1 0,3 0-12,-7 3 5,1-1 1,0 1 0,0 0 0,0 0 0,0-1 0,0 1 0,-1 0 0,1 0 0,0 0 0,0 0 0,0 0 0,0 0 0,0 1 0,0-1-1,0 0 1,-1 0 0,1 1 0,0-1 0,0 0 0,0 1 0,-1-1 0,1 1 0,0-1 0,0 1 0,-1-1 0,1 1 0,0-1 0,-1 1-1,1 0 1,-1-1 0,1 1 0,-1 0 0,1 0-6,10 30 49,-8-22 3,8 36 114,-1 1 1,-2 1-1,-3-1 1,0 13-167,-2 193 124,-4-160-215,1-62-33,-1-1-1,-1 1 1,-5 21 124,5-41-53,-1 0 0,0-1 0,0 1-1,-1 0 1,0-1 0,-1 0 0,1 0-1,-2 0 1,1-1 0,-1 0 0,-1 0 0,-4 5 53,9-12-7,0 1 0,0 0 0,0-1 0,0 1 0,0-1 0,0 0 0,0 0 0,0 0 0,0 0 0,-1 0 0,1 0 0,0-1 0,-1 1 0,1-1 0,0 0 1,-1 1-1,1-1 0,-1 0 0,1 0 0,-1-1 0,1 1 0,0 0 0,-1-1 0,1 0 0,0 1 0,-1-1 0,1 0 0,0 0 0,0 0 0,0 0 0,0-1 1,0 1-1,0-1 0,0 1 0,0-1 0,0 0 0,1 1 0,-1-1 0,1 0 0,-1 0 0,1 0 0,0 0 0,0-1 0,0 1 0,0-1 7,-7-17-11,1 0-1,1 0 0,0-1 0,2 0 1,1 0-1,0-7 12,-2-40 11,4-22-11,1 82 1,1-7-2,1 0 1,1 0 0,0 0 0,0 1-1,2-1 1,0 1 0,0 0 0,2 0-1,-1 1 1,2 0 0,0 0 0,0 0-1,1 1 1,8-8 0,24-24-29,1 1 0,2 2 1,7-2 28,-30 25-28,19-15-67,1 2 0,2 1 0,34-17 95,-75 45 0,0 1 1,0 0 0,0 0-1,0 0 1,1 0 0,-1 0-1,0 0 1,0 0-1,1 1 1,-1-1 0,0 1-1,1 0 1,-1 0 0,0 0-1,1 0 1,-1 0 0,0 0-1,1 1 1,-1-1-1,0 1 1,1-1 0,-1 1-1,0 0 1,0 0 0,0 0-1,0 0 1,1 0-1,-2 1 1,1-1 0,0 1-1,0-1 1,0 1 0,-1 0-1,1-1 1,-1 1 0,1 1-1,5 7 84,-2 1 0,0 0 0,0 0 1,-1 0-1,0 0 0,1 10-84,-1-7 152,8 27-89,-3 1 0,-1 1 0,-2-1 0,-2 1 0,-1 27-63,-3-69-152,0-1-62,0 0-28,-1-18-183,-17-81 242,12 74-91,1 0 1,1 0-1,1 0 1,1-9 273,3 31-2,-1 1 0,1 0 0,-1 0 0,1-1 0,0 1 1,0 0-1,0 0 0,0 0 0,0 0 0,1 0 1,-1 1-1,0-1 0,1 0 0,0 0 0,-1 1 0,1-1 1,2 0 1,40-29-56,-25 19 60,28-21 6,23-18 91,2 4 1,3 2 0,67-28-102,-141 72 31,0 0 0,0 1 0,0-1 0,0 1 0,0-1 0,0 1 0,0-1 0,0 1 0,0 0 1,0-1-1,0 1 0,0 0 0,0 0 0,0 0 0,0 0 0,1 0 0,-1 0 0,0 0 0,0 0 0,0 0 1,0 1-1,0-1 0,0 0 0,0 1 0,0-1 0,0 1 0,0-1 0,0 1 0,0-1 0,0 1-31,0 1 31,-1 0-1,0 0 0,0-1 1,0 1-1,0 0 0,0 0 0,0 0 1,0 0-1,-1 0 0,1-1 1,-1 1-1,1 0 0,-1 0 0,0-1 1,0 1-1,1 0 0,-1-1 1,-1 2-31,-44 74 176,29-52-168,2 1 0,1 0 0,-5 14-8,8-12 7,1 0-1,1 1 1,1 1 0,1-1 0,2 1 0,2 0 0,-1 21-7,4-51-2,0 1 1,0 0 0,1 0-1,-1 0 1,0 0 0,0 0-1,1 0 1,-1 0 0,1 0-1,-1 0 1,1-1 0,-1 1-1,1 0 1,-1 0 0,1-1-1,-1 1 1,1 0 0,0-1-1,0 1 1,-1 0 0,1-1-1,0 1 1,0-1-1,0 1 1,0-1 0,-1 0-1,1 1 1,0-1 0,0 0-1,0 0 1,0 1 0,0-1-1,0 0 1,0 0 1,40 0 19,-27-1-22,-12 1 12,1-1-1,-1 0 1,0 0-1,0 0 0,0 0 1,0 0-1,0 0 0,0-1 1,0 1-1,-1-1 1,1 1-1,0-1 0,-1 1 1,1-1-1,-1 0 1,0 0-1,1 0 0,-1 0 1,0 0-1,0 0-8,26-52 122,-22 42-123,18-39-148,9-32 149,-26 66 70,-1-1-1,0 0 1,-1 0 0,-2-1 0,2-15-70,-4 41 66,0 24 425,1 0 0,1 0-1,5 20-490,-6-43 44,1 1 1,0-1-1,1 1 0,0-1 0,0 0 1,1 0-1,0 0 0,0-1 0,1 0 1,0 1-1,0-1 0,0-1 0,1 1 1,0-1-1,1 0 0,0-1-44,-5-3-173,0 0-1,1-1 1,-1 0-1,1 0 1,0 1 0,-1-2-1,1 1 1,0 0-1,0 0 1,-1-1-1,1 0 1,0 1 0,0-1-1,0 0 1,0 0-1,0-1 1,-1 1 0,1-1-1,0 1 1,0-1-1,-1 0 1,1 0 0,0 0-1,1-1 174,21-33-6992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0.9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11653,'16'2'11392,"-15"66"-10869,3 0 0,10 51-523,-13-113 1,0-1-1,0 0 1,1 1 0,-1-1-1,1 0 1,0 0 0,1 0-1,2 5 0,-4-9-48,1 1 0,0 0 0,-1 0 0,1-1 0,0 1 0,0-1-1,-1 0 1,1 1 0,0-1 0,0 0 0,1 0 0,-1 0 0,0 0-1,0-1 1,0 1 0,1 0 0,-1-1 0,0 0 0,1 1 0,-1-1-1,0 0 1,1 0 48,2 0-65,0 0 0,0 0-1,0 0 1,0 0 0,-1-1 0,1 0 0,0 0-1,0 0 1,0-1 0,-1 0 0,1 1-1,-1-2 1,1 1 0,-1 0 0,0-1-1,0 0 1,0 0 0,0 0 0,-1 0-1,1-1 1,-1 1 0,3-5 65,46-47-116,72-70-2425,-123 124 2610,-1 1 112,0 0 54,0 0 248,0 7 35,0 220 1872,1-227-2403,-1 1 0,0-1 0,1 1 0,-1 0-1,0-1 1,1 1 0,-1-1 0,1 1 0,-1-1 0,1 0-1,-1 1 1,1-1 0,-1 1 0,1-1 0,-1 0 0,1 1 0,0-1-1,-1 0 1,1 0 0,-1 0 0,1 1 0,0-1 0,-1 0 0,1 0-1,0 0 1,-1 0 0,1 0 0,0 0 0,-1 0 0,1 0-1,0 0 1,-1 0 0,1-1 0,0 1 0,-1 0 0,1 0 0,-1-1 13,2 1-19,0 0 1,0-1 0,0 1 0,0-1 0,0 1-1,0-1 1,0 0 0,-1 0 0,1 0 0,0 0 0,-1 0-1,1 0 1,0-1 18,13-23-17,-1 0-1,5-17 18,-12 27-110,-1-1 0,2 2 0,0-1 0,0 1 0,1 0 0,1 1 1,1 0-1,0 1 0,7-7 110,-17 18-18,-1 0 0,1 1 0,-1-1 0,1 1 0,0 0 1,-1-1-1,1 1 0,-1-1 0,1 1 0,0 0 0,-1 0 1,1-1-1,0 1 0,0 0 0,-1 0 0,1 0 1,0 0-1,-1 0 0,1 0 0,0 0 0,0 0 0,-1 0 1,1 0-1,0 0 0,-1 0 0,1 0 0,0 0 0,0 1 1,-1-1-1,1 0 18,11 22-44,-3 47 688,-7-48-352,-2-10-154,2 0 0,-1 0 0,2 0 0,-1-1 0,1 1 1,1-1-1,0 0 0,1 0 0,-1 0 0,2 0 0,0-1 0,0 1-138,-4-9 3,0 1 0,0-1-1,0 0 1,0 0 0,0 0 0,1 0 0,-1-1 0,0 1 0,0 0-1,1-1 1,-1 0 0,0 1 0,0-1 0,1 0 0,-1 0 0,0-1-1,1 1 1,-1 0 0,0-1 0,1 1 0,0-1-3,4-1-3,0 0-1,0 0 1,-1-1 0,1 0-1,-1 0 1,3-2 3,121-98-368,-129 102 369,-1 1 1,1-1-1,-1 1 1,1 0-1,0-1 1,-1 1-1,1 0 1,0-1-1,-1 1 1,1 0-1,0 0 1,-1 0-1,1 0 1,0-1-1,0 1 1,-1 0-1,1 0 1,0 0-1,-1 1 1,1-1-1,0 0 1,-1 0-1,1 0 1,0 0-1,-1 1 1,1-1-1,0 0 1,-1 1-1,1-1 1,0 0-1,-1 1 1,1-1-1,0 1-1,14 20 109,-7-10-14,-5-8-239,1 1-1,-1-1 1,1 0-1,0 0 1,0-1-1,0 1 1,0-1-1,0 0 1,0 0-1,1 0 1,-1 0-1,1-1 1,0 0-1,-1 0 1,1 0-1,0-1 1,0 1-1,-1-1 145,33 0-6005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5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6259,'0'17'7891,"0"3"-6626,0 8 1520,0 3 49,0 2-1426,0 1-623,0 2-353,6-5-160,-3-3-176,4-11-80,-4-6 32,-3-2-48,0-9-480,0 0-977,0 0-2673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6.4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0 135 18729,'0'0'1051,"9"0"128,7 0-1016,-1 0 1,0-1 0,1-1-1,-1 0 1,0-1-1,0-1 1,0 0-1,-1-1 1,1 0-1,0-2-163,21-10-23,-13 7-712,1-2 0,-2 0 0,1-1-1,9-10 736,-29 22-498,-3 1 385,1 0-1,-1-1 0,1 1 0,-1 0 1,1-1-1,-1 1 0,1 0 1,-1-1-1,0 1 0,1-1 0,-1 1 1,0-1-1,1 1 0,-1 0 0,0-1 1,1 0-1,-1 1 0,0-1 1,0 1-1,1-1 0,-1 1 0,0-1 1,0 1-1,0-1 0,0 0 0,0 0 114,0 1 174,0 0 784,-7 5 1144,1 2-1789,0 0 1,1 1-1,0-1 1,1 1-1,0 1 0,0-1 1,1 1-1,0-1 1,0 1-1,1 0 1,-1 3-314,-1 11 259,1 1 0,1 0 1,1 19-260,1-42-10,1-1 0,-1 1 0,1 0 0,0-1 0,0 1 0,-1 0 0,1-1 1,0 1-1,0-1 0,-1 0 0,1 1 0,0-1 0,0 0 0,0 1 0,0-1 0,0 0 0,0 0 0,0 0 0,0 0 1,-1 0-1,1 0 0,0 0 0,0 0 0,0 0 0,0 0 0,0 0 10,30-5 39,-8-10-645,0-1 0,-1-1 0,-1 0-1,0-2 1,2-5 606,-20 22-242,0-1 0,0 1 0,0-1 0,0 0 0,0 0-1,-1-1 1,1 1 0,-1 0 0,0-1 0,0 0 0,-1 1 0,1-1-1,-1 0 1,1 0 0,-1 0 0,0 0 0,0-3 242,-1 6 640,0 1 315,0 0-69,0 0-230,-6 31 1505,6 98 686,0-128-2865,0 0 1,1 0-1,-1 0 1,1 1-1,-1-1 1,1 0 0,-1 0-1,1 0 1,0 0-1,-1 0 1,1 0-1,0 0 1,0 0-1,0-1 1,0 1-1,0 0 1,0 0-1,0-1 1,0 1-1,0-1 1,0 1-1,0-1 1,0 1 0,0-1-1,1 1 1,-1-1-1,0 0 1,0 0-1,0 0 1,1 0-1,-1 0 1,0 0-1,0 0 1,1 0-1,-1 0 1,0 0-1,0-1 18,4 1-607,0 0 0,0-1 0,0 0 0,0 0 0,-1 0 0,1-1 0,0 1 0,-1-1 0,5-2 607,19-21-11325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6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112 1 14567,'-5'0'315,"0"0"1,1 1 0,-1-1-1,0 1 1,1 0-1,-1 1 1,1-1 0,-1 1-1,1 0 1,0 0 0,-1 0-1,1 1 1,0-1-1,1 1 1,-1 0 0,0 0-1,1 1 1,0-1 0,-1 1-1,1-1 1,1 1-1,-3 4-315,2-4 78,1 1-1,-1 0 1,1 0-1,1 0 1,-1 0-1,1 0 0,-1 1 1,2-1-1,-1 0 1,0 0-1,1 1 1,0-1-1,0 1-77,1-3 1,0-1-1,0 1 1,0 0 0,0-1-1,0 1 1,0-1 0,1 1 0,-1-1-1,1 0 1,0 1 0,-1-1-1,1 0 1,0 0 0,0 0 0,1-1-1,-1 1 1,0 0 0,0-1-1,1 1 1,-1-1 0,1 0-1,0 0 1,-1 0 0,1 0 0,1 0-1,15 5 37,0-1 1,1-1 0,9 1-38,-2 0 40,-15-3-39,-3 0 36,0 0-1,1 0 1,-1 1-1,0 0 1,8 5-37,-15-8-9,-1 1 1,0 0-1,1-1 1,-1 1 0,0 0-1,0 0 1,1 0-1,-1 0 1,0 0-1,0 0 1,0 0 0,0 1-1,0-1 1,-1 0-1,1 1 1,0-1 0,-1 0-1,1 1 1,0-1-1,-1 1 1,0-1 0,1 1-1,-1-1 1,0 1-1,0-1 1,0 1 0,0-1-1,0 1 1,0-1-1,0 1 1,0-1 0,-1 1-1,1-1 1,-1 1-1,1-1 1,-1 1-1,0-1 1,1 0 0,-2 2 8,-4 3 115,0 1 1,0-1 0,-1 0 0,0-1 0,0 1 0,0-1-1,-1-1 1,1 1 0,-1-1 0,0-1 0,0 0-1,-1 0 1,1 0 0,-1-1 0,0 0 0,1-1 0,-3 0-116,11-20 136,1 13-158,0-1 1,1 1 0,0-1 0,0 1-1,1 0 1,0 0 0,0 0 0,0 0 0,1 1-1,0-1 1,0 1 0,0 0 0,1 0-1,4-4 22,15-13-441,2 0 0,14-8 441,-11 8-442,-22 16 357,-6 5 51,1-1 1,-1 1 0,1-1 0,0 1 0,0 0 0,0 0-1,0 0 1,0 0 0,0 0 0,0 0 0,0 0 0,1 0 33,-2 1-24,-1 6 186,-1 13 449,1 44 478,1-60-1058,-1 1 1,0-1-1,1 1 0,0-1 0,-1 0 1,1 1-1,1-1 0,-1 0 0,0 0 0,1 1 1,0-1-1,0 0 0,-1-1 0,4 4-31,-4-5-86,0-1 0,0 1 0,0-1-1,0 1 1,0-1 0,1 1-1,-1-1 1,0 0 0,0 0 0,1 1-1,-1-1 1,0 0 0,0 0-1,0 0 1,1-1 0,-1 1 86,4 0-778,13 0-3715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7.2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14663,'0'2'0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8.2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122 74 13718,'-3'0'598,"-1"0"0,0 0 0,1 1 0,-1 0-1,0 0 1,1 0 0,-1 0 0,1 0 0,0 1-1,-1-1 1,1 1 0,0 0 0,0 0 0,0 0-1,0 1-597,-2 1 250,0 1 0,1 0 0,-1 0 0,1 0 0,0 1 0,1-1 0,-1 1 0,0 2-250,-1 3-7,0 0 0,1 0 0,0 1 0,1 0 0,0 0 0,1 0 0,1 0 0,-1 0 0,2 0 7,-1-7-4,1 0 1,0-1-1,1 1 1,-1-1-1,1 1 1,-1-1-1,1 1 1,1-1-1,-1 0 1,1 1-1,0 0 4,-1-3-11,1-1-1,0 1 1,0 0-1,0 0 1,0-1-1,0 0 1,0 1-1,0-1 0,0 0 1,0 0-1,1 0 1,-1 0-1,1 0 1,-1 0-1,0-1 1,1 1-1,-1-1 1,1 0-1,-1 0 0,3 0 12,8 1-42,-1 0 0,1-1 0,0 0 0,0-1 0,-1-1-1,1 0 1,-1-1 0,2 0 42,-10 2-22,-1-1 1,1 1-1,-1 0 1,0-1-1,1 0 0,-1 1 1,0-1-1,0-1 0,0 1 1,0 0-1,0-1 0,-1 0 1,1 1-1,-1-1 0,0 0 1,0 0-1,0 0 0,0-1 1,0 1-1,0 0 0,-1-1 1,0 1-1,0-1 0,0 1 1,0-1-1,0 0 0,-1 1 1,0-1-1,1 0 0,-1 0 22,0-23 70,1 13-184,-1 0 1,0-1-1,-1 1 1,-1-1-1,0 1 1,-2-6 113,3 17-61,0 0 1,0 0 0,0 0 0,-1 0 0,1 1 0,-1-1 0,0 0 0,0 1 0,0-1 0,0 1 0,0-1 0,0 1 0,-1 0 0,1 0 0,-1 0 0,1 0 0,-1 1 0,0-1 0,0 1 0,1-1 0,-1 1 0,0 0 0,-1 0 0,1 1-1,0-1 1,0 0 0,0 1 0,0 0 0,0 0 0,-1 0 0,1 0 60,-19-1-90,17 0 142,-1 1 0,0-1 0,1 1 1,-1 0-1,0 1 0,1-1 0,-1 1 0,0 0 0,1 1 0,-1-1 0,1 1 0,-1 0 0,1 0 0,0 1 0,-4 2-52,9-5-12,1 0 1,-1 0-1,0 0 0,0 0 1,1 0-1,-1 0 0,0 0 0,0 0 1,1 0-1,-1 0 0,0 0 0,0 0 1,1 0-1,-1 0 0,0 0 1,0 0-1,1 1 0,-1-1 0,0 0 1,0 0-1,0 0 0,1 0 0,-1 1 1,0-1-1,0 0 0,0 0 0,0 0 1,1 1-1,-1-1 0,0 0 1,0 0-1,0 1 0,0-1 0,0 0 1,0 0-1,0 1 0,0-1 0,0 0 1,0 0-1,0 1 0,0-1 0,0 0 1,0 0-1,0 1 0,0-1 1,0 0-1,0 0 0,0 1 0,0-1 1,0 0-1,0 0 0,0 1 0,-1-1 1,1 0-1,0 0 0,0 0 0,0 1 1,0-1-1,-1 0 0,1 0 1,0 0-1,0 0 0,0 1 0,-1-1 12,20-1 34,0-4-50,1 0 0,-1-1 1,0-1-1,14-8 16,-18 8 24,0 0 0,1 1 0,-1 1-1,1 0 1,1 1 0,-1 1 0,0 0 0,11 1-24,-21 45 805,-5 4 118,2 18 92,-3-61-974,1 0 0,0 0 0,0 0 0,0-1 0,0 1 0,0 0 0,1 0 0,0 0 0,0-1 0,0 1 0,0-1 0,0 0 0,1 1-41,-2-3 6,1 1 0,0-1 0,-1 1 0,1-1 1,0 0-1,0 0 0,0 0 0,0 0 0,0 0 0,0 0 1,0-1-1,0 1 0,0-1 0,0 1 0,1-1 0,-1 0 1,0 1-1,0-1 0,0-1 0,1 1 0,-1 0 0,0 0 1,0-1-1,0 1 0,0-1 0,0 0 0,0 0 0,0 1 1,0-1-1,0-1 0,0 1 0,0 0 0,0 0 0,0-1-6,8-6-83,-1 0 0,0 0 0,0 0-1,-1-1 1,3-5 83,-10 13-23,18-21-454,-7 8-187,0 0-1,-1-1 1,7-12 664,-18 26 48,0 1 37,0 4 6,-2 43 585,1-28-425,0-1 0,1 0 0,0 1 1,2-1-1,2 9-251,-4-26 1,1 0 1,-1 0-1,1 0 1,-1 0-1,1 0 1,0 0-1,0 0 1,-1 0-1,1 0 1,0 0 0,0 0-1,0-1 1,0 1-1,0 0 1,0-1-1,0 1 1,0-1-1,0 1 1,0-1-1,0 1 1,0-1 0,1 0-1,-1 0 1,0 1-1,0-1 1,1 0-2,37 1 18,-25-2 1,-3 0-43,-1 0 0,1-1 1,-1-1-1,1 1 0,-1-2 0,0 1 1,0-2-1,-1 1 0,1-1 1,-1-1-1,0 1 0,0-1 0,-1-1 1,0 0-1,6-7 24,-6 7-272,-1 0 0,0 0 1,-1-1-1,1 0 0,-2-1 1,1 1-1,-1-1 0,0 0 0,-1-1 1,0 1-1,-1-1 0,0 1 1,0-1-1,-1 0 0,0 0 0,0-9 272,-2 19 11,-1-1 0,1 0 0,0 1 0,-1-1 0,1 1-1,0 0 1,-1-1 0,1 1 0,-1-1 0,1 1 0,-1-1-1,1 1 1,-1 0 0,1-1 0,-1 1 0,1 0 0,-1 0-1,1-1 1,-1 1 0,1 0 0,-1 0 0,0 0 0,1 0-1,-1 0 1,1 0 0,-1 0 0,0 0 0,1 0 0,-1 0-1,1 0 1,-1 0 0,0 0-11,-23 4 1078,21-2-946,0 1 1,0-1-1,0 0 0,1 1 0,-1 0 0,0 0 1,1 0-1,0 0 0,0 0 0,0 0 1,0 0-1,0 1 0,0-1 0,1 1 1,0-1-1,0 1 0,0-1 0,0 1 1,0 0-1,1 1-132,-2 5 173,1 1 0,0-1 1,1 1-1,0-1 0,0 1 1,1-1-1,1 1-173,-1-7 15,1 0 0,-1 0 0,1 0 0,0-1 1,0 1-1,0 0 0,0-1 0,1 0 0,0 1 0,-1-1 1,1 0-1,0-1 0,0 1 0,1 0 0,-1-1 0,1 0 0,-1 0 1,1 0-1,0 0 0,-1 0 0,1-1 0,0 0 0,0 1 1,0-2-1,0 1 0,2 0-15,16 3-140,1-1-1,0-1 1,-1-1 0,6-1 140,-27 0-7,82 0-2095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39.8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180 216 14182,'0'0'4816,"0"0"-2978,0 0-648,0 0-285,0 0-396,0 0-258,0 0-120,-26 0 250,20 1-358,0 0-1,1 1 0,-1 0 1,0 0-1,0 0 1,1 1-1,-1-1 1,1 1-1,0 1 0,0-1 1,0 1-1,0 0 1,1 0-1,0 0 1,-1 0-1,2 1 1,-2 1-23,-4 4 0,1 1 0,0 0 1,0 1-1,1-1 0,1 1 1,0 1-1,-1 4 0,7-16-26,-1-1 0,1 1-1,0 0 1,0-1 0,-1 1-1,1-1 1,0 1 0,0-1-1,0 1 1,0 0 0,0-1-1,0 1 1,0-1 0,0 1 0,0 0-1,0-1 1,0 1 0,1-1-1,-1 1 1,0-1 0,0 1-1,0-1 1,1 1 0,-1 0-1,0-1 1,1 0 0,-1 1-1,1-1 1,-1 1 0,0-1-1,1 1 1,-1-1 0,1 0-1,-1 1 1,1-1 0,-1 0 0,1 1-1,-1-1 1,1 0 26,30 1-150,-20-3 125,0-1 1,-1 0-1,1 0 1,-1-1-1,1-1 25,2-1-225,0 0 0,-1-2 1,1 1-1,-1-2 0,-1 0 0,1 0 0,-2-1 1,1 0-1,-1-1 0,-1 0 0,0-1 0,-1 1 1,0-2-1,0 1 0,-2-1 0,1 0 0,-2-1 0,0 0 1,3-12 224,-1 1-594,-1 0 0,-1-1 1,-2 1-1,1-19 594,-4 43 1313,-5 12 773,-10 22-1581,1 0 1,1 1-1,2 0 0,1 1 1,2 0-1,1 1 0,2-1 1,2 1-1,1 0 0,2 1-505,0-35-4,0 0-1,0 0 1,0 0 0,0 0-1,1 0 1,-1-1-1,1 1 1,0 0 0,-1 0-1,1 0 1,0-1-1,0 1 1,0 0-1,0-1 1,0 1 0,0-1-1,1 1 1,-1-1-1,0 0 1,1 1 0,-1-1-1,1 0 1,0 0-1,0 0 5,3 2 3,0-1-1,0 0 0,0-1 0,0 1 1,1-1-1,-1 0 0,0 0 0,0-1 1,5 1-3,1-1 29,1 0 0,0-1 1,-1-1-1,1 1 0,-1-2 1,1 0-1,-1 0 1,7-3-30,-10 1-38,1-1 1,-1 1-1,0-1 1,0-1 0,0 1-1,-1-1 1,0-1 0,0 1-1,-1-1 1,0 0-1,-1-1 1,1 1 0,-1-3 37,2-3-76,0 0 1,-1-1-1,-1 0 1,0-1-1,-2 1 0,3-15 76,-8 39 77,0-1-1,-1 1 0,0 0 1,0-1-1,-3 3-76,3-4 57,0 1 0,0-1 0,0 1 0,1 0 0,0-1 0,0 1 0,1 0 0,-1 7-57,2 5 77,-1-12-61,1 1 1,0-1-1,1 1 1,0-1-1,0 1 1,1-1-1,1 4-16,-2-9 6,0-1-1,0 1 1,1-1 0,-1 1-1,1-1 1,0 0 0,0 1-1,0-1 1,0 0 0,0 0 0,0 0-1,0-1 1,1 1 0,-1 0-1,1-1 1,-1 0 0,1 0-1,-1 1 1,1-1 0,0-1-1,0 1 1,0 0 0,-1-1-1,3 1-5,22 2 76,0-1-1,1-2 1,-1 0 0,2-2-76,34 0-449,-57 4-595,-2-1-5559,-4-1-10610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0.5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1 279 13046,'4'-2'107,"-1"0"0,1 0-1,-1-1 1,1 1 0,-1-1 0,0 0-1,0 0 1,0 0 0,-1 0 0,1 0-1,-1-1 1,1 0 0,-1 1 0,0-2-107,7-8 236,6-5-46,6-6-167,-1 0 1,-1-1-1,-2-1 1,0-1 0,-2 0-1,6-17-23,-19 38 3012,-5 8-1178,-9 19-578,-10 35-539,21 40 1949,1-94-2641,0-1 0,1 1 0,-1-1 0,1 1 0,-1-1 0,1 1 0,0-1 1,0 1-1,0-1 0,-1 0 0,1 0 0,0 1 0,1-1 0,-1 0 0,0 0 1,0 0-1,0 0 0,1 0 0,-1 0 0,0 0 0,1-1 0,-1 1 0,1 0 0,-1-1 1,1 1-1,-1-1 0,1 0 0,-1 1 0,1-1 0,0 0 0,1 0-25,59 3 146,-51-3-123,8 1-145,1-2 1,-1 0 0,0-1-1,1-2 1,1 0 121,-11 1-875,-1 0-1,0-1 1,1 0 0,-1 0 0,-1-1-1,1 0 1,-1-1 875,31-24-13460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1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22010,'0'0'720,"0"3"-624,0 6-96,0-4 0,0 4-336,10-9-2561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2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259 120 19401,'0'-16'1936,"1"7"-1403,-1 0 0,0 0 1,-1 0-1,0 0 0,0 1 0,-1-1 1,0 0-534,1 7 25,0 0 0,0 0 0,0 0 1,0 1-1,0-1 0,0 0 0,0 1 1,0-1-1,-1 0 0,1 1 0,-1 0 0,1-1 1,-1 1-1,1 0 0,-1 0 0,0 0 1,0 0-1,1 0 0,-1 0 0,0 0 1,0 1-1,0-1 0,0 1 0,0-1 1,0 1-1,0 0 0,0 0 0,0 0 1,0 0-1,0 0 0,0 0 0,0 1 1,-2 0-26,2 0 2,-1 0 0,1 0 1,0 0-1,0 1 1,-1 0-1,1-1 1,0 1-1,0 0 1,1 0-1,-1 0 1,0 0-1,1 0 1,-1 0-1,1 1 0,-1-1 1,1 0-1,0 1 1,0-1-1,0 1 1,1 0-3,-21 60-4,19-57 9,-12 64 58,2 1-1,4-1 1,3 2-1,3-1 0,3 6-62,-6 121-336,1-178-458,-7-15-5314,5-5-2274</inkml:trace>
  <inkml:trace contextRef="#ctx0" brushRef="#br0" timeOffset="1">1 476 18360,'11'-9'303,"1"0"0,0 1 0,1 1-1,0 0 1,0 1 0,1 0 0,-1 1-1,9-2-302,30-7 210,33-4-210,-77 16 42,-5 2 37,0-1 1,0 1-1,-1-1 1,1 1-1,0 0 0,0 0 1,-1 0-1,1 1 1,0-1-1,-1 1 1,1-1-1,0 1 1,-1 0-1,1 0 1,-1 0-1,1 0 1,-1 1-1,1-1 1,-1 1-1,0-1 1,0 1-1,0 0 0,0 0 1,0 0-1,0 0 1,1 1-80,0 1 110,1 0 0,0 0 0,0-1 0,1 0 0,-1 0 0,1 0 0,1 1-110,-1-2 52,0 0 0,1 0 0,0 0 0,-1-1 1,1 1-1,0-1 0,0-1 0,-1 1 1,1-1-1,0 0 0,0 0 0,0-1 0,0 1 1,-1-1-1,1-1 0,0 1 0,-1-1 0,1 0 1,-1 0-1,1-1 0,-1 0 0,2-1-52,-3 1 10,0 1 0,0-1-1,-1-1 1,1 1 0,-1 0 0,0-1-1,0 0 1,0 1 0,0-1 0,-1-1-1,0 1 1,1 0 0,-1 0-1,-1-1 1,1 1 0,-1-1 0,0 0-1,0 1 1,0-1 0,-1 0 0,1 1-1,-1-1 1,0 0 0,-1 0-1,1 1 1,-1-1 0,-1-4-10,1 7-17,1 0-1,-1 0 1,-1 0-1,1 0 1,0 0 0,0 1-1,-1-1 1,1 0-1,-1 1 1,1-1 0,-1 0-1,0 1 1,0 0-1,1-1 1,-1 1 0,0 0-1,0 0 1,-1 0-1,1 0 1,0 1 0,0-1-1,0 0 1,0 1-1,-1 0 1,1-1 0,-1 1 17,-68-3-500,55 4 518,12-2-14,0 1 1,0 1-1,-1-1 0,1 0 1,0 1-1,0 0 0,0 0 0,0 0 1,1 1-1,-1-1 0,0 1 1,0 0-1,1 0 0,-1 0 0,1 1 1,0-1-1,-2 3-4,1-2-4,1 1 1,0 1-1,0-1 1,1 0-1,0 1 1,-1-1 0,1 1-1,1 0 1,-1 0-1,1 0 1,0 0-1,0 0 1,0 0-1,1 2 4,-2 9-391,1 0 0,1 0 1,1 0-1,1 3 391,5 6-3647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2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4 13526,'-3'-2'8885,"-6"1"-5188,-24 1-5137,29 0 2517,-2 0-1055,0 0 1,0 0-1,0 1 0,0 0 0,0 0 0,0 1 1,0-1-1,0 1 0,1 1 0,-1-1 1,1 1-1,0 0 0,-1 0 0,1 0 1,1 1-1,-1-1 0,0 1 0,1 1 0,0-1 1,0 0-1,0 1 0,0 0 0,1 0 1,0 0-1,-1 3-22,-2 6-36,0 0 1,1 0 0,1 0-1,0 1 1,2 0 0,-1-1-1,2 1 1,0 0 0,0 13 35,2-27-18,-1 0 1,1 0-1,-1 0 1,1 0-1,-1 0 1,1 0-1,0 0 1,-1 0-1,1 0 1,0 0-1,0-1 1,0 1-1,0 0 1,0 0-1,0-1 1,0 1-1,0 0 1,0-1-1,0 1 1,0-1-1,0 0 1,0 1-1,0-1 1,1 0 0,-1 0-1,0 1 1,0-1-1,0 0 1,0 0-1,1 0 1,0-1 17,51 1-43,-37-1-87,15 1-451,-15-1 515,0 1 1,1 0-1,-1 2 1,0 0-1,0 0 1,12 5 65,-22-6 11,-1 1 0,1-1 0,-1 1 0,1-1 0,0-1 0,-1 1 0,1-1-1,0 0 1,-1-1 0,1 1 0,0-1 0,-1 0 0,1 0 0,-1-1 0,1 0 0,-1 0-11,-2 0 1,0 1-1,0-1 0,0 0 1,0 0-1,0-1 0,-1 1 1,1 0-1,-1-1 0,1 0 1,-1 0-1,0 1 0,0-1 1,-1 0-1,1-1 0,-1 1 1,1 0-1,-1 0 0,0-1 1,0 1-1,0-1 0,-1 1 1,1-1-1,-1 1 0,0-1 1,0 1-1,0-2 0,0 4-9,-1 0 0,1 0 0,-1 0 0,1-1 0,-1 1 0,1 0 0,-1 0 1,0 0-1,1 0 0,-1 0 0,0 0 0,0 0 0,0 1 0,0-1 0,0 0 0,0 0 0,0 1 0,0-1 0,0 0 0,0 1 1,0-1-1,0 1 0,-1 0 0,1-1 0,0 1 0,0 0 0,0 0 0,-1-1 0,1 1 0,0 0 0,0 0 0,-2 1 9,-54-1-423,37 1 356,-2-2 85,-30 0-62,49 1 10,1 0 0,-1 1-1,1-1 1,-1 0 0,1 1 0,-1-1-1,1 1 1,0 0 0,-1 0 0,1 0-1,0 0 1,0 1 0,-1-1-1,1 0 1,0 1 0,0 0 34,1 1-2521,1-3-3327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1.3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 13798,'0'-8'3842,"0"2"-2673,0 3 1104,0 3-785,0 0-559,0 0-465,0 0-112,0 0-176,0 0-176,0 6-208,0 8-272,0 0-320,0-6-2498,0-8-16407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3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0 356 17112,'0'0'2220,"11"0"760,-6-1-2879,0-1 1,0 0-1,0 0 1,-1 0 0,1-1-1,-1 1 1,1-1-1,-1 0 1,0 0 0,0-1-1,0 1 1,-1-1-1,1 0-101,46-55 217,-47 55-132,9-10-100,-1-1 0,0-1 0,-1 0 0,-1 0 0,-1-1 0,0 0 0,-1 0 0,0-1 0,-2 1 0,0-1 0,-1-1 0,-1 1 0,0-9 15,-4 27-27,1-1 0,0 0 0,-1 1 0,1-1 0,-1 0 0,0 1 0,1-1 0,-1 1 0,1-1 0,-1 1 0,0-1 0,1 1 0,-1 0 0,0-1 0,1 1 0,-1 0 0,0 0 0,0-1 0,1 1 0,-1 0 0,0 0 0,0 0 0,1 0 0,-1 0 0,0 0 0,0 0 0,0 0 0,1 0 0,-1 0 0,0 0 1,0 1-1,1-1 0,-1 0 0,0 1 0,0-1 27,-30 10 472,23-4-403,1 0 1,-1 1-1,1 0 0,0 1 1,1 0-1,0 0 1,0 0-1,1 0 1,0 1-1,0 0 1,1 0-1,0 1 1,1-1-1,0 1 0,1 0 1,-1 0-70,-3 20 260,1 0-1,2 1 1,1 0 0,1 17-260,0-41 6,1 0 0,1 0 0,-1 0 0,1 0 0,0 0 0,1 0 0,0-1 1,0 1-1,0 0 0,1-1 0,1 3-6,-1-5-7,0 0 0,0 0 0,0-1 0,1 0 1,-1 0-1,1 0 0,-1 0 0,1 0 0,0-1 1,0 1-1,0-1 0,1 0 0,-1-1 0,0 1 0,1-1 1,-1 1-1,1-1 0,0-1 7,13 3-490,-1-1 1,1 0-1,0-2 1,-1 0-1,1-1 1,12-2 489,17-9-3615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3.8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296 70 14599,'0'-62'9249,"0"62"-9221,-1-1-1,1 1 0,-1-1 1,1 0-1,-1 1 1,1 0-1,-1-1 1,0 1-1,1-1 0,-1 1 1,0 0-1,1-1 1,-1 1-1,0 0 0,0-1 1,1 1-1,-1 0 1,0 0-1,0 0 0,1 0 1,-1 0-1,0 0 1,0 0-1,1 0 0,-1 0 1,0 0-1,0 1-27,-24 1 101,18 0-65,-1 1 1,1 0-1,0 1 1,-1-1-1,2 2 1,-1-1-1,0 1 1,1 0-1,-5 5-36,-55 55 215,60-58-174,-8 9-2,0 0 0,1 1 0,0 0 0,-8 17-39,16-24-57,0 0 1,1 0 0,0 0 0,1 1 0,0-1 0,1 1 0,0 0 0,1 0-1,0-1 1,0 7 56,2-16-1,-1 0 0,0-1-1,1 1 1,-1 0-1,1 0 1,-1-1 0,1 1-1,-1 0 1,1-1-1,0 1 1,-1-1 0,1 1-1,0-1 1,-1 1 0,1-1-1,0 1 1,0-1-1,-1 0 1,1 1 0,0-1-1,0 0 1,0 0-1,0 0 1,-1 1 0,1-1-1,0 0 1,0 0-1,0 0 1,0 0 0,0-1-1,-1 1 2,39 0 15,-27 0-11,-3-1-85,1-1 1,0 1-1,-1-2 0,1 1 0,-1-1 0,0-1 0,0 1 0,0-2 0,0 1 0,0-1 1,-1-1-1,0 1 0,0-1 0,-1-1 0,0 1 0,0-1 0,0-1 0,1-2 81,2-2-132,-1 0-1,0 0 0,-1-1 0,0 1 1,-1-2-1,-1 1 0,0-1 1,-1 0-1,0 0 0,-2-1 0,3-12 133,-5-17 505,-1 34 578,0 30-475,-1 38 190,3 67-153,-2-124-643,0 0-1,0 0 0,1 0 0,-1 0 0,0 0 0,1 0 0,-1 0 1,1 0-1,-1 0 0,1 0 0,-1-1 0,1 1 0,0 0 0,-1 0 1,1-1-1,0 1 0,0 0 0,0-1 0,-1 1 0,1-1 0,0 1 1,0-1-1,0 1 0,1-1-1,31 7 4,34-11 64,-66 4-64,9-2-7,0-1-1,0 0 0,-1 0 0,1-2 0,-1 1 0,0-1 0,0 0 0,0-1 0,-1 0 0,0 0 1,0-1-1,0 0 0,5-6 4,-11 4-1060,-13 8-1281,7 1 1524,-19 0-6050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4.6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1 168 9444,'0'-5'1250,"0"0"0,1-1 0,0 1 0,0 0 0,0-1 0,1 1 0,0 0 0,0-1-1250,25-39 2656,-13 27-2556,2 1 0,0 0 0,9-6-100,-24 29 877,-5 13-359,-8 21 338,8-30-649,1 1-1,0 0 1,1 0-1,0 0 0,1 0 1,0 0-1,1 0 1,0 8-207,1-18 6,-1 1 1,1 0-1,0-1 1,-1 1-1,1 0 0,0-1 1,0 1-1,0-1 1,0 1-1,0-1 1,0 0-1,1 0 1,-1 1-1,0-1 1,1 0-1,-1 0 0,1 0 1,-1 0-1,1 0 1,-1-1-1,1 1 1,0 0-1,-1-1 1,1 1-1,0-1 1,-1 1-1,1-1 1,0 0-1,0 0 0,0 0 1,0 0-7,70 3 97,-59-3-69,7 0-271,-4 1 419,-1-1-1,0 0 1,0-1-1,6-2-175,-18 3-161,-1-1 1,0 1-1,1 0 1,-1-1-1,0 0 0,0 1 1,0-1-1,1 0 1,-1 0-1,0 0 0,0-1 1,0 1-1,-1 0 1,1-1-1,0 1 0,0-1 1,-1 0-1,1 1 1,-1-1-1,1 0 0,-1 0 1,0 0-1,0 0 0,0 0 1,0 0-1,0 0 1,0-1-1,-1 1 0,1 0 1,-1-1 160,1-14-7270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3:45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 7764,'6'0'17832,"-3"0"-17272,0 0-512,-3 0 432,0 0-176,3 0-304,1 0-272,-4 0-1040,0-26-7428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00.8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95 10933,'0'0'267,"0"0"58,0 0 577,0 0 72,3 20-557,1-15 6591,137-7-6128,150 4-840,-119 26-88,104-20-662,31-14 710,-60-3-3520,125 5 2363,-355 3 984,0-2-1,0 1 0,0-2 0,-1 0 0,0-1 0,13-6 174,-13 5 43,0 1 0,0 0 1,1 1-1,0 0 0,-1 2 0,15-1-43,160 11 277,-96-2-218,216-8 202,-120-2-268,449 18 330,-618-15-310,1-1 0,0-2-1,20-5-12,-19 3 11,0 2-1,0 1 0,0 0 1,0 2-11,42 1 7,37 1 74,0-5-1,56-10-80,29-10 948,0 8 1,80 8-949,-210 8 210,31-1-72,0 4 0,0 3 0,29 9-138,-58-7 116,1-3 0,-1-2 1,10-3-117,69 4 14,-20 7 38,-56-3-136,43-2 84,-99-6 4,-1 0 0,0 0 0,0 0 0,0 0 0,1-1 0,-1 0 0,0-1 0,0 1 1,0-1-1,-1 0 0,1-1 0,0 1 0,4-4-4,-3 3-27,0 0 1,0 1-1,0 0 0,0 0 1,0 0-1,4 1 27,20-6 24,-12 7-3620,-13 0-260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04.2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 15 5234,'13'0'10694,"-2"-1"-7613,6 2-3594,-16-1 472,-1 0 0,1 0 0,0 0 0,-1 0 0,1 0 0,-1 0 0,1 0 0,0 0 0,-1 0 0,1 1 0,-1-1 0,1 0 1,-1 0-1,1 1 0,-1-1 0,1 0 0,-1 1 0,1-1 0,-1 0 0,0 1 0,1-1 0,-1 1 0,1-1 0,-1 1 0,0-1 0,1 1 0,-1-1 0,0 1 1,0-1-1,0 1 0,1-1 0,-1 1 0,0 0 0,0-1 41,0 1-254,0-1 193,0 0-102,0 0-544,-13 6 2167,-61 9-4175,69-14 1722,0 1 1,0 0-1,0 0 0,1 0 1,-1 0-1,1 1 1,-1 0-1,0 1 993,6-1 12218,9-4-8489,17-3-5703,-22 3 3280,52 0-331,-47 2-956,-1-1 0,1 0-1,-1-1 1,1 1 0,-1-2 0,0 1 0,1-1 0,-1-1-1,0 0 1,5-2-19,-2 1 29,-1 0-1,0 1 1,1 0-1,0 1 1,-1 0-1,1 1 1,8 1-29,19-4 35,58-9 142,1 5 1,0 4-1,0 4 1,2 4-178,0 10 25,25 2 54,186-1-74,-239-9 43,25 8-48,-40-5 32,0-2 0,34-2-32,-2-1-32,-1 4 0,14 5 32,-14-1-32,1-3 0,14-4 32,-59-5-4,57 1-75,1-4 0,-1-4 1,82-18 78,-92 8-1,1 4 0,1 4 0,77 3 1,174 16 59,47 19-59,-243-21-15,37-7 15,-31-1-54,6 8 54,-69-4 23,22-4-23,-39-1 113,-57 0-96,0-1 1,0 0 0,0-1-1,0-1-17,37-6 4,29 4 33,-56 5 3,0 0 0,0-2 1,22-6-41,-48 9 16,-1 0 0,1 0 0,0-1 0,-1 1 0,1 0 0,-1 0 0,1 0 0,0-1 0,-1 1 0,1 0 0,-1-1 0,1 1 0,-1 0 0,1-1 0,-1 1 0,1-1 0,-1 1 0,1-1 0,-1 1 0,0-1 0,1 1 0,-1-1 0,0 0 0,1 1 0,-1-1 0,0 1 0,0-1 0,0 0 0,0 1 0,1-1 0,-1 0 0,0 1 0,0-1 0,0 0 0,0 1 0,0-1 0,-1 1 0,1-1 0,0 0 0,0 0-16,-16-2-3607,-12-5-2409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07.4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48 9252,'0'0'1038,"0"0"1147,0 0 355,0 0-774,0 0-603,0 0-512,0 0-64,0 0 27,0 0-11,0 0 58,8-1 2292,21-3-1818,-28 2-1128,1 0 1,0 0-1,1 0 1,-1 0-1,0 1 1,0-1-1,1 1 1,-1 0-1,1 0 1,-1 0-1,1 0 1,-1 0 0,1 0-1,0 0 1,-1 1-1,1 0 1,0-1-1,0 1 1,1 0-8,69 1 124,-44 0-103,1801-1-99,-1741 3 90,6 5-12,-5 0-84,6-4 84,639 7-864,-150-19 888,-152-1 8,-202 5-29,-116 4-203,0-4-1,13-7 201,-48 4-68,-1 4 0,49 5 68,-17 0 299,-144-9-3514,-17 0-4719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10.8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1 369 5106,'0'0'3935,"0"0"-2966,0 0-641,0 0 552,0 0 62,0 0-285,0 0-57,0 0 157,0 0 143,0 0 39,0 0-107,0 0-32,0 0 113,0 0-51,0 0-1,0 0-212,0 0-225,0 0-117,0 0-89,35 0 44,374-21-136,-342 16-71,186-27 75,-82 8-76,45 7 33,12 9-87,152-11-159,-131 8 127,-117 8-216,14-8 248,297-20 0,-233 16-778,136 12 778,-208 4-86,101-12 102,-212 11-209,0-1 0,0 0 0,0-2 0,0-2 1,-1 0-1,0-1 0,25-10 193,-30 8-40,1 2-1,0 0 1,0 1 0,0 2 0,21-2 40,115 4 105,-41 1-119,692-4-125,-444 6-2611,-344-4 2746,1 0 0,-1-1 0,0-1 0,3-2 4,-2 1 11,-1 0-1,1 2 1,0 1 0,3 0-11,32 2 73,-13 2-5,0-3 0,-1-1-1,1-2 1,26-7-68,-32 4 312,-1 2 0,1 2 1,5 1-313,44-4 786,-3-2-233,-1 4-1,1 3 0,39 7-552,6 14 275,-87-11-195,1-3 0,1-1 0,15-2-80,186 8 131,-48-7 180,-35-2 560,-19-2-76,-158-14-2743,-28-14-5445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23.0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14 228 1361,'0'0'1067,"0"0"-395,0-6 2075,0 4 825,0 2 3817,0-1-7216,0 1-138,-2 0-1063,2 0 1051,0 0 0,-1 1 0,1-1 0,0 0 0,-1 0 0,1 0 1,-1 0-1,1 0 0,0 0 0,-1 0 0,1 0 0,0-1 0,-1 1 0,1 0 1,-1 0-1,1 0 0,0 0 0,-1 0 0,1-1 0,0 1 0,-1 0 0,1 0 1,0 0-1,-1-1 0,1 1 0,0 0 0,0 0 0,-1-1 0,1 1 0,0 0 1,0-1-1,0 1 0,-1 0 0,1-1 0,0 1-23,0-28 1660,0 53 271,0-24-1903,0 0 0,0 1 1,0-1-1,0 0 0,0 0 0,0 1 0,0-1 0,0 0 1,0 0-1,1 1 0,-1-1 0,0 0 0,1 0 0,-1 0 1,1 0-1,0 1 0,-1-1 0,1 0 0,0 0 0,0 0 1,0 0-1,-1-1 0,1 1 0,0 0 0,0 0-28,31 1 1822,-13-2-2294,536 8 910,-185-28-318,123 9 8,-353 10-42,154 3-65,-92 28-80,-40-24-6,102 7-59,-2 0 123,89-14 1,-114-2 3,136-8 99,-217 5 546,110-19-648,-73 12 82,-34 4-7,-61 4 28,0 5 0,25 6-103,-2 3 33,-32-1 24,14-4-57,322 12-72,-313-14 90,0-5-1,85-14-17,-131 11 0,52-7 121,-20 1 14,70 3-135,-70 10 58,-15 1 89,0-4 0,0-3 0,0-3 0,1-5-147,42-13 80,0 6 0,2 5 0,98 3-80,-132 13-6,-42 2-1,-1-3 1,1-2-1,-1-2 0,0-2 0,29-9 7,-55 10 6,0 1 1,1 1-1,13 0-6,-13 2 12,-1-2 1,0-1-1,6-2-12,-31 6 4,0 0 0,-1 0 0,1 0 0,0 0 0,-1-1 0,1 1 0,0 0 0,0 0 0,-1-1 0,1 1 0,0 0 0,0 0 0,0-1 0,0 1 1,-1 0-1,1-1 0,0 1 0,0 0 0,0-1 0,0 1 0,0 0 0,0-1 0,0 1 0,0 0 0,0-1 0,0 1 0,0 0 0,0-1 0,0 1 0,0 0 0,0-1 0,0 1 0,0 0 0,0-1 0,0 1 0,0 0 0,1-1 0,-1 1 1,0 0-1,0 0 0,0-1 0,1 1 0,-1 0 0,0 0 0,0-1 0,1 1 0,-1 0 0,0 0 0,0 0 0,1-1 0,-1 1 0,0 0 0,1 0 0,-1 0 0,0 0-4,-31-9-57,-15 6-366,-17-2-4087,23-7-5246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26.1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0 244 7219,'5'-10'14819,"7"5"-9715,21 3-7888,-17 2 3958,134-21-1121,2 8 0,73 5-53,-170 5 3,0-3 0,0-2 0,-1-3-1,1-2-2,4-1 10,2 3 0,0 2-1,9 2-9,8 1-31,16-6 31,-17 2-86,16 3 86,60-7 9,-84 6-50,50 1 41,186-7-40,531 14-203,-615 11 257,345-19 34,-165-3 202,216 16-239,-569-2 48,47 7-59,15 2 21,253 2 3,-194-8 99,13-9-123,-14 1 40,-110 1 20,0-2 0,50-10-60,6 3-7,-71 7 145,39-6-138,-8 3 352,-73 6-312,-1 0 18,0 0 52,0 0-14,0 0-43,0 0-109,-2-1-320,-12-3-1531,-30-8-3805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2.2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11445,'-2'2'7140,"1"3"-4041,1 16-4241,0-16 2031,-1 110 458,-1-13-768,4-1 0,15 94-579,-9-142 28,1-3-123,-2 0 0,0 42 95,-7-141-1316,0-63-709,-8-50 2025,3 123-346,3 0-1,1 0 1,2-1-1,2 0 347,-1 24-215,0 1-1,2 0 1,-1-1-1,2 1 1,0 0-1,0 1 1,2-1-1,0 1 1,0 1-1,1-1 1,4-4 215,-9 15 23,-1 0 0,1 1 0,-1-1 0,1 1 0,0-1 0,0 1-1,0 0 1,0 0 0,1 0 0,-1 0 0,0 1 0,1-1 0,-1 1 0,1 0 0,2-1-23,54-1 1097,-38 4-577,-21-1-487,-1 0 0,1 0-1,0 1 1,0-1 0,0 0 0,0 0 0,-1 1 0,1-1 0,0 1-1,-1-1 1,1 1 0,0-1 0,-1 1 0,1-1 0,0 1 0,-1 0 0,1-1-1,-1 1 1,1 0 0,-1 0 0,1-1 0,-1 1 0,0 0 0,1 0-1,-1 0 1,0-1 0,0 1 0,0 0 0,1 0 0,-1 0 0,0 0-1,0-1 1,0 2-33,0 36 680,-1-27-331,1-3-243,-1 0 1,-1 0-1,1-1 0,-1 1 1,-1-1-1,1 0 0,-1 1 1,-1-1-1,1 0 0,-1-1 1,0 1-1,-1-1 0,0 1 1,0-1-1,0-1 0,-2 2-106,-4 4 67,-1 0 0,0-1 0,-1 0-1,0-1 1,-1 0 0,0-1 0,-9 3-67,8-7-2271,8-4-2419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34.8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 2 1969,'-2'0'4310,"1"0"836,1 0 4641,0 0-9747,0 0-77,0 0-3,126-1 917,140 2-748,-136 13-161,-76-7-74,0-2 1,1-3 105,281 9-1008,-215-10-297,-86-2 1210,0 1-1,0 2 1,0 1-1,9 3 96,-5 0 72,0-3-1,0-1 0,0-2 1,19-3-72,28 1 48,37 0 604,-7 0-34,25 6-618,-5 4 389,-135-8-367,-1 0 15,0 0 102,0 0 56,0 0-115,-12 0-510,-27 0-872,-19 0-2860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36.8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3 6739,'10'-3'9183,"31"4"-6718,184 11-699,-98-8-1157,0 10-550,-71-7 18,56 0-77,-74-8-75,-23 0 30,1 0 0,0 1 0,-1 1 0,1 1 0,-1 0 0,1 0-1,-1 2 1,0 0 0,0 1 0,7 3 45,-10-2-16,0-1 1,1-1-1,-1 0 1,1-1-1,-1 0 1,1-1-1,0 0 0,1-1 16,107-1 110,-56-2-122,464-12-999,-352 6 120,-133 7 873,-1-2 1,1-2-1,10-3 18,-31 5 36,-18 3 17,-1 0 0,1 0 0,0-1 0,-1 1 0,1-1 0,-1-1 0,1 1 0,-1-1 0,0 1 0,1-1 0,-1 0 0,2-2-53,38-2 2903,-14 3-2858,-28 3-216,-2 0-664,-1 0-1601,-2 0-1757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38.80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0 232 10645,'0'0'1518,"0"0"-366,0 0 535,0 0 140,0 0-570,0 0-121,0 0-125,32-16 2359,64 9-3181,32 4-189,74-4-496,-122 3-367,37 4 863,-64 2 70,0-3-1,-1-1 1,1-3 0,28-8-70,-20 2-70,1 3 0,6 2 70,-5 1-121,-1-4 0,6-3 121,2-7-320,-51 12 173,0 1-1,1 2 0,-1 0 1,1 1-1,0 0 0,5 2 148,53 2 52,-21 1-160,53-6 108,3-20 8,20 1-96,-62 10 83,17 1 5,7 8 113,66 5-113,-31 2 119,-130-3-90,0 0 19,0 0 62,-37 0 378,-30 0-2663,52 0-76,-25 0-7802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1.7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29 10901,'3'-23'10463,"-1"17"-7265,-1 19-2655,-4 381 303,3-393-841,0-21-357,-6-50-4344,0 28-2830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7.8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57 10021,'0'0'3985,"0"0"-1693,0 0-427,0 0-576,0 0-468,0 0-170,0 0-72,-25 2 2964,26-4-3549,0 0-1,0 0 0,-1 0 1,1 1-1,0-1 0,1 1 1,-1-1-1,0 1 1,0-1-1,1 1 0,-1-1 1,1 1-1,-1 0 0,1 0 1,-1 0-1,1 0 1,0 0-1,0 0 0,-1 1 1,1-1-1,0 0 1,0 1-1,0-1 0,1 1 7,56-15-206,-49 13 195,6-1 7,0 0-1,1 0 1,-1 2 0,1 0-1,0 1 1,-1 0 0,1 2-1,0 0 5,-15-2-4,-1 1 0,1-1 0,-1 0 1,0 1-1,1 0 0,-1-1 0,0 1 0,0 0 0,1 0 0,-1 0 0,0-1 0,0 1 0,0 0 0,0 1 0,0-1 0,0 0 0,0 0 0,0 0 0,-1 1 0,1-1 1,0 0-1,-1 1 0,1-1 0,-1 0 0,1 1 0,-1-1 0,0 1 0,1-1 0,-1 1 0,0-1 0,0 1 0,0-1 0,0 0 0,-1 1 0,1 0 4,0 1-4,-1 0 0,0 1 1,0-1-1,0 0 0,0 0 0,-1 0 0,1 0 0,-1 0 0,0 0 0,1 0 0,-1 0 0,-1-1 0,1 1 0,0-1 0,-1 1 4,-26 22-17,-2-1 1,-1-1-1,-1-1 1,0-2-1,-2-2 17,32-16-35,-1-1-1,1 0 1,0 0 0,-1-1-1,1 1 1,0-1-1,-1 1 1,1-1 0,-1 0-1,1 0 1,-1-1 35,4 1 10,-1 0 0,0 0 0,0 0 0,0 0 0,0 0 0,0-1 0,0 1 0,0 0 0,0-1 0,0 1 0,0 0 0,0-1 0,0 1 0,1-1 0,-1 0 1,0 1-1,0-1 0,1 0 0,-1 1 0,0-1 0,1 0 0,-1 0 0,1 1 0,-1-1 0,1 0 0,-1 0 0,1 0 0,0 0 0,-1 0 0,1 0 0,0 0 0,0 0 0,-1 0 0,1 0-10,0 1 67,32-2 165,-13 8-148,0 0 0,0 1 0,12 7-84,14 5 172,-32-13-110,1 1-1,-1 0 1,-1 1-1,5 3-61,-6-3 6,1 0 0,0-2 0,-1 1 0,11 3-6,-19-10-4,0 1 1,-1 0-1,1-1 1,0 0-1,0 0 1,0 1 0,0-2-1,0 1 1,0 0-1,0-1 1,0 1-1,0-1 1,-1 0 0,1 0-1,0 0 1,-1 0-1,1 0 1,0-1-1,-1 1 1,1-1 0,-1 0-1,0 1 1,0-1 3,9-8-127,0 0-1,-1-1 1,0 0 0,2-4 127,9-11-421,55-50-1646,-73 74 2155,-8 4-27,0 0 0,1 0 0,0 0 1,-1 0-1,1 1 0,0 0 0,1 0 1,-1 0-1,0 1 0,1-1 0,0 1 1,-1 0-1,2-1 0,-2 3-61,0-2 84,0 2 5,0 1 0,0-1 0,0 1 0,1-1 0,0 1 1,1 0-1,-1 0 0,1 1 0,1-1 0,-1 0 0,1 1 0,0-1-89,0 8 178,0 0 0,2 0 0,-1 0 0,2 0 0,1 7-178,-3-19-40,1-1 1,0 1 0,-1 0 0,2-1 0,-1 1-1,0 0 1,0-1 0,1 1 0,-1-1 0,1 0-1,0 1 1,0-1 0,0 0 0,0 0 0,0 0-1,0-1 1,0 1 0,1 0 0,-1-1 0,0 1-1,1-1 1,0 0 0,-1 0 0,1 0-1,0 0 1,-1 0 0,1-1 0,0 1 0,0-1-1,0 0 1,0 0 0,-1 0 0,1 0 0,0 0-1,0-1 1,0 1 0,0-1 0,-1 0 0,1 0-1,0 0 1,-1 0 0,1 0 0,-1 0 0,1-1-1,-1 1 1,1-1 0,-1 0 0,0 0 0,0 0 39,20-26-3490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8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21178,'3'0'1600,"-3"0"-623,0 3 31,3 0-575,-3 0-385,0 0-32,0 2-16,3-5-673,0 0-2624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8.9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0 9524,'0'0'4234,"0"0"-1608,0 0-204,0 0-541,0 0-659,0 0-566,-13 0-37,5 1-498,1 0 0,-1 0 0,1 0 0,-1 1 1,1 0-1,0 1 0,0 0 0,0 0 0,-4 2-121,6-3 34,1 1 0,0-1 0,1 1 0,-1-1 0,0 1-1,1 0 1,-1 0 0,1 1 0,0-1 0,0 1 0,0 0 0,1-1 0,-1 1 0,1 0 0,0 1 0,-1 3-34,2-6-3,1-1 0,0 1 0,-1 0 0,1 0 1,0 0-1,0 0 0,0-1 0,1 1 0,-1 0 1,0 0-1,1 0 0,-1-1 0,1 1 0,0 0 1,0 0-1,-1-1 0,1 1 0,0-1 0,0 1 0,0-1 1,1 1-1,-1-1 0,0 1 0,1-1 0,-1 0 1,0 0-1,1 0 0,-1 0 0,1 0 0,1 1 3,8 4 1,1-1-1,0 0 0,-1-1 1,9 2-1,13 6-45,-29-10 36,0 0 0,0 0 0,0 0 0,0 1 0,0-1 0,-1 1 0,1 0 0,-1 0 0,0 0 0,0 0 0,0 1 0,0-1 0,-1 1 0,1 0 0,-1 0 0,0 0 0,0 0 0,0 0 0,-1 0 0,1 1 0,-1-1 0,0 0 0,0 1 0,-1-1 0,1 1 0,-1-1 0,0 1 0,-1-1 0,1 1 0,-1-1 0,1 1 0,-2 1 9,1-4 5,0 0-1,-1 0 1,0 0 0,1 0 0,-1 0 0,0 0 0,0 0 0,0-1 0,0 1 0,0-1 0,0 1 0,-1-1 0,1 0 0,0 0 0,-1 0 0,1 0 0,-1 0 0,1-1 0,-1 1 0,0-1 0,1 1 0,-2-1-5,-63 4 74,58-4-65,0 0 11,6 0-21,-1 1 0,0-1-1,0 0 1,0 0 0,0 0-1,0-1 1,0 1-1,0-1 1,0 0 0,0 0-1,0 0 1,1-1 0,-1 1-1,0-1 1,1 0-1,0 0 1,-1 0 0,1 0-1,-3-3 2,5-7-3316,1 6-1243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9.3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150 1 14311,'0'0'2747,"0"1"992,-1 13-2803,-9 11-438,7-19-383,1 0 0,-1 0 0,1 0 0,0 1 0,0-1 1,1 1-1,0-1 0,0 1 0,0-1 0,1 1 0,0 0 1,1-1-1,-1 1 0,2 3-115,-2-9 11,1 0-1,0 1 1,0-1-1,0 0 1,0 0 0,0 1-1,0-1 1,0 0-1,0 0 1,0 0 0,1 0-1,-1-1 1,0 1 0,1 0-1,-1 0 1,1-1-1,-1 1 1,0-1 0,1 1-1,-1-1 1,1 0-1,-1 0 1,1 1 0,0-1-1,-1 0-10,49 0 215,-33 0-116,-11 0-72,1 0-1,-1-1 1,1 0 0,-1 0-1,1 0 1,-1-1 0,0 0-1,1 0 1,-1 0 0,0-1 0,-1 0-1,1 0 1,1-1-27,-4 1 6,0 1 0,0-1 0,0 0 0,0 0 0,0 0 0,-1-1 1,1 1-1,-1 0 0,0-1 0,0 0 0,0 1 0,-1-1 0,1 0 0,-1 0 0,0 0 0,0 0 0,0 0 0,-1 0 1,0-1-1,1 1 0,-1-2-6,-1 4 1,1-1 1,-1 1-1,1 0 0,-1 0 1,0 0-1,0 0 0,0 0 1,0 0-1,0 1 1,0-1-1,-1 0 0,1 0 1,-1 1-1,1-1 1,-1 1-1,1-1 0,-1 1 1,0 0-1,0 0 0,1 0 1,-1 0-1,0 0 1,0 0-1,0 0 0,0 0 1,-1 1-1,1-1 1,0 1-1,0 0 0,0 0 1,-2-1-2,-13-1-20,-1 0 1,0 1 0,-12 1 19,14 0-23,-23-1-21,-8 0 6,-36 4 38,80-3-5,1 1 0,0-1-1,-1 1 1,1 0 0,0 0 0,0 0 0,-1 0 0,1 0 0,0 1 0,0-1 0,-1 2 5,0 5-632,18-3-1247,28-4-2368,14-1-5184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4:59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10965,'0'0'5640,"0"0"-4162,0 0-259,0 0 523,0 0-795,0 0-538,0 16 207,12 147 1361,-12 150-1670,3-312-5310,0-6-2744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0.1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1 672,'0'0'15602,"0"0"-11405,4 3-2314,46 150 17,-48-149-1881,3 7 16,1 1-1,0-1 0,1 0 1,0-1-1,1 1-34,-7-9 13,0-1 0,-1 0 0,1 1 0,0-1 0,0 0 0,0 0 0,1 0 0,-1 0 0,0 0 1,0 0-1,1 0 0,-1 0 0,0 0 0,1 0 0,-1-1 0,1 1 0,-1-1 0,1 1 0,-1-1 0,1 1 0,-1-1 0,1 0 0,-1 0 0,1 0 0,-1 0 1,1 0-1,0 0 0,-1 0 0,1-1 0,-1 1 0,1 0 0,-1-1 0,1 1 0,-1-1 0,1 0 0,-1 1 0,0-1 0,1 0 0,-1 0 0,0 0 1,0 0-1,1 0 0,-1 0 0,0 0 0,0-2-13,10-10 35,-2-1 1,0-1-1,0 1 0,-2-2 1,1 1-1,-2-1 1,0 0-1,-1 0 0,-1-1 1,-1 1-1,1-10-35,0 18-598,1 7-2707,-2 1-1150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2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82 9140,'0'16'3041,"1"37"3297,9-3-3688,-9-47-2612,1 1 0,-1-1 1,1 0-1,0 0 0,0 0 1,0 0-1,0 0 0,0-1 1,1 1-1,-1-1 0,1 1 1,0-1-1,0 0 0,-1 0 1,1 0-1,1 0 0,-1-1 1,0 1-1,0-1 0,1 0 1,-1 0-1,1 0 0,-1 0 1,1-1-1,-1 1 1,1-1-1,-1 0 0,2 0-38,8 1 15,0 0-1,1-2 1,-1 1-1,0-2 0,0 1 1,0-2-1,0 0 1,-1 0-1,1-1 1,-1-1-1,0 0 0,0-1 1,0 0-1,-1-1 1,0 0-1,0-1 1,5-4-15,-14 10 4,0 0 1,0 0-1,0 1 1,0-1 0,0-1-1,-1 1 1,1 0-1,-1 0 1,1 0-1,-1-1 1,0 1 0,0-1-1,0 1 1,0-1-1,-1 1 1,1-1-1,-1 0 1,1 1 0,-1-1-1,0 0 1,0 1-1,0-1 1,0 0 0,-1 1-1,1-1 1,-1 0-1,1 1 1,-1-1-1,0 1 1,0-1 0,0 1-1,-1-1 1,0-1-5,-2-2 12,0 0 1,-1 1 0,0-1 0,0 1-1,-1-1 1,1 2 0,-1-1-1,0 1 1,0-1 0,-1 2-1,-1-2-12,-9-2 8,-1 0-1,0 1 1,0 0-1,-1 2 1,1 0-1,-1 2 1,0 0-1,0 0 1,0 2-1,0 0-7,18 0-6,0 0 0,-1 0 0,1 0 0,0 0 0,0 0 0,-1 1 0,1-1 1,0 0-1,0 0 0,0 1 0,0-1 0,-1 1 0,1-1 0,0 1 0,0-1 0,0 1 0,0 0 0,0 0 0,0-1 0,0 1 0,0 0 0,1 0 0,-1 0 0,0 0 0,0 0 0,1 0 0,-1 0 0,1 0 0,-1 1 6,-2 36-476,3-24 247,0-13 141,0-1-1,0 1 0,0 0 1,0 0-1,0 0 0,0 0 1,0 0-1,0 0 0,0 0 1,1-1-1,-1 1 1,0 0-1,1 0 0,-1 0 1,0 0-1,1-1 0,-1 1 1,1 0-1,-1 0 0,1-1 1,0 1-1,-1 0 0,1-1 1,-1 1-1,1-1 0,0 1 1,0-1-1,-1 1 0,1-1 1,0 1-1,0-1 0,0 0 1,0 1-1,-1-1 0,1 0 1,0 0-1,0 0 0,0 0 1,0 0 88,23 2-4992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0.8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14 181 14935,'9'-1'632,"0"0"0,1-1 0,-1-1 1,0 1-1,0-2 0,-1 1 0,1-1 0,-1 0 0,0-1 1,0 0-1,3-2-632,4-4 192,0 0-1,-1-1 1,0 0 0,0-1 0,2-4-192,-14 15 12,0-1 1,0 1 0,-1 0-1,1 0 1,0-1-1,-1 1 1,0-1 0,1 1-1,-1-1 1,0 0-1,0 1 1,-1-1 0,1 0-1,0 0 1,-1 0-1,0 0-12,0 2 4,-1 0 0,1 0 0,-1 0 0,0-1 0,1 1 0,-1 0 0,0 0 0,0 0 0,0 0 0,1 1 0,-1-1 0,0 0 0,0 0 0,0 0 0,-1 1 0,1-1 0,0 1 0,0-1 0,0 1 0,0-1 0,-1 1 0,1-1 0,0 1 0,0 0 0,-1 0 0,1 0 0,0 0 0,0 0 0,-1 0 0,1 0 0,0 0 0,0 0 0,-2 1-4,-11-1 5,-1 0 0,0 1-1,0 0 1,1 2-1,-1-1 1,1 2 0,-10 3-5,20-5 11,0-1 0,0 1 1,0 0-1,1 1 0,-1-1 1,0 1-1,1-1 0,0 1 1,0 0-1,0 0 0,0 1 1,0-1-1,0 0 0,1 1 1,0 0-1,0 0 0,0 0 1,0 0-1,0 0 0,1 0 1,0 0-1,0 0 0,0 0 0,0 1 1,1-1-1,-1 0 0,1 1 1,0 1-12,0 2 26,0 2 42,0-1 1,0 1 0,1-1 0,0 1 0,0-1-1,1 1 1,3 6-69,-4-14 14,0 1 0,1-1 1,-1 0-1,1 1 0,0-1 0,0 0 0,-1 0 1,2 0-1,-1 0 0,0 0 0,0 0 0,0-1 0,1 1 1,-1-1-1,1 1 0,-1-1 0,1 0 0,0 0 1,-1 0-1,1-1 0,0 1 0,0-1 0,0 1 0,-1-1 1,1 0-1,0 0 0,0 0 0,1 0-14,3 0 31,0 0-45,0 1 1,0-1-1,0 0 0,0-1 0,0 0 0,0 0 1,0 0-1,0-1 0,-1 0 0,1 0 0,0-1 1,-1 0-1,0 0 0,0-1 0,2 0 14,-1-2-18,74-58-1806,-74 57 1561,0 0-1,-1-1 1,1 1 0,-2-1 0,1 0 0,-1-1 0,0 1 0,-1-1 0,1-3 263,-4 18 293,-1 1-1,1-1 0,0 1 1,1-1-1,-1 1 0,1-1 1,1 1-293,2 12 328,39 185 507,-40-195-800,-1-16 16,-1-17-15,-3-14-50,-1-41 22,3 74-5,-1 0 1,1 1-1,0-1 1,0 1-1,0 0 1,0-1-1,1 1 1,-1 0-1,1 0 1,1 0-1,-1 0 1,0 0 0,1 0-1,2-2-3,-2 3 13,1 1 1,-1 0-1,1-1 0,0 1 1,0 0-1,0 1 0,0-1 1,1 1-1,-1 0 0,0 0 1,0 0-1,1 0 0,3 1-13,64-2-185,-50 3-208,1-2-4554,-14-4-3152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1.3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1 224 16744,'5'0'769,"1"0"-1,-1-1 1,0 0 0,1 0 0,-1-1 0,0 0 0,0 0 0,5-2-769,44-30 1449,-35 18-1454,-1 0 0,-1-1-1,15-19 6,-29 33 16,0-1 0,-1 0-1,0 1 1,0-1-1,0 0 1,0 0-1,0-1 1,-1 1 0,0 0-1,0 0 1,0-1-1,0 1 1,-1-1-1,1 1 1,-1-1-1,-1 1 1,1-1 0,-1-2-16,-1 5 2,-1 1 0,1 0 1,-1 0-1,1 0 1,-1 0-1,0 0 1,1 1-1,-1-1 0,0 1 1,0 0-1,1 0 1,-1 0-1,0 0 1,0 0-1,1 1 0,-4 0-2,-1-1-4,2 0 12,0 0 0,1 0 1,-1 0-1,0 1 0,1-1 0,-1 1 0,1 0 0,-1 1 0,1-1 0,0 1 0,-1 0 0,1 0 0,0 0 0,0 0 1,0 1-1,0 0 0,1 0 0,-1 0 0,1 0 0,0 0 0,0 1 0,0 0 0,0-1 0,1 1 0,-1 0 0,1 0 1,0 0-1,0 1 0,0-1 0,1 0 0,0 1 0,0-1 0,-1 3-8,1-1 62,-1 1 0,1 0-1,0-1 1,1 1 0,-1 0 0,1 0-1,1 0 1,-1-1 0,2 3-62,-2-6 23,1 0 1,0 0-1,0 0 0,0 0 0,1 0 1,-1-1-1,1 1 0,-1 0 1,1-1-1,0 1 0,0-1 0,0 0 1,0 1-1,0-1 0,1 0 1,-1 0-1,1 0 0,-1-1 1,1 1-1,1 0-23,18 7-17,-1-1-1,1-1 1,1-1 0,-1-1 0,1-1 0,0-1 0,0-1-1,0-1 1,15-1 17,28 0-2022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3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256 81 12950,'0'-2'203,"0"0"0,0 0 0,0 0-1,0 1 1,-1-1 0,1 0 0,0 0 0,-1 0 0,1 0 0,-1 0 0,0 0 0,0 0-1,0 1 1,0-1 0,0 0 0,0 1 0,0-1 0,0 0 0,-1 1 0,1 0-1,-1-1 1,1 1 0,-1 0 0,1 0 0,-1-1 0,0 1 0,1 1 0,-1-1 0,0 0-1,0 0 1,0 1 0,0-1 0,0 1-203,-8-2 948,0 1-1,0 1 1,0 0 0,0 0 0,1 1-1,-6 1-947,13-2 9,-5 1-14,1 1 1,0 0 0,0 0 0,-1 1-1,1-1 1,1 1 0,-1 1 0,0-1 0,1 1-1,0 0 1,0 0 0,0 0 0,0 1-1,0 0 1,1 0 0,0 0 0,0 0 0,0 2 4,-1 1-9,-1 0 1,2 1 0,-1-1-1,1 1 1,0 0 0,1 1-1,0-1 1,1 0 0,0 1-1,0-1 1,1 1 0,0 2 8,2-11-8,-1 1 0,1-1 0,0 1 1,0 0-1,0-1 0,0 0 0,0 1 1,0-1-1,0 0 0,1 1 0,-1-1 1,0 0-1,1 0 0,-1 0 0,1 0 1,-1 0-1,1 0 0,-1-1 0,1 1 1,0 0-1,-1-1 0,1 1 0,0-1 1,-1 0-1,1 0 0,0 1 0,0-1 1,0 0 7,63 5-481,-58-4 333,11 1 7,0-1-1,0-1 1,0 0 0,0-1 0,-1-1 0,1-1 0,0-1 0,-1 0-1,0-1 1,0-1 0,14-6 141,-7-2 19,-17 9-2,1 0 0,-1 0 1,1 1-1,0 0 0,1 1 1,-1 0-1,1 0 0,-1 1 1,1 0-1,7-1-17,-16 3 174,0 0-57,0 32 465,-1-11-415,1-15-125,-1-1 1,1 0-1,1 1 1,-1-1-1,0 1 1,1-1-1,0 0 1,2 3-43,-3-6 6,1 0 0,0-1 1,0 1-1,0-1 0,1 0 1,-1 1-1,0-1 1,0 0-1,1 0 0,-1 0 1,1 0-1,-1 0 1,1 0-1,-1 0 0,1 0 1,0-1-1,-1 1 0,1 0 1,0-1-1,0 0 1,-1 1-1,1-1 0,0 0 1,0 0-1,0 0 0,-1 0 1,1 0-1,0-1-6,7 2 36,-1-1-1,0-1 0,0 1 1,0-1-1,0-1 0,0 0 1,0 0-1,3-1-35,-9 2-2,1-1-1,-1 1 1,1-1 0,-1 0 0,1 0 0,-1 1-1,0-1 1,0-1 0,0 1 0,0 0-1,-1 0 1,1-1 0,0 1 0,-1-1-1,0 0 1,0 1 0,0-1 0,0 0-1,0 0 1,0 1 0,0-1 0,-1 0-1,0 0 1,0 0 0,0-1 2,1 1-8,-1 0 1,1 0-1,-1 0 1,0 0-1,0 0 1,0 0-1,-1 0 0,1 0 1,-1 0-1,0 0 1,1 0-1,-1 0 1,0 0-1,-1 1 0,1-1 1,-1 0-1,1 1 1,-1-1-1,0 1 0,0-1 8,-3-1-5,0 1 0,1 1 0,-1-1 0,0 1 0,-1-1 0,1 2 0,0-1-1,0 0 1,-1 1 0,-4-1 5,-4 0-22,0 0-1,-1 1 1,1 1-1,-5 0 23,10 0-78,16-15-157,29-7 140,37-17 95,-12 6-235,-56 30 215,1 0 0,0 0 0,0 0 0,0 1 0,0 0 0,0 0 0,1 1 0,-1-1-1,1 1 1,-1 1 0,1-1 0,0 1 20,-6 1 2,0-1-1,0 1 0,0-1 0,0 1 0,0 0 0,0 0 0,0-1 0,0 1 1,0 0-1,0 0 0,0 0 0,-1 0 0,1 0 0,0 0 0,-1 0 1,1 0-1,-1 0 0,1 0 0,-1 1 0,1-1 0,-1 0 0,0 0 0,0 0 1,0 1-1,0-1 0,0 0 0,0 0 0,0 0 0,0 1-1,2 44 104,-2-41-80,0 7 11,0-1 29,-1-1 0,1 0 0,1 0 0,0 0 0,1 0 0,0 0 0,0 0 0,1 0-1,2 4-63,-5-13 7,1-1 0,-1 0-1,1 1 1,-1-1-1,1 1 1,-1-1 0,1 0-1,-1 0 1,1 1-1,-1-1 1,1 0-1,-1 0 1,1 0 0,0 1-1,-1-1 1,1 0-1,-1 0 1,1 0 0,-1 0-1,1 0 1,0 0-1,-1 0 1,1 0-1,-1-1 1,1 1 0,0 0-1,-1 0 1,1 0-1,-1-1 1,1 1 0,-1 0-1,1-1 1,-1 1-1,1-1-6,19-11 37,-20 12-36,145-116-537,-141 144 693,-4-19-25,0 1-1,1 0 1,1-1 0,-1 1 0,1-1-1,1 0 1,0 1 0,4 6-132,-7-14-80,1 1 1,0-1-1,1 0 1,-1-1-1,0 1 1,0 0-1,1 0 1,-1 0-1,1-1 1,0 1-1,-1-1 1,1 1-1,0-1 1,0 0-1,0 0 1,0 1-1,0-1 1,0-1-1,0 1 1,0 0-1,1 0 1,-1-1-1,0 0 1,0 1-1,1-1 1,-1 0-1,0 0 1,0 0-1,1 0 1,-1 0-1,0-1 1,0 1-1,1-1 1,-1 1-1,0-1 1,0 0-1,0 0 1,0 0-1,0 0 1,2-1 79,35-29-8535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3.9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13222,'0'0'5282,"0"0"-3569,0 0 112,0 0-945,0 0-559,0 0-193,0 0 32,0 0-96,3 3 288,-3 8 64,0 4-80,0 1-272,0-2-64,0 0-16,0 0-336,0-5-1361,0-6-3313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4.3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14311,'0'6'2913,"0"2"-1152,0 3 32,0 0-385,0 3-832,0 0-95,0 6-145,0 0-96,0 2-96,6 1-48,-3-7-96,0 1-352,-3-6-1553,0-8-14070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5.3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337 22 14535,'-3'-17'8343,"2"17"-8267,1-1 1,-1 1-1,0-1 1,0 1-1,0 0 1,0-1-1,0 1 1,0 0-1,0-1 1,0 1-1,0 0 1,0 0-1,0 0 1,0 0-1,0 0 1,0 0-1,0 0 0,0 0 1,-1 1-77,-8-1 139,-2 1-87,-1 0 1,1 1-1,0 1 1,0 0-1,0 1 1,0 0-1,1 1 1,-1 0 0,1 1-1,-9 5-52,1 1 49,1 1 0,0 0 1,0 2-1,2 0 0,-12 13-49,23-21 6,-1 0 0,1 0 0,1 1 1,-1 0-1,1 0 0,1 0 0,0 1 0,0-1 0,0 1 1,1-1-1,0 1 0,1 0 0,0 0 0,1 0 0,-1 0 1,2 8-7,-1-16 0,0 0 1,1 0-1,-1 0 0,0 0 1,0 0-1,1-1 1,-1 1-1,1 0 1,-1 0-1,1-1 1,-1 1-1,1 0 1,-1-1-1,1 1 0,-1 0 1,1-1-1,0 1 1,0-1-1,-1 1 1,1-1-1,0 1 1,0-1-1,-1 0 1,1 1-1,0-1 0,0 0 1,0 1-1,0-1 1,-1 0-1,1 0 1,0 0-1,0 0 1,0 0-1,37 1 26,-27-2-19,18 1-119,0-2 0,0 0-1,0-2 1,0-2 0,5-2 112,-28 6-83,1 0 0,0 1-1,-1 0 1,1 0 0,0 0-1,0 1 1,0-1 0,0 2-1,4 0 84,-7 0-3,0 0 0,0 1 0,0 0 0,0 0 0,0 0 0,-1 0 0,1 1 0,0 0 0,-1-1 0,0 1 0,0 0 0,0 1 0,0-1 0,0 0 0,-1 1 3,13 16 28,25 25 8,-38-43-29,1 0-1,0 0 0,1 0 1,-1 0-1,0-1 1,0 1-1,1-1 0,-1 1 1,1-1-1,-1-1 1,1 1-1,0 0 1,-1-1-1,1 0 0,1 1-6,1-1 12,0 0-1,0-1 0,0 0 0,-1 1 0,1-2 1,0 1-1,0-1 0,-1 0 0,1 0 0,-1 0 1,1-1-1,-1 0 0,0 0 0,0 0 0,-1-1 1,1 1-1,0-1 0,-1 0 0,0-1 0,0 1 1,2-5-12,0 1-10,-2-1 0,1 0 1,-1 0-1,0 0 1,-1 0-1,0-1 0,-1 0 1,0 1-1,0-1 1,-1 0-1,-1 0 0,1-9 10,-2 17-2,1-1-1,-1 0 0,0 0 0,1 1 0,-1-1 0,-1 1 1,1-1-1,0 1 0,0-1 0,-1 1 0,0 0 0,1-1 1,-1 1-1,0 0 0,0 0 0,0 1 0,0-1 0,0 0 1,-1 1-1,1-1 0,0 1 0,-1-1 0,1 1 0,-1 0 0,0 0 1,1 0-1,-1 1 0,0-1 0,1 1 0,-1-1 0,-1 1 3,-16-3-19,0 0 0,0 2 0,0 0 0,-2 1 19,16 0-1,-7 0 35,0 0 0,-1 1-1,1 1 1,0 0 0,0 0 0,-6 3-34,15-4-85,0 1 0,0-1 1,1 1-1,-1 0 0,0 0 1,1 1-1,-1-1 1,1 1-1,0-1 0,0 1 1,0 0-1,0 0 0,0 1 1,1-1-1,-1 1 0,1-1 1,0 1-1,0 0 1,0-1-1,1 1 0,-1 0 1,0 3 84,1 2-3071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6.6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35 6307,'3'-11'10589,"5"2"-5327,-7 8-5211,0 0 1,0 0-1,1 0 1,-1 0-1,0 1 0,0-1 1,1 0-1,-1 1 0,1-1 1,-1 1-1,0-1 0,1 1 1,-1 0-1,1 0 1,-1 0-1,1 0 0,-1 0 1,1 0-1,-1 0 0,1 0 1,-1 0-1,0 1 0,1-1 1,-1 0-1,1 1 0,-1 0 1,0-1-1,1 1 1,-1 0-1,0-1 0,0 1 1,0 0-1,1 0 0,-1 0 1,0 0-1,0 0 0,0 0 1,0 1-52,3 10 90,-1 1 0,0-1 1,-1 1-1,0 0 0,-1-1 1,-1 1-1,0 0 0,0 0 1,-1 1-91,0 20 62,1-32-76,0-2-4,0 0-20,0 0-26,2-3 22,13-12-154,0-1 0,-2-1 1,10-13 195,-13 14-291,2 1 0,0 0 0,1 0 1,0 2-1,13-11 291,-25 23-2,0 1 0,0-1 0,0 1 1,0-1-1,-1 1 0,1-1 0,0 1 0,0 0 1,0 0-1,0-1 0,0 1 0,0 0 0,0 0 1,0 0-1,0 0 0,0 0 0,0 0 0,0 0 1,0 1-1,0-1 0,-1 0 0,1 0 0,0 1 0,0-1 1,0 1-1,0-1 0,0 1 0,-1-1 0,1 1 1,0-1-1,0 1 0,-1 0 0,1-1 0,0 1 1,-1 0-1,1 0 0,-1-1 0,1 1 0,-1 0 1,1 0-1,-1 0 0,0 0 0,1 0 0,-1-1 1,0 1-1,0 0 0,1 0 0,-1 0 2,17 62 462,-12-41-250,-5-19-164,1 0 0,0 0 0,0 1 1,1-1-1,-1 0 0,1 0 0,-1 0 1,1-1-1,0 1 0,0 0 0,0-1 1,1 1-1,1 1-48,-2-3-1,0 0-1,0 0 1,0 0 0,0-1-1,0 1 1,0-1 0,0 1 0,0-1-1,0 0 1,0 0 0,0 0-1,0 0 1,0 0 0,0 0 0,0 0-1,0-1 1,0 1 0,0-1-1,0 0 1,0 1 0,0-1 0,0 0-1,0 0 1,0 0 0,-1-1 1,10-4-152,0-1 0,-1-1 0,0 0 1,3-4 151,37-27-850,-50 39 854,0 0-1,0 0 1,0 0 0,0 0-1,0 0 1,0 0 0,1 0-1,-1-1 1,0 1 0,0 0-1,0 0 1,0 0 0,0 0-1,0 0 1,1 0 0,-1 0-1,0 0 1,0 0 0,0 0-1,0 0 1,0 0 0,0 0-1,1 1 1,-1-1 0,0 0-1,0 0 1,0 0 0,0 0-1,0 0 1,0 0 0,0 0-1,1 0 1,-1 0 0,0 0-1,0 0 1,0 0 0,0 1-1,0-1 1,0 0 0,0 0-1,0 0 1,0 0 0,0 0-1,0 0 1,0 1 0,0-1-1,0 0 1,0 0 0,0 0-1,0 0 1,0 0 0,0 0-1,0 1 1,0-1 0,0 0-1,0 0 1,0 0 0,0 0-1,0 0 1,0 0 0,0 0-1,0 1 1,0-1 0,0 0 0,0 0-1,0 0 1,0 0 0,0 0-1,0 0-3,0 4 19,0 1 85,2 13 206,0-1 0,0 0 1,2-1-1,0 1 0,1 0-310,-4-14 2,0 0-1,1 1 0,-1-1 0,0 0 0,1 0 1,0 0-1,0 0 0,0 0 0,0 0 0,0-1 1,0 1-1,1 0 0,-1-1 0,1 0 0,0 0 1,0 0-1,-1 0 0,1 0 0,1-1 0,-1 1 1,0-1-1,0 0 0,1 1 0,-1-2 0,0 1 0,1 0 1,-1-1-1,3 1-1,21-1-1526,1 0-2337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7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305 9 12614,'-7'-8'8437,"-21"8"-5660,-18 10-3354,28-1 738,0 0 1,1 1 0,1 1 0,-1 1-1,2 0 1,0 1 0,-1 1-162,6-4 81,0 1-1,0 0 1,1 0-1,0 1 1,1 0-1,0 1 0,1 0 1,1 0-1,-5 12-80,11-24 1,-1 0 0,1 0 0,-1 0 0,1 0 0,0 0 0,-1 0 0,1 0 0,0 0 0,0 0 0,-1 0 0,1-1 0,0 1 0,0 0 0,0 0 0,0 0-1,1 0 1,-1 0 0,0 0 0,0 0 0,0 0 0,1 0 0,-1 0 0,1 0 0,-1 0 0,0 0 0,1 0 0,0-1 0,-1 1 0,1 0 0,-1 0-1,1 0 0,29 2 34,-16-4-38,-3 2-93,0-1-1,1 0 1,-1-1 0,0-1-1,1 1 1,-1-2 0,0 1-1,-1-2 1,1 1-1,0-2 1,-1 1 0,0-1-1,0-1 1,0 0 0,-1 0-1,0-1 1,0 0-1,-1-1 1,0 0 0,0 0-1,-1-1 1,1 0 97,-4 2-75,0 0 0,-1 0 1,0-1-1,0 1 0,-1-1 0,1 1 0,-1-7 75,0 7 1,0-1 0,0 1 0,0 0 0,1 0 0,0 0-1,0 0 1,1-1-1,-4 8 2,1 0 1,-1 0-1,0 1 0,0-1 0,0 0 0,0 0 0,0 1 1,0-1-1,0 0 0,0 0 0,1 1 0,-1-1 0,0 0 0,0 0 1,0 0-1,0 1 0,1-1 0,-1 0 0,0 0 0,0 0 1,1 0-1,-1 0 0,0 1 0,0-1 0,1 0 0,-1 0 1,0 0-1,0 0 0,1 0 0,-1 0 0,0 0 0,0 0 0,1 0 1,-1 0-1,0 0 0,0 0 0,1 0 0,-1 0 0,0 0 1,0 0-1,1 0 0,-1 0 0,0-1 0,0 1 0,1 0 0,-1 0 1,0 0-1,0 0 0,1 0 0,-1-1 0,0 1 0,0 0 1,0 0-1,0 0 0,1-1 0,-1 1 0,0 0 0,0 0 1,0-1-1,0 1-2,1 18 153,0-10-37,0 16 481,2 0-1,4 21-596,-5-38 38,-1-1 0,1 1 0,1-1 0,-1 0 0,1 0-1,0 0 1,0 0 0,1-1 0,0 1 0,0-1 0,0 0 0,4 4-38,-5-8-213,-1 1 0,1-1 0,0 0 0,-1-1 0,1 1 1,0 0-1,0-1 0,-1 1 0,1-1 0,0 0 0,0 0 1,0 0-1,-1 0 0,1-1 0,0 1 0,0-1 0,-1 1 0,2-2 213,15-9-6058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7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11941,'0'0'2850,"0"9"1389,3 47-900,-2-35-2796,0 0 0,1 0 1,1 0-1,3 4-543,-6-24 6,0-1 0,0 0 1,0 1-1,0-1 0,0 1 0,0-1 1,0 0-1,1 1 0,-1-1 1,0 0-1,0 1 0,1-1 0,-1 0 1,0 1-1,0-1 0,1 0 0,-1 1 1,0-1-1,1 0 0,-1 0 0,0 1 1,1-1-1,-1 0 0,0 0 0,1 0 1,-1 0-1,1 0 0,-1 1 0,0-1 1,1 0-1,-1 0 0,1 0 0,-1 0 1,0 0-1,1 0-6,15-9 39,11-16-254,7-12-1933,33-29 2148,-66 65 53,-1 1 9,0 4 23,3 24 346,-3-19-324,0-1-1,1 1 1,0-1-1,0 0 1,1 1 0,0-1-1,1 0 1,0 0-1,0 0 1,0-1-1,3 5-106,-4-11-129,0 0-1,0 0 0,-1 0 0,1 0 0,0-1 0,0 1 0,0 0 0,0-1 0,0 1 0,0-1 0,0 0 0,0 0 1,0 0-1,0 0 0,0 0 0,0 0 0,0-1 0,0 1 130,8 0-1797,15 0-5054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8.6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250 221 12262,'1'-1'356,"-1"0"1,1 1-1,-1-1 1,0 0 0,0 0-1,1 1 1,-1-1 0,0 0-1,0 0 1,0 1-1,0-1 1,0 0 0,0 0-1,0 0 1,0 1 0,0-1-1,0 0 1,0 0-1,-1 1 1,1-1 0,0 0-1,0 0 1,-1 1 0,1-1-1,-1 0 1,1 1 0,0-1-1,-1 0-356,0 1 117,0-1-1,-1 0 1,1 1 0,0 0 0,0-1-1,0 1 1,-1 0 0,1-1-1,0 1 1,0 0 0,-1 0-1,1 0 1,0 0 0,0 0-1,-1 0 1,1 1-117,-7 0-63,1 1 0,0 0 0,0 0 0,0 1 0,0 0 0,-2 1 63,-9 7 157,0 0 0,1 1 0,0 0 0,1 2 0,-4 5-157,12-12 18,1 0 1,1 0 0,0 1-1,0 0 1,0 0 0,1 1-1,0 0 1,0-1 0,1 2-1,1-1 1,-1 0 0,1 2-19,3-11-3,0 1 1,-1 0-1,1 1 1,0-1 0,-1 0-1,1 0 1,0 0-1,0 0 1,0 0 0,0 0-1,0 0 1,0 0-1,0 0 1,1 0 0,-1 0-1,0 0 1,1 0-1,-1 0 1,0 0 0,1 0-1,-1 0 1,1 0-1,-1 0 1,1 0 0,0-1-1,-1 1 1,1 0 0,0 0-1,0-1 1,0 1-1,-1 0 1,1-1 0,0 1-1,0-1 1,0 1-1,0-1 1,0 1 0,0-1 1,4 1-19,0-1-1,1 1 0,-1-1 0,0 0 0,0 0 0,1-1 0,1 0 21,11-1-80,-12 2 31,1-1-1,0-1 1,-1 1 0,1-1-1,-1 0 1,1-1-1,-1 0 1,0 0 0,0 0-1,0 0 1,0-1 0,-1 0-1,0 0 1,5-5 49,8-10-116,0 0 1,-2 0 0,6-10 115,13-17-355,-12 19-645,-1-2 1,14-26 999,-28 42-478,0-1 1,-1 1-1,-1-2 1,-1 1-1,0 0 1,0-1-1,1-13 478,-6 27 49,1 1-1,-1-1 0,0 1 0,0-1 1,0 1-1,1-1 0,-1 1 1,0-1-1,0 1 0,0-1 0,0 0 1,0 1-1,0-1 0,0 1 0,0-1 1,0 1-1,0-1 0,0 1 0,-1-1 1,1 1-1,0-1 0,0 0 1,0 1-1,-1 0 0,1-1 0,0 1 1,-1-1-1,1 1 0,0-1 0,-1 1 1,1-1-1,-1 1 0,1 0 0,0-1 1,-1 1-1,1 0 0,-1 0 1,1-1-1,-1 1 0,1 0 0,-1 0 1,1 0-1,-1-1 0,0 1 0,1 0 1,-1 0-1,1 0 0,-1 0 0,1 0 1,-1 0-1,1 0 0,-1 0 1,0 0-1,1 1 0,-1-1 0,1 0 1,-1 0-1,1 0 0,-1 1 0,1-1 1,-1 0-1,1 0 0,-1 1-48,-2 0 32,0 1 0,-1 0-1,1 0 1,0 0 0,0 1 0,0-1 0,0 1-1,-2 2-31,0 3 139,0-1-1,1 1 0,0 1 1,0-1-1,1 1 0,0-1 1,0 1-1,1 0 0,1 0 1,-1 0-1,1 4-138,-1 22 639,1 1-1,2 12-638,0 1 512,-2-26-389,1-18-94,-1 0 1,1 0 0,0 0-1,1 0 1,-1 0 0,1 0-1,0 0 1,1 4-30,-1-8 3,0 1 0,0-1 0,0 1 0,0-1 0,0 0 0,0 1 0,0-1 0,1 0 0,-1 0 0,0 0 0,1 0 0,-1 0-1,1 0 1,-1 0 0,1-1 0,-1 1 0,1-1 0,0 1 0,-1-1 0,1 1 0,0-1 0,-1 0 0,1 0 0,0 0 0,0 0 0,-1 0 0,1 0 0,0 0-3,5 1-130,1-1 0,-1 0-1,1 0 1,-1-1 0,1 1 0,-1-1-1,0-1 1,1 0 0,-1 0 0,0 0 0,0-1-1,0 0 1,0 0 0,-1-1 0,1 0-1,4-4 131,-10 7-25,0 1 0,-1-1 0,1 0 0,0 1 0,0-1 0,0 1 0,0-1 0,0 1 0,0-1 0,0 1 0,0 0 0,0-1 0,0 1 0,0 0 0,0 0 0,0 0 0,0 0 0,0 0 0,0 0 0,0 0 0,0 0 0,0 0 0,0 0 0,0 0 0,0 1 0,0-1 0,0 0 0,0 1 0,0-1 25,20 24 355,-19-21-329,-1 0-1,1-1 1,0 1-1,0 0 1,1-1-1,-1 0 1,0 1-1,1-1 1,-1 0-1,1 0 1,0-1-1,0 1 1,-1 0-1,2-1-25,3 1 32,0 0-1,-1-1 1,1 0-1,0 0 1,0-1 0,0 0-1,-1 0 1,1-1-1,0 0 1,0 0 0,-1 0-1,1-1 1,6-2-32,-10 3 13,0-1 1,0 0-1,0 1 1,0-1-1,0 0 1,0-1-1,0 1 0,-1 0 1,1-1-1,-1 0 1,0 1-1,1-1 1,-2 0-1,1 0 0,0 0 1,0-1-1,-1 1 1,0 0-1,1-1 1,-1 1-1,-1 0 1,1-1-1,0 1 0,-1-1 1,0 0-1,1 1 1,-2-3-14,2 2-3,-1 0 0,0 0 0,0 0 1,0 0-1,0 0 0,-1 0 0,1 0 1,-1 0-1,0 0 0,0 0 0,-1 0 1,1 0-1,-1 1 0,0-1 0,0 0 1,0 1-1,-1 0 0,1-1 0,-1 1 1,1 0-1,-1 0 0,0 1 0,-1-1 1,1 0-1,0 1 0,-1 0 0,1 0 1,-1 0-1,1 0 0,-1 1 0,0-1 1,-1 1 2,-13-5 90,0 0 0,-1 2 0,1 1 0,-1 0 0,0 1 0,0 1 0,0 0 1,0 2-1,-8 1-90,25-2 14,0 1 0,0-1 0,0 1 0,0-1 0,0 1 0,0 0 0,0-1 0,0 1 1,0 0-1,0 0 0,1 0 0,-1 1 0,0-1 0,1 0 0,-1 1 0,1-1 0,-1 1 0,1-1 0,0 1 1,0 0-1,0-1 0,0 1 0,0 0 0,0 0 0,0 0 0,1 0 0,-1 0-14,0 1-126,0 1 0,0-1 0,1 1 0,-1-1 0,1 1 0,0 0 0,0-1 0,0 1 0,1-1 0,-1 1 0,1-1 0,0 1 0,0-1 0,0 1 0,1 1 126,19 19-5360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3.2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76 14311,'-2'53'8293,"0"-27"-8123,2-1 1,0 1-1,2-1 1,0 1-1,4 8-170,-6-31-22,1-1 0,-1 1 0,1-1 0,0 1 0,0 0 0,0-1 0,0 1 0,0-1 0,1 0 0,-1 1 0,1-1 0,0 0 0,-1 0 0,1 0 0,0 0 0,0 0 0,0-1 0,0 1 0,1-1 0,-1 1 22,-1-2-251,-1-13-181,0-3 300,-1 1 0,-1-1 1,0 1-1,-1 0 0,-1 0 1,0 0-1,-1 0 0,-4-7 132,5 13 12,0 0 51,0 0 1,1-1-1,0 1 1,0-1-1,1 1 1,1-1-1,-1-5-63,34 12 94,-16 0-109,0-2 0,0 0 0,-1-1 0,0 0 0,10-6 15,38-23-2833,-40 21-2194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09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162 144 9492,'6'-7'447,"-1"0"0,-1 0 0,1 0 0,-2-1 0,1 1 0,-1-1 0,0 0 0,0 0 0,-1 0 0,0-1 0,0 1 0,-1 0 0,0-1 0,-1 1 0,0-6-447,0 13 53,-1 0 0,1 1 1,0-1-1,-1 0 0,1 1 1,0-1-1,-1 0 0,1 1 0,-1-1 1,1 1-1,-1-1 0,0 1 1,1-1-1,-1 1 0,0-1 0,1 1 1,-1-1-1,0 1 0,1 0 1,-1 0-1,0-1 0,0 1 1,1 0-1,-1 0 0,0 0 0,0 0 1,1 0-1,-1 0 0,0 0 1,0 0-1,0 0-53,-34 0 1336,24 0-1096,5 0-128,0 0 0,1 0 0,-1 1 0,1 0 0,-1 0 0,1 0 0,0 0 0,-1 1-1,1 0 1,0 0 0,0 1 0,0-1 0,0 1 0,1 0 0,-1 1 0,1-1 0,-1 1 0,1 0 0,0 0 0,-1 1-112,1 2 168,0 0 0,0-1 0,0 1-1,1 1 1,0-1 0,0 0 0,1 1 0,0-1-1,0 1 1,1 0 0,0 0 0,1 0 0,-1 0 0,1 2-168,1-9 20,-1 1 1,0-1 0,1 1-1,-1-1 1,1 1 0,0-1-1,-1 1 1,1-1 0,0 0-1,0 0 1,0 1 0,0-1 0,0 0-1,0 0 1,0 0 0,0 0-1,1 0 1,-1 0 0,0 0-1,1 0 1,-1-1 0,0 1-1,1 0 1,-1-1 0,1 1-1,-1-1 1,1 0 0,-1 1-1,1-1 1,0 0-21,56 6 340,-52-6-287,28 1-99,-1 1-771,1-2 0,0-1 0,3-2 817,-11-4-5658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0.6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194 1 16183,'-5'0'4094,"-22"0"-2358,20 0-1627,1 1 1,0 0 0,-1 0-1,1 1 1,0 0 0,0 0-1,0 1 1,0-1 0,0 1-1,0 0 1,1 1 0,-1 0-1,1 0 1,0 0 0,0 0 0,1 1-1,-1-1 1,1 1 0,-4 5-110,3-2 76,-1 0 0,1 0 0,0 0 0,1 1 0,0 0 0,1 0 0,-1 0 1,2 0-1,-1 0 0,1 1 0,1-1 0,-1 1 0,2 3-76,-1-10 5,1-1-1,0 0 0,0 0 1,0 0-1,1 0 1,-1 0-1,0 1 1,1-1-1,-1 0 0,1 0 1,0 0-1,0 0 1,0 0-1,0-1 0,0 1 1,0 0-1,0 0 1,1-1-1,-1 2-4,2-2 4,0 1 0,0 0 0,0-1 0,0 0 0,1 0-1,-1 0 1,0 0 0,0 0 0,1-1 0,-1 1 0,0-1 0,4 0-4,19 2 20,0-1 0,0-1-1,0-1 1,9-3-20,-26 3-92,-1-1-1,1 0 0,0 0 0,0-1 1,-1 0-1,1 0 0,-1-1 0,0 0 0,0 0 1,0-1-1,-1 0 0,0-1 0,0 0 1,2-2 92,-2 1 123,-5 11 225,2 12-267,-2-13-74,0 0 0,0 0-1,0 0 1,1 0 0,0 0 0,-1 0 0,1-1 0,0 0 0,0 1-1,0-1 1,0 0 0,1-1 0,-1 1 0,1 0 0,-1-1-1,1 0 1,-1 0 0,1 0 0,0 0 0,1 0-7,12 1 33,0-1 0,0 0 0,1-1 0,-1-1-33,10 0 14,-24 2-21,0-1 1,0 0-1,1 0 1,-1 0-1,0-1 1,0 1-1,0-1 1,0 1 0,0-1-1,0 0 1,0 0-1,0-1 1,0 1-1,0-1 1,0 1-1,-1-1 1,1 0-1,-1 0 1,1 0-1,-1 0 1,0 0 0,0-1-1,0 1 1,0-1-1,0 1 1,0-1-1,-1 0 1,1 0-1,-1 0 1,0 0-1,0 0 1,0 0-1,0 0 1,0 0 0,-1 0-1,0 0 1,1 0-1,-1-1 1,0 1-1,-1 0 1,1 0-1,0 0 1,-1 0-1,0 0 1,0-1 6,0 1-4,-1 0-1,0 0 1,0 0 0,0 0 0,0 0-1,0 1 1,-1-1 0,1 1-1,-1-1 1,0 1 0,0 0 0,0 0-1,0 0 1,0 0 0,0 1 0,0 0-1,0-1 1,-1 1 0,1 0 0,-1 0 4,-71-16-119,74 17 117,-14-3 0,0 0 0,-1 2 0,1-1-1,-1 2 1,1 0 0,-1 1-1,-12 3 3,27-3-17,-1 0 0,0 0 0,1 0 0,-1 0-1,1 0 1,-1 1 0,1-1 0,0 1 0,-1-1-1,1 1 1,0 0 0,0-1 0,0 1 0,0 0-1,0 0 1,1-1 0,-1 1 0,0 0 0,1 0-1,0 0 1,-1 0 0,1 1 17,0-1-491,-1 0-1,1 0 1,0-1 0,0 1 0,0 0-1,0 0 1,0 0 0,1-1 0,-1 1-1,0 0 1,1 0 0,0-1-1,-1 1 1,1 0 0,0 0 491,12 6-16573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1.1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 12502,'1'-3'9442,"3"6"-7532,0 9-2188,-4 119 1551,12-134-1417,38-30-394,-39 24 349,1 0 0,1 1 0,0 0 0,0 1 0,0 1 0,1 0 0,0 1 0,0 0 0,2 1 189,-15 4 2,0 1 0,-1-1 0,1 1 0,-1-1 0,1 1-1,-1-1 1,1 1 0,-1-1 0,1 1 0,-1 0 0,1-1-1,-1 1 1,0 0 0,1 0 0,-1-1 0,0 1 0,0 0 0,0 0-1,0-1 1,1 1 0,-1 0 0,0 0 0,0-1 0,0 1 0,-1 0-1,1 0 1,0-1 0,0 1-2,0 33 475,0-27-305,0 71 385,6-78-4424,13-4-3510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2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5234,'-2'75'14069,"-2"1"-10492,-2 72-2790,6-76-218,0 12-2910,-1-89 2075,0 1 0,0-1 0,-1 1 0,1-1 0,-1 1 0,0 0 0,0 0-1,0 0 1,-1 0 0,1 0 0,-1 0 0,-1-1 266,1 2 43,1 0-1,-1 0 1,1 0 0,-1 0-1,1 0 1,1-1 0,-1 1-1,0-1 1,1 0 0,-1 1 0,1-1-1,0 0 1,1 0 0,-1 0-1,0 0 1,1 0 0,0 0-1,0 0 1,0 0 0,1 1-1,-1-1-42,3 0 12,0 1 1,1-1-1,-1 1 0,0 0 0,1 0 0,0 0 0,0 1 0,0-1 0,0 1 0,0 0 0,0 0 1,0 0-1,1 1 0,-1 0 0,1 0 0,1-1-12,7-2 28,17-7 130,1 1 0,0 2 1,1 1-1,0 1 0,0 2 1,24-1-159,-55 6 17,0 0 1,0-1-1,-1 1 1,1 0-1,-1 0 1,1-1-1,0 1 1,-1 0 0,1 0-1,-1 0 1,0 0-1,1 0 1,-1 0-1,0 0 1,1 0 0,-1 0-1,0 0 1,0 0-1,0 0 1,0 0-1,0 0 1,0 0-18,1 26 427,-2-2 142,0-18-479,0 0-1,1-1 0,-1 1 0,2 0 0,-1 0 0,1 0 0,0 0 0,0 0 1,2 4-90,15 1 52,-18-11-97,0-1 1,1 0-1,-1 0 1,0 0-1,1 1 1,-1-1-1,0 0 0,1 0 1,-1 0-1,0 0 1,1 0-1,-1 0 1,1 0-1,-1 0 1,0 0-1,1 0 1,-1 0-1,0 0 1,1 0-1,-1 0 1,0 0-1,1 0 0,-1 0 1,0 0-1,1-1 1,-1 1-1,0 0 1,1 0-1,-1 0 1,0-1-1,1 1 1,-1 0-1,0 0 1,0-1-1,1 1 0,-1 0 1,0 0-1,0-1 1,0 1-1,1 0 1,-1-1-1,0 1 1,0 0-1,0-1 1,0 1-1,0 0 1,0-1 44,0-171 5,1 171-6,-1 0 0,0 0 0,1 0 0,-1 0 0,1 0 0,-1 0 0,1 0 0,-1 1 0,1-1 0,-1 0 0,1 0 0,0 1 0,0-1 0,-1 0 0,1 1 0,0-1 0,0 0 0,0 1 0,0 0 0,0-1 0,-1 1 0,1-1 0,0 1 0,0 0 0,0 0 0,0-1 0,0 1 0,0 0 0,0 0 0,0 0 0,0 0 0,1 0 1,43 0 25,-31 1-2,10-1 102,0 1 1,1 1-1,-1 2 0,-1 0 1,1 1-1,0 2 1,16 6-126,-30-9-31,-1-1 1,1 0 0,0-1 0,0 0-1,0 0 1,8-1 30,-17 28 62,-20 98 1194,19-113-1269,3 14 137,-3-28-122,1 1 0,-1 0 0,1-1 1,0 1-1,0 0 0,-1-1 0,1 1 0,0-1 0,0 1 0,0-1 0,-1 0 0,1 1 0,0-1 0,0 0 0,0 0 1,0 1-1,0-1 0,0 0 0,0 0 0,0 0 0,0 0 0,0 0 0,-1 0 0,1 0 0,0-1 0,0 1 0,0 0 0,0 0 1,0-1-1,0 1-2,2-1-13,0-1 1,0 1 0,-1-1-1,1 1 1,0-1 0,-1 0 0,1 0-1,-1 0 1,0-1 0,0 1-1,0 0 1,0-1 0,0 0-1,0 1 1,-1-1 0,1 0 0,-1 0-1,1 0 1,-1 0 0,0 0-1,-1 0 13,4-6-41,-2 0 0,1 0-1,-1-1 1,-1 1-1,1-1 1,-1-6 41,-1 11 3,0 1 0,0-1 0,-1 1 0,1-1 0,-1 1 0,0-1 0,-1 1 0,1 0 0,0-1 0,-1 1 0,0 0 0,0 0 0,-1 0 0,1 0 0,-1 1 0,0-1-1,1 0 1,-2 1 0,1 0 0,0 0 0,-1 0 0,1 0 0,-2 0-3,1 1-283,1 0 0,-1 1-1,0-1 1,0 1-1,0 0 1,0 0-1,0 0 1,-1 1-1,1-1 1,0 1-1,0 0 284,3 0-4631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3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12262,'-1'84'7013,"0"-1"-3287,3 259-1590,-2-340-2133,0 1 0,0-1 0,0 0 1,0 0-1,1 0 0,-1 1 0,1-1 0,-1 0 1,1 0-1,0 0 0,0 0 0,0 0 0,0 0 1,0 0-1,0 0 0,0 0 0,1 0 0,-1-1 1,1 1-1,-1 0 0,3 0-3,-3-1-1,1-1 1,0 0-1,0 1 1,0-1-1,-1 0 0,1 0 1,0 0-1,0 0 1,0 0-1,0-1 0,-1 1 1,1-1-1,0 1 0,0-1 1,-1 1-1,1-1 1,0 0-1,-1 0 0,1 0 1,-1 0-1,1 0 1,-1 0-1,1 0 0,-1-1 1,0 1-1,0 0 1,1-1 0,11-11-179,1-1 0,-2 0 1,0-1-1,-1 0 0,0-1 0,-1 0 1,-1-1-1,-1 0 0,0-1 1,-1 1-1,2-11 179,0-6-480,-2 0 0,-1 0 1,-1-1-1,-3 0 0,0-30 480,-2 64 520,0 1-18,-10 11 69,1 2-442,0 0 0,1 1 0,0 1 0,2-1 0,-1 1 0,2 0 1,0 1-1,1-1 0,-2 15-129,2-2 228,1 0 1,1 1 0,1-1-1,2 1 1,1 5-229,-1-33 4,-1 1 0,0-1 1,1 1-1,0-1 0,-1 1 1,1-1-1,0 0 1,-1 1-1,1-1 0,0 0 1,0 0-1,0 1 0,0-1 1,1 0-1,-1 0 0,0 0 1,0 0-1,0-1 1,1 1-1,-1 0 0,1 0 1,-1-1-1,0 1 0,1-1 1,-1 1-1,1-1 0,-1 0 1,1 0-1,0 1 0,0-1-3,57 1 106,-41-2-95,6 0-469,-1-1-1,1-1 0,7-3 458,-22 4-67,-6 2 56,-1-1 0,0 1 0,1 0 0,-1 0 0,0 0 0,1 0 0,-1 0 0,0 1 0,0-1 0,1 1 0,-1-1 0,0 1 0,0 0 0,0 0 0,1 0 0,-1 0 0,0 0 0,0 0 0,0 2 11,28 33-5,-27-32 8,-1 0-1,1 1 1,0-1 0,0 0 0,1 0 0,-1-1 0,1 1 0,0-1 0,0 1 0,0-1 0,1-1 0,-1 1 0,2 0-3,-1-1 3,0 0 1,1-1 0,-1 0-1,1 1 1,-1-2 0,1 1-1,-1-1 1,1 0 0,-1 0-1,1 0 1,-1-1 0,2 0-4,-4 0 1,-1 1 0,0-1 1,1 0-1,-1 0 0,0 0 1,1 0-1,-1 0 0,0-1 1,0 1-1,0 0 0,0-1 1,0 0-1,0 1 0,-1-1 1,1 0-1,-1 0 0,1 0 1,-1 0-1,1 0 0,-1-1 1,0 1-1,0 0 0,0-1 1,-1 1-1,1 0 0,0-1 1,0-1-2,0-3 3,0 0 0,-1 0 1,1 1-1,-1-1 0,-1 0 0,1 1 1,-1-1-1,0 0 0,-1 1 0,1-1 1,-1 1-1,-1-1 0,1 1 0,-1 0 1,0 0-1,0 0 0,-1 0 0,0 1 1,-3-5-4,3 6 4,-1 1 0,1-1-1,-1 1 1,0-1 0,1 1 0,-2 1 0,1-1 0,0 1 0,0 0 0,-1 0 0,1 0 0,-1 1 0,0 0 0,1 0-1,-1 0 1,0 1 0,0-1 0,0 2 0,1-1 0,-1 1 0,0-1 0,0 2 0,-3 0-4,6-1-6,0 0 0,1 0 0,-1 0-1,0 1 1,1-1 0,-1 1 0,1 0 0,-1-1 0,1 1 0,0 0 0,0 0 0,0 1 0,0-1 0,0 0 0,0 1-1,1-1 1,-1 2 6,-2 2 43,1 0 0,0 1-1,0 0 1,1 0 0,0-1 0,0 1-1,1 0 1,0 1-43,0-1-74,0 0 0,1 0 0,0 0 0,0 0 0,1 0-1,0 0 1,0 0 0,1 2 74,-2-6-161,1-1-1,0 1 1,0 0 0,0-1-1,0 1 1,1-1-1,-1 1 1,1-1-1,-1 0 1,1 1 0,0-1-1,0 0 1,0 0-1,0 0 1,0-1-1,0 1 1,1 0 0,-1-1 161,45 13-7617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4.0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 1601,'0'0'5994,"0"0"-2832,0 0-1425,0 0-491,0 0-505,0 0-445,0 0-141,0 0-5,0 0 130,0 0 365,0 0 559,0 0 220,0 4 2616,0 18-3760,1 0-249,-1 38 1129,0-58-1310,0 0-1,-1 0 1,1 1 0,0-1 0,-1 0 0,0 0-1,1 0 1,-1 0 0,0 0 0,0 0 0,0 0 0,0 0-1,-1 0 1,1 0 0,0-1 0,-1 1 0,1 0-1,-1-1 1,0 1 0,1-1 0,-1 0 0,0 1 150,0-2-5187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4.4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0 14599,'-3'14'3857,"-3"3"-3344,3 3 1280,0 2-257,-7-2-1008,4 0-271,0-4-257,3-2 64,-1-2-64,4-7-545,0-5-2784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5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 13654,'0'0'1380,"0"0"-343,15 0 759,15-2-1322,-1-1 0,21-5-474,-20 3 852,1 1 0,23 0-852,-33 4 510,-15-1-342,0 1 1,0 0-1,1 0 0,-1 1 0,0-1 0,0 1 1,0 1-1,0-1 0,3 2-168,-8-2 36,1 0-1,0 1 1,-1-1 0,1 1-1,-1-1 1,0 1 0,1 0-1,-1-1 1,0 1 0,0 0-1,0 0 1,0 0 0,0 0-1,-1 0 1,1 0 0,0 0 0,-1 0-1,0 0 1,1 0 0,-1 0-1,0 1 1,0-1 0,0 0-1,0 0 1,-1 0 0,1 0-1,-1 0 1,1 0 0,-1 0 0,0 1-37,0 2 75,-1 0-1,0 0 1,0 0-1,0 0 1,0 0-1,-1-1 1,0 1-1,0-1 1,0 1-1,-1-1 1,1 0-1,-2 0-73,-55 49 294,30-27-173,-6 3 60,25-22-176,1 1 0,0 1 0,0 0 0,1 0 0,0 1 0,1 0 0,-4 5-5,11-1-3140,1-11-1910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5.5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 13382,'0'0'3442,"0"0"-1292,0 0-915,0 0-482,0 0-308,0 0-95,0 0-20,0 0-79,24 8 478,38-8 63,-62 0-770,1 0 1,-1 0-1,0 0 0,1 0 1,-1 0-1,0 0 0,0 0 1,1 0-1,-1 0 0,0 0 1,0 0-1,1 0 1,-1 0-1,0-1 0,0 1 1,1 0-1,-1 0 0,0 0 1,0 0-1,1 0 0,-1-1 1,0 1-1,0 0 0,0 0 1,1 0-1,-1-1 1,0 1-1,0 0 0,0 0 1,0-1-1,0 1 0,0 0 1,0 0-1,1-1 0,-1 1 1,0 0-1,0-1 0,0 1 1,0 0-1,0 0 1,0-1-1,0 1 0,0 0 1,0 0-1,0-1 0,-1 1 1,1 0-1,0-1 0,0 1 1,0 0-23,0-1 21,-1 1 0,1-1 0,0 0 0,-1 1 0,1-1 0,-1 1 0,1-1 0,-1 1 0,1-1 0,-1 1 0,1-1 0,-1 1 0,1-1 0,-1 1 0,0 0 0,1-1 0,-1 1 0,0 0 0,1 0 0,-1-1 0,0 1 0,1 0 0,-1 0 0,0 0-21,-65-1-1267,62 1-1673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7.5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 65 14535,'1'-14'8593,"1"-1"-6642,1-20-2517,-3 34 590,0 1-6,0 0-2,0 0 3,0 0 2,-1 40 99,-2-23-68,-1-1 0,0 1 0,-2-1-1,0-1 1,-5 10-52,-17 48 27,28-72-28,-6 20 6,1 0 0,0 0 0,2 0 0,0 0 0,1 18-5,2-38-288,0-1-441,0-9-4612,0-13-2697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3.6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0 7603,'0'0'4130,"0"0"-2267,-10 9 1103,4 1-2424,1 0-1,0 1 1,0-1-1,1 1 1,0 0-1,1 0 1,1 0-1,0 1 1,0-1-1,0 8-541,0 31 905,3 46-905,0-36 286,-1-35-327,-1-5 100,1-1 1,2 1-1,2 13-59,-3-27-57,0 0 0,1-1 1,-1 1-1,1 0 0,1-1 1,-1 0-1,1 1 1,0-1-1,0 0 0,1 0 1,-1-1-1,1 1 0,0-1 1,2 2 56,9-3-4594,-12-3-230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8.1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 1361,'3'-1'2882,"2"-3"-863,1 1 0,-1 0 0,1 0 1,0 0-1,0 1 0,0 0 0,0 0 0,2 0-2019,-6 5 247,0 0 0,0 0 0,-1 1 1,1-1-1,-1 1 0,0-1 0,0 1 0,0-1 0,0 3-247,0-2 225,5 22 406,2 6-306,0-1 0,2 0 1,1 0-1,2-1 0,0 0 1,12 14-326,-25-43 6,0-1 0,0 1 0,0-1 0,0 1 0,0-1 0,0 1 0,1-1 1,-1 1-1,0-1 0,0 1 0,1-1 0,-1 1 0,0-1 0,1 0 0,-1 1 1,1-1-1,-1 1 0,0-1 0,1 0 0,-1 1 0,1-1 0,-1 0 0,1 0 0,-1 1 1,1-1-1,-1 0 0,1 0 0,-1 0 0,1 0 0,0 0 0,-1 0 0,1 1 1,-1-1-1,1 0 0,-1-1 0,1 1 0,-1 0 0,1 0 0,-1 0 0,1 0 0,0 0 1,-1 0-1,1-1 0,-1 1 0,1 0 0,-1-1 0,0 1 0,1 0 0,-1-1 0,1 1 1,-1 0-1,0-1 0,1 1 0,-1-1 0,1 1-6,12-35 74,-8 21-79,3-7-142,1 1-1,1 0 1,0 1-1,2 0 0,0 1 1,1 0-1,1 1 1,1 0-1,0 1 1,11-8 147,-25 24-4,-1 0-1,0-1 1,1 1 0,-1 0 0,0-1-1,1 1 1,-1 0 0,1 0 0,-1 0-1,0-1 1,1 1 0,-1 0 0,1 0 0,-1 0-1,1 0 1,-1 0 0,0 0 0,1 0-1,-1 0 1,1 0 0,-1 0 0,1 0-1,-1 0 1,1 0 0,-1 0 0,1 0 0,-1 0-1,0 0 1,1 1 0,-1-1 0,1 0-1,-1 0 1,0 0 0,1 1 0,-1-1-1,0 0 1,1 1 0,-1-1 0,0 0 0,1 1-1,-1-1 1,0 0 0,0 1 0,1-1-1,-1 1 1,0-1 0,0 0 0,0 1-1,0-1 1,1 1 0,-1-1 0,0 1 0,0-1-1,0 1 1,0-1 0,0 0 0,0 1-1,0-1 1,0 1 0,0-1 0,-1 1-1,1-1 1,0 1 4,0 44 441,-1-29-322,-1 51 490,0-44-484,0 0 0,2 1 0,1-1 0,1 0-1,1 0 1,6 22-125,1-28 124,-7-13-6477,-3-4-4095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8.6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1 223 18360,'7'0'156,"1"-1"-1,-1 0 1,1 0 0,-1-1-1,1 0 1,-1 0-1,0-1 1,0 0-1,0 0 1,0 0-1,-1-1 1,1 0-1,-1-1 1,0 1-1,3-4-155,0-1 191,0 0 0,0-1 0,-1 1-1,-1-1 1,0-1 0,0 1 0,-1-1 0,0-1-1,0-1-190,-5 8-2,1-1-1,0 1 0,-1-1 0,0 1 1,0-1-1,-1 1 0,0-1 0,0 0 1,0 0 2,0-2 8,0 8-3,0-1 0,-1 1 0,1-1 0,0 1 0,0-1 0,-1 1 0,1 0 0,0-1 0,0 1 0,-1-1 0,1 1 0,0 0 0,-1-1 0,1 1 0,-1 0 0,1 0 0,-1-1 0,1 1 0,0 0 0,-1 0 0,1-1 0,-1 1 0,1 0 0,-1 0 0,1 0 0,-1 0 0,1 0 0,-1 0 0,1 0 0,-1 0 0,1 0 0,-1 0-5,-21 0 106,16 1-46,1-1 4,0 1 1,0 0 0,0 0-1,0 1 1,1 0 0,-1-1-1,0 2 1,1-1 0,-1 0-1,1 1 1,0 0 0,-1 0-1,2 0 1,-1 1 0,0-1-1,1 1 1,-1 0 0,1 0-1,0 0 1,0 0 0,1 1-1,-1-1 1,1 1 0,0 0-1,0-1 1,-1 6-65,-1 2 121,0 0 0,1 0 0,0 0 0,1 1 0,0-1 0,1 1 1,0-1-1,1 1 0,0 0 0,2 6-121,-2-18 7,1 1 0,-1-1 0,1 0-1,0 0 1,-1 1 0,1-1 0,0 0 0,0 0 0,0 0 0,0 0 0,0 0 0,0 0 0,0 0 0,0 0 0,0 0 0,1-1 0,-1 1 0,0 0-1,0-1 1,1 1 0,-1-1 0,0 1 0,1-1 0,-1 0 0,1 0 0,-1 1 0,1-1-7,42 2-587,-36-2 130,21 0-2384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19.9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237 241 15479,'1'-7'4389,"-1"5"-4144,1 1 0,-1-1 0,1 0 1,-1 0-1,0 0 0,0 0 0,0 1 1,0-1-1,-1 0 0,1 0 0,0 0 1,-1 1-1,0-2-245,-5 4 21,-1 0 0,1 0 0,-1 1 0,1 0 1,0 0-1,-1 1 0,1-1 0,0 1 0,1 1 0,-6 3-21,-56 42 517,65-48-482,-1 2 1,-11 8 199,0 1-1,0 1 1,-6 8-235,17-18 32,0 1 1,0 0 0,0 0-1,0 1 1,1-1 0,0 1-1,0-1 1,0 1 0,0 0-1,1-1 1,0 1 0,0 0-1,0 0 1,1 0 0,-1 1-33,1-5 1,0-1 0,1 0 0,-1 1 1,0-1-1,0 0 0,0 1 0,1-1 1,-1 0-1,0 0 0,0 1 0,1-1 1,-1 0-1,0 0 0,0 1 0,1-1 0,-1 0 1,0 0-1,1 0 0,-1 0 0,0 0 1,1 1-1,-1-1 0,0 0 0,1 0 0,-1 0 1,0 0-1,1 0 0,-1 0 0,0 0 1,1 0-1,-1 0 0,1 0 0,-1 0 1,0 0-1,1-1 0,-1 1 0,0 0 0,1 0-1,4 0 18,14-1-17,0-1 0,0 0 1,0-1-1,-1-1 0,1-1 1,-1-1-1,0 0 1,0-1-1,-1-1 0,2-2-1,16-9-317,-1-2 0,10-9 317,31-19-364,-72 96 1146,0 82-459,-1-26 90,-8 81-413,5-178 4,1-1 1,-1 1-1,0-1 0,0 1 0,-1-1 0,0 0 0,0 0 0,0 0 0,0 0 0,-1 0 0,0 0 0,0 0 0,0-1 0,0 0 0,-1 1 1,0-1-1,0-1 0,0 1 0,0 0 0,-1-1 0,1 0 0,-1 0 0,0-1 0,0 1 0,0-1 0,0 0 0,0 0 0,0 0 0,-1-1 1,1 0-1,-1 0 0,1 0 0,-1-1 0,1 0 0,-1 0 0,1 0 0,-1-1 0,1 0-4,2 0-1,0-1 0,0 1 0,1-1 0,-1 0 0,0 0 0,1 0 0,0 0 0,-1-1 0,1 1 0,0 0 0,0-1 0,0 0 0,1 1 0,-1-1 0,1 0 0,-1 0 0,1 0 0,0 0 0,0 0 0,0 0 0,1-1 0,-1 1 0,1-2 1,-4-13-52,2 0-1,0 0 0,0-10 53,1 2-100,1 1 0,2-1 0,2-16 100,-2 33-15,0 0 0,0 0-1,1 0 1,1 0 0,-1 1 0,1-1 0,1 1-1,-1 0 1,2 0 0,-1 1 0,4-4 15,15-13-26,1 1 0,0 1 1,2 1-1,1 1 0,0 2 0,24-11 26,-12 6-295,-1-2 1,34-29 294,-58 40-188,-1 0 1,-1-1 0,0-1 0,-1 0 0,-1-1 0,0 0 0,-2-1 0,0 0 0,7-18 187,-12 12 200,-4 23-190,0 1 1,0 0-1,-1 0 1,1 0-1,0 0 1,0-1-1,0 1 1,-1 0-1,1 0 1,0 0-1,0 0 1,-1 0-1,1 0 1,0 0 0,0 0-1,-1 0 1,1 0-1,0 0 1,-1 0-1,1 0 1,0 0-1,0 0 1,-1 0-1,1 0 1,0 0-1,0 0 1,-1 0-1,1 0 1,0 0-1,0 0 1,-1 0-1,1 0 1,0 1-1,0-1 1,0 0-1,-1 0 1,1 0-1,0 1 1,0-1-1,0 0 1,0 0-1,-1 1-10,-35 34 630,25-23-820,7-7 194,0 0 0,0 1 1,0-1-1,0 1 0,1 0 1,0 0-1,0 0 1,1 1-1,0-1 0,0 1 1,0-1-1,1 1 0,0 0 1,0 0-5,-1 21 140,1-1 1,3 28-141,-1-8 255,-1-35-203,0 2 5,0 0-1,1 0 1,0 0 0,1 0 0,0-1-1,2 3-56,-3-13 10,0 0-1,0 0 1,0-1-1,0 1 0,1 0 1,-1-1-1,1 1 1,-1-1-1,1 1 1,0-1-1,0 0 0,0 0 1,1 0-1,-1 0 1,0 0-1,1 0 1,0-1-1,-1 1 0,1-1 1,0 0-1,-1 1 1,1-1-1,0-1 1,0 1-1,0 0 0,0-1 1,0 1-1,0-1 1,0 0-1,2 0-9,0 0-15,0 0-1,-1 0 1,1 0-1,0-1 1,-1 0-1,1 0 1,0 0-1,-1 0 1,1-1-1,-1 0 1,0 0-1,0 0 1,1 0 0,-1-1-1,-1 1 1,1-1-1,0 0 1,-1-1-1,1 1 1,-1 0-1,0-1 1,0 0-1,0 1 1,-1-1-1,1-2 16,74-115-1384,-71 120 1472,-3 12 80,-1 24 296,-2-25-256,1 5 8,1 0 0,1 1 0,0-1 1,3 7-217,-4-15 43,0 0 1,1-1 0,0 1 0,0 0-1,0-1 1,1 0 0,0 0 0,0 0-1,0 0 1,4 2-44,-8-7-53,1-1 0,0 1 0,0-1 0,-1 1 0,1-1 0,0 0 0,0 1 0,0-1 0,-1 0 0,1 0 0,0 1 0,0-1 0,0 0 0,0 0 0,0 0 0,0 0 0,-1 0 0,1 0 0,0 0 0,0-1 0,0 1 0,0 0 0,0 0 0,-1-1 0,1 1 0,0 0 0,0-1 0,-1 1 0,1-1 0,0 1 0,0-1 53,14-20-2716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0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24331,'0'0'448,"0"0"-384,0 0 241,0 0-305,0 0-209,0 14-927,0 3-3554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0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59 8260,'0'28'6806,"0"29"481,10-6-5466,-9-48-1794,1 1 1,-1-1-1,1 1 1,0-1 0,0 0-1,1 0 1,-1 0-1,1 0 1,-1 0-1,1-1 1,0 1 0,0-1-1,0 0 1,0 0-1,0 0 1,1 0-1,-1 0 1,1-1 0,-1 1-1,1-1 1,-1 0-1,1 0 1,0-1-1,0 1 1,-1-1 0,1 1-1,2-1-27,2 0 32,1 0 0,0 0 0,-1 0 0,1-1 0,-1 0 0,1-1 0,-1 0 0,0 0 0,1-1 0,-1 0 0,0 0 0,-1-1 0,1 0 0,-1-1 0,1 1 0,-1-1 0,-1-1 0,1 1 0,-1-1 0,0 0 0,0-1 0,-1 0 0,1 0 0,-2 0 0,1 0 0,-1-1 0,0 1 0,0-1 0,1-6-31,-3 8 9,0-1 0,0 1 1,-1-1-1,1 0 0,-1 0 1,-1 0-1,1 0 1,-2-2-11,1 7 2,0 0 1,0 0 0,0 0 0,0 0-1,-1 0 1,1 0 0,-1 0 0,1 1-1,-1-1 1,0 0 0,0 0 0,0 0-1,0 1 1,0-1 0,0 1 0,0-1-1,-1 1 1,1-1 0,-1 1 0,1 0-1,-1-1 1,1 1 0,-1 0 0,0 0-1,1 0 1,-1 0 0,0 1-1,0-1 1,-1 0-3,-8-2 17,-1 1 0,-1 0 0,1 1 0,0 0 0,0 1 0,0 0-1,0 1 1,-8 2-17,17-3-47,0 0 0,0 1-1,0-1 1,0 1 0,0 0 0,1 0-1,-1 0 1,0 0 0,1 0 0,-1 1-1,1-1 1,-1 1 0,1 0-1,0 0 1,-1-1 0,1 1 0,0 1-1,0-1 1,1 0 0,-1 0 0,0 1-1,1-1 1,-1 1 0,1 0-1,0-1 1,0 1 0,0 0 0,0 0-1,0-1 1,1 1 0,-1 0 0,1 0-1,0 0 1,0 0 0,0 0-1,0 0 1,1 2 47,4 16-4098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2.5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25 12646,'3'-24'7777,"0"45"-3749,-3-20-3876,0-1-2,0 0-33,0 0 27,0 0 0,0 0 30,0 0-20,0 0-12,0 0-70,0 0-48,0 0-16,0 0-30,0 0 9,0 0 18,0 0-15,0 0-1,0 0 16,0 0-21,0 0-29,0 0-24,1 4 57,-1 1 1,0-1-1,0 1 0,0-1 1,0 1-1,-1-1 1,0 0-1,0 1 1,0 0 11,-17 40-34,1 1 0,3 0 1,2 1-1,2 0 0,2 1 1,2 0-1,3 0 0,1 4 34,2-51-3,0 0 0,0 1 0,0-1 0,1 0 0,-1 0-1,0 1 1,1-1 0,-1 0 0,1 0 0,-1 0 0,1 0 0,0 1-1,-1-1 1,1 0 0,0 0 0,0-1 0,0 1 0,0 0 0,0 0 0,0 0-1,0 0 1,0-1 0,0 1 0,0 0 0,0-1 0,0 1 0,0-1 0,1 0-1,-1 1 1,0-1 0,0 0 0,1 0 0,0 1 3,49 0-156,-34-2 4,-10 1 12,-1 1-219,0-1 1,1 0-1,-1-1 0,0 0 1,0 0-1,0 0 1,0 0-1,2-2 359,9-9-4730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3.7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61 14759,'0'0'3393,"0"0"-1760,6 0 8,45-3-850,1-3 0,-1-1 0,19-7-791,-8 2-244,1 2 1,7 3 243,-69 7-37,1-1 0,-1 1 0,0 0 0,0 0 0,1 0 0,-1 0 0,0 0 0,1 0 0,-1 0 0,0 0 0,1 0 0,-1 1-1,0-1 1,1 0 0,-1 1 0,0-1 0,0 1 0,0-1 0,1 1 0,-1 0 0,0 0 0,0-1 0,0 1 0,0 0 0,0 0 0,0 0 0,-1 0 0,2 1 37,-2 1-16,0-1 1,1 1-1,-1 0 0,0 0 1,-1 0-1,1 0 0,0 0 1,-1 0-1,1 0 0,-1-1 1,0 2 15,-3 11 299,-2 27-24,2-1 0,2 1 0,3 38-275,0-23 90,-1-56-140,0-1-174,1-5 54,-1 1 0,1-1 0,-1 1 0,0-1 0,0 1 0,0-1 0,0 1 0,-2-3 170,2-3-201,-1 4 93,0-1 1,0 1-1,0 1 1,-1-1-1,0 0 1,0 0-1,0 1 1,-1-1-1,0 1 1,0-1 0,-3-2 107,3 3 50,-1 0 0,1-1 0,1 1 0,-1-1 0,1 1 0,0-1 0,0 0 0,0 0 0,1 0 0,0 0 0,0-4-50,1 9 27,1 0 0,0 0 0,0 0 0,-1 0 0,1 0 0,0 0 0,0 0 0,0 1 0,0-1 0,0 0 0,0 1 0,0-1 0,1 0 0,-1 1 0,0 0 0,0-1 0,0 1 0,0 0 0,1-1 0,-1 1 0,0 0 0,0 0 0,1 0 0,-1 0 0,1 0-27,46-2-92,-36 2 138,139-11-223,98-3-1874,-248 14 2097,-1 0 141,-13 0 584,6-1-698,0 1 1,1 1-1,-1 0 1,0 0-1,1 0 1,-1 0-1,1 1 1,-1 0-1,1 1 1,0 0-1,0-1 1,0 2-1,0-1 1,1 1-1,-1 0 1,1 0-1,0 0 1,0 1-1,0 0 1,1 0-1,0 0 1,0 0-1,0 1 1,0 0-1,1 0 1,0 0 0,0 0-1,1 0 1,0 0-1,0 1 1,0-1-1,1 1 1,0 0-1,0-1 1,0 1-1,1 3-73,0-7 15,0 1-1,0-1 1,0 0-1,0 0 1,0 1-1,1-1 1,-1 0-1,1 0 1,0 0-1,0 0 1,0 0-1,0 0 1,1 0-1,-1 0 1,1 0-1,0 0 1,0 0-15,1-1 6,0 0-1,1 0 1,-1 0 0,0-1 0,1 1 0,0-1 0,-1 0-1,1 0 1,0 0 0,-1 0 0,1-1 0,0 0-1,0 1 1,3-2-6,16 4-10,0-2-1,1-1 0,-1-1 1,0-1-1,21-5 11,-39 6-50,0 0 0,0 0 0,0-1 0,0 0 0,-1 0-1,1 0 1,-1 0 0,1-1 0,-1 0 0,0 0 0,0 0-1,0 0 1,0-1 0,-1 0 0,1 1 0,-1-1 0,0 0 0,0-1-1,0 1 1,-1 0 0,0-1 0,0 0 0,0 1 0,0-1 0,-1 0-1,1 0 1,-1 0 0,0 0 0,-1-4 50,1 6-11,0 0 0,0 0 1,-1 0-1,0-1 0,0 1 1,0 0-1,0-1 0,0 1 0,0 0 1,-1 0-1,0-1 0,0 1 0,1 0 1,-2 0-1,1 0 0,0 0 0,-1 0 1,1 0-1,-1 1 0,0-1 0,0 0 1,0 1-1,0-1 0,-1 1 0,1 0 1,-1 0-1,1 0 0,-1 0 0,0 0 1,0 0-1,1 1 0,-1-1 1,0 1-1,-1 0 0,1 0 0,0 0 1,0 0-1,0 1 0,-2-1 11,-21-3 170,-1 1 1,1 1-1,-1 1 0,1 2 0,-12 1-170,38-2 7,-1 0 0,0 1 0,0-1 0,1 0 0,-1 0-1,1 0 1,-1 1 0,0-1 0,1 0 0,-1 1 0,0-1 0,1 0 0,-1 1 0,1-1-1,-1 1 1,1-1 0,-1 1 0,1-1 0,0 1 0,-1 0 0,1-1 0,-1 1 0,1-1-1,0 1 1,0 0 0,-1-1 0,1 1 0,0 0 0,0-1 0,0 1 0,0 0 0,0 0-1,0-1 1,0 1 0,0 0 0,0-1 0,0 1 0,0 0 0,0-1 0,0 1 0,1 0-1,-1-1 1,0 1 0,0 0 0,1-1 0,-1 1 0,1-1 0,-1 1 0,0 0 0,1-1-1,-1 1 1,1-1 0,-1 0 0,1 1 0,0 0-7,9 2-40,-1 0-1,1 0 1,0-1-1,0 0 1,0-1 0,1 0-1,-1-1 1,0 0 0,0 0-1,10-2 41,13 1-431,14 2-320,-27 0-226,0 0 1,-1-1-1,1-2 0,0 1 1,-1-2-1,1-1 1,-1 0-1,8-4 977,-26 7 46,0 1-1,0-1 1,0 1 0,-1-1-1,1 1 1,0-1 0,0 1 0,-1-1-1,1 0 1,0 1 0,-1-1-1,1 0 1,0 0 0,-1 1-1,1-1 1,-1 0 0,0 0-1,1 0 1,-1 0 0,0 0-1,1 0 1,-1 0-46,0-4 3403,-2 8 1663,-1 14-4988,1 0 0,1 0 0,0 0 1,1 0-1,1 0 0,1 0 1,0-1-1,2 6-78,-3-18 5,0 1 1,0-1 0,1 1-1,-1-1 1,1 1-1,0-1 1,1 0 0,-1 0-1,1 0 1,-1 0 0,1 0-1,0 0 1,1-1-1,-1 0 1,1 1 0,-1-1-1,1 0 1,0-1-1,0 1 1,0-1 0,0 0-1,1 0 1,-1 0 0,1 0-1,-1-1 1,1 0-1,-1 0 1,1 0 0,0 0-1,0-1 1,-1 0-1,1 0-5,-2 0 4,0-1 0,0 0 0,0 0 0,0 0 0,0 0 0,0 0 0,0-1 0,-1 1 0,1-1 0,-1 0 0,1 1 0,-1-1 0,1 0 0,-1-1 0,0 1-1,0 0 1,0-1 0,0 1 0,-1-1 0,1 1 0,-1-1 0,1 0 0,-1 0 0,1-3-4,4-8 16,-1-1 1,0-1-1,-1 1 0,1-7-16,-2-1 19,0-1 0,-2 1 0,-1-22-19,0 18-123,16 27-4237,-4 5-765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4.2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319 5 15927,'-9'-1'640,"1"-1"0,-1 1 0,0 1 0,1 0 0,-1 0 0,0 0 0,0 1 0,-4 1-640,3 1 249,-1 0 1,0 0-1,1 1 0,-1 0 0,1 1 0,-2 2-249,-5 3 107,0 1-1,1 1 1,1 1-1,0 0 1,1 1-1,0 0 1,-3 6-107,13-15 18,1-1 0,-1 1 0,1 0 0,0 1 0,0-1 0,0 1 0,1-1 0,0 1 0,0 0 0,0 0 0,1-1 0,0 1 0,0 0 0,0 1 0,1-1 0,0 4-18,1-9 0,-1 0 0,1 0 0,0 0-1,-1 0 1,1 0 0,0 0 0,0 0 0,0 0 0,0-1 0,-1 1-1,1 0 1,0-1 0,0 1 0,1-1 0,-1 1 0,0-1-1,0 1 1,0-1 0,0 0 0,0 0 0,0 1 0,1-1-1,-1 0 1,0 0 0,0 0 0,0 0 0,0 0 0,1-1-1,-1 1 2,45-2-11,-44 2 11,7-2-57,-1 0 0,0 0 0,-1-1 1,1 0-1,0 0 0,-1-1 0,0 0 0,0 0 0,0-1 1,0 0-1,-1 0 0,1-1 0,-2 0 0,1 0 0,0 0 1,-1-1-1,2-2 56,6-9-368,-1 0 0,-1-1 0,0-1 0,-2 1 1,0-1-1,0-3 368,-7 14 103,3-6-351,-5 15 311,0 0-1,0 0 0,0 0 0,0 0 0,0 0 1,0 1-1,1-1 0,-1 0 0,0 0 0,0 0 1,0 0-1,0 0 0,0 0 0,0 0 0,0 0 1,0 0-1,0 0 0,0 0 0,0 0 0,1 0 1,-1 0-1,0 0 0,0 0 0,0 0 0,0 0 1,0 0-1,0 0 0,0 0 0,0 0 0,0 0 1,0 0-1,1 0-62,-2 15 318,2 1 0,0-1 1,1 0-1,3 15-318,-3-25 63,0 1 0,0 0 0,0-1 0,0 1 0,1-1 0,0 0 0,0 0 0,1 0 0,-1 0 0,1 0 0,0-1 0,0 0 0,1 0 1,3 3-64,13-4-1718,-14-4-865,2 1-5087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4.6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1 122 15815,'0'0'3274,"0"6"-1593,11 54-22,-6-39-1387,-2 1 0,0-1 0,0 13-272,-3-66 148,1 0-1,2 1 1,1-1-1,4-13-147,-7 40-2,1 0 1,0 0-1,1 0 1,-1 0-1,1 0 1,0 1-1,0-1 1,0 1-1,1 0 1,-1 0-1,1 0 0,0 0 1,0 1-1,0 0 1,1-1-1,-1 2 1,1-1-1,0 0 1,0 1 1,12-5-44,1 1-1,-1 0 1,1 2 0,16-3 44,-18 4-85,-14 3-235,7-2 340,-4 3-3196,-5-1-773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4.9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1 211 16183,'7'-1'727,"0"1"-1,0-1 1,-1 0-1,1-1 1,0 0-1,-1 0 1,1 0-1,3-2-726,0-1 257,0 0-1,-1-1 1,1 0-1,-1-1 1,3-2-257,-2-1-21,0 1 0,0-1 0,-1-1 0,0 0 0,-1 0-1,0-1 1,-1 0 0,6-12 21,-12 21 25,1-1 0,-1 0 0,0 0-1,0 0 1,-1-1 0,1 1 0,-1 0-1,0 0 1,0 0 0,0 0-25,0 1 54,-22 2 221,19 2-232,0-1 1,0 1-1,0 0 1,0-1-1,0 1 1,0 1-1,1-1 1,-1 0 0,0 1-1,1-1 1,-1 1-1,1 0 1,-1 0-1,1 0 1,0 0-1,0 0 1,0 1 0,0-1-1,0 0 1,0 1-1,1 0 1,-1-1-1,1 1 1,0 0-1,0 0 1,0 0 0,0 0-1,0 0 1,1 1-44,-4 11 142,1 0 1,1 0 0,0-1 0,1 2-1,0 6-142,2-20 1,-1 1 0,1-1-1,0 1 1,0-1-1,0 0 1,0 1-1,0-1 1,1 0 0,-1 0-1,0 1 1,1-1-1,0-1 1,-1 1-1,1 0 1,0 0 0,0-1-1,0 1 1,0-1-1,1 1 1,-1-1 0,0 0-1,1 0 1,-1 0-1,0 0 1,1 0-1,-1-1 1,1 1 0,-1-1-1,2 1 0,14 3-459,0-1 0,0-1 0,13 0 459,-28-1-102,67 0-3753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4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1 118 13718,'0'-1'217,"1"-1"0,0 1-1,-1 0 1,1 0 0,0 0-1,0-1 1,0 1 0,0 0-1,0 0 1,0 0 0,0 0-1,0 1 1,0-1 0,0 0 0,0 0-1,1 1 1,-1-1 0,0 1-1,0-1 1,1 1 0,-1-1-1,0 1 1,1 0 0,0-1-217,47-9-26,-34 7 561,47-10-325,253-49 1196,-307 60-1357,-11 0 61,-14 1 73,9 3-143,0 1 1,1 0-1,-1 0 1,0 0-1,1 1 1,0 0-1,0 0 1,0 1-1,1 0 1,-1 0-1,1 1 1,0 0-1,1 0 1,-1 0-1,-3 7-40,2-4 64,1 0 0,0 0 0,1 1 0,0 0 0,1 0-1,0 0 1,1 0 0,0 1 0,0-1 0,1 1 0,0 0 0,1 0-64,1 61 37,0-71-45,0 0-1,1 0 1,-1 0-1,0 0 1,1 0-1,-1 0 1,1 0 0,0 0-1,-1 0 1,1 0-1,0 0 1,-1 0-1,1-1 1,0 1-1,0 0 1,0 0 0,0-1-1,0 1 1,0-1-1,0 1 1,0-1-1,0 1 1,0-1 0,0 1-1,0-1 1,0 0-1,0 0 1,0 0-1,0 1 1,1-1-1,-1 0 1,1 0 8,47 0 35,-36 0-32,-7-1-19,1 0 0,-1-1 0,0 0 0,0 0 0,0 0 1,0-1-1,0 0 0,0 0 0,-1 0 0,1 0 0,-1-1 0,5-4 16,58-57-871,-62 57 820,0 0 0,-1 0-1,0-1 1,0 0 0,-1 0-1,0 0 1,-1 0 0,0-1 0,0 1-1,-1-1 1,0 0 0,-1 1-1,0-1 1,0 0 0,-1 0 0,-1 0-1,0 0 1,-1-9 51,2 18 9,-1 1 0,1-1 0,0 0 1,-1 0-1,1 0 0,-1 0 0,1 0 0,-1 0 0,1 1 0,-1-1 0,1 0 1,-1 0-1,0 1 0,0-1 0,1 1 0,-1-1 0,0 0 0,0 1 0,0-1 1,1 1-1,-1 0 0,0-1 0,0 1 0,0 0 0,0-1 0,0 1 0,0 0 0,0 0 1,0 0-1,0 0 0,0 0 0,0 0 0,0 0 0,0 0 0,0 0 0,0 1 1,0-1-10,-1 0 25,0 0 0,0 1 1,0-1-1,1 1 1,-1-1-1,0 1 1,0 0-1,0 0 0,0 0 1,1 0-1,-1 0 1,0 0-1,1 0 0,-1 0 1,1 1-1,-1-1 1,1 1-1,-1 0-25,-5 13 109,1 1 0,0 1-1,2-1 1,0 1 0,0 0-1,2 0 1,0 0 0,1 0 0,0 0-1,2 0 1,0 0 0,1 4-109,-1-18 15,0 0 0,-1 0 1,2 1-1,-1-1 1,0 0-1,0 0 0,1 0 1,0-1-1,-1 1 0,1 0 1,0 0-1,0-1 0,1 0 1,-1 1-1,1-1 0,-1 0 1,1 0-1,2 2-15,1-1 26,0 0 0,0-1-1,0 1 1,0-1-1,1 0 1,-1-1 0,1 0-1,-1 0 1,5 0-26,3 0-33,0-1 0,-1 0-1,1-1 1,0-1 0,-1 0 0,1-1-1,-1-1 1,0 0 0,3-1 33,-2-2-817,-1 0-1,-1 0 1,1-1 0,-1 0-1,-1-1 1,5-5 817,12-17-9804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6.3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5475,'0'0'6280,"0"0"-3639,0 0-629,0 0 119,0 0-981,0 0-459,1 25 1972,4 64-1634,-6-66-936,2 0 1,0 0 0,2 0 0,1 0 0,0 0 0,2-1 0,2 4-94,-8-23 7,0-3-6,0 1 0,1-1 0,-1 1 0,0-1 0,0 1 0,0-1 0,0 1 0,0-1 0,1 1 0,-1-1 0,0 1 0,0-1 0,1 1 0,-1-1 0,0 1 0,1-1 0,-1 0 0,1 1 0,-1-1 0,0 0 0,1 1 0,-1-1-1,1 0 1,-1 0 0,1 1 0,-1-1 0,1 0 0,-1 0 0,1 0 0,-1 0 0,1 0 0,-1 0 0,1 1 0,-1-1 0,1 0 0,-1-1 0,1 1 0,-1 0 0,1 0-1,0-1-5,1 0 0,-1-1 0,0 1 0,0-1-1,0 1 1,-1-1 0,1 1 0,0-1 0,-1 0 0,1 1 0,-1-1 0,1 0-1,-1 1 1,0-1 0,1-1 5,0-2 0,3-8-88,1 0 0,0 0 0,1 0 0,1 0 0,0 1 1,1 0-1,0 1 0,0 0 0,10-9 88,-11 13-34,0-1 0,1 1 0,0 0 0,1 1 0,-1 0 0,1 0 0,0 1 0,1 0 0,-1 1 0,1 0 0,0 0 0,0 1 0,4 0 34,-12 2 10,0 1-1,0 0 1,0 0 0,0-1 0,0 1-1,0 0 1,-1 1 0,1-1-1,0 0 1,0 1 0,0-1 0,0 1-1,0-1 1,-1 1 0,1 0-1,0 0 1,0-1 0,-1 1 0,1 1-1,-1-1 1,1 0 0,-1 0-1,1 1 1,-1-1 0,0 0 0,0 1-1,0-1 1,0 1 0,0 0-1,0-1 1,0 1 0,0 0-1,0 0 1,-1-1 0,1 1 0,-1 0-1,1 0 1,-1 2-10,2 10 215,0 0 0,-1 0 0,-1 0 0,0 0 0,-2 5-215,1 7 237,2-25-239,1 0 0,-1 0 0,0 0 0,0 0 0,1 0 0,-1-1 0,0 1 0,1-1 0,-1 1 0,1-1 0,-1 1 0,0-1 0,1 0 0,-1 0 0,1 0 0,-1 0 0,1 0 0,-1 0 0,1 0 0,-1 0 0,1 0 0,-1-1 0,1 1 2,2 0-53,21 0-809,0 0-1744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6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59 190 16151,'9'4'1227,"1"0"0,0-1 0,0 0 0,1-1 0,5 1-1227,-7-2 250,-1 0 1,1-1-1,0 0 1,0-1-1,-1 0 1,8-1-251,-11 1 4,1-1 0,-1 1 0,0-1 0,0 0 1,0 0-1,0-1 0,0 1 0,0-1 1,-1 0-1,1 0 0,-1-1 0,0 1 0,0-1 1,0 0-1,-1 0 0,1-1 0,-1 1 0,0-1 1,0 1-1,0-1 0,-1 0 0,0 0 1,1-3-5,-1 4 13,-1 0 1,1 0 0,-1-1 0,0 1 0,0 0 0,-1 0-1,1-1 1,-1 1 0,0-1 0,0 1 0,-1 0-1,1-1 1,-1 1 0,0 0 0,0-1 0,0 1 0,-1 0-1,0 0-13,0 1 10,0 0-1,0 0 0,0 0 1,-1 1-1,1-1 1,-1 1-1,0 0 0,0-1 1,0 1-1,0 1 0,0-1 1,0 0-1,0 1 1,0-1-1,-1 1 0,1 0 1,-1 0-1,1 1 0,-1-1 1,1 1-1,-3-1-9,-5 0 9,0 0-1,1 1 0,-1 0 1,0 0-1,0 1 0,1 0 1,-8 3-9,12-3 5,1 1-1,0 0 1,0 1 0,0-1-1,0 1 1,1-1 0,-1 2-1,1-1 1,0 0 0,-1 1-1,2 0 1,-1 0 0,0 0-1,1 0 1,0 0 0,-1 2-5,-38 69 382,30-33-1469,11-38 505,1 0 0,-1 0-1,1-1 1,0 1 0,1 0 0,-1 0 0,0 0 0,1-1-1,1 3 583,3 1-9028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7.0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17304,'4'11'1665,"-4"3"-1057,3 6 913,0 2-433,0 4-448,-3-1-415,3-3-49,-3-5-64,0-6-80,0-5 0,0-6-32,0 0-160,0 0-449,0 0-351,0-20-2546,0-8-2192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7.4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 15991,'0'-5'3042,"19"-1"-2402,15 0 769,7-2-417,2 2-576,-8 3-384,-7 3-32,-16 0-1696,-6 0-6484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8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 13718,'1'0'203,"-1"0"0,1-1 0,-1 1 0,0-1 0,1 1 1,-1 0-1,1-1 0,-1 1 0,1 0 0,-1 0 0,1-1 0,-1 1 0,1 0 0,-1 0 0,1 0 0,-1-1 0,1 1 0,-1 0 0,1 0 0,-1 0 0,1 0 0,-1 0 0,1 0 0,0 0 0,-1 0 0,1 1 0,-1-1 1,1 0-1,-1 0 0,1 0 0,-1 0 0,1 1 0,-1-1-203,10 18 1843,-3 24-1017,-6-15-143,-1-14-549,1 0 0,0-1-1,0 1 1,2 0 0,-1 0 0,2 0-134,-4-13 0,0 0 1,0 0 0,0 1-1,0-1 1,0 0-1,0 0 1,0 1-1,0-1 1,0 0 0,0 0-1,0 0 1,0 1-1,1-1 1,-1 0-1,0 0 1,0 0 0,0 0-1,0 1 1,0-1-1,1 0 1,-1 0-1,0 0 1,0 0-1,0 0 1,1 0 0,-1 1-1,0-1 1,0 0-1,0 0 1,1 0-1,-1 0 1,0 0 0,0 0-1,1 0 1,-1 0-1,0 0 1,0 0-1,0 0 1,1 0-1,-1 0 1,0 0 0,0 0-1,1 0 1,-1 0-1,0 0 1,0-1-1,0 1 1,1 0 0,-1 0-1,0 0 1,0 0-1,0 0 1,0 0-1,1-1 1,-1 1 0,0 0-1,0 0 1,0 0-1,0-1 1,0 1-1,0 0 1,1 0-1,-1 0 1,0-1 0,0 1-1,0 0 1,0 0-1,6-13-169,-2-2-89,0 1 0,1 0 0,0 1 0,1-1 1,3-3 257,-7 13-58,0 1 1,0 0-1,0 0 1,0 0 0,0 0-1,1 0 1,0 0 0,-1 1-1,1-1 1,0 1-1,0 0 1,0 0 0,0 0-1,1 0 1,-1 0 0,0 1-1,1 0 1,-1-1-1,1 1 1,0 0 0,-1 1-1,1-1 1,2 1 57,-1 6 153,-1 1 0,1 0 0,-1 0 0,0 1 0,-1-1 0,0 1 0,0 0 0,0 1-153,-3-8 35,28 72 995,-27-72-1027,-1-1-1,1 1 1,0 0-1,0 0 1,0-1 0,-1 1-1,1-1 1,0 1-1,0-1 1,0 1 0,0-1-1,0 1 1,0-1-1,0 0 1,0 0 0,0 1-1,0-1 1,0 0 0,1 0-1,-1 0 1,0 0-1,0 0-2,33-1-53,-23 0 36,-1 0-106,1 0 0,-1-1 0,0 0 0,1 0 0,-1-1 0,-1-1 0,1 0 0,0 0 0,-1-1 1,0 0-1,0 0 0,0-1 0,-1-1 0,4-3 123,-11 10 85,-1 0 163,0 0 129,0 0-1,0 0-125,0 2-238,0 0 1,0 0-1,0 1 1,0-1 0,1 0-1,-1 0 1,1 0 0,-1 1-1,1-1 1,0 0 0,0 0-1,0 0 1,0 0 0,0 0-1,0 0 1,1-1 0,-1 1-1,1 0 1,-1 0 0,1-1-1,0 1 1,-1-1-1,1 0 1,0 0 0,0 1-1,0-1 1,0 0 0,0 0-1,0-1 1,1 1 0,-1 0-1,0-1 1,1 1-14,9 0 36,0 1-1,0-2 1,0 1-1,1-2 1,10-1-36,-5 1 57,-10 0-49,0 0 0,0-1 0,0 0 0,0 0 0,-1 0-1,1-1 1,-1 0 0,0-1 0,1 0 0,-2 0 0,1 0 0,0-1-1,-1 0 1,0 0 0,3-4-8,-4 5-9,-1-1-1,-1 0 1,1 1-1,-1-1 0,1 0 1,-1-1-1,-1 1 1,1-1-1,-1 1 1,0-1-1,0 0 0,-1 1 1,1-1-1,-1 0 1,-1 0-1,1 0 1,-1 0-1,0 0 1,0 0-1,-1 0 0,0-1 10,0 5 1,0 1 0,0-1 0,0 1 0,0-1 0,-1 1-1,1-1 1,0 1 0,-1 0 0,1 0 0,-1 0 0,1 0-1,-1 0 1,0 0 0,0 0 0,1 0 0,-1 0 0,0 1-1,0-1 1,0 1 0,1 0 0,-1-1 0,0 1 0,0 0-1,0 0 1,0 0 0,-2 0-1,0 0 17,0 0 0,-1 0 0,1 0 0,0 1-1,-1-1 1,1 1 0,0 0 0,0 0 0,0 0 0,0 1 0,0-1 0,-2 2-17,4-1 27,-1 1 1,1 0-1,0-1 1,0 1-1,0 0 1,0 0 0,0 0-1,1 1 1,-1-1-1,1 0 1,0 1 0,0-1-1,0 0 1,0 1-1,1-1 1,-1 2-28,-2 61 304,3-52-281,0-10-11,1 1 0,-1-1 0,1 0 0,0 1 1,0-1-1,0 1 0,0-1 0,1 0 0,0 0 0,-1 0 0,2 0 1,-1 0-1,0 0 0,1-1 0,0 1 0,0-1 0,0 1 0,0-1 0,0 0 1,1 0-1,3 2-12,1 0-73,0-1 0,1 1 0,-1-1-1,1-1 1,0 0 0,0 0 0,0-1 0,1 0 0,8 1 73,50 0-2188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29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85 0 12358,'-7'3'5003,"-19"6"-922,14 38-2678,7-21-1219,-9 18-29,10-34-143,0 0 0,1 0 0,0 1 0,1 0 0,0-1 0,1 1 0,0 0 0,0 0 0,1 0 0,2 9-12,-2-20-1,1 1 0,-1 0 1,1-1-1,0 1 0,0-1 0,-1 1 0,1-1 0,0 1 1,0-1-1,-1 1 0,1-1 0,0 0 0,0 1 0,0-1 1,0 0-1,-1 0 0,1 0 0,0 0 0,0 0 1,0 0-1,0 0 0,0 0 0,0 0 1,31 0-47,-24-1-7,6 1-313,0-1 0,0 0 0,0-1 0,0-1 0,-1 0 1,1-1-1,-1 0 0,0-1 0,0-1 0,7-4 367,25-21-4406,-5-8-3436,-26 22 575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30.3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29 149 32,'1'-13'142,"0"0"0,1 0 0,1 0 0,3-9-142,2-15 2271,-4 0 6871,-4 36-6772,-2 2-2145,0-1 0,0 1 0,0 0 0,0 0 0,0 0 0,0 0 0,0 0 0,1 0 0,-1 1 0,0-1 0,1 1 0,-1-1 0,1 1 0,-1-1 0,1 1 0,0 0 0,0 0 0,0-1 0,0 1 0,0 0 0,0 0 0,0 0 1,1 0-1,-1 1 0,1-1 0,-1 0 0,1 0 0,0 2-225,-10 70 1280,10-68-943,-5 63 558,3 1 0,7 66-895,-5-133 3,0-1 1,1 1-1,-1-1 1,0 1-1,1-1 0,-1 0 1,1 1-1,0-1 1,0 0-1,0 0 0,0 1 1,0-1-1,0 0 1,1 0-1,-1 0 0,1 0 1,-1-1-1,1 1 1,0 0-1,0 0-3,0-1 10,0-1-1,-1 1 1,1-1-1,-1 0 1,1 1 0,0-1-1,0 0 1,-1 0 0,1 0-1,0 0 1,-1-1 0,1 1-1,0 0 1,-1-1-1,1 1 1,-1-1 0,1 1-1,0-1 1,-1 0 0,1 0-1,0 0-9,8-6 8,1-1 0,-2 0 0,1 0 0,-1-1 0,-1 0 0,7-8-8,90-130-2252,-104 146 2308,-1 1 157,0 0-39,0 7-80,0 0 1,0 0 0,1 0 0,0 0-1,0 0 1,1-1 0,0 1 0,0 0 0,3 5-95,-4-9 20,1 0 1,0 0-1,0-1 1,0 1 0,1-1-1,-1 1 1,0-1 0,1 0-1,0 0 1,-1 0-1,1 0 1,0-1 0,0 1-1,0-1 1,0 1-1,0-1 1,0 0 0,1 0-1,-1-1 1,0 1 0,3 0-21,4 0 20,0 0 1,1-1 0,-1 0 0,0 0 0,0-1 0,0-1 0,0 1 0,0-2 0,0 1-1,0-1 1,-1-1 0,1 0 0,-1 0 0,0-1 0,3-2-21,-1 0-115,-1-1 1,1-1 0,-1 0-1,0 0 1,-1-1 0,-1 0-1,1-1 1,-1 0 0,-1 0 0,0-1-1,2-5 115,-7 12-77,0 0 1,0 0-1,0-1 0,0 1 0,-1 0 1,0-1-1,0 1 0,0-1 0,-1-4 77,-15 8 630,12 2-592,1 1-1,-1-1 1,0 0 0,1 1-1,-1 0 1,0-1 0,1 1-1,-1 0 1,1 0 0,-1 1 0,1-1-1,0 0 1,0 1 0,-1-1-1,1 1 1,0 0 0,0 0-1,0 0 1,0 1-38,-2 3 83,0-1-1,0 1 0,1 0 1,-1 0-1,2 1 1,-1-1-1,1 1 1,-1 1-83,-2 11 193,1 1-1,1 0 1,0 1 0,2-1 0,0 6-193,1-22 12,0-1 1,1 1 0,-1-1 0,1 1 0,-1-1 0,1 1 0,0-1 0,1 0 0,-1 0 0,0 1 0,1-1 0,0 0 0,0 0 0,0 0 0,0-1 0,0 1-1,0 0 1,3 1-13,1 1 18,-1-1 0,1 0 0,0-1 0,0 1 0,1-1 0,-1-1-1,1 1 1,-1-1 0,5 1-18,17 3-461,1-1-1,-1-2 0,1-1 1,13-1 461,-39-1-105,125 1-6333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31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15063,'0'0'2969,"0"10"-765,3 218 1120,-3-228-3281,0 0 48,0 0 74,1-18 72,1 9-234,1-1 0,0 1 0,0 0-1,1-1 1,0 1 0,1 1 0,0-1-1,1 1 1,-1 0 0,1 0 0,4-2-3,3-5 12,2 0 0,0 1 1,1 1-1,16-11-12,-31 23-6,0 0 1,0 0-1,0 0 0,0 0 0,0 0 0,0 1 0,1-1 0,-1 0 0,0 1 0,0-1 0,1 1 0,-1-1 0,0 1 0,1-1 0,-1 1 1,0 0-1,1 0 0,-1 0 0,1 0 0,-1 0 0,0 0 0,1 0 0,-1 0 0,1 0 0,-1 1 0,0-1 0,1 0 0,-1 1 0,0-1 0,0 1 1,1 0-1,-1-1 0,0 1 0,0 0 0,0 0 0,0 0 0,0 0 0,0 0 0,0 0 0,0 0 0,0 0 0,0 0 0,-1 0 0,1 1 0,0-1 1,-1 0-1,1 0 0,-1 1 0,1-1 0,-1 0 0,0 1 0,0-1 0,1 1 0,-1-1 0,0 1 6,2 14 86,0 0-1,-1 0 1,-1 0-1,-1 14-85,0-13 147,1 84 824,1-100-968,-1-1 0,0 1 0,0 0 0,0-1-1,1 1 1,-1-1 0,0 1 0,1-1 0,-1 1-1,0-1 1,1 1 0,-1-1 0,1 1 0,-1-1 0,1 1-1,-1-1 1,1 0 0,-1 1 0,1-1 0,-1 0 0,1 1-1,0-1 1,-1 0 0,1 0 0,-1 0 0,1 0 0,0 1-1,-1-1 1,1 0 0,0 0 0,-1 0 0,1 0-1,-1 0 1,1-1 0,0 1 0,-1 0 0,1 0 0,0 0-1,-1 0 1,1-1 0,0 1-3,1 0 4,6-2-168,0 0-1,0-1 1,0 0-1,-1 0 1,1 0-1,-1-1 0,0 0 1,0 0-1,0-1 1,0 0-1,0-1 165,19-12-1367,0 1-4612,-4 0-8726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31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1 117 4754,'0'0'10987,"0"0"-7124,0 0-2452,0 5 454,0 0-1711,0 0 1,0 0 0,0 0-1,1-1 1,0 1 0,0 0-1,0 0 1,0 0 0,1-1-1,0 1 1,0 0 0,2 3-155,-2-6 11,1 1 0,-1-1 0,1 1 0,0-1 0,0 0 0,0 0 0,0 0 0,0 0 0,0-1 0,0 1 0,1-1 0,-1 0 0,0 0 0,1 0 0,-1-1 0,1 1 0,-1-1 0,1 1 0,1-1-11,6 0 17,-1 1-1,1-1 1,-1-1 0,1 1 0,-1-2-1,1 0 1,-1 0 0,0-1 0,0 0-1,6-3-16,-12 4 1,1 0-1,-1 0 0,0-1 0,0 1 1,0-1-1,0 0 0,0-1 0,-1 1 1,0-1-1,1 1 0,-1-1 0,0 0 1,-1 0-1,1 0 0,-1 0 0,0-1 0,0 1 1,0-1-1,0 1 0,-1-1 0,0 0 1,0 0-1,0 1 0,-1-2 0,1 0-2,0-1-1,0 1 1,-1 0 0,0-1 0,0 1-1,-1-1 1,0 1 0,0-1-1,0 1 1,-1-1 2,0 5-1,1-1 0,-1 1 0,1 0-1,-1 0 1,0 0 0,0 0 0,0 0 0,0 1 0,0-1 0,0 1 0,0-1 0,-1 1 0,1 0 0,0-1-1,-1 1 1,1 1 0,-1-1 0,1 0 0,-1 0 0,0 1 0,1 0 0,-1-1 0,0 1 0,1 0-1,-2 1 2,-12-3-2,1 2-1,-1 0 0,1 1 1,-1 0-1,1 1 0,-1 1 1,-5 2 2,17-4-1,0 0 1,0 0-1,0 1 1,0 0-1,0-1 1,1 1-1,-1 1 0,1-1 1,-1 0-1,1 1 1,0 0-1,0 0 1,0 0-1,1 0 1,-1 0-1,1 0 1,-1 1-1,1-1 1,0 1-1,0 0 1,1-1-1,-1 1 1,1 0-1,0 0 0,0 0 1,0 0-1,0 0 1,1 0-1,0 0 1,-1 3 0,1-5-34,0 0 0,0 0 0,0 0 0,0 0 0,0 0-1,0 0 1,1 0 0,-1 0 0,1 0 0,-1 0 0,1 0 0,0 0 0,-1 0 0,1 0 0,0 0 0,0-1 0,1 1 34,0-1-130,0 0 0,0 0 1,0 0-1,0 0 0,1 0 0,-1-1 0,0 1 1,0-1-1,1 1 0,-1-1 0,1 0 1,-1 0-1,0 0 0,3-1 130,31 1-3316,2 0-3455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32.4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13350,'0'0'7013,"2"0"-3615,9 14-3300,5 43 572,-13-44-600,0 0 0,1 0 0,0 0 0,1 0 0,0-1 0,1 0 0,7 10-70,-13-22 4,1 1-1,0 0 0,0-1 1,-1 1-1,1-1 0,0 0 1,0 1-1,0-1 0,0 0 0,-1 0 1,1 1-1,0-1 0,0 0 1,0 0-1,0 0 0,0 0 0,0 0 1,0 0-1,0 0 0,-1 0 1,1-1-1,0 1 0,0 0 1,0 0-1,0-1 0,0 1 0,-1-1 1,1 1-1,0 0 0,0-1 1,0 0-1,-1 1 0,1-1 0,0 1 1,-1-1-1,1 0-3,29-27-2,-25 23 0,9-8-9,-5 2-142,1 1 0,1 1 0,0-1 1,0 2-1,0-1 0,1 2 0,1-1 0,-1 2 1,1 0-1,8-3 153,-20 10-2,0 0 1,-1 0-1,1 0 1,-1 0-1,1 0 1,-1 0-1,1 0 1,-1 0-1,0 0 0,0 0 1,1 0-1,-1 1 1,0-1-1,0 0 1,0 0-1,0 0 1,-1 0-1,1 0 1,0 0-1,0 1 2,0 1 33,-2 51 784,0-32-739,1 0 0,1 0 0,1 0 0,4 15-78,-5-37-44,0 1 0,0-1-1,0 1 1,0-1 0,0 1 0,1-1 0,-1 0-1,0 1 1,0-1 0,0 1 0,1-1-1,-1 0 1,0 1 0,1-1 0,-1 0 0,0 1-1,1-1 1,-1 0 0,0 0 0,1 1 0,-1-1-1,0 0 1,1 0 0,-1 0 0,1 0-1,-1 1 1,1-1 0,-1 0 44,25 1-3047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5.0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 13126,'5'2'7534,"0"3"-6795,13 26 462,-8-15-1044,0 0 0,-1 0 0,-1 0 0,-1 1 1,0 1-1,-1-1 0,-1 1 0,-1 0 0,0 0 0,1 17-157,-5-35-12,0 1 0,1-1 0,-1 0 0,1 1-1,-1-1 1,0 0 0,1 1 0,-1-1 0,1 0 0,-1 0 0,0 0-1,1 1 1,-1-1 0,1 0 0,-1 0 0,1 0 0,-1 0 0,1 0-1,-1 0 1,1 0 0,-1 0 0,1 0 0,-1 0 0,1 0 0,-1 0-1,1-1 1,-1 1 0,0 0 0,1 0 0,-1 0 0,1-1 0,-1 1-1,1 0 1,-1 0 0,0-1 0,1 1 0,-1 0 0,0-1 0,1 1-1,-1 0 1,0-1 0,1 1 0,-1-1 0,0 1 0,0 0 0,0-1-1,1 1 1,-1-1 0,0 0 12,25-46-243,38-63-382,-56 100 433,0 0 0,1 0-1,0 1 1,0 0 0,1 0-1,0 1 1,1 0 0,8-5 192,-17 13 5,-1 0 0,1-1 1,0 1-1,-1 0 0,1-1 0,0 1 1,-1 0-1,1 0 0,0 0 0,-1-1 1,1 1-1,0 0 0,-1 0 1,1 0-1,0 0 0,0 0 0,-1 0 1,1 1-1,0-1 0,-1 0 0,1 0 1,0 0-1,-1 1 0,1-1 1,0 0-1,-1 0 0,1 1 0,-1-1 1,1 1-1,0-1 0,-1 1 0,1-1 1,-1 1-1,1-1 0,-1 1 1,0-1-1,1 1 0,-1-1 0,0 1 1,1 0-1,-1-1 0,0 1 1,0 0-1,1-1 0,-1 1 0,0 0 1,0-1-1,0 1 0,0 0 0,0 0 1,0-1-1,0 1 0,0 0 1,0 0-6,1 51 835,-1-40-669,-1 24 77,0-17-148,1 0-1,0 0 0,1 0 0,1 0 1,1 0-1,1-1 0,1 1 0,0-1-94,-5-17-34,0-1 0,0 1 0,0-1 0,0 1 0,0-1 1,0 0-1,0 1 0,0-1 0,1 1 0,-1-1 0,0 0 0,0 1 0,0-1 0,1 1 0,-1-1 0,0 0 0,0 1 0,1-1 0,-1 0 0,0 0 0,0 1 0,1-1 0,-1 0 0,1 1 0,-1-1 0,0 0 0,1 0 0,-1 0 0,0 0 0,1 1 0,-1-1 0,1 0 0,-1 0 0,1 0 0,-1 0 0,0 0 0,1 0 0,-1 0 0,1 0 0,-1 0 0,1 0 0,-1 0 0,0 0 0,1 0 0,-1-1 0,1 1 0,-1 0 0,0 0 0,1 0 0,-1-1 0,0 1 34,10-14-3125,0-10-2184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7.8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 16552,'0'-3'3505,"0"-3"-3217,0 6-64,6 0-224,7 0-160,-4 0-2849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5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253 79 9748,'0'-2'8379,"-1"-4"-3934,-5-25-2323,-4 29-2075,-1 0 0,1 1 0,-1 0 0,0 0 0,1 1 0,-1 1 0,1 0 0,-9 2-47,13-2 3,-1 0-1,1 1 1,-1 0-1,1 0 1,0 1-1,0 0 1,0 0 0,0 0-1,0 1 1,1 0-1,-1 0 1,1 0-1,0 1 1,0 0-1,1 0 1,0 0-1,-2 2-2,1 0-8,0 0-1,1 0 1,0 1 0,0 0-1,0-1 1,1 1-1,1 0 1,-1 1-1,1-1 1,0 0-1,1 1 1,0-1-1,1 4 9,0-11-6,0 1 0,1-1-1,-1 0 1,1 0-1,0 0 1,-1 0-1,1 1 1,0-1-1,0 0 1,-1 0-1,1 0 1,0-1 0,0 1-1,0 0 1,0 0-1,0 0 1,0-1-1,1 1 1,-1 0-1,0-1 1,0 1-1,0-1 1,1 0-1,-1 1 1,0-1 0,1 0-1,-1 0 1,0 0-1,0 0 1,1 0-1,0 0 7,51 2-176,-42-3 110,0 2-79,0-2 0,0 1 0,0-2 0,0 1 0,0-2 0,0 1 0,0-2 0,-1 1 0,6-4 145,-10 4-38,1-1 0,-1 0 0,0 0 0,-1-1 0,1 1 0,-1-1 1,1-1-1,-2 1 0,1-1 0,-1 0 0,1 0 0,-1 0 0,-1 0 1,0-1-1,1 0 38,-1-2 47,1 0 0,-1 0 1,-1 0-1,0 0 0,0 0 1,-1-1-1,0 1 1,0-2-48,-1 11 224,0 0 32,0 0-179,0 0-42,0 0 45,0 0-40,0 0 21,0 40 222,7 108-15,-3-81-221,-2 0 1,-4 7-48,-7-22 20,8-49-20,0 0 0,0 0 1,0 0-1,0 0 0,0 0 0,-1-1 0,0 1 0,1 0 0,-1-1 0,0 1 0,0-1 0,-1 0 0,1 1 0,-3 1 0,3-4-6,0 1-1,0 0 1,-1 0-1,1-1 0,-1 1 1,1-1-1,0 0 1,-1 0-1,1 0 1,-1 0-1,1 0 1,-1-1-1,1 1 0,0-1 1,-1 1-1,1-1 1,0 0-1,-1 0 1,1 0-1,0 0 1,0 0-1,0 0 0,0-1 1,0 1-1,0-1 1,0 0-1,0 1 1,1-1-1,-1 0 1,1 0-1,-1 0 0,1 0 1,0 0-1,0 0 1,-1-3 6,1-1-1,1-1 0,0 1 0,1-1 1,0 1-1,0 0 0,0-1 0,1 1 1,-1 0-1,2 0 0,-1 0 0,1 0 0,-1 0 1,2 0-1,-1 1 0,1 0 0,1-3 1,12-13-51,2 0 0,0 2 0,10-8 51,15-16-48,7-18-264,-35 41 216,1 0 0,0 1 0,11-7 96,50-30-326,-54 41 288,-1-1-1,12-12 39,-31 23 3,-3 4-35,-1 1-59,0 0 48,-31-3-287,19 3 307,-21 4 265,32-4-222,0 1 0,-1 0 0,1 0 0,0 0 0,0 0-1,0 0 1,0 0 0,0 0 0,0 0 0,0 1 0,1-1 0,-1 0-1,0 1 1,1-1 0,-1 0 0,1 1 0,-1-1 0,1 1-1,0-1 1,-1 0 0,1 1 0,0 0-20,-3 15 93,1-1 1,0 0-1,2 1 1,0-1-1,0 1 1,2-1-1,0 0 1,1 0-1,1 2-93,-3-13 1,1 0-1,0 0 1,0 0-1,0-1 1,0 1-1,1-1 1,0 0-1,0 0 1,0 0-1,1 0 1,-1 0-1,1-1 1,0 1-1,0-1 1,0 0-1,0 0 1,0-1-1,1 1 1,0-1-1,-1 0 1,1 0-1,0 0 1,0-1-1,0 0 1,0 0-1,0 0 1,0-1-1,0 1 1,0-1-1,5-1 0,2 2-224,-9-1-6,1 0-1,-1 1 1,1-1 0,-1-1 0,1 1 0,-1 0-1,1-1 1,-1 0 0,0 0 0,4-1 230,15-19-4330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6.8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7011,'2'3'10266,"-1"7"-5669,-1 27-5132,0-31 1918,-2 15-1154,2-1 0,1 1 0,0 0 0,2-1 0,0 1 0,1-1 0,1 0 0,1 0 0,1 0-1,5 10-228,-12-29 1,1-1 0,-1 1 0,0-1 0,1 1 0,-1-1-1,0 1 1,1-1 0,-1 0 0,1 1 0,-1-1 0,0 0-1,1 1 1,-1-1 0,1 0 0,-1 0 0,1 1 0,-1-1-1,1 0 1,-1 0 0,1 0 0,-1 0 0,1 0 0,0 0-1,-1 1 1,1-1 0,-1-1 0,1 1 0,-1 0 0,1 0-1,-1 0 1,1 0 0,-1 0 0,1 0 0,-1 0 0,1-1-1,-1 1 1,1 0 0,-1-1 0,1 1 0,-1 0-1,1-1 1,-1 1 0,1 0 0,-1-1 0,0 1 0,1-1-1,-1 1 0,17-20 27,-17 19-29,1-1 4,78-104-87,-70 95 43,0 1 0,0 1 0,1-1 0,1 2 0,-1-1 1,2 1-1,-1 1 0,9-4 42,-19 10-6,-1 1 1,1 0-1,0 0 1,-1 0-1,1 0 1,-1-1-1,1 1 1,0 0-1,-1 0 1,1 0-1,-1 0 1,1 0 0,0 0-1,-1 1 1,1-1-1,-1 0 1,1 0-1,0 0 1,-1 0-1,1 1 1,-1-1-1,1 0 1,-1 1-1,1-1 1,-1 0-1,1 1 1,-1-1 0,1 1-1,-1-1 1,0 0-1,1 1 1,-1-1-1,0 1 1,1 0-1,-1-1 1,0 1-1,1-1 1,-1 1-1,0-1 1,0 1 5,8 31 34,-6-21-25,5 25 67,-5-22-37,0 1 1,2-1 0,0 0-1,4 10-39,-7-21 5,0 0 0,1-1 1,-1 1-1,1-1 0,-1 1 0,1-1 0,0 1 0,-1-1 0,1 0 0,1 0 0,-1 0 0,0 0 0,0-1 0,1 1 0,-1 0 0,1-1 0,-1 0 0,1 1 0,0-1 0,-1 0 0,1-1 0,0 1 0,0 0 0,0-1 0,1 1-5,11-1-2,1-1 0,0-1 0,0 0 0,-1-1 0,1 0 0,-1-1 0,0-1 0,0-1 0,-1 0 0,1-1 0,-1 0 0,-1-1 0,1-1 0,-1 0 0,-1-1 0,0 0 0,0-1 0,-1 0 0,9-12 2,-17 19-27,1 0 0,-2-1 0,1 1 0,0-1-1,-1 1 1,0-1 0,0 0 0,0 0-1,-1 0 1,0 0 0,0 0 0,0 0 0,0 0-1,-1 0 1,0 0 0,0-1 0,0 1 0,-1 0-1,1 0 1,-1-1 27,-1 5-4,1 0 0,0 0 0,-1 0 0,1 0-1,-1 0 1,1 0 0,-1 1 0,0-1 0,1 0 0,-1 1 0,0-1 0,1 1-1,-1-1 1,0 1 0,0 0 0,1 0 0,-1 0 0,0 0 0,-1 0 4,-41 2 34,37-2-25,3 1 3,0-1-1,0 1 0,0 0 0,0 1 0,0-1 0,0 1 0,1 0 0,-1 0 0,1 0 0,-1 0 1,1 0-1,0 1 0,-1-1 0,1 1 0,1 0 0,-1 0 0,0 0 0,1 1 0,-1-1 0,1 1 1,0-1-1,0 1 0,1 0 0,-1-1 0,0 2-11,-1 5 32,-1 0 1,1 1 0,1-1-1,-1 0 1,2 1 0,0 0-1,0-1 1,1 1-1,0 2-32,1-10 12,-1-1-1,1 0 1,0 1 0,0-1-1,0 0 1,1 0-1,-1 0 1,0 0-1,1 0 1,0 0-1,-1 0 1,1-1-1,0 1 1,0 0 0,0-1-1,0 0 1,0 1-1,0-1 1,0 0-1,0 0 1,1 0-1,-1 0 1,0 0-1,1-1 1,-1 1 0,0-1-1,1 0 1,1 1-12,12 1 77,0 0 0,0 0 0,13-2-77,78 0-1830,-96-4-1761,-7-3-5581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7.5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13158,'0'0'2807,"0"0"-508,0 0-522,0 0-566,0 0-501,0 0-91,0 0 16,0 0-133,0 11 87,-1 23-393,2 1 0,1-1 0,1 0 0,2 0 1,2 0-1,8 25-196,-15-59-4,0 1 0,0-1 0,0 1 0,0-1 1,0 1-1,0-1 0,1 1 0,-1-1 0,0 1 1,0-1-1,1 0 0,-1 1 0,0-1 0,0 1 0,1-1 1,-1 1-1,1-1 0,-1 0 0,0 1 0,1-1 1,-1 0-1,1 0 0,-1 1 0,1-1 0,-1 0 0,1 0 1,-1 0-1,1 1 0,-1-1 0,1 0 0,-1 0 1,1 0-1,-1 0 4,13-12-297,3-27-326,-11 17 178,11-40-167,-15 58 615,0 0 0,1 0 0,0 0 0,0 0 0,0 1 0,0-1 0,0 1-1,1-1 1,-1 1 0,1 0 0,0 0 0,1-1-3,5 1-56,0 0 0,-1 1 0,1 0 0,0 1 0,0-1 0,0 2 0,0 0-1,0 0 1,0 0 0,0 1 56,8-1 177,-3 0-77,-13 0-73,0 0 0,0-1 1,0 1-1,0 0 0,1 0 1,-1 0-1,0 0 0,0 0 1,0 1-1,1-1 0,-1 0 0,0 0 1,0 1-1,0-1 0,0 1 1,0-1-1,0 1 0,0-1 0,0 1 1,0 0-28,3 33 315,-4-31-318,0 91 213,0-93-340,1 0-1,-1 0 0,0 0 0,0-1 0,1 1 0,-1 0 0,0 0 0,1 0 0,-1-1 1,1 1-1,-1 0 0,1-1 0,-1 1 0,1 0 0,0-1 0,-1 1 0,1-1 0,0 1 1,-1-1-1,1 1 0,0-1 0,0 0 0,-1 1 0,1-1 0,0 0 0,0 1 0,0-1 1,-1 0-1,1 0 0,0 0 0,0 0 0,0 0 0,0 0 0,0 0 0,-1 0 0,1 0 1,0 0-1,0-1 0,0 1 0,0 0 131,4 0-2112,19 0-13140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8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10133,'0'0'3823,"0"0"-1625,3 0 1073,12 3-2377,-11 4-623,0 0 0,0 0 0,0 1 0,-1-1 1,-1 1-1,1-1 0,-1 1 0,0 0 0,0 7-271,3 7 382,5 14-124,-2 1 0,-1-1 1,-2 1-1,0 23-258,-5-60 2,0 0 0,0 0 0,0-1 0,0 1 0,1 0 0,-1 0 0,0 0 0,0-1 0,1 1 0,-1 0 0,0 0 0,0 0 0,1 0 0,-1 0 0,0 0 0,0-1 0,1 1 0,-1 0 0,0 0 0,1 0 0,-1 0 0,0 0 0,1 0 0,-1 0 0,0 0 0,0 0 0,1 0 0,-1 0 1,0 0-1,1 1 0,-1-1 0,0 0 0,0 0 0,1 0 0,-1 0 0,0 0 0,0 1 0,1-1 0,-1 0 0,0 0 0,0 0 0,0 1 0,1-1 0,-1 0 0,0 0 0,0 1 0,0-1 0,0 0 0,1 0 0,-1 1 0,0-1 0,0 0 0,0 0 0,0 1 0,0-1 0,0 0 0,0 1 0,0-1 0,0 0 0,0 1 0,0-1-2,13-18 29,-4 6-84,1 0 0,0 0 0,0 1 0,1 1 0,1 0 0,-1 0 0,2 1 0,-1 1 0,1 0 0,0 1 0,1 0 0,0 1 0,0 0 0,0 1 0,11-1 55,-25 6-6,1 0-1,-1 0 1,1 1-1,0-1 1,-1 0-1,1 1 0,-1-1 1,1 1-1,-1-1 1,1 1-1,-1-1 1,1 1-1,-1-1 1,1 1-1,-1-1 0,0 1 1,1 0-1,-1-1 1,0 1-1,0 0 1,1-1-1,-1 1 0,0 0 1,0-1-1,0 1 1,0 0-1,0-1 1,0 1-1,0 0 0,0-1 7,5 35 225,-3-22-125,0-3 6,0 0 0,1 0 0,0 0-1,1 0 1,0 0 0,5 6-106,-8-13-36,1 0 1,0 0 0,0 0-1,0-1 1,0 1-1,1-1 1,-1 0-1,1 1 1,-1-1-1,1 0 1,0-1-1,-1 1 1,1 0-1,0-1 1,1 1-1,-1-1 1,0 0-1,0 0 1,0 0 0,1-1-1,-1 1 1,0-1-1,3 0 36,7 1-632,29-3-5774,-24-2-288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48.8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0 160 4994,'0'0'7588,"1"3"-4870,1 3-2250,0-1 0,0 0-1,1 0 1,-1 1 0,1-1-1,0-1 1,0 1 0,1 0-1,0-1 1,-1 0 0,1 0-1,1 0 1,-1 0-1,1-1 1,1 2-468,-2-3 41,-1 0 0,1-1-1,-1 0 1,1 1 0,-1-1 0,1 0-1,0-1 1,-1 1 0,1-1-1,0 0 1,0 1 0,0-2 0,-1 1-1,1 0 1,0-1 0,0 0 0,-1 0-1,1 0 1,-1 0 0,1 0-1,-1-1 1,1 0 0,-1 1 0,0-1-1,1-1-40,3-1 15,1-1-1,-1 0 1,0 0-1,0-1 1,0 0-1,-1 0 1,0 0-1,-1-1 1,1 0-1,-1 0 1,0-1 0,-1 1-1,0-1 1,0 0-1,0 0 1,-1 0-1,-1-1 1,1 1-1,-1-1 1,-1 1-1,0-1 1,0 0-1,0 0 1,-1 1-1,-1-3-14,1 9 18,-1-1 0,1 1 0,-1 0 0,0 0-1,0 0 1,0 0 0,0 1 0,0-1 0,0 0 0,-1 0-1,1 0 1,-1 1 0,1-1 0,-1 1 0,1-1 0,-1 1-1,0 0 1,0 0 0,0 0 0,0 0 0,0 0 0,0 0-1,0 0 1,0 0 0,0 1 0,0-1 0,0 1 0,0 0 0,0-1-1,-1 1 1,1 0 0,0 0 0,0 1 0,-2-1-18,-3 0 33,0 0 1,1 1 0,-1-1-1,0 2 1,0-1-1,1 1 1,-1 0 0,0 0-1,1 0 1,0 1 0,-1 1-34,-3 2 43,1 2 1,0-1 0,1 1 0,-1 1 0,2-1 0,-6 8-44,9-11-181,0 1 0,1-1 1,-1 0-1,1 1 0,1 0 1,-1 0-1,1 0 0,0 0 1,0 0-1,1 0 0,0 0 1,-1 7 180,2 0-4456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2.8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 12950,'9'2'9231,"4"12"-5672,17 31-4777,-11-16 1761,-3-6-520,15 17-97,-26-39-48,0 0 0,0 0 0,-1-1 0,1 1 0,0-1 0,0 0 0,0-1 0,0 1 0,2-1 122,8 0-62,-9 1 55,0 0 1,0 0 0,0-1-1,0 0 1,0 0 0,-1 0-1,1 0 1,3-2 6,-7 0 39,1 1 0,-1-1 0,0 0-1,1 0 1,-1 0 0,-1 0 0,1 0 0,0 0 0,-1 0 0,1-1 0,-1 1-1,0-1-37,12-23 204,-6 19-255,-1 0 0,2 1 1,-1 0-1,1 0 0,0 1 0,1-1 50,28-22-106,-37 29 31,4 31 118,-5-16 29,4 54 258,-3-65-313,0 1 0,1-1 0,0 0 0,0 0 0,0 0 0,0 0 0,1-1 0,-1 1 0,1 0 0,0-1 0,0 1 0,0-1 0,1 1 0,0 0-17,-1-3 1,-1 0-1,1 0 1,-1 0 0,1 0-1,0 0 1,-1-1 0,1 1-1,0-1 1,-1 1 0,1-1-1,0 0 1,0 0 0,0 0-1,-1 0 1,1 0 0,0 0-1,0 0 1,-1 0 0,1-1-1,0 1 1,-1-1 0,1 1 0,0-1-1,-1 0 1,1 0 0,-1 1-1,1-1 1,-1 0 0,1 0-1,-1-1 1,1 1 0,-1 0-1,0-1 0,6-4-27,0 0-1,0-1 1,-1 0 0,1-1-1,0-2 28,19-30-151,-16 24 107,0 0 0,1 1-1,1 1 1,12-13 44,-23 27-2,-1 0 0,1-1-1,-1 1 1,1 0 0,-1 0 0,1 0-1,-1 0 1,1 0 0,-1 0 0,1 0-1,-1 0 1,1 0 0,-1 0 0,0 0-1,1 0 1,-1 0 0,1 0 0,-1 1-1,1-1 1,-1 0 0,1 0 0,-1 0-1,1 1 1,-1-1 0,0 0 0,1 1-1,-1-1 1,0 0 0,1 1 0,-1-1-1,0 0 1,1 1 0,-1-1 0,0 1-1,0-1 1,0 0 0,1 1 0,-1-1-1,0 1 1,0-1 0,0 1 2,12 25 75,-9-21-39,2 5-34,0 0 0,1-1 0,0 1 0,1-2 0,0 1 0,1-1 1,0 0-1,0 0 0,0-1 0,1 0 0,0 0 0,1-1 0,-1-1 0,1 1 0,0-2 1,1 1-1,-1-1 0,1-1 0,0 0 0,-1 0 0,1-1 0,1-1 0,-1 0 0,5 0-2,18-1-1384,-5 0-2071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3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21914,'3'-6'1985,"-3"6"-1233,0 0 145,0 0-129,0 0-416,0 0-320,0 0-32,0 0-112,0 0-288,0 0-865,0 0-1504,0 3-13126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5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0 14503,'0'0'3409,"0"0"-1379,0 0-557,0 0-448,0 0-470,0 0-315,-26 6 893,21-4-1105,-14 8 72,-1 0-1,1 1 0,1 2 0,-13 10-99,26-19-6,1 0 0,-1 1 0,1-1 0,0 1 0,1 0 0,-1 0 0,1 0 0,0 1 0,0-1 0,1 1 0,-1 0-1,1 0 1,1-1 0,-1 1 0,1 0 0,0 1 0,0-1 0,1 0 0,-1 1 6,2-5-2,0 1 1,0-1-1,0 0 1,0 1-1,0-1 1,1 0-1,-1 0 1,1 0-1,-1 0 1,1 0-1,0-1 1,0 1-1,-1 0 1,1-1-1,0 1 1,1-1-1,-1 0 1,0 0-1,0 0 1,0 0 0,1 0-1,-1 0 1,1 0-1,-1-1 1,3 1 1,7 3-26,1-1 1,-1-1 0,1 0-1,7 0 26,14 0-114,7 0-391,-1-2 0,16-2 505,-45 1-28,-1 0 0,1-1-1,0 0 1,-1-1 0,1 0-1,-1-1 1,0 0 0,0 0 0,0-1-1,-1-1 1,2 0 28,-9 3-6,1 0 0,0 0-1,-1 0 1,0-1 0,0 1 0,0 0 0,0-1-1,0 0 1,-1 1 0,1-1 0,-1 0 0,0 0 0,-1 0-1,1 0 1,-1 0 0,1 0 0,-1 0 0,0 0-1,0 0 1,-1-3 6,1 4 4,-3 2-9,0 0 0,1 0 0,-1 1 1,0-1-1,0 1 0,1-1 0,-1 1 0,0 0 1,0 0-1,0 0 0,1 0 0,-2 1 5,0-1-4,-16-1 71,16 1-32,-1-1 0,1 0 0,-1 1 1,0 0-1,1 0 0,-1 0 1,0 1-1,1 0 0,-1-1 1,0 2-1,1-1 0,0 0 1,-1 1-1,1 0 0,0 0 1,0 0-1,0 1 0,-1 0-35,3 5 61,0 0-1,1 0 0,0 0 1,0 0-1,1 0 0,0 0 1,0 0-1,1 0 1,0 0-1,1 2-60,-2-9 20,1 4 8,0 1-1,0-1 1,0 0-1,1 0 0,0 1 1,0-1-1,0 0 1,0 0-1,1-1 0,0 1 1,0 0-1,0-1 1,1 0-1,-1 0 1,1 0-1,0 0 0,0 0 1,1-1-1,-1 0 1,1 0-1,0 0 0,-1 0 1,1-1-1,0 0 1,1 0-1,2 1-27,-1-1-133,1-1 1,-1 1-1,1-1 0,-1-1 0,1 1 1,0-1-1,-1-1 0,1 0 1,-1 0-1,1 0 0,-1-1 1,1 0-1,-1 0 0,0-1 0,0 0 1,0 0-1,0 0 0,-1-1 1,1-1 132,30-22-3871,-8 1-6006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5.5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11909,'0'0'4232,"0"0"-1524,0 0-953,0 0-488,1 11-87,23 158 863,-24-169-2039,0 1-1,0-1 1,0 1-1,0-1 0,0 1 1,0-1-1,0 1 1,1-1-1,-1 1 1,0-1-1,0 1 1,1-1-1,-1 1 1,0-1-1,0 0 0,1 1 1,-1-1-1,0 0 1,1 1-1,-1-1 1,1 0-1,-1 1 1,1-1-1,-1 0 1,0 0-1,1 1 0,-1-1 1,1 0-1,-1 0 1,1 0-1,-1 0 1,1 0-1,-1 0 1,1 1-1,-1-1 1,1 0-1,-1-1 0,1 1 1,-1 0-1,1 0 1,-1 0-1,1 0 1,-1 0-1,1 0 1,-1-1-1,1 1 1,-1 0-1,1 0 0,-1-1 1,0 1-1,1 0 1,-1-1-1,0 1 1,1 0-1,-1-1 1,0 1-1,1 0 1,-1-1-1,0 1 0,1-1 1,-1 1-4,18-23-24,-17 23 29,51-70-178,-47 64 109,0 0 0,1 1 0,-1 0 0,1 0 0,1 0 0,-1 0 0,1 1 0,-1 0 0,1 1 0,1-1 64,-7 4 0,0 0 0,0-1 0,0 1 0,0 0 0,0 0 0,0 0 0,0-1 0,0 1 0,0 0 0,0 1 0,0-1 0,0 0 0,1 0 0,-1 0 0,0 1 0,0-1 0,0 0 0,-1 1 0,1-1 0,0 1 0,0-1 0,0 1 0,0-1 0,0 1 1,0 0-1,0 0 0,15 28 120,-13-19-29,-1 0 0,0 0 0,0 0 0,-1 0 0,0 5-91,-2-2-80,3 24 464,-1-36-530,-1 0 0,1 0 0,-1 0 1,0 0-1,1-1 0,-1 1 1,1 0-1,0 0 0,-1 0 1,1 0-1,0 0 0,0-1 1,-1 1-1,1 0 0,0-1 1,0 1-1,0-1 0,0 1 0,0-1 1,0 1-1,0-1 0,0 1 1,0-1-1,0 0 0,0 0 1,0 0-1,0 1 0,0-1 1,0 0-1,0 0 0,1 0 146,10 0-5693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5.6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10197,'0'0'2921,"0"0"-1160,0 0 2755,6 14-3478,62 441 2513,-62-387-4258,-6-67 16,0-1-242,0-3-524,-11-50-3268,6 32 4686,1-1 1,0 1-1,2-1 0,0-1 39,5 21 158,0 0-1,-1 0 1,1 0-1,0 1 0,0 0 1,0-1-1,0 1 1,0 0-1,0 1 1,0-1-1,1 0-157,1 0 211,150-49 1541,-153 50-1593,1-1 0,-1 1-1,0 1 1,1-1-1,-1 0 1,0 1 0,0-1-1,1 1 1,-1-1 0,0 1-1,0 0 1,0 0-1,0 0 1,0 0 0,0 1-1,0-1 1,0 0 0,-1 1-1,1-1 1,0 1-1,-1 0 1,1-1 0,-1 1-1,0 0 1,1 1-159,38 61-134,-31-48 384,-3-7-348,-4-6-140,0-1 1,0 1 0,0 0 0,-1 0 0,1 0-1,-1 0 1,0 0 0,0 0 0,0 0 0,0 3 237,-1-3-4616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6.1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12678,'2'0'504,"-1"0"1,1 0 0,-1 1-1,1-1 1,-1 0-1,1 1 1,-1-1 0,1 1-1,-1 0 1,0-1-1,1 1 1,-1 0 0,0 0-1,0 0 1,1 0-1,-1 0 1,0 0 0,0 0-1,0 1-504,18 32 2924,1 49-3785,-17-68 1731,8 41-1220,-2 1-1,-3 1 1,-1 45 350,-5-103-1070,0 0-90,-1-1 956,-1 0-1,1 0 1,0-1 0,0 1 0,0 0 0,0-1-1,0 1 1,0-1 0,0 1 0,0-1 0,1 0 0,-1 1-1,1-1 1,-1 0 0,1 1 0,0-1 0,-1 0 0,1-1 204,0 2-122,-7-65-744,7 0 3987,0 31 574,1 33-3662,-1 1 0,1 0 1,0 0-1,0-1 1,-1 1-1,1 0 0,0 0 1,0 0-1,0 0 0,0 0 1,0 0-1,1 0 1,-1 0-1,0 1 0,0-1 1,0 0-1,1 1 0,-1-1 1,0 1-1,1-1 1,-1 1-1,1 0 0,-1-1 1,0 1-1,1 0 0,-1 0 1,2 0-34,47-4-118,-43 3 183,137-2-92,-142 7 51,0-1-1,0 1 0,-1-1 0,1 1 0,-1 0 0,0 0 1,0-1-1,0 1 0,-1 0 0,1 0 0,-1 3-23,1 0 42,1 5-60,-2-10-202,0 0 0,0 1 0,0-1 1,0 0-1,1 0 0,-1 0 0,1 0 0,0 1 0,-1-1 0,1 0 0,0 0 0,0 0 1,1 1 219,4-3-3856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6.4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20922,'0'0'1744,"0"0"-1423,0 0-129,0 22 48,0 6-240,0 0-208,0 0-1409,0-8-6259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7.0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7523,'0'-1'9996,"0"0"-4643,3 10-4185,8 17-955,1 0-1,2-1 1,0 0 0,7 7-213,4 5 72,-25-35-68,1-1-1,0 0 1,-1 0 0,1 0-1,0 0 1,0 0-1,0 0 1,0 0-1,0 0 1,0 0-1,0 0 1,0-1-1,1 1 1,-1 0-1,0-1 1,0 1-1,1-1 1,-1 1-1,0-1 1,1 0-1,-1 0 1,0 1-1,1-1 1,-1 0 0,0 0-1,1 0 1,-1 0-1,0-1 1,1 1-1,-1 0 1,0-1-1,1 1 1,-1 0-1,0-1 1,1 0-1,-1 1 1,0-1-1,0 0 1,0 1-1,0-1 1,0 0-1,0 0 1,0 0-1,0 0-3,9-8 48,-1 0 0,0-1 0,0 1 0,5-10-48,-1 2 22,45-42-89,-56 56 75,-2 3-6419,0 0 499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7.4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28 13094,'-1'-27'7639,"1"45"-4551,3 48-1794,-2-62-1271,0 0-1,1 0 1,0 0-1,0 0 0,0-1 1,0 1-1,1-1 1,-1 1-1,1-1 0,0 0 1,0 0-1,0 0 1,0 0-1,1-1 0,-1 1 1,1-1-1,-1 0 0,1 0 1,0 0-1,0-1 1,0 1-1,0-1 0,0 0 1,4 1-23,-3-1-247,0 0-1,0-1 1,1 1 0,-1-1 0,0 0 0,0 0-1,0-1 1,1 0 0,-1 0 0,0 0 0,0 0 0,0-1-1,0 0 1,0 0 0,-1 0 0,1-1 0,-1 1-1,1-1 1,3-3 247,14-14-4548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7.8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15 22218,'-3'-6'1761,"0"0"-897,3 4-335,0 2-289,0 0-240,0 0-448,0 0-1089,0 0-5987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9.2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206 186 16984,'0'-1'211,"0"1"1,-1-1 0,1 1 0,0-1-1,0 0 1,-1 1 0,1-1-1,0 1 1,-1-1 0,1 1-1,0-1 1,-1 1 0,1 0-1,-1-1 1,1 1 0,-1 0-1,1-1 1,-1 1 0,1 0-1,-1-1 1,1 1 0,-1 0-1,1 0 1,-1-1 0,0 1 0,1 0-1,-1 0 1,1 0 0,-1 0-212,-30-2 1111,25 2-1159,0 1 1,0-1-1,1 1 1,-1 1-1,0-1 1,0 1-1,1 0 1,-5 2 47,0 5 28,0 1 0,0 0 0,1 0 0,1 1 1,-1 0-1,2 1 0,0 0 0,0 0 0,1 1 1,1-1-1,0 1 0,0 1 0,1-1 0,1 3-28,3-16-28,0 1-1,0 0 0,-1-1 0,2 1 0,-1 0 1,0-1-1,0 1 0,0 0 0,0-1 0,0 1 1,0 0-1,1-1 0,-1 1 0,0-1 0,0 1 0,1 0 1,-1-1-1,1 1 0,-1-1 0,0 1 0,1-1 1,-1 1-1,1-1 0,-1 1 0,1-1 0,-1 0 1,1 1-1,0-1 0,-1 0 0,1 1 0,-1-1 0,1 0 1,0 0-1,-1 0 0,1 1 0,0-1 0,-1 0 1,1 0-1,0 0 0,-1 0 0,1 0 0,0 0 1,-1 0-1,1-1 0,0 1 0,-1 0 0,1 0 0,-1 0 1,1-1-1,0 1 0,-1 0 0,1-1 0,-1 1 1,1-1 28,43-17 232,-39 15-341,8-4-17,-1-1 0,0-1 0,0 0 1,-1 0-1,0-1 0,-1 0 0,0-1 1,-1 0-1,7-11 126,-1 1-752,-2 0-1,-1-1 1,-1 0 0,0-1 0,1-8 752,-10 21-524,1 0 0,-2 1 0,1-1 0,-2 0 0,1 0 0,-1 0 0,-1-5 524,0-11 784,1 26-53,0 0 245,0 0 35,0 17 625,-3 89 1198,1 45-1730,2-146-1071,0-1 0,1 1 0,0 0-1,0-1 1,0 1 0,1-1 0,0 1 0,-1-1 0,2 0 0,-1 0 0,0 1 0,1-2 0,0 1 0,0 0 0,0 0 0,0-1 0,0 0 0,2 2-33,4 1 32,0 0 1,-1-1-1,2 1 1,-1-2 0,1 1-1,-1-1 1,1-1-1,4 1-32,-11-2-185,0-1-1,0-1 0,0 1 0,1 0 0,-1-1 0,0 0 0,0 1 0,0-1 0,0 0 0,1-1 0,-1 1 1,0-1-1,0 1 0,0-1 0,0 0 0,0 0 0,0 0 0,0 0 0,1-1 186,1-2-829,1-1-1,-1 0 0,0 0 1,0 0-1,-1 0 0,1-1 1,1-3 829,8-10-2234,2 2-3670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5:59.6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1 320 5635,'0'0'5266,"0"0"-1856,0 0-1970,0 0-207,0 3 47,0 17-319,0 8 479,0 0-319,0-3-289,0 0-463,6-5-65,6-9-96,1-6-112,-1-2-96,1-3-16,-1 0-624,1 0-1089,-7-14-3330</inkml:trace>
  <inkml:trace contextRef="#ctx0" brushRef="#br0" timeOffset="1">88 6 4114,'-9'0'17560,"5"-5"-16328,1 5-1007,0 0-225,0 0-449,-3 5-2480,6 4-12358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0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189 15 13526,'0'0'4429,"0"0"-2079,-28-1 798,9-3-2689,9 2-357,0-1 0,0 2 0,0-1 0,0 1 0,0 1 0,-1 0 0,1 0 0,0 1 0,0 0-1,-6 2-101,15-2 2,-1-1 0,1 1 0,-1 0 0,1 0 0,0 0 0,-1 0 0,1 0 0,0 0 0,0 0 0,-1 0 0,1 0 0,0 1 0,0-1 0,0 0 0,0 1 0,1-1-1,-1 1 1,0-1 0,1 1 0,-1-1 0,1 1 0,-1 0 0,1-1 0,0 1 0,0 0 0,-1-1 0,1 1 0,0 0 0,1-1 0,-1 1 0,0 0 0,0-1 0,1 2-2,0 1-13,0-1 1,0 0 0,0 1 0,0-1 0,1 0-1,-1 0 1,1 0 0,0 0 0,0 0 0,0 0 0,0-1-1,1 1 1,-1-1 0,1 1 0,0-1 0,0 0 12,95 52-296,-65-38 200,-1 1 1,-1 2 0,6 6 95,-33-22-9,-1-1 0,0 1-1,0 0 1,-1 1 0,1-1 0,0 0-1,-1 1 1,0-1 0,0 1 0,0 0-1,0-1 1,0 4 9,-2-6 0,1 0-1,-1 1 1,0-1 0,1 0-1,-1 1 1,0-1-1,0 0 1,0 1 0,0-1-1,0 0 1,-1 1 0,1-1-1,0 0 1,-1 1 0,1-1-1,-1 0 1,1 1-1,-1-1 1,1 0 0,-1 0-1,0 0 1,0 0 0,1 0-1,-1 0 1,0 0-1,0 0 1,0 0 0,0 0-1,0 0 1,-1 0 0,1-1-1,0 1 1,0 0 0,0-1-1,-1 1 1,1-1-1,0 0 1,-1 1 0,1-1 0,-16 4 32,1 0 0,-1-2 0,0 0 0,0 0 0,0-2 0,0 0 0,1-1 0,-11-2-32,25 2 7,-1 1-1,1-1 1,-1 1 0,1-1-1,0 0 1,-1 0 0,1-1 0,0 1-1,0 0 1,0-1 0,0 1 0,0-1-1,0 1 1,0-1 0,1 0-1,-1 0 1,0 0 0,1 0 0,0 0-1,-1 0 1,1 0 0,-1-3-7,1 1-218,-1-1 0,1 1-1,0-1 1,0 0 0,0 1 0,1-1 0,0 0 0,0 0-1,0 1 1,0-1 0,2-4 218,7-8-2884,18 0-3108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0.5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16824,'0'0'2920,"0"7"-2116,2 26 228,2-1-1,1 0 1,2 0-1,6 20-1031,8 37 530,-14-42-424,-7-34-476,2-1 0,0 1 0,0 0 0,1-1 0,0 1 0,1-1 0,2 1 370,-6-12-4293,0-1-5682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0.8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90 15335,'95'-5'5111,"49"10"-2984,-11 1-1087,-79-6-527,-52-5-475,-1 0-1,-1 0 1,1 1 0,-1-1 0,1 0 0,-2 0 0,1 0-1,0 0 1,-1 0 0,0 0 0,-1-2-38,0 4 1,-1 0 0,0 1 1,0-1-1,0 0 0,0 1 0,0 0 1,-1 0-1,1 0 0,-1 0 0,1 1 0,-1-1 1,0 1-1,0 0 0,0 0 0,1 0 1,-1 0-1,0 1 0,-1 0-1,-79-3-2,61 4 3,20-2 1,0 1 1,0 0-1,0 1 0,0-1 0,0 0 0,0 1 0,0 0 0,0-1 0,0 1 1,1 1-1,-1-1 0,0 0 0,0 1 0,1-1 0,-1 1 0,1 0 0,-1 0 1,1 0-1,0 0 0,0 0 0,0 0 0,0 0 0,-1 3-2,0 0-59,1 0 0,0 1 0,0-1 0,1 1 0,-1-1 0,1 1 0,0-1 0,1 1 0,-1-1 0,1 1 0,0 0 0,1 2 59,-1-7-89,0 1 0,0-1 0,0 0 0,0 0 0,0 1 0,1-1 0,-1 0 0,0 0 0,1 0 0,-1 1 0,1-1 0,-1 0 0,1 0 0,-1 0 0,1 0 0,0 0 0,0 0 0,-1 0 0,2 1 89,32 9-4109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5.9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6 22842,'-3'-6'897,"3"6"-849,0 0 592,0 0 97,0 0-609,0 0-128,0 0-401,0 0-607,-6 3-1553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1.5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14935,'3'25'2833,"0"14"-720,6 3-48,-3 3-1137,4-3-383,-1-3-257,-3-8-112,4-11-64,-4-6-32,0-9-64,0-2-16,-6-3-64,0 0-336,0 0 96,-3-17-897,-19-8-2369,-9-6-800,3-5-3153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1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1 149 8692,'0'-3'5971,"0"0"-3522,19 3-864,18 0 271,13 0-991,6 0-433,3-6-112,-6 1-32,-6-6-192,-7-1-64,-9 4-64,-9-12-176,-6 4-720,-7-4-673,1-3-2225,-10 1-1296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02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 7091,'10'-21'10143,"-4"16"-7001,-4 15 74,-2 349-1620,0-353-1579,1 0 1,-1 1 0,1-1 0,1 0 0,-1 0 0,1 0 0,0 0 0,0 0 0,1 0 0,-1-1 0,1 1 0,1-1 0,-1 0 0,1 0 0,0 0 0,1 1-18,-2-2-151,1-1-1,-1 0 1,1 0 0,-1-1 0,1 1 0,0-1 0,0 0-1,0 0 1,0 0 0,1 0 0,-1-1 0,0 0-1,1 0 1,-1 0 0,1 0 0,-1-1 0,1 1 0,-1-1-1,1 0 1,-1-1 0,1 1 0,3-2 151,13-5-3933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52.9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68 4834,'0'-1'859,"0"0"-1,0 0 1,1 0-1,-1 0 0,0 0 1,0 0-1,1 0 1,-1 0-1,1 0 1,-1 0-1,1 0 1,-1 0-1,1 0 0,-1 1 1,1-1-1,0 0 1,-1 0-1,1 1 1,1-2-859,21-10 5457,41 0-8355,-34 8 4392,25-5-1371,-54 9-174,-1-1 0,0 1 0,0 0 0,0 0-1,0 0 1,0 0 0,0-1 0,0 1 0,0 0 0,0 0 0,0 0 0,0 0 0,0-1 0,0 1-1,0 0 1,0 0 0,0 0 0,0 0 0,0-1 0,0 1 0,0 0 0,0 0 0,0 0 0,0 0 0,0-1-1,0 1 1,0 0 0,0 0 0,-1 0 0,1 0 0,0 0 0,0-1 0,0 1 0,0 0 0,0 0-1,0 0 1,-1 0 0,1 0 0,0 0 0,0 0 0,0 0 0,0 0 0,-1-1 0,1 1 0,0 0 0,0 0-1,0 0 1,0 0 0,-1 0 0,1 0 0,0 0 0,0 0 0,0 0 0,0 0 0,-1 0 0,1 0-1,0 0 1,0 1 0,0-1 51,-19-6-7003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53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0 100 9973,'0'0'2873,"0"0"-928,0 0-134,0 0-546,0 0-281,20 0 1452,-16-1-2269,1 0 0,-1 0-1,0-1 1,1 1 0,-1-1 0,0 0 0,0 0-1,0-1 1,0 1 0,0-1 0,0 0 0,-1 0-1,0 0 1,1 0 0,1-3-167,43-56 961,-45 64-1452,-2 9 317,0 32 443,4 37 444,-5-76-701,1 0-1,0 0 1,1 0-1,-1 0 0,1-1 1,0 1-1,0 0 1,0-1-1,0 1 0,0-1 1,1 0-1,0 0 0,0 0 1,0 0-1,0 0 1,0-1-1,0 1 0,1-1 1,-1 0-1,1 0 1,-1 0-1,3 0-11,-3-1-61,1 0-1,-1 0 1,1-1 0,0 1 0,-1-1-1,1 0 1,-1 0 0,1-1 0,-1 1 0,1-1-1,0 0 1,-1 1 0,0-2 0,1 1-1,-1 0 1,0-1 0,1 1 0,-1-1-1,0 0 1,0 0 0,0 0 0,-1-1-1,1 1 1,-1 0 0,2-2 61,30-36-2849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6:54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 20762,'6'0'3201,"-6"0"-2449,3 0-127,-3 0-241,0 0-272,0 0-96,0 0-32,0 0-80,0 0-1377,0-3-8868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7:05.6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0 496 11189,'2'-13'11167,"0"10"-9381,1 3-1791,34 0 94,0-1 1,0-1-1,0-2 0,18-6-89,94-19 4,-67 15-53,35-13 49,-66 14-10,0 3 0,1 2 0,0 2 1,9 2 9,213 3 59,-127 3-39,165-2-149,-295-1 132,0 0 0,-1-2 0,12-3-3,40-4 37,66 7-179,-78 4 114,1-3 0,48-9 28,-29 2-73,48 0 73,-3 1-119,-98 6 105,16-1-38,-1-2 1,33-9 51,-55 11-66,0 1-1,-1 1 1,1 0-1,0 1 1,7 1 66,41-1-909,34-2 835,-67 3 92,0-2-1,0-1 0,-1-1 0,1-1-17,-2 0 10,0 1 1,0 1-1,0 1 0,15 3-10,-11-1 56,1-1 0,0-1-1,4-3-55,27-2 15,0 2-1,53 5-14,-35 0-2,-18-15-9,22 5 1,5-1-225,63 4 235,95-3-72,-249 9 85,32-2 51,1-4-68,-1 2 1,1 1-1,0 2 0,0 1 0,17 3 4,31-1-5,36 0-143,-38 1-93,1-4 0,14-5 241,-29-9 105,10-1 9,189 4-52,-220 11-59,-30 1 23,0 0-1,0-1 1,0-1 0,0 0-1,-1-1 1,1 0-1,-1-1 1,2-2-26,-7 4-7,0 0 1,0 1 0,0 0-1,0 0 1,-1 1 0,1 0-1,0 1 1,5 1 6,17-1-11,70-3 21,1-6 0,-1-3 0,11-7-10,-52 10 113,60 0-113,-64 5 57,1-1-1,23-8-56,-14 3 42,1 3-1,-1 3 0,43 4-41,22-2 189,556-8-390,-555 11 588,-107-1-1215,-90-1-1844,-17 0-9277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7:11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1621 98 9444,'0'0'3106,"0"0"-1313,0 0-171,0 0 29,0 0-658,0 0-519,0 0-151,0 0-59,0 0-45,0 0-48,0 0 178,0 0 73,0 0 74,0 0-24,-35-2 1516,10-1-1950,0 1-1,-23 1-37,26 1 30,1-1-1,0 0 0,0-2 0,-14-3-29,-4-1-10,0 2 1,0 2-1,-1 2 1,1 1-1,-19 4 10,38-3-13,-3 1 6,1 1 0,-1 1 1,0 2 6,3-1-17,-1-1 0,1-1 0,-1-1 0,-2-1 17,5-1 5,-20-1-55,-1 1 0,1 2 1,0 2-1,0 1 0,1 2 0,-32 10 50,-93 31-1296,134-36 1276,-1 2 0,2 1 0,0 1 0,0 1 0,-20 19 20,8-7 14,7-10-22,28-17 37,0 0 0,1 0 1,-1 0-1,0 1 0,1-1 0,-1 1 0,1 0 0,0 0 1,0 0-1,0 0 0,1 0 0,-1 1 0,1-1 1,0 1-1,-1 0 0,0 2-29,2-2 3,-17 38 338,-1 0 1,-7 7-342,19-37 52,0 0 0,1 1 0,1 0 0,0 0 0,1 1 0,0 0 0,1-1 0,1 1 0,0 0 0,0 0 0,2 0 0,0 3-52,0-14 30,1 0-1,0 0 1,0 0-1,0 0 1,1 0-1,-1 0 1,1-1 0,-1 1-1,1 0 1,0-1-1,0 1 1,0-1 0,2 2-30,17 28 58,-19-22-35,0 0 1,0 1-1,-1-1 1,-1 0 0,1 0-1,-2 3-23,4 45 150,-2-55-141,1 0 0,-1 0 0,1 0 0,-1 0 0,1-1 0,0 1 0,0-1 1,0 1-1,1-1 0,-1 0 0,0 0 0,1 0 0,-1 0 0,1 0 0,0 0 0,0-1 1,2 2-10,-1-1 8,-1 0 1,1 0 0,-1 0-1,0 0 1,1 1 0,-1 0-1,0-1 1,-1 1-1,1 0 1,-1 1 0,1-1-1,0 1-8,-1 2 4,0-1-1,0 0 0,1 0 0,0 0 0,0 0 0,0-1 0,1 1 1,0-1-1,0 0 0,0 0 0,0 0 0,0 0 0,1-1 0,0 1 1,-1-1-1,1-1 0,0 1 0,1-1 0,-1 0 0,0 0 0,1 0 1,-1-1-1,1 1 0,-1-1 0,1-1 0,0 1 0,-1-1 0,1 0-3,64 14-8,282-3 64,-187-12-32,363 8 123,-315 1-35,188-19-112,-72-15-58,-180 16 64,46-5 4,-175 11-1,0-1 0,-1-1 1,1 0-1,-2-2 1,2-1-10,53-19 27,17 11-96,-60 13 69,0-2 0,14-5 0,-36 9 13,0-1-1,-1 0 1,1 0-1,-1-1 1,1 0 0,-1 0-1,0-1 1,-1 0-1,1 0 1,-1 0 0,1-2-13,49-71 168,-50 71-168,0-1 0,-1 1-1,1-1 1,-2 0 0,1 0 0,0-4 0,17-26 177,-19 34-170,-1-1 0,0 0 0,0 0 0,0-1 0,0 1 0,-1 0 0,0-1-1,0 1 1,-1 0 0,1-1 0,-1 0-7,-2-70 151,0 36-23,2 8-71,-1 1 1,-2 0 0,-3-18-58,3 36 16,0 1-1,-1-1 1,-1 0 0,0 1 0,0 0-1,-1 0 1,-1 1 0,0 0-1,-7-9-15,-12-15 1,-58-68 5,73 91-5,0 1-1,-1 0 1,0 1-1,-1 0 1,0 1 0,-1 1-1,-1-1 0,-3 2-2,0 1 1,0 1-1,0 1 0,-1 0 1,0 2-1,0 0 0,0 1 0,0 1 1,0 0-1,-16 3 2,11-1-3,0-1-1,0-1 1,0-1-1,1-1 1,-1-1 0,-17-5 3,19 3 0,0 1 1,-1 1-1,0 1 1,1 2 0,-12 0-1,-17 0 2,-572 8-362,574-3 321,0 2 0,0 2 0,-45 16 39,-34 6-150,107-28 175,0-1-1,-1 0 1,-14-2-25,23 0 38,13 0-16,0 0-54,0 0-57,7 10-2957,1-3-689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10:07:13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25 104 14903,'-3'-6'7413,"-1"-1"-4974,-2 6-2073,-5-1 326,23 2-586,333-16-33,-50 1 24,311 11 79,206-5-45,-768 9-127,-34 1 11,0 0 0,1-2-1,-1 1 1,1-1-1,0-1-14,-9 0-10,-3 0-14,0 1 1,0 0-1,-1 0 1,1-1 0,0 1-1,-1 0 1,1 0-1,-1 0 1,1 0-1,-1 0 1,1 1 0,-1-1-1,1 0 1,-1 1-1,0-1 1,0 1 23,-1-1-153,-12-8-1368,2-4-2164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49:24.3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 0 10245,'0'0'1841,"0"0"-1841,0 0-641,0 0 641,0 0 352,0 0-352,0 0 0,0 0 176,0 0 289,0 3-465,-22 2-561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7:59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0 14935,'0'0'1494,"0"0"-262,0 0-183,0 0-134,0 3-203,-3 115 1297,0-46-1657,4 0 1,7 58-353,0-106-89,-2-20-118,-3-15 145,2-25 45,1 0 1,2 0-1,7-19 17,-10 40-57,0 0-1,1 0 0,1 0 1,1 1-1,0 0 1,0 0-1,2 1 0,-1 0 1,4-2 57,-12 14-1,0 0 1,0 0-1,0-1 0,0 1 1,0 0-1,0 1 0,0-1 1,0 0-1,0 0 1,0 0-1,0 1 0,1-1 1,-1 0-1,0 1 1,0-1-1,1 1 0,-1 0 1,1-1-1,-1 1 0,0 0 1,1 0-1,-1 0 1,0 0-1,1 0 0,-1 0 1,1 0-1,-1 0 0,0 1 1,1-1-1,-1 1 1,0-1-1,1 1 0,-1-1 1,0 1-1,0 0 1,1-1-1,-1 1 0,0 0 1,0 0-1,0 0 0,0 0 1,0 0-1,0 0 1,0 0-1,-1 0 0,1 0 1,0 1-1,-1-1 0,1 0 1,-1 0-1,1 1 1,0 0 0,5 12 183,0 0 0,-1 1 1,0 0-1,1 13-183,-1-9 94,-2-9-88,5 15-36,-1 0 1,-1 1-1,-1 0 1,-2-1-1,1 20 30,-4-44-93,1-2 62,0 0 0,0 0-1,-1 0 1,1 0 0,0-1 0,0 1-1,-1 0 1,1 0 0,0-1 0,-1 1-1,0 0 1,1-1 0,-1 1 0,0-1-1,1 1 1,-1 0 0,0-2 31,1-3-35,13-44-301,2 0 0,23-46 336,-30 76-483,2-1 0,0 1-1,1 1 1,1 0 0,1 1 0,0 0 0,1 2-1,1-1 484,-15 17-7,-1-1-1,0 1 1,1 0-1,-1-1 1,1 1-1,-1 0 1,0-1-1,1 1 1,-1 0-1,1 0 1,-1-1-1,1 1 0,-1 0 1,1 0-1,-1 0 1,1 0-1,-1 0 1,1-1-1,-1 1 1,1 0-1,-1 0 1,1 0-1,-1 1 1,1-1-1,0 0 0,-1 0 1,1 0-1,-1 0 1,1 0-1,-1 1 1,0-1-1,1 0 1,-1 0-1,1 1 1,-1-1-1,1 0 1,-1 1-1,0-1 1,1 0-1,-1 1 0,0-1 1,1 1-1,-1-1 1,0 0-1,1 1 1,-1-1-1,0 1 1,0-1-1,0 1 1,1-1-1,-1 1 1,0-1-1,0 1 1,0-1-1,0 1 0,0-1 1,0 1-1,0-1 1,0 1-1,0 0 1,0-1-1,0 1 1,-1-1 7,4 50 943,-3-34-384,3 9 161,1 0 1,1 0 0,1-1 0,1 1-1,1-1-720,-3-11 198,0 0 0,1 0 1,0-1-1,1 0 0,0 0 0,1-1 0,1 0 0,0 0 0,8 7-198,-14-15-24,1 0 0,-1-1 0,1 0 0,0 0 0,0 0 0,0 0 0,0-1 1,1 1-1,-1-1 0,0 0 0,1 0 0,-1-1 0,0 1 0,5-1 24,-5 0-303,0 0 0,0 0-1,0-1 1,0 0 0,0 0 0,0 0 0,0 0-1,0 0 1,0-1 0,0 1 303,25-24-5565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12678,'0'0'1913,"0"0"789,0 0-269,0 0-928,0 0-630,0 0-200,0 0-133,0 14 205,17 312 584,0-28-2990,-17-326-972,-1 1 0,-1-1 1,-1 1-1,-4-15 2631,-5 2-5311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0.8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 21 6035,'-6'-11'10684,"2"4"-4505,1 5-3719,-1 15-2210,2-1 279,1-9-531,-9 41 4,1 1 0,2 0 0,3 1 0,1 7-2,1-16 5,1 44 7,2-77-16,-1-1 0,1 1 0,-1-1 1,1 1-1,0-1 0,0 1 0,0-1 1,1 0-1,-1 0 0,1 1 0,0-1 0,0 0 1,0 0-1,0-1 0,0 1 0,1 0 1,-1-1-1,3 2 4,0-2-14,0 0 0,0 0 1,-1-1-1,1 0 0,1 0 0,-1 0 0,0-1 1,0 0-1,0 0 0,0 0 0,0-1 1,0 1-1,0-1 0,0 0 0,0-1 0,0 1 1,0-1-1,0 0 0,-1 0 0,1-1 0,-1 1 1,0-1-1,1 0 0,1-3 14,8-7-173,0 0 1,-2-2-1,1 1 1,-2-2-1,0 0 0,-1 0 1,-1-1-1,0 0 0,-1 0 1,-1-1 172,6-21-734,-2 1 1,-2-2-1,-2 1 0,1-11 734,-8 134 3411,3-22-3065,2 0 1,5 7-347,-9-64 13,-1 1-4,1 0 0,0 0 0,1 0 0,-1 0 0,1-1 0,0 1 0,0-1 0,1 1 0,0-1 0,0 0 0,0 0 0,0 0 0,4 3-9,-6-7-8,0-1 0,0 1-1,0-1 1,0 0 0,0 1-1,1-1 1,-1 0 0,0 0-1,0 0 1,0 0 0,0 0-1,1 0 1,-1 0 0,0 0-1,0 0 1,0 0-1,0-1 1,0 1 0,1-1-1,-1 1 1,0-1 0,0 1-1,0-1 1,0 1 0,0-1-1,0 0 1,-1 1 0,1-1-1,1-1 9,23-25-594,-22 23 435,26-32-2085,2 6-3411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1.6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5907,'0'0'7448,"0"0"-4814,0 0-996,0 0 341,0 0-335,0 0-590,0 0-492,0 0-193,0 0-73,0 0-72,0 0-35,0 0-74,0 21 307,-2 52 65,1-27-367,1 0 1,4 24-121,-3-66 4,0 0 0,0 0 0,0 0 0,0 0 0,1 0 0,0 0 1,0 0-1,0-1 0,0 1 0,1 0-4,6 10 12,-9-13 2,2-31 25,2 1 1,1 0-1,8-26-39,-11 44-11,2 0 1,0 1-1,0-1 0,1 1 0,0 0 0,0 0 1,1 0-1,1 1 0,0 0 0,0 0 1,4-2 10,-10 10-4,0 0 0,0 0 0,0 0 0,0 0 0,0 0 0,1 0 1,-1 0-1,0 1 0,0-1 0,1 1 0,-1-1 0,1 1 0,-1-1 1,0 1-1,1 0 0,-1 0 0,1 0 0,-1 0 0,1 0 0,-1 0 0,1 0 1,-1 0-1,0 0 0,1 1 0,-1-1 0,1 0 0,-1 1 0,0 0 1,1-1-1,-1 1 0,0 0 0,0-1 0,1 1 0,-1 0 0,0 0 1,0 0-1,0 0 0,0 0 0,0 0 0,0 0 0,0 1 0,-1-1 1,1 0-1,0 1 0,-1-1 0,1 0 0,-1 1 4,6 9 10,0 0 1,-1 1-1,-1 0 0,0 0 1,-1 0-11,-2-7 2,56 161 270,-50-155-2124,-7-11-2395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2.0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0 16792,'-4'0'2705,"4"0"-656,0 0-496,0 0-689,0 3-496,0 23-160,0 5 128,0 4-47,0-3-241,0-3-48,-3-4-321,-4-9-1455,-4-13-11591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2.9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283 2 9748,'-34'-1'9722,"-1"1"-4731,-16 4-4022,46-3-994,-1 1-1,1-1 1,0 1 0,0 0-1,0 0 1,0 1 0,0 0-1,0 0 1,0 0 0,1 0-1,0 1 1,-1-1 0,1 1-1,-1 3 27,-5 4 10,1 0 1,1 1 0,0 0 0,0 1 0,2-1 0,-1 2 0,2-1 0,0 1 0,-1 1-12,1 7-6,1 0 0,0 0 0,2 0 0,0 1 0,2 12 6,1-33-3,0-1-1,0 0 1,0 0 0,0 1-1,0-1 1,0 0 0,0 0-1,0 0 1,1-1 0,-1 1 0,0 0-1,1 0 1,-1-1 0,1 1-1,-1-1 1,1 1 0,-1-1-1,1 1 1,-1-1 0,1 0-1,-1 0 1,1 0 0,-1 0 0,1 0-1,0 0 1,-1 0 0,1-1-1,-1 1 4,52-6-107,-42 0 35,0 1 1,0-2 0,-1 0-1,0 0 1,0-1 0,-1 0-1,0-1 1,0 1-1,-1-2 1,0 1 0,5-10 71,4-6-706,-2 0-1,0-1 1,-2 0 0,4-14 706,-15 36-10,-1 0 1,1 0-1,-1 0 0,0-1 0,-1 1 0,1 0 1,-1 0-1,0 0 0,0-1 10,0 4 443,0 1 115,0 0-76,0 0-20,0 0-131,0 0-166,0 0-93,2 5-67,0 0 1,0 0-1,0 0 0,-1 0 0,0 0 0,0 0 0,0 0 0,0 2-5,0 1 47,6 22 53,2 1-1,1-1 0,1-1 0,1 0 0,16 26-99,-28-54-55,1-1-1,-1 1 0,0-1 1,0 1-1,1-1 0,-1 1 0,0-1 1,1 1-1,-1-1 0,0 0 0,1 1 1,-1-1-1,0 1 0,1-1 0,-1 0 1,1 0-1,-1 1 0,1-1 0,-1 0 1,1 0-1,-1 0 0,1 1 0,-1-1 1,1 0-1,-1 0 0,1 0 1,-1 0-1,1 0 0,0 0 0,-1 0 1,1 0-1,-1 0 0,1 0 0,-1 0 1,1-1-1,-1 1 0,1 0 0,-1 0 1,1 0-1,-1-1 0,1 1 0,-1 0 1,1-1-1,-1 1 0,0 0 1,1-1-1,-1 1 0,1 0 0,-1-1 1,0 1-1,0-1 0,1 1 0,-1-1 1,0 1-1,1-1 56,18-32-4107,-15 25 2686,10-17-3917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3.3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12005,'7'9'6062,"-1"18"-4393,-5-21-814,13 41 151,1-1-1,20 40-1005,-29-70 51,-3-12-964,-4-17 312,-11-21 18,7 26 724,0 0 0,1 0 0,0-1 0,0 1 0,1-1-1,0 0 1,1 0 0,-1 0 0,2 0 0,-1-1 0,2 1 0,-1 0 0,1-1 0,0 1 0,1 0-1,0-3-140,0 10 35,0-1 0,-1 0-1,1 1 1,0-1-1,0 1 1,0-1-1,1 1 1,-1 0-1,1-1 1,-1 1-1,1 0 1,0 0-1,0 0 1,0 0 0,0 0-1,0 0 1,0 1-1,0-1 1,0 1-1,1-1 1,-1 1-1,1 0 1,-1 0-1,1 0 1,1 0-35,5-2-369,1 0 0,-1 1 0,1 0 0,0 1 0,-1 0 0,10 1 369,-12 0-4348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4.5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0 212 18152,'6'0'816,"0"0"-1,0-1 0,0 0 1,0 0-1,0 0 0,-1-1 1,4-1-816,-4 1 64,0 0 0,0-1 0,0 0 0,-1 1 0,1-2 0,-1 1 0,0 0 0,0-1 0,0 0 0,0 0 0,-1 0 0,1 0 0,-1 0 0,0-1 0,-1 1 0,1-1 0,-1 0 0,0 0 0,0 0 0,0 0 0,0-4-64,0-1 26,0 1 1,-1-1 0,0 0-1,0 0 1,-1 0 0,-1 1-1,0-1 1,-1-7-27,-1 16-34,-1 0 1,0 0-1,1 1 0,-1-1 1,0 1-1,0 0 0,1-1 1,-1 2-1,0-1 0,0 0 1,1 1-1,-1 0 0,0 0 34,1 1-7,-1-1 0,1 2 0,-1-1 0,1 0 0,0 1 0,0 0 0,0-1 0,0 1 0,0 1 0,0-1 0,1 0-1,0 0 1,0 1 0,0 0 0,0-1 0,0 1 0,1 0 0,-1 0 0,1 0 0,0 0 0,0 2 7,-2 10 5,0 1 0,0-1 0,2 1 0,0 12-5,1-11 24,0-11-17,-1 1-1,1 0 1,1 0-1,0-1 1,0 1-1,0 0 1,3 4-7,-3-10 0,0 1 1,0-1 0,0 0 0,1 0-1,-1 0 1,1 0 0,-1 0-1,1 0 1,0 0 0,0-1 0,0 1-1,0-1 1,0 1 0,0-1-1,0 0 1,0 0 0,1 0 0,-1 0-1,1 0 1,-1 0 0,0-1 0,1 1-1,-1-1 1,1 1 0,-1-1-1,2 0 0,9 1 3,1 1-1,0-2 0,0 0 0,-1-1 0,1 0 0,0-1 0,0-1-2,-7 1-17,1-1 0,-1 0 0,1 0-1,-1 0 1,0-1 0,0 0 0,-1-1-1,1 0 1,-1 0 0,0 0 0,0-1-1,2-3 18,13-11-399,-2-1 0,0-1 0,-2-1 0,0-1-1,-2 0 1,0-1 0,-2-1 0,2-6 399,-11 11 262,-4 22 1026,0 9-816,-1-2-440,-1 1 0,-1-1 1,0 0-1,0 0 0,0 0 0,-1-1 0,0 1 0,-1-1 1,0 0-1,0 0 0,-4 4-32,-17 28 30,17-23 1,1-1 0,0 1 0,1 1 0,1-1 1,0 1-1,2 0 0,0 0 0,1 0 0,0 1 0,1 0 0,1 5-31,1-21 4,0-1 0,0 1 1,0-1-1,0 0 0,0 1 1,0-1-1,0 1 0,0-1 1,0 1-1,1-1 0,-1 0 1,1 1-1,-1-1 0,1 0 1,0 1-1,-1-1 0,1 0 1,0 0-1,0 1 0,0-1 1,0 0-1,0 0-4,2 0 9,0 0 0,0 0 0,0-1 0,0 1 0,0-1 0,0 1-1,0-1 1,0 0 0,0 0 0,2-1-9,-3 1 3,3 0 10,-1-1 0,0 0 0,0 0 0,0 0 0,0-1 0,0 0 0,0 1 0,0-1 0,0 0 1,-1-1-1,1 1 0,-1-1 0,1 0 0,-1 1 0,0-2 0,1 1-13,51-64 42,-31 37-40,-12 15-3,42-55-152,-50 64 119,-1 0 0,0 0 0,0-1 1,0 1-1,-1-1 0,0 0 0,-1 1 1,1-1-1,-1 0 0,0 0 0,-1-4 34,0 1-3,1 3-54,-1 1-1,-1-1 0,1 0 1,-1 0-1,0 1 1,-1-3 57,1 6-14,0 1 1,0 0 0,0 0 0,0-1-1,-1 1 1,1 0 0,-1 0 0,1 0-1,-1 0 1,0 1 0,0-1 0,0 0 0,0 1-1,0-1 1,0 1 0,0 0 0,0-1-1,-1 1 1,1 0 13,-2 45 680,4-28-614,-1-12-35,1 0 0,-1 0 0,1 0 0,0 0 0,1 0 0,-1 0 1,1 0-1,-1 0 0,1-1 0,0 1 0,1 0 0,-1 0 0,1-1 0,-1 1 0,1-1 0,0 1 1,0-1-1,1 0 0,1 3-31,4 1 44,0 1 1,0-1 0,0 0-1,1-1 1,0 0-1,0-1 1,1 0 0,0 0-1,-1-1 1,2 0-1,-1 0 1,0-1 0,1-1-1,-1 0 1,1 0 0,0-1-1,0-1 1,5 0-45,12 1 88,-11 0-697,0-1 0,0-1 0,0-1 0,12-2 609,38-22-7577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6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1 9188,'-19'2'12194,"-2"4"-6339,5 1-5925,-1 2-1,1 0 0,0 0 0,-12 12 71,19-15-16,6-5 5,0 1 0,1-1 0,-1 1 0,1-1 0,-1 1 0,1 0 0,0 0 0,0 0 0,0 0 0,0 1 0,0-1 0,0 1 0,1-1 0,-1 1 0,1-1 0,0 1 0,0 0 0,-1 1 11,3-3-8,-1 0-1,1 0 0,-1 0 0,1 0 1,-1 0-1,1 0 0,0 0 1,0-1-1,-1 1 0,1 0 0,0 0 1,0-1-1,0 1 0,0-1 1,0 1-1,0-1 0,0 1 0,0-1 1,0 1-1,0-1 0,0 0 1,0 0-1,0 0 0,0 1 0,1-1 9,35 5-48,-34-5 31,40 3-39,1-3 0,4-2 56,-17 0-101,1 2-1,-1 1 0,1 1 0,-1 1 0,7 3 102,-36-5-13,0 0 0,0-1 0,0 1 1,0 0-1,0 0 0,0 0 0,0 0 0,-1 0 1,1 0-1,0 1 0,-1-1 0,1 1 0,-1-1 1,0 1-1,1-1 0,-1 1 0,0 0 0,0 0 1,0-1-1,0 1 0,0 0 0,0 0 1,-1 0-1,1 0 0,-1 0 0,1 0 0,-1 0 1,0 0-1,0 1 0,1-1 0,-2 0 0,1 0 1,0 0-1,0 0 0,-1 0 0,1 0 0,-1 1 13,0 2 6,0 0 0,-1 1-1,0-1 1,0 0 0,0 0-1,0 0 1,-1 0-1,0 0 1,0-1 0,0 1-1,-1-1 1,1 0 0,-2 2-6,0-2 8,1-1 0,-1 1 0,0-1 0,-1 0 0,1 0 0,0 0 0,-1-1 0,0 0 0,1 0 0,-1 0 0,0-1 0,0 1 0,0-2 0,0 1 0,-3 0-8,8-4-33,0 0 1,0 0 0,0 0 0,0 0-1,1 0 1,-1 0 0,1 0-1,0 0 1,0-1 0,0 1-1,0 0 1,0 0 0,1 0 32,-1-3-133,1-2-122,0 0-1,0 1 1,1-1-1,0 0 1,1 0-1,-1 1 1,1-1-1,1 1 1,0 0-1,0 0 0,0 0 1,0 1-1,1 0 1,5-5 255,-3 3-298,0 0 1,0 1-1,1 0 0,0 1 1,0 0-1,1 0 1,0 1-1,0 0 0,0 0 1,0 1-1,6-2 298,-14 6 102,0 1 0,0-1 0,0 0 0,0 1 0,0-1 0,0 0 0,-1 1 0,1-1-1,0 1 1,0-1 0,0 1 0,0 0 0,-1-1 0,1 1 0,0 0 0,0 0 0,-1-1 0,1 1 0,-1 0-1,1 0 1,-1 0 0,1 0 0,-1 0 0,1 0 0,-1 0 0,0 0 0,0 0 0,1 0-102,12 40 4190,-10-30-3609,55 184-378,-26-82-577,28 64 374,-57-169-272,-3-7 114,0-1 0,0 1 0,0 0 1,0 0-1,0 0 0,1 0 0,-1 0 0,0-1 0,1 1 0,-1 0 0,1 0 0,-1-1 0,1 1 0,-1 0 0,1-1 0,-1 1 0,1 0 0,0-1 0,-1 1 0,1-1 158,0 0-4119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6.5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51 15143,'0'-2'210,"1"0"0,-1 0 0,1-1 0,0 1 0,0 0 0,0 0 0,0 0 0,0 0 0,1 0 0,-1 0 0,0 0 0,1 0 0,0 1 0,-1-1 0,1 0 0,0 1 0,0-1 0,0 1 0,0 0 0,0 0 0,0 0 0,0 0 0,0 0 0,0 0 0,1 0 0,-1 1 0,0-1 0,1 1 0,-1 0 0,0 0-1,2 0-209,14-3 380,1 1 0,-1 1-1,13 1-379,-23 0 89,-4-1-64,0 1 0,0 1 0,0-1 0,0 0 0,0 1 0,-1 0 0,1 0 0,0 0 0,-1 0 0,1 1 0,-1 0 0,1-1 0,-1 1 0,0 0 0,1 1 0,-1-1 0,0 0 0,-1 1 0,1 0 0,0 0 0,-1 0 0,0 0 0,1 0 0,-1 0 0,0 0 0,-1 1 0,1-1 0,0 1 0,-1 0 0,0-1 0,0 1 0,0 0 0,0-1 0,-1 1 0,1 3-25,1 3 59,-1 0 1,0 0 0,0 0-1,-1 0 1,0 0-1,-1 0 1,0 0-1,0 0 1,-1 0-1,-2 5-59,2-11 11,0 1-1,0-1 0,0 0 0,-1 0 0,1 0 0,-1-1 1,0 1-1,-1 0 0,1-1 0,0 0 0,-1 0 1,0 0-1,0 0 0,0-1 0,0 1 0,0-1 0,0 0 1,-1 0-1,1-1 0,-1 1 0,1-1 0,-1 0 1,0 0-11,-9 1-61,-1 0 0,1-1 1,-1-1-1,-5 0 61,1-1-219,17 1 81,0 0 1,0 0-1,0 0 1,0-1-1,0 1 1,0-1-1,1 1 0,-1-1 1,0 0-1,0 0 1,0 0-1,1 0 1,-1 0-1,0 0 0,1-1 1,-1 1-1,1 0 1,-1-1-1,1 1 1,0-1-1,0 0 0,-1 1 1,1-1-1,0 0 1,1 0-1,-1 1 0,0-1 1,0 0-1,1 0 1,-1 0-1,1 0 1,0 0-1,-1 0 0,1 0 1,0 0-1,0 0 1,1-1 137,-3-25-5875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7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33 149 16408,'16'0'3955,"8"0"-1282,-21 0-2645,0 0-1,0 0 0,0-1 1,0 1-1,0-1 0,0 0 1,-1 0-1,1 0 1,0 0-1,-1 0 0,1-1 1,0 1-1,-1-1 0,0 0 1,1 1-1,-1-1 0,1-2-27,1 0 70,45-52 333,-45 52-379,-1-1 1,0 1-1,-1-1 1,1 1-1,-1-1 0,0 0 1,0 0-1,0 0 1,-1 0-1,1 0 1,-1-1-1,0-3-24,-12 8-19,3 4-8,0-1-1,0 1 1,0 0 0,0 0-1,1 1 1,-1 0-1,1 1 1,0 0-1,0 0 1,1 0-1,-1 1 28,-8 6 30,2 1-1,-1 1 1,2 0-1,-9 12-29,17-19 51,0 0-1,0 1 1,1-1-1,0 1 1,1 0-1,0 0 1,0 0-1,1 0 1,0 0-1,0 0 1,1 0-1,0 0 1,0 1-1,1 5-50,0-12 15,-1 0 0,0 0 0,1-1 0,-1 1 0,1 0 0,0 0 0,-1 0 0,1 0 0,0 0 0,0-1 0,0 1 0,0 0 0,1-1 0,-1 1 0,0-1 0,1 1 0,-1-1 0,1 0 0,-1 0 0,1 1 0,0-1-15,3 1 17,0 1 0,0-1 1,0 0-1,0 0 0,0-1 0,1 1 0,-1-1 0,3 0-17,13 1 1,1-1 0,0-1 0,17-2-1,-38 1-1,6 1-137,0-1 0,1-1 0,-1 0 1,0 0-1,0 0 0,0-1 0,0 0 0,0 0 0,0 0 0,-1-1 1,0 0-1,1-1 138,32-26-2793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7.6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0 18921,'0'0'1488,"-3"0"-239,-2 2-1121,1-1-1,0 1 1,-1 0 0,1 0 0,0 0-1,0 1 1,0-1 0,0 1-1,1 0 1,-1 0 0,1 1 0,0-1-1,0 0 1,0 1 0,0 0-128,-47 61 357,39-49-217,1 0-1,1 1 1,0 0-1,-2 8-138,8-18 35,1 0 1,0 0-1,0-1 1,0 1 0,1 0-1,0 1 1,1-1 0,0 0-1,0 0 1,0 0 0,1 0-1,0 0 1,1 5-37,-1-11 2,0 1 0,0-1 0,0 1 0,0-1 1,0 1-1,0-1 0,0 0 0,0 1 0,1-1 0,-1 0 0,0 0 0,1 0 0,-1 0 0,1 0 0,-1-1 0,1 1 1,0 0-1,-1-1 0,1 1 0,0-1 0,-1 0 0,1 1 0,0-1 0,1 0-2,49 2-6,-42-2-3,-1-1-18,1 0 0,0-1 0,-1 0 1,1 0-1,-1-1 0,0-1 0,1 1 0,-2-1 1,1-1-1,0 0 0,-1 0 0,0-1 1,3-2 26,19-17-611,0-1 1,16-20 610,-40 39-96,3-2 29,-4 6 3,0-1 1,-1-1-1,0 1 0,0-1 0,0 1 0,0-1 1,-1 0-1,0-1 0,0 1 0,0 0 0,0-1 0,-1 0 1,0-1 63,-2 6 106,0 1 73,0 0 181,0 0 32,0 0-79,0 0-31,0 13 73,-5 36 57,3 0 1,3 39-413,-1-86-9,1 0 0,-1 1 1,1-1-1,-1 0 1,1 0-1,0 1 0,0-1 1,0 0-1,0 0 1,0 0-1,1 0 1,-1 0-1,1-1 0,-1 1 1,1 0-1,-1-1 1,1 1-1,0-1 1,0 1-1,0-1 0,0 0 1,0 0-1,0 0 1,0 0-1,0 0 0,1 0 1,-1-1-1,0 1 1,0-1-1,1 1 9,0-1-355,-1 0-1,1 0 1,-1 0 0,1 0-1,0 0 1,-1 0 0,1-1-1,-1 1 1,1-1 0,-1 0-1,0 1 1,1-1 0,-1 0-1,0-1 1,1 1 0,-1 0-1,0-1 1,1 0 355,19-25-12883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7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1 298 7363,'0'0'1879,"6"0"2098,21-6-3559,0-1 0,0 0-1,0-3 1,-1 0 0,0-1-1,-1-2 1,0 0-1,-1-2 1,-1 0 0,0-2-1,-2-1 1,0 0 0,7-9-418,-25 24 10,1-1 1,0 1 0,-1-1 0,1 0 0,-1-1 0,0 1 0,-1 0 0,1-1 0,-1 1 0,0-1 0,0 0 0,0 0 0,-1 0 0,1 0 0,-1 0 0,0 0 0,-1 0 0,0-1 0,1-1-11,-2 6 0,1 1 0,0-1 0,0 0 0,-1 0 0,1 0 0,-1 1 0,1-1 0,0 0 0,-1 0 0,0 1 0,1-1 0,-1 0 0,1 1 0,-1-1 1,0 0-1,1 1 0,-1-1 0,0 1 0,0 0 0,1-1 0,-1 1 0,0-1 0,0 1 0,0 0 0,0 0 0,0-1 0,1 1 0,-1 0 0,0 0 0,0 0 0,0 0 1,0 0-2,-35-1-105,28 1 131,-7 0-18,3-1 37,1 1 0,-1 1 0,0 0 0,1 0 0,-1 1 0,1 0 0,-2 2-44,10-3 34,0 0-1,0 1 0,0-1 1,1 1-1,-1 0 1,1-1-1,-1 1 0,1 0 1,0 1-1,-1-1 0,1 0 1,0 1-1,1-1 0,-1 1 1,0 0-1,1-1 1,-1 1-1,1 0 0,0 0 1,0 0-1,0 0 0,1 0 1,-1 0-1,1 0 0,-1 0 1,1 0-1,0 0 0,0 0 1,0 2-34,0 3 119,0 10 195,0 0 0,2 0-1,0 0 1,1 5-314,-1-16 41,0 0 1,1 0-1,-1-1 0,1 1 1,0-1-1,1 0 0,0 1 1,0-2-1,0 1 0,1 0 1,0-1-1,3 3-41,0-1 2,0 0 1,1 0-1,0-1 0,0 0 1,0 0-1,1-1 0,0-1 1,0 1-1,0-2 1,8 3-3,3-1-28,1-1 1,-1-2 0,0 0 0,1 0 0,2-2 27,-18-1-19,0-1-1,-1 1 1,1-1 0,0 0 0,-1 0-1,1 0 1,-1-1 0,0 0-1,0 0 1,0 0 0,0-1 0,-1 0-1,1 0 1,-1 0 0,0 0-1,0-1 1,0 1 0,-1-1 0,0 0-1,0 0 1,1-1 19,4-8-196,0-1 1,0 0-1,-2 0 1,0 0-1,0-1 0,-2 0 1,2-5 195,-3-41-67,-2 62 69,-1-1-1,0 1 1,1-1-1,-1 1 1,0 0-1,1-1 1,-1 1-1,1 0 1,-1-1-1,1 1 1,-1 0 0,1-1-1,-1 1 1,1 0-1,-1 0 1,1 0-1,-1 0 1,1-1-1,0 1 1,-1 0-1,1 0 1,-1 0-1,1 0 1,-1 0-1,1 1 1,-1-1 0,1 0-1,0 0 1,-1 0-1,1 0 1,-1 0-1,1 1 1,-1-1-1,1 0 1,-1 1-2,22 9-3,-15 1 100,-1 0-1,0 0 1,-1 1 0,0 0 0,-1 0-1,-1 0 1,0 0 0,1 5-97,0 10 223,0 0 0,-2 1 0,-1 10-223,-1-38 78,-2-21-46,-19-49 134,17 58-131,-1 0 1,1 0-1,1-1 0,0 1 0,1-1 0,1 0 0,0 0 0,0 0 0,1-3-35,1 14 17,0 0 0,0 0 0,0 1 0,0-1 0,0 0 0,0 1 0,0-1 0,0 1 0,1-1 0,-1 1 0,1 0 0,-1-1 0,1 1 0,-1 0 0,1 0 0,0 0-1,-1 0 1,1 0 0,0 0 0,0 1 0,0-1 0,0 1 0,0-1 0,0 1-17,61-13 280,-45 10-132,16-1-112,15-4-1491,-42 3-1325,-6-3-3625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7.9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 21962,'-3'3'1809,"3"-3"-1393,0 0-16,-4 3 96,4-3-303,-3 0-193,-1 3-561,-6 4-1552,-1-4-7139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8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 1 16440,'0'0'2118,"0"0"-971,0 0-16,0 0 334,0 0-465,0 6-55,-1 2-849,-1 1 0,0-1 0,0 1 0,-1-1 0,0 0 0,0 0 1,-3 4-97,-14 40 277,14-13-129,1 0 1,1 0-1,3 0 1,1 0 0,2 4-149,-2-18 36,5 26 52,2 0 1,2-1 0,3 0-1,2 0 1,8 18-89,28 107-350,-46-163 95,0 0-3705,-4-15-1181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8.9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86 11333,'0'0'5008,"0"0"-2943,0 0-819,0 0 258,0 0-453,7 15 350,2-13-1355,0-1 0,0 0 0,0-1 0,0 0 0,0 0 0,0-1-1,0 0 1,-1 0 0,9-4-46,80-30 239,-6 2-480,-58 20-168,11-3-1244,-43 16 1594,6 5 307,-1 11-61,-1 0-1,0 0 1,-1 1 0,-1 0-1,-1-1 1,1 17-187,-1-12 188,0 0 0,2-1 1,0 1-1,5 12-188,3-14 125,-12-19-168,1 1 0,-1-1 0,0 0 0,0 1 1,1-1-1,-1 0 0,0 0 0,0 1 0,1-1 0,-1 0 0,0 0 0,1 0 1,-1 1-1,0-1 0,1 0 0,-1 0 0,0 0 0,1 0 0,-1 0 1,0 0-1,1 0 0,-1 0 0,1 0 0,-1 0 0,0 0 0,1 0 1,-1 0-1,1 0 0,-1 0 0,0 0 0,1 0 0,-1 0 0,0 0 0,1 0 1,-1-1-1,0 1 0,1 0 0,-1 0 0,0 0 0,1-1 0,-1 1 1,0 0-1,0-1 0,1 1 0,-1 0 0,0 0 0,0-1 0,0 1 1,1 0-1,-1-1 0,0 1 0,0 0 0,0-1 0,0 1 0,0-1 0,0 1 1,0-1 42,8-28-5021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09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4 24027,'-15'-3'416,"5"3"-416,6 0 112,1 0-112,3 0-64,0 3-752,0 22-257,0 4-2480,0-7-13447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10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227 10 15447,'-24'-5'5533,"22"5"-5418,1-1 1,-1 0 0,1 1-1,-1-1 1,1 1 0,-1-1-1,1 1 1,-1 0-1,1 0 1,-1 0 0,0 0-1,1 0 1,-1 0 0,1 0-1,-1 0 1,1 1 0,-1-1-1,1 1 1,-1-1 0,1 1-1,-1-1 1,1 1 0,-1 0-1,1 0 1,0 0 0,-1 0-1,1 0 1,0 0 0,0 0-1,0 0 1,0 0 0,-1 1-116,-14 19 44,-12 13 31,1 0-1,3 2 0,0 2 0,-2 8-74,24-40-5,0-1-1,1 1 1,-1-1-1,1 1 1,1 0 0,-1-1-1,1 1 1,0 0-1,0 3 6,0-2-2,0-6 1,0 0 0,0-1 0,1 1 0,-1-1 0,0 1 0,0 0 0,1-1 0,-1 1 0,0-1 0,1 1 0,-1-1 0,0 1 0,1-1 0,-1 1 0,1-1 0,-1 0-1,1 1 1,-1-1 0,1 1 0,-1-1 0,1 0 0,-1 0 0,1 1 0,-1-1 0,1 0 0,0 0 0,-1 0 0,1 1 0,-1-1 0,1 0 0,0 0 0,-1 0 0,1 0 1,27 0-64,-19 0 45,8 0-52,0-2 0,0 0 0,0 0-1,-1-2 1,1 0 0,-1-1 0,0 0 0,0-2 0,0 0 0,-1 0-1,0-2 1,10-7 71,91-62-2577,-64 42-2788,38-20 5365,-78 49 1199,-16 9 2970,-11 6-562,6-1-5069,-15 17 1620,0 1-1,2 1 1,1 1 0,1 1-1,2 1 1,0 0 0,2 1 0,-6 19-158,19-41 28,2-1 0,-1 1 1,1 0-1,0-1 0,1 1 0,0 0 1,0 2-29,0-3 10,32-7 59,-26 1-90,1-1-1,-1 0 1,0 0-1,0-1 1,0 1 0,0-1-1,0-1 1,0 1-1,0-1 1,0 0-1,0 0 1,-1-1-1,1 0 1,-1 0 0,0 0-1,0 0 1,0-1-1,0 0 1,0 0-1,-1 0 1,0-1 0,0 0-1,0 1 1,-1-1-1,1-1 1,-1 1-1,0 0 1,1-5 21,1-1-167,-1-1 0,-1-1 0,0 1 0,0 0 0,-1-1 0,-1 1 0,0-1 0,-1 0 0,0 1 0,-1-1 0,0 0 0,-2-7 167,2 18 59,-1 0 0,1 0 0,0 0 0,0 0 0,-1 0 0,1 0 0,-1 1-1,0-1 1,1 1 0,-1-1 0,0 1 0,0 0 0,0-1 0,0 1 0,0 0 0,0 0 0,0 0-1,-1 1 1,1-1 0,0 1 0,0-1 0,-1 1 0,1 0 0,0-1 0,0 1 0,-2 0-59,8 15 109,4-3 3,1-1 0,0 0 0,0-1 0,1 1 0,1-2 0,-1 0 0,2 0 0,-1-1 1,1 0-1,0-1 0,1-1 0,0 0 0,4 2-112,-14-8-598,-3 0-1630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18.6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198 150 6627,'1'7'9388,"5"24"-5741,-2-12 301,-18-13-889,-7 2-3567,9-3 495,1 1-1,0 0 1,0 1-1,1 0 1,0 1-1,0 0 0,1 1 1,0 0-1,0 0 1,1 1-1,0 0 1,1 1-1,0-1 0,1 1 1,0 1-1,1-1 1,0 1-1,1 0 1,0 0-1,1 0 1,0 1-1,1-1 0,0 1 1,1 11 13,1 93-299,0-116 179,0-1 27,14-25 26,1 0 1,12-13 66,6-8-27,-22 28 19,22-31-245,-3-2 0,5-15 253,-27 48-50,-1 1 0,0-1 0,-1 0 0,-1-1 0,-1 1 0,-1-1 0,-1 0 0,0 0 0,-1-2 50,-1-57 35,0 63 162,0 52-130,-11 202 293,11-191-272,-1-15 28,1 0 0,5 31-116,-4-54 8,1-1 0,0 0-1,0 1 1,1-1 0,0 0 0,1-1 0,0 1 0,0-1-1,1 0 1,0 0 0,1 0 0,2 3-8,-7-9-3,1-1 0,-1 0 0,0 1 0,0-1-1,1 0 1,-1 0 0,0 1 0,1-1 0,0 0 0,-1-1 0,1 1 0,-1 0 0,1 0 0,0-1 0,0 1 0,-1-1-1,1 1 1,0-1 0,0 0 0,0 0 0,-1 0 0,1 0 0,0 0 0,0 0 0,0 0 0,-1 0 0,1-1-1,0 1 1,0-1 0,-1 0 0,1 1 0,0-1 0,-1 0 0,1 0 0,-1 0 0,1 0 0,-1 0 0,1 0 0,-1 0-1,0-1 1,1 1 0,-1 0 0,0-1 0,1-1 3,7-8-18,-1-2 0,1 1-1,-2-1 1,0 0 0,1-5 18,0 3-45,102-203-825,-105 209 857,-3 53-43,-4 9 321,0-29-48,2 1-1,1-1 0,0 1 1,2 2-217,-2-23 29,1-1-1,-1 1 1,0 0 0,1-1 0,0 1 0,0-1-1,0 0 1,0 0 0,1 1-29,-2-2-26,0-1-1,0 0 1,0 0-1,0 1 1,0-1-1,0 0 1,1 0-1,-1 0 1,0-1-1,1 1 1,-1 0-1,0 0 1,1-1 0,-1 1-1,1-1 1,-1 1-1,1-1 1,-1 0-1,1 1 1,-1-1-1,1 0 1,-1 0-1,2 0 27,3-8-3473,-4-22-8645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18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45 20281,'0'3'2946,"0"-3"-1858,0 0-191,0 0-129,0 0-336,0 0-96,0 0-208,0 0-48,0 0-80,0 0-176,0-13-480,4-6-1777,6 3-8852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19.4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209 68 4786,'-2'-34'15686,"-8"14"-11228,7 18-4384,0 1-1,0-1 1,0 1 0,0-1 0,0 1 0,0 0-1,-1 0 1,1 0 0,0 1 0,0-1 0,-1 1-1,1 0 1,0 0 0,-1 0 0,1 0 0,-1 1-74,0-1 12,-1 1 0,0 0 0,0 0 1,1 1-1,-1-1 0,1 1 1,0 0-1,-1 0 0,1 1 0,0-1 1,0 1-1,0 0 0,1 0 0,-1 0 1,1 1-1,0-1 0,-1 1 1,2 0-1,-1 0 0,0 0 0,1 0 1,0 0-1,0 0 0,0 1 1,0-1-1,1 1-12,-8 17 22,1 1 0,2 0 1,0 0-1,-1 18-22,0 28 6,3 1 1,3 0-1,4 20-6,-2-39 2,2-7-11,2 0 0,3 4 9,-1-10-235,-3 1 0,1 26 235,-3-52-210,-1-10-5137,-1-13-1126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0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0 180 16215,'7'-6'6029,"10"1"-3823,27-1-3035,-22 3 1390,102-28-151,12-2-211,-118 30-195,1 0 0,-1 2 0,1 0 0,-1 1-1,1 1 1,7 2-4,-24-3 3,0 1 0,0 0 0,0 0 0,1 0 0,-1 1 0,0-1 0,-1 0 0,1 1 0,0 0 0,0-1 0,-1 1 0,1 0 0,-1 0 0,1 0 0,-1 0 0,0 0 0,0 0 0,0 0 0,1 1-3,18 48 42,-17-43-34,1 7-1,11 27 32,-14-41-42,-1 1 1,1-1 0,0 1-1,0-1 1,0 0 0,0 0-1,0 1 1,0-1 0,0 0-1,0 0 1,0 0-1,1 0 1,-1 0 0,0-1-1,0 1 1,1 0 0,-1 0-1,1-1 1,-1 1 0,1-1-1,-1 0 1,1 1-1,-1-1 1,2 0 2,3 1 6,1-2 1,0 1-1,0-1 0,0 1 0,-1-2 1,1 1-1,-1-1 0,1 0 1,-1 0-1,0-1 0,1 0 0,1-2-6,-4 2 4,-1 1 0,0-1 0,1 0-1,-2-1 1,1 1 0,0 0-1,-1-1 1,1 0 0,-1 1-1,0-1 1,0 0 0,0 0 0,-1 0-1,0 0 1,0-1 0,0 1-1,0 0 1,0 0 0,-1-1-1,0-2-3,2-5 17,-2 1 1,1-1-1,-1 0 0,-1 1 0,0-1 0,-1 1 0,-3-11-17,4 19 9,0 0 1,-1-1 0,0 1 0,1 0 0,-1 0 0,0 0-1,-1 1 1,1-1 0,0 0 0,-1 1 0,0-1-1,1 1 1,-1 0 0,0 0 0,0 0 0,0 1-1,-1-1 1,1 1 0,0-1 0,-1 1 0,1 0 0,-1 0-1,1 0 1,-1 1 0,1 0 0,-1-1 0,-1 1-10,-3-1-1,-1 0 1,0 1 0,0 0 0,1 0 0,-1 1-1,0 0 1,1 0 0,-7 3 0,11-3-98,0 1-1,1 0 1,-1 0 0,0 0-1,1 0 1,0 1 0,-1-1-1,1 1 1,0 0 0,0 0-1,1 0 1,-1 0 0,1 1-1,-1-1 1,1 1 0,0 0-1,0-1 1,-1 5 98,-3 4-1683,5-8-2090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0.6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35 4754,'-3'5'14383,"2"7"-8650,1 40-7927,0-38 3793,-1 32-1490,-1-28-95,2-1 1,0 1-1,1 0 1,0-1 0,4 16-15,-2-127-2343,-3-2 2879,10 92-517,87-45-115,-55 23-3447,-18 10-1801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9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138 286 11733,'0'0'3050,"0"0"-799,0 0-18,0 0-386,0 0-820,0 0-379,0 0-181,-16 3 37,10 0-438,-1 1 0,1 1-1,-1-1 1,1 1 0,1 0-1,-1 0 1,1 1 0,0 0-1,0 0 1,0 0 0,1 1-1,0-1 1,0 1-66,-4 7 14,1 0 0,1 0-1,0 0 1,1 1 0,0 0 0,1 1-14,2 1-34,0 0 0,1 0 0,1 1 0,0-1 34,0 5-123,1-22 106,-1 1 1,0 0 0,0 0-1,0 0 1,1 0-1,-1 0 1,0 0 0,1-1-1,-1 1 1,1 0-1,-1 0 1,1-1-1,0 1 1,-1 0 0,1-1-1,-1 1 1,1 0-1,0-1 1,0 1 0,-1-1-1,1 1 1,0-1-1,0 0 1,0 1-1,0-1 1,-1 0 0,1 1-1,0-1 1,0 0-1,0 0 1,0 0 0,0 0-1,0 0 17,40 0-314,-28 0 268,-5 0 18,-1-1-1,1 0 0,0 0 1,0 0-1,0-1 1,-1-1-1,1 1 0,-1-1 1,0 0-1,0-1 1,0 1-1,0-1 1,-1-1-1,2-1 29,3-2-118,-1-1-1,-1-1 1,0 0-1,0 0 1,-1-1 0,0 0-1,-1-1 1,1-1 118,7-17-622,-1-1 1,-2 1-1,-1-2 0,-1 0 1,-2 0-1,2-18 622,-3 2-1401,0-37 1401,-5-3 3039,-2 87-2134,0 1-196,0 0-218,0 27-149,0 338 605,-1-360-945,1 1 1,0-1-1,0 1 1,1-1-1,0 1 1,0-1-1,0 0 0,0 1 1,1-1-1,0 0 1,0 0-1,1 0 1,2 5-3,-5-10-40,1 0-19,1 0-21,1 0 55,0 0 0,0-1-1,0 0 1,0 1 0,0-1 0,0 0-1,0-1 1,0 1 0,-1 0 0,1-1-1,0 0 1,-1 1 0,1-1 0,-1 0 0,1-1 25,34-38-10,-19 21-90,59-69-522,-76 86 596,-1 2-92,0 1 22,3 215 1078,-3-213-966,0 1-1,0 0 1,0-1 0,1 1-1,-1-1 1,0 1 0,1-1 0,0 1-1,0-1 1,0 1 0,0-1 0,0 1-1,0-1 1,0 0 0,1 0-1,-1 0 1,1 0 0,0 0 0,0 0-1,-1 0 1,1 0 0,0-1 0,1 1-1,-1-1 1,0 0 0,2 2-16,-1-2 13,1 0 0,-1 0 1,1-1-1,-1 1 0,0-1 1,1 0-1,-1 0 0,1 0 0,-1 0 1,1 0-1,-1-1 0,0 1 1,1-1-1,-1 0 0,0 0 1,1-1-1,-1 1 0,0-1 1,0 1-1,2-2-13,10-8-146,0-1 0,0-1 0,-1 0 0,-1-1 0,0-1 0,-1 0 0,-1 0 0,0-1 0,-1-1 0,0 0 146,0 2-440,-10 14 436,0 1 0,0 0-1,0 0 1,0-1-1,0 1 1,0 0 0,0 0-1,0-1 1,0 1 0,0 0-1,0 0 1,0-1 0,1 1-1,-1 0 1,0 0-1,0 0 1,0-1 0,0 1-1,1 0 1,-1 0 0,0 0-1,0 0 1,0 0-1,1-1 1,-1 1 0,0 0-1,0 0 1,0 0 0,1 0-1,-1 0 1,0 0 0,0 0-1,1 0 1,-1 0-1,0 0 1,0 0 0,1 0-1,-1 0 1,0 0 0,0 0-1,1 0 1,-1 0 0,0 0-1,0 0 1,1 0-1,-1 0 1,0 0 0,0 1-1,1-1 1,-1 0 0,0 0-1,0 0 1,0 0-1,0 0 1,1 1 0,-1-1-1,0 0 1,0 0 0,0 0-1,0 1 1,0-1 0,1 0-1,-1 0 1,0 1-1,0-1 1,0 0 0,0 0-1,0 1 1,0-1 0,0 0 4,5 24 198,-4-17-139,3 12 237,1 0 0,1-1 0,1 1-1,8 15-295,-12-28-38,0-1 0,0 0-1,0 1 1,0-2 0,1 1-1,0 0 1,0-1 0,0 1 0,1-1-1,-1 0 1,1-1 0,0 1-1,0-1 1,0 0 0,1 0-1,-1-1 1,1 1 0,0-1 38,13-3-2166,-3-13-3586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1.0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17 14903,'-1'-17'6292,"0"21"-3365,-1 41-2858,-2 9 31,-3 27 20,4 0 0,4 0 0,3 1-120,-3-68-1,0 0-1,2-1 1,0 1-1,2 6 2,-3-15-1,-1 0 0,1 0-1,1 0 1,-1-1-1,1 1 1,-1-1 0,1 1-1,1-1 1,-1 0-1,0 0 1,1-1 0,0 1-1,1 1 2,-1-4-197,0 0 1,-1 0-1,1 0 0,0 0 0,-1-1 0,1 1 0,0-1 1,0 0-1,0 0 0,-1 0 0,1-1 0,0 1 0,0-1 1,0 0 196,7-1-3448,3 2-4843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1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98 15031,'0'-6'2113,"0"0"-512,3 3 303,11-4-623,4 4-529,3-3-175,0 2-129,0 4-48,4-6-80,0 3-144,0-3 48,-4-1-192,-4 1-32,1-4-112,-4-2-768,-3-1-2530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2.0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58 129 14631,'1'2'371,"1"-1"-1,-1 0 1,0 1 0,1-1 0,-1 0 0,1 0-1,-1 0 1,1 0 0,-1 0 0,1 0 0,-1-1 0,1 1-1,0 0 1,0-1 0,-1 1 0,1-1 0,0 0 0,0 0-1,0 0 1,-1 0 0,1 0 0,0 0 0,0 0 0,0 0-1,-1-1 1,1 1-371,0-1 117,0-1 0,0 1 0,0-1 0,0 1 0,0-1-1,-1 0 1,1 0 0,0 0 0,-1 0 0,0 0 0,1 0 0,-1 0 0,0-1-1,0 1 1,0 0 0,0-2-117,3-11-97,-1 1-1,0 0 0,-1-1 1,0 1-1,-1-15 98,-2 28-19,-1 0 0,1 0-1,0 1 1,-1-1 0,1 0 0,0 0-1,-1 1 1,1-1 0,-1 1-1,1-1 1,-1 1 0,1 0-1,-1 0 1,0 0 0,1 0 0,-1 0-1,1 0 1,-1 0 0,-1 0 19,-36 3-429,36-1 429,-1-1 0,1 1 0,0 0-1,0 1 1,-1-1 0,2 1-1,-1-1 1,0 1 0,0 0 0,1 0-1,0 0 1,0 0 0,0 0-1,0 1 1,0-1 0,0 1 0,1-1-1,-1 4 1,-3 6 5,1 1 0,0 0-1,1-1 1,-1 9-5,1 17 6,2 0 1,1 11-7,1-8-8,-1-39 6,0 0 0,0 0 1,1 0-1,-1-1 0,1 1 0,-1 0 0,1 0 0,0-1 0,0 1 1,0-1-1,1 1 0,-1-1 0,1 1 0,-1-1 0,1 0 1,0 0-1,0 0 0,0 0 0,0 0 2,2 2 24,0-1-1,1 0 1,0 0-1,0-1 1,0 1-1,0-1 1,0 0-1,0 0 1,5 0-24,12 2-715,0-1-1,0-1 1,0 0 0,13-2 715,-27 0-584,50 0-6187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3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19673,'0'4'3990,"0"18"-3919,-1 54 680,0 31-32,7 17-719,-6-122-2,0 1 1,0-1-1,1 0 1,0 1 0,-1-1-1,1 1 1,0-1 0,0 0-1,0 0 1,0 1-1,0-1 1,1 0 0,-1 0-1,1 0 1,0 0 0,-1 0-1,1-1 1,0 1 0,0-1-1,0 1 1,0-1-1,0 1 1,0-1 0,2 1 1,-2-2-5,0 1 1,0-1 0,0 1 0,0-1 0,0 0-1,0 0 1,-1 0 0,1 0 0,0 0-1,0 0 1,0-1 0,0 1 0,0-1 0,0 1-1,-1-1 1,1 0 0,0 1 0,0-1-1,-1 0 1,1 0 0,-1 0 0,1-1-1,-1 1 1,1 0 0,-1 0 0,0-1 0,1 1-1,-1-1 1,0 1 0,0-1 0,0 0-1,0 1 5,15-27-181,0 0 1,-2-1-1,-1-1 0,-2 0 0,0 0 0,2-21 181,-11 41-132,-2 9 141,0 0 0,-1 0-1,1 0 1,0 1 0,0-1-1,0 0 1,0 0 0,0 0-1,1 1 1,-1-1 0,0 0-1,0 0 1,0 0 0,1 1-1,-1-1 1,0 0 0,1 1-1,-1-1 1,1 0 0,-1 0-1,1 1 1,-1-1 0,1 1-1,-1-1 1,1 1 0,0-1-1,-1 1 1,1-1 0,0 1-1,-1-1 1,1 1 0,0 0-1,0-1 1,-1 1 0,1 0-1,0 0 1,0-1-9,0 1 75,-1 0-72,1 0 0,-1 1 0,1-1 1,-1 0-1,1 0 0,-1 0 0,1 0 0,-1 0 0,0 0 1,1 1-1,-1-1 0,1 0 0,-1 0 0,0 0 1,1 1-1,-1-1 0,0 0 0,1 1 0,-1-1 1,0 0-1,1 1 0,-1-1 0,0 0 0,0 1 0,1-1 1,-1 1-1,0-1 0,0 0 0,0 1 0,0-1 1,0 1-1,1-1 0,-1 1 0,0-1 0,0 1 1,0-1-5,3 13 76,0-1-1,-1 1 0,0 0 1,-1 0-1,-1 10-74,0-13 25,0 0 0,1 1 0,-1-1 0,2 0 0,0 0 0,0 0 0,1-1 1,0 1-1,0 0 0,1-1 0,0 0 0,3 3-25,-7-11-1,1-1 0,-1 1 0,1-1 0,-1 1 0,1-1 0,0 1 0,-1-1 0,1 0 0,-1 1 0,1-1 0,0 0 0,-1 0 0,1 1 0,0-1 0,-1 0 0,1 0 0,0 0 0,-1 0 0,1 0 0,0 0 0,0 0 0,-1 0 0,1 0 0,0 0 0,-1 0 0,1-1 0,0 1 0,-1 0 0,1 0 0,0-1 0,-1 1 0,1 0 0,-1-1 0,1 0 1,17-13-4,131-156-342,-110 129-33,-38 40 347,0 14 101,1 1 1,0-1 0,1 0 0,0 0-1,1 0 1,0 0 0,1 0 0,1-1-1,0 0 1,0 0 0,2-1 0,-1 1-1,1-2 1,1 1 0,0-1 0,0 0-1,1-1 1,0 0 0,1-1 0,0 0-1,6 3-69,-13-8 2,1-1-1,-1 0 1,1-1-1,-1 1 0,1-1 1,-1 0-1,1 0 1,3 0-2,-6-1-59,-1 1 0,1-1 0,0 0 0,0-1 0,0 1 0,0 0 0,0 0 0,0-1 0,0 1 0,-1-1 0,1 0 0,0 0 0,0 1 0,-1-1 0,1 0 0,0 0 0,-1-1 1,1 1-1,-1 0 0,1 0 0,-1-1 0,0 1 0,1-2 59,16-31-2380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3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21786,'0'0'1889,"0"0"-721,0 0-111,0 0-433,0 0-144,0 0-288,0 0 33,0 0-145,0 0-80,0 0-16,0 0-289,0-3-687,4-7-1985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4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9 8724,'-6'-4'5923,"-6"0"-3386,1 5-469,9 4 3022,1 77-4631,0-1-74,3-1-1,4 1-384,-3-54 17,1-1 0,2 1 0,0-1-1,2 0 1,1-1 0,1 0 0,1 0 0,2 1-17,-8-17-2062,-5-17-483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4.8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0 108 18408,'0'0'2337,"0"0"-1296,0 0 256,0 0-657,0 0-208,0 0-224,18 0 240,3 0 33,11 0-321,-1-6 48,8-16-144,0-4-64,-7 1-160,-4 9-961,-14 3-4033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6.2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47 211 18889,'0'0'107,"0"1"1,0-1-1,0 0 1,0 0 0,0 1-1,1-1 1,-1 0-1,0 0 1,0 1-1,0-1 1,1 0 0,-1 0-1,0 0 1,0 1-1,0-1 1,1 0-1,-1 0 1,0 0 0,0 0-1,1 1 1,-1-1-1,0 0 1,1 0-1,-1 0 1,0 0 0,0 0-1,1 0 1,-1 0-1,0 0 1,1 0-1,-1 0 1,0 0 0,1 0-1,-1 0 1,0 0-1,0 0 1,1 0-1,-1 0 1,0 0 0,1-1-1,-1 1 1,0 0-1,0 0 1,1 0 0,-1 0-1,0-1 1,0 1-1,0 0 1,1 0-1,-1-1 1,0 1 0,0 0-1,0 0-107,17-14 371,-10 2-296,1-1 0,-1-1 0,-1 1-1,-1-1 1,0 0 0,0-1 0,-2 1 0,0-1 0,0 1 0,-1-1 0,-1 0 0,-1-10-75,0 25-4,0 0 0,0-1 0,0 1 0,0 0 1,0 0-1,0-1 0,0 1 0,-1 0 0,1 0 0,0-1 0,0 1 0,0 0 1,-1 0-1,1-1 0,0 1 0,0 0 0,0 0 0,-1 0 0,1-1 0,0 1 1,0 0-1,-1 0 0,1 0 0,0 0 0,-1 0 0,1 0 0,0 0 1,0 0-1,-1 0 0,1 0 0,0 0 0,-1 0 0,1 0 0,0 0 0,-1 0 1,1 0-1,0 0 0,0 0 0,-1 0 0,1 0 0,0 0 0,-1 0 1,1 0 3,-11 4-144,3 1 127,1 0 1,0 1-1,0 0 0,1 0 0,0 0 0,0 1 0,0 0 0,1 0 0,0 0 1,0 1-1,1 0 0,0 0 0,-3 8 17,1-2 1,1 1 0,1 0 0,1 0-1,0 0 1,1 0 0,0 0 0,1 13-1,1-25 0,0 1 1,0-1-1,0 0 0,0 0 1,1 1-1,-1-1 0,1 0 1,0 0-1,0 0 0,0 1 1,1-1-1,-1 0 0,1-1 1,0 1-1,-1 0 0,1 0 1,0-1-1,1 2 0,1-1 2,0-1 0,0 1 1,0-1-1,1 1 0,-1-1 0,0-1 0,1 1 0,0-1 0,-1 1 1,1-1-1,0 0 0,3-1-2,5 3-3,0-2-1,1 0 1,-1 0 0,0-1-1,1-1 1,-1 0 0,0-1-1,2-1 4,-6 1-64,-1-1-1,0 0 0,0-1 0,0 0 1,0 0-1,0-1 0,-1 1 1,0-2-1,0 1 0,0-1 1,-1 0-1,3-4 65,2-3-235,-1 0 0,0-1 1,-1 0-1,-1-1 0,0 0 0,-1 0 0,-1-1 1,0 0-1,-1 0 0,1-9 235,8 86 1860,-1 28-1751,-7-58-212,-2 1 1,1 31 102,-1-229-785,-5 161 779,2 1 0,-1 0 0,0-1 0,1 1-1,0 0 1,0 0 0,0-1 0,0 1 0,1 0-1,0 0 1,0 0 0,0 1 0,0-1 0,0 0-1,1 1 1,0-1 0,0 1 0,1-1 6,1-1-22,1 1 0,-1 0 0,1 1 0,0-1-1,0 1 1,0 0 0,1 1 0,-1 0 0,1 0 0,-1 0 0,1 0 22,22-2-77,-1 1 1,1 1-1,0 2 1,-1 0-1,6 3 77,-25-3-2,45 5 436,-34-2-116,1-1-1,-1-1 1,1-1 0,1-1-318,-31 3 21,1 1 0,0 0-1,0 0 1,1 0 0,-1 1-1,1 1 1,-1-1 0,1 1 0,1 1-1,-1-1 1,1 1 0,0 0 0,-1 2-21,-5 4 60,2 0 0,-1 1 0,2 1 0,0-1 0,0 1 0,-4 12-60,9-14-11,0 0 0,1 0 1,1 0-1,0 0 0,1 0 1,0 1-1,1-1 0,0 0 1,1 1-1,1 1 11,-2-12 1,0 0-1,0 0 1,1 0 0,-1-1 0,1 1-1,-1 0 1,1 0 0,0-1-1,-1 1 1,1-1 0,0 1 0,0-1-1,0 1 1,1-1 0,-1 1-1,0-1 1,0 0 0,1 0 0,-1 1-1,1-1 1,-1 0 0,1 0 0,0 0-1,-1-1 1,1 1 0,0 0-1,-1-1 1,1 1 0,0-1 0,0 0-1,0 1 1,-1-1 0,1 0-1,0 0 1,0 0 0,1 0-1,0 0 0,1-1-1,0 1 1,-1-1 0,1 0 0,-1 0-1,1 0 1,-1 0 0,0 0 0,1-1-1,-1 0 1,0 1 0,0-1 0,0 0-1,0-1 1,-1 1 0,1 0 0,0-1-1,1-2 1,4-6 8,-1 0 0,0-1-1,0 0 1,-1-1 0,-1 1-1,0-1 1,-1 0-1,0 0 1,-1-1 0,0 1-1,-1-1 1,-1 1 0,0-1-1,-1 0 1,0-2-8,0-66 56,-1 99 184,0-5-211,0 0-1,1 1 0,0-1 1,1 1-1,0-1 0,1 1 1,1-1-1,1 4-28,0-5 56,1 0 0,0-1 0,1 1 1,0-1-1,1 0 0,0-1 0,4 4-56,-8-10-16,0 0 1,1 0-1,-1 0 0,1 0 1,0-1-1,0 1 0,0-1 1,0 0-1,0 0 0,1-1 1,-1 1-1,0-1 1,1 0-1,-1 0 0,1-1 1,0 1-1,-1-1 0,1 0 1,-1 0-1,3-1 16,-5 1-253,0 0-1,1-1 1,-1 1-1,0 0 1,1-1-1,-1 0 1,0 1-1,0-1 1,1 0-1,-1 0 1,0-1 0,0 1-1,0 0 1,0-1 253,3-3-2179,-1 0 0,0-1 0,-1 1 1,1-1-1,-1 1 0,1-4 2179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7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 11973,'0'0'2796,"0"0"-1214,0 0 54,0 0 93,0 0-443,0 0-382,0 0-178,0 0-126,0 0-122,0 0-28,0 0-76,0 0-174,0 0-99,0 0-45,0 0-10,0 0-9,0 0 6,4 0-11,28-1 40,1-1 0,0-2 0,-1-1 0,17-5-72,0 3 11,-48 7-46,-1 0 14,0 10-35,-2-2 58,0 1 0,0-1 1,0 0-1,-1 0 0,0-1 1,-1 1-1,0 0 1,0-1-1,-1 0 0,-1 2-2,-20 38 6,16-24 5,-9 18-21,3 1 0,1 0 0,-3 17 10,44-79-355,0-4 355,0 1 0,2 1 0,1 2 0,0 0 0,1 2 0,18-7 0,-18 13 33,-22 10-17,-1-1 1,0 0 0,0 0-1,0-1 1,-1 0 0,1 0-1,-1 0 1,2-2-17,51-50 152,-55 76-144,-4 3 79,1-1-1,2 0 1,3 20-87,-4-34 59,-1-1-1,1 1 1,1-1-1,0 1 1,0-1 0,0 0-1,1 0 1,0-1-1,0 1 1,1-1 0,0 1-1,0-2 1,0 1-59,-4-5-18,0 0 1,0 0-1,0-1 1,0 1-1,0-1 1,0 1 0,0-1-1,0 1 1,0-1-1,0 0 1,0 1-1,0-1 1,0 0-1,0 0 1,1 0-1,-1 0 1,0 0 0,0 0-1,0 0 1,0 0-1,0 0 1,0-1-1,0 1 1,0 0-1,0-1 1,1 1 0,-1 0-1,0-1 1,-1 0-1,1 1 1,0-1-1,0 0 1,0 1-1,0-1 1,0 0 0,-1 0-1,1 0 1,0 1-1,-1-1 1,1 0-1,0 0 1,-1 0-1,0 0 1,1-1 17,3-4-520,-1-1-1,1 1 1,-1-1 0,-1 0-1,1 0 1,-1 0 520,7-45-7910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8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32 19705,'-14'-16'0,"3"7"-1633,4 6 913,-3-1-3346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19.7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 22746,'-7'0'1457,"4"0"-1089,0 0 80,0 0 337,3 0-433,0 0-352,0 0-96,0 0-336,0 0-641,3 0-2096,25 0-10389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29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156 65 10085,'-2'-28'7777,"-4"8"-3643,5 18-3997,0 1 0,-1-1 0,1 1 0,-1 0 0,0 0 0,1 0 0,-1 0 0,0 0 0,1 0 0,-1 0 0,0 0 0,0 1 0,0-1 0,0 1 0,0-1 0,0 1 0,0 0 0,0-1 0,0 1 0,0 1 0,0-1 1,0 0-1,0 0-137,-1 1 7,0 0 1,0 0 0,0 0 0,1 0 0,-1 0 0,0 1 0,1-1 0,-1 1 0,1 0 0,-1 0-1,1 0 1,0 0 0,0 0 0,0 0 0,0 0 0,0 1 0,0-1 0,1 1 0,-1 0 0,1-1 0,-1 4-8,-28 64 71,30-70-68,-6 19 14,1 1 1,1-1 0,0 1-1,2 0 1,0 0 0,2-1-1,0 1 1,3 20-18,-3-39-2,0 1 0,1 0 0,-1 0 1,1 0-1,-1 0 0,1 0 0,0-1 0,0 1 0,0 0 1,0-1-1,0 1 0,0-1 0,0 1 0,1-1 0,-1 1 0,0-1 1,1 0-1,0 0 0,-1 1 0,1-1 0,-1 0 0,1-1 1,0 1-1,0 0 0,-1 0 0,1-1 0,0 1 0,0-1 0,0 0 1,2 1 1,8 0-1,0 0 1,0 0-1,0-2 1,11 0 0,4-1 44,-23 2-44,0 1 0,0-1 1,0-1-1,0 1 1,1-1-1,-1 0 0,0 1 1,0-2-1,0 1 1,3-2-1,-6 2-2,1 0 1,-1-1 0,0 1-1,1 0 1,-1-1 0,0 1-1,0-1 1,0 1 0,0-1-1,0 0 1,0 0 0,-1 1-1,1-1 1,-1 0 0,1 0-1,-1 0 1,1 1 0,-1-1-1,0 0 1,0 0 0,0 0-1,0 0 1,-1-1 1,2-26 26,0 14-23,-1 1 1,-1-1-1,0 0 0,-1 0 0,-1 0-3,2 10-15,-1 0 0,1 0 0,-2 0 0,1 0 0,0 0 0,-1 0 0,0 1 0,0 0 0,0-1 0,-1 1 0,1 0 0,-1 0 0,0 1 1,0-1-1,0 1 0,-1 0 15,-4-4-56,-1 1 1,0 0 0,0 1 0,0 0 0,0 0 0,-6 0 55,13 4-8,0 0 1,0 0 0,0 0 0,-1 1 0,1-1 0,0 1-1,-1 0 1,1 0 0,0 0 0,-1 0 0,1 1-1,0-1 1,0 1 0,0 0 0,-1 0 0,1 0-1,0 1 1,0-1 0,0 1 0,0-1 0,1 1 0,-1 0-1,0 1 8,1-1-8,2-1-34,0-1-12,0 0 30,41-7 22,-1-2 0,15-6 2,-31 7 19,1 1 1,-1 2 0,1 0-1,1 1 1,-1 2 0,0 0 0,25 3-20,-44 0 19,0 1 1,-1 0 0,1 0 0,-1 1 0,1-1-1,-1 1 1,0 0 0,0 0 0,0 1 0,-1 0-1,3 2-19,3 2 28,-1 1 0,-1 0 0,0 1 0,0 0 0,0 0-28,-5-3 12,0-1 0,0 0 0,-1 1 0,0 0 0,0-1 0,0 1 0,-1 0 1,0 0-1,-1 0 0,1 0 0,-1 0 0,-1 0 0,0 3-12,1 9 22,0-19-22,0 1 1,0-1 0,0 0-1,0 0 1,0 0-1,0 0 1,0 1-1,0-1 1,0 0-1,0 0 1,0 0-1,0 0 1,0 1-1,0-1 1,0 0 0,0 0-1,0 0 1,1 0-1,-1 0 1,0 1-1,0-1 1,0 0-1,0 0 1,0 0-1,0 0 1,0 0-1,1 0 1,-1 0 0,0 1-1,0-1 1,0 0-1,0 0 1,0 0-1,1 0 1,-1 0-1,0 0 1,0 0-1,0 0 1,0 0-1,1 0 1,-1 0-1,0 0 1,0 0 0,0 0-1,0 0 1,1 0-1,-1 0 1,0 0-1,0 0 1,0 0-1,0 0 1,1 0-1,-1 0 1,0-1-1,0 1 1,0 0 0,0 0-1,0 0 1,0 0-1,1 0 1,-1 0-1,0 0 0,8-8-62,1-10-18,0 0 1,2 1 0,0 0-1,9-10 80,-15 21-15,1-1 0,-1 1 0,1 1-1,1-1 1,-1 1 0,1 0 0,-1 1 0,1 0-1,1 0 1,-1 0 0,0 1 0,1 0 0,1 0 15,-8 2-1,0 1 1,0-1 0,0 1 0,0-1 0,0 1 0,1 0-1,-1 0 1,0-1 0,0 1 0,0 0 0,1 0-1,-1 0 1,0 0 0,0 1 0,1-1 0,-1 0-1,0 0 1,0 1 0,0-1 0,0 1 0,0-1-1,1 1 1,-1-1 0,0 1 0,0 0 0,0-1-1,-1 1 1,1 0 0,0 0 0,0 0 0,0 0-1,0 0 1,-1 0 0,1 0 0,0 0 0,-1 0 0,1 0-1,-1 0 1,1 0 0,0 5 18,0 1-1,-1-1 1,1 0-1,-1 1 1,-1-1-1,1 0 1,-1 3-18,-1 16 87,2 79 162,1-103-244,0 0 1,0 0-1,0 0 0,0-1 1,0 1-1,0 0 1,0-1-1,0 1 1,0-1-1,0 1 1,1-1-1,-1 0 1,0 1-1,0-1 1,0 0-1,1 0 1,-1 0-1,0 0 1,0 0-1,1 0 1,-1 0-1,0 0 1,0-1-1,1 1-5,2 0 13,25 0 84,1-1 0,-1-2 0,27-5-97,-47 6 4,1 0 0,0-1 0,-1 0 0,0-1-1,0 0 1,0 0 0,0-1 0,-1 0 0,1-1 0,-1 1-1,-1-2 1,1 1 0,3-5-4,-8 7 5,0-1-1,0 1 1,0 0-1,-1-1 1,0 1-1,0-1 1,0 0-1,-1 0 1,1 0-1,-1 0 1,0 0 0,0-4-5,0-66 72,-2 44-60,1 30-14,0 1 0,0-1 0,0 1 1,0-1-1,0 0 0,0 1 0,0-1 0,0 1 1,0-1-1,-1 1 0,1-1 0,0 1 0,0-1 1,0 1-1,-1-1 0,1 1 0,0-1 1,-1 1-1,1-1 0,0 1 0,-1 0 0,1-1 1,0 1-1,-1-1 0,1 1 0,-1 0 0,1 0 1,-1-1-1,1 1 0,-1 0 0,1 0 0,-1-1 1,1 1-1,-1 0 0,1 0 0,-1 0 0,0 0 1,1 0-1,-1 0 0,1 0 0,-1 0 0,1 0 1,-1 0-1,1 0 0,-1 0 0,1 1 0,-1-1 1,0 0-1,1 0 2,-2 1-6,0-1 0,0 1 0,1 0 0,-1 0 0,0 0 1,1 0-1,-1 0 0,1 0 0,-1 0 0,1 1 0,-1-1 0,1 0 0,0 1 1,0-1-1,-1 1 6,-6 15 10,2 0 1,0 0-1,0 0 1,2 1-1,0-1 0,1 1 1,1 0-1,0 0 1,1 0-1,2 0 1,-1 0-1,3 11-10,-3-29-4,1 1-1,-1 0 1,0 0 0,0 0-1,0 0 1,1 0 0,-1 0-1,1 0 1,-1 0-1,0 0 1,1-1 0,-1 1-1,1 0 1,0 0 0,-1-1-1,1 1 1,0 0-1,-1-1 1,1 1 0,0 0-1,0-1 1,0 1 0,-1-1-1,1 1 1,0-1-1,0 0 1,0 1 0,0-1 4,28 2-1532,-20-2 377,6 0-4021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1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12118,'0'0'5173,"3"-4"1821,-3 4-6964,0 0-1,0 0 1,0 0-1,0 0 1,0 0 0,0 0-1,0 0 1,0 1 0,0-1-1,0 0 1,0 0 0,0 0-1,0 0 1,0 0 0,0 0-1,0 0 1,0 0-1,0 0 1,0 1 0,0-1-1,0 0 1,0 0 0,0 0-1,0 0 1,0 0 0,1 0-1,-1 0 1,0 0 0,0 0-1,0 0 1,0 0-1,0 0 1,0 0 0,0 1-1,0-1 1,0 0 0,0 0-1,0 0 1,1 0 0,-1 0-1,0 0 1,0 0 0,0 0-1,0 0 1,0 0-1,0 0 1,0 0 0,0 0-1,0 0 1,1 0 0,-1 0-1,0 0 1,0 0 0,0 0-1,0 0 1,0 0 0,0-1-1,0 1 1,0 0-1,0 0 1,0 0 0,0 0-1,1 0 1,-1 0 0,0 0-1,0 0-29,0 595-168,38-601-565,-15-16-357,-11 3-3140,-4 0-9291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2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1 213 15655,'0'-5'5868,"3"-17"-4255,13 9-1388,0 1 0,1 0 0,1 2 0,0 0 0,0 0 0,12-3-225,-25 11 22,0 1 0,0-1 0,0 1 1,1-1-1,-1 1 0,0 1 0,0-1 0,1 1 1,-1 0-1,0 0 0,1 1 0,-1-1 0,0 1 1,0 0-1,1 1 0,-1-1 0,0 1 0,0 0 1,-1 0-1,1 1 0,0 0 0,-1-1 0,1 1 1,-1 1-1,0-1 0,0 1 0,0-1 0,-1 1 1,1 0-1,-1 1 0,0-1 0,1 2-22,4 5-29,-1 0-1,-1 1 0,0-1 1,0 1-1,-1 0 0,-1 1 1,0-1-1,0 1 1,-1 0-1,-1 0 0,0 0 1,-1 7 29,-5-26-8,1-1 1,0 1-1,0-1 0,0 0 1,1 0-1,-1-3 8,-1-14 13,1 0-1,1 0 1,1 0-1,1 0 1,1 0-1,2-7-12,-1 26-2,0 1 0,0 0 0,0 0 0,0 0 0,1 0 0,0 0 0,0 0-1,0 1 1,0-1 0,0 1 0,1 0 0,0 0 0,-1 0 0,1 0 0,0 1 0,1-1 0,2 0 2,4-3-8,-1 1 0,0 1 0,1 0 0,0 1 0,0 0 0,9-2 8,-9 4-7,-1 0 0,1 0-1,-1 1 1,0 0 0,1 1-1,-1 0 1,1 0 0,-1 2-1,0-1 1,0 1 0,0 0-1,7 4 8,-14-5 12,1-1-1,-1 0 1,1 0-1,-1 0 0,1-1 1,0 1-1,-1-1 0,1 0 1,0 0-12,20 3 84,-48 13-49,15-9-31,0-1 0,0 1 1,1 1-1,1-1 1,-1 1-1,1 1 0,0 0 1,1 0-1,0 0 0,0 0 1,1 1-1,1 0 0,-1 0 1,2 1-1,-2 4-4,-2 10-59,2 1-1,0 0 1,2 0-1,1 0 1,1 24 59,3-49-5,1-1 1,0 0-1,-1-1 1,1 1-1,-1 0 1,1-1-1,0 1 1,-1-1-1,1 0 0,-1 0 1,0 0-1,1 0 1,0-1 4,32-43-8,-30 36-17,1 1 1,0-1-1,1 1 0,6-7 25,-10 12 2,0 0 0,-1 0 0,0 0 0,1-1 0,-1 1 0,-1-1 0,1 1 0,0-1 0,-1 0 0,0 1-1,0-1 1,0 0 0,0 0 0,-1 0 0,1-1-2,0-65-108,-2 44 30,1 25 64,0 1 30,0 0 11,0 0-62,0 9-66,-1 21 188,0-18-50,0-1 1,1 1-1,1 0 0,0-1 0,0 1 0,1-1 1,0 1-1,1-1 0,0 0 0,1 0 0,0 0 1,2 1-38,9 12 131,2 1 0,1-2 0,0 0 1,2-2-1,19 17-131,-38-36-118,1-1-1,-1 0 1,1 1 0,-1-1-1,0 1 1,0 0 0,1-1-1,-1 1 1,0 0 0,0-1-1,-1 1 1,1 0 0,0 0-1,-1 0 1,1 0 0,-1 0 0,1 0-1,-1 0 1,0 0 0,0 1 118,0 1-5059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3.7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22 13862,'-2'-5'2139,"-4"-8"2222,0 9 1524,6 4-5760,-4 10-105,1-1-1,1 1 0,-1 0 1,2 0-1,-1 0 1,1 0-1,1 0 1,0 7-20,-2 21 50,-4 60-13,5 49-37,1-90-11,0-53 0,0 0 0,0 0 0,0-1 0,1 1 0,-1 0 0,1 0 0,0-1-1,0 1 1,1 0 0,-1-1 0,1 1 0,-1-1 0,1 0 0,0 1 0,0-1 0,1 0 0,-1 0-1,1-1 1,-1 1 0,1 0 0,0-1 0,0 1 0,0-1 0,0 0 0,1 0 0,1 0 11,0 0-52,0 0 1,1 0-1,-1-1 0,1 0 1,0 0-1,-1-1 1,1 0-1,-1 0 1,1 0-1,0 0 1,-1-1-1,1 0 0,-1 0 1,1-1-1,-1 1 1,1-1-1,-1 0 1,1-1 51,67-43-2367,-47 29-1301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4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92 10021,'0'0'5885,"0"-1"-2615,5-5-1172,58-12 1250,30-4-3348,3 0 576,-80 20-763,10-2 352,-25 4-407,-1-1 0,1 1-1,-1 0 1,1 0-1,-1-1 1,1 1-1,-1 0 1,0-1-1,1 1 1,-1 0-1,0-1 1,1 1 0,-1-1-1,0 1 1,1 0-1,-1-1 1,0 1-1,0-1 1,0 1-1,1-1 1,-1 1-1,0-1 1,0 1 0,0-1-1,0 1 1,0-1 242,0-5-8196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4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0 159 9780,'0'-3'5283,"0"-1"-3746,0 1 512,0-3 31,4-4-655,20 4-480,12-3-161,2-1-160,5-3-272,-1-3 17,-3 1-97,-4-1-272,-7 3-48,-3-3-689,-8-3-2128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5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170 0 14599,'0'0'3713,"0"0"-1562,0 0-577,0 0-432,0 0-382,0 0-274,-15 4-145,9 1-320,0 0 0,0 0 0,0 1 0,1 0 0,0 0 0,0 0 0,1 0 0,0 1-1,-2 4-20,-33 69 105,33-67-94,-4 10 10,0 1 0,2 0-1,1 1 1,1 0 0,0 1-1,2-1 1,1 1 0,1 21-21,2-45 0,1-1 1,-1 0 0,0 1-1,1-1 1,-1 0 0,1 1-1,0-1 1,0 0 0,-1 0-1,1 0 1,0 0 0,0 0-1,0 0 1,0 0 0,0 0-1,0 0 1,0 0 0,0 0-1,0-1 1,1 1 0,-1 0-1,0-1 1,0 1 0,1-1-1,-1 0 1,0 1 0,1-1-1,-1 0 1,1 0 0,-1 0 0,0 0-1,1 0 1,-1 0 0,1 0-1,6 0 2,-1 0 0,0 0 0,0-1 0,0 0 0,0 0 0,0-1 0,0 0-2,5-2-1,0-2 0,0 0 0,-1 0 0,0-1 0,0-1 0,8-7 1,61-56-130,-65 56 58,72-80-459,-87 95 699,0 0 11,-2 30-51,-10 15-94,8-30-9,0-1 0,0 1 0,2 0 1,0 1-1,0 7-25,2-9 13,0-11-11,0 0 0,-1 1 1,1-1-1,1 0 0,-1 0 0,0 0 1,1 0-1,0 0 0,0 0 0,0 1-2,0-3 3,0 0-1,0 0 1,0 0-1,0 0 1,0 0-1,0 0 1,1 0-1,-1 0 1,0-1 0,1 1-1,-1-1 1,0 1-1,1 0 1,-1-1-1,1 0 1,-1 1-1,1-1 1,-1 0-1,0 0 1,1 0-1,-1 0 1,1 0-1,-1 0 1,1 0-3,-1 0 0,17 0 18,-1 0-1,1-1 1,0-1-1,-1-1 0,0 0 1,3-2-18,-16 4 8,0 0 0,0-1 1,0 1-1,0-1 0,-1 0 0,1-1 1,0 1-1,-1 0 0,1-1 0,-1 0 1,0 0-1,0 0 0,0 0 0,-1-1 1,1 1-1,-1-1 0,1 1 0,-1-1 1,0 0-1,-1 0 0,1 0 1,-1 0-1,1 0 0,-1 0 0,-1 0 1,1 0-1,0-1 0,-1-1-8,1-11 40,0 0 1,-1 1-1,-1-1 0,0 0 1,-1 0-1,-1 1 1,-1 0-1,-4-11-40,7 22-10,-1 0 0,-1 0 0,1 0 0,-1 0 0,0 1 0,0 0 1,0-1-1,0 1 0,-1 0 0,0 0 0,1 1 0,-2-1 0,1 1 0,0 0 0,-1 0 0,1 1 0,-1-1 1,0 1-1,0 0 0,0 0 0,0 0 0,0 1 0,0 0 0,0 0 0,-1 0 0,1 1 0,0-1 0,-6 1 10,10 1-12,0 0 0,1 0-1,-1-1 1,0 1-1,1 0 1,-1 0-1,0 0 1,1-1 0,-1 1-1,1 0 1,-1 0-1,1 0 1,-1 0-1,1 0 1,0 0 0,0 0-1,-1 0 1,1 1-1,0-1 1,0 0-1,0 0 1,0 0 0,0 0-1,0 0 1,0 0-1,1 0 1,-1 0 0,0 0-1,1 0 1,-1 0 12,1 7-129,27-8-61,-19-1 190,0-1 0,-1 0 0,1 0 0,-1-1-1,0 0 1,0-1 0,0 0 0,7-4 0,-8 3 0,1 1 1,0 0 0,0 1 0,0 0-1,0 0 1,0 1 0,1 0-1,-1 0 1,1 1 0,3-1-1,-9 2 0,-1 0-1,1 0 1,-1 0 0,0 0 0,1 1-1,-1-1 1,1 1 0,-1-1 0,0 1 0,1 0-1,-1 0 1,0 0 0,0 0 0,0 0-1,0 1 1,0-1 0,0 1 0,0-1 0,1 3 2,0 1 0,0-1 0,0 1 0,-1-1 0,0 1 0,0 0 0,1 3-2,0-1 6,76 186 197,-79-193-206,0 1 1,1-1 0,-1 1 0,0 0 0,1-1 0,-1 1 0,1-1-1,-1 1 1,1-1 0,-1 1 0,1-1 0,-1 0 0,1 1 0,0-1 0,-1 0-1,1 1 1,-1-1 0,1 0 0,0 0 0,-1 1 0,1-1 0,0 0 0,-1 0-1,1 0 1,0 0 0,0 0 0,-1 0 0,1 0 0,0 0 0,-1 0-1,1-1 1,0 1 0,-1 0 0,1 0 0,0 0 0,-1-1 0,1 1 0,0-1 2,19-12-18,27-43-16,-31 34 20,2 0 0,19-16 14,-36 37 2,-1 1 0,1 0 0,-1-1 0,1 1 0,-1 0 0,1 0-1,-1 0 1,1-1 0,-1 1 0,1 0 0,0 0 0,-1 0-1,1 0 1,-1 0 0,1 0 0,0 0 0,-1 0 0,1 0-1,-1 0 1,1 0 0,-1 1 0,1-1 0,-1 0 0,1 0 0,0 0-1,-1 1 1,1-1 0,-1 0 0,1 1 0,-1-1 0,0 0-1,1 1 1,-1-1 0,1 1 0,-1-1 0,0 1 0,1-1-1,-1 1 1,0-1 0,1 1 0,-1-1 0,0 1 0,0-1-2,13 27 81,-11-23-49,57 126 306,-55-107-636,-4-14-3015,0-7 2250,0-1-10321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6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23 17352,'0'0'3180,"0"0"-1801,0 0-202,0 0-174,0 0-437,0 3-382,-18 189 795,18-176-964,-1-13-6,1 0 1,0 0-1,0 0 1,0 0-1,0 1 1,1-1-1,-1 0 0,1 0 1,0 0-1,1 2-9,-1-4 2,0 1 0,0-1-1,1 0 1,-1 0-1,0 0 1,0 0 0,1 0-1,-1-1 1,1 1-1,-1 0 1,1-1 0,-1 1-1,1-1 1,0 1 0,-1-1-1,1 0 1,-1 0-1,1 1 1,0-1 0,-1 0-1,1 0 1,0-1 0,0 1-2,6-1 7,1 0 0,-1-1 1,0 0-1,0-1 1,0 0-1,0 0 1,0 0-1,0-1 1,-1 0-1,0-1 0,0 1 1,0-1-1,3-4-7,6-4 23,0-2 1,-1 0-1,0 0 0,11-17-23,-25 31 1,1-1 0,-1 0 0,1 0 0,-1-1 0,0 1 1,0 0-1,0 0 0,0-1 0,0 1 0,0 0 0,0-1 0,-1 1 0,1-1 0,-1 1 0,0-1 1,0 1-1,0-1 0,0 1 0,0-1 0,0 1 0,-1-1 0,1 1 0,-2-2-1,0 0 4,0 1 0,0 0 0,0 0 0,0 0 0,-1 0 0,1 0 0,-1 1 0,0-1 0,0 1 0,0 0 0,0 0 0,0 0 0,-1 0 0,-1 0-4,-13-6 15,0 0 0,-1 2 1,-1 1-1,1 0 0,-7 0-15,-1 1-136,1 2-1,-1 1 0,-10 1 137,31 0-126,2-1-1336,3-1-2059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7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12294,'0'0'4335,"0"4"-2305,0 110 1967,0 113-2159,1-244-1855,2 1 0,0 0 0,0 1 0,2-1 0,0 1 1,1-1-1,0 2 0,1-1 0,1 1 0,0 0 0,1 0 0,1 1 0,0 0 0,0 1 0,6-4 17,-12 12-21,1 0-1,1 0 0,-1 0 0,0 1 0,1-1 0,0 1 1,0 1-1,0-1 0,0 1 0,5-1 22,-9 2 5,0 0 0,0 1 0,1 0 0,-1-1 0,0 1 0,1 0 0,-1 0 0,0 0 0,1 0 0,-1 0 0,0 1 0,0-1 0,1 1 0,-1-1 0,0 1-1,0 0 1,0 0 0,0 0 0,1 0 0,-1 0 0,-1 0 0,1 1 0,0-1 0,0 1 0,0-1 0,-1 1 0,1 0 0,-1 0 0,0-1 0,1 2-5,6 14 86,-2 0 0,0 0 0,-1 0-1,-1 1 1,0 0 0,0 17-86,12 44 205,-16-78-205,0-1-1,1 1 0,-1-1 0,0 1 1,1-1-1,-1 1 0,1-1 0,-1 0 1,1 1-1,-1-1 0,1 0 0,-1 1 1,1-1-1,-1 0 0,1 0 0,0 1 1,-1-1-1,1 0 0,-1 0 0,1 0 1,0 0-1,-1 0 0,1 0 0,-1 0 1,1 0-1,0 0 0,-1 0 0,1 0 1,-1 0-1,1 0 0,0 0 0,-1-1 1,1 1-1,-1 0 0,1-1 0,-1 1 1,1 0-1,-1-1 0,1 1 0,-1 0 0,1-1 1,-1 1-1,1-1 0,-1 1 0,0-1 1,1 1 0,21-19-19,57-82 69,-52 63-306,1 2 0,17-15 256,-26 38-154,-18 13 152,-1 0 0,0 0 1,1 0-1,-1 0 1,0 0-1,1 0 1,-1 0-1,0 0 1,1 0-1,-1 0 0,0 0 1,0 0-1,1 0 1,-1 0-1,0 0 1,1 0-1,-1 1 1,0-1-1,1 0 1,-1 0-1,0 0 0,0 1 1,0-1-1,1 0 1,-1 0-1,0 1 1,0-1-1,0 0 1,1 0-1,-1 1 0,0-1 1,0 0-1,0 1 1,0-1 1,2 40 113,-3-23-11,1 151 675,1-167-769,1-1 1,-1 1-1,0-1 1,1 1-1,-1-1 0,1 0 1,-1 1-1,1-1 1,-1 0-1,1 0 1,-1 0-1,1 0 1,-1 0-1,1 0 0,0-1-8,1 1 13,5-1-1,0 1 1,-1-2 0,1 1 0,0-1 0,0 0 0,-1-1 0,1 0 0,-1 0 0,5-3-13,64-41-382,-66 40 234,-4-1 53,3-3 54,-9 11 44,1 0 1,-1 0 0,0 0-1,1 0 1,-1 0 0,1 0-1,-1 0 1,0 0 0,1 0-1,-1 0 1,0 1 0,1-1-1,-1 0 1,0 0 0,1 0-1,-1 0 1,0 0 0,1 1-1,-1-1 1,0 0 0,1 0-1,-1 1 1,0-1 0,0 0 0,1 0-1,-1 1 1,0-1 0,0 0-1,0 1 1,1-1 0,-1 0-1,0 1 1,0-1 0,0 0-1,0 1 1,0-1 0,0 1-1,0-1 1,0 0 0,0 1-4,24 60 234,-11-26 94,2 0 1,6 9-329,-15-33 65,0-1 1,1 0 0,0-1 0,0 1 0,1-1 0,0-1-1,1 1 1,0-2 0,5 4-66,-12-9-5,1 0-1,-1 0 0,1 0 1,0-1-1,0 1 1,0-1-1,0 0 1,0 0-1,0 0 1,0 0-1,0-1 1,0 1-1,0-1 1,1 1-1,-1-1 1,0 0-1,0-1 1,0 1-1,1-1 1,-1 1-1,0-1 0,0 0 1,0 0-1,0 0 1,0 0-1,0-1 1,0 1-1,-1-1 1,1 0-1,0 0 6,5-5-233,1-1 0,-1 0 0,0-1-1,-1 1 1,0-2 0,0 1 0,2-5 233,20-37-2924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8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15895,'-3'3'7156,"3"0"-6580,0-3 32,0 0 561,0 0-353,0 0-416,0 0-128,0 0-64,0 0-176,0 0-16,0 0-32,0 0-384,0 0-896,-4 0-4787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1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221 155 11525,'-38'5'10580,"-25"18"-7316,32-7-3804,0 1-1,-10 8 541,40-24-5,0-1 0,0 1-1,0 0 1,-1 0-1,1-1 1,0 1-1,0 0 1,0 0-1,0 0 1,1 0-1,-1 0 1,0 1-1,0-1 1,1 0 0,-1 0-1,0 0 1,1 1-1,-1 0 6,1-2-12,0 1-1,0 0 1,1-1 0,-1 1-1,0-1 1,0 1-1,0 0 1,1-1 0,-1 1-1,0-1 1,1 1-1,-1-1 1,0 1-1,1-1 1,-1 1 0,1-1-1,-1 1 1,1-1-1,-1 0 1,1 1 0,-1-1-1,1 0 1,0 1-1,-1-1 1,1 0 0,0 0 12,46 11-337,41-8 162,-63-4 164,0 2 0,0 0 1,-1 2-1,1 1 0,0 1 0,18 6 11,-40-10-12,1 0 0,0 1 1,-1 0-1,1 0 0,-1 0 1,0 0-1,0 0 0,0 1 0,0-1 1,0 1-1,0 0 0,0 0 1,-1 0-1,0 0 0,0 1 1,0-1-1,0 0 0,0 1 1,0 0-1,-1-1 0,0 1 1,0 0-1,0 0 0,0-1 1,0 1-1,-1 0 0,0 0 0,0 0 1,0 0-1,0 0 0,0 0 1,-1 0-1,0 0 0,0-1 1,0 2 11,-2 5 7,0 0 0,-1 0 1,0 0-1,0 0 1,-1 0-1,-1-1 0,0 0 1,0 0-1,0-1 1,-1 1-1,-1-1 1,-1 1-8,5-5 17,0 0 1,0 0 0,0-1-1,-1 1 1,1-1 0,-1 0-1,0 0 1,0 0 0,0-1-1,0 0 1,-1 0 0,1 0-1,0-1 1,-1 1 0,1-1-1,-6 0-17,11-3-29,-1 1-1,0-1 0,1 1 1,-1 0-1,1-1 0,0 1 1,-1-1-1,1 0 0,0 1 1,0-1-1,0 1 0,0-1 1,0 1-1,0-1 0,0 1 1,1-1 29,-1-2-209,0-11-49,1 1 0,1-1 0,0 1 0,1 0 1,0 0-1,1 0 0,1 0 0,0 1 0,1-1 0,1 1 0,0 1 0,0-1 0,10-11 258,105-142-7944,-56 78 5111,-2-2 4464,-64 89-1191,0 0 0,1 1 1,-1-1-1,1 0 0,-1 0 0,1 1 0,0-1 0,-1 0 0,1 1 0,0-1 0,-1 0 1,1 1-1,0-1 0,0 1 0,0-1 0,0 1 0,-1 0 0,1-1 0,0 1 0,0 0 1,0 0-1,0-1 0,0 1 0,0 0 0,0 0-440,0 0 179,0 1-1,0-1 1,1 1 0,-1-1-1,0 1 1,0 0-1,0-1 1,0 1 0,0 0-1,-1 0 1,1 0 0,0 0-1,0 0 1,0-1 0,-1 1-1,1 1 1,0-1-179,23 57-1822,-19-44 3008,18 59-1050,-3 1 0,8 63-136,-29-157-3582,1 9 3257,-1 0 1,0 1-1,0-1 0,-1 1 1,-3-10 324,3 16 271,-6-17-886,8 21 712,0 0 1,0-1 0,0 1-1,0-1 1,-1 1-1,1 0 1,0-1 0,0 1-1,0 0 1,0-1-1,0 1 1,0 0 0,0-1-1,0 1 1,0-1-1,0 1 1,0 0 0,0-1-1,0 1 1,0-1-1,0 1 1,1 0 0,-1-1-1,0 1 1,0 0-1,0-1 1,1 1 0,-1 0-1,0 0 1,0-1-1,1 1 1,-1 0 0,0-1-1,0 1 1,1 0-1,-1 0 1,0 0 0,1-1-1,-1 1 1,0 0-1,1 0-96,58-5 35,-1-3 0,0-2 0,0-3 0,-1-2 0,-1-3 0,34-16-36,-89 33-2,0 1-13,1-1-1,0 1 1,0-1 0,0 1-1,-1-1 1,1 0 0,0 0-1,-1 0 1,1 0 0,-1 0-1,1-1 1,-1 1 0,0 0 0,1-1-1,-1 1 1,0-1 0,0 1-1,0-1 1,0 1 0,0-1-1,0 0 1,0 0 0,-1 1 0,1-1-1,-1 0 1,1 0 0,-1 0-1,0 0 1,0-1 15,0 3 61,-2 0-21,0 1-1,0 0 1,0 0-1,0 0 1,0 0-1,0 0 1,0 0-1,0 1 1,0-1-1,0 1 1,1 0-1,-1-1 1,1 1-1,-1 0 1,1 0-1,0 0 1,-1 0-1,1 0 1,0 0-1,0 0 1,1 0-1,-1 0 1,0 0-1,1 1 1,-1-1-1,1 0 1,0 2-40,-11 65 470,11-62-432,-1 6 37,0 0 1,1 0 0,1 0-1,0 0 1,1 0 0,1 5-76,-2-15-5,0 0 1,0 0-1,0-1 1,0 1-1,0 0 1,0-1-1,1 1 1,0-1-1,-1 0 1,1 0-1,0 1 1,0-1-1,0 0 1,0 0-1,0-1 1,1 1-1,-1 0 1,1-1-1,-1 0 1,1 1-1,-1-1 1,1 0-1,0 0 1,0 0-1,-1-1 1,1 1-1,0-1 1,0 0-1,0 1 1,0-1-1,2-1 5,2 2-33,0 0 0,1-1-1,-1-1 1,0 1 0,1-1 0,-1 0-1,0-1 1,0 0 0,0 0-1,0 0 1,0-1 0,-1 0-1,1 0 1,-1-1 0,0 0 0,0 0-1,0 0 1,0-1 0,-1 0-1,1 0 1,-1 0 0,-1-1-1,1 0 1,-1 0 0,2-3 33,4-7-127,-1 0 0,-1 0 0,0-1 0,-1 0 0,1-9 127,-8 26 3,0 0-1,0-1 1,0 1-1,0 0 1,0-1-1,1 1 1,-1 0 0,0-1-1,0 1 1,0 0-1,0 0 1,0-1 0,1 1-1,-1 0 1,0 0-1,0-1 1,0 1 0,1 0-1,-1 0 1,0-1-1,0 1 1,1 0-1,-1 0 1,0 0 0,0 0-1,1-1 1,-1 1-1,0 0 1,1 0 0,-1 0-1,0 0 1,0 0-1,1 0 1,-1 0 0,0 0-1,1 0 1,-1 0-1,0 0 1,1 0-1,-1 0 1,0 0 0,1 0-1,-1 0 1,0 0-1,1 0 1,-1 1 0,0-1-1,0 0 1,1 0-1,-1 0 1,0 0 0,0 1-1,1-1 1,-1 0-1,0 0 1,0 1-1,0-1 1,1 0 0,-1 0-1,0 1 1,0-1-1,0 0 1,0 0 0,0 1-1,1-1 1,-1 0-1,0 1 1,0-1-3,11 21 107,-9-15-36,10 22 374,0 0 0,11 14-445,-20-36 25,1 0 0,0 0 1,0 0-1,0-1 1,1 1-1,0-1 0,0 0 1,1 0-1,-1-1 1,1 0-1,0 0 1,0 0-1,6 2-25,-8-4-163,0-1 1,0 0-1,0 0 0,0-1 0,0 1 1,1-1-1,-1 0 0,0 0 0,0-1 1,0 1-1,1-1 0,-1 0 0,0 0 1,0 0 162,21-18-3629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39.2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1 9748,'-5'0'9771,"-3"0"-4061,-3 0-2867,-25 0-5717,22 1 4216,10 0-1344,0 0 0,1 1 0,-1 0 0,1-1-1,0 1 1,-1 0 0,1 1 0,0-1 0,0 0 0,0 1 0,1 0-1,-1 0 1,1 0 0,-1 0 0,1 0 0,0 0 0,0 0 0,0 1-1,1-1 1,-1 1 0,1 0 0,-1 1 2,-3 8-14,1 0 1,0 0-1,0 1 1,2-1-1,-2 12 14,4 59-309,3-83 243,0 0 0,0 0 0,0 0 1,0-1-1,0 0 0,0 1 0,1-1 0,-1 0 1,0-1-1,2 1 66,2-1-54,-1 1 54,1-1 1,-1 0 0,0 0 0,1 0 0,-1-1-1,0 0 1,0-1 0,0 1 0,-1-1 0,1 0-1,4-3 0,-7 4 1,1-1-1,-1 1 0,0-1 0,1 0 1,-1 0-1,0 0 0,-1 0 0,1 0 1,0-1-1,-1 1 0,0-1 1,0 0-1,0 1 0,0-1 0,-1 0 1,1 0-1,0-4 0,-1-4 19,5-28 135,-2 1 1,-2-13-155,-2 52 179,0 0 13,0 0-112,0 0-117,0 12-81,2 5 133,0 0-1,1-1 0,0 1 1,2-1-1,0 0 0,1 0 1,0 0-1,1-1 0,1 0 1,0-1-1,1 1 0,1-1 1,0-1-1,1 0 0,1-1 1,1 2-15,-9-11 13,0-1 1,0 1-1,1-1 1,-1 0-1,1-1 0,-1 1 1,1-1-1,2 1-13,-6-1-95,1-1 0,0 1-1,-1-1 1,1 0-1,0 0 1,-1 1-1,1-1 1,0 0 0,0-1-1,-1 1 1,1 0-1,0 0 1,-1-1 0,1 1-1,0-1 1,-1 1-1,1-1 1,-1 0-1,1 1 1,-1-1 0,1 0-1,-1 0 1,1 0-1,0-2 96,7-23-5359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0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2 170 12822,'0'0'4695,"0"0"-2101,0 0-1082,0 0-375,0 0-484,0 0-295,0 0-11,3-2-46,3-1-235,-1 0 1,0 0-1,0-1 0,0 1 1,0-1-1,0-1 0,-1 1 1,0 0-1,0-1 0,0 0 0,0 0 1,-1 0-1,0-1 0,0 1 1,0-1-1,-1 1 0,0-1 1,0 0-1,0 0 0,0-5-66,-2 1 36,1 6-54,-1 1 1,0 0-1,0-1 0,-1 1 0,1-1 0,0 1 0,-1-1 0,0 1 0,0 0 0,-1-2 18,1 4-28,0 0-1,0 0 1,0-1-1,-1 1 1,1 0 0,0 0-1,-1 0 1,1 1-1,-1-1 1,1 0-1,-1 0 1,1 1-1,-1-1 1,0 1-1,1 0 1,-1-1-1,0 1 1,1 0-1,-1 0 1,0 0-1,0 0 1,1 0-1,-2 0 29,1 0-28,1 0 0,-1 0 0,1 0-1,-1 0 1,0 0 0,1 0-1,-1 0 1,1 0 0,-1 1 0,1-1-1,-1 1 1,1-1 0,-1 1 0,1 0-1,0-1 1,-1 1 0,1 0-1,0 0 1,-1 0 0,1 0 0,0 0-1,0 0 1,0 0 0,0 0 28,0 3 1,0-1 1,0 0-1,0 0 1,1 0-1,-1 1 0,1-1 1,0 0-1,0 1 1,0-1-1,1 1-1,-1 14 5,0-9 30,0 0-1,1 0 0,0-1 0,0 1 1,1 0-1,0 0 0,0 0 0,1-1 1,1 0-1,-1 1 0,1-1 0,1 0 1,-1-1-1,1 1 0,1-1 0,-1 0 1,1 0-1,3 2-34,2 3-469,-6-5 636,1-1 0,0 0 1,0 0-1,0-1 0,5 4-167,-9-8-508,0 0 1,1 1-1,-1-1 0,1 0 1,-1 0-1,1 0 0,-1-1 0,1 1 1,0-1-1,-1 1 0,1-1 0,1 0 508,3 0-16042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1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 14791,'-4'72'9984,"-4"4"-7895,1-15-2586,1 40 497,6 74 343,0-156-2066,0-15 178,0-7-551,0-33-5532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1.7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0 133 13862,'8'-22'6087,"11"5"-3911,31-7-2356,-34 17 883,5-3-545,1 0 0,0 1 0,0 1 0,0 2 0,1 0 0,0 1 1,1 1-1,-1 2 0,1 0 0,-1 1 0,14 2-158,-33 0 18,0 0 1,1 0-1,-2 0 0,1 1 0,0-1 1,0 1-1,0 0 0,-1 0 1,1 0-1,-1 1 0,1-1 0,-1 1 1,0 0-1,0 0 0,0 0 0,-1 0 1,1 1-1,-1-1 0,0 1 0,0-1 1,0 1-1,0 0 0,0 0 0,-1-1 1,0 1-1,0 0 0,0 1 0,0 2-18,4 17 86,-2-1 0,-1 1 0,-1 0-1,-2 16-85,1-20 75,1-10-45,-1 0 1,-1 0-1,0 0 1,0 0-1,-1 0 1,-3 8-31,3-13 7,0 0 1,-1 0-1,1-1 1,-1 1-1,-1 0 1,1-1-1,-1 0 1,1 0-1,-1 0 0,0 0 1,-1-1-1,1 1 1,-1-1-8,-21 15-4,0-2 0,-1-1 1,-1-1-1,0-1 0,-1-1 0,0-2 1,-1-1-1,0-1 0,0-2 0,-5 0 4,28-8-1757,17-9-1360,20-14-4281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2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10389,'0'0'6208,"0"0"-3055,0 0-1475,0 0-642,0 4-444,0 260 2158,2-249-2668,-1-12-3165,-1-3-1330</inkml:trace>
</inkml:ink>
</file>

<file path=ppt/ink/ink6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2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17320,'0'0'3249,"0"0"-1872,0 0-64,0 0-385,0 0-512,0 0-288,0 0 64,0 4-192,4 2-128,7-6-336,-1 0-1249,1 0-7955</inkml:trace>
</inkml:ink>
</file>

<file path=ppt/ink/ink6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3.6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14839,'0'0'1534,"0"0"-176,0 0 437,0 0-343,0 0-583,0 0-356,1 2-15,14 111 1123,-13-85-1528,1 0 1,1 0 0,2 0 0,8 25-94,-14-52-28,0-1 0,0 0 0,0 0 0,0 1 0,0-1 0,0 0 0,0 0 0,0 1 0,0-1 0,0 0 0,0 0 0,0 1 0,0-1 0,0 0 0,0 0 0,0 1 0,0-1 0,0 0 0,0 0 0,0 1-1,0-1 1,1 0 0,-1 0 0,0 1 0,0-1 0,0 0 0,0 0 0,0 0 0,1 0 0,-1 1 0,0-1 0,0 0 0,1 0 0,-1 0 0,0 0 0,0 0 0,0 0 0,1 1 0,-1-1 0,0 0 0,0 0 0,1 0 0,-1 0 0,0 0 0,0 0 0,1 0 0,-1 0 0,0 0 0,0 0 0,1 0 28,1-17-1052,-7-29-822,-4 29 500,-9-19 1623,18 35-184,-1 0 0,1 0 0,0-1 0,0 1 0,-1 0 0,1 0 0,0 0 0,0 0 0,0 0 0,0-1 0,1 1 0,-1 0 0,0 0 0,0 0 0,1 0 0,-1 0 0,1 0 0,-1 0 0,1 0 0,-1 0 0,1 0-1,-1 0 1,1 0 0,0 0 0,0 0 0,-1 0 0,1 1 0,0-1 0,0 0 0,0 0-65,28-14 112,0 1-1,0 1 1,2 1-1,-1 2 1,28-6-112,-45 14 39,-1 0 1,1 1 0,-1 1-1,12 0-39,2 1 119,-26-1-97,0 6 178,0 190 2041,1-193-2239,-1-1 1,1 1-1,-1-1 1,1 1 0,0-1-1,0 0 1,0 0-1,0 1 1,0-1-1,0 0 1,1 0 0,-1 0-1,1 0 1,-1 0-1,1 0 1,0-1 0,0 1-1,0 0 1,0-1-1,0 0 1,0 1-1,0-1 1,1 0 0,-1 0-1,0 0 1,1 0-1,-1-1 1,0 1 0,1-1-1,-1 1 1,1-1-3,0 0-208,-1 0 0,0 0-1,1 0 1,-1 0 0,0 0 0,0 0 0,1-1 0,-1 1 0,0-1 0,0 0 0,0 0 0,0 0-1,0 0 1,1 0 208,13-18-7056</inkml:trace>
</inkml:ink>
</file>

<file path=ppt/ink/ink6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3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20 18440,'-7'-10'6451,"7"7"-6451,0 0 0,0 3 0,0 0 0,0 0-1344,0 0-1890,0-3-7971</inkml:trace>
</inkml:ink>
</file>

<file path=ppt/ink/ink6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4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9716,'0'0'8471,"4"0"-3033,2 4-4788,3 61-92,0 30-558,-8-59 60,2 0 0,2 0-1,1 0 1,2-1 0,1 0 0,2 0 0,5 10-60,-16-44-4,0 0 1,1 0-1,-1 0 1,0 0-1,1 0 1,-1 0-1,0 0 1,1 0-1,-1 0 1,1 0-1,-1 0 1,1-1-1,0 1 1,-1 0-1,1 0 1,0-1-1,0 1 1,-1 0-1,1-1 1,0 1-1,0-1 1,0 1-1,0-1 1,0 1-1,0-1 1,0 0-1,-1 1 1,1-1-1,0 0 1,0 0-1,0 0 1,0 0-1,0 0 1,0 0-1,1 0 1,-1 0-1,0 0 1,-1 0-1,1-1 1,0 1-1,0 0 1,0-1-1,0 1 1,0 0 0,0-1-1,0 1 1,0-1-1,0 0 1,-1 1-1,1-1 1,0 0-1,-1 1 1,1-1-1,0 0 4,5-7-29,0 1 0,0-1 1,-1 0-1,0 0 0,2-5 29,-3 5-52,9-13-412,-1-2 0,-2 1 0,0-1 0,-1-1-1,-1 0 1,-2 0 0,0 0 0,-2-1-1,0 0 1,-2 0 0,-1-19 464,-1 19-258,0-26 2522,0 50-1258,0 1-323,0 0-243,0 22 11,-5 116 195,1-54-78,4 15-568,2-82 45,1 1 0,1 0 0,1-1 0,1 0 0,0 0 1,1-1-1,1 1 0,0-1 0,9 10-45,21 47-70,-33-51-623,-6-17-2485,1-5-888</inkml:trace>
</inkml:ink>
</file>

<file path=ppt/ink/ink6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5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 12182,'8'-2'8695,"13"-2"-5025,472 1-2840,-497 3-822,0 0 0,1 0 0,-1 0 1,1 1-1,-1 0 0,1-1 0,-1 1 0,1 0 1,0 1-1,0-1 0,-1 1 0,1-1 0,0 1 0,0 0 1,0 0-1,0 0 0,1 1 0,-1-1 0,1 1 1,-1-1-1,1 1 0,0 0 0,0 0 0,0 0 0,0 0 1,1 0-1,-1 0 0,1 1 0,0-1 0,-1 2-8,-2 11 7,1 0 0,1-1 0,0 1 0,1 0-1,1 0 1,0 2-7,0-15-1,0-1 2,0 1-1,1 0 1,-1-1-1,0 1 1,1 0-1,0-1 1,-1 1-1,1 0 0,0-1 1,0 1-1,1-1 1,-1 0-1,1 1 1,-1-1-1,1 0 1,-1 0-1,1 0 0,0 0 1,0 0-1,0 0 1,0-1-1,1 1 1,-1-1-1,0 1 0,1-1 1,-1 0-1,1 0 1,-1 0-1,1 0 1,-1 0-1,1-1 1,2 1-1,9 2-4,0-2 0,1 0 0,-1 0 0,0-2 0,10 0 4,-23 1 0,2-1-1,-1 1 1,1-1-1,0 0 0,0 0 0,-1 0 1,1 0-1,0 0 0,-1-1 0,1 1 1,-1-1-1,0 1 0,1-1 0,-1 0 1,0 0-1,0 0 0,0 0 0,0-1 1,-1 1-1,1 0 0,-1-1 0,1 1 1,-1-1-1,0 1 0,0-1 0,0 0 1,0 0-1,0 1 0,-1-1 0,1-1 2,1-6 15,-1 0 0,0 0 0,0 1 0,-1-1 0,0 0 0,0 0 0,-1 0 0,-1-1-16,1 7 3,-1 0 1,0 0-1,0 1 0,0-1 1,0 0-1,-1 1 1,1-1-1,-1 1 1,0 0-1,0 0 0,0 0 1,0 0-1,-1 1 1,1-1-1,-1 1 1,1 0-1,-1 0 0,0 0 1,0 0-1,0 1 1,0-1-1,0 1 0,-1 0-2,-11-4-23,-1 1 1,0 1 0,0 0 0,0 1 0,-1 1 21,-17 1-1525,29 0 81,6 0-4308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2.4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277 275 16664,'-62'5'5517,"52"-3"-5393,1 1 0,0 0 1,0 1-1,0-1 0,0 2 0,1-1 1,-1 1-1,1 0 0,1 1 1,-1 0-1,1 0 0,-6 7-124,1-2 101,1 1 0,0 0-1,1 0 1,0 1 0,1 0 0,-6 13-101,11-19-1,1 1 1,0-1 0,0 1-1,1-1 1,0 1 0,0 0 0,1 0-1,0 0 1,0 0 0,1 0-1,0 0 1,1 0 0,-1 0-1,2 5 1,0-11-15,-1 0 0,0 0 0,1 0 0,-1 0 0,1-1 0,0 1 0,-1 0-1,1-1 1,0 0 0,0 1 0,0-1 0,0 0 0,0 0 0,0 0-1,0 0 1,1 0 0,-1-1 0,0 1 0,0-1 0,1 1 0,-1-1 0,0 0-1,1 0 1,0 0 15,4 1-45,-1-1 0,0 1-1,0-1 1,1-1 0,-1 1-1,0-1 1,0 0 0,0 0-1,3-2 46,-2-1-33,1-1-1,-1 0 0,0-1 1,-1 0-1,1 0 0,-1 0 0,0 0 1,-1-1-1,0 0 0,0-1 1,2-2 33,8-16-197,-1 0 1,8-21 196,-8 13-110,0 0 1,-3 0-1,-1-1 0,-1-1 0,-2 1 0,-2-1 0,-1 0 0,-1-1 0,-3 1 0,-2-24 110,-8 113 448,1 32 189,4 1 0,4 0 0,5 38-637,-3-117 14,0 0 0,0 0 0,1 0 0,0 0 0,0 0 0,0 0 0,1-1 0,0 1 0,0-1 0,1 0 0,0 0 0,4 6-14,-5-9-5,0 1 1,0-1-1,1 0 0,-1 0 0,1 0 0,0 0 1,0 0-1,0-1 0,0 0 0,0 0 0,1 0 1,-1 0-1,1-1 0,-1 0 0,1 0 0,0 0 1,-1 0-1,1-1 0,2 1 5,-2-1-6,-1 0 0,1 0-1,-1-1 1,1 1 0,-1-1 0,0 0 0,1 0-1,-1 0 1,0-1 0,0 0 0,1 0-1,-1 0 1,-1 0 0,3-1 6,0-3-12,1-1 1,-1 1-1,0-1 0,-1 0 0,0 0 1,3-6 11,10-17-278,-1-1 1,-2 0-1,-1-1 1,4-15 277,-7 102 1069,-3-24-708,-5-17-223,1 0 0,0 0 0,1 0 0,0-1 0,1 0 0,2 2-138,-6-11-44,0-1-1,0 1 1,0-1-1,0 0 0,1 0 1,0 0-1,-1 0 0,1 0 1,0 0-1,1-1 1,-1 1-1,0-1 0,1 0 1,-1 0-1,1 0 1,0-1-1,0 1 0,-1-1 1,1 0-1,0 0 1,0 0-1,0-1 0,3 1 45,-5-1-183,-1 0-1,1 0 0,-1 0 0,1 0 1,-1 0-1,1 0 0,-1-1 0,1 1 1,-1 0-1,1-1 0,-1 1 0,1-1 1,-1 0-1,0 0 0,0 1 0,2-2 184,22-33-8662</inkml:trace>
</inkml:ink>
</file>

<file path=ppt/ink/ink6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7.6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0 189 17480,'0'0'1942,"0"0"-389,0 0-83,0 0-547,0 0-453,0 0-86,0 0-59,25-5 508,-18 1-762,19-11 76,-1-2 0,16-13-147,-36 26 6,1-1 1,-1 1-1,-1-1 1,1 0-1,-1 0 1,0 0-1,0-1 1,0 0-1,-1 0 1,1 0-1,-2 0 1,1 0-1,-1 0 1,2-6-7,-4 11-5,1 0 0,-1 0 1,0 0-1,0 0 1,1 0-1,-1 0 0,0 0 1,0 0-1,0 0 0,0 0 1,-1 0-1,1 0 0,0 0 1,0 1-1,0-1 0,-1 0 1,1 0-1,0 0 0,-1 0 1,1 0-1,-1 0 0,1 1 1,-1-1-1,1 0 0,-1 0 1,0 1-1,1-1 0,-1 1 1,0-1-1,0 0 0,1 1 1,-1-1-1,-1 1 5,-1-1-28,0 0 0,0 1 1,0 0-1,0 0 0,-1 0 0,1 0 0,0 0 0,0 1 0,0-1 1,-1 1 27,-2 1 6,0 0 0,1 0 0,-1 0 1,1 1-1,-1 0 0,1 0 0,0 0 1,0 0-1,0 1 0,0 0 0,1 0 1,-1 1-1,1-1 0,0 1 0,1 0 1,-1 0-1,-1 3-6,0 0 17,1 0 0,-1 1 1,1-1-1,1 1 0,0 0 0,0 0 1,1 0-1,0 0 0,0 0 1,1 0-1,0 5-17,1 8 92,-1-13-45,1 0 1,0 0 0,1 0 0,0 0 0,0 1 0,3 5-48,-3-12 9,0 0 0,0-1 0,1 1 1,-1 0-1,1-1 0,0 1 0,0-1 0,-1 1 1,2-1-1,-1 0 0,0 0 0,0 0 1,1 0-1,-1 0 0,1-1 0,-1 1 0,1-1 1,0 0-1,0 1 0,0-1 0,-1 0 0,3 0-9,1 1-11,1-1 0,0 1 0,-1-1 1,1 0-1,0 0 0,0-1 0,0 0 0,0 0 0,-1-1 0,7-1 11,-9 1-206,0 0 0,-1 0 0,1-1 0,0 1 0,0-1 0,-1 0 1,1 0-1,-1-1 0,0 1 0,0-1 0,0 1 0,0-1 0,0 0 0,0 0 0,-1 0 1,1-1-1,1-2 206,22-43-9242</inkml:trace>
</inkml:ink>
</file>

<file path=ppt/ink/ink6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8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48 19033,'3'0'2833,"1"0"-1712,3 0 63,0 0-336,11 0-335,3 0 111,0 0-304,0 0-48,4-16-208,-4 7-64,7-4-112,11 7-624,3 3-1185,8 3-3970</inkml:trace>
</inkml:ink>
</file>

<file path=ppt/ink/ink6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49.2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314 51 9828,'0'0'7956,"-1"-2"-3728,-8-6-2581,-6 6-1454,0 0 1,1 0-1,-1 1 1,0 1-1,0 1 0,-3 0-193,11 1 67,0 0 1,0 0-1,-1 1 0,1 0 0,1 0 0,-1 1 0,0-1 0,1 1 0,0 1 0,0-1 1,0 1-1,0 0 0,1 1-67,-5 4-15,0 0 1,1 0 0,1 1-1,0 0 1,0 0 0,1 1-1,1 0 1,0 0 0,0 0-1,0 5 15,0 2-27,1 1 0,1 0 0,1 0-1,1 0 1,1 1 0,0 12 27,2-32-2,-1 0-1,0 0 1,1 0 0,-1 0-1,1 0 1,-1 0 0,1 0-1,-1 0 1,1 0 0,0 0 0,-1 0-1,1 0 1,0 0 0,0 0-1,0-1 1,0 1 0,0 0-1,0-1 1,0 1 0,0 0-1,0-1 1,0 0 0,0 1-1,0-1 1,0 1 0,0-1 0,0 0-1,1 0 1,-1 0 0,0 0-1,0 0 1,0 0 0,0 0-1,1 0 3,45-3-60,-40 0 49,1 1 0,-1-1 0,0 0 0,0 0 0,0-1 0,-1 0 0,1-1 0,-1 1-1,0-1 1,0 0 0,0-1 0,-1 1 0,0-1 0,3-4 11,13-18-303,-1-1 1,10-20 302,-23 38-115,0-4 28,1 0 0,-2 0 0,0 0 0,-1 0 0,0-1 0,-1 0 0,-1 0 0,0 0 0,-2-1-1,0 1 1,0-11 87,-1 26 259,0 1 21,0 5-82,-1 25-182,1 33 253,2 0 1,2 0-1,9 33-269,0-21-166,-3 0 0,-3 1-1,-3 49 167,-5-124-3201,-8-1-5219</inkml:trace>
</inkml:ink>
</file>

<file path=ppt/ink/ink6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0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1 112 14247,'0'4'3839,"8"90"1715,-8-70-5237,1-1 0,2 1 0,0-1 0,1 1 0,2-1 0,0 1-317,-5-23 6,0 0 0,0 0-1,-1 0 1,1-1-1,0 1 1,0 0 0,0 0-1,0-1 1,0 1 0,0 0-1,0-1 1,0 1-1,0-1 1,0 1 0,0-1-1,1 1 1,-1-1-1,0 0 1,0 0 0,0 0-1,1 0 1,-1 0 0,0 0-1,0 0 1,1 0-6,31-6 38,-25 0-38,0 0 0,0-1 0,0 1 0,-1-1 0,0-1 0,0 1 0,-1-1 0,0-1 0,47-71-253,-45 64 185,0 1 38,-5 32 0,-4-2 32,-1 0 0,0 0 0,-1 0 1,-1-1-1,-3 9-2,2-8 7,1 0 1,0 1-1,1-1 0,1 1 1,0 9-8,1-9-5,3 15-21,-2-30 25,1 0 1,-1 0-1,0 0 1,1 0-1,-1 0 0,1 0 1,0-1-1,-1 1 0,1 0 1,0 0-1,-1 0 1,1-1-1,0 1 0,0-1 1,0 1-1,0 0 0,0-1 1,-1 1-1,1-1 1,0 0-1,0 1 0,0-1 1,0 0-1,0 0 0,0 1 1,0-1-1,1 0 1,-1 0 0,15 0 7,0 0 0,1-1 0,-1-1 0,0 0 0,0-1 1,0-1-1,0 0 0,0-1 0,-1-1 0,0-1 0,0 0 0,-1-1 1,0 0-1,0-1 0,-1-1 0,0 0 0,-1 0 0,0-2 1,0 1-1,-1-2 0,-1 1 0,2-4-7,-8 8 5,-1 1 1,0-1-1,-1 0 0,1 0 0,-1 0 1,-1 0-1,1 0 0,-1 0 1,-1-1-1,0 1 0,0 0 0,-1-9-5,0-6 4,1 22-6,0 0-1,-1 1 1,1-1 0,0 1 0,-1-1 0,1 1 0,-1-1 0,1 1-1,-1-1 1,1 1 0,-1 0 0,1-1 0,-1 1 0,0-1 0,1 1-1,-1 0 1,1 0 0,-1-1 0,0 1 0,1 0 0,-1 0 0,0 0 0,1 0-1,-1 0 1,0 0 0,1 0 0,-1 0 0,0 0 0,0 0 2,-26 5-90,22-1 87,0 0 0,1 1 0,-1 0 0,1 0 1,0 0-1,0 0 0,1 0 0,-1 1 0,1 0 1,1 0-1,-1 0 0,1 0 0,0 0 0,0 0 1,-1 6 2,-3 14-5,2 0 0,0 0 1,1 9 4,1-7 1,-1-2 2,2 0 0,1 0 0,0 0 0,4 15-3,-3-39-1,-1 0-1,1 0 1,-1 1-1,1-1 1,0 0 0,0 0-1,0-1 1,0 1-1,0 0 1,0 0 0,1 0-1,-1-1 1,1 1-1,-1 0 1,1-1 0,0 0-1,-1 1 1,1-1-1,0 0 1,0 0 0,1 1 1,2 0 0,-1-1 1,1 1-1,0-1 1,0 0 0,0 0-1,0-1 1,0 1-1,0-1 1,5-1-1,1 1 4,-1-2 0,1 1 0,0-2 0,0 1 0,-1-1 0,1-1 0,-1 0 0,8-4-4,7-10 8,0 0 0,-1-2 1,-1-1-1,-1 0 0,-1-2 0,-1 0 0,0-2 1,-2 0-1,-1-1 0,-2 0 0,0-1 0,-2-1 1,9-24-9,-15 24 28,-1 1 0,-1-1 0,-1 0 0,-1-1 0,-2 1 0,-1-22-28,0 49-1,0 1 0,-1-1 1,1 0-1,0 1 1,0-1-1,-1 1 0,1-1 1,0 1-1,-1-1 0,1 0 1,-1 1-1,1-1 1,-1 1-1,1 0 0,-1-1 1,1 1-1,-1-1 0,1 1 1,-1 0-1,1-1 1,-1 1-1,0 0 0,1 0 1,-1 0-1,0-1 0,1 1 1,-1 0-1,0 0 1,1 0-1,-1 0 0,0 0 1,1 0-1,-1 0 0,0 0 1,1 0-1,-1 1 1,1-1-1,-1 0 0,0 0 1,1 0-1,-1 1 0,0-1 1,1 0-1,-1 1 1,1-1-1,-1 1 0,0-1 1,1 1 0,-6 2-1,0 1 0,0 0 0,1 0 0,-1 1-1,1 0 1,0 0 0,1 0 0,-1 1 0,1-1-1,0 1 1,0 0 0,1 0 0,-1 0 0,1 2 1,-4 8-2,0 1 1,1-1-1,1 1 1,0 1-1,1 4 2,-2 6 21,3 1 1,0-1-1,2 1 0,1-1 0,1 1 0,4 20-21,-4-40 5,0-1 1,1 1-1,0-1 0,1 0 1,-1 1-1,2-1 1,-1 0-1,1 0 1,0-1-1,1 1 0,0-1 1,0 0-1,0 0 1,1-1-1,0 0 0,1 0 1,-1 0-1,1 0 1,0-1-1,1 0 0,-1-1 1,1 0-1,7 3-5,-11-5 0,0-1 0,0 0-1,0 0 1,1 0 0,-1 0 0,0-1 0,0 1-1,1-1 1,-1 0 0,0-1 0,1 1-1,-1-1 1,0 0 0,0 0 0,1 0-1,-1 0 1,0-1 0,0 0 0,-1 0-1,1 0 1,0 0 0,0 0 0,-1-1 0,0 0-1,1 1 1,-1-1 0,0-1 0,0 0 0,10-12-15,-1 0 1,-1-1 0,-1 0-1,0-1 1,5-12 14,-10 19-7,8-20-27,-1-1 0,-2 0 0,-1-1-1,-1 0 1,-2 0 0,-2-1 0,0 0 0,-3 0 0,-1-15 34,-1 49 5,-1-1 0,1 1 0,-1 0 0,1 0 0,-1 0 0,1 0 0,-1 0 0,1 0 0,-1 0 0,1 0 0,-1 1 0,1-1 0,-1 0 0,1 1 0,-2 0-5,-2 3 1,0 0 1,1 0-1,-1 0 1,1 1-1,0-1 1,0 1-1,1 0 1,-1 0-1,1 1 1,0-1-1,1 1 1,-2 3-2,-26 77 64,27-74-45,-5 16 25,2-1-1,1 2 1,1-1 0,2 0 0,1 1-1,1-1 1,1 1 0,4 15-44,-5-40 14,1 1 0,0-1 1,1 1-1,-1-1 0,1 0 1,0 0-1,0 0 0,1 0 1,-1 0-1,1 0 0,-1 0 1,1-1-1,0 1 0,1-1 1,-1 0-1,1 0 0,-1 0 1,1-1-1,0 1 0,0-1 1,0 0-1,0 0 0,0 0 1,1-1-1,-1 1 0,4 0-14,12 2-164,0 0 0,0-2 0,1 0 0,-1-2 0,10 0 164,-14 0-369,12-3-2229,-9-7-3867</inkml:trace>
</inkml:ink>
</file>

<file path=ppt/ink/ink6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1.1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161 0 19737,'-4'6'4679,"-13"13"-3837,-1 1-944,-1 4 248,1 0 0,1 1 0,1 1 1,0 3-147,10-15 17,0-1 0,1 1 0,1 0 0,0 0 0,1 1 0,1-1 0,0 1 0,1-1 1,0 10-18,1-1-20,-1-17 22,1 0 1,-1 0-1,2-1 0,-1 1 0,1 0 1,-1 0-1,2 0 0,-1 1-2,0-5 0,0-1-1,0 1 1,0-1-1,0 1 1,0-1 0,0 1-1,0-1 1,1 0-1,-1 1 1,0-1-1,1 0 1,-1 0 0,1 0-1,0 0 1,-1 0-1,1 0 1,0-1 0,-1 1-1,1-1 1,0 1-1,0-1 1,-1 1 0,1-1-1,0 0 1,0 0-1,0 0 1,0 0 0,-1 0-1,2 0 1,2 0 3,0-1 0,0 1 0,0-1 1,0 0-1,0 0 0,0 0 0,0-1 0,0 0 0,-1 0 0,1 0 0,0 0 0,-1-1 0,0 0 0,1 0 0,-1 0 1,-1 0-1,3-3-3,1-1-27,-1-1 0,0 0 1,0 0-1,-1 0 0,0-1 1,-1 0-1,0 0 0,0 0 1,0-1 26,5-21-235,-2 1 0,-1-1 1,-1 0-1,-1 0 1,-2-16 234,-1-13 120,-1 52 466,0 37-343,0-19-202,1-1 0,-1 0 0,2 0 0,-1 0 0,1 0 0,1 0 0,0-1 0,0 1 0,0-1 1,1 0-1,0 0 0,1 0 0,0 0 0,0-1 0,1 1 0,0-1 0,0-1 0,0 1 0,1-1 0,0 0 0,1-1 0,4 3-41,3 1-91,1 0 1,0-2 0,1 0 0,0 0-1,0-2 1,0 0 0,0-1-1,1-1 1,0 0 0,-1-2 0,6 0 90,61 0-3146</inkml:trace>
</inkml:ink>
</file>

<file path=ppt/ink/ink6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3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277 291 15607,'-6'-10'9096,"-18"5"-6223,-21 10-3781,35-2 908,0 1-1,0 1 1,0 0 0,1 0-1,0 1 1,0 0 0,1 0-1,-1 1 1,1 1 0,1-1-1,-2 3 1,-3 3-2,0 1 0,0 1 0,2 0 0,0 0 0,1 1 0,-2 5 2,7-10-34,0 1-1,2 0 1,-1 0-1,1 0 1,1 0-1,0 0 1,1 1 0,1 10 34,-1-6-37,18-18-219,-14 0 253,-1-1 0,1 1 0,-1-1 1,0 0-1,0 0 0,1 0 0,-1 0 0,0-1 0,-1 1 0,1-1 1,0 0-1,-1 0 0,2-1 3,28-45-34,-24 36 9,12-24-135,0 0-1,-3-2 1,-1 1-1,-2-2 1,-2 0 0,-1-1-1,-2 0 1,-2 0 0,1-31 160,-8 42 104,0 29 16,0 1 16,0 19-339,-10 226 184,9-231 52,2-1-1,-1 1 0,2 0 1,0-1-1,0 0 0,2 1 1,-1-1-1,2 0 1,2 5-33,-4-12 6,0-1 1,1 1-1,0-1 1,0 1-1,0-1 1,1 0-1,-1-1 1,1 1-1,0-1 1,1 0-1,-1 0 1,1-1-1,-1 0 1,1 0-1,0 0 1,0 0-1,1-1 1,-1 0-1,0-1 1,5 2-7,-1-1 16,-1 0-1,1-1 1,-1 0 0,0 0-1,1-1 1,0 0 0,-1-1-1,0 0 1,1-1 0,8-2-16,-12 2 2,0 0 1,-1-1-1,1 0 1,-1 0-1,0-1 1,1 1 0,-1-1-1,-1 0 1,1 0-1,-1-1 1,1 0-1,-1 1 1,-1-2-1,1 1 1,-1 0-1,3-5-2,6-14 17,-1-1-1,0 1 1,-2-2-1,-1 1 1,-2-1-1,0-1 1,-1 1 0,-2-1-1,-1 1 1,-1-28-17,-2 54 2,-1-1-1,0 0 1,1 1 0,-1-1 0,1 1 0,-1 0 0,0-1 0,1 1 0,-1 0 0,0 0 0,1 0 0,-1 0-1,0 1 1,1-1 0,-1 0 0,0 1 0,1-1 0,-1 1 0,0-1 0,1 1 0,-1 0-2,-2 3 0,-1 0 1,1 1 0,0-1 0,1 1 0,-1 0 0,1 0-1,0 0 1,0 1 0,0-1 0,1 1 0,0-1-1,0 1 1,-1 6-1,-2 10 5,0 0-1,1 0 1,1 6-5,-1 5 14,2 1 1,1-1 0,2 1-1,3 17-14,-4-47 0,2 0 0,-1 0-1,0-1 1,1 1-1,0 0 1,0-1-1,0 1 1,0-1 0,0 0-1,1 0 1,-1 0-1,1 0 1,0 0-1,0-1 1,0 1 0,0-1-1,1 0 1,-1 0-1,1 0 1,-1 0-1,1 0 1,-1-1 0,1 0-1,0 1 1,0-1-1,0-1 1,0 1-1,2-1 1,1 2-3,1-2 0,-1 1 0,0-1 0,1 0 0,-1-1 0,1 1 0,-1-2-1,0 1 1,1-1 0,-1 0 0,0 0 0,0-1 0,-1 0 0,1 0 0,1-1 3,8-8 6,-1 0-1,0-1 1,0 0 0,-2-1 0,1-1 0,-2 0 0,0 0 0,-1-2-1,-1 1 1,0-1 0,-1-1 0,2-7-6,-1-1-15,-1-2 0,-1 1 1,-1-1-1,-2 0 0,-1-1 0,-1 1 0,-1-1 1,-2-4 14,0-58-259,0 91 259,0-1-1,0 1 1,0 0-1,0 0 1,0-1 0,-1 1-1,1 0 1,0-1 0,0 1-1,0 0 1,0 0 0,-1-1-1,1 1 1,0 0 0,0 0-1,-1-1 1,1 1-1,0 0 1,-1 0 0,1 0-1,0 0 1,-1-1 0,1 1-1,0 0 1,0 0 0,-1 0-1,1 0 1,0 0 0,-1 0-1,1 0 1,0 0-1,-1 0 1,1 0 0,-1 0-1,1 0 1,0 0 0,0 0-1,-1 0 1,1 0 0,0 0-1,-1 1 1,1-1 0,0 0-1,-1 0 1,1 0-1,0 0 1,0 1 0,-1-1-1,1 0 1,0 1 0,-19 13-9,10 1 11,1 1 1,0 1-1,1 0 0,1 0 0,1 0 0,0 0 0,1 1 0,1 0 1,-1 12-3,-1 42 50,2 59-50,4-105 8,-2-4 0,1-12-7,-1 1 1,2-1-1,-1 1 0,1-1 1,1 1-1,0-1 0,2 4-1,-3-11 2,0-1 0,0 1-1,1-1 1,-1 1 0,1-1-1,0 0 1,-1 0 0,1 1-1,0-1 1,0-1 0,1 1 0,-1 0-1,0 0 1,1-1 0,-1 1-1,1-1 1,-1 0 0,1 0-1,0 0 1,-1 0 0,1 0-1,0 0 1,0-1 0,-1 0 0,1 1-1,0-1 1,0 0 0,0 0-1,1-1-1,-1 1 4,6 1 14,0 0 1,0-1-1,1 0 0,-1-1 0,0 0 1,0-1-1,0 1 0,0-2 0,0 1 1,-1-1-1,1-1 0,-1 0 0,1 0 0,-1 0 1,0-1-19,8-8 2,-1 1 0,0-2 1,-1 0-1,0 0 1,-1-2-1,-1 1 0,0-2 1,5-10-3,-9 13-18,-2-1 0,1 0 0,-2 0 0,0-1 0,-1 1 0,0-1 0,-2 0 0,0 0 1,0 0-1,-2-14 18,2-1-42,-1 22 39,0 0-1,-1 0 1,0 0 0,0 0 0,-1 0 0,0 0 0,-2-4 3,2 12 5,0 0 0,0 0 0,0 0 0,0 0 0,-1 0 0,1 0 0,0 0 0,0 0 1,-1 0-1,1 1 0,-1-1 0,1 1 0,-1-1 0,1 1 0,-1 0 0,1-1 0,-1 1 0,1 0 1,-1 0-1,1 0 0,-1 0 0,1 0 0,-1 0 0,-1 1-5,0-1 1,0 0 0,1 0 0,-1 1 0,0-1 0,0 1 0,0 0 0,0 0 0,0 0 0,1 0 1,-1 0-1,0 1 0,1-1 0,-2 1-1,-1 5 4,0 1 0,1-1 1,0 0-1,0 1 1,0 0-1,1 0 0,0 0 1,1 0-1,0 2-4,-18 79 77,20-87-76,-4 22 42,0 0-1,2 1 1,1-1-1,1 1 1,1 0 0,2 8-43,-2-25 7,0 1 1,1-1-1,0 0 1,0 0 0,1 0-1,0 0 1,1 0-1,-1-1 1,1 1 0,1-1-1,0 0 1,0 0 0,0-1-1,1 1 1,0-1-1,0 0 1,0-1 0,1 1-1,5 2-7,-6-5-88,1 0-1,0-1 1,0 1-1,0-2 1,1 1-1,-1-1 0,0 0 1,1 0-1,-1-1 1,0 0-1,1 0 1,4-2 88,14 2-952,26 0-2498</inkml:trace>
</inkml:ink>
</file>

<file path=ppt/ink/ink6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3.6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12 18056,'-10'-3'7550,"-30"6"-7144,30 3-386,0 0-1,1 1 1,0 1-1,0-1 1,0 2 0,1-1-1,1 1 1,0 0 0,0 1-1,-2 3-19,-1 3 12,0 0 0,2 1-1,0 0 1,0 0 0,2 1 0,0 1-12,2-7-7,2 1 0,0-1 0,0 1 0,1-1 1,0 1-1,1 0 0,1-1 0,0 1 0,2 6 7,-2-17-4,0-1-1,0 0 0,0 0 1,0 0-1,0 0 1,0-1-1,0 1 0,0 0 1,1 0-1,-1-1 0,0 1 1,1-1-1,-1 1 0,0-1 1,1 1-1,-1-1 1,1 0-1,-1 0 0,1 0 1,-1 0-1,0 0 0,1 0 1,0 0 4,37-5-32,-30 1 15,0 0 0,0-1 0,0 0 1,-1-1-1,0 1 0,0-2 0,-1 1 1,1-1-1,-1 0 0,-1-1 1,2-1 16,8-12-89,-2 0 1,0 0 0,10-20 88,-18 28-40,-1-1-1,0 1 0,-1-1 0,0 0 0,-1 0 0,0-1 1,-2 1-1,1 0 0,-2-1 0,-1-13 41,1 27 9,0 0 0,0 1-1,0-1 1,-1 0 0,1 0 0,0 0 0,-1 0-1,1 1 1,-1-1 0,1 0 0,-1 1-1,1-1 1,-1 0 0,0 1 0,1-1-1,-1 0 1,0 1 0,1-1 0,-1 1-1,0-1 1,0 1 0,1 0 0,-1-1-1,0 1 1,0 0 0,0-1 0,0 1-9,0 0 13,1 0 0,-1 0 0,1-1 0,-1 1 0,1 0 0,-1 0 0,1 0 0,-1 0 0,1 0 0,-1 0 0,0 0 0,1 0 0,-1 0 0,1 0 0,-1 0 0,1 1 0,-1-1 0,1 0 0,-1 0 1,1 0-1,-1 1 0,1-1 0,-1 0 0,1 1 0,-1-1 0,1 0 0,-1 1 0,1-1 0,0 1 0,-1-1 0,1 0 0,0 1 0,-1-1 0,1 1 0,0-1 0,0 1 0,-1-1 0,1 1 0,0-1 0,0 1 1,0 0-1,0-1-13,-1 10 22,0 0 0,0-1 0,1 1 0,1 0 0,0-1 0,0 1 0,2 6-22,-2-12 17,1 0 0,-1 0 0,1 1 0,0-1 0,0 0 0,1 0 0,-1-1 0,1 1 0,0 0 0,0-1 0,0 0 0,0 1 0,1-1 0,-1-1-1,1 1 1,0 0 0,2 0-17,6 4 45,1-2 0,0 1-1,0-2 1,0 1-1,0-2 1,1 0-1,0-1 1,0 0-45,107 4-1715,-109-6-1926</inkml:trace>
</inkml:ink>
</file>

<file path=ppt/ink/ink6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5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146 0 8036,'0'0'9476,"0"0"-7278,0 0-1272,0 0 811,-9 24 1766,-2-15-3436,-1 1 1,1 1-1,1 0 1,0 0-1,0 1 1,1 0-1,1 1 1,0 0 0,1 0-1,0 1 1,1 0-1,0 0 1,0 5-68,0 8 11,2-1 1,1 1 0,1 0 0,1 0 0,2 7-12,-1-16 23,0-15-28,0-1-1,1 0 1,-1 0-1,0 1 1,1-1-1,0 0 1,-1 0-1,1 0 1,0 0-1,0 0 1,0 0-1,0 0 1,1 0-1,-1 0 1,0 0-1,1 0 1,-1-1-1,1 1 1,0-1-1,0 1 1,-1-1-1,1 0 1,0 1-1,0-1 1,0 0-1,0 0 1,0-1-1,1 1 1,-1 0-1,0-1 1,0 1-1,0-1 1,1 0-1,1 1 6,2-1-15,-1 0 0,1 1 0,0-2-1,0 1 1,-1-1 0,1 1 0,0-2 0,-1 1 0,1-1 0,-1 1-1,1-2 1,-1 1 0,4-3 15,10-8-67,0 0 1,-2-2-1,1 0 0,-2-1 1,0-1-1,-1 0 0,-1-1 1,10-16 66,-24 56 186,-2 0 1,0-1 0,-3 8-187,2-5 33,2-1 1,0 0-1,1 9-33,1-4 9,-1-27-9,0 1 0,0-1-1,0 1 1,0-1 0,1 1 0,-1-1 0,0 0-1,1 1 1,-1-1 0,1 1 0,0-1-1,-1 0 1,1 0 0,0 1 0,0-1 0,0 0-1,0 0 1,0 0 0,0 0 0,0 0-1,0 0 1,1 0 0,-1-1 0,0 1-1,0 0 1,1-1 0,-1 1 0,4 1-1,0-1-1,0 1 1,0-1-1,-1 0 1,1-1-1,0 1 1,0-1-1,0 0 1,2-1 1,3 1-2,0-1 0,0-1 0,0 1 0,1-2 0,-1 1 0,-1-2 0,1 1 0,6-4 2,-7 1 0,1-1-1,-1 1 1,0-2-1,0 1 1,-1-1-1,0 0 1,1-4 0,-5 8-2,-1-1 1,0-1-1,0 1 1,0 0-1,-1-1 1,0 0 0,0 1-1,0-1 1,-1 0-1,1 0 1,-2 0-1,1 0 1,-1 0-1,1-2 2,-1 5 2,0 0 0,0 0 0,-1 0-1,1 0 1,-1-1 0,1 1-1,-1 0 1,0 0 0,0 0-1,-1 0 1,1 1 0,0-1-1,-1 0 1,0 0 0,0 1-1,1-1 1,-2 1 0,0-2-2,-4-1-5,0 0 0,1 0 1,-1 1-1,-1 0 1,1 1-1,-8-3 5,4 2-18,-1 0-1,0 0 1,0 2 0,0-1-1,-1 2 1,1-1 0,0 2-1,-1-1 1,1 2 18,11-1-67,1-1 57,-1 1 0,1-1 0,0 0-1,0 1 1,0-1 0,1 0 0,-1 1 0,0-1 0,0 0 0,0 1-1,0-1 1,1 1 0,-1-1 0,0 0 0,0 1 0,1-1 0,-1 1-1,1-1 1,-1 1 0,0-1 0,1 1 0,-1-1 0,1 1-1,-1 0 1,1-1 0,-1 1 0,1-1 0,0 1 0,-1 0 0,1 0-1,-1-1 1,1 1 10,23-14-8,-23 13-6,31-20 8,42-22-24,-69 41 23,0 0 0,-1 0 1,1 1-1,0-1 0,0 1 0,0 0 1,0 0-1,1 0 0,-1 1 0,0 0 1,0 0-1,0 0 0,0 1 0,2 0 7,-5 0 2,1 1-1,0-1 0,-1 1 0,1 0 0,-1 0 0,1 0 0,-1 0 0,0 0 0,0 0 0,0 1 1,0-1-1,0 1 0,0 0 0,0 0-1,20 40 30,-2 23 43,-17-53-56,1 1 0,0-1 1,1 0-1,0 0 1,1 0-18,-5-12-2,-1-1-1,1 1 1,-1 0 0,1-1-1,0 1 1,-1-1-1,1 1 1,0-1 0,-1 1-1,1-1 1,0 1 0,0-1-1,0 0 1,-1 0 0,1 1-1,0-1 1,0 0 0,0 0-1,0 0 1,0 0 0,-1 0-1,1 0 1,0 0 0,0 0-1,0 0 1,0 0-1,0 0 1,-1-1 0,1 1-1,0 0 1,0-1 0,0 1-1,-1 0 1,1-1 0,0 1-1,-1-1 1,1 1 0,0-1-1,-1 0 1,1 1 0,0-1-1,-1 0 3,21-20-116,-1-2 0,-2 0-1,9-13 117,-9 11-32,-18 25 33,0-1 1,0 1 0,1 0-1,-1-1 1,0 1-1,1 0 1,-1-1 0,0 1-1,1 0 1,-1 0-1,0-1 1,1 1 0,-1 0-1,1 0 1,-1 0 0,0-1-1,1 1 1,-1 0-1,1 0 1,-1 0 0,0 0-1,1 0 1,-1 0-1,1 0 1,-1 0 0,1 0-1,-1 0 1,1 0 0,-1 0-1,0 0 1,1 0-1,-1 1 1,1-1 0,-1 0-1,0 0 1,1 0-1,-1 1 1,0-1 0,1 0-1,-1 0 1,0 1 0,1-1-1,-1 0 1,0 1-1,1-1 1,-1 0 0,0 1-1,0-1 1,1 0-1,-1 1 1,0-1 0,0 1-1,0-1 1,0 1 0,0-1-2,13 29 164,-11-22-121,5 9-146,0 5 275,2-1 0,0 1 0,1-1 0,1-1 0,1 0 0,5 5-172,-14-21-118,0 1-1,0-1 0,0 1 0,1-1 0,-1 0 1,1 0-1,0 0 0,0-1 0,0 1 0,0-1 1,0 0-1,1 0 0,-1-1 0,0 1 0,1-1 1,0 0-1,-1 0 0,1-1 0,0 1 1,-1-1-1,1 0 0,0 0 0,-1 0 0,1-1 1,0 0-1,-1 0 0,1 0 0,-1 0 0,1-1 1,-1 0-1,0 0 0,0 0 0,1-1 119,4-2-2710,0-2-1,0 1 0,-1-2 1,0 1-1,6-7 2711</inkml:trace>
</inkml:ink>
</file>

<file path=ppt/ink/ink6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6.9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15239,'-5'3'10667,"-17"-2"-10058,5 0-635,8 1 20,-1 1 1,1 0-1,-1 1 0,1 0 0,0 0 0,1 1 0,-1 0 0,1 1 0,0 0 0,0 0 0,1 1 0,-1 0 0,1 0 0,1 1 0,0-1 0,0 2 0,0-1 0,1 0 0,0 1 0,1 0 0,0 0 0,1 1 0,-1-1 0,2 1 0,-1 0 0,1-1 0,1 1 0,0 0 0,0 0 6,1 51-24,2-61 21,0 1 1,0 0-1,-1-1 1,1 1-1,0-1 1,0 0-1,0 1 0,0-1 1,0 0-1,-1 0 1,1 0-1,0 0 1,0-1-1,0 1 3,4 0-7,17-1 3,-1-1-1,0 0 0,0-2 1,0 0-1,-1-2 0,1 0 1,-1-2-1,-1 0 0,1-1 1,-1-1-1,-1-1 0,5-4 5,-10 5-9,-13 9 0,1-1 1,-1 1-1,1 0 1,-1 0-1,1 0 1,0 0 0,-1 0-1,1 0 1,0 1-1,0-1 1,0 0-1,-1 1 1,2 0 8,-2 0-2,1 1 0,-1-1-1,0 1 1,0 0 0,0-1 0,0 1 0,0 0 0,1 0 0,-2 0 0,1 0 0,0 0 0,0 0 0,0 0 0,0 0 0,-1 0-1,1 0 1,0 1 0,-1-1 0,1 0 0,-1 0 0,1 1 0,-1 0 2,5 8 10,-1 0-1,2-1 1,0 1-1,0-1 1,0 0 0,6 5-10,-9-11 2,0 0 0,1 0 1,-1 0-1,1-1 1,-1 1-1,1-1 1,0 0-1,0 0 0,0 0 1,0 0-1,0-1 1,0 0-1,1 0 1,-1 0-1,0 0 0,1-1 1,-1 1-1,1-1-2,-1 0 7,1 0-1,-1 0 0,0-1 1,0 1-1,0-1 0,1 0 1,-1 0-1,0-1 1,0 1-1,0-1 0,0 0 1,-1 0-1,1 0 0,0 0 1,-1-1-1,2-1-6,1-2 11,0-1 1,0 0-1,-1 0 1,0-1-1,0 1 0,-1-1 1,2-4-12,-2 2 0,1 0 1,-1 0-1,-1-1 0,0 1 1,0-1-1,-1 0 1,-1 0-1,0 0 0,0 0 1,-1 0-1,0 0 1,-1 0-1,-2-10 0,2 19 0,0 0 1,0 1-1,0-1 0,0 0 1,0 0-1,0 1 0,0-1 0,-1 1 1,1 0-1,-1-1 0,1 1 1,-1 0-1,0 0 0,1 0 1,-1 0-1,0 0 0,0 0 0,0 0 1,0 1-1,0-1 0,0 0 1,1 1-1,-1 0 0,0 0 1,-2-1-1,-59-1-97,46 3 37,-3-2 31,15 0 18,0 1 0,-1 0 0,1 0 0,0 0 0,0 1-1,-1 0 1,-1 0 11,6 0-33,-1-1-1,1 1 1,0 0-1,0-1 1,0 1-1,0 0 0,0 0 1,0 0-1,0 0 1,0 0-1,0 0 1,0 0-1,0 0 1,0 0-1,1 0 1,-1 0-1,0 0 1,1 1-1,-1-1 1,1 0-1,0 1 0,-1-1 1,1 0-1,0 1 1,0-1-1,0 0 1,0 1-1,0-1 1,0 0-1,0 1 34,0 45-3831,0-28-2825</inkml:trace>
</inkml:ink>
</file>

<file path=ppt/ink/ink6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 15239,'0'0'4290,"0"0"-2225,0 0-536,0 0-270,0 0-603,0 0-381,0 0-104,0 0-33,0 0-100,0 5-76,0 220 73,2-199-31,-2-26-8,0 1 1,0 0-1,0 0 1,0-1 0,0 1-1,0 0 1,1 0-1,-1-1 1,0 1-1,0 0 1,1-1-1,-1 1 1,0 0 0,1-1-1,-1 1 1,1 0-1,-1-1 1,1 1-1,-1-1 1,1 1 0,-1-1-1,1 1 1,0-1-1,-1 0 1,1 1-1,0-1 1,-1 1-1,1-1 1,0 0 3,3-22-75,0-11-53,3 0 0,0 1 0,2 0 0,1 0 0,12-23 128,-20 53-4,-1 0 1,0 1-1,1-1 1,0 1-1,-1-1 1,1 1-1,0 0 0,0 0 1,0 0-1,-1 0 1,1 0-1,0 0 0,1 0 1,-1 1-1,0-1 1,0 1-1,0 0 0,0-1 1,0 1-1,0 0 1,2 0 3,45 3-72,-48-3 76,1 1-1,-1 0 1,0 0-1,0-1 1,1 1-1,-1 0 1,0 0-1,0 0 1,0 0-1,0 1 1,0-1-1,0 0 1,0 0-1,-1 1 1,1-1-1,0 0 1,-1 1-1,1-1 1,-1 1-1,1-1 1,-1 1-4,10 38 157,-8-29-97,3 11 10,1 0 0,1 0 0,1-1 0,0 0 0,6 9-70,-13-30-2,-1 1 1,0-1 0,0 0-1,0 0 1,1 1 0,-1-1-1,0 0 1,0 1 0,1-1-1,-1 0 1,0 0 0,1 1-1,-1-1 1,0 0 0,1 0-1,-1 0 1,0 0-1,1 1 1,-1-1 0,1 0-1,-1 0 1,0 0 0,1 0-1,-1 0 1,1 0 0,-1 0-1,0 0 1,1 0 0,-1 0-1,1 0 1,-1 0 0,0 0-1,1-1 1,-1 1 0,0 0-1,1 0 1,-1 0 0,0 0-1,1-1 1,-1 1 0,0 0-1,1 0 1,-1-1 0,0 1-1,0 0 1,1-1 0,-1 1 1,14-17-57,-13 16 59,37-61 66,-21 33-58,1 1 0,20-24-10,-32 45 5,-1 0-1,2 1 1,-1 0-1,1 0 1,0 1-1,0-1 1,0 2-1,1-1 1,-1 1-1,1 0 1,1 0-1,-1 1 1,2 0-5,46 2-2193,-55 1-1566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2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9 2657,'-6'0'21146,"6"0"-21146,0 0-528,0 0 528,0 0 0,0-9-4514</inkml:trace>
</inkml:ink>
</file>

<file path=ppt/ink/ink6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8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48 214 9973,'4'-1'1389,"0"1"0,0-1 0,-1 1 0,1-1 0,0 0 0,0 0 1,0-1-1,0 1 0,2-2-1389,1-2 557,1 1 1,-1-1-1,0 0 1,-1-1-1,1 0 0,-1 0 1,2-3-558,3-4-184,-1-1 1,0 0-1,-1 0 1,-1 0-1,0-1 1,0-2 183,-7 14 5,0 1-1,0-1 1,0 0 0,0 0 0,0 0 0,0 0 0,-1 0 0,0 0 0,1 0 0,-1 0 0,0 0 0,-1-2-5,1 4 0,-1 0 0,1 0 0,-1 0 0,1 0 1,-1 0-1,1 1 0,-1-1 0,0 0 0,0 0 0,1 1 1,-1-1-1,0 0 0,0 1 0,0-1 0,0 0 0,0 1 0,0-1 1,0 1-1,0 0 0,0-1 0,0 1 0,0 0 0,0 0 1,0 0-1,0-1 0,0 1 0,0 0 0,0 0 0,0 0 0,0 1 1,-1-1-1,-5 0 0,-1 1 0,1 0 0,-1 1 1,1 0-1,0 0 0,0 0 1,0 1-1,0 0 0,0 0 0,0 1 1,1 0-1,0 0 0,0 0 0,0 1 1,0 0-1,1 0 0,-1 0 1,1 1-1,1 0 0,-1 0 0,1 0 1,0 1-1,1-1 0,-3 5 0,0 2 3,0 1-1,1-1 1,0 1-1,1 0 1,1 0 0,0 0-1,1 0 1,0 1-1,2-1 1,-1 1-1,2-1 1,1 13-3,-1-25 1,-1 0 1,1 0-1,0 0 1,0 0-1,0 0 1,0 0-1,1-1 1,-1 1-1,1 0 0,-1-1 1,1 1-1,-1-1 1,1 1-1,0-1 1,-1 0-1,1 1 1,0-1-1,0 0 0,0 0 1,0-1-1,0 1 1,0 0-1,0-1 1,1 1-1,-1-1 1,0 1-1,0-1 0,0 0 1,3 0-2,11 1 21,0-1 0,1 0 1,12-3-22,-19 2 6,5-1-5,0-1 1,0 0-1,0-1 0,-1-1 1,1-1-1,-1 0 0,-1 0 1,1-2-1,3-2-1,5-4-610,-1-1 0,0-1 0,-1-1-1,-1 0 1,0-3 610,2-6-3353,-12 3-1722</inkml:trace>
</inkml:ink>
</file>

<file path=ppt/ink/ink6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8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12854,'1'52'10501,"5"36"-7143,-4-75-3434,0 0-1,0 0 0,2 0 0,-1-1 0,2 0 1,0 0-1,0 0 0,1 0 0,0-1 0,2 2 77,-7-13 1,-1 1 0,0-1 0,1 0 0,-1 1 0,1-1 0,-1 0 0,1 1 0,-1-1 0,1 0 0,-1 0 0,1 1 0,-1-1 0,1 0 0,0 0 0,-1 0 0,1 0 0,-1 0 0,1 0 0,-1 0 0,1 0 0,-1 0 0,1 0 0,0 0 0,-1 0 0,1-1 0,-1 1 0,1 0 0,-1 0 0,1 0 0,-1-1 0,1 1 0,-1 0 0,1-1 0,-1 1 0,0 0 0,1-1 0,-1 1 0,1-1 0,-1 1 0,0-1 0,1 1 0,-1-1 0,0 1 0,0-1 0,1 1 0,-1-1-1,18-27 22,-17 25-15,24-41-72,1 1 1,2 2-1,2 1 0,15-14 65,-45 55 2,1 0 0,0 0 1,0-1-1,-1 1 0,1 0 0,-1 0 0,1 0 0,-1-1 1,1 1-1,-1 0 0,0 0 0,1 0 0,-1 0 1,0 0-1,0 0 0,1 0 0,-1 0 0,0 0 0,0 0 1,0 0-1,0 0 0,-1 0 0,1 0 0,0 0 0,0 0 1,-1 0-3,2 38 58,-2-2 39,0-26-89,0 0 0,1 0-1,0 0 1,1 0 0,0 0-1,0-1 1,1 1 0,1 0-1,-1-1 1,2 1 0,0-1-1,0 1-7,-3-10-45,1 1 0,-1-1 0,0 1 1,1-1-1,-1 0 0,1 0 0,-1 1 0,1-1 0,0 0 0,0 0 0,-1-1 0,1 1 0,0 0 0,0 0 0,0-1 0,0 1 1,0-1-1,0 0 0,0 0 0,0 1 0,0-1 0,-1-1 0,1 1 0,0 0 0,2 0 45,33 0-2260</inkml:trace>
</inkml:ink>
</file>

<file path=ppt/ink/ink6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8:59.6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0 7764,'-10'1'10761,"12"2"-4650,30 6-3394,23 2-5604,-28-6 4361,1-3-1445,-21-2-24,0 1 0,0-1 0,1 1 0,-1 1 0,0-1 0,0 1 0,-1 0 0,7 3-5,-12-4-10,0 0-1,0 1 1,-1-1 0,1 0-1,0 1 1,-1-1-1,1 1 1,-1-1 0,0 0-1,1 1 1,-1-1-1,0 1 1,0-1 0,0 1-1,0-1 1,0 1-1,0-1 1,0 1 0,0-1-1,-1 1 11,-9 33-179,0-21 180,-1 0-1,-1-1 0,0 0 1,-1-1-1,-12 10 0,11-12 13,2 1-1,0 0 1,0 1 0,1 0 0,1 1-1,0 1 1,-7 11-13,16-24-5,1 0 0,-1-1 0,1 1 0,-1 0-1,1-1 1,-1 1 0,1 0 0,-1 0 0,1-1 0,0 1 0,-1 0 0,1 0 0,0 0-1,0 0 1,0-1 0,0 1 0,-1 0 0,1 0 0,0 0 0,1 0 0,-1 0-1,0 0 1,0-1 0,0 1 0,0 0 0,1 0 0,-1 0 0,0 0 0,1-1-1,-1 1 1,1 0 0,-1 0 0,1-1 0,-1 1 0,1 0 0,-1-1 0,1 1-1,0 0 6,33 2 4,-22-3 14,14 0-95,0-1 1,0-2-1,0 0 1,0-1-1,0-2 1,21-8 76,-38 11-509,5-1-8,-3 4-3996,-10 0-4976</inkml:trace>
</inkml:ink>
</file>

<file path=ppt/ink/ink6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00.5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223 36 16039,'0'0'2047,"0"0"-1180,0 0 819,0 0 24,0 0-798,-40 0 700,35 0-1576,0 0 1,0 1-1,0 0 0,0 0 1,0 0-1,0 0 0,0 1 1,1 0-1,-1 0 1,0 0-1,1 1 0,0 0 1,-1-1-1,-2 4-36,-1 1 31,1 0 0,0 0 0,1 1 0,0 0 0,0 0-1,0 0 1,-2 7-31,-2 4 16,1 0 0,1 1 0,1 0 0,1 0 0,1 1 0,1 0 0,0 2-16,3 25 16,3-47-17,0 0 0,0 0-1,1 0 1,-1-1 0,0 1-1,1-1 1,-1 1 0,1-1-1,-1 0 1,0 0 0,1 0-1,-1-1 1,1 1 0,1-1 1,-1 1-3,5-1-3,-1-1 1,1 1-1,-1-2 0,0 1 0,0-1 1,0 0-1,0 0 0,0-1 0,-1 0 0,1 0 1,-1-1-1,0 1 0,-1-2 0,1 1 1,-1 0-1,0-1 0,0 0 0,1-3 6,0 1-3,1-1 0,-2 0 0,0 0 0,0-1 0,0 1 0,-1-1 0,-1 0 0,1 0-1,-2-1 1,1 1 0,-2-1 0,1 1 0,-1-4 3,-1-115 488,0 144-446,2 1 0,0-1 0,1 1 0,0-1 1,1 0-1,1 0 0,0-1 0,1 1 0,5 8-42,1-1 40,1 0 0,1-2 0,1 1 0,0-2 0,15 14-40,-27-29-21,1-1-1,-1 1 1,1-1 0,-1 0-1,1 0 1,0 0 0,0-1-1,0 0 1,1 1 0,-1-2-1,0 1 1,1 0 0,-1-1-1,1 0 1,0 0 0,0 0-1,-1 0 1,1-1 0,0 0-1,0 0 22,7-3-976,-7-13-1359</inkml:trace>
</inkml:ink>
</file>

<file path=ppt/ink/ink6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07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16 4994,'0'0'1504,"-2"0"1282,1-1 377,1-1 3327,0-11-22210</inkml:trace>
</inkml:ink>
</file>

<file path=ppt/ink/ink6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08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12326,'0'0'3150,"0"0"-1095,0 0 18,0 0-785,0 0-679,0 0-73,0 0-91,0 0-138,0 0-80,0 0 88,0 0 5,0 0 11,0 0-67,0 0-99,11 2-10,-8-1-2671,-3-1-4327</inkml:trace>
</inkml:ink>
</file>

<file path=ppt/ink/ink6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09.7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1 13862,'0'19'3171,"-1"63"3860,0-38-6587,-1-1 0,-3 1 0,-4 12-444,3-30-142,1 0 0,2 0-1,0 0 1,2 25 142,-5-102-4698,2 17-256</inkml:trace>
</inkml:ink>
</file>

<file path=ppt/ink/ink6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0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 13014,'104'-21'8561,"-70"16"-7921,0 2-1,0 1 0,19 2-639,-49 0 15,0 0 0,-1 0 0,1 1 0,0 0 0,0-1 0,0 2 0,0-1 0,-1 0 0,1 1 0,-1-1 0,1 1 0,-1 0 0,1 1 0,-1-1 1,0 0-1,0 1 0,0 0 0,-1-1 0,1 1 0,0 0 0,-1 1 0,0-1 0,0 0 0,0 1 0,0-1 0,-1 1 0,1-1 0,0 2-15,1 8 29,0 0 1,0 0 0,-1 0 0,-1 1 0,0-1 0,0 0 0,-2 12-30,-1-17 6,1 0 1,-1 0-1,-1 0 1,1-1-1,-1 1 1,0-1-1,-1 1 1,0-1-1,0 0 0,-1 0 1,0-1-1,0 0 1,0 1-1,-1-2 1,0 1-1,0-1 0,-4 4-6,-18 12-43,0-1-1,-1-1 1,-16 6 43,37-20-86,0-1 0,0 0 0,0 0 0,-1-1 0,0 0-1,1-1 1,-1 0 0,0 0 0,0 0 0,0-2 0,0 1 0,-2-1 86,11-3-128,-1 0-1,1 0 1,0 1-1,0-1 1,1 0-1,-1 0 1,1 0-1,-1 0 1,1 0-1,0 0 1,0 1-1,1-2 129,39-31-3569,-18 22-3458,0 0 0,20-6 7027,-7 4-3301,109-34 15843,-84 31-4971,53-25-7571,-111 52 3896,-7 36-3622,4-43-260,-8 30 171,1 0-1,2 0 1,1 1-1,2 11-184,2-42-22,-1-1 0,1 1 0,0-1 0,0 1 0,0-1 0,1 1 0,-1-1 0,0 0 0,0 1 0,1-1 0,-1 1 0,1-1 0,-1 0 0,1 1 0,0-1 0,-1 0 0,1 0 0,0 1 0,1-1 22,-1 0-107,1-1 0,-1 1 1,1-1-1,-1 1 0,1-1 0,-1 0 1,1 0-1,0 0 0,-1 0 1,1 0-1,-1 0 0,1 0 0,0-1 1,-1 1-1,1-1 0,-1 1 0,1-1 1,-1 1-1,2-2 107,31-16-3743</inkml:trace>
</inkml:ink>
</file>

<file path=ppt/ink/ink6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0.8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22010,'0'0'0,"0"0"-944,0 0 15,0 0-2192</inkml:trace>
</inkml:ink>
</file>

<file path=ppt/ink/ink6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1.4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0 15127,'0'0'1745,"3"14"517,0 63 1988,-5 61-4250,1-70-56,-5-124-421,-2-63 191,9 117 288,-1 0-1,0 1 1,1-1 0,-1 1-1,1-1 1,-1 1-1,1 0 1,0-1 0,0 1-1,0-1 1,-1 1 0,1 0-1,1 0 1,-1 0 0,0-1-1,0 1 1,0 0-1,0 1 1,1-1 0,-1 0-1,1 0 1,-1 0 0,0 1-1,1-1 1,-1 1-1,1-1 0,46-12-4,-40 12 3,36-6-133,0 3-1,0 2 1,22 1 133,-44-8-316,-22 9 340,0 0 1,0 0-1,0 0 0,0-1 0,0 1 0,0 0 0,0 0 0,1 0 0,-1 0 0,0-1 0,0 1 1,0 0-1,0 0 0,0 0 0,0 0 0,0 0 0,0 0 0,0-1 0,1 1 0,-1 0 0,0 0 1,0 0-1,0 0 0,0 0 0,0 0 0,0 0 0,1 0 0,-1 0 0,0 0 0,0 0 0,0 0 1,0 0-1,1-1 0,-1 1 0,0 0 0,0 0 0,0 0 0,0 0 0,0 1 0,1-1 0,-1 0 0,0 0 1,0 0-1,0 0 0,0 0 0,1 0 0,-1 0 0,0 0 0,0 0 0,0 0 0,0 0 0,0 0 1,0 0-1,1 1 0,-1-1 0,0 0 0,0 0 0,0 0 0,0 0 0,0 0 0,0 0 0,0 1 1,0-1-1,0 0 0,0 0 0,0 0 0,0 0 0,0 1 0,1-1 0,-1 0-24,-2 22 159,0-1-1,-1 1 0,-2 4-158,0-3 125,1 0-1,2 0 1,0 6-125,1-11-16,2 17 9,0-34-4,-1 0 0,1 0-1,-1-1 1,1 1-1,-1 0 1,1 0-1,0 0 1,-1 0-1,1-1 1,0 1-1,-1 0 1,1-1 0,0 1-1,0 0 1,0-1-1,0 1 1,0-1-1,0 0 1,0 1-1,-1-1 1,1 0 0,0 1-1,0-1 1,1 0-1,-1 0 1,0 0-1,0 0 1,0 0-1,0 0 1,0 0 11,3 0-151,0 0-1,0-1 1,0 1-1,0-1 1,0 0-1,0 0 1,0 0-1,0-1 1,0 1 0,-1-1-1,1 0 1,-1 0-1,1 0 1,-1-1-1,0 1 1,0-1 0,2-2 151,31-36-3989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3.5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178 3 4066,'0'0'7107,"-4"1"1214,-4-1-4286,0 1-4033,0 0-1,0 0 0,0 1 1,0 0-1,-6 2-1,6 1 15,0 0-1,1 0 1,-1 1-1,1 0 1,0 0-1,1 1 1,0 0-1,0 0 1,0 0-1,1 1 1,0 0-1,0 0 1,1 0-1,0 0 1,1 1-1,-1 0 1,2 0-1,-1 0 1,1 0-1,1 0 1,0 0-1,0 0 1,0 0-1,1 1 1,1 2-15,-1-1-32,-1-10 24,1 0 0,0-1 0,0 1 0,-1 0 0,1 0 0,0-1 0,0 1 0,0 0 0,0 0 0,0-1 0,0 1 0,0 0 0,0 0 0,0 0 0,0-1 0,1 1 0,-1 0 0,0 0 0,0-1 0,1 1 0,-1 0 0,0-1 0,1 1 0,-1 0 0,1-1 0,-1 1 0,1 0 0,-1-1 0,1 1 0,0-1 0,-1 1 0,1-1 0,-1 1 0,1-1 0,0 0 0,0 1 0,-1-1 0,1 0 0,0 0 0,0 1 0,-1-1 0,1 0 0,0 0 0,0 0 0,-1 0 0,1 0 0,0 0 0,0 0 0,0 0 0,0 0 8,5-1-17,-1-1 1,1 1 0,-1-1 0,1 0-1,-1 0 1,0-1 0,0 0 0,0 0-1,0 0 1,0 0 0,0-1 0,-1 0-1,0 0 1,0 0 0,0 0 0,0-1 16,5-5-37,0-1 0,0 0 1,-2 0-1,1 0 0,-1-1 1,2-7 36,-5 6 12,0-1 1,-1 1 0,-1-1 0,0 0 0,-1 1 0,0-1 0,-1-11-13,0 25 54,0 0 10,4 51 133,1-35-112,1 0 0,1-1 0,0 1 0,0-2 0,2 1 0,0-1 0,0 0-1,2-1 1,-1 0 0,2 0 0,0-2 0,4 5-85,-12-14-8,0 1-1,0 0 1,0-1-1,0 1 1,0-1-1,0 0 1,5 1 8,-7-3-76,-1 1 1,1-1 0,0 1-1,0-1 1,-1 0-1,1 1 1,0-1 0,0 0-1,0 0 1,0-1-1,-1 1 1,1 0 0,0 0-1,0-1 1,0 0-1,-1 1 1,1-1 0,0 0-1,-1 1 1,1-1-1,-1 0 1,1-1 75,18-28-3100</inkml:trace>
</inkml:ink>
</file>

<file path=ppt/ink/ink6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1.7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22602,'0'0'96,"0"0"-96,0 0-16,4 0-448,10 0-5122</inkml:trace>
</inkml:ink>
</file>

<file path=ppt/ink/ink6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2.3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83 9412,'0'0'8988,"0"0"-6373,0 0-1577,0 0 0,0 0-465,0 0-399,3 10-1,0 53 274,-2 0-1,-7 51-446,-2 54 49,15-172-351,6-9 105,-1-1 1,0 0-1,-1-1 0,-1-1 0,0 0 0,5-12 197,12-27-2773,7-27 2773,-17 38-1095,-2-1 0,1-10 1095,-12 37 508,-1-1-1,0 1 1,-1-1-1,-1-5-507,-1 22 1217,0 2-411,0 4-406,5 34 9,-3 0 0,-1 0-1,-3 33-408,-1 11 343,1 1-109,0-37-68,2-1 1,2 0-1,2 6-166,-3-47 7,0 1 0,1-1 0,-1 1 0,1-1 0,0 0 1,0 0-1,0 0 0,1 0 0,0 1-7,-2-4-18,-1-1 0,1 1 1,-1 0-1,1 0 1,0 0-1,-1 0 0,1-1 1,0 1-1,0 0 0,-1-1 1,1 1-1,0-1 0,0 1 1,0-1-1,0 1 1,0-1-1,0 1 0,0-1 1,0 0-1,0 1 0,0-1 1,0 0-1,0 0 1,0 0-1,0 0 0,0 0 1,0 0-1,0 0 0,0 0 1,0-1-1,0 1 0,0 0 1,0-1-1,0 1 1,0 0-1,0-1 0,0 1 1,0-1-1,0 0 0,-1 1 1,1-1-1,0 0 1,0 1-1,0-2 18,15-26-1585,-1-14-2507</inkml:trace>
</inkml:ink>
</file>

<file path=ppt/ink/ink6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2.9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 13190,'3'21'7559,"6"-9"-5253,-5-11-2263,-1 1 0,0-1 0,0 0-1,1 0 1,-1 0 0,1-1 0,-1 1-1,1-1 1,-1 0 0,2 0-43,24 1 200,-1-2 0,1-1 0,0-1 0,-1-1 0,1-2 0,-1-1 0,13-5-200,-10 3-194,0 1-1,0 1 0,1 1 0,20 1 195,-52 29-117,-2 33 175,0-31-16,2 0 1,0 0-1,2 0 0,2 7-42,-3-30 5,1 0-1,-1 0 1,1 0 0,0 0 0,-1-1-1,1 1 1,1-1 0,-1 1 0,0-1-1,1 0 1,-1 0 0,1 0 0,0 0 0,-1 0-1,1-1 1,0 1 0,0-1 0,0 1-1,0-1 1,0 0 0,1-1 0,-1 1-1,0 0 1,0-1 0,1 0 0,-1 0 0,2 0-5,6 1 25,0 0 0,-1-1 0,1-1 1,-1 0-1,1 0 0,-1-1 0,1 0 1,3-2-26,-8 2 15,1-1 0,-1 0 0,0-1 1,-1 1-1,1-1 0,-1-1 1,0 1-1,0-1 0,0 1 0,0-1 1,-1-1-1,0 1 0,0-1 1,0 1-1,-1-1 0,1-2-15,1-2 97,-1-1 0,0 1 0,-1-1 0,0 0 0,0 1 0,-1-1 0,-1 0 0,0 0 0,0-7-97,-1 16 12,-1 0-1,1 0 1,0 0-1,0 1 1,-1-1-1,1 0 1,-1 0-1,0 0 1,1 1-1,-1-1 1,0 0-1,0 1 1,0-1-1,0 1 1,0-1-1,0 1 1,-1 0-1,1-1 1,0 1-1,-1 0 1,0-1-12,-2 0 2,-1-1 1,1 1-1,-1 0 1,0 0-1,1 0 1,-1 0-1,0 1 1,-2-1-3,-14-1-141,1 1 0,0 0 1,-16 2 140,32 0-40,-12-1-459,-26 1 741,41 0-420,0 0 1,0 0-1,1 0 1,-1 1-1,0-1 1,0 0-1,0 0 1,0 0-1,0 1 1,1-1-1,-1 0 1,0 1-1,0-1 1,0 1-1,1-1 1,-1 1-1,0-1 1,1 1-1,-1-1 1,0 1-1,1 0 1,-1-1-1,1 1 1,-1 0-1,1 0 1,-1-1-1,1 1 1,0 0-1,-1 0 1,1 0 0,0-1-1,0 1 1,-1 1 177,1 0-13922</inkml:trace>
</inkml:ink>
</file>

<file path=ppt/ink/ink6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4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287 68 14999,'0'-19'6424,"-2"-15"-1871,1 33-4523,1 0 0,-1 0 0,0 0 1,0 0-1,0 0 0,0 0 0,0 0 0,1 0 1,-2 1-1,1-1 0,0 0 0,0 1 0,0-1 0,0 1 1,0-1-1,0 1 0,-1-1 0,1 1 0,0 0 1,0 0-1,-1 0 0,1-1 0,0 1 0,0 0 1,-1 1-1,1-1 0,-1 0-30,-5 1-2,-1 0 1,0 1-1,1 0 1,-1 0-1,1 1 1,0-1-1,-1 2 0,2-1 1,-1 1-1,0 0 1,1 1-1,-1-1 1,1 1-1,0 0 1,1 1-1,-1 0 0,1 0 1,-2 4 1,-11 12-21,2 1 0,0 1 0,2 1 0,-7 15 21,13-20-8,1 1 0,0-1 1,2 1-1,0 0 0,2 1 1,0-1-1,1 1 0,1-1 1,2 21 7,-1-40-4,0-1 0,1 1 0,-1-1 0,0 1 0,0 0 0,1-1 0,-1 1 0,1-1 0,0 1 0,-1-1 0,1 1 0,0-1 0,0 1 0,0-1 0,0 0 0,0 0 0,0 1 0,0-1 0,1 0 0,-1 0 0,0 0 0,1 0 0,-1 0 0,0-1 0,1 1 0,-1 0 0,1-1 0,0 1 0,-1-1 0,1 1 0,-1-1 0,1 0 0,0 1 4,9 0-26,0 0-1,-1 0 0,1-1 1,11-1 26,-2 0-19,-13 0 1,1 0-1,-1-1 0,0 0 0,0-1 0,0 1 0,0-1 0,0 0 0,-1-1 1,1 0-1,-1 0 0,0 0 0,0-1 0,-1 0 0,1 0 0,-1 0 0,0-1 0,0 0 20,4-3-87,0 0 0,1 0 0,0 1 0,1 1 1,2-2 85,-12 9-13,0-1-1,0 1 1,0-1 0,0 1 0,0 0-1,0-1 1,0 1 0,0 0 0,0 0 0,1 0-1,-1 0 1,0 0 0,0 0 0,0 0 0,0 0-1,0 0 1,0 0 0,0 1 0,0-1 0,1 0-1,-1 1 1,0-1 0,0 1 0,0-1-1,0 1 1,-1 0 0,1-1 0,0 1 0,0 0-1,0 0 1,0-1 0,0 2 13,18 29 36,-15-21-65,-2-8 31,-1 0 1,0 0 0,1 0-1,-1 0 1,1-1 0,0 1 0,-1 0-1,1-1 1,0 1 0,0-1-1,0 0 1,0 1 0,0-1 0,0 0-1,1 0 1,-1-1 0,0 1-1,1 0 1,-1-1 0,0 1 0,1-1-1,-1 0 1,1 0-3,0 0 8,0-1-1,0 0 1,1 1-1,-1-2 1,0 1-1,0 0 1,0-1-1,0 1 1,-1-1-1,1 0 1,0 0 0,-1 0-1,1 0 1,-1 0-1,1-1-7,5-5 16,-1-1-1,0 0 1,0 0-1,-1-1 1,0 0-1,-1 0 0,0 0 1,-1-1-1,1-3-15,-3 8-6,0 0-1,0 0 0,-1 0 0,0-1 0,0 1 1,0 0-1,-1 0 0,0 0 0,0-1 0,-1 1 1,1 0-1,-2 0 0,1 0 0,0 0 0,-1 0 1,0 0-1,-1 0 0,1 0 0,-1 1 1,0-1-1,-1 1 0,-2-3 7,-57-71-235,62 78 220,0 0 0,-1 0 0,1 0-1,0 1 1,-1-1 0,1 0 0,0 0-1,-1 1 1,1-1 0,-1 1 0,1-1 0,-1 1-1,1 0 1,-1 0 0,1 0 0,-1 0 0,1 0-1,-1 0 1,1 0 0,-1 0 0,1 0 0,-1 1-1,1-1 1,-1 0 0,1 1 0,0 0 0,-1-1-1,1 1 1,-1 0 0,1-1 0,0 1-1,-1 1 16,-36 30-295,35-28 294,-38 47-49,38-47 22,0 0 0,1 1 0,-1-1 0,1 0 0,0 1 0,0 0 0,1-1 0,-1 1-1,1 0 1,0 0 0,0 4 28,15-9-74,7-3 102,-1 0 0,1-2 0,-1 0 0,0-2 1,-1 0-1,0-1 0,0-1 0,13-8-28,41-17 39,-25 14-25,-19 6-6,1 2 0,0 1 0,1 1-1,0 2 1,3 1-8,-33 7 1,-1 0-1,1-1 0,-1 1 1,1 0-1,0 0 1,-1 0-1,1 0 1,-1 1-1,1-1 0,-1 0 1,1 0-1,-1 0 1,0 0-1,1 0 1,-1 1-1,1-1 0,-1 0 1,1 0-1,-1 1 1,1-1-1,-1 0 1,0 1-1,1-1 0,-1 0 1,0 1-1,1-1 1,-1 1-1,0-1 0,0 0 1,1 1-1,-1-1 1,0 1-1,0-1 1,0 1-1,1-1 0,-1 1 1,0-1-1,0 1 0,0 21 55,-1-16-17,2 21 85,-2 1-1,0-1 0,-2 0 1,-1 0-1,-1-1 0,-3 6-122,6-25 18,-1 1 8,1-1 0,0 1 1,0 0-1,1 0 1,0 0-1,0 0 1,1 8-27,0-16 27,1-15 63,3 3-79,0 0 0,1 1 0,1 0-1,-1 0 1,2 0 0,0 1 0,0 0-1,1 0 1,0 1-11,18-27-14,-9 10-26,-3 5-205,0 0-1,2 0 1,0 1-1,9-6 246,-25 25-6,0 1 0,0 0 0,0 0-1,0 0 1,1-1 0,-1 1 0,0 0 0,0 0 0,0 0-1,1 0 1,-1 0 0,0-1 0,0 1 0,1 0 0,-1 0-1,0 0 1,0 0 0,1 0 0,-1 0 0,0 0 0,1 0-1,-1 0 1,0 0 0,0 0 0,1 0 0,-1 0 0,0 0-1,0 0 1,1 0 0,-1 0 0,0 0 0,0 0 0,1 1-1,-1-1 1,0 0 0,0 0 0,1 0 0,-1 0-1,0 0 1,0 1 0,0-1 0,1 0 0,-1 0 0,0 1-1,0-1 1,0 0 0,0 0 0,0 0 0,1 1 0,-1-1-1,0 0 1,0 0 0,0 1 0,0-1 0,0 0 0,0 1-1,0-1 1,0 0 6,3 19-3,-3-18-1,0 229 588,0-228-582,0 0 1,0 0-1,0-1 0,0 1 1,0 0-1,1-1 1,-1 1-1,1 0 0,-1-1 1,1 1-1,-1-1 0,1 1 1,0-1-1,0 1 0,0-1 1,0 1-1,0-1 1,0 0-1,0 1 0,0-1 1,0 0-1,1 0 0,-1 0 1,1 1-3,1-1 9,0 0 0,0 0 0,0 0 0,0 0 0,0-1 1,0 1-1,-1-1 0,1 0 0,0 0 0,0 0 0,0 0 0,0-1 0,2 1-9,5-2 23,-1 0 0,1-1 0,-1 0-1,0-1 1,1 0 0,-2 0 0,1-1-1,1 0-22,20-17-90,-1-1-1,-1-2 0,-1 0 1,-1-2-1,-1-1 0,-1-1 91,-20 22-10,-5 13 17,0-1 0,1 0 1,-1 0-1,1 0 0,0 1 1,0-1-1,1 0 1,0 4-8,1 10 55,-2 144 751,0-161-803,0 1 0,0-1 0,0 1 1,0-1-1,1 1 0,-1-1 0,1 1 0,0-1 0,0 1 1,0-1-1,0 0 0,0 1 0,0-1 0,1 0 0,-1 0 1,1 0-1,-1 0 0,1 0 0,0 0 0,0-1 0,0 1 1,0 0-1,0-1 0,0 0 0,0 1 0,0-1 0,1 0 0,-1 0 1,0 0-1,1-1 0,0 1-3,4 1-131,-1-1 0,1 0 0,0-1-1,-1 0 1,1 0 0,0 0 0,-1-1 0,1 0 0,-1 0-1,1 0 1,5-3 131,37-22-3070</inkml:trace>
</inkml:ink>
</file>

<file path=ppt/ink/ink6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5.4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13830,'2'3'8344,"0"6"-4806,-2 27-4796,0-30 2322,0 269-151,1-274-920,1 0 0,0-1 0,1 1 0,-1-1 0,0 1 0,0-1 0,0 0 0,0 0 0,0 0 0,0 0 0,0 0 0,0 0 0,1-1 0,-1 1 0,0-1 0,2 0 7,5-3-5,0 0 0,0-1 0,0 0 0,-1 0 1,1-1-1,-1 0 0,0-1 0,-1 1 0,0-1 0,5-6 5,13-17-169,0-1 0,0-5 169,-16 23-51,0 0 0,-1-1 1,-1 0-1,0 0 0,-1 0 1,1-5 50,-4 75-16,-8-16 66,-3 71 180,8-110-263,0 0-1,0-1 1,1 1-1,-1 0 1,0 0 0,1 0-1,-1-1 1,0 1 0,1 0-1,-1 0 1,1-1 0,-1 1-1,1 0 1,-1-1 0,1 1-1,0-1 1,-1 1 0,1-1-1,0 1 1,0-1 0,-1 1-1,1-1 1,0 0 0,0 1-1,-1-1 1,1 0 0,0 0-1,0 1 1,0-1 0,0 0-1,-1 0 1,1 0 0,0 0-1,0 0 1,0 0 0,0 0-1,0-1 1,-1 1 0,1 0-1,0 0 1,0-1 0,0 1-1,-1 0 1,2-1 33,3 0-353,23-4-2653</inkml:trace>
</inkml:ink>
</file>

<file path=ppt/ink/ink6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6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 15655,'0'0'3562,"4"-1"1119,2 5-3936,1 23-449,-2-1-1,-1 1 1,1 22-296,9 55 116,15-172-321,-22 53 145,1 0 0,0 1 0,0 0 0,2 0 0,-1 1 0,2 0 1,0 1-1,0 0 0,1 1 0,1 0 0,0 1 0,0 0 0,7-2 60,-19 11-16,1 0 0,0 0 0,-1 0-1,1 0 1,0 1 0,-1-1 0,1 0 0,0 1 0,0 0 0,0-1 0,0 1 0,-1 0-1,1 0 1,0 0 0,0 0 0,0 0 0,0 1 0,0-1 16,-1 1-3,0-1 1,0 1 0,1 0-1,-1 0 1,0-1 0,-1 1-1,1 0 1,0 0-1,0 0 1,0 0 0,0 0-1,-1 0 1,1 0-1,-1 0 1,1 1 0,-1-1-1,1 0 1,-1 0-1,1 0 1,-1 1 2,2 9 44,-1 0-1,0-1 1,-1 1 0,0 0 0,-1 0-1,0 0-43,-1 15 111,0 8 52,1-24-113,0 0-1,1-1 1,0 1-1,0 0 0,1 0 1,0 0-1,2 6-49,-1-15 1,-1 0 0,0 0 0,0 0 0,1 0-1,-1 0 1,0-1 0,1 1 0,-1 0 0,1-1 0,-1 1 0,1-1-1,-1 0 1,1 1 0,-1-1 0,1 0 0,0 0 0,-1 0 0,1 0-1,-1 0 1,1 0 0,-1 0 0,1-1 0,0 1-1,41-9 58,-23-2-72,0-2 1,-1 0-1,0-1 1,-1 0-1,5-7 14,16-12-157,15-18-72,-53 77 274,-1-18-39,5 82 309,-4-84-303,0-1 0,0 1 0,1-1 0,-1 1 1,1-1-1,1 1 0,-1-1 0,1 0 0,0 0 1,0 0-1,0 0 0,1-1 0,-1 0 0,2 2-12,-3-5-50,0 0-1,0 1 1,0-1-1,0 0 0,0 0 1,1 0-1,-1 0 1,0-1-1,0 1 0,1 0 1,-1-1-1,0 0 1,1 0-1,-1 1 1,1-1-1,-1-1 0,0 1 1,1 0-1,-1-1 1,0 1-1,1-1 0,-1 1 1,0-1-1,0 0 1,2-1 50,21-25-2380</inkml:trace>
</inkml:ink>
</file>

<file path=ppt/ink/ink6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6.5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24123,'0'0'768,"0"0"-383,0 0 591,0 0-240,0 0-576,0 0-160,0 0 0,4 0-64,3 0-336,11 0-848,17 0-3330</inkml:trace>
</inkml:ink>
</file>

<file path=ppt/ink/ink6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7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0 2177,'0'6'14879,"-2"2"-7378,-4 14-3772,-4 17-7655,7-24 5887,-4 51-1891,3 1 0,4 53-70,1-56-494,18-61-1385,8-6-100,4-7-2218</inkml:trace>
</inkml:ink>
</file>

<file path=ppt/ink/ink6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8.2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40 14807,'-1'0'188,"1"0"1,0 0-1,0 0 1,-1 1-1,1-1 1,0 0-1,0 0 0,-1 0 1,1 1-1,0-1 1,0 0-1,0 0 1,-1 0-1,1 1 1,0-1-1,0 0 1,0 0-1,0 1 1,0-1-1,0 0 0,0 1 1,-1-1-1,1 0 1,0 0-1,0 1 1,0-1-1,0 0 1,0 1-1,0-1 1,0 0-1,0 0 1,0 1-1,1-1 0,-1 0 1,0 1-1,0-1 1,0 0-1,0 0 1,0 1-1,1-1-188,12 5 2189,27-4-2936,-35-1 1417,56 0-467,-1-2 1,1-3-1,6-3-203,1-2-338,0 4-1,0 2 0,29 4 339,-96 0 149,-1 0 57,0 0 197,0 0-107,-14 0-128,1 1-163,1 0 0,-1 1 0,1 1 0,-1 0 0,1 0 0,0 1-1,0 1 1,1 0 0,-1 1 0,1 0 0,0 0 0,-3 4-5,8-6-5,-1 1 0,1 0 1,0 0-1,0 0 0,1 1 0,-1-1 0,1 1 0,1 1 1,-1-1-1,1 1 0,0-1 0,0 1 0,1 1 1,0-1-1,1 0 0,-1 1 0,1-1 0,1 1 0,-1 0 1,1 6 4,0-1 3,4 18-93,-2-30 87,-1 0 0,1 0 0,-1 0 0,1 0 0,0 0 0,-1 0 0,1-1 0,0 1 0,0 0 0,0-1 0,0 1 0,0 0 0,-1-1 0,1 1 0,0-1 0,0 0 0,0 1 0,0-1 0,1 0 0,-1 1 0,0-1 0,0 0 0,0 0 0,0 0 0,0 0 0,0 0 0,0 0 0,0 0 3,9-1-21,1 0 0,-2-1 0,1 0-1,0-1 1,0 0 0,-1 0 0,1-1 0,-1 0 0,0-1 0,0 0 0,-1 0 0,1-1 0,-1 0 0,-1 0-1,1-1 1,-1 0 0,0 0 0,0-1 0,-1 0 21,9-11-128,-1 0 0,-2-1 0,1 0 0,-2-1 0,-1-1 0,-1 1 0,5-19 128,-20 169 1545,5-116-1495,1 0 0,0 0 0,1 0 0,0 0 0,1 0 1,0 0-1,2 0 0,2 9-50,-4-18 0,0 0 0,0-1 1,0 1-1,1 0 1,-1-1-1,1 1 0,0-1 1,0 0-1,0 0 0,1 0 1,-1 0-1,1-1 0,-1 1 1,1-1-1,0 0 0,0 0 1,0 0-1,0-1 1,0 1-1,0-1 0,0 0 1,1 0-1,-1 0 0,0-1 1,1 0-1,-1 0 0,1 0 1,-1 0-1,0 0-181,0 0 0,0 0 0,0-1 0,0 1 0,0-1 1,-1 0-1,1 0 0,0 0 0,0-1 0,-1 1 0,1-1 1,-1 0-1,0 0 0,1 0 0,-1 0 0,0-1 0,0 1 0,0-1 1,2-2 180,30-37-8009</inkml:trace>
</inkml:ink>
</file>

<file path=ppt/ink/ink6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8.7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18248,'0'0'2265,"0"0"-1432,0 15 1045,-1 57-328,0-10-555,4 32-995,-3-92-9,0 0 0,1 0 0,-1 0 0,0 0-1,1 0 1,0 0 0,-1 0 0,1 0 0,0-1 0,0 1 0,0 0 0,1 0-1,-1 0 10,0-1-10,-1-1-1,1 0 1,-1 0-1,1 1 1,-1-1-1,1 0 1,-1 0-1,1 0 1,-1 1-1,1-1 1,-1 0-1,1 0 0,0 0 1,-1 0-1,1 0 1,-1 0-1,1 0 1,-1 0-1,1 0 1,-1 0-1,1-1 1,-1 1-1,1 0 1,-1 0-1,1 0 0,-1-1 1,1 1-1,-1 0 1,1 0-1,-1-1 1,1 1-1,-1-1 1,0 1-1,1 0 1,-1-1-1,1 1 1,-1-1-1,0 1 0,0-1 1,1 1-1,-1-1 1,0 1-1,0-1 1,0 1-1,1-1 1,-1 1-1,0-1 1,0 1-1,0-1 1,0 1 9,9-21-171,1 2 0,1-1 0,1 2 0,1-1 0,0 2 0,1 0 0,1 0 0,1 1 0,0 1 0,9-5 172,-24 19 7,-1 1 0,1-1 0,0 1 0,0 0 0,0-1 1,-1 1-1,1 0 0,0 0 0,0 0 0,0-1 0,0 1 1,0 0-1,-1 0 0,1 0 0,0 0 0,0 1 0,0-1 0,0 0 1,0 0-1,-1 0 0,1 1 0,0-1 0,0 0 0,0 1 1,-1-1-1,1 1 0,0-1 0,0 1 0,-1-1 0,1 1 0,-1-1 1,1 1-1,0 0 0,-1-1 0,1 1 0,-1 0 0,1 0 1,-1-1-1,0 1 0,1 0 0,-1 0 0,0 0-7,17 41 397,-14-30-222,2-1 0,0 0 1,0 0-1,1-1 0,1 1 0,-1-1 0,7 6-175,-12-14-86,1 0-1,0 0 1,-1 0-1,1 0 1,0 0-1,0-1 0,0 1 1,0 0-1,1-1 1,-1 0-1,0 1 0,1-1 1,-1 0-1,1 0 1,-1 0-1,1-1 0,-1 1 1,1-1-1,0 1 1,-1-1-1,1 0 0,0 0 1,-1 0-1,1 0 1,0 0-1,-1-1 1,1 1-1,-1-1 0,1 0 1,-1 0-1,1 0 1,-1 0-1,2-1 87,24-24-6398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6.9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1 406 12438,'4'1'7029,"4"5"-4377,-10 39-2200,1 40-98,1-79-351,1 0-1,0-1 1,0 1 0,0 0-1,1-1 1,0 1 0,0-1-1,0 0 1,0 1 0,1-1 0,0 0-1,2 2-2,-3-5-11,1 0-1,-1 0 1,1 0-1,-1 0 0,1 0 1,0-1-1,0 1 1,0-1-1,0 0 1,0 0-1,0 0 1,0 0-1,0-1 0,0 1 1,1-1-1,-1 1 1,0-1-1,0 0 1,1-1-1,-1 1 1,0 0-1,0-1 0,0 0 1,3-1 11,3 0-30,-1 0 1,0-1 0,0 0-1,0-1 1,0 0 0,0 0-1,-1-1 1,4-3 29,7-7-107,0-1 0,-1 0-1,-1-2 1,-1 0 0,0-1 0,-1 0 0,0-4 107,-5 8-190,-1 1 0,-1-1 1,-1 0-1,0-1 0,-1 0 1,-1 0-1,0 0 1,-1 0-1,-1-1 0,1-10 190,-3 13-96,1-31-347,-4-41 443,2 72 109,-1 0 0,0 0 0,-1 1 0,-1-1 1,0 1-1,-1 0 0,-1 0 0,-2-5-109,5 100 1235,1 18-636,1 4 179,5 12-778,-2-95 57,1-1 1,1 0 0,1 0-1,1 0 1,0 0 0,2-1-1,0 0 1,1-1 0,1 0-1,1 0 1,0-1 0,2 0-1,10 11-57,-20-25-145,17 13 107,-20-15-111,1-1 1,0 0-1,-1 0 1,1 0-1,0 1 1,-1-1-1,1 0 1,0 0 0,0 0-1,-1 0 1,1 0-1,0 0 1,-1 0-1,1 0 1,0 0-1,0-1 1,-1 1 0,1 0-1,0 0 1,-1-1-1,1 1 1,0 0 148,8-10-6694</inkml:trace>
</inkml:ink>
</file>

<file path=ppt/ink/ink6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9.0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15095,'-4'0'4306,"4"0"-4306,0 0-3442,0 0 3410,0 0-5250</inkml:trace>
</inkml:ink>
</file>

<file path=ppt/ink/ink6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19.4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15335,'1'46'6320,"6"63"-4367,-6-96-1874,0-1 1,1 0-1,1 1 0,0-1 0,0 0 1,3 4-80,-5-13 15,1 0 1,-1 0 0,0-1 0,1 1 0,0 0 0,0-1 0,0 1 0,0-1 0,0 0-1,0 0 1,0 1 0,1-2 0,-1 1 0,1 0 0,0 0 0,-1-1 0,1 1 0,0-1-1,0 0 1,0 0 0,0 0 0,0 0 0,0-1 0,0 1 0,0-1 0,0 0 0,2 0-16,4-1 35,0 0 0,1-1 0,-1 0 0,0 0 0,0-1 0,0 0 0,0-1 0,-1 0 0,0 0 0,1-1 1,-1 0-1,-1-1 0,1 1 0,-1-2 0,0 1 0,0-1 0,-1 0 0,0 0 0,0 0 0,-1-1 1,0 0-1,0 0 0,-1-1 0,0 1 0,0-1 0,0-5-35,-3 11 20,0 0-1,0-1 1,-1 1 0,1-1-1,-1 0 1,0 1-1,0-1 1,0 1 0,0-1-1,-1 1 1,1-1 0,-1 1-1,0-1 1,0 1-1,-1-1 1,1 1 0,-1 0-1,1 0 1,-1 0 0,0 0-1,0 0 1,0 0 0,-1 0-1,1 1 1,-1-1-1,1 1 1,-1-1 0,0 1-1,0 0 1,0 0-20,-5-2-10,-1 0-1,0 1 1,0 0-1,0 0 1,0 1 0,-1 0-1,1 0 1,0 1 0,-1 0-1,1 1 1,-2 0 10,7 0-62,0-1 0,0 1-1,0 0 1,0 0 0,0 1 0,0-1 0,0 1 0,0-1 0,0 1 0,0 1-1,1-1 1,-1 0 0,0 1 0,1 0 0,-1 0 0,1 0 0,-1 0 0,1 1 0,0-1-1,0 1 1,0 0 0,0 0 0,1 0 0,-1 0 0,1 0 0,-1 1 0,1-1-1,1 1 1,-1-1 0,0 1 0,1 0 0,-1 0 0,1 0 0,0-1 0,0 4 62,-6 30-3962,6-7-7350</inkml:trace>
</inkml:ink>
</file>

<file path=ppt/ink/ink6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0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332 3 13318,'0'0'235,"0"0"0,0 0 0,0-1 0,1 1 0,-1 0 0,0 0 0,0 0-1,0 0 1,0-1 0,1 1 0,-1 0 0,0 0 0,0 0 0,0 0 0,1 0 0,-1 0 0,0 0 0,0 0 0,1 0-1,-1-1 1,0 1 0,0 0 0,1 0 0,-1 0 0,0 0 0,0 0 0,0 0 0,1 0 0,-1 1 0,0-1 0,0 0 0,1 0-1,-1 0 1,0 0 0,0 0 0,0 0 0,1 0 0,-1 0 0,0 1 0,0-1 0,0 0 0,1 0 0,-1 0 0,0 0 0,0 1-1,0-1 1,0 0 0,0 0 0,0 0 0,1 1 0,-1-1 0,0 0 0,0 0 0,0 0 0,0 1-235,-4 14 0,-1 1 0,0-1 0,-1 0 0,-1 0 1,0-1-1,-1 0 0,-9 11 0,-12 26 47,-81 145-77,-15 6 30,121-197 152,-8 10-917,10-37-2319,2-16-2924</inkml:trace>
</inkml:ink>
</file>

<file path=ppt/ink/ink6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0.6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8612,'0'0'6275,"0"0"-3666,0 0-1126,0 0 91,4 4-269,63 233 1846,-40-145-2733,-17-57-262,0 0 0,2-1 1,2-1-1,4 7-156,-18-40-147,3 3 243,-2-6-3020,-1-19-1264</inkml:trace>
</inkml:ink>
</file>

<file path=ppt/ink/ink6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0.9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 6659,'0'0'10613,"0"4"-8852,0-4 480,29 0-865,9 0-415,8 0-257,7-4-176,-4-5-207,-6 3-129,-8-4-192,-14 4-64,-10-1-1217,-11-2-4866</inkml:trace>
</inkml:ink>
</file>

<file path=ppt/ink/ink6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1.5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13382,'0'0'3562,"0"0"-1954,-1 1 2755,-2 11-3483,3 316 939,4-317-1863,-4-11-10,0 0 1,0 0 0,0 1-1,0-1 1,1 0 0,-1 0-1,0 0 1,0 0-1,0 0 1,0 0 0,1 0-1,-1 0 1,0 1 0,0-1-1,0 0 1,1 0-1,-1 0 1,0 0 0,0 0-1,0 0 1,0 0 0,1 0-1,-1 0 1,0 0-1,0 0 1,0 0 0,1 0-1,-1-1 1,0 1 0,0 0-1,0 0 1,0 0 0,1 0-1,-1 0 1,0 0-1,0 0 1,0 0 0,0-1-1,1 1 1,-1 0 0,0 0-1,0 0 1,0 0-1,0-1 1,0 1 0,0 0-1,0 0 1,0 0 0,0 0-1,1-1 1,-1 1 0,0 0-1,0 0 1,0 0-1,0-1 1,0 1 0,0 0-1,0 0 1,0 0 0,0 0-1,0-1 1,-1 1-1,1 0 55,7-24-6282</inkml:trace>
</inkml:ink>
</file>

<file path=ppt/ink/ink6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1.8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21546,'0'0'448,"0"0"-432,4 0-32,3 0-560,-4 0-1681,-3 13-4578</inkml:trace>
</inkml:ink>
</file>

<file path=ppt/ink/ink6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2.8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11 275 11973,'-1'29'8299,"1"5"-4116,-9 157-3328,8-90-767,27-103-130,-20 0 13,0-1 1,0 0 0,-1-1-1,1 1 1,-1-1-1,0 0 1,0 0 0,0-1-1,0 0 1,-1 1 0,0-2-1,0 1 29,49-73-671,-40 56 421,7-6-62,-13 18 260,0 1-1,0-1 1,-1-1 0,0 1-1,0-1 1,-1 0-1,-1 0 1,0 0-1,-1-1 1,0 1-1,1-9 53,-4 19 64,0 1 144,0 0-48,0 15-18,0 236 714,0-251-856,0 1 0,1 0 0,-1 0 0,0 0 0,1 0 0,-1-1 0,1 1 0,-1 0 0,1-1 0,-1 1 0,1 0 0,-1-1 0,1 1 0,0 0 0,-1-1 0,1 1 0,0-1 0,-1 1 0,1-1 0,0 1 0,0-1 0,-1 0 0,1 1 0,0-1 0,0 0 0,0 0 0,0 0 0,0 0 0,-1 1 0,1-1 0,0 0 0,0 0 0,0-1 0,0 1 0,0 0 0,0 0 0,35-6-2,-26 1-31,0-1 1,-1 1 0,0-2 0,0 1 0,0-1 0,-1-1 0,5-4 32,54-63-833,-55 61 573,44-63-1504,-38 46-2601,-1-1-1,-2-1 0,-1-2 4366,11-35-5272,-6 0 4531,-8 24 4128,-2 0 4058,-12 66 863,-1 8-4750,-19 103-3608,14-73 307,3 0 0,2-1-1,4 59-256,1-59 102,-1-56-155,0 0 0,1 0-1,-1 1 1,0-1-1,1 0 1,-1 0 0,1 0-1,0 0 1,0 0 0,-1 0-1,1 0 1,0 0 0,0 0-1,0 0 1,0 0-1,0 0 1,0-1 0,0 1-1,0 0 1,0-1 0,0 1-1,1 0 54,0-1-239,-1 1-1,1 0 1,-1 0 0,1 0-1,-1 0 1,1 1 0,-1-1-1,0 0 1,0 0-1,1 1 1,-1-1 0,0 1-1,0-1 1,-1 1-1,1 0 240,2 8-4423,-2-1-3850</inkml:trace>
</inkml:ink>
</file>

<file path=ppt/ink/ink6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3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0 432,'-4'0'16280,"4"0"-14247,0 0-401,0 0-143,0 6-609,0-2-95,11 2-1,14 0-48,6-6-143,8 0-145,7 0-240,-11 0-96,-7-6-112,-7 0-176,-10 6-688,-4 0-1682,-7 0-15206</inkml:trace>
</inkml:ink>
</file>

<file path=ppt/ink/ink6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3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13286,'0'0'4474,"0"0"-2702,0 0-385,0 0-123,0 14-2,0 260 1468,1-274-2816,-1 1 0,1-1 0,0 1 0,-1-1 0,1 1 0,0-1 0,-1 1 0,1-1 0,0 0 0,0 1 0,-1-1 0,1 0 0,0 0 0,0 0 0,0 0 0,-1 1 0,1-1 0,0 0 0,0 0 0,0-1 0,0 1 0,-1 0 0,1 0 0,0 0 0,0 0 0,0-1 86,23-4-3519,-2-19-5488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7.3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19049,'0'0'2545,"0"3"-1857,0-3 497,0 3-177,0-3-672,0 0-320,0 0-16,0 0-144,6 0-784,3 0-2098,7 0-7138</inkml:trace>
</inkml:ink>
</file>

<file path=ppt/ink/ink6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4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12550,'0'0'9508,"0"0"-8740,0 0 1,0 0 255,0 0-688,0 0-320,0 13 48,0 6-64,0 6-256,0 0-1232,0-2-3795</inkml:trace>
</inkml:ink>
</file>

<file path=ppt/ink/ink6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5.5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245 364 19033,'0'0'2243,"0"0"-1314,0 0-78,-25 0 832,16 1-1638,1 0 0,-1 1 0,1 1 0,-1-1 0,1 1 0,0 0 0,0 1 1,1 0-1,-1 0 0,1 1 0,0 0 0,0 0 0,0 1 0,1-1 0,-2 3-45,-4 4-7,0 0 0,0 1 0,1 0 0,1 1 0,0 0 0,1 1 0,-1 4 7,8-12-38,0-1 1,0 0-1,1 1 0,0-1 0,0 1 0,0 0 0,1-1 0,0 1 0,1 5 38,0 6-203,-1-17 75,6-1 74,0-1 0,0 0-1,0 0 1,0-1 0,0 0 0,0 0 0,-1 0 0,1 0-1,-1-1 1,1 0 0,-1-1 0,0 1 0,0-1-1,-1 0 1,1 0 0,1-2 54,13-13-48,-2-2 0,0 1-1,3-9 49,-1 4-109,3-5-435,-2 0-1,0-1 0,-3-1 0,5-11 545,-15 25-610,1-1 0,-2 0-1,-1 0 1,0 0 0,-2-1-1,0 0 1,-1 1 0,0-13 610,-1 1-120,0 23 258,0 1 0,0-1 0,-1 0 0,0 0 0,-1 1 0,1-1 1,-2 0-1,1 1 0,-3-8-138,4 15 54,0 0 1,0 0-1,0 0 1,0 0 0,0 0-1,0-1 1,0 1-1,0 0 1,0 0-1,0 0 1,0 0-1,0 0 1,0 0-1,-1 0 1,1-1 0,0 1-1,0 0 1,0 0-1,0 0 1,0 0-1,0 0 1,0 0-1,0 0 1,-1 0 0,1 0-1,0 0 1,0 0-1,0 0 1,0-1-1,0 1 1,0 0-1,-1 0 1,1 0 0,0 0-1,0 0 1,0 0-1,0 0 1,0 0-1,0 0 1,-1 0-1,1 1 1,0-1 0,0 0-1,0 0 1,0 0-1,0 0 1,0 0-1,0 0 1,-1 0-1,1 0 1,0 0-1,0 0 1,0 0 0,0 0-1,0 0 1,0 1-1,0-1 1,0 0-1,0 0 1,0 0-1,-1 0-54,-3 13 658,1 13-633,0 338 2086,5-190-1469,-2-173-629,0 0 1,-1 0-1,1 0 1,0 0 0,0 0-1,0-1 1,0 1-1,0 0 1,1 0-1,-1 0 1,0 0-1,0 0 1,1 0 0,-1 0-1,0 0 1,1 0-1,-1 0 1,1 0-1,-1 0 1,1-1-1,0 1 1,-1 0-1,1 0 1,0-1 0,-1 1-1,1 0 1,0-1-1,0 1 1,0-1-1,-1 1 1,1-1-1,0 0 1,0 1 0,0-1-1,0 0 1,0 1-1,0-1 1,0 0-1,0 0 1,0 0-1,0 0 1,0 0 0,0 0-1,0 0 1,0 0-1,0 0 1,0-1-1,0 1-13,3-1 28,0-1 1,0 1-1,0-1 0,-1 0 0,1 0 0,0 0 1,-1 0-1,0-1 0,0 1 0,0-1 0,3-2-28,40-53-95,-30 36-64,1 1 1,1 1-1,11-10 159,-28 30-1,-1 0-1,0 0 1,0 0-1,1-1 1,-1 1-1,0 0 1,1 0-1,-1 0 1,0 0-1,0 0 1,1 0-1,-1 0 1,0 0-1,0 0 1,1 1-1,-1-1 1,0 0-1,1 0 0,-1 0 1,0 0-1,0 0 1,1 0-1,-1 1 1,0-1-1,0 0 1,0 0-1,1 0 1,-1 0-1,0 1 1,0-1-1,0 0 1,1 0-1,-1 1 1,0-1-1,0 0 1,0 0-1,0 1 1,0-1-1,0 0 1,0 0-1,0 1 1,1-1-1,-1 0 0,0 1 1,0-1 1,5 15-71,-5-14 69,13 54 59,-11-41-45,1-1 1,0 1 0,1 0 0,1-1 0,0 0-1,6 11-12,-10-23-98,-1-1 0,1 1 0,-1 0 0,1 0 0,0-1 0,-1 1 0,1 0 0,0-1-1,-1 1 1,1-1 0,0 1 0,0-1 0,-1 1 0,1-1 0,0 1 0,0-1 0,0 0 0,0 0 0,0 1-1,0-1 1,-1 0 0,1 0 0,0 0 0,0 0 0,0 0 0,1 0 98,11 0-4445</inkml:trace>
</inkml:ink>
</file>

<file path=ppt/ink/ink6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5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19545,'-4'3'3137,"4"-3"-2768,0 3 447,0-3-160,0 3-656,0 1 0,0-1-336,0-3-1057,7 0-6834</inkml:trace>
</inkml:ink>
</file>

<file path=ppt/ink/ink6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7.4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164 0 10165,'0'0'3028,"0"0"-1025,0 0 70,0 0 315,0 0-921,0 0-608,0 0-189,0 0-22,0 0-61,0 0-171,0 0-34,0 0-70,0 0-96,0 0-21,0 0-43,-10 1 37,-4 3-156,1 1-1,0 0 0,0 1 1,1 0-1,0 1 0,0 0 0,0 1 1,1 0-1,0 1 0,-4 5-32,13-10-4,0 0-1,0 1 0,0-1 1,0 0-1,1 1 0,0-1 0,0 1 1,0 0-1,0-1 0,1 1 1,0 0-1,0 0 0,0-1 1,1 1-1,-1 0 0,1-1 1,0 1-1,0-1 0,1 1 0,-1-1 1,1 1-1,0-1 0,0 0 1,1 0-1,-1 0 0,1 0 1,0 0-1,0-1 0,0 1 1,1-1-1,-1 0 0,1 0 1,2 2 4,55 22-89,-50-24 39,0 1 0,-1 1-1,1-1 1,-1 2 0,0 0 0,-1 0-1,4 3 51,-11-8-23,-1 0 0,0 0 0,0 0-1,0 0 1,0 0 0,0 0 0,0 1-1,0-1 1,0 0 0,0 1 0,0-1 0,0 0-1,-1 1 1,1-1 0,-1 1 0,1-1-1,-1 1 1,0-1 0,1 1 0,-1-1-1,0 1 1,0-1 0,0 1 0,0 0 0,0-1-1,-1 1 1,1 0 23,-2 1-11,1-1 1,0 1-1,-1-1 0,0 0 0,1 0 1,-1 0-1,0 0 0,0 0 0,-1 0 1,1 0-1,0 0 0,0-1 0,-1 0 1,-1 2 10,-6 2 13,-1 0 0,0-1 0,0 0 0,-1-1 0,1 0 0,-11 1-13,19-4 77,3 1-131,-1-1 1,1 0-1,-1 0 1,1 1-1,0-1 1,-1 0-1,1 0 1,-1 0-1,1 0 1,-1 0-1,1 0 1,-1 0-1,1 0 1,-1 0-1,1 0 0,-1 0 1,1 0-1,-1 0 1,1 0-1,0 0 1,-1 0-1,1 0 1,-1-1-1,1 1 1,-1 0-1,1 0 1,0-1-1,-1 1 1,1 0-1,0-1 1,-1 1-1,1 0 1,0-1-1,-1 1 1,1 0-1,0-1 1,-1 1-1,1-1 1,0 1-1,0 0 1,0-1-1,-1 1 1,1-1-1,0 1 1,0-1-1,0 1 1,0-1-1,0 1 1,0-1-1,0 1 1,0-1-1,0 1 1,0 0-1,0-1 1,0 1-1,1-1 1,-1 1-1,0-1 1,0 1-1,0-1 1,0 1-1,1 0 1,-1-1-1,0 1 1,1-1 53,8-30-7548</inkml:trace>
</inkml:ink>
</file>

<file path=ppt/ink/ink6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7.9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89 0 16183,'0'0'1884,"0"0"-710,0 3 405,0 28-780,-1 1 0,-1-1 0,-2 0 0,-7 27-799,-2-7 285,-3 5-6,3 1 0,2 0 0,2 1 0,1 44-279,7-99 10,1 1 1,0 0 0,0-1-1,1 1 1,-1-1-1,1 1 1,0-1-1,-1 1 1,2-1-1,-1 1 1,0-1-1,1 0 1,-1 0 0,1 1-1,0-1 1,0 0-1,0-1 1,1 1-1,-1 0 1,1-1-1,-1 1 1,1-1-1,0 0 1,0 0 0,1 1-11,4 0-134,0 0 1,0 0 0,1-1-1,-1 0 1,0 0 0,1-1-1,0 0 1,-1-1-1,1 0 1,1 0 133,0 0-684,17-1-5008,-19-2-3283</inkml:trace>
</inkml:ink>
</file>

<file path=ppt/ink/ink6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8.2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18552,'0'0'1198,"0"0"-696,13 0 1566,203-2 1064,-101 1-4228,-1 1-7976,-106 0 1279</inkml:trace>
</inkml:ink>
</file>

<file path=ppt/ink/ink6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9.0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219 216 832,'10'-7'4944,"-5"5"-3554,0-1 1,0 0-1,0-1 0,0 1 0,-1-1 1,0 0-1,0 0 0,0 0 0,1-2-1390,-5 5 2604,0 1-848,0 0-726,-20 9-163,4 2-767,1 1 0,0 0 0,0 0 0,1 2 0,1 0 0,-4 6-100,-71 95 384,81-106-375,0 0 0,0 1-1,1 0 1,1 1 0,0-1 0,0 1 0,1 0 0,0 0-1,1 0 1,0 1 0,1-1 0,0 1 0,0 7-9,2-17-35,5-3 31,0 1-1,0-1 1,-1 0-1,1-1 1,0 1-1,-1-1 1,0 0-1,1 0 1,-1 0-1,0-1 1,3-1 4,44-36-11,-39 31-12,10-10-44,0 0-1,-1-2 0,-1 0 1,0-1-1,-2-1 0,-1-1 0,-1 0 1,6-14 67,-22 117 387,2-33-315,-3-14-22,0-15 21,1 1 0,1 0-1,2 12-70,-3-26 9,1 1-1,0-1 0,1 1 0,-1-1 0,1 1 0,-1-1 0,1 0 0,1 0 0,-1 0 0,0 0 0,1-1 1,0 1-1,0 0 0,0-1 0,0 0 0,2 1-8,1-2 1,1 0 0,-1 0 1,1 0-1,0-1 0,0 0 0,0 0 0,-1-1 1,1 0-1,0 0 0,0-1 0,0 0 1,0 0-1,1-1-1,1 0-37,-1-1 0,1 0 0,-1 0 0,0-1 0,0 0 0,0-1 0,-1 1 0,0-2 0,1 1 1,-2-1-1,1 0 0,-1 0 0,0-1 0,0 0 0,-1 0 0,4-5 37,6-10-162,0-2 1,-2 1 0,0-1-1,-2-1 1,-1 0 161,3-17 92,-1 1 1,-3-2 0,-1 1-1,-2-1 1,-2 0 0,-2-1-1,-2-6-92,0 49 264,0 1-96,0 10-101,-10 228 259,-1 4 156,11-240-485,1 0 0,-1-1 0,0 1 0,1 0 0,0-1 0,-1 1 0,1-1 0,0 1 0,0-1 0,0 1 0,0-1 0,0 1 0,0-1 0,0 0-1,0 0 1,0 1 0,1-1 0,-1 0 0,0 0 0,1 0 0,-1-1 0,1 1 0,1 0 3,45 19-665,-19-10-1708,-19-5-1588,-2-4-5631</inkml:trace>
</inkml:ink>
</file>

<file path=ppt/ink/ink6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9.4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 16936,'78'-1'6885,"-16"-2"-5300,54-8-1585,-98 8-210,39-4 601,-22 10-3381,-28 0-48,4 0-5996,-1-3-771</inkml:trace>
</inkml:ink>
</file>

<file path=ppt/ink/ink6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39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1 224,'8'2'14373,"-4"4"-6792,0 15-3510,-8 14-7677,2-23 4480,2-8 210,-2 3-1037,-2 14 3,0 0 0,1 0 0,1 0 0,1 0 0,1 0 0,1 0 0,2 12-50,-2-31 3,0-1-1,-1 1 0,1-1 1,0 0-1,0 1 1,-1-1-1,1 0 0,0 0 1,1 0-1,-1 1 1,0-1-1,0 0 0,0-1 1,1 1-1,-1 0 1,0 0-1,1 0 0,-1-1 1,0 1-1,1-1 1,-1 1-1,1-1 0,-1 1 1,1-1-1,0 0 1,0 0-3,50 1 133,-35-1-19,-12-1-97,0 1 1,0 0 0,-1-1-1,1 0 1,0 0 0,0 0-1,-1-1 1,1 0 0,-1 0-1,0 0 1,1 0 0,-1-1 0,0 1-1,0-1 1,0 0 0,-1 0-1,1-1 1,-1 1 0,0-1-1,0 0 1,0 0 0,0 0-18,2-3 50,-1-1 1,0 0-1,-1 1 1,0-1-1,0-1 1,0 1-1,-1 0 1,0-1-1,-1 1 1,0-1-1,0 1 1,-1-5-51,0 10 7,0 0 1,-1 0-1,1 0 1,0 1 0,-1-1-1,0 0 1,0 0-1,0 0 1,0 0 0,0 1-1,-1-1 1,1 0-1,-1 1 1,1-1 0,-1 1-1,0 0 1,0 0-1,0 0 1,0 0 0,-1 0-1,1 0 1,0 0-1,-1 0 1,1 1 0,-1 0-1,0-1 1,0 1-1,1 0 1,-1 0 0,0 1-1,-2-2-7,-11-1-47,-1 1 0,1 0 0,0 1 0,-1 1 0,-6 0 47,3 1-115,6-1-438,1 0 0,0 2 0,0-1 0,-11 4 553,4-1-4127</inkml:trace>
</inkml:ink>
</file>

<file path=ppt/ink/ink6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5.1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1 13190,'0'0'2265,"0"0"-448,0 0 285,0 0-752,0 0-614,0 0-138,0 0-86,0 0-69,0 0 56,0 0 88,0 0-160,0 0-174,0 0-82,0 21 312,-18 341-24,18-361-571,0-1-1,0 0 1,-1 1 0,1-1 0,0 0 0,0 0-1,-1 1 1,1-1 0,0 0 0,0 0-1,-1 0 1,1 1 0,0-1 0,-1 0 0,1 0-1,0 0 1,-1 0 0,1 0 0,0 1-1,-1-1 1,1 0 0,0 0 0,-1 0 0,1 0-1,0 0 1,-1 0 0,1 0 0,0 0-1,-1 0 1,1-1 0,0 1 0,-1 0 0,1 0-1,0 0 1,-1 0 0,1 0 0,0 0-1,-1-1 1,1 1 0,0 0 0,0 0 0,-1-1-1,1 1 1,0 0 0,0 0 0,-1-1-1,1 1 113,-7-16-6691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00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62 15207,'0'0'2550,"0"0"-1093,0 0 34,1 1-1370,0-1 0,0 1 0,0 0 0,0-1 0,0 1 0,0 0 0,-1 0 0,1 0 0,0-1-1,0 1 1,-1 0 0,1 0 0,0 0 0,-1 0 0,1 0 0,-1 0 0,0 0 0,1 0 0,-1 1-121,8 27 613,-2 1 1,-1 0-1,0 23-613,-4-29 61,2 1-1,1-1 1,1 0-1,1 0 1,0 0-1,5 7-60,-11-31-18,0 0-1,0 1 0,0-1 1,0 0-1,1 1 1,-1-1-1,0 0 1,0 1-1,0-1 1,0 0-1,0 0 0,1 1 1,-1-1-1,0 0 1,0 0-1,1 1 1,-1-1-1,0 0 0,0 0 1,1 1-1,-1-1 1,0 0-1,1 0 1,-1 0-1,0 0 0,1 0 1,-1 1-1,0-1 1,1 0-1,-1 0 1,0 0-1,1 0 0,-1 0 1,0 0-1,1 0 19,7-11-241,6-36 285,-8 24-149,2 0-3,44-112-1118,-45 121 953,0 0 0,0 0 0,2 1 0,0 0 0,0 1 1,1-1-1,11-9 273,-21 22-21,1-1 0,-1 1-1,0-1 1,1 1 0,-1 0 0,1-1 0,-1 1 0,1 0 0,-1-1 0,1 1 0,-1 0 0,1-1 0,-1 1 0,1 0 0,-1 0 0,1 0 0,-1 0 0,1 0 0,-1-1 0,1 1 0,0 0-1,-1 0 1,1 0 0,-1 1 0,1-1 0,-1 0 0,1 0 0,0 0 0,-1 0 0,1 0 0,-1 1 0,1-1 0,-1 0 0,1 0 0,-1 1 0,1-1 0,-1 0 0,1 1 0,-1-1 0,0 1-1,1-1 1,-1 0 0,1 1 0,-1-1 0,0 1 0,0-1 0,1 1 0,-1-1 0,0 1 0,0 0 0,1-1 0,-1 1 0,0-1 0,0 1 0,0-1 0,0 1 21,7 43 442,-5-32-103,4 21 392,1-1 0,2 1 0,1-1 0,4 4-731,-14-35-8,1 0-1,-1 0 1,1-1 0,-1 1-1,1 0 1,0 0-1,-1-1 1,1 1 0,0-1-1,-1 1 1,1 0-1,0-1 1,0 1 0,0-1-1,0 0 1,0 1 0,-1-1-1,1 0 1,0 1-1,0-1 1,0 0 0,0 0-1,0 0 1,0 0-1,0 0 1,0 0 0,0 0-1,0 0 1,0 0 0,0-1-1,0 1 1,0 0-1,-1-1 1,1 1 0,0 0-1,0-1 1,0 1-1,0-1 1,-1 1 0,1-1-1,0 0 1,0 1 0,-1-1-1,1 0 1,0 1-1,-1-1 1,1 0 0,-1 0-1,1 0 9,80-103-670,-59 71-197,2 2 0,1 1 0,2 1 0,13-10 867,-18 26-494,-22 13 482,1 0-1,-1 0 0,0 0 1,1 0-1,-1 0 0,1 0 1,-1 0-1,1 0 0,-1 0 1,0 0-1,1 0 0,-1 0 1,1 0-1,-1 0 0,0 1 1,1-1-1,-1 0 0,1 0 1,-1 0-1,0 1 0,1-1 1,-1 0-1,0 1 0,1-1 1,-1 0-1,0 0 0,0 1 1,1-1-1,-1 1 0,0-1 13,1 4-16,0 0 0,0 0 1,0 0-1,-1 0 0,1 0 0,-1 0 0,0 0 0,-1 4 16,1 1 129,-2 81 1061,0-30-2,3 0 1,4 23-1189,-4-75 110,1 0-1,0-1 1,0 1-1,0-1 1,1 1 0,0-1-1,0 0 1,0 0-1,1 0 1,3 3-110,-6-8-2,1 0 0,-1 0-1,1-1 1,0 1 0,0 0-1,-1-1 1,1 1 0,0-1 0,1 1-1,-1-1 1,0 0 0,0 0-1,0 0 1,1 0 0,-1-1-1,0 1 1,1 0 0,-1-1 0,1 0-1,-1 1 1,0-1 0,1 0-1,-1 0 1,1-1 0,-1 1 0,1 0-1,-1-1 1,0 0 0,1 1-1,-1-1 1,0 0 0,0 0 0,1 0-1,-1 0 1,0-1 0,0 1 2,2-2-199,1-1 1,-1 1-1,0-1 0,-1 0 1,1 0-1,-1 0 0,1 0 1,-1-1-1,1-2 199,35-68-4388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8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324 381 11301,'0'-1'374,"0"1"0,0-1 0,0 0 0,0 0 0,0 1 0,-1-1 0,1 0 1,0 1-1,0-1 0,-1 0 0,1 1 0,-1-1 0,1 0 0,0 1 0,-1-1 0,1 1 0,-1-1 0,0 1 0,1-1 0,-1 1 0,1-1 0,-1 1 0,0 0 0,1-1 0,-1 1-374,-25-7 2829,-37 6-4161,47 2 2372,8-2-1017,0 1 0,0 1 0,0-1 0,0 1 0,0 1 0,0 0 0,0 0 0,1 0 0,-1 1 0,1 0 0,-1 1 0,1-1 0,0 1 0,0 1 0,1-1 0,-1 1 0,1 0 0,0 1 0,0 0 0,1 0 0,-3 3-23,3-3-44,0 1 0,0 0 0,0 0 0,1 0 0,0 0 0,0 1 1,1-1-1,0 1 0,0 0 0,1 0 0,0 0 0,1 1 0,-1-1 0,2 0 0,-1 1 0,1-1 0,0 0 0,1 1 0,1 7 44,-1-14-9,0 1-1,0-1 1,0 0-1,1 0 1,-1 1 0,0-1-1,1 0 1,0 0-1,-1-1 1,1 1 0,0 0-1,0 0 1,0-1-1,0 0 1,0 1 0,0-1-1,1 0 1,-1 0-1,0 0 1,1 0-1,-1 0 1,1-1 0,-1 1-1,1-1 1,-1 1-1,1-1 1,-1 0 0,1 0-1,-1 0 1,1 0-1,-1-1 10,5 1-20,0 0 1,-1 0-1,1 0 0,0-1 0,-1-1 1,1 1-1,-1-1 0,1 0 0,-1 0 0,0-1 1,4-1 19,14-16-258,-1-1 1,-2-1 0,0-1-1,-1 0 1,-1-2 0,-1 0-1,-1-1 1,-2-1 0,12-27 257,-21 39-517,-1 0 1,0 0 0,-1 0-1,-1-1 1,-1 1-1,1-15 517,-1-98-2712,-3 69 2264,-5 30 3370,6 28-2859,0 1 0,0-1 0,-1 0 0,1 1 0,0-1 0,0 1 0,-1-1 0,1 1 0,0-1 0,-1 1 0,1-1 0,-1 1 1,1-1-1,0 1 0,-1 0 0,1-1 0,-1 1 0,1 0 0,-1-1 0,0 1 0,1 0 0,-1 0 0,1-1 0,-1 1 0,1 0 0,-1 0 0,0 0 0,1 0 0,-1 0 0,1 0 0,-1 0 0,0 0 0,1 0 0,-1 0 0,1 0 1,-1 0-1,0 0 0,1 1 0,-1-1 0,1 0 0,-1 0 0,1 1 0,-1-1 0,0 1-63,-1 4 83,0 0 1,0 0-1,0 0 0,1 1 0,0-1 1,0 1-1,0-1 0,1 1 1,0-1-1,0 6-83,0-3 93,-1-1-44,-1 107 1094,2-102-1020,1 0 0,1 1 0,0-1 0,1 0 0,0-1 0,1 1 1,0 0-1,1 0-123,32 81 523,-31-73-396,2 1-1,0-1 1,1 0-1,1-1 0,1 0 1,0 0-1,4 1-126,-13-18-17,0 0-1,0-1 0,0 1 1,1-1-1,-1 0 1,0 1-1,1-1 0,-1 0 1,1 0-1,-1-1 0,1 1 1,0-1-1,-1 1 1,1-1-1,0 0 0,-1 0 1,1 0-1,0 0 0,0 0 1,-1-1-1,1 1 1,-1-1-1,1 0 0,0 0 1,0 0 17,7-2-102,0-1 0,0 0 0,0-1 0,0 0 1,5-4 101,-5 1-434,0 0 0,0 0 1,-1-1-1,0 0 1,0 0-1,-1-1 1,-1 0-1,0-1 1,0 0-1,4-10 434,-7 13-1049,0-1 0,0 0-1,-1 0 1,-1 0-1,1-1 1,-2 1 0,1-1-1,-1 1 1,-1-4 1049,0 13 1729,0 0 221,0 0-387,0 0 35,0 0-26,0 0-305,0 0-323,0 0-221,0 0-216,0 3 62,0 21-244,0 0 0,1 0 0,1 0 0,2 0 0,0-1 0,2 1 0,6 17-325,-11-38-49,0-1 1,0 0-1,1 0 0,-1 0 0,0 1 0,1-1 1,0-1-1,-1 1 0,1 0 0,0 0 0,0-1 1,0 1-1,0-1 0,1 1 49,-2-2-324,0 1 0,0-1 0,0 0 0,0 1 0,0-1 0,0 0 0,0 0-1,0 1 1,0-1 0,0 0 0,0 0 0,1 0 0,-1-1 0,0 1 0,0 0 0,0 0 0,0 0 0,0-1 0,0 1 0,0-1 0,1 0 324,5-6-8676</inkml:trace>
</inkml:ink>
</file>

<file path=ppt/ink/ink7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5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 12086,'0'0'4911,"0"0"-3011,0 0-566,17 0 109,36-2-1215,-21 0 3,0 1 0,0 2 0,3 1-231,-28-1 23,-1 0 0,0 0 0,1 0 0,-1 0 0,0 1 0,0 0 0,0 0 0,0 1 0,-1 0 0,1 0 0,-1 0 0,1 1 0,-1 0 0,0 0 0,0 0 1,-1 0-1,3 3-23,-4 0 21,0-1 1,0 1 0,-1 0-1,0-1 1,0 1 0,-1 0-1,0 1 1,0-1 0,0 0-1,-1 0 1,0 0 0,0 0 0,-1 1-1,0-1 1,-1 0 0,1 0-1,-1 0 1,0 0 0,-1-1-1,0 1 1,0-1 0,0 1-1,-2 1-21,-6 5 24,-1 0-1,1-1 1,-2-1-1,0 0 1,0 0-1,-1-1 1,-8 3-24,-22 12 330,-40 15-330,81-39 15,40-20-3751,-1-2 0,27-21 3736,-29 19-1272,2 0 0,0 3 0,16-7 1272,-43 23 676,21-10-1030,-15 13 8874,-15 14-7536,3 16-403,7 64 572,-8-86-1145,-1-1 0,1 0 1,0 0-1,0 0 0,1 0 0,-1 0 1,1-1-1,1 1 0,-1-1 0,1 0 1,0 0-1,4 5-8,-6-9-199,-1 0 0,0 0 0,1 0 0,-1-1 0,1 1 0,-1 0 0,1-1 0,-1 1 0,1-1 0,0 1 0,-1-1 0,1 0 0,0 0 0,-1 0 0,1 0 0,0 0 0,-1 0 199,16 0-8001</inkml:trace>
</inkml:ink>
</file>

<file path=ppt/ink/ink7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6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22554,'0'0'625,"0"3"-625,0-3 320,0 0-320,0 3 0,0 1-336,0-1-753,0-3-5090</inkml:trace>
</inkml:ink>
</file>

<file path=ppt/ink/ink7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6.9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7988,'0'0'7926,"0"0"-4954,0 0-1201,0 0-421,0 0-773,0 0-372,0 12 97,23 116 677,-3-30-801,-14-159-431,-6 56 231,-1 0 0,1 0 0,0 0 0,1 0 1,-1 0-1,1 0 0,0 0 0,0 0 0,1 1 0,-1-1 0,1 0 0,0 1 0,0-1 1,1 1-1,-1-1 0,1 1 0,0 0 0,0 0 0,1 0 0,-1 1 0,1-1 0,0 1 0,0 0 1,0 0-1,0 0 0,0 1 0,1-1 0,-1 1 0,1 0 0,-1 0 0,1 1 0,0-1 1,0 1-1,4-1 22,6 0-226,0 1 1,0 0 0,0 1-1,8 2 226,-14-1 7,1 0-1,-1-1 1,0 0-1,1 0 0,-1-1 1,0 0-1,1-1 1,-1 0-1,0 0 0,0-1 1,-1 0-1,2-1-6,-9 3 16,-1 1 3,0 0 16,0 0 39,0 0 65,0 15 261,-8 44 137,4-36-371,1 0 0,1 1-1,1-1 1,2 1 0,0-1 0,2 13-166,-2-35-1,0 1 0,-1-1 0,1 1 0,0-1 0,0 0 1,0 1-1,0-1 0,0 0 0,0 0 0,0 0 0,0 1 1,1-1-1,-1 0 0,0-1 0,1 1 0,-1 0 0,0 0 1,1-1-1,-1 1 0,1-1 0,-1 1 0,1-1 0,0 1 1,-1-1-1,1 0 0,0 0 1,1 1-58,0-1 0,0 0 0,0 0 0,0 0 0,0 0 0,1 0 1,-1-1-1,0 1 0,0-1 0,-1 0 0,1 0 0,0 0 0,0 0 0,2-2 58,25-30-1649,-1-13-2806</inkml:trace>
</inkml:ink>
</file>

<file path=ppt/ink/ink7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15751,'-4'3'6355,"4"-3"-6355,0 3-144,0 4 96,0-1-944,0-3-4547</inkml:trace>
</inkml:ink>
</file>

<file path=ppt/ink/ink7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7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15335,'0'0'3916,"0"0"-2502,0 0-165,0 0-318,0 3-669,-15 345 1213,15-345-1474,1-1 1,-1 1-1,0-1 1,1 1-1,-1 0 1,1-1-1,0 1 1,0-1-1,0 0 1,0 1-1,0-1 1,0 0-1,1 1 1,-1-1-1,1 0 0,0 0 1,-1 0-2,1-1 3,-1 0-1,0 0 1,1 0-1,-1 0 1,1-1 0,-1 1-1,0 0 1,1-1 0,0 1-1,-1-1 1,1 1 0,-1-1-1,1 0 1,0 0-1,-1 0 1,1 0 0,-1 0-1,1 0 1,0 0 0,-1 0-1,1-1 1,-1 1 0,1-1-1,-1 1 1,1-1-1,-1 1 1,1-1 0,-1 0-1,1 0 1,-1 0-3,4-2 5,0-1 0,-1 0 0,0 0 0,0 0 0,0 0 0,0-1 0,-1 0 0,0 1 0,0-1 0,1-3-5,28-59-37,-23 48-27,-2-1 13,0 0 0,-2-1-1,0 1 1,-1-1 0,-2 0 0,0 0-1,-1 0 1,-1 0 0,-1-4 51,1 24 189,0 1-58,0 26-187,0 318 411,0-341-401,0 0 0,0 0-1,0 0 1,0 0 0,1 0 0,-1 0 0,1 0 0,0 0 0,0 0 0,0-1 0,0 1 0,0 0 0,0 0-1,1-1 1,0 1 0,-1-1 0,1 1 0,0-1 0,0 0 0,0 1 0,1-1 0,-1 0 0,0-1 0,1 1-1,-1 0 1,1-1 0,0 1 0,0-1 0,-1 0 0,1 0 0,0 0 0,0 0 0,0-1 0,0 1 0,0-1 0,0 1-1,0-1 1,0 0 0,0 0 0,0-1 46,5-4-3916,-1-15-5865</inkml:trace>
</inkml:ink>
</file>

<file path=ppt/ink/ink7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19:58.3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1 140 15543,'0'0'1227,"0"0"174,1 0 1957,10-6-2733,12-1-104,241-81 1199,-262 88-1713,13-7 20,-1 1 1,2 1 0,-1 0-1,1 2 1,-1-1 0,1 2-1,13-1-27,-28 4-1,1 0-1,-1 0 0,1 0 1,-1 0-1,0 0 1,0 0-1,0 0 0,1 1 1,-1-1-1,0 0 0,-1 1 1,1-1-1,0 1 1,0-1-1,-1 1 0,1-1 1,-1 1-1,1 0 0,-1-1 1,1 1-1,-1-1 1,0 1-1,0 0 0,0 1 2,1 3-1,9 43-1,-7-33 12,0 1 1,0-1 0,2 1-1,0-1 1,1 0 0,1-1-1,0 0 1,4 6-11,-9-19 5,0 1-1,0-1 1,1 0 0,-1 0-1,0 0 1,1 0 0,0 0-1,-1 0 1,1-1 0,0 1-1,0-1 1,0 1 0,0-1-1,0 0 1,0-1 0,0 1-1,0 0 1,1-1 0,-1 0 0,0 0-1,0 0 1,0 0 0,1 0-1,-1 0 1,2-2-5,0 2 26,1-2 1,-1 1-1,0-1 0,0 1 1,0-1-1,0-1 0,0 1 1,0-1-1,-1 0 0,1 0 1,-1 0-1,0-1 0,0 1 1,1-1-28,2-5 36,0-1 0,0 1 0,-1-1 0,-1-1 0,1 1 0,-1-1-1,-1 1 1,0-1 0,-1-1 0,0 1 0,-1 0 0,0-1 0,0 1-1,-1-1 1,-1 0 0,0-4-35,-1 14 1,1-1 0,0 1 0,-1 0 0,0 0 0,1 0 0,-1 0 0,0 0 0,0 0 0,0 0 0,0 0 0,0 0 0,-1 1 0,1-1 0,-1 0 0,1 1 0,-1-1 0,1 1 0,-1-1 0,0 1 0,0 0 0,0 0 0,1 0 0,-1 0 0,0 0 0,-1 0 0,1 0 0,0 1 0,0-1 0,0 1 0,0-1 0,0 1 0,-1 0 0,1 0 0,0 0 0,0 0 0,-1 0-1,-5 0-55,1 0-1,-1 1 0,0-1 1,1 1-1,-1 1 0,1-1 1,0 2-1,-1-1 1,1 1-1,-4 1 56,1 3-234,0 1 0,1 0 0,-1 1 0,2 0 0,-1 0 0,1 0 0,1 1 0,0 1 0,0-1 0,1 1 0,0 0 0,1 0 0,0 1 0,0 2 234,0 13-3765</inkml:trace>
</inkml:ink>
</file>

<file path=ppt/ink/ink7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0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53 7555,'-1'-8'14321,"-2"7"-9043,-6 11-6674,3-3 2277,-9 10-915,1 0 0,1 1 1,0 1-1,1 0 0,1 1 1,1 0-1,0 0 0,2 1 1,0 1-1,2-1 0,0 1 1,2 0-1,0 1 0,1-1 1,1 0-1,2 6 34,0-27-32,16-2 27,-3-4-23,-1 0 0,0 0 0,-1-1 1,1 0-1,-1-1 0,0-1 1,0 0-1,-1 0 0,7-8 28,8-4-148,-20 15 121,-3 4 9,0-1-1,0 0 1,0 1 0,0-1 0,0 1 0,0 0-1,0 0 1,0-1 0,0 1 0,0 1 0,1-1-1,-1 0 1,2 0 18,-3 2-4,1 0 0,-1 0-1,1-1 1,-1 1 0,0 0-1,1 1 1,-1-1 0,0 0-1,0 0 1,0 0 0,0 1-1,0-1 1,0 1 0,0-1-1,0 1 1,0-1 0,-1 1-1,1-1 1,-1 1 0,1 0-1,-1 0 5,14 31 15,-10-21-10,1 0 1,0 0-1,1 0 1,0 0-1,1-1 1,0 0-1,1 0 1,6 6-6,-12-15 1,-1-1 0,1 0 0,-1 0 1,1 1-1,0-1 0,-1 0 0,1 0 0,0-1 0,0 1 1,0 0-1,-1 0 0,1-1 0,0 0 0,0 1 0,0-1 1,0 0-1,0 0 0,0 0 0,0 0 0,0 0 0,0 0 1,0 0-1,1-1-1,0 0 5,1-1 0,-1 1-1,1-1 1,-1 0 0,0 0 0,0-1 0,0 1 0,0 0 0,0-1 0,0 0 0,2-2-5,5-8 15,-1 0 0,0-1 1,-1 0-1,0 0 0,0-3-15,-1 2-26,0-1 0,-1 0 0,-1 0 0,-1-1 0,0 0 0,-1 1 0,-1-1 0,-1 0 0,0-10 26,-1 24-14,-1 0 1,1 1 0,-1-1 0,0 0 0,0 0 0,0 0-1,0 1 1,0-1 0,-1 0 0,1 1 0,-1-1 0,0 1 0,0 0-1,0-1 1,0 1 0,0 0 0,0 0 0,0 0 0,-1 1-1,1-1 1,-1 1 0,1-1 0,-1 1 0,0 0 0,0 0-1,1 0 1,-1 0 0,0 0 0,0 1 0,0-1 0,-1 1 13,-15-4-170,0 2-1,0 0 1,0 1 0,-8 1 170,24 0-24,-7 6-455,9-6 462,1 1-1,0-1 1,0 0 0,0 0 0,0 0 0,0 1 0,0-1 0,0 0-1,0 0 1,0 0 0,0 1 0,0-1 0,0 0 0,0 0 0,0 1 0,0-1-1,0 0 1,0 0 0,0 0 0,0 1 0,0-1 0,0 0 0,1 0 0,-1 0-1,0 0 1,0 1 0,0-1 0,0 0 0,0 0 0,0 0 0,1 0-1,-1 0 1,0 1 0,0-1 0,0 0 0,1 0 0,-1 0 0,0 0 0,0 0-1,0 0 1,0 0 0,1 0 0,-1 0 0,0 0 0,0 0 0,1 0-1,-1 0 1,0 0 0,0 0 0,0 0 0,1 0 0,-1 0 0,0 0 0,0 0-1,0 0 1,1 0 0,-1 0 0,0 0 0,0 0 0,0 0 17,6-1-5,-1 1 1,0-1-1,0-1 1,1 1-1,-1 0 0,0-1 1,0 0-1,-1-1 1,1 1-1,0-1 1,0 0 4,55-40-6,-19 12-82,-33 25 70,0 1 0,0 0 1,1 1-1,-1 0 1,1 0-1,0 1 1,0 0-1,0 0 0,1 1 1,-1 1-1,1-1 1,-1 1-1,1 1 1,-1 0-1,1 0 0,0 1 1,2 1 17,-9-1 12,-1 0 0,1 1 0,-1 0 0,0-1 0,1 1 0,-1 0 0,0 0 0,0 0 0,0 0 1,-1 0-1,1 1 0,0-1 0,-1 0 0,0 1 0,1 0 0,-1-1 0,0 1 0,0 0 0,0 1-12,14 58 377,-14-59-348,5 33 476,-1 1 1,-1 31-506,-3-67 27,0-1 1,-1 0-1,1 0 0,0 0 1,-1 0-1,1 0 0,0 0 1,0 0-1,-1 0 0,1 0 0,0 0 1,0 0-1,-1 0 0,1-1 1,0 1-1,-1 0 0,1 0 1,0-1-1,-1 1 0,1-1 1,-1 1-1,1 0 0,0-1 1,-1 1-1,1-1 0,-1 1 1,1-1-1,-1 0 0,1 1-27,14-19 41,1 0 0,-2 0 0,-1-2-41,-4 6-140,1 1 0,1 0 0,0 0 0,0 1 1,1 1-1,1 0 0,4-3 140,-16 14-30,1 0 1,-1 0-1,0 0 0,0 1 1,1-1-1,-1 0 1,0 1-1,1-1 0,-1 1 1,0-1-1,1 1 1,-1 0-1,1 0 0,-1-1 1,1 1-1,-1 0 30,0 0-8,0 1 0,-1-1 0,1 0 0,-1 0 0,1 1 0,-1-1 0,1 0 0,-1 1 0,1-1 0,-1 1 0,1-1 0,-1 0 0,1 1 0,-1-1 1,0 1-1,1-1 0,-1 1 0,0 0 0,1-1 0,-1 1 0,0-1 0,0 1 0,0-1 0,1 1 0,-1 0 8,1 6 19,-1 0 1,1 0-1,-1 1 1,0-1-1,-1 0 1,0 1-20,0 14 153,-1 26 153,0-28-156,2-1 0,0 1 1,1-1-1,3 17-150,-3-34 14,0 0-1,0-1 1,0 0-1,1 1 1,-1-1-1,0 0 0,1 1 1,-1-1-1,1 0 1,-1 0-1,1 0 1,0 0-1,0-1 1,-1 1-1,1 0 1,0-1-1,0 1 1,0-1-1,-1 0 1,1 1-1,0-1 1,0 0-1,0 0 1,0 0-1,0 0 1,1-1-14,5 1 40,0 0 1,1-1 0,-1 0 0,0 0 0,7-3-41,4-5 2,-2 0 0,1-2 0,-1 0 0,-1-1 0,0-1 0,-1 0 0,0-1 0,-1-1 0,-1 0-1,0 0 1,7-13-2,-20 27 1,0 1 0,0 0 0,0 0-1,0 0 1,1 0 0,-1 0-1,0 0 1,0 0 0,0 0 0,0 0-1,1 0 1,-1 0 0,0 0-1,0 0 1,0 0 0,0 0-1,1 0 1,-1 0 0,0 0 0,0 0-1,0 0 1,0 0 0,1 1-1,-1-1 1,0 0 0,0 0 0,0 0-1,0 0 1,0 0 0,1 0-1,-1 0 1,0 1 0,0-1 0,0 0-1,0 0 1,0 0 0,0 0-1,0 0 1,0 1 0,1-1 0,-1 0-1,0 0 1,0 0 0,0 0-1,0 1 1,0-1 0,0 0 0,0 0-1,0 0 1,0 1 0,0-1-1,0 0 1,0 0 0,0 0-1,-1 0 1,1 1 0,0-1 0,0 0-1,0 0 1,0 0 0,0 0-1,0 0 1,0 1 0,0-1 0,0 0-1,-1 0 0,4 29 108,-2 39 93,-1-65-196,0 0 0,0 0 1,0 0-1,0 1 1,0-1-1,1 0 1,0 0-1,-1 0 1,1 0-1,0 0 1,0 0-1,1 0 1,-1 0-1,1-1 1,-1 1-1,1 0 1,0-1 0,0 1-1,0-1 1,0 0-1,1 1 1,-1-1-1,1 0 1,-1 0-6,2-1-213,0 1 1,0-1 0,-1 1 0,1-1-1,0 0 1,0 0 0,0-1 0,0 1-1,0-1 1,0 0 0,0 0 0,0 0-1,0-1 1,0 1 0,0-1 0,0 0-1,0 0 1,0 0 0,0-1 212,30-16-7788</inkml:trace>
</inkml:ink>
</file>

<file path=ppt/ink/ink7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0.8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1 11525,'-3'33'12631,"-4"4"-10052,3-18-2921,1 1 1,1-1-1,0 7 342,2 50-50,29-76-41,-25-1 80,1-1 0,-1 0 0,1 0 0,-1 0 0,0 0 1,1-1-1,-1 0 0,0 0 0,-1 0 0,1 0 0,-1-1 0,3-2 11,39-49-325,-41 50 279,10-16-94,-1 0-1,-1-1 0,-1 0 1,2-9 140,-14 39 67,0 0 0,1-1 0,0 1 1,0 0-1,1 0 0,0-1 0,0 1 1,2 6-68,-2-7-5,1 0 1,0 0-1,0 0 1,0 0-1,1 0 0,0 0 1,0 0-1,1-1 1,0 0-1,0 0 1,3 3 4,-5-8-189,0 0 0,0 1 0,1-1 0,-1 0 0,1 0 0,-1-1 0,1 1 0,-1-1 0,1 1 0,0-1 0,-1 0 0,1 0 1,0 0-1,-1 0 0,1 0 0,1-1 189,7 1-3775,7 0-12451</inkml:trace>
</inkml:ink>
</file>

<file path=ppt/ink/ink7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1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10245,'0'0'6592,"0"0"-4271,1 0 528,8 9-2350,-2 8-207,0 2-1,-2-1 0,-1 1 1,0 0-1,-1 0 0,0 12-291,13 67 488,-16-98-483,0 0 0,0 0 0,0 0 0,0-1 0,1 1-1,-1 0 1,0 0 0,0 0 0,0 0 0,0-1 0,0 1 0,0 0 0,0 0 0,0 0 0,0 0 0,1 0 0,-1 0-1,0 0 1,0-1 0,0 1 0,0 0 0,0 0 0,1 0 0,-1 0 0,0 0 0,0 0 0,0 0 0,0 0-1,1 0 1,-1 0 0,0 0 0,0 0 0,0 0 0,0 0 0,1 0 0,-1 0 0,0 0 0,0 0 0,0 0 0,0 0-1,1 0 1,-1 0 0,0 0 0,0 0 0,0 1 0,0-1 0,0 0 0,1 0 0,-1 0 0,0 0 0,0 0 0,0 0-1,0 0 1,0 1 0,0-1 0,0 0 0,1 0 0,-1 0 0,0 0 0,0 0 0,0 1 0,0-1 0,0 0-1,0 0 1,0 0-5,7-16 233,-6 13-281,5-10-67,0 0-1,1 1 1,1 0-1,0 0 1,0 0-1,1 1 1,1 0-1,0 1 1,0 0-1,1 1 1,0 0-1,1 1 1,0 0-1,9-5 116,-19 12-37,0 0-1,-1 1 0,1-1 0,0 0 0,0 1 0,0-1 0,0 1 1,0 0-1,-1-1 0,1 1 0,0 0 0,0 0 0,0 0 0,0 0 0,0 1 1,0-1-1,1 1 38,-2-1-6,0 1 0,0 0 0,0 0 0,0-1 1,0 1-1,0 0 0,0 0 0,0 0 0,0 0 0,0 0 1,-1 0-1,1 0 0,0 0 0,-1 1 0,1-1 0,-1 0 1,1 0-1,-1 0 0,1 2 6,0 7 86,1 0 0,-2 0 0,1 0 0,-2-1 0,1 1 0,-2 4-86,1 12 182,1 59 285,0-84-464,0-1-1,0 0 0,0 1 1,0-1-1,1 0 0,-1 1 1,0-1-1,0 1 0,0-1 1,1 0-1,-1 1 0,0-1 1,0 0-1,1 0 0,-1 1 1,0-1-1,1 0 0,-1 0 1,0 1-1,1-1 0,-1 0 1,0 0-1,1 0 0,-1 0 1,0 1-1,1-1 0,-1 0 1,1 0-1,-1 0 0,0 0 1,1 0-1,-1 0 0,1 0 1,-1 0-1,0 0 1,1 0-1,-1 0 0,1-1 1,-1 1-1,0 0 0,1 0 1,-1 0-1,0 0 0,1-1-2,14-4 43,-15 5-42,21-11 39,0-1-1,-1-1 1,-1-1 0,11-10-40,44-31-463,-72 53 439,0 1 1,0-1-1,0 1 1,0 0-1,0 0 0,0 0 1,1 0-1,-1 0 1,0 0-1,1 1 0,-1-1 1,2 1 23,-3 0 4,1 1-1,-1-1 1,0 1-1,0 0 1,0 0 0,0-1-1,0 1 1,-1 0 0,1 0-1,0 0 1,0 0 0,-1 0-1,1 0 1,0 0-1,-1 1 1,1-1 0,-1 0-1,1 0 1,-1 0 0,0 1-1,0-1 1,1 0 0,-1 0-1,0 0 1,0 1-4,7 30 232,-6-19-152,1-1 1,1 0-1,0 0 1,1 0-1,0 0 1,1 0 0,0-1-1,1 0 1,1 0-1,-1 0 1,4 3-81,-9-13-39,0 0 1,0-1 0,0 1-1,0 0 1,0 0 0,0-1 0,0 1-1,0-1 1,0 1 0,0-1-1,0 1 1,0-1 0,0 0-1,0 0 1,1 1 0,-1-1 0,0 0-1,0 0 1,0 0 0,1 0-1,-1 0 1,0-1 0,0 1-1,0 0 1,0 0 0,0-1 0,1 1-1,-1-1 39,1 0-243,-1 1 0,0-1 0,0 0 0,0 0 1,0 0-1,0 0 0,0 0 0,0 0 0,0 0 0,0 0 0,0 0 0,0 0 0,-1-1 0,1 1 0,0 0 0,-1-1 243,9-32-10213</inkml:trace>
</inkml:ink>
</file>

<file path=ppt/ink/ink7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1.9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 19401,'0'3'4370,"0"-3"-4194,0 0 80,0 0 833,0 0-513,0 0-560,0 0-16,0 0-128,21 0-1313,11-22-4241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29.1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19177,'0'0'1488,"0"0"-975,0 0 1023,0 0-559,0 0-833,0 3-112,0 3-16,0-1-16,0 1-304,3-3-657,3-3-1904,3 0-11622</inkml:trace>
</inkml:ink>
</file>

<file path=ppt/ink/ink7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2.7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1 8228,'0'1'10370,"0"2"-5323,0 20-4750,-2 10 374,-1-1 1,-6 26-672,3-24 50,2 0 0,-1 27-50,4-27 49,3 42-119,-1-75 48,-1 0 1,1 0 0,-1 0-1,1-1 1,0 1 0,-1 0-1,1 0 1,0-1 0,0 1-1,0-1 1,0 1 0,-1-1 0,1 1-1,0-1 1,0 1 0,0-1-1,0 0 1,0 1 0,0-1-1,0 0 1,0 0 0,0 0-1,0 0 1,0 0 0,0 0-1,0 0 1,0 0 0,1 0 21,31-4-1346,-1-6-1570</inkml:trace>
</inkml:ink>
</file>

<file path=ppt/ink/ink7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3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15575,'0'0'4568,"0"0"-2858,0 0-713,0 0-135,0 0-456,10 0 55,308 0-1549,-237 0 2958,-91 9-1609,-17 19-233,0 2-1,2 0 0,2 2 0,-4 8-27,18-26-17,1 0 1,0 1-1,1 0 0,1 0 1,1 1-1,0 0 0,1-1 1,0 2-1,1-1 0,1 0 1,1 10 16,1-25-56,3-2 49,1 1 0,-1-1 0,1 0 0,-1 0 0,1 0 0,-1 0 0,0-1 0,0 0 0,0 1 0,0-1 0,0 0-1,0 0 1,0-1 0,0 1 0,-1-1 0,1 0 7,41-50-9,-26 30-53,47-60-468,-60 77 487,-1-1 0,0 0 0,0 0 0,-1-1 0,0 1 0,0-1 0,-1 1 0,0-1 0,0 0 0,-1 0-1,1-6 44,-2 13 27,0 1 53,-15 4-48,10-1-10,1 1-1,-1 0 0,1 1 1,0-1-1,1 1 1,-1 0-1,1 0 0,-1 0 1,2 0-1,-1 0 0,0 1 1,1-1-1,0 1 1,1 0-1,-1-1 0,0 5-21,0 0 45,0 0 0,1 0-1,0 0 1,1 0 0,0 0-1,0 0 1,1 1 0,0-1 0,3 6-45,-3-13 10,0 0 1,1 0 0,-1 0 0,1 0 0,0 0 0,0-1 0,0 1 0,0-1 0,0 1-1,1-1 1,-1 0 0,1 0 0,0 0 0,-1 0 0,1 0 0,0-1 0,0 1 0,0-1 0,0 0-1,0 0 1,0 0 0,1 0 0,-1-1 0,2 1-11,13 2 12,-1-1 1,1-1-1,0 0 1,1-2-13,-6 1-37,-6 0-127,0 0 0,0 0 0,0-1 0,0 0 0,0-1 0,0 0 1,0 0-1,-1 0 0,1-1 0,-1 0 0,0 0 0,0 0 0,1-1 164,33-27-3946</inkml:trace>
</inkml:ink>
</file>

<file path=ppt/ink/ink7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4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5747,'0'0'7923,"0"0"-4988,0 0-1334,0 0 282,0 0-704,0 0-477,0 0-96,0 0-3,0 0-56,0 0-30,0 0-133,0 0-184,0 0-40,0 6 33,0 30-155,0 87 239,1-80-360,1-34-87,-1-11-114,3-19 10,11-41-404,-14 60 665,0-1 0,0 0 0,1 1 0,-1 0 0,1-1 0,-1 1 0,1 0 0,0 0 1,-1-1-1,1 1 0,1 1 0,-1-1 0,0 0 0,0 0 0,0 1 0,1 0 0,-1-1 0,1 1 0,-1 0 0,3 0 13,18-4-6,1 1 0,-1 2 0,1 0 0,0 2 0,1 0 6,-14 0 27,-8 3 42,0-1 1,0 1-1,0-1 0,0 1 0,0 0 1,0 0-1,-1 0 0,1 1 0,-1-1 1,0 1-70,2 1 92,11 15-18,1-2 0,1 0 0,1-1 0,0-1 0,5 3-74,11-4-2505,-23-14-2617</inkml:trace>
</inkml:ink>
</file>

<file path=ppt/ink/ink7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4.6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13590,'-4'0'3762,"4"0"-3538,0 0-144,0 0 144,0 0-224,0 0-560,0 3-4434</inkml:trace>
</inkml:ink>
</file>

<file path=ppt/ink/ink7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5.2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0 14471,'0'0'1430,"0"17"3281,-2 23-3094,1-27-1298,0-1 0,1 1-1,0 0 1,1 0 0,0 0 0,2 3-319,-1-15 39,1 0 1,-1 0-1,0 0 1,1 0-1,-1 0 1,1 0-1,-1-1 0,1 1 1,0-1-1,-1 0 1,1 0-1,0 0 1,-1 0-1,1 0 1,-1 0-1,1-1 1,1 0-40,5 1 97,-3-1-78,-1 1-1,0-1 1,1 0-1,-1 0 1,0-1-1,0 0 1,0 0-1,0 0 1,0-1-1,0 1 1,0-1-1,-1 0 1,0 0-1,1-1 1,-1 1-1,2-4-18,-3 5 9,-1-1 1,1 0-1,-1 0 0,0 0 0,0 0 0,0 0 0,0 0 1,-1-1-1,1 1 0,-1 0 0,0-1 0,0 1 1,0-1-1,0 0 0,0 1 0,-1-1 0,0 0 0,0 0 1,0 1-1,0-1 0,-1 0 0,1 1 0,-1-1 0,0 0 1,0 0-10,0 3 3,-1-1 0,1 1 0,0 0 1,-1 0-1,1 0 0,-1 0 0,1 0 1,-1 1-1,1-1 0,-1 0 0,0 1 1,1-1-1,-1 1 0,0-1 0,1 1 1,-1 0-1,0 0 0,0 0 0,1 0 1,-1 0-1,0 0 0,0 0-3,-3 0 6,-161-1-654,164 1-115,2 0-894,0 0-1755</inkml:trace>
</inkml:ink>
</file>

<file path=ppt/ink/ink7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6.5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1 273 14022,'7'-3'7672,"21"-14"-6118,-28 17-1545,20-15 366,0 0 1,-1-1-1,12-16-375,-26 27-17,-1 0 0,1-1 1,-1 1-1,-1-1 0,1 0 0,-1 0 0,0-1 1,-1 1-1,1-1 0,-1 1 0,0-1 0,-1 0 1,0 0-1,0 1 0,0-7 17,-1-56-384,0 68 341,-3 2 34,0-1-1,1 1 1,-1 0-1,0 0 1,1 1-1,-1-1 1,1 0 0,-1 1-1,1 0 1,0-1-1,-1 1 1,1 0-1,0 0 1,0 0-1,0 1 1,1-1-1,-1 0 1,0 2 9,-31 49 66,30-48-74,-5 11 67,1 1 0,1 0 1,0 0-1,1 0 0,1 1 0,0-1 0,2 1 0,0 0 0,1 0 1,1 0-1,0 0 0,2 9-59,-2-26 2,1-1 0,-1 1 0,0 0 0,1 0 0,-1-1 1,0 1-1,1 0 0,-1-1 0,1 1 0,-1 0 0,1-1 0,0 1 1,-1 0-1,1-1 0,0 1 0,-1-1 0,1 0 0,0 1 0,-1-1 0,1 1 1,0-1-1,0 0 0,-1 0 0,1 1 0,0-1 0,0 0 0,0 0 1,0 0-1,-1 0 0,2 0-2,32 0 55,-20 0-30,-2-1-218,0-1 1,-1 0-1,1 0 1,-1-1-1,0 0 1,0-1-1,0 0 1,0-1-1,-1 0 1,1-1-1,-2 0 0,7-5 193,25-18-6176</inkml:trace>
</inkml:ink>
</file>

<file path=ppt/ink/ink7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7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18200,'0'0'2623,"0"0"-1070,0 18 1005,-2 43-2144,1-32-357,0 1 0,2 0 0,1-1 0,2 1 0,1 3-57,7-15-2404,-11-17-736</inkml:trace>
</inkml:ink>
</file>

<file path=ppt/ink/ink7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8.0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22074,'0'0'752,"0"0"-127,0 0 575,0 0-1008,0 0-192,0 0-336,0 0-1136,0 0-4291</inkml:trace>
</inkml:ink>
</file>

<file path=ppt/ink/ink7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8.4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18312,'-2'105'5096,"-1"-48"-4821,3 0 0,2 0-1,3 0 1,3 0-275,0-28 693,-4-19-2059,-2-20-6714,-2-15-4409</inkml:trace>
</inkml:ink>
</file>

<file path=ppt/ink/ink7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9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1 330 10085,'0'0'5920,"12"0"-3445,113-6 657,-56-3-2979,1-3 0,-1-3 0,17-8-153,-67 14 421,-33 8 747,-35 10-545,39-3-596,0 1 0,0 0 0,1 0-1,0 1 1,0 0 0,1 1 0,0 0 0,0 0-1,1 1 1,1 0 0,-1 0 0,-2 7-27,2-3 50,1 0 0,0 0 1,1 0-1,1 0 0,0 1 0,1 0 0,0 0 1,2 0-1,-1 12-50,2-26 1,0 0 0,0 0 0,0 0 0,1 0 1,-1 0-1,0 0 0,0 0 0,1 0 0,-1 0 0,1 0 0,-1 0 1,1 0-1,-1 0 0,1 0 0,0 0 0,-1-1 0,1 1 0,0 0 1,0 0-1,-1-1 0,1 1 0,0-1 0,0 1 0,0-1 1,0 1-1,0-1 0,0 1 0,0-1 0,0 0 0,0 1 0,0-1 1,0 0-1,0 0 0,0 0 0,0 0 0,0 0 0,0 0 0,0 0 1,0 0-1,0 0 0,0-1 0,0 1 0,0 0 0,1-1-1,3 0 13,1 0-1,-1-1 0,1 1 1,-1-1-1,0-1 0,0 1 1,0-1-1,3-2-12,6-7-36,-1 0 0,0-2 0,-1 1 0,-1-1 0,0-1 0,-1 0 0,0-1 0,-2 0 0,1 0 0,-2-1 0,0 0 0,-2 0 0,1-1 0,-1-4 36,-7 53 130,1-1-1,3 24-129,0 10 90,-2-63-89,0 1 0,0 0 0,1-1 0,-1 1 0,1 0 0,-1-1 0,1 1 0,0-1 0,-1 1 0,1-1 0,0 1-1,0-1 1,0 1 0,0-1 0,0 0 0,1 0 0,-1 1 0,0-1 0,1 0 0,-1 0 0,0 0 0,1 0 0,-1-1-1,1 1 1,-1 0 0,1-1 0,0 1 0,-1-1 0,1 1 0,0-1 0,-1 0 0,2 0-1,2 1 4,0 0 0,1-1 0,-1 0 0,0 0 0,0 0 1,0-1-1,0 1 0,0-1 0,0-1 0,0 1 0,1-1-4,4-3-7,0-1 0,0 0-1,-1 0 1,0-1 0,-1 0 0,1-1 0,-1 0-1,-1 0 1,0 0 0,0-1 0,3-5 7,8-14-178,0-1 1,-2 0 0,2-10 177,-6 10-153,-2-1 1,0 1-1,-3-2 0,0 1 1,-2-1-1,-1 0 0,-2 0 0,-1-26 153,-2 61 30,0 0-1,0 0 1,0-1 0,-1 1-1,0 0 1,1-1-1,-1 1 1,-1-1-1,1 0 1,0 0-30,-8 13 64,2 3 56,1 1-1,0 0 1,2 1-1,0 0 0,1-1 1,2 1-1,-1 3-119,0 49 714,4 30-714,-1-35 155,0-60-118,1-1 0,-1 0-1,1 1 1,0-1 0,1 0-1,-1 1 1,2-1-1,-1 0 1,1 0 0,0 0-1,0-1 1,3 4-37,-4-6 25,1-1 1,0 0-1,-1 0 1,1 0-1,1 0 0,-1 0 1,0-1-1,1 1 0,-1-1 1,1 0-1,0 0 0,0 0 1,0-1-1,0 0 1,0 1-1,0-1 0,0 0 1,0-1-1,0 1 0,0-1 1,1 0-1,0 0-25,1 0 8,0 0-1,0-1 1,0 0-1,-1 0 1,1 0 0,-1-1-1,1 0 1,-1 0-1,1 0 1,-1-1 0,0 0-1,0 0 1,0 0-1,-1-1 1,3-1-8,2-3-125,-1-1 0,0 1 0,0-1 0,-1-1 0,-1 0 1,1 0-1,0-3 125,-7 13-13,0-1 0,0 1 0,1-1 1,-1 1-1,0-1 0,1 1 0,-1-1 0,0 1 1,1-1-1,-1 1 0,0-1 0,1 1 0,-1 0 1,1-1-1,-1 1 0,1 0 0,-1-1 1,1 1-1,-1 0 0,1 0 0,-1-1 0,1 1 1,-1 0-1,1 0 0,0 0 0,-1 0 0,1 0 1,-1 0-1,1 0 0,-1 0 0,1 0 1,0 0-1,-1 0 0,1 0 0,-1 0 0,1 1 1,-1-1-1,1 0 0,-1 0 0,1 1 0,-1-1 1,1 0-1,-1 0 0,1 1 0,-1-1 1,1 1-1,-1-1 0,0 0 0,1 1 0,-1-1 1,1 1-1,-1-1 0,0 1 0,0-1 13,20 32 94,-17-25-119,1-2 64,0 0 0,0 1 0,0-1 1,1-1-1,-1 1 0,1-1 0,0 0 0,0 0 0,1 0 0,0 0-39,-3-3-228,0 1-1,-1 0 0,1-1 1,0 0-1,0 0 0,0 0 1,1 0-1,-1 0 1,0-1-1,0 1 0,0-1 1,0 0-1,1 0 0,-1 0 1,0 0-1,0 0 1,0-1-1,1 0 0,-1 0 1,0 1-1,1-2 229,18-17-10223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0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12502,'2'-3'7496,"4"11"-5897,4 13-1511,45 154 1478,-51-166-1494,-1-1-226,-3-12-218,-2-23 44,1 6 232,1 12 80,0 0-1,0 1 1,0-1 0,1 0-1,1 1 1,0-4 16,0 9 1,-1-1 0,1 1-1,-1 0 1,1-1 0,0 1 0,0 0 0,1 0-1,-1 0 1,1 0 0,-1 1 0,1-1-1,0 1 1,0-1 0,0 1 0,0 0 0,3-1-1,8-6-156,0 1 0,0 1 0,1 0 0,0 1 1,0 1-1,0 0 0,0 1 0,1 1 0,0 0 0,3 1 156,-19 45 123,-2 11 544,1 56 413,2-102-1059,-1 0-1,2 0 1,-1 0 0,1 0-1,0 0 1,1-1 0,0 1-1,0-1 1,1 1 0,0-1-1,2 3-20,-5-9-21,1 1-1,0-1 1,0 1-1,0-1 0,0 0 1,1 0-1,-1 0 1,0 0-1,0 0 1,1 0-1,-1-1 0,1 1 1,-1-1-1,0 1 1,1-1-1,-1 0 0,1 0 1,0 0 21,47-4-312,-46 4 332,48-13 84,-49 12-397,0 1 0,-1-1 0,1-1 0,0 1 0,0 0-1,0-1 1,-1 1 0,1-1 0,-1 0 0,0 1 0,1-1 0,-1-1-1,0 1 1,0 0 0,0 0 0,0-1 293,0-11-7780</inkml:trace>
</inkml:ink>
</file>

<file path=ppt/ink/ink7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09.6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24699,'-4'0'0,"4"0"-80,0 0 80,0 0 0,0 0-976,0 0-1681,0 0-10533</inkml:trace>
</inkml:ink>
</file>

<file path=ppt/ink/ink7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0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234 45 7331,'-3'-25'14192,"-6"11"-10378,7 13-3813,-1 0-1,1 0 1,0 0-1,-1 1 1,1-1-1,0 1 0,-1 0 1,1 0-1,0 0 1,-1 0-1,1 0 0,-1 0 1,1 1-1,0-1 1,-1 1-1,1 0 1,0-1-1,-1 2 0,-4 1 13,1 0 0,0 0 0,0 1 0,0 0 1,0 0-1,0 0 0,1 1 0,0 0 0,0 0 0,0 0 0,-1 3-13,-47 64 72,46-60-74,0 0 0,0 0 0,1 0 0,1 1 0,0 0 0,1 0 0,0 0 0,1 1 0,1-1 0,0 1-1,1-1 1,0 1 0,1 4 2,1-17-1,-1-1 0,1 1-1,0 0 1,-1-1 0,1 1-1,0-1 1,0 1 0,-1 0-1,1-1 1,0 0 0,0 1-1,0-1 1,0 0 0,0 1-1,0-1 1,0 0 0,0 0-1,0 0 1,0 1 0,0-1-1,0 0 1,0-1 0,0 1-1,-1 0 1,2 0 1,28-1-25,-24-1 9,-1 1 0,0-1 0,0 0 0,1 0 0,-1 0 0,-1-1 0,1 1 0,0-1 0,-1 0 0,1-1 0,-1 1 0,0-1 0,0 0 0,-1 0 0,2-2 16,55-74-557,-39 49 377,-7 11 73,-4 8 50,0-2 0,-1 1 0,-1-1 0,0 0 0,1-6 57,-10 42 379,0 0 0,1-1 0,1 1-1,1 0 1,3 13-379,-4-32 6,0-1 0,0 1 0,0 0-1,0 0 1,0 0 0,1 0 0,0-1-1,-1 1 1,1-1 0,0 1 0,0-1 0,0 0-1,0 0 1,1 0 0,-1 0 0,0 0 0,1 0-1,0 0 1,-1-1 0,1 0 0,0 1-1,0-1 1,0 0 0,0 0 0,0-1 0,0 1-1,0-1 1,2 1-6,0-1-262,-1 0 0,1 0 0,-1-1 0,0 1 0,1-1-1,-1 0 1,0 0 0,1-1 0,-1 1 0,0-1 0,0 0 0,0 0 0,0-1 0,-1 1-1,1-1 1,0 1 0,-1-1 0,0 0 0,1-1 262,25-33-10794</inkml:trace>
</inkml:ink>
</file>

<file path=ppt/ink/ink7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0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17496,'-1'82'7872,"2"118"-7236,-1-194-632,1 0 0,-1-1 0,1 1 1,0 0-1,1 0 0,-1 0 0,1-1 0,0 1 0,2 2-4,-4-8 0,0 0 0,0 1-1,0-1 1,0 0 0,1 1 0,-1-1-1,0 0 1,0 0 0,0 0-1,1 1 1,-1-1 0,0 0 0,0 0-1,1 0 1,-1 1 0,0-1 0,0 0-1,1 0 1,-1 0 0,0 0-1,1 0 1,-1 0 0,0 0 0,1 0-1,-1 1 1,0-1 0,0 0-1,1 0 1,-1-1 0,0 1 0,1 0-1,-1 0 1,0 0 0,1 0 0,-1 0-1,0 0 1,0 0 0,1 0-1,-1 0 1,0-1 0,1 1 0,-1 0-1,0 0 1,0 0 0,1-1 0,-1 1-1,0 0 1,0 0 0,0-1-1,0 1 1,1 0 0,-1 0 0,8-13 6,29-61-29,-22 39-6,3 0 0,0 1 0,3 1 0,0 1 0,2 1 0,2 0 29,-5 16-17,-9 17-19,-9 1 31,0 0-1,-1 0 1,0 0-1,0 0 1,1 1-1,-2-1 1,1 0-1,0 1 1,-1 2 5,2 2 3,2 13 80,1 1 0,1-1-1,1 0 1,1 0 0,6 10-83,-12-26-4,1-1 1,-1 1 0,1-1-1,1 1 1,-1-1-1,0 0 1,1-1 0,0 1-1,0-1 1,0 1-1,0-1 1,2 1 3,-3-3-54,0 0 0,0 0 0,0 0 0,0 0 0,0-1 0,0 1-1,0-1 1,0 1 0,0-1 0,0 0 0,0 0 0,0-1 0,0 1 0,0-1 0,1 1 0,-2-1 0,1 0 0,0 0 0,0 0 0,0-1 0,0 1 0,0-1 54,20-20-4813,-8-9-10349</inkml:trace>
</inkml:ink>
</file>

<file path=ppt/ink/ink7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1.2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8 5266,'0'1'8197,"0"3"-4273,0 28-501,0 186 1288,0-216-4708,1-1 1,-1 1-1,1-1 1,-1 0-1,1 0 0,-1 1 1,1-1-1,0 0 0,0 0 1,-1 0-1,1 0 1,0 0-1,0 0 0,0 0 1,0 0-1,1 0 1,-1 0-1,0 0 0,0-1 1,0 1-1,1-1 0,-1 1 1,0-1-1,1 1 1,-1-1-1,0 1 0,1-1 1,-1 0-1,0 0 1,1 0-1,-1 0 0,1 0 1,-1 0-1,1 0-3,5 0 48,0 0-1,0 0 1,0-1-1,0 0 1,0 0-1,6-2-47,-4-1 24,0 0 0,0 0 0,0-1 0,-1 0-1,0-1 1,0 0 0,-1 0 0,1 0 0,-1-1-1,0-1-23,9-10 24,0-1 0,-1-1 0,6-10-24,-17 23 8,0 0 0,-1 0 0,1 0 1,-1 0-1,-1 0 0,1-1 0,-1 0 0,-1 1 1,1-1-1,-1 0 0,-1 0 0,1-6-8,-2 12 7,1 1-1,0-1 1,-1 1-1,1-1 0,-1 1 1,0-1-1,1 1 1,-1 0-1,0-1 1,0 1-1,0 0 0,0-1 1,0 1-1,0 0 1,0 0-1,0 0 0,0 0 1,0 0-1,-1 0 1,1 0-1,0 1 1,-1-1-1,1 0 0,-1 1 1,1-1-1,-1 1 1,1-1-1,-1 1 0,1 0 1,-1 0-1,1-1 1,-1 1-1,0 0 1,1 1-7,-68-1-11,50 1 28,11-1-24,0 1 0,0 0 0,0 0 0,0 1 1,0 0-1,1 0 0,-1 1 0,1 0 0,-1 0 1,1 1-1,0 0 0,0 0 0,1 1 1,-5 3 6,-27 33-4644,36-40-3677</inkml:trace>
</inkml:ink>
</file>

<file path=ppt/ink/ink7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6.3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1 16375,'0'0'2532,"0"0"-1182,0 0-66,0 0-385,0 0-406,0 29 1255,-4 19-1478,-1-1 0,-3 0 0,-2 0 0,-2-1 1,-17 43-271,28-84 1,-4 28-1968,5-31 1635,0-21 505,0-35-2660,0 23-1581</inkml:trace>
</inkml:ink>
</file>

<file path=ppt/ink/ink7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6.8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1 196 14631,'0'0'2833,"4"0"2244,-2 0-5000,-1 0 1,0 0-1,0 0 0,1 0 0,-1 0 0,0 0 0,1 1 1,-1-1-1,0 0 0,0 1 0,0-1 0,1 1 1,-1-1-1,0 1 0,0 0 0,0 0-77,64 97 746,-54-78-554,1 0 0,1-1 1,0 0-1,2-1 0,0 0 0,0-2 1,2 0-1,11 8-192,-28-23 5,1 0 1,-1-1-1,1 1 1,-1 0-1,1-1 1,0 1-1,-1-1 1,1 1-1,0-1 1,-1 0-1,1 1 1,0-1-1,0 0 1,0 1-1,-1-1 1,1 0-1,0 0 1,0 0-1,0 1 1,0-1-1,-1 0 1,1 0-1,0 0 1,0 0-1,0-1 1,0 1-1,-1 0 1,1 0-1,0 0 1,0-1-1,0 1 1,0-1-6,5-25 283,-5 11-219,6-51 102,-2-24-166,-5 52-52,2-1 0,2 1 0,1 0-1,2 1 1,1-1 0,3-1 52,-4 28-704,-4 19-1208,-4 19-3686,-8 19-12192</inkml:trace>
</inkml:ink>
</file>

<file path=ppt/ink/ink7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7.3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92 0 12854,'0'18'7331,"-1"2"-3513,0 6-3656,0-1 0,2 1 0,3 10-162,-3-33 4,0 1 1,0-1-1,0 0 1,1 1-1,-1-1 1,1 0-1,0 0 1,0 0-1,0 0 1,0-1-1,0 1 1,1-1-1,-1 1 1,1-1-1,0 0 1,0 0 0,0 0-1,0 0 1,0 0-1,0-1 1,0 1-1,1-1 1,-1 0-1,0 0 1,1 0-1,-1 0 1,1-1-1,-1 0 1,1 1-1,-1-1 1,3-1-5,2 2 28,-1-1 0,0-1 0,0 1 1,0-1-1,0-1 0,0 1 0,0-1 0,0 0 0,0-1 1,0 0-1,-1 0 0,1 0 0,-1-1 0,0 0 0,1 0-28,-2-1 26,1 0-1,-1 0 1,0-1-1,-1 1 1,0-1-1,1 0 1,-2 0-1,1-1 1,-1 1-1,0-1 1,0 0-1,-1 1 1,0-1-1,0 0 1,0 0-1,-1-1 1,0 1-1,-1 0 1,1 0-1,-2-5-25,1 10 1,-1 0 0,1 0 0,-1 0 0,0 1 0,0-1 0,0 0-1,0 1 1,0-1 0,0 0 0,-1 1 0,1-1 0,0 1 0,-1 0 0,1-1 0,-1 1 0,1 0 0,-1 0-1,0 0 1,1 0 0,-1 0 0,0 0 0,0 1 0,0-1 0,0 0 0,0 1 0,0 0 0,0-1 0,0 1-1,0 0 1,1 0 0,-2 0-1,-75-4-280,66 4 196,12 0 77,-23 0-47,1 1-1,0 0 0,0 2 1,-6 2 54,21-4-163,0 1-1,0 1 1,1-1 0,-1 1 0,1 0 0,0 1 0,-1 0 163,3-2-414,0 1 0,1 0 0,-1 0 0,1 1 0,0-1 0,0 1 0,0-1 1,0 1-1,1 0 0,-1 0 0,0 2 414,-1 2-8292</inkml:trace>
</inkml:ink>
</file>

<file path=ppt/ink/ink7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7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15143,'1'1'6641,"0"3"-3447,1 27-3307,-3 27 220,-1-28-29,2-1 1,1 0 0,1 0-1,4 19-78,-4-107-4050,1-5-4642,-3 26-3420</inkml:trace>
</inkml:ink>
</file>

<file path=ppt/ink/ink7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8.1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8644,'0'0'6771,"3"0"-5554,11 0-65,0 0 1313,7 0-1184,1 0-593,2 0-304,1 0-272,0 0-64,-1 0-48,1 0-128,-7 0-5138</inkml:trace>
</inkml:ink>
</file>

<file path=ppt/ink/ink7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9.1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52 12710,'1'-16'6745,"3"13"-2863,8 24-1984,9 41-2492,7 55 860,-27-114-250,-1-3 3,0 0 21,1 0-37,0-1 0,0 0 0,0 0 0,0 1 0,0-1 0,0 0 0,0 0 0,-1 0 0,1 0 0,0 0 0,0 0 0,-1 0 0,1 0 0,-1-1 0,1 1 0,-1 0 0,1 0-1,-1-1-2,11-25-323,1 2 0,1-1 0,2 2 0,0 0-1,1 1 1,1 0 0,18-16 323,-35 38 1,0 1 0,1-1 0,-1 1 0,1 0 0,-1-1 0,0 1 0,1 0 0,-1 0 0,1-1 0,-1 1 0,1 0 0,-1 0 0,1-1 1,-1 1-1,1 0 0,-1 0 0,1 0 0,-1 0 0,1 0 0,-1 0 0,1 0 0,-1 0 0,1 0 0,-1 0 0,1 0 0,-1 0 0,1 0 0,-1 1 0,1-1 0,-1 0 0,1 0 0,-1 0 0,1 1 0,-1-1 0,1 0 0,-1 1 0,1-1 0,-1 0 0,0 1 0,1-1 0,-1 0 0,0 1 0,1-1 0,-1 1 0,0-1 0,1 1-1,6 17 90,-7-17-91,8 25 198,-1 1-1,-1-1 1,-2 1-1,-1 1 0,0 11-196,-2-25 5,-1-12 8,0 0-1,0 0 0,0 0 0,1 0 0,-1 0 1,0 0-1,1 0 0,0 0 0,-1 0 1,1 0-1,0 0 0,0 0 0,0 0 1,0 0-1,0-1 0,1 1 0,-1 0 1,0-1-1,1 1 0,-1-1 0,1 1 1,0-1-1,-1 0 0,1 0 0,0 1-12,1-2 13,-1 0 1,1 1-1,0-1 0,-1 0 0,1 0 0,-1-1 0,1 1 0,0 0 0,-1-1 1,1 0-1,-1 1 0,1-1 0,-1 0 0,0 0 0,1 0 0,-1-1 0,0 1 1,0-1-1,0 1 0,0-1 0,0 0-13,30-23-123,-2-2 1,16-20 122,16-13-499,-60 78 796,0 0 1,-1-1 0,0 14-298,-1-30-51,0 0 0,0 0 0,0 0 0,0-1 0,0 1-1,1 0 1,-1 0 0,0 0 0,1-1 0,-1 1 0,1 0-1,-1 0 1,1-1 0,-1 1 0,1 0 0,-1-1 0,1 1 0,-1 0-1,1-1 1,0 1 0,0-1 0,-1 1 0,1-1 0,0 0 0,0 1-1,-1-1 1,1 0 0,0 1 0,0-1 0,0 0 0,0 0-1,-1 0 1,1 0 0,0 0 0,0 0 0,0 0 0,0 0 0,0 0-1,0 0 1,-1 0 0,1-1 0,0 1 0,0 0 0,0-1-1,0 1 53,9-1-3174,14 1-11754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0.4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4466,'0'0'14855,"0"0"-13270,0 0-449,0 0 465,0 0-497,0 0-591,0 0-449,0 0-48,0 0-16,0 0-80,3 0-337,3 0-783,6 0-1249,1 0-6067</inkml:trace>
</inkml:ink>
</file>

<file path=ppt/ink/ink7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9.6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265 26 16664,'0'-1'311,"0"0"0,0 0 0,0 0 0,0 0 0,-1 0 0,1 0 0,0 0 0,0 0 0,-1 0 0,1 0 0,0 0 0,-1 1 0,1-1 0,-1 0 0,1 0 0,-1 0 0,0 1 0,1-1 0,-1 0 0,0 1 0,1-1 0,-1 1 0,0-1 0,0 1 0,0-1 0,0 1 0,1-1 0,-1 1 0,-1-1-311,-1 1 159,0-1 0,-1 0-1,1 1 1,0 0 0,-1-1 0,1 1 0,0 1 0,-1-1 0,-2 1-159,-1 0-94,0 1 1,0-1-1,1 1 0,-1 1 1,0-1-1,1 1 1,0 0-1,0 1 1,-6 3 93,-4 10-10,0 0 0,1 1-1,0 1 1,2 0 0,0 0 0,2 2 0,0-1 0,1 2 0,-6 19 10,14-35-25,1-1 0,0 1 0,0 0-1,0 0 1,1-1 0,0 1 0,0 2 25,0 2-91,20-9-18,-14-2 98,1 0-1,0 0 1,-1 0 0,0-1 0,1 0-1,-1 0 1,0 0 0,0-1 0,0 0-1,0 0 1,0-1 0,-1 1 0,0-1-1,1 0 1,-2-1 0,4-2 11,11-13-182,-2-1 1,0 0-1,7-12 182,-14 18-129,-8 13 115,0-1 22,1-1 1,0 1 0,-1-1 0,0 0-1,0 0 1,0 0 0,0 0-1,-1 0 1,1-2-9,9 10 123,0 16-127,2 5 84,1 0-1,2 0 1,0-1 0,2-1 0,16 16-80,-31-36-18,-1-1 0,1 0 0,0 0 0,0 0 0,0 0 0,0-1 0,0 1 0,0-1 0,0 1 0,1-1 0,-1 0 0,0-1 0,1 1 0,-1-1 1,1 1-1,-1-1 0,0 0 0,1 0 0,-1 0 0,1-1 0,-1 1 0,1-1 0,-1 0 0,1 0 18,3-1-315,0-1-1,0 0 1,-1 0-1,1-1 1,-1 0-1,0 0 1,0 0-1,0-1 1,0 1-1,2-4 316,34-38-5314</inkml:trace>
</inkml:ink>
</file>

<file path=ppt/ink/ink7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19.9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3 16872,'0'0'84,"0"-1"1,0 1 0,0 0-1,0 0 1,0 0 0,0 0-1,0 0 1,0 0 0,-1-1-1,1 1 1,0 0-1,0 0 1,0 0 0,0 0-1,0 0 1,-1 0 0,1 0-1,0 0 1,0 0 0,0 0-1,0 0 1,0 0 0,-1 0-1,1 0 1,0 0 0,0 0-1,0 0 1,0 0 0,-1 0-1,1 0 1,0 0-1,0 0 1,0 0 0,0 0-1,-1 0 1,1 0 0,0 0-1,0 0 1,0 0 0,0 0-1,0 0 1,0 1 0,-1-1-1,1 0 1,0 0 0,0 0-1,0 0 1,0 0-1,0 0 1,0 1 0,0-1-1,0 0 1,0 0 0,0 0-1,-1 0 1,1 0 0,0 1-1,0-1 1,0 0 0,0 0-1,0 0 1,0 0 0,0 1-1,0-1 1,0 0-1,0 0 1,0 0 0,1 0-1,-1 1-84,-4 24 1607,4 45-2517,0-53 1659,0 0-637,1 42-20,-3 0 1,-2 0-1,-12 55-92,16-113-92,0-1 1,0 0-1,0 1 0,0-1 0,-1 0 0,1 1 0,0-1 1,0 0-1,-1 0 0,1 1 0,0-1 0,0 0 1,-1 0-1,1 1 0,0-1 0,0 0 0,-1 0 0,1 0 1,0 0-1,-1 1 0,1-1 0,0 0 0,-1 0 0,1 0 1,0 0-1,-1 0 0,1 0 0,-1 0 0,1 0 1,0 0-1,-1 0 0,1 0 0,0 0 0,-1 0 0,1 0 1,0 0-1,-1-1 92,-3 1-2189,-6 0-5071</inkml:trace>
</inkml:ink>
</file>

<file path=ppt/ink/ink7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0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12438,'162'-2'8979,"0"0"-5990,-159 4-2969,-1 0-1,0 0 1,1-1 0,-1 1 0,0 1-1,0-1 1,-1 0 0,1 0 0,0 1-1,-1-1 1,0 1 0,1-1-1,-1 1 1,0 0 0,0 0-20,16 40 118,-1 1-1,-2 2-117,-11-33-35,-2-12-5,-1-1-1,0 1 0,1 0 1,-1 0-1,0 0 1,1 0-1,-1-1 1,1 1-1,-1 0 1,1-1-1,-1 1 0,1 0 1,0-1-1,-1 1 1,1-1-1,0 1 1,0-1-1,-1 1 1,1-1-1,0 1 0,0-1 1,0 1 40,14-5-4873,-2-9-7125</inkml:trace>
</inkml:ink>
</file>

<file path=ppt/ink/ink7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0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21818,'0'0'0,"0"0"-2593,0 0 2481,7 0-1025</inkml:trace>
</inkml:ink>
</file>

<file path=ppt/ink/ink7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1.4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1729,'2'0'1655,"1"0"0,0 1 1,0-1-1,0 1 0,-1 0 1,1-1-1,0 1 0,-1 1 1,1-1-1,0 0 0,0 1-1655,28 24 5509,21 45-7694,-31-39 3847,-17-27-1623,2 5 47,1 0 0,1-1 0,-1 0 1,2 0-1,-1-1 0,1 0 0,0 0 0,1-1 0,3 2-86,-11-9 21,-1 1-1,1-1 1,-1 0-1,0 0 1,1 1-1,-1-1 1,1 0 0,-1-1-1,0 1 1,1 0-1,-1 0 1,0-1-1,1 1 1,-1 0 0,0-1-1,1 0 1,-1 1-1,0-1 1,0 0-1,1 1 1,-1-1-1,0 0 1,0 0 0,0 0-1,0 0-20,28-31 113,-19 20-20,45-59 62,-43 53-753,1 1-1,1 0 1,14-13 598,-15 22-2692,-8 7-2753</inkml:trace>
</inkml:ink>
</file>

<file path=ppt/ink/ink7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2.0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223 5 17240,'-1'-1'511,"-1"1"0,1-1-1,-1 0 1,1 1 0,-1 0 0,1-1 0,-1 1 0,0 0 0,1 0-1,-1 0 1,0 0 0,1 0 0,-1 0 0,0 0 0,-1 1-511,1-1 196,-5 2-195,0 0-1,-1 0 1,1 0-1,1 1 1,-1 0-1,0 0 1,1 1-1,-1 0 1,1 0-1,0 0 1,0 1-1,1 0 1,0 0-1,0 1 1,0-1-1,-3 5 0,-4 5 2,0 1 0,2 1-1,-1-1 1,2 2 0,-6 15-2,11-21-9,0 1 0,1 0 0,1 0 0,0 0 0,1 0 1,1 0-1,0 13 9,0-23-3,1-2 1,0 0-1,0 0 0,0 0 1,0 0-1,1-1 1,-1 1-1,0 0 0,0-1 1,0 1-1,1-1 0,-1 1 1,0-1-1,1 0 0,-1 0 1,0 1-1,1-1 0,-1 0 1,0 0-1,1 0 0,-1 0 1,0-1-1,1 1 0,0 0 3,38-4 72,-33 0-69,1 1-1,-1-1 1,0-1 0,-1 1 0,1-1-1,-1 0 1,0-1 0,0 1-1,0-1 1,-1 0 0,0-1-1,0 1 1,0-1 0,-1 0-1,0 0 1,0-1-3,6-13-84,0 1 0,-2-1 1,0 0-1,-2-1 0,1-5 84,-8 34 55,0 0 0,0 0 0,1 0 0,0 0 0,0 0 0,1 0 0,0 0 0,0 0 0,1 0 0,0-1 0,0 1 0,0 0 0,1-1 0,0 1 0,0-1 0,1 0 0,-1 0 0,1 0 0,1-1 0,0 2-55,1 0 11,0-1-1,1 0 1,-1 0-1,1-1 1,0 0 0,0 0-1,1-1 1,0 1 0,-1-2-1,2 1 1,-1-1-1,0 0 1,0-1 0,1 0-1,0 0 1,-1-1 0,3 0-11,64 1-353,5-2-1154</inkml:trace>
</inkml:ink>
</file>

<file path=ppt/ink/ink7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3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337 82 14695,'0'0'3247,"0"0"-921,0 0-445,0 0-779,0 0-614,0 0-253,-10 6-67,-56 63 85,2 2 1,4 3-1,3 2 1,-20 40-254,75-113-94,10-13-17,38-53-434,17-12-2945,28-49 3490,-68 89-653,-2-1 0,10-25 653,4-31 2168,-33 116 896,15 29-3173,-10-32 446,18 57-72,4 0 0,3-2 0,21 33-265,-44-99-46,-7-10-3064,-2-3-918</inkml:trace>
</inkml:ink>
</file>

<file path=ppt/ink/ink7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3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77 15447,'-3'-4'4434,"3"4"-3586,0 0 1009,0 0-688,0 0-897,0 0-144,0 0 16,0 0-48,3 0-16,26 0 320,9 0-160,22 0-159,11 0 15,3-19-96,0 0-144,-11 0-1745,-27 3-8868</inkml:trace>
</inkml:ink>
</file>

<file path=ppt/ink/ink7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4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17 15271,'-1'78'8973,"0"5"-7281,-1 94-2390,2-176 610,0-1 59,0 0 34,0-21-184,-1-40-276,0 15 61,1 1 0,3-7 394,-2 46-18,0 0 0,0 1 0,0-1 0,1 0 0,0 1 0,0-1 0,0 1 0,0-1 0,1 1 0,0 0 0,0 0 0,1 1 0,-1-1 0,1 0 0,0 1 0,4-3 18,-7 6-6,0 1-1,0-1 1,0 1 0,1 0-1,-1-1 1,0 1 0,1 0-1,-1 0 1,0-1 0,0 1-1,1 0 1,-1 0 0,0 1-1,1-1 1,-1 0 0,0 0-1,0 1 1,1-1 0,-1 0-1,0 1 1,0-1 0,0 1-1,1 0 1,-1-1 0,0 1-1,0 0 1,0 0 0,0 0-1,0 0 1,0 0 0,-1 0-1,1 0 1,0 0 6,27 43 145,-22-32-97,16 24 96,1-1 1,1-1-1,7 5-144,-17-23 49,0-1 0,1-1-1,0 0 1,2-1-1,-1 0 1,2-1 0,5 2-49,-19-12 13,0 1 1,1-1 0,-1-1-1,0 1 1,1-1-1,-1 1 1,1-1 0,0 0-1,-1-1 1,1 1 0,0-1-1,-1 0 1,1 0-1,0-1 1,-1 1 0,1-1-1,2-1-13,-4 1 12,1 0 0,-1-1 1,0 0-1,0 0 0,0 0 0,0 0 0,0 0 0,0 0 0,0-1 0,-1 0 0,1 1 0,-1-1 1,0 0-1,0 0 0,0 0 0,0 0 0,-1-1 0,1 1 0,-1-1 0,0 1 0,1-3-12,4-23 38,-2 1-1,-1-1 0,-1 0 1,-1 0-1,-2 0 0,-3-21-37,3 43 5,1 0-1,-1-1 1,-1 1-1,1 0 1,-1 0-1,-1 0 1,1 0-1,-1 0 0,0 1 1,-1-1-1,1 1 1,-2-2-5,5 9-50,0-1 1,0 0 0,0 1-1,0-1 1,0 0-1,0 1 1,0-1 0,0 0-1,-1 1 1,1-1-1,0 0 1,0 0 0,0 1-1,0-1 1,0 0-1,-1 1 1,1-1 0,0 0-1,0 0 1,0 1-1,-1-1 1,1 0 0,0 0-1,-1 0 1,1 1-1,0-1 1,0 0 0,-1 0-1,1 0 1,0 0 0,-1 0-1,1 0 1,0 1-1,-1-1 1,1 0 0,0 0-1,0 0 1,-1 0-1,1 0 1,0 0 0,-1 0-1,1 0 1,0-1-1,-1 1 1,1 0 0,0 0-1,-1 0 1,1 0-1,0 0 1,-1 0 0,1-1-1,0 1 1,0 0-1,-1 0 1,1 0 0,0-1-1,0 1 1,0 0-1,-1 0 1,1-1 0,0 1-1,0 0 1,0 0-1,-1-1 1,1 1 0,0 0-1,0-1 1,0 1 49,0 17-3618</inkml:trace>
</inkml:ink>
</file>

<file path=ppt/ink/ink7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4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 17032,'0'-4'5090,"0"1"-4257,0 3 415,0 0-319,0 0-689,0 0-240,0 19 0,0 19 0,0 13 112,0 0 0,0-3-32,0-4-48,0-6 0,0-13-32,0-9-128,0-9-417,0-7-831,0 0-2002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1.2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12982,'0'0'2137,"0"0"67,0 0 205,0 0-774,0 0-819,0 14-135,-4 119 418,0 57-773,6-159-438,0-1 0,2 0 0,2 1-1,0-2 1,4 5 112,-10-33-36,0-1-1,0 0 0,0 1 1,0-1-1,0 1 0,0-1 1,0 0-1,0 1 0,0-1 1,1 0-1,-1 1 0,0-1 1,0 0-1,0 1 0,0-1 1,1 0-1,-1 0 0,0 1 1,0-1-1,1 0 0,-1 0 1,0 1-1,1-1 0,-1 0 1,0 0-1,1 0 0,-1 0 1,0 1-1,1-1 0,-1 0 1,0 0-1,1 0 1,-1 0-1,0 0 0,1 0 1,-1 0-1,0 0 0,1 0 1,-1 0-1,1 0 0,-1 0 1,0 0-1,1 0 0,-1 0 1,0-1-1,1 1 0,-1 0 1,0 0-1,1 0 0,-1 0 1,0-1-1,0 1 0,1 0 1,-1 0-1,0-1 0,0 1 1,1 0-1,-1-1 0,0 1 1,0 0 36,14-20-378,33-106-263,-2-12 641,20-53 9,-63 186 103,-1 0 0,1 0 0,-1 0 0,1-1 0,-1 1 0,-1 0 0,1-1 0,-1-1-112,0 6 371,0 1-62,0 0-20,-9 35 116,5-10-196,2 0-1,0 0 0,2 0 1,0 0-1,2 4-208,0 35 329,-1-51-265,-1 0-1,1 0 1,1 0-1,1 0 1,0 0-1,0-1 0,1 1 1,1-1-1,0 0 1,0 0-1,1 0 1,3 2-64,-5-7-93,1-2 0,-1 1 1,1 0-1,0-1 1,1 0-1,-1 0 1,1 0-1,0-1 0,0 0 1,0 0-1,1-1 1,-1 1-1,1-1 1,0-1-1,0 1 1,0-1-1,0 0 0,0-1 1,0 0-1,1 0 1,-1-1-1,3 1 93,-10-1-181,1 0 0,0 0 0,0 0 0,-1 0 0,1 0 0,0 0 0,0 0 0,0 0 0,-1-1 0,1 1 0,0 0 0,0 0 0,-1-1 0,1 1 0,0 0 0,-1-1 0,1 1 0,0 0-1,-1-1 1,1 1 0,0-1 181,6-22-10935</inkml:trace>
</inkml:ink>
</file>

<file path=ppt/ink/ink7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5.1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64 16071,'32'-7'1745,"7"-5"-1457,3-1 2626,4-3-1490,0 10-495,10-4-113,1 10-176,-8 0-335,-7 0 15,-17 0-288,-7 0-32,-11 3-144,-7 4-1089,0-7-2433</inkml:trace>
</inkml:ink>
</file>

<file path=ppt/ink/ink7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5.6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15511,'0'0'2929,"0"0"-1392,0 0 128,0 0-561,0 28-511,0 7 191,0 6-160,0 4-111,0-1-241,0 1-48,0-4 0,0-9-224,7-4 64,-4-12-64,-3-6-144,0-10-512,0 0-2466</inkml:trace>
</inkml:ink>
</file>

<file path=ppt/ink/ink7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6.5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16776,'0'40'6437,"-1"2"-3362,-1 32-2903,6 45-172,-1-103 194,0-4-1085,-3-4-2827,0-8-4865</inkml:trace>
</inkml:ink>
</file>

<file path=ppt/ink/ink7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7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 15127,'0'0'2217,"0"0"-723,0 0 405,0 0-661,0 0-701,0 0-89,0 0 88,0 0 6,0 0-51,0 0-118,6 0 166,447-16 539,-446 16-1034,-6 0-4720,-6 0-2068</inkml:trace>
</inkml:ink>
</file>

<file path=ppt/ink/ink7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7.6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10453,'0'0'6517,"0"0"-4033,0 0-1249,0 0-26,0 7-168,-3 189 1628,0-95-3014,2-1-3495,1-108-1688</inkml:trace>
</inkml:ink>
</file>

<file path=ppt/ink/ink7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8.0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95 13318,'12'-10'222,"0"1"0,1 0 0,0 0 1,1 1-1,-1 1 0,1 0 0,1 1 0,-1 1 0,1 0 0,0 1 0,4 0-222,7-1 1489,0 2 0,0 0 0,22 2-1489,-47 1 35,1 0 0,0 1 0,0-1 0,-1 0 0,1 1 0,0 0 0,-1-1 0,1 1 0,-1 0 0,1 0 0,-1-1 0,1 1 0,-1 0 0,0 1 0,1-1 0,-1 0 0,0 0 0,0 1 0,0-1 0,0 0 0,0 1 0,0-1 0,0 1 0,0-1 0,-1 1 0,1-1 0,-1 1 0,1 0 0,-1-1 0,0 1 1,1 0-1,-1 0 0,0-1 0,0 1 0,0 0 0,0-1 0,0 1 0,-1 0 0,1 0 0,0-1 0,-1 2-35,0 2 24,0 0 1,0 1 0,0-1 0,0 0 0,-1 0-1,0 0 1,0 0 0,0 0 0,-1 0 0,0 0-1,0-1 1,0 0 0,-1 2-25,-19 11 104,0-1 0,-1-1 0,-1-1 0,0-1 0,0-1 0,-2-1 0,1-2 0,-22 5-104,48-14 27,-1 1-1,1-1 0,0 0 1,-1 1-1,1-1 0,0 1 1,0-1-1,-1 0 0,1 1 1,0-1-1,0 1 0,0-1 0,0 1 1,-1-1-1,1 1 0,0-1 1,0 1-1,0-1 0,0 1 1,0-1-1,0 1 0,0-1 1,1 1-1,-1-1 0,0 1 0,0-1 1,0 1-1,0-1 0,1 1 1,-1-1-1,0 0 0,0 1 1,1-1-1,-1 1-26,10 16-14,9-1 212,0-1 0,1 0-1,1-2 1,9 4-198,-11-6 88,-1 0-1,0 1 0,-1 0 0,0 2 1,-1 0-1,11 13-87,-25-26-134,-1 1-1,0-1 1,0 1-1,0-1 1,0 1-1,0-1 1,0 1-1,0 0 1,-1 0 0,1-1-1,-1 1 1,1 0-1,-1 0 1,0 0-1,1 0 135,-1-1-4172</inkml:trace>
</inkml:ink>
</file>

<file path=ppt/ink/ink7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8.5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71 17016,'0'0'3836,"0"0"-2534,0 30 1051,0-15-2214,0 1 0,1 0-1,1 0 1,0-1 0,1 1-1,1-1 1,1 0 0,3 9-139,-6-19 12,1 0 0,-1-1 0,1 1 0,0-1 1,0 1-1,1-1 0,-1 0 0,1 0 0,0-1 0,0 1 1,0-1-1,0 0 0,1 0 0,0 0 0,-1 0 0,1-1 1,0 0-1,0 0 0,0 0 0,0-1 0,1 1 0,-1-1 1,0 0-1,0-1 0,1 0 0,-1 1 0,2-2-12,-1 2 5,1-1 0,-1 0 0,0-1 0,1 0 0,-1 0 0,1 0 0,-1-1 0,0 0 0,0 0 0,0 0 0,0-1 0,0 0 0,0 0 0,-1 0 0,0-1-1,1 0 1,-1 0 0,-1 0 0,1-1 0,-1 0 0,1 0 0,-1 0 0,-1 0 0,1 0 0,-1-1 0,0 0 0,0 1 0,0-2-5,4-11 0,-1-1 0,-1 0 0,-1-1-1,0 1 1,-2-1 0,0 0 0,-1 1 0,-1-1 0,-2-8 0,2 1-7,0 26-41,0 1-224,0 25-7212,0-9-8003</inkml:trace>
</inkml:ink>
</file>

<file path=ppt/ink/ink7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9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321 0 15447,'0'0'3263,"0"0"-1321,0 0-58,0 0-417,-5 0-677,-8 2-734,0 1 1,0-1-1,0 2 1,0 0-1,1 0 1,-1 2 0,1-1-1,0 1 1,1 1-1,-1 0 1,2 1-1,-1 0 1,1 1 0,0 0-1,-3 3-56,11-8-1,0-1 0,1 1 0,-1 0 0,0-1 0,1 1 0,0 0 0,0 0 0,0 0 1,1 0-1,-1 0 0,1 0 0,0 0 0,0 0 0,0 0 0,1 0 0,-1 0 0,1 0 0,0 0 0,0 0 0,1 0 0,-1 0 0,1-1 0,0 1 0,0 0 0,0-1 0,0 0 0,0 1 1,1-1-1,0 0 0,-1 0 0,3 1 1,66 47-22,-55-42 5,-2 1 0,1 0 1,-1 1-1,-1 0 1,0 1-1,-1 0 1,0 1-1,9 14 17,-20-26-9,0 1 0,0 0 0,1 0-1,-2 0 1,1 0 0,0 0 0,0 0 0,-1 0 0,1 0-1,-1 0 1,1 0 0,-1 0 0,0 0 0,0 0 0,0 0 0,0 0-1,0 0 1,-1 1 0,1-1 0,-1 0 0,1 0 0,-1 0-1,0 0 1,0 0 0,0-1 0,0 1 0,0 0 0,0 0-1,0 0 1,0-1 0,-1 1 0,1-1 0,-1 1 0,1-1 0,-1 1-1,0-1 1,1 0 0,-1 0 0,-2 1 9,-9 5-18,-1-1 1,1 0-1,-1-1 0,-1 0 0,-8 1 18,-7 3-10,-24 10 57,-86 27 31,130-45-1144,17-6-2311,2 0 1041,28-23-10937</inkml:trace>
</inkml:ink>
</file>

<file path=ppt/ink/ink7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29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15831,'0'4'7388,"0"18"-6636,2 63 419,4-1 0,7 33-1171,-12-109-178,2 14 406,0-15-3052,-3-7-274</inkml:trace>
</inkml:ink>
</file>

<file path=ppt/ink/ink7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30.4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0 7684,'-13'13'9002,"14"0"-3530,0-12-5290,0 1 1,0-1-1,0 1 1,0-1-1,1 0 1,-1 0-1,0 1 1,1-1-1,-1 0 1,1 0-1,-1-1 1,1 1 0,0 0-1,-1 0 1,1-1-1,1 1-182,29 4 423,1-2 1,-1-1-1,0-2 0,14-2-423,13 1 103,99-8-63,-157 9-88,-9 0-166,-57 0-1336,15 0-2425,-39 0-11245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2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6739,'0'0'6134,"4"-1"1910,20-1-7973,309-6-220,-332 8-313,-2 1 193,1 1-1,0 0 0,0-1 0,0 1 0,0 0 1,0-1-1,1 1 0,-1 0 0,0-1 0,1 1 1,-1-1-1,1 1 0,0-1 0,-1 1 0,1-1 1,0 1-1,0-1 0,0 1 0,0-1 270,2 0-157,-1 0-1,0 0 1,0 0-1,0 0 1,1-1-1,-1 0 1,0 1-1,1-1 1,-1 0-1,0 0 0,1 0 1,-1 0-1,0 0 1,1-1 157,-3 11 6392,0 19-5418,0-23-638,-2 62-75,0-44-158,1-1-1,0 1 1,2-1-1,1 1 1,1-1 0,1 0-1,2 2-102,-5-22 1,0 0 0,1 0 1,-1 0-1,1 0 0,0 0 0,0-1 0,0 1 0,0-1 0,0 1 0,1-1 0,-1 0 0,1 0 1,0 0-1,-1 0 0,1 0 0,0-1 0,0 1 0,0-1 0,0 0 0,0 0 0,0 0 0,1 0 0,-1-1 1,0 1-1,0-1 0,1 0 0,-1 0 0,0 0 0,1 0 0,-1 0 0,0-1 0,0 1 0,0-1 1,2-1-2,3 1 28,1-2 0,0 1 0,-1-1 1,1-1-1,-1 1 0,0-1 0,0-1 0,-1 0 1,1 0-1,-1 0 0,0-1 0,1-1-28,-2 1 7,0-1 0,-1 1 0,0-1 0,0-1 0,0 1 0,-1 0 0,0-1 0,-1 0 0,1 0 0,-1 0-1,-1 0 1,0-1 0,0 1 0,-1-1 0,0 1 0,0-1 0,-1-5-7,-1 10 6,0 0-1,0 0 1,0 1 0,0-1 0,-1 1 0,0-1-1,0 1 1,0-1 0,0 1 0,0 0 0,-1 0-1,1 0 1,-1 1 0,0-1 0,0 0-1,0 1 1,0 0 0,0 0 0,-1 0 0,1 0-1,0 0 1,-1 1 0,0-1 0,1 1 0,-2 0-6,-18-8 120,-1 1 1,0 2 0,-10-2-121,-61-5 474,53 12-3035,36 1-2745</inkml:trace>
</inkml:ink>
</file>

<file path=ppt/ink/ink7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48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274 1 8996,'7'2'10193,"-3"2"-7580,-3 10-2374,-1-1 0,0 1-1,-1 0 1,0-1 0,-1 1 0,-1-1-1,0 0 1,-1 0 0,0 0 0,-1 0 0,0-1-1,-2 1-238,-94 149 370,44-74-286,-22 50-84,67-119-7,11-26-59,15-33-80,31-35-911,3 2-1,28-31 1058,32-46-323,-39 56 376,-68 137 1324,0 1-1175,2-1 0,2 0 1,2 0-1,2 0 1,1-1-1,2 0 1,3-1-1,8 18-202,-9-27 12,31 69-221,-44-100-674,-1-2-1823,0-1-3414</inkml:trace>
</inkml:ink>
</file>

<file path=ppt/ink/ink7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48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0 109 19737,'0'0'1307,"0"0"-605,0 0 424,0 0-379,0 0-528,4 0-57,18-3 12,1 0-1,-1-1 1,0-1-1,0-1 0,-1-1 1,1-2-1,1 0-173,12-5 44,2 1 0,10 0-44,5 6-184,-12 3-2429,-16-1-3444,-20 2 425,-1 0-2367</inkml:trace>
</inkml:ink>
</file>

<file path=ppt/ink/ink7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49.2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38 4674,'8'-31'10095,"1"24"-1315,-7 10-8708,0 0-1,0 0 0,-1 0 1,1 0-1,-1 1 0,0-1 0,0 0 1,0 1-1,0 2-71,0-1 100,54 221 853,-54-223-951,10-15 30,10-38 15,-9 19-177,2 0-1,6-8 131,-15 32-37,-1-1-1,1 1 1,0 1-1,0-1 1,0 1-1,1 0 0,0 0 1,1 0-1,-1 1 1,1 0-1,4-2 38,-11 7-3,0 0-1,1 0 0,-1-1 1,1 1-1,-1 0 1,1 0-1,-1 0 0,0 0 1,1 0-1,-1 0 0,1 0 1,-1-1-1,1 1 1,-1 0-1,1 1 0,-1-1 1,1 0-1,-1 0 1,1 0-1,-1 0 0,0 0 1,1 0-1,-1 1 0,1-1 1,-1 0-1,0 0 1,1 0-1,-1 1 0,1-1 1,-1 0-1,0 1 1,1-1-1,-1 0 0,0 1 1,0-1-1,1 0 0,-1 1 1,0-1-1,0 1 1,1-1-1,-1 1 4,6 20-8,-5-16 10,6 26 8,-2-7 98,1 0 1,2 0-1,3 6-108,-9-23 24,2 0 1,-1-1-1,1 0 0,-1 0 0,2 0 1,-1 0-1,1 0 0,0-1 0,0 0 1,0 0-1,1 0 0,-1-1 1,4 2-25,-4-4-30,1 0 0,-1 0 0,0-1 0,0 0 0,1 0 0,-1 0 0,1 0 0,-1-1 0,1 0 0,-1 0 0,5-1 30,34-9-3771,-2-17-7191</inkml:trace>
</inkml:ink>
</file>

<file path=ppt/ink/ink7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0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251 309 18120,'0'0'2079,"0"0"-994,0 0 484,-15 0 160,6 1-1699,1 0 0,0 1 0,0 1-1,0-1 1,1 1 0,-1 0 0,1 1 0,-1 0 0,1 0 0,0 1 0,1 0-1,-1 0 1,1 0 0,-4 5-30,-9 8 129,2 0 0,0 1 0,1 1 0,-3 6-129,15-20 5,0 1 0,0-1 1,0 1-1,1 0 0,0 0 1,1 0-1,-1 0 0,1 0 1,1 0-1,-1 1 0,1-1 1,1 1-1,-1-1 0,2 6-5,-1-13-37,5 0 27,0-1 0,1 0 0,-1 0 0,0 0 0,0-1 1,1 0-1,-1 0 0,-1 0 0,1-1 0,0 0 0,-1 0 0,1 0 0,0-1 10,61-55-149,-24 20 27,-17 20 76,-25 19 44,0 0 0,1 0-1,-1-1 1,0 1 0,0 0-1,0 0 1,1 0 0,-1 0-1,0 0 1,0 0-1,1 0 1,-1 0 0,0 0-1,0 0 1,1 0 0,-1 0-1,0 0 1,0 0 0,1 0-1,-1 0 1,0 1-1,0-1 1,1 0 0,-1 0-1,0 0 1,0 0 0,0 0-1,1 0 1,-1 1 0,0-1-1,0 0 1,0 0-1,0 0 1,1 1 0,-1-1-1,0 0 1,0 0 0,0 0-1,0 1 1,0-1 0,0 0-1,0 0 1,0 1-1,0-1 1,1 0 0,-1 0-1,0 1 1,0-1 0,0 0-1,0 0 1,-1 1 0,1-1-1,0 0 1,0 0-1,0 1 3,1 1-16,1 6 4,1 6 21,1 0 0,0 0-1,1-1 1,1 1 0,0-1 0,1 0 0,0-1-1,4 5-8,-9-15 2,0-1 0,-1 1 0,1-1 0,0 1 0,0-1 0,0 0 0,0 0-1,0 0 1,0 0 0,0 0 0,0 0 0,0-1 0,0 1 0,0-1 0,1 1-1,-1-1 1,0 0 0,0 0 0,0 0 0,1 0 0,-1 0 0,0-1-1,0 1 1,1-1 0,-1 1 0,0-1 0,0 0 0,0 0 0,0 0 0,0 0-1,0 0 1,0 0 0,1-1-2,7-4 2,-1-1 0,0 0 0,0-1 0,-1 1 0,8-9-2,-2 0-319,0 1 0,0-2 0,-2 0 0,0 0 0,-1-2 0,0 1-1,-2-1 1,0 0 0,-2-1 0,0 0 0,-1 0 0,-1-1 0,0 0-1,-2 0 1,-1 0 0,0-16 319,0-10-1607,0 30 1363,-1 1 0,-1-1 0,-1 0 0,0 0 0,-2 1 0,-1-9 244,3 24 103,1-1 0,-1 1 0,1 0 0,-1 0 0,0 0 0,0-1-1,1 1 1,-1 0 0,0 0 0,0 0 0,0 0 0,0 1 0,0-1-1,0 0 1,0 0 0,-1 0-103,2 1 61,-1 0 1,0 0-1,1 0 0,-1 0 0,1-1 1,-1 1-1,1 0 0,-1 0 0,0 0 0,1 0 1,-1 0-1,1 0 0,-1 1 0,0-1 1,1 0-1,-1 0 0,1 0 0,-1 1 1,1-1-1,-1 0 0,1 0 0,-1 1 1,1-1-1,-1 0 0,1 1 0,-1-1 1,1 1-1,-1-1 0,1 1 0,0-1 1,-1 1-1,1-1 0,0 1 0,0-1 1,-1 1-1,1-1 0,0 1 0,0-1 1,0 1-1,-1-1 0,1 2-61,-6 17 347,0 0 0,1 1 1,1-1-1,1 1 0,0 19-347,1 109 1042,3-92-835,-3 4 64,1-14-17,2 0 0,2 0-254,-3-43 11,0 0 0,0 0 0,0-1-1,1 1 1,-1 0 0,1 0 0,0 0-1,0 0 1,0-1 0,0 1-1,1 0 1,-1-1 0,0 1 0,1-1-1,0 0 1,0 1 0,0-1 0,0 0-1,0 0 1,0 0 0,0 0 0,1-1-1,-1 1 1,1-1 0,-1 1 0,1-1-1,0 0 1,-1 0 0,1 0 0,0 0-1,0 0 1,0-1 0,0 1-1,-1-1 1,1 0 0,0 0 0,0 0-1,0 0 1,0-1 0,0 1-11,8-2 17,0 0 0,0-1 0,-1 0-1,1-1 1,-1 0 0,0-1 0,0 0 0,-1 0 0,8-6-17,-6 3 15,84-63-32,-84 61-4,0 0 1,-1 0-1,0-1 1,-1 0-1,0-1 1,7-12 20,-16 24 1,1 0-1,-1 0 1,1 0 0,-1 0 0,1 0 0,-1 0 0,0 1 0,1-1 0,-1 0 0,1 0 0,-1 0 0,0 1 0,1-1 0,-1 0 0,0 0 0,1 1-1,-1-1 1,0 0 0,0 0 0,1 1 0,-1-1 0,0 0 0,0 1 0,1-1 0,-1 1 0,0-1 0,0 0 0,0 1 0,0-1 0,1 1 0,-1-1 0,0 0-1,0 1 1,0-1 0,0 1 0,0-1 0,0 1 0,0-1 0,0 0 0,0 1-1,13 37 99,1 2 79,-13-36-228,1 0 0,0-1-1,-1 1 1,1-1-1,0 1 1,1-1 0,-1 1-1,1-1 1,-1 0-1,1 0 1,0-1 0,0 1-1,0 0 1,1-1-1,-1 0 1,1 0 0,-1 0-1,1 0 1,0 0 0,-1-1-1,1 0 1,0 0-1,0 0 1,0 0 0,0 0-1,0-1 1,3 0 50,17 0-3020</inkml:trace>
</inkml:ink>
</file>

<file path=ppt/ink/ink7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0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24171,'-3'0'48,"3"0"-32,0 0-32,0 6-64,0 4-656,-4-1-2434</inkml:trace>
</inkml:ink>
</file>

<file path=ppt/ink/ink7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1.2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1 10533,'5'1'9028,"-3"1"-4373,-1-1-4627,-1-1 1,0 1-1,0 0 1,0-1 0,0 1-1,0 0 1,0-1-1,0 1 1,0 0-1,0-1 1,0 1-1,0 0 1,0-1-1,0 1 1,-1 0-1,1-1 1,0 1-1,0 0 1,-1-1-1,1 1 1,-1-1 0,1 1-1,0-1 1,-1 1-1,1-1 1,-1 1-1,1-1 1,-1 1-1,1-1 1,-1 1-1,1-1 1,-1 0-29,-56 35 72,41-26-58,0 1 0,1 0 0,-1 0 0,2 2 0,0 0 0,0 0 1,-1 4-15,14-15-5,0 0 1,0 1 0,-1-1-1,1 0 1,1 1 0,-1-1-1,0 0 1,0 1 0,0-1 0,1 1-1,-1-1 1,1 1 0,-1 0-1,1-1 1,0 1 0,-1-1-1,1 1 1,0 0 0,0-1 0,0 1-1,0 0 1,1 1 4,-1-2-1,1 0 1,0 1-1,0-1 0,0 0 1,0 0-1,0 0 0,0 0 0,1 0 1,-1 0-1,0 0 0,0 0 1,1-1-1,-1 1 0,0 0 1,1-1-1,-1 1 0,1-1 1,-1 0-1,2 1 1,11 1-6,0 0 0,0-1 1,0 0-1,14-2 6,-14 1-45,175 0-190,-188 1 216,0-1 0,0 0 1,1 0-1,-1 1 0,0-1 1,0 1-1,0-1 0,0 1 0,0 0 1,1-1-1,-1 1 0,0 0 1,-1 0-1,1 0 0,0-1 0,0 1 1,0 0-1,0 0 0,-1 0 1,1 1-1,0-1 0,-1 0 1,1 0-1,-1 0 0,1 0 0,-1 0 1,0 1-1,0-1 0,1 0 1,-1 0-1,0 1 0,0-1 0,0 0 1,0 0-1,0 1 0,0-1 1,-1 0-1,1 1 19,-1 3-24,1-1 0,-1 1-1,0-1 1,-1 1 0,1-1 0,-1 0 0,0 0 0,0 0 0,0 0-1,0 0 1,-1 1 24,-7 6 23,-1 0-1,0-1 1,-1 0-1,0 0 0,0-1 1,-1-1-1,0 0 1,-1-1-1,0-1 0,-11 5-22,23-11 99,2 0-14,0 0-45,12-24-48,11-1-325,0 1-1,2 1 0,9-5 334,21-21-874,50-43-561,-105 92 1459,0 0 1,0 0-1,1 0 1,-1 0 0,0 0-1,0 0 1,0 0-1,0 0 1,0 0-1,1 0 1,-1 0 0,0 0-1,0 0 1,0 0-1,0 0 1,1 0 0,-1 0-1,0 0 1,0 0-1,0 0 1,0 0-1,0 0 1,1 0 0,-1 0-1,0 0 1,0 0-1,0 0 1,0 0-1,0 0 1,0 1 0,1-1-1,-1 0 1,0 0-1,0 0 1,0 0 0,0 0-1,0 0 1,0 0-1,0 1 1,0-1-1,0 0 1,0 0 0,0 0-1,0 0 1,0 0-1,1 1 1,-1-1 0,0 0-1,0 0 1,0 0-1,0 0 1,0 1-1,0-1 1,-1 0 0,1 0-25,3 18 569,-2 24-142,-1-37-238,0 5-21,1 1 1,0-1 0,1 1-1,0-1 1,1 0-1,0 0 1,3 6-169,-5-14-58,0 1-1,0 0 1,1-1 0,-1 1-1,1-1 1,0 0 0,0 1-1,0-1 1,0 0 0,0 0-1,0 0 1,0-1 0,3 2 58,-4-2-223,1 0 0,0-1 0,0 1 0,-1-1 0,1 1 0,0-1 0,0 0 0,0 0 0,0 0 0,0 0 0,-1 0 0,1 0 0,0 0 0,0-1 0,0 1 0,-1-1 0,1 1 0,0-1 0,0 0 1,-1 0-1,1 1 0,0-1 0,-1-1 223,18-16-18729</inkml:trace>
</inkml:ink>
</file>

<file path=ppt/ink/ink7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1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23755,'0'0'1328,"0"0"-1247,0 0-81,0 0 0,0 9-257,0-3-559,8-2-1185</inkml:trace>
</inkml:ink>
</file>

<file path=ppt/ink/ink7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3.3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276 289 19225,'0'0'2099,"0"0"-1106,0 0-11,-16 0 133,9 1-1080,-1 1 1,1-1-1,-1 2 1,1-1-1,0 1 1,0 0-1,0 0 1,0 1-1,1 0 0,-1 0 1,1 1-1,0 0 1,0 0-1,1 0 1,-1 0-1,-1 4-35,-14 15 60,1 0 0,1 1 0,-6 12-60,17-25-7,1 0 0,0 1 0,0-1 1,1 1-1,1 0 0,0 1 0,1-1 1,1 1-1,0 0 0,0 0 0,1 13 7,15-27-123,-8-1 101,1-1-1,-1 1 1,0-1-1,1-1 1,-1 1-1,0-1 1,-1 0-1,1 0 1,0 0-1,-1-1 0,1 1 1,-1-1-1,2-3 23,56-65-848,-49 56 538,4-5 125,0 0-1,-2-1 1,-1 0 0,0-1-1,-2-1 1,-1 0 0,-1-1-1,0 0 1,-2 0 0,-2-1-1,0 0 1,-1 0 0,-2-1-1,0 1 1,-2-13 185,-1 38 678,0 1-190,-7 79-77,0-24 27,2 0 1,3 0-1,4 38-438,-1-10 283,-1-78-267,0 1 0,0-1 0,0 0 0,1 0 1,0 0-1,0 0 0,0 0 0,0 0 0,1 0 0,0 0 0,0 0 1,0 0-1,1-1 0,-1 1 0,1-1 0,0 0 0,1 0 0,-1 0 0,1 0 1,0 0-17,1 0 20,1-1 1,-1 0-1,1-1 1,0 1-1,-1-1 1,1 0 0,0-1-1,1 1 1,-1-1-1,0 0 1,0-1-1,0 0 1,0 0 0,1 0-1,-1 0 1,0-1-1,1 0-20,6-2 21,0 0 0,0-1 0,0-1 0,0 0 0,-1 0 0,1-2-1,-1 1 1,-1-1 0,1-1 0,-1 0 0,-1-1 0,2-1-21,10-11 1,0 0 0,-2-1 0,-1-1 0,0-1 0,0-3-1,-9 12-25,0-2 0,-1 1-1,-1-2 1,4-12 25,-9 22-21,0-1 1,-1 1-1,0-1 0,0 0 0,-1 0 0,-1 0 0,1 0 1,-1 0-1,-1 0 0,-1-8 21,1 17-1,0-1 1,0 0-1,0 0 0,0 1 0,0-1 1,0 1-1,0-1 0,0 1 1,0-1-1,0 1 0,-1 0 1,1 0-1,0-1 0,0 1 0,0 0 1,-1 0-1,1 0 0,0 0 1,0 0-1,-1 1 0,0-1 1,-28 6-33,22 4 37,1 0 0,-1 1 1,2 0-1,0 0 0,0 1 0,1-1 0,0 1 1,1 1-1,-1 3-4,-5 12 23,2-6 21,2 0 0,1 1 0,0-1 0,2 1-1,0 0 1,2 0 0,0 13-44,6-34 9,0-1-1,-1 0 1,1 0-1,0 0 1,0-1-1,0 1 1,0-1-1,0-1 1,0 1-1,1-1-8,0 1 19,3-1-13,-1 0 0,1 0 0,0-1 0,0 0 0,-1-1 0,1 0 0,-1 0 0,0-1 0,0 0 0,0-1 1,-1 1-1,1-1 0,-1-1-6,22-17-5,-1-1 1,14-17 4,-28 28-9,4-6-9,0 0-1,-2-1 0,0 0 0,-1-1 0,-1-1 0,-1-1 1,-1 0-1,-1 0 0,-1-1 0,-1 0 0,-1-1 0,-2 0 1,0-1-1,-1 1 0,-2-1 0,-1 0 0,0-5 19,-2 30 155,-3 12-30,-32 72-110,22-56 0,2 1 0,0 0 1,2 1-1,1 0 0,-3 24-15,7-9 33,2 0 0,3 6-33,-1-14 17,0-34-16,0-1 0,0 1-1,0-1 1,0 1 0,0-1 0,0 1 0,0-1 0,1 1 0,-1-1 0,1 1 0,-1-1-1,1 1 1,-1-1 0,1 0 0,0 1 0,0-1 0,0 0 0,0 0 0,0 1-1,0-1 1,0 0 0,0 0 0,0 0 0,0 0 0,0-1 0,2 2-1,-1-1 4,1-1 0,0 1 0,-1 0 0,1-1 0,0 0 0,-1 0 0,1 0 1,0 0-1,0 0 0,-1 0 0,1-1 0,0 1 0,-1-1 0,2 0-4,4-2 10,1 1 0,-1-2 0,0 1 0,0-2 0,0 1 0,0-1 0,-1 0 1,0 0-1,0-1-10,11-10-33,-2-1 0,0-1 0,-1 0 0,-1-1 0,0-1 0,-2 0 0,0-1 0,-2 0 0,0-1 0,-1 0 0,-1-1 0,-2 1 0,0-1 0,-1-1 0,-1 1 0,-1-1 0,-1-22 33,-2 3-85,0 43 84,0-1 0,0 1 0,0-1 0,0 1 0,0 0 0,0-1 0,0 1 0,0-1 0,0 1 0,0-1 0,0 1 0,0 0 0,0-1 0,0 1 0,-1 0 0,1-1 0,0 1 0,0-1 0,0 1 0,-1 0 0,1-1 0,0 1 0,0 0 0,-1 0 0,1-1 0,0 1 0,-1 0 0,1 0 0,0-1 0,-1 1 0,1 0 0,-1 0 0,1 0 0,0 0 0,-1-1 0,1 1 0,-1 0 0,1 0 0,0 0 0,-1 0 0,1 0 0,-1 0 0,1 0 0,0 0 0,-1 0 0,1 0 0,-1 1 1,-12 4-14,7 1 21,1-1 1,0 1 0,0 1 0,0-1 0,1 1 0,0-1 0,0 1-1,1 0 1,-3 8-8,-23 70 263,22-52-160,2 0-1,1 1 1,1 0 0,2-1-1,2 12-102,-1-20 15,0-22-13,0 1-1,0-1 1,0 1-1,1-1 0,-1 1 1,1-1-1,0 1 1,0-1-1,0 0 1,1 1-1,-1-1 0,1 0 1,-1 0-1,1 0 1,0 0-1,0 0 0,1-1 1,-1 1-1,1 0 1,-1-1-1,1 0 1,0 0-1,0 0 0,-1 0 1,2 0-1,-1 0 1,0-1-1,0 1 1,0-1-1,1 0 0,-1 0 1,1 0-2,3 0-198,-1 0 1,1 0-1,0-1 1,-1 0 0,1 0-1,-1-1 1,1 0-1,0 0 1,-1 0-1,1-1 1,-1 0 0,0 0-1,0 0 1,0-1-1,0 0 1,5-3 197,25-22-4909</inkml:trace>
</inkml:ink>
</file>

<file path=ppt/ink/ink7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3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152 29 12710,'0'0'5456,"0"0"-3202,0 0-771,0 0-165,0 0-616,0 0-409,0 0-34,-3 2-45,-7 4-164,0 0 1,1 1-1,0 1 1,0 0 0,1 0-1,0 0 1,0 1-1,1 0 1,0 1-1,0 0 1,1 0 0,1 0-1,-3 6-50,1 0 69,1 1 1,0-1-1,1 1 0,1 0 0,1 1 0,0-1 1,1 0-1,1 15-69,1-31-4,0-1 0,1 1 0,-1 0 1,1-1-1,-1 1 0,1-1 0,-1 1 0,1-1 0,-1 1 1,1-1-1,0 1 0,-1-1 0,1 0 0,0 1 1,-1-1-1,1 0 0,0 1 0,0-1 0,-1 0 0,1 0 1,0 0-1,0 0 0,-1 0 0,1 0 0,0 0 1,0 0-1,-1 0 0,1 0 0,0 0 0,0 0 0,-1-1 1,1 1-1,0 0 0,-1 0 0,1-1 0,0 1 1,-1-1-1,1 1 0,0 0 0,-1-1 0,1 1 0,-1-1 1,1 0-1,-1 1 4,9-11-99,-1-1 0,-1 0 1,0 0-1,0 0 0,-2-1 1,1 0-1,-2 0 0,0-1 0,0 1 1,1-13 98,1-17-851,-3 1 1,-1-1 0,-2-1 850,0 42 753,2 13 191,0 5-826,2 0 0,0-1 0,1 0 1,1 1-1,0-2 0,1 1 0,1-1 0,0 0 0,1-1 1,0 0-1,3 2-118,-7-9-67,0 0 0,1 0 0,0 0 0,0-1 0,0 0 0,0 0 0,1-1 0,0 0 0,0 0 0,0 0 0,0-1 0,0 0 0,1-1 0,0 1 0,-1-2 1,1 1-1,0-1 0,0 0 0,0 0 0,0-1 0,0 0 0,0-1 0,7-1 67,45-16-6491</inkml:trace>
</inkml:ink>
</file>

<file path=ppt/ink/ink7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5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230 1 13286,'-5'0'878,"-1"1"0,1 0 1,-1 0-1,1 0 0,0 0 0,0 1 0,0 0 1,0 0-1,0 0 0,-4 4-878,-1 0 430,0 1-1,1 0 1,0 0 0,0 1-1,-2 2-429,0 3 54,0 0 0,0 0 0,1 1-1,1 0 1,0 1 0,1 0 0,-1 5-54,2-4 57,1 1 0,1 0 1,1 0-1,0 0 0,2 1 1,0-1-1,0 1 0,2 10-57,0-28 0,1 1 0,-1 0 0,1-1 0,-1 1-1,1-1 1,-1 1 0,1-1 0,0 0 0,-1 1-1,1-1 1,0 1 0,-1-1 0,1 0 0,0 0-1,-1 1 1,1-1 0,0 0 0,0 0 0,-1 0-1,1 0 1,0 0 0,0 0 0,-1 0 0,1 0-1,0 0 1,0 0 0,29-1-3,-21 1 6,1 0-14,0-1-1,-1-1 1,1 0-1,0 0 1,-1-1-1,0 0 1,1-1-1,-1 0 1,0 0-1,3-3 12,17-11-268,0-1 0,6-7 268,-32 24-29,-3 2 22,1-1 1,0 1-1,-1-1 1,1 1-1,0 0 1,-1-1-1,1 1 0,0 0 1,0-1-1,0 1 1,-1 0-1,1 0 1,0 0-1,0 0 1,0 0-1,-1 0 0,1 0 1,0 0-1,0 0 1,0 0-1,0 0 1,-1 0-1,1 0 1,0 1-1,0-1 0,-1 0 1,1 1-1,0-1 1,0 1-1,-1-1 1,1 1-1,0-1 1,-1 1-1,1-1 0,-1 1 1,1-1-1,-1 1 1,1 0-1,-1-1 1,1 1-1,-1 0 1,0 0-1,1-1 0,-1 1 1,0 0-1,1 0 1,-1 0-1,0-1 1,0 1-1,0 1 7,3 3 0,6 12 29,-3-6-14,0 1 0,1-1 0,0 0 0,5 4-15,-10-12 3,1-1 1,-1 1 0,1-1 0,-1 0 0,1 0 0,0 0 0,0 0 0,0 0 0,0 0-1,0-1 1,0 0 0,1 1 0,-1-1 0,0 0 0,1-1 0,-1 1 0,1-1 0,-1 1-1,1-1-3,0 0 6,0 0-1,1 0 0,-1 0 0,0 0 1,0-1-1,1 0 0,-1 0 0,0 0 1,0 0-1,0-1 0,0 1 0,0-1 0,0 0 1,-1 0-1,1-1 0,0 1 0,-1-1 1,0 0-1,0 0 0,0 0 0,0 0 1,0 0-1,0 0 0,-1-1 0,0 0 1,1 1-1,-2-1-5,8-8-20,-2 0-1,1 0 1,-2-1 0,0 0-1,0 0 1,-1-1 0,-1 1 0,0-1-1,-1 0 1,-1 0 0,0 0-1,-1 0 1,0-1 0,-1 1 0,-1-1 20,1 13-7,0 1 1,-1-1-1,1 1 0,-1-1 1,0 1-1,1-1 1,-1 1-1,0-1 1,0 1-1,0 0 0,0 0 1,0-1-1,0 1 1,0 0-1,0 0 1,-1 0-1,1 0 1,0 0-1,-1 0 0,1 0 1,0 1-1,-1-1 1,1 1-1,-1-1 1,1 1-1,-1-1 0,0 1 1,1 0-1,-1-1 1,1 1-1,-2 0 7,-60-1-252,44 2 171,13 0 71,1 0-1,-1 0 1,0 0-1,1 1 1,-1-1-1,1 1 1,-1 1-1,1-1 1,0 1-1,0 0 1,0 0-1,0 0 1,1 1-1,-1 0 1,1 0-1,0 0 1,0 0-1,0 1 1,1-1-1,-1 1 1,1 0-1,1 0 1,-1 0-1,0 0 1,1 1-1,0-1 1,1 1-1,-1-1 1,1 1-1,0 0 1,0 0-1,1 1 11,23-7-48,-16 1 49,1-1 0,0 0 0,-1 0 0,1-1-1,0 0 1,-1-1 0,1 1 0,-1-1 0,0-1-1,0 1 1,0-1 0,0-1 0,1 0-1,40-26 1,-25 14-6,1 1 0,0 2 0,2 0 0,-1 1 0,1 1 0,13-2 5,-37 13 6,0 0 0,0-1 0,0 1 1,0 0-1,0 0 0,0 0 0,0 0 1,0 1-1,0-1 0,0 1 0,0-1 1,0 1-1,0-1 0,0 1 0,-1 0 1,1 0-1,0 0 0,0 0 0,-1 0 1,1 1-1,-1-1 0,1 0 0,-1 1 1,1-1-1,-1 1 0,0 0 0,0-1 1,1 1-7,4 8 151,-1 1 1,0-1-1,0 1 1,3 11-152,12 24 451,-19-44-435,0-1 0,0 0 1,0 1-1,1-1 0,-1 0 0,1 0 0,-1 1 0,1-1 1,-1 0-1,1-1 0,-1 1 0,1 0 0,0 0 1,0-1-1,-1 1 0,1-1 0,0 1 0,0-1 0,0 0 1,0 0-1,0 0 0,-1 0 0,1 0 0,0 0 0,0 0 1,0-1-1,0 1 0,-1-1 0,1 1 0,0-1 0,0 0 1,-1 0-1,1 1 0,0-1 0,-1-1-16,14-5-9,-2-2-1,1 1 0,-1-2 1,3-3 9,13-9-10,-28 21 9,0 1 0,0-1 0,-1 0 0,1 0 1,0 1-1,0-1 0,0 1 0,0-1 0,0 1 1,0-1-1,0 1 0,0-1 0,0 1 0,0 0 1,0-1-1,0 1 0,0 0 0,0 0 0,0 0 1,0 0-1,0 0 0,0 0 0,0 0 0,0 0 0,0 1 1,0-1-1,0 0 0,1 1 0,-1-1 0,-1 1 1,2-1 0,-1 3 4,-1-1 1,1 0-1,0 1 1,-1-1 0,0 1-1,1-1 1,-1 1-1,0-1 1,0 0 0,0 1-1,-1 1-4,0 13 65,2 135 282,-1-151-384,0 0-1,-1 0 0,1 0 1,0 0-1,0 0 0,0 0 1,0 0-1,1 0 0,-1 0 1,0 0-1,0 1 0,1-1 1,-1 0-1,0 0 0,1 0 1,-1-1-1,1 1 0,0 0 1,-1 0-1,1 0 0,-1 0 1,1 0-1,0-1 1,0 1-1,0 0 0,-1-1 1,1 1-1,0 0 0,0-1 1,0 1-1,0-1 0,0 0 1,0 1-1,0-1 0,0 0 38,19 2-2598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3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12 3185,'0'0'7214,"0"0"-4727,-6-12 5274,154 15-3936,55 0-3905,-237 3-2726,0 2-3397</inkml:trace>
</inkml:ink>
</file>

<file path=ppt/ink/ink7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6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7 15335,'-7'-4'8158,"-8"2"-5459,-21 2-3640,28 0 1691,2 0-740,1 1 0,0 0 0,0 0-1,0 0 1,0 0 0,0 1 0,1 0 0,-1 0-1,0 0 1,1 1 0,-1-1 0,1 1 0,0 0-1,0 0 1,0 1 0,0-1 0,1 1 0,-1 0-1,1 0 1,0 0 0,0 0 0,0 1 0,1-1-1,0 1 1,0-1 0,-2 5-10,-1 6-4,0 0 0,0 0 0,1 0-1,1 1 1,1-1 0,0 1 0,1 0 0,1 1 4,0-16-3,1 0 1,-1-1 0,1 1 0,-1 0-1,1 0 1,-1-1 0,1 1 0,-1-1-1,1 1 1,0 0 0,-1-1 0,1 1-1,0-1 1,0 1 0,-1-1 0,1 0-1,0 1 1,0-1 0,0 0-1,0 0 1,-1 1 0,1-1 0,0 0-1,0 0 1,0 0 0,0 0 0,0 0-1,-1 0 1,2-1 2,37 1-44,-28 0 26,-4-1-26,0 1 0,1-2 0,-1 1 0,0-1 0,0 0 0,0 0 0,0-1 0,0 0 0,0 0 0,-1 0 0,1-1 0,-1 0 1,2-2 43,9-8-211,-1 0 1,0 0 0,-1-2 0,0-1 210,-11 11-5,-3 5 112,2 14-83,-1-2-3,1 1 0,0-1 0,0 0 1,1 0-1,1-1 0,-1 1 0,3 1-21,-5-8 13,0-1 0,0 0 0,1 0 0,-1 0 0,1 0 0,0 0 0,0 0 0,0-1 1,0 1-1,0-1 0,0 0 0,1 0 0,-1 0 0,1 0 0,-1-1 0,1 1 0,0-1 0,0 0 0,0 0 0,-1-1 0,1 1 0,0-1 0,3 0-13,3-1 16,1 0 0,-1-1 0,0-1-1,1 0 1,-1 0 0,-1-1 0,1 0 0,0-1 0,-1 0 0,0 0 0,0-1 0,-1 0-1,0-1 1,0 0 0,0 0 0,-1-1 0,0 0 0,0 0 0,-1 0 0,0-1 0,0 0-1,-1-2-15,-3 9 3,0 0-1,-1 0 0,0-1 0,1 1 0,-1-1 1,0 1-1,0-1 0,0 1 0,0-1 0,-1 0 1,1 1-1,-1-1 0,0 0 0,1 0 0,-1 1 1,0-1-1,-1 0 0,1 0 0,0 1 0,-1-1 1,0 0-1,0 1 0,1-1 0,-1 1 0,-1-1 1,1 1-1,0-1 0,-1 1 0,1 0 0,-1-1 1,0 1-1,1 0 0,-1 0 0,0 0 0,0 1 1,-1-1-1,1 0 0,0 1 0,-1-1 0,1 1 1,0 0-1,-1 0 0,0 0 0,1 0 0,-1 0 1,-1 0-3,-14-4-61,0 1 0,0 0 0,0 2 0,0 0 0,-1 1 0,-8 1 61,7-1-276,-27 3-37,46-1 144,-1-1 0,1 1 0,0-1 0,0 1 0,0-1-1,0 1 1,0 0 0,-1-1 0,1 1 0,0 0 0,0 0 0,1 0 0,-1 0-1,0 0 1,0 0 0,0 0 0,1 0 0,-1 0 0,0 0 0,1 1 0,-1-1-1,1 0 1,0 0 0,-1 1 0,1-1 0,0 0 0,0 0 0,-1 1 0,1-1-1,0 0 1,1 2 169,-1 7-8945</inkml:trace>
</inkml:ink>
</file>

<file path=ppt/ink/ink7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7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17912,'0'0'2543,"0"4"167,0 19-2117,7 188 1101,-6-229-1780,0 0 0,1 0 0,1 1 0,0-1 0,3-5 86,-4 18-31,-1-1-1,1 1 1,0 0 0,0 0 0,0-1 0,1 1 0,-1 1 0,1-1-1,1 0 1,-1 1 0,1-1 0,-1 1 0,1 0 0,0 0-1,1 1 1,-1-1 0,1 1 0,-1 0 0,5-2 31,-7 4 0,0 1 0,0-1-1,0 1 1,1-1 0,-1 1 0,0 0 0,0 0 0,0 0 0,0 0-1,0 0 1,1 1 0,-1-1 0,0 0 0,0 1 0,0 0 0,0-1-1,0 1 1,0 0 0,0 0 0,0 0 0,-1 0 0,1 1-1,0-1 1,0 0 0,-1 1 0,1-1 0,-1 1 0,0 0 0,1-1-1,-1 1 1,0 0 0,0 0 0,0 0 0,0 0 0,0 0 0,0 1 0,5 11 3,-1 0 1,-1 0-1,0 0 1,-1 1-1,-1 1-3,1 0 1,1 28-502,-3-43 505,0-1 1,-1 1-1,1-1 1,0 0-1,-1 0 1,1 1 0,0-1-1,0 0 1,-1 0-1,1 0 1,0 0-1,-1 0 1,1 1 0,0-2-1,0 1 1,-1 0-1,1 0 1,0 0-1,0 0 1,-1 0 0,1-1-1,0 1 1,-1 0-1,1 0 1,0-1-1,-1 1 1,1-1-1,-1 1 1,1 0 0,0-1-1,-1 1 1,1-1-1,-1 0-4,18-19 227,-16 18-220,21-25-29,1 1 0,1 1 0,1 2 1,1 0-1,1 2 0,4-1 22,-17 9-2705,-15 6-2185</inkml:trace>
</inkml:ink>
</file>

<file path=ppt/ink/ink7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7.9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8 199 18504,'4'-1'345,"1"1"1,-1-1-1,1 0 0,-1-1 0,1 1 0,-1-1 0,1 0 0,-1 0 0,0 0 0,0-1 0,0 1 0,0-1 0,-1 0 0,1 0 0,-1 0 0,0-1 0,1 0-345,12-13-72,-2-2-1,0 0 1,0-1 72,5-7 453,-9 7-164,-11 19-281,1 1 0,0 0 0,0 0 1,0-1-1,0 1 0,0 0 0,0 0 0,0-1 0,-1 1 0,1 0 0,0 0 0,0 0 0,0-1 0,-1 1 0,1 0 0,0 0 0,0 0 0,0 0 0,-1-1 1,1 1-1,0 0 0,0 0 0,-1 0 0,1 0 0,0 0 0,-1 0 0,1 0 0,0 0 0,0 0 0,-1 0 0,1 0 0,0 0 0,0 0 0,-1 0 1,1 0-1,0 0 0,-1 0 0,1 0-8,-4 1 0,0 0-1,1 0 1,-1 0 0,0 1 0,1-1 0,-1 1 0,1 0 0,-4 2 0,-5 5-18,0 0 0,1 1 1,-1 0-1,2 1 0,0 1 0,-6 8 18,11-14-4,0 1-1,1 0 1,0 0-1,0 0 1,1 1-1,0-1 1,0 1-1,1 0 1,0 0-1,0 0 0,1 0 1,0 0-1,0 2 5,1 3 3,4 16 25,-3-28-27,0 0 1,0 0-1,0 0 1,0 0-1,0-1 1,1 1-1,-1 0 1,0-1-1,0 1 1,1-1-1,-1 1 0,0-1 1,1 1-1,-1-1 1,1 0-1,-1 0 1,0 0-1,1 0 1,-1 0-1,1 0 1,0 0-2,13 0 10,-9 0-16,0 1-1,0-1 1,0 0-1,0-1 1,-1 1 0,1-1-1,0 0 1,0-1 0,-1 1-1,1-1 1,-1 0 0,1-1-1,-1 1 1,0-1-1,1-1 7,39-30-1777,-1-2-1,-2-2 0,19-23 1778,-57 56-416,-1 1-1,1-1 1,-1 1-1,0-1 1,0 0-1,0-1 0,1-3 417,2-24 3607,-6 32-2411,0 1-271,0 0-300,0 0-592,0 0 0,1 0 0,-1 0 0,1 0 0,-1 0 0,0 0 0,1 0 0,-1 0 1,1 0-1,-1 0 0,0 0 0,1 0 0,-1 0 0,1 0 0,-1 1 0,0-1 0,1 0 1,-1 0-1,0 0 0,1 1 0,-1-1 0,0 0 0,0 0 0,1 1 0,-1-1 0,0 0 1,1 1-1,-1-1 0,0 0 0,0 1 0,0-1 0,0 0 0,1 1 0,-1-1 0,0 1 0,0-1 1,0 0-1,0 1-33,5 17 225,-4-17-164,7 45 365,-6-31-385,0 0-1,1 0 1,1 0-1,0 0 1,1-1-1,1 1 1,5 10-41,-10-25-5,0 1 1,-1-1-1,1 1 1,-1-1-1,1 0 0,0 1 1,0-1-1,-1 1 0,1-1 1,0 0-1,-1 0 1,1 1-1,0-1 0,0 0 1,-1 0-1,1 0 1,0 0-1,0 0 0,0 0 1,-1 0-1,1 0 1,0 0-1,0-1 0,-1 1 1,1 0-1,0 0 0,0-1 1,-1 1-1,1 0 1,0-1-1,-1 1 0,1 0 1,0-1-1,-1 1 1,1-1-1,-1 0 0,1 1 1,-1-1-1,1 1 1,-1-1-1,1 0 0,-1 0 5,25-27-92,-24 26 76,26-35-840,32-31 856,-49 57-139,0 1 0,1 1 1,1-1-1,-1 2 0,1 0 1,1 0-1,-1 1 0,6-1 139,-18 7 0,1 1-1,-1 0 0,1-1 0,0 1 1,-1 0-1,1 0 0,0-1 1,-1 1-1,1 0 0,0 0 0,-1 0 1,1 0-1,0 0 0,0 0 1,-1 0-1,1 0 0,0 0 0,-1 0 1,1 1-1,0-1 0,-1 0 1,1 0-1,0 1 0,-1-1 1,1 0-1,-1 1 0,1-1 0,-1 1 1,1-1-1,-1 0 0,1 1 1,-1-1-1,1 1 0,-1 0 0,1-1 1,-1 1-1,0-1 0,1 1 1,-1 0-1,0-1 0,0 1 0,1 0 1,-1-1-1,0 1 0,0 0 1,0-1-1,0 1 0,0 0 1,0-1 0,0 46 460,-1-27-320,0-3-4,5 65 421,-3-75-526,0 0 0,1 0 0,-1-1 0,1 1 0,0 0 0,1-1 0,-1 0 0,1 1 0,0-1 0,0 0-1,1 0 1,1 2-31,-3-6-47,0 0-1,-1 0 1,1 0-1,0 0 0,0-1 1,0 1-1,-1 0 1,1-1-1,0 0 0,0 1 1,0-1-1,0 0 1,0 0-1,0 0 0,0 0 1,0 0-1,0 0 1,0-1 47,7 1-1990,-1 0-4176</inkml:trace>
</inkml:ink>
</file>

<file path=ppt/ink/ink7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8.4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16984,'0'2'3416,"-1"-1"-3358,1-1 0,0 0 0,0 1 0,0-1 0,0 0 0,0 1 0,0-1 0,0 1 0,0-1 0,0 0-1,0 1 1,0-1 0,0 0 0,0 1 0,0-1 0,1 0 0,-1 1 0,0-1 0,0 0 0,0 1 0,0-1-1,1 0 1,-1 0 0,0 1 0,0-1 0,1 0 0,-1 1 0,0-1 0,0 0 0,1 0 0,-1 0 0,0 1 0,1-1-58,20 4 342,0-1 0,0-1 0,0-1 0,1-1 0,-1 0 1,4-2-343,35 0 521,-13 0-234,-31 0-205,-1 1 0,1 1 0,-1 1 0,1 0 1,-1 0-1,1 2 0,12 3-82,-26-5 4,-1 1 0,0-1 0,1 1 0,-1-1 0,0 1 0,0-1 0,0 1 0,0 0 1,0-1-1,-1 1 0,1 0 0,0 0 0,-1 0 0,1 0 0,-1 0 0,0 0 0,0-1 0,1 1 0,-1 0 0,-1 0 0,1 0 1,0 1-5,-5 44 33,2-41-24,1 0 0,-1 0 1,0-1-1,0 1 1,-1-1-1,0 0 0,0 0 1,-4 4-10,4-5 4,1-1 0,-1 1 0,1 0-1,0 0 1,1 0 0,-1 1 0,1-1 0,-1 0 0,1 1 0,0 0 0,1-1-1,-1 1 1,1 0 0,0 0 0,0 0 0,1 0 0,0 1-4,0-5-2,0 0 1,0 1-1,0-1 1,0 0-1,0 0 1,1 0-1,-1 0 1,0 0-1,1 1 1,-1-1-1,1 0 1,0 0-1,-1 0 1,1 0-1,0 0 1,-1 0-1,1-1 1,0 1-1,0 0 1,0 0-1,0 0 0,0-1 1,1 1 1,32 9-79,-15-9-37,0-1 0,0-1 0,7-2 116,-13 2-117,4-1-200,-1-1-1,1 0 1,-1-2-1,0 1 1,0-2 317,44-23-6654,-38 16-565</inkml:trace>
</inkml:ink>
</file>

<file path=ppt/ink/ink7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8.9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0 12182,'-37'5'8231,"3"10"-3530,27-11-4430,0 1 1,1 0-1,-1 1 0,1 0 1,0 0-1,0 0 0,1 0 1,0 1-272,-2 2-84,1 0 0,1 1 0,0 0 0,0 0 0,1 0 0,0 0 0,0 1 0,1 0 0,1-1 0,0 1 0,0 0 0,1 0 0,1 3 84,0-7 4,-1-1-20,1 0-1,1-1 0,-1 1 0,1 0 0,-1-1 1,2 1-1,0 3 17,-2-8-4,1 0 0,-1 0 1,0-1-1,1 1 0,-1-1 0,1 1 1,-1 0-1,1-1 0,-1 1 1,1-1-1,-1 1 0,1-1 1,-1 1-1,1-1 0,0 1 0,-1-1 1,1 0-1,0 1 0,-1-1 1,1 0-1,0 0 0,0 0 1,0 1 3,1-1-4,0 0 0,0-1 1,0 1-1,-1 0 1,1-1-1,0 1 1,0-1-1,0 0 1,0 0-1,-1 1 1,1-1-1,0 0 1,-1 0-1,1-1 4,14-11-36,-1 0 0,0-2 0,-1 1 0,-1-2 1,10-15 35,11-10-128,-27 33 94,2-2-7,0 0 0,0-1-1,-1 0 1,-1 0 0,0-1 0,0 0 0,3-10 41,-9 13-8,-1 8 77,0 1 43,0 0 13,1 9-7,-1-2-73,1 0 1,1 0-1,-1 0 1,1 0-1,0-1 1,1 1-1,-1-1 1,1 1-1,1-1 1,-1 0-1,1 0 1,0-1-1,0 1 1,1-1-1,0 0 1,0 0-1,0 0 1,0-1-1,5 3-45,-1-1-178,0-2-1,0 1 1,1-1-1,-1-1 0,1 0 1,0 0-1,0-1 1,0 0-1,0-1 1,0 0-1,0 0 1,1-1-1,4-1 179,51-4-6571</inkml:trace>
</inkml:ink>
</file>

<file path=ppt/ink/ink7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0:59.9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78 195 14086,'0'0'2340,"0"0"-526,0 0 363,0 0-547,0 0-829,0 0-241,0 0-96,0 0 8,0 0-181,0 0-51,0 0-16,0 0-71,4-14 119,20-35-229,-18 39-55,-1 0 1,0-1 0,0 0 0,-1 0 0,-1 0-1,0 0 1,0 0 0,-1-1 0,0 1-1,-1-8 12,-5 18-13,-1 0 1,1 1-1,-1-1 0,1 1 0,-1 0 0,0 0 0,1 0 0,-1 0 1,1 1-1,-1 0 0,-2 1 13,1 2 5,0-1 0,1 1 0,0 1 0,0-1 0,0 1 1,0 0-1,1 0 0,0 0 0,0 1 0,0 0 0,1-1 0,0 1 0,0 0 1,0 1-1,1-1 0,0 0 0,-1 4-5,-2 9 44,2 0 0,0 1 0,0-1 0,2 1 0,1 9-44,0-26 6,0 0 0,1-1 0,0 1 0,0 0 1,0 0-1,0 0 0,0 0 0,0-1 0,1 1 0,-1-1 1,1 1-1,0-1 0,-1 1 0,1-1 0,1 0 0,-1 0 1,0 0-1,0 0 0,1 0 0,-1-1 0,1 1 0,-1-1 1,1 1-1,0-1 0,-1 0 0,4 1-6,10 3-4,0 0 0,1 0-1,0-1 1,4-1 4,-17-2-2,37 5-493,0-2 0,0-1 0,0-3 1,0-1-1,0-1 0,8-4 495,82-23-7889</inkml:trace>
</inkml:ink>
</file>

<file path=ppt/ink/ink7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1.2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10613,'0'0'3642,"0"0"-1831,0 0-128,0 0 337,0 0-587,0 0-444,21 27 1426,-12-3-2247,-2 1-1,-1 0 1,-1 0 0,-1 1 0,-1-1-1,-1 1 1,-1 0 0,-2 11-168,1-37 0,0 0 0,0 1 0,0-1 0,0 0-1,0 0 1,0 0 0,0 1 0,0-1 0,1 0 0,-1 0 0,0 0 0,0 1 0,0-1 0,0 0 0,0 0 0,1 0-1,-1 0 1,0 1 0,0-1 0,0 0 0,1 0 0,-1 0 0,0 0 0,0 0 0,1 0 0,-1 0 0,0 0 0,0 1 0,1-1-1,-1 0 1,0 0 0,0 0 0,1 0 0,-1 0 0,0-1 0,0 1 0,1 0 0,-1 0 0,0 0 0,0 0 0,0 0-1,1 0 1,-1 0 0,0 0 0,0 0 0,1-1 0,-1 1 0,0 0 0,0 0 0,0 0 0,0 0 0,1-1 0,-1 1-1,0 0 1,0 0 0,0 0 0,0-1 0,0 1 0,0 0 0,0 0 0,1-1 0,-1 1 0,0 0 0,0 0 0,0-1 0,10-28-132,2 1 1,1 0-1,1 0 1,1 1-1,2 1 1,1 1-1,16-18 132,-34 43-4,0-1 1,1 1-1,-1-1 0,0 1 0,1-1 1,-1 1-1,1 0 0,-1-1 1,1 1-1,-1 0 0,1-1 0,-1 1 1,1 0-1,0 0 0,-1 0 0,1-1 1,-1 1-1,1 0 0,-1 0 0,1 0 1,0 0-1,-1 0 0,1 0 0,-1 0 1,1 0-1,0 0 0,-1 0 1,1 1-1,-1-1 0,1 0 0,-1 0 1,1 0-1,-1 1 0,1-1 0,0 0 1,-1 1-1,0-1 0,1 0 0,-1 1 1,1-1-1,-1 1 0,1-1 0,-1 1 1,0-1-1,1 1 0,-1-1 1,0 1-1,0-1 0,1 1 0,-1-1 1,0 1-1,0-1 0,0 1 0,0 0 1,0-1-1,1 1 0,-1-1 0,0 1 1,0 0 3,0 0 1,16 61 292,-13-47-149,0-1-1,1 0 0,1 0 0,0-1 0,5 10-143,-9-21 6,1-1 1,-1 1 0,1-1-1,-1 1 1,1-1 0,0 0-1,0 0 1,0 0 0,0 0-1,0 0 1,0 0 0,0 0-1,0 0 1,0-1 0,0 1-1,0-1 1,0 0-1,0 0 1,1 1 0,-1-1-1,0-1 1,0 1 0,0 0-1,0 0 1,1-1 0,-1 1-1,0-1 1,0 0-7,6-1-30,-1 0 1,0 0-1,0-1 0,0 0 1,0 0-1,0-1 0,2-1 30,38-32-715,23-15-2461,-22 25-2860,-45 32 10505,-3 22-2746,-4 6-655,2 0-1,1 0 0,3 18-1067,-2-50 1,0 0 0,1 0 0,-1 1 1,1-1-1,-1 0 0,1 0 0,-1 0 0,1 0 1,0 0-1,-1 1 0,1-1 0,0 0 0,0-1 1,0 1-1,0 0 0,0 0 0,0 0 0,0-1 0,0 1 1,0 0-1,0-1 0,0 1 0,1-1 0,-1 1 1,0-1-1,0 0 0,1 1 0,-1-1 0,0 0 1,0 0-1,1 0 0,0 0-1,44-3-1831,-15-7-2056</inkml:trace>
</inkml:ink>
</file>

<file path=ppt/ink/ink7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1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0 18440,'-1'4'428,"0"-1"0,0 1 0,0-1 0,0 0 0,0 1 0,-1-1 0,0 0 0,1 0 0,-1 0 0,0 0 0,-1 0-428,-11 20 626,6-3-410,0-1 0,1 1 0,1 1 0,1-1 0,1 1 0,1 0 0,0 0 0,2 0 0,0 2-216,1-22 3,1 0 0,-1 0 0,0 0-1,0 0 1,0 0 0,1 0 0,-1 0-1,0 0 1,1 0 0,-1 0 0,1-1-1,-1 1 1,1 0 0,-1 0 0,1-1-1,0 1 1,-1 0 0,1-1 0,0 1-1,0 0 1,-1-1 0,1 1 0,0-1-1,0 1 1,0-1 0,0 0 0,-1 1-1,2-1-2,36 5 34,-29-5-34,0-1 1,0 0 0,0-1-1,-1 0 1,1 0 0,0-1-1,4-1 0,-8 1 1,0 0-1,0-1 0,-1 1 1,1-1-1,-1 0 1,1 0-1,-1 0 1,0-1-1,-1 1 1,1-1-1,-1 0 1,0 0-1,0 0 0,-1-1 1,1 1-1,0-4 0,1-4-6,-1 0 0,-1-1 0,0 1 0,0-1 0,-2 0 0,0-7 6,0 19-1,0-1 1,-1 1-1,0 0 1,1 0-1,-1 0 1,0 0-1,0 0 1,0 0-1,0 0 1,-1 0-1,1 1 1,0-1-1,-1 0 1,1 1 0,-1-1-1,0 1 1,0-1-1,1 1 1,-1 0-1,0 0 1,0 0-1,0 0 1,0 0-1,0 0 1,0 1-1,0-1 1,-1 0-1,1 1 1,0 0-1,0 0 1,0-1-1,-2 1 1,-15-2-22,0 1 0,-1 1-1,-12 1 23,11-1-40,-8 2 128,29-2-167,-1 0 1,1 0 0,-1 0 0,1 0 0,-1 0 0,1 0 0,-1 0 0,1 0-1,-1 0 1,1 0 0,-1 0 0,1 0 0,-1 0 0,1 0 0,-1 0 0,1 1-1,-1-1 1,1 0 0,-1 0 0,1 1 0,0-1 0,-1 0 0,1 1 0,-1-1-1,1 0 1,0 1 0,-1-1 0,1 1 0,0-1 0,-1 0 0,1 1 0,0-1-1,0 1 1,0-1 0,-1 1 0,1-1 0,0 1 0,0-1 0,0 1 0,0-1-1,0 1 1,0-1 0,0 1 0,0-1 0,0 1 78,3 0-7462</inkml:trace>
</inkml:ink>
</file>

<file path=ppt/ink/ink7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2.7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15127,'0'87'8193,"0"113"-6651,0-199-1502,0-1 32,0 0-19,0-17 116,2 7-178,-1 1 1,1 0 0,0 0 0,1-1 0,0 2 0,1-1-1,-1 0 1,2 1 0,-1-1 0,1 1 0,1 0 0,1-2 8,16-19-146,1 0 0,12-10 146,-6 12-106,-30 27 103,1-1-1,0 0 1,0 0-1,0 1 1,-1-1-1,1 0 1,0 1-1,0-1 1,0 1-1,0-1 1,0 1-1,0 0 1,0-1-1,0 1 1,0 0-1,0 0 1,0 0-1,0 0 1,0 0-1,0 0 1,0 0-1,1 0 1,-1 0-1,0 0 0,0 0 1,0 1-1,0-1 1,0 0-1,0 1 1,0-1-1,-1 1 1,1-1-1,0 1 1,0 0-1,0-1 1,0 1 3,7 13 73,-1 0 0,-1 1 0,0-1 1,-1 1-1,0 1 0,0 2-73,0 2 124,1-1-1,0 0 1,2 0 0,2 2-124,-6-13 48,1 0 1,-1-1 0,2 0 0,-1 0-1,1 0 1,0-1 0,0 0 0,1 0-1,1 1-48,-5-5-22,0 0 0,0 0 0,-1-1-1,2 1 1,-1-1 0,0 0 0,0 0-1,0 0 1,1 0 0,-1-1 0,0 1 0,1-1-1,-1 0 1,0 0 0,1 0 0,-1 0-1,0-1 1,1 1 0,-1-1 0,0 0-1,0 0 1,1 0 0,-1 0 0,0-1-1,2 0 23,29-24-1993,-2-5-3380</inkml:trace>
</inkml:ink>
</file>

<file path=ppt/ink/ink7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3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93 101 19673,'0'0'1582,"0"30"849,-1-27-2391,1 0 0,0 1 1,0-1-1,0 0 0,1 1 1,-1-1-1,1 0 0,0 1 1,0-1-1,0 0 1,0 0-1,0 0 0,1 0 1,-1 0-1,1 0 0,0 0 1,0 0-1,0-1 1,0 1-1,0-1 0,1 0 1,-1 1-1,1-1 0,-1 0 1,1 0-1,0-1 0,0 1 1,0 0-1,0-1 1,0 0-1,0 0 0,0 0 1,1 0-1,-1 0 0,0-1 1,1 1-1,-1-1 1,2 0-41,0 1 13,0-1 1,0 0-1,-1 0 1,1 0-1,0 0 1,-1-1 0,1 0-1,0 0 1,-1 0-1,1-1 1,-1 1 0,0-1-1,1 0 1,-1 0-1,0-1 1,0 1-1,0-1 1,0 0 0,-1 0-1,1 0 1,-1 0-1,0-1 1,0 1 0,0-1-1,0 0 1,-1 0-1,1 0 1,-1 0-1,0-1 1,0 1 0,-1 0-1,1-1 1,-1 0-14,2-5 25,0-1 0,-1 1 1,0-1-1,-1 1 0,0-11-25,-1 19 3,1 0 0,-1-1 1,0 1-1,0 0 0,0-1 0,0 1 0,0 0 0,-1-1 0,1 1 0,-1 0 0,0 0 0,1 0 1,-1-1-1,0 1 0,0 0 0,0 0 0,-1 0 0,1 0 0,0 0 0,-1 1 0,1-1 1,-1 0-1,0 1 0,1-1 0,-1 1 0,0-1 0,0 1 0,-1-1-3,-8 0-12,1 1 0,-1 0 0,0 0 0,1 1 0,-1 1 0,0 0 0,1 0 0,-1 1 0,1 0 0,-1 1 0,1 0 0,0 0 0,0 1 0,1 1 0,-1 0 0,1 0 0,0 1 0,0 0 0,0 0 0,1 1 0,0 0 0,1 0 0,-1 1 0,1 0 0,1 1 0,0 0 0,0 0 0,-1 3 12,5-10-55,1 1 1,-1-1-1,1 1 1,0 0-1,0 0 0,0 0 1,0 0-1,1 0 0,-1 0 1,1 0-1,0 0 1,0 0-1,0 0 0,0 0 1,0 0-1,0 0 0,1 0 1,0 0-1,-1-1 1,1 1-1,0 0 0,1 1 55,0-2-318,0 0-1,1 1 0,-1-1 1,1-1-1,-1 1 1,1 0-1,0 0 0,-1-1 1,1 0-1,0 1 0,0-1 1,0 0-1,0 0 1,0-1-1,0 1 0,1-1 1,-1 1-1,0-1 1,0 0-1,1 0 319,61 1-16034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39.3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0 1969,'0'0'1681,"0"0"-918,0 0 320,0 0 787,1 1 10209,-3 1-8391,-5-1-3678,1-1 0,-1 1 0,0 0 0,0 1 0,1-1-1,-1 1 1,1 1 0,0-1 0,0 1 0,-1 0 0,2 1 0,-1-1-1,0 1 1,1 0 0,0 1 0,0-1 0,0 1 0,0 0 0,1 0-1,0 1 1,0-1 0,0 1 0,1 0 0,0 0 0,0 0-1,0 2-8,-5 10-5,2 0 1,0 0 0,1 1 0,1 0 0,0 0 0,2 0 0,0 0 0,1 14 3,1-28 7,0 3-13,-1 0 0,2 1 1,-1-1-1,1 0 0,0 0 0,1 0 1,0 0-1,2 4 6,-3-10-13,-1-1-1,1 1 1,0-1 0,0 1 0,0-1-1,0 0 1,1 0 0,-1 1-1,0-1 1,0 0 0,1 0-1,-1 0 1,1 0 0,-1 0 0,1 0-1,-1-1 1,2 1 13,1 0-37,-1 0 1,1-1-1,-1 1 1,1-1-1,-1 0 1,0 0-1,1-1 0,-1 1 1,1-1-1,-1 1 1,0-1-1,2-1 37,9-4-46,-1-1 0,0 0 0,-1-1 0,0-1 0,0 0 1,-1 0-1,0-1 0,-1 0 0,6-8 46,14-12-265,-20 21 230,3-3-255,-1 0 0,0-1 0,6-9 290,-15 18-36,1-1-1,-2 1 0,1-1 1,-1 0-1,1 0 0,-1 0 1,-1-1-1,1 1 0,-1 0 0,0-1 1,0 1-1,0-1 0,-1-3 37,0 8 13,-1 0-1,1-1 1,-1 1-1,0 0 0,1-1 1,-1 1-1,0 0 0,0-1 1,1 1-1,-1 0 0,0 0 1,0 0-1,-1 0 0,1 0 1,0 0-1,0 0 1,0 1-1,-1-1 0,1 0 1,0 1-1,-1-1 0,1 0 1,0 1-1,-1 0 0,1-1 1,-1 1-1,1 0 1,-1 0-1,0 0-12,-52-5 345,49 5-278,-30-2 161,0 2-1,1 1 0,-1 2 0,0 1 1,1 2-1,-17 5-227,46-10-176,4-1-3738,6 0-1846</inkml:trace>
</inkml:ink>
</file>

<file path=ppt/ink/ink7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3.4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0 16488,'0'0'2886,"0"0"-1216,0 14 822,-15 355-21,15-169-2808,0-199-682,0-2-966,0-7-1360</inkml:trace>
</inkml:ink>
</file>

<file path=ppt/ink/ink7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3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6 17784,'33'-3'1535,"0"1"0,1 2-1,6 1-1534,17 0 516,-56-1-502,1 0 0,0 0 0,0 0 1,0 0-1,0 0 0,0 0 0,0 1 0,-1-1 1,1 1-1,0-1 0,0 1 0,0 0 0,-1 0 0,1 0 1,0 0-1,-1 0 0,1 0 0,-1 0 0,0 0 1,1 1-1,-1-1 0,0 0 0,1 1 0,-1-1-14,0 3 27,1 0 0,-1 0 1,1 0-1,-1 0 0,-1 0 0,1 0 0,-1 0 0,1 1 0,-1-1 0,0 4-27,-1-6 10,0 0 1,1 0-1,-1 1 1,0-1-1,0 0 0,0 0 1,0 0-1,-1 0 1,1 0-1,0-1 1,-1 1-1,1 0 0,-1-1 1,0 1-1,0-1 1,1 1-1,-1-1 1,0 0-1,0 0 0,0 1 1,0-2-1,-1 1 1,1 0-1,0 0-10,-65 22 91,51-19-72,-23 7-30,7-2-310,-1 1-1,-9 6 322,38-14-258,4-2 150,-1 0 1,0 0-1,1 1 1,-1-1-1,1 0 1,-1 0 0,1 0-1,-1 1 1,1-1-1,-1 0 1,1 1-1,-1-1 1,1 0-1,-1 1 1,1-1-1,0 1 1,-1-1-1,1 1 1,-1-1-1,1 1 1,0-1-1,0 1 1,-1-1-1,1 1 1,0-1-1,0 1 1,0-1-1,0 1 108,0 3-4858</inkml:trace>
</inkml:ink>
</file>

<file path=ppt/ink/ink7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4.1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90 17976,'1'7'480,"0"0"-1,1-1 0,-1 1 1,1-1-1,1 1 0,-1-1 1,1 0-1,0 0 0,0 0 1,1 0-1,1 1-479,-2-4 43,0 0 1,0 0-1,1 0 0,-1-1 0,1 1 1,-1-1-1,1 0 0,0 0 0,0 0 1,0 0-1,0-1 0,1 1 0,-1-1 1,0 0-1,1-1 0,-1 1 0,3-1-43,2 2 61,0-1-1,0-1 1,0 0-1,0 0 1,0-1-1,-1 0 1,1 0-1,0-1 1,4-2-61,-10 3 8,0-1 1,0 1-1,0-1 1,0 0-1,0 0 1,-1-1-1,1 1 1,-1 0-1,1-1 1,-1 0 0,0 1-1,0-1 1,0 0-1,0 0 1,-1 0-1,1 0 1,-1-1-1,0 1 1,0 0-1,0-1 1,0 1-1,0 0 1,-1-1-1,0 1 1,1-2-9,-1 1 5,1-1 0,0 1 0,-1-1 1,0 0-1,0 1 0,0-1 0,-1 1 0,1-1 0,-1 0 1,0 1-1,0 0 0,-1-1 0,0 1 0,1 0 0,-1-1 1,-1 1-1,1 0 0,-1 1 0,-1-3-5,0 3-2,0-1-1,0 1 1,-1 0-1,1 1 1,-1-1-1,0 1 1,0 0-1,0 0 1,0 0-1,0 1 1,0 0 0,-1 0-1,1 0 1,0 0-1,-1 1 1,-3 0 2,5 0-9,-5-1 14,0 1-1,0-1 1,1 2-1,-1-1 1,0 1-1,0 1 1,-8 2-5,14-3-14,1 0-1,0 0 1,0 1 0,0-1 0,0 1-1,0 0 1,0-1 0,0 1 0,0 0 0,1 0-1,-1 0 1,1 0 0,-1 0 0,1 1-1,0-1 1,0 0 0,0 1 0,0-1-1,0 0 1,1 1 0,-1-1 0,1 1 0,0 0-1,-1-1 1,1 1 0,0-1 0,0 1-1,1-1 1,-1 1 14,0-2-63,0 0 0,0 0-1,0 0 1,0 0 0,0 0 0,1 0 0,-1 0-1,0 0 1,1 0 0,-1 0 0,0-1-1,1 1 1,-1 0 0,1 0 0,-1 0-1,1 0 1,0-1 0,-1 1 0,1 0-1,0-1 1,-1 1 0,1 0 0,0-1 0,0 1-1,0-1 1,0 1 0,-1-1 0,1 0-1,0 1 1,0-1 0,1 1 63,32 1-3249,-25-2 1919,39 0-8202</inkml:trace>
</inkml:ink>
</file>

<file path=ppt/ink/ink7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4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4 216 18344,'6'-23'1644,"0"3"-648,0 0 1,-2-1-1,0 0 0,-1 1 0,-1-15-996,-2-18 293,0 51-183,0 2-9,0 14-48,-2 29-37,-2 0 0,-5 14-16,1-7 102,0 40-102,7-48 13,-1 24 86,5 56-99,-3-121 0,0 0 0,0-1-1,0 1 1,0 0 0,0-1 0,0 1 0,0 0 0,0-1 0,0 1 0,0 0-1,0-1 1,1 1 0,-1 0 0,0-1 0,0 1 0,1 0 0,-1-1 0,0 1-1,1-1 1,-1 1 0,1 0 0,-1-1 0,1 1 0,-1-1 0,1 0 0,-1 1 0,1-1-1,-1 1 1,1-1 0,0 0 0,-1 1 0,1-1 0,-1 0 0,1 0 0,0 0-1,-1 1 1,1-1 0,0 0 0,0 0 0,-1 0 0,1 0 0,0 0 0,-1 0-1,1 0 1,0 0 0,-1-1 0,1 1 0,0 0 0,-1 0 0,1 0 0,0-1-1,-1 1 1,1 0 0,-1-1 0,1 1 0,31-27-15,83-125-525,-63 81 291,-37 53 230,-15 18 38,3 7 37,-1 11-32,-1-2 16,0 1 1,1-1-1,1 0 0,1 0 1,0 0-1,1-1 0,1 0 0,0 1 1,7 11-41,-12-26-70,0 0-1,0 0 1,0 0 0,0 0 0,0 0 0,0 0 0,0 0 0,0 0 0,0 0 0,1-1-1,-1 1 1,0 0 0,1-1 0,-1 1 0,0-1 0,1 0 0,-1 1 0,0-1 0,1 0-1,-1 0 1,1 0 0,-1 0 0,0 0 0,1 0 0,0 0 70,21 0-2954</inkml:trace>
</inkml:ink>
</file>

<file path=ppt/ink/ink7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4.9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7 17064,'-11'-3'6563,"11"-1"-6499,0 4 64,0 0-256,0 0 96,0 0-1313,0 19-2993</inkml:trace>
</inkml:ink>
</file>

<file path=ppt/ink/ink7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5.2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21 15303,'-4'5'779,"1"0"1,0 0-1,0 0 0,1 0 0,0 1 1,0 0-1,0-1 0,-1 5-779,1 7 447,0-1-1,1 0 1,1 0-1,0 5-446,0 1 395,0-20-377,0 1 1,0-1 0,1 0 0,-1 0 0,0 0 0,1 0 0,-1 0 0,1 0 0,-1 0-1,1 0 1,0-1 0,0 1 0,0 0 0,0 0 0,0 0 0,1-1 0,-1 1 0,0-1-1,1 1 1,-1-1 0,1 1 0,-1-1 0,1 0 0,0 0 0,0 0 0,-1 0 0,1 0-1,0 0 1,0-1 0,0 1 0,0 0-19,8 1 41,-1 0 0,1-1-1,-1 0 1,1-1 0,0 0 0,1 0-41,4-1 74,-11 1-66,1 0 1,0 0 0,-1-1-1,1 0 1,-1 0-1,1 0 1,-1-1-1,0 1 1,1-1-1,-1 0 1,0 0-1,0-1 1,0 1-1,0-1 1,-1 0 0,1 0-1,-1 0 1,0 0-1,0 0 1,0-1-1,0 0 1,0 0-1,-1 0 1,0 0-1,1 0 1,0-2-9,1-7 22,1 1 0,-1-1 1,-1 1-1,0-1 0,-1 0 1,-1 0-1,0-1 0,0-9-22,-1 22 3,-1-1 0,1 0 0,0 0-1,-1 1 1,1-1 0,-1 0 0,1 1-1,-1-1 1,0 1 0,0-1 0,1 1 0,-1-1-1,0 1 1,0-1 0,-1 1 0,1 0 0,0-1-1,0 1 1,-1 0 0,1 0 0,-1 0 0,1 0-1,-1 0 1,1 1 0,-1-1 0,1 0 0,-1 1-1,0-1 1,1 1 0,-1-1 0,0 1-1,0 0-1,-10-2 8,1 0 1,-1 1-1,1 1 1,-9 0-10,7 1-2,9-1 5,0 0 0,0 0 1,1 0-1,-1 1 1,0 0-1,0 0 1,1 0-1,-1 0 1,0 1-1,1-1 1,0 1-1,-1 0 1,1 0-1,0 0 1,0 0-1,-3 3-3,-1 3-239,0 0-1,0 0 0,1 1 1,0 0-1,-1 3 240,-2 4-1088,-3 2-4045</inkml:trace>
</inkml:ink>
</file>

<file path=ppt/ink/ink7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8.4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32 246 17368,'0'0'1374,"0"0"56,0 0 331,0 0-665,0 0-594,0 0-153,14-2 460,-7-3-746,0 0 1,0 0-1,-1-1 1,0 0-1,0 0 1,-1-1 0,1 0-1,-1 0 1,-1 0-1,3-5-63,2-3 12,-2-1 0,0 0 0,0 0 0,3-14-12,-8 18-44,0 0 0,0-1 0,-2 1 0,1-10 44,-37 20-982,31 3 977,0 0 0,0 0 0,0 0 0,0 1 1,0 0-1,1 0 0,-1 0 0,1 0 0,-1 1 0,1 0 0,0-1 1,0 2-1,0-1 0,0 0 0,1 1 0,-1 0 0,1 0 0,0 0 1,0 0-1,0 0 0,1 1 0,0-1 0,0 1 0,0-1 1,-1 3 4,-2 8 39,0 0 0,1 0 0,0 0 0,2 0 0,-1 1 0,2-1 0,0 13-39,1-26 7,1 1 0,-1-1-1,1 1 1,0-1 0,0 0 0,0 1 0,0-1 0,0 0 0,0 0 0,0 0-1,1 0 1,-1 0 0,1 0 0,-1 0 0,1 0 0,0-1 0,0 1 0,0-1 0,0 1-1,0-1 1,0 0 0,0 0 0,0 0 0,1 0 0,-1 0 0,0 0 0,1-1-1,-1 1 1,1-1 0,-1 1 0,0-1 0,2 0-7,4 1 15,0 0 1,0 0-1,0-1 0,0-1 1,0 1-1,0-1 0,0 0 1,0-1-1,0 0 0,1-1-15,3-2-61,-1-1 1,0 0-1,-1-1 0,0 0 0,0-1 0,0 0 0,8-10 61,60-69-1523,-73 80 1367,55-73-377,-60 150 3033,0-62-2444,-3 21 12,2 0 1,1 0-1,1 0 1,1 0-1,2 0 0,4 13-68,-8-39 7,0 1 0,1-1-1,-1 0 1,-1 1-1,1-1 1,0 1-1,-1-1 1,0 0 0,0 1-1,0-1 1,0 0-1,0 0 1,-1 0-1,1 0 1,-1 0 0,0 0-1,0 0 1,0 0-1,0-1 1,-1 1-1,1-1 1,0 0 0,-1 1-1,0-1 1,0 0-1,-2 1-6,-11 8 39,0-1 0,-1-1-1,0 0 1,-2-1-39,17-7-29,2-1-86,1-2 32,-1 0-1,1 0 1,0 0 0,0 1 0,0-1 0,-1 0-1,2 1 1,-1-1 0,0 0 0,0 1 0,0-1-1,1 1 1,-1 0 0,1-1 0,-1 1 0,1 0-1,-1 0 1,2 0 83,4-5-316,89-72-3554,-61 53 3267,-2-2 1,-2-1-1,18-20 603,-45 42 311,-1 1 0,1-1 0,-1 0-1,0 0 1,0 0 0,-1-1 0,1-1-311,16-31 3027,-19 39-3006,0 0-1,0-1 1,1 1 0,-1-1-1,0 1 1,0 0 0,1-1 0,-1 1-1,0-1 1,1 1 0,-1 0-1,0 0 1,1-1 0,-1 1 0,1 0-1,-1 0 1,0-1 0,1 1-1,-1 0 1,1 0 0,-1 0-1,1 0 1,-1 0 0,1-1 0,-1 1-1,0 0 1,1 0 0,-1 0-1,1 0 1,-1 0 0,1 1 0,-1-1-1,1 0 1,-1 0 0,1 0-1,-1 0 1,0 0 0,1 1 0,-1-1-1,1 0 1,-1 0 0,0 1-1,1-1 1,-1 0 0,1 1 0,-1-1-1,0 0 1,0 1 0,1-1-1,-1 0 1,0 1 0,0-1-1,1 1 1,-1-1 0,0 1 0,0-1-1,0 0 1,0 1 0,0-1-1,1 1-20,7 29-74,-2 215 491,-6-241-409,0-4 26,0 0 6,-4-23-184,5 19 129,0 0 1,0 0-1,0 0 0,0 0 1,1 0-1,-1 1 0,1-1 0,0 0 1,0 1-1,0-1 0,1 1 1,-1-1-1,1 1 0,0 0 0,0 0 1,0 1-1,0-1 0,0 0 0,1 1 1,-1 0-1,1 0 0,0 0 1,1 0 14,16-9-32,2 1 1,0 1 0,14-3 31,-26 8 8,47-14-28,-16 6 46,-1-2 0,28-15-26,-58 24 9,0 0-1,0-2 1,-1 1 0,0-1 0,0-1-1,-1 0 1,1 0 0,-2-1 0,1 0-1,-1-1 1,4-7-9,-9 12-5,-1 0 1,1 0-1,-1-1 0,-1 1 0,1-1 1,-1 1-1,0-1 0,0 1 0,-1-1 0,0 1 1,0-1-1,0-4 5,0 9-2,-3 0-29,1 0-1,-1 1 0,0-1 0,0 0 0,1 1 0,-1 0 1,0 0-1,0 0 0,1 0 0,-1 0 0,0 0 1,-2 1 31,2-1-5,-5 2 25,0 0 1,1 0 0,-1 1 0,1 0-1,-1 0 1,1 0 0,0 1 0,0 0-1,1 1 1,-1 0 0,1 0 0,0 0 0,0 1-1,0-1 1,1 2 0,0-1 0,0 0-21,-4 6 79,0 0 1,1 0 0,0 1-1,1-1 1,1 2-1,0-1 1,0 1 0,2 0-1,-1 3-79,3-10 20,0 0-1,1 0 0,0 1 0,1-1 0,-1 1 1,1-1-1,1 0 0,0 1 0,0-1 0,1 6-19,-1-10 8,1 0 0,-1 0-1,1-1 1,-1 1-1,1 0 1,0-1 0,0 0-1,0 1 1,0-1-1,0 0 1,0 0 0,1 0-1,-1-1 1,1 1-1,-1 0 1,1-1 0,0 0-1,-1 1 1,1-1-1,0 0 1,0-1 0,0 1-1,0 0 1,0-1-1,0 0 1,2 1-8,12 1-12,1-1 0,-1 0 1,0-2-1,0 1 0,0-2 0,1-1 1,-1 0-1,-1-1 0,5-2 12,-9 2-357,-1 0 0,0-2 0,0 1 0,0-1 0,-1-1 0,0 0 0,0 0 0,-1-1 1,0 0-1,0-1 0,-1 0 0,0 0 0,4-6 357,27-49-2715,-26 42 3727,1 0 0,13-15-1012,-27 38 264,1 0 1,0 1-1,0-1 1,-1 0 0,1 1-1,0-1 1,-1 1-1,0-1 1,1 0-1,-1 1 1,0-1 0,0 1-1,0-1 1,0 1-1,0-1 1,0 1-1,0-1 1,0 1 0,-1 1-265,2 52-318,-1-52 555,-2 40-96,1-27-99,0 0 1,1 0 0,1 0 0,1-1 0,0 1-1,1 0-42,-3-15 2,0 0 0,0-1 0,0 1 0,1 0 0,-1 0 0,0-1-1,1 1 1,-1 0 0,0-1 0,1 1 0,-1 0 0,1-1-1,0 1 1,-1-1 0,1 1 0,-1 0 0,1-1 0,0 0-1,-1 1 1,1-1 0,0 1 0,-1-1 0,1 0 0,0 1-1,0-1 1,-1 0 0,1 0 0,0 0 0,0 0 0,0 1-1,-1-1 1,1 0 0,0-1 0,0 1 0,0 0 0,-1 0-1,1 0 1,0 0 0,0 0 0,0-1 0,-1 1 0,1 0 0,0-1-1,-1 1 1,1-1 0,0 1 0,-1-1 0,1 1 0,0-1-2,32-28 78,-2-14-226,-19 25 9,1 1 1,0 0 0,15-13 138,-27 29-1,-1 1-1,1-1 1,-1 1 0,1 0 0,0-1 0,-1 1 0,1 0 0,-1-1-1,1 1 1,0 0 0,-1 0 0,1 0 0,0 0 0,-1 0 0,1 0-1,0 0 1,0 0 0,-1 0 0,1 0 0,0 0 0,-1 0 0,1 0-1,0 0 1,-1 0 0,1 1 0,-1-1 0,1 0 0,0 1 0,-1-1-1,1 0 1,-1 1 0,1-1 0,-1 1 0,1-1 0,-1 1 0,1-1-1,-1 1 1,1-1 0,-1 1 0,1-1 0,-1 1 0,0 0 0,0-1-1,1 1 1,-1 0 0,0 0 1,15 35 143,-13-30-89,9 30 113,-8-23-204,1-1 1,0 0 0,1 0 0,0 0-1,1 0 1,7 9 36,-12-20-164,0 0 0,0 1 0,0-1 0,0 0 0,0 0 0,1 0 0,-1 0 0,1 0 0,-1-1 0,0 1 0,1 0 0,-1-1 0,1 1 0,0-1 0,0 1 164,31 1-7619</inkml:trace>
</inkml:ink>
</file>

<file path=ppt/ink/ink7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09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 4146,'0'0'6155,"0"0"-3031,0 0-584,0 0-441,0 0-514,0 0-368,0 0-318,0 0-248,0 0-211,5 0 368,36-1-380,-1-2 0,1-1-1,22-7-427,-40 7 40,-1 1 0,1 1 0,11 2-40,-33 0 2,0 0 0,0 1 0,0 0 0,0-1-1,0 1 1,0 0 0,0-1 0,-1 1-1,1 0 1,0 0 0,0-1 0,-1 1 0,1 0-1,-1 0 1,1 0 0,-1 0 0,1 0 0,-1 0-1,1 0 1,-1 0 0,0 0 0,0 0-1,1 1 1,-1-1 0,0 0 0,0 0 0,0 0-1,0 0 1,0 0 0,-1 1-2,1 46 47,-1-36-46,1-5 9,-1 0 0,-1-1 0,1 1 0,-1 0 0,0-1 0,0 1 0,-1-1 0,0 0 0,0 1 0,-1-1 0,0-1 0,1 1 0,-5 3-10,3-2 4,0 0 0,1 0 0,-1 1 0,1-1 0,1 1 0,-1 0 0,2 0 1,-1 1-5,3-9-4,1 1 1,-1-1 0,0 1 0,1 0 0,-1-1-1,1 1 1,0-1 0,-1 1 0,1-1 0,-1 1-1,1-1 1,0 0 0,-1 1 0,1-1 0,0 0-1,-1 1 1,1-1 0,0 0 0,-1 0 0,1 0-1,0 0 1,0 0 0,-1 0 0,1 0 0,0 0-1,0 0 1,-1 0 0,1 0 0,0 0 0,0 0 3,34 0 55,-27 0-54,0-1-53,1 0 0,-1-1 0,1 0-1,-1 0 1,1 0 0,-1-1 0,0-1 0,0 1 0,-1-1 0,1-1 0,-1 1 0,0-1 0,0 0 0,0-1 0,-1 0 0,0 0 0,0 0 0,0-1 0,-1 0 0,0 0 0,0 0 0,-1 0 0,0-1 0,0 0 52,-3 4-3,1 1 1,-1 0-1,1 0 0,0 0 1,0 0-1,0 0 0,0 0 1,1 0-1,-1 1 0,1-1 1,-1 1-1,1 0 0,0 0 1,0 0-1,0 0 0,0 0 1,0 1-1,0-1 0,1 1 1,-1 0-1,1 0 0,-1 0 1,1 0-1,-1 1 0,1-1 1,-1 1-1,1 0 3,0 26 75,-4-22-72,2 16 85,1 0-1,0 0 0,1 0 0,1-1 1,1 1-1,1-1 0,0-1 0,10 16-87,-16-32-97,0-1-1,1 1 1,-1-1-1,1 1 1,0-1-1,-1 0 1,1 1-1,0-1 1,0 0 0,0 0-1,0 0 1,0-1-1,0 1 1,0 0-1,0-1 1,0 0-1,0 1 1,1-1-1,-1 0 1,0 0-1,0 0 1,0 0-1,0 0 1,0-1-1,0 1 1,1-1 97,18-4-5149</inkml:trace>
</inkml:ink>
</file>

<file path=ppt/ink/ink7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0.0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13318,'0'0'2369,"0"0"-2337,0 13 80,0 9-112,0-3-4130</inkml:trace>
</inkml:ink>
</file>

<file path=ppt/ink/ink7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1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184 316 8148,'0'-2'8740,"0"-3"-4620,-1-23 220,-5 29-4333,1 0 1,-1 1 0,1 0 0,0-1 0,-1 2 0,1-1-1,0 1 1,0-1 0,1 1 0,-1 1 0,1-1-1,-1 1 1,1-1 0,0 1 0,0 1 0,1-1 0,-1 0-1,0 2-7,-11 14 33,1 0-1,1 1 0,-6 13-32,14-26-8,1 0 0,0 1 0,0-1 0,1 1 0,0 0 0,0 0 0,1 0 0,1 0 0,-1 0 0,1 1 0,1-1 0,0 2 8,22-12-19,-16 0 10,0-1 0,0 0 0,0-1-1,0 1 1,0-1 0,-1 0 0,1-1-1,-1 1 1,0-1 0,0 0 0,0 0 0,2-3 9,49-62-732,-46 56 531,-10 12 200,0 1 0,1 0-1,-1-1 1,0 1 0,0 0-1,1-1 1,-1 1 0,0 0-1,0 0 1,1-1 0,-1 1 0,0 0-1,1 0 1,-1 0 0,0-1-1,1 1 1,-1 0 0,1 0 0,-1 0-1,0 0 1,1 0 0,-1 0-1,0 0 1,1 0 0,-1 0-1,1 0 1,-1 0 0,0 0 0,1 0-1,-1 0 1,1 0 0,-1 0-1,0 1 1,1-1 0,-1 0-1,0 0 1,1 0 0,-1 0 0,0 1-1,1-1 1,-1 0 0,0 0-1,0 1 1,1-1 0,-1 0 1,9 13 6,-8-12-2,19 39 248,-16-31-210,1 1-1,0-1 1,0 0 0,1-1 0,0 1 0,7 6-42,-11-13 8,1 0-1,0 1 1,0-1 0,0-1-1,0 1 1,0 0-1,0-1 1,1 1-1,-1-1 1,0 0 0,1 0-1,-1 0 1,1-1-1,-1 1 1,1-1-1,-1 0 1,1 0 0,-1 0-1,1-1 1,-1 1-1,1-1 1,2 0-8,3-2 12,0-1-1,0 0 1,0 0 0,-1-1 0,0 0 0,0 0-1,0-1 1,-1 0 0,0 0 0,0-1 0,5-6-12,5-5-16,-2-1 0,0 0 0,-1-2 1,2-4 14,-6 6-66,0-1 0,-1 0-1,-2-1 1,0 1 0,-1-2-1,-1 1 1,2-14 67,-1-19-790,-3 1 0,-2-27 790,-1 78 4,0 1 0,0 0-1,0 0 1,0 0 0,0 0 0,0 0 0,-1 0 0,1 0-1,0 0 1,0 0 0,-1 0 0,1 0 0,-1 0 0,1 0 0,-1 0-1,0 0 1,1 0 0,-1 0 0,0 0 0,1 0 0,-1 1-1,0-1 1,0 0 0,0 0 0,0 1 0,0-1 0,0 1 0,0-1-1,0 1 1,0-1 0,0 1 0,0 0 0,0 0 0,0-1-1,0 1 1,0 0 0,0 0 0,-1 0 0,1 0 0,0 0-1,0 0-3,-2 0 36,0 1 0,0-1 0,0 1 0,-1 0 0,1 0 0,0 0 0,0 0 1,1 0-1,-1 1 0,0 0 0,0-1 0,1 1 0,-1 0 0,-1 1-36,-7 9 57,1 0 1,-1 0-1,2 1 1,0 1-1,0-1 1,1 2 0,1-1-1,1 1 1,0 0-1,1 0 1,0 1 0,1 1-58,-3 15 123,2 0 1,2 0 0,1 1 0,1-1-1,3 18-123,-1-44 33,0 0-1,0 0 1,1 0-1,0 0 1,0 0-1,0 0 1,1 0-1,0-1 1,0 0-1,0 1 1,1-1-1,0 0 0,0 0 1,0-1-1,0 1 1,1-1-1,0 0 1,0 0-1,0-1 1,0 0-1,0 1 1,1-2-1,0 1 1,5 1-33,-5-1 18,0 0 0,1-1 0,0 0 0,-1-1 1,1 1-1,0-1 0,0 0 0,0-1 0,0 0 0,0 0 1,0 0-1,0-1 0,-1 0 0,1-1 0,0 1 1,0-1-1,-1 0 0,1-1 0,-1 0 0,0 0 0,0 0 1,2-2-19,20-15 22,-17 13-20,0 0 0,-1-1 0,0-1 1,0 1-1,0-2 0,-2 1 0,1-1 1,3-6-3,-12 16 0,0-1 0,0 1 0,1 0 0,-1 0 0,0 0 0,0-1 0,0 1 0,0 0 0,0 0 0,1 0 0,-1 0 0,0 0 0,0-1 1,0 1-1,0 0 0,1 0 0,-1 0 0,0 0 0,0 0 0,0 0 0,1 0 0,-1 0 0,0 0 0,0 0 0,0 0 0,1 0 0,-1 0 0,0 0 0,0 0 1,1 0-1,-1 0 0,0 0 0,0 0 0,0 0 0,1 0 0,-1 0 0,0 0 0,0 0 0,0 0 0,1 0 0,-1 1 0,0-1 0,0 0 0,0 0 0,11 12-3,5 19 6,-14-28 3,17 39 40,-12-25-114,1 1 0,1-1 0,10 14 68,-18-30-105,0 0 0,0 0-1,0 0 1,0 0-1,0 0 1,0 0 0,0 0-1,0 0 1,0 0-1,0-1 1,0 1 0,0 0-1,1-1 1,-1 1 0,0-1-1,0 1 1,1-1-1,-1 0 1,0 0 0,1 1-1,-1-1 1,0 0 0,1 0-1,-1 0 1,0-1-1,1 1 106,16-2-5005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0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322 0 14086,'0'0'2319,"0"0"-153,-6 1 2862,-23 6-4933,4 5-36,0 0 1,0 2-1,2 1 1,0 0-1,0 2 1,2 1 0,0 0-1,1 2 1,-3 5-60,16-19-14,3-2-4,-1 1 0,1-1 1,-1 1-1,1 0 0,0 0 1,1 0-1,0 0 0,-1 0 1,2 1-1,-1 0 0,1 0 1,-1-1-1,2 1 0,-2 5 18,19-10-258,-5-2 240,0-1 1,0 0 0,0-1 0,0 1-1,0-2 1,0 0 0,-1 0-1,0-1 1,0 0 0,0-1 0,8-6 17,9-7-40,0-2 0,-1-1 0,9-11 40,-9 7-8,-25 26 43,-1 0 29,0 0-22,0 0 1,0 0-6,0 2 1,3 50 52,2 0 0,2 0 0,3-1 0,8 21-90,0 8 29,-13-57-60,0 1 1,-2-1-1,-1 1 0,-1 0 0,-1 0 0,-1 0 0,-2 7 31,3-29-5,-1-1 0,1 0 0,-1 1 0,0-1 0,0 0 0,1 0 0,-1 0 0,0 0 0,0 0-1,0 0 1,0 0 0,0 0 0,-1 0 0,1 0 0,0 0 0,0-1 0,-1 1 0,1 0 0,0-1 0,-1 1 0,1-1 0,0 0-1,-1 1 1,1-1 0,-1 0 0,1 0 0,-1 0 0,0 0 5,-45-1-84,41 1 65,0-1 14,0 0 0,0-1 0,0 0 0,0 0 0,0 0 0,1-1 0,-1 0 0,1 0 0,-1 0 0,1-1 0,0 0 0,0 0 0,1 0 0,-1 0 0,1-1 0,0 0 0,0 0 0,0 0 1,1 0-1,0 0 0,0-1 0,0 0 0,1 1 0,0-1 0,-1-3 5,-1-3-9,0 0 1,1-1 0,0 1-1,1-1 1,0 0 0,1 0-1,1 0 1,0 0 0,1 0-1,0 1 1,1-1 0,1-3 8,1 4-6,0 0 0,1 1 1,1-1-1,0 1 0,1 0 1,0 0-1,0 1 0,1 0 0,9-9 6,20-19-85,36-26 85,-33 28-21,-16 11-6,19-17-192,-40 40 200,-1 0 0,1 0 0,-1 1-1,1-1 1,-1 1 0,1 0 0,0 0 0,-1 0 0,1 0 0,0 0 0,0 0 0,0 1 0,0-1 0,0 1 0,0 0-1,0 0 1,1 0 19,-2 1 4,0 0 0,0 1 0,-1-1 0,1 0 0,0 0-1,-1 1 1,1-1 0,-1 1 0,1-1 0,-1 1 0,0 0 0,1 0-1,-1 0 1,0-1 0,0 1 0,-1 0 0,1 0 0,0 1-4,16 42 154,-15-39-146,18 66 247,-14-48-213,1 1 1,1-1-1,2 2-42,-10-25-4,0 0 0,0 0 0,1-1 0,-1 1 0,0 0 0,1 0 0,-1-1 1,1 1-1,-1 0 0,1-1 0,-1 1 0,1 0 0,-1-1 0,1 1 0,-1-1 0,1 1 0,0-1 0,0 1 0,-1-1 0,1 0 0,0 1 1,0-1-1,-1 0 0,1 1 0,0-1 0,0 0 0,0 0 0,-1 0 0,1 0 0,0 0 0,0 0 0,0 0 0,0 0 0,-1 0 0,1 0 1,0 0-1,0-1 0,0 1 0,-1 0 0,1 0 0,0-1 0,0 1 0,-1-1 0,1 1 0,0-1 0,-1 1 0,1-1 0,0 1 0,-1-1 0,1 1 1,-1-1-1,1 0 4,31-39-57,-28 35 78,40-66-28,-31 47-111,1 2 1,0 0-1,2 0 1,1 1-1,12-11 118,-25 68-470,-5-9 708,0-4 44,2 1 0,0-1 1,2 10-283,-2-29 43,0 1 0,-1 0 1,2-1-1,-1 1 0,0-1 1,1 1-1,0-1 0,0 0 1,0 0-1,1 0 1,-1 0-1,1 0 0,0 0 1,0-1-1,1 1 0,-1-1 1,1 0-1,2 3-43,-2-5 9,-1 1 0,0-1-1,0 1 1,1-1-1,-1 0 1,1 0 0,-1-1-1,1 1 1,-1-1 0,1 1-1,-1-1 1,1 0 0,0-1-1,-1 1 1,1-1 0,-1 1-1,1-1 1,-1 0 0,1-1-9,3 0-47,0-1 1,0 0 0,-1-1 0,1 0-1,-1 0 1,0 0 0,0-1 0,1-1 46,21-22-203,21-16 27,-48 44 174,-1 0 1,1-1-1,0 1 1,-1 0-1,1 0 1,0 0-1,0-1 1,-1 1-1,1 0 0,0 0 1,0 0-1,-1 0 1,1 0-1,0 0 1,-1 0-1,1 1 1,0-1-1,0 0 0,-1 0 1,1 1-1,0-1 1,-1 0-1,1 1 1,0-1-1,-1 0 1,1 1-1,-1-1 1,1 1-1,-1-1 0,1 1 1,-1-1-1,1 1 1,-1 0-1,1-1 1,-1 1-1,1 0 2,14 26 150,-12-21-100,8 15 53,2 0-1,0-1 1,1-1 0,1 0 0,1-1-1,11 9-102,-24-24-51,1-1 0,0 1 0,0-1 0,0 0 0,0 0 0,1 0 0,-1-1 0,1 1 0,-1-1 0,1 0 0,-1 0 0,1-1 0,4 1 51,-6-1-279,0 0 0,1 0-1,-1-1 1,0 1 0,0-1 0,0 1 0,0-1 0,0 0-1,0 0 1,0 0 0,0-1 0,0 1 0,2-2 279,26-33-7182</inkml:trace>
</inkml:ink>
</file>

<file path=ppt/ink/ink7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1.8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0 16856,'0'0'3713,"0"0"-3408,0 0 1727,0 0-399,0 0-832,0 0-497,0 0 0,0 0-288,0 0 32,-3 0-48,-4 0-720,-7 0-2162,-8 0-14774</inkml:trace>
</inkml:ink>
</file>

<file path=ppt/ink/ink7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2.3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16712,'1'1'4891,"10"4"-3339,442-14 1668,-453 9-4087,-5 0-4000,-21 0-11868</inkml:trace>
</inkml:ink>
</file>

<file path=ppt/ink/ink7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0.0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54 11333,'-1'23'11976,"-1"19"-8713,2-13-3621,0-1-1,1 0 1,2 1 358,-3-28 0,0 1 1,0-1-1,0 0 0,0 1 0,0-1 1,1 1-1,-1-1 0,0 0 1,1 1-1,-1-1 0,1 0 0,-1 0 1,1 1-1,-1-1 0,1 0 1,0 0-1,0 0 0,0 1 0,0-1 1,-1 0-1,1 0 0,1-1 1,-1 1-1,0 0 0,0 0 1,0 0-1,0-1 0,1 1 0,-1-1 1,0 1-1,0-1 0,1 1 1,-1-1-1,1 0 0,-1 1 0,0-1 1,1 0-1,-1 0 0,0 0 1,1 0-1,-1 0 0,1-1 0,-1 1 1,0 0-1,1-1 0,-1 1 1,0-1-1,1 1 0,-1-1 0,1 0 0,5-3 6,1-1 0,0 0-1,-1 0 1,0-1-1,0 1 1,-1-2-1,1 0-5,59-63-186,5-6-1274,5 2 1460,-72 169 665,-4-80-562,0 0-8,0-1 0,1 1 0,0-1-1,1 1 1,0-1 0,2 3-95,-3-13 4,1-1 0,-1 0 1,0 1-1,1-1 0,0 0 0,0 0 1,0 0-1,0 0 0,0 0 0,0-1 1,1 1-1,0 0 0,-1-1 0,1 0 1,0 0-1,0 0 0,0 0 0,0 0 1,0-1-1,1 1 0,-1-1 0,1 0 1,-1 0-1,0 0 0,1 0 0,0-1 1,1 1-5,9 0-89,0 0 1,0-1-1,0 0 1,1-1 0,-1 0-1,0-1 1,4-2 88,-9 1-909,0 0 1,0 0-1,0-1 1,0 0 0,0 0-1,5-5 909,16-11-9762</inkml:trace>
</inkml:ink>
</file>

<file path=ppt/ink/ink7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0.5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16183,'0'0'2201,"0"0"-104,0 0-445,0 0-764,0 0-536,0 0-149,0 4-13,4 217 1656,13-224-1708,16-34-108,-23 23-74,2 1 1,-1 0 0,2 1-1,2-2 44,-10 11-20,0-1 0,0 1 0,0 0 0,0 0 0,1 1 0,-1 0 0,1 0 0,0 0 0,-1 0 0,1 1 0,0 0 0,0 0 0,0 1 0,3-1 20,-7 2 0,0 0-1,-1 0 1,1 0-1,0 0 1,-1 0-1,1 1 1,-1-1-1,1 0 1,-1 1-1,0-1 1,0 1-1,1-1 1,-1 1-1,0 0 1,-1-1-1,1 1 1,0 0-1,0 0 1,-1 0-1,1 0 1,-1-1-1,1 2 1,13 49 57,-13-49-57,6 32 82,-6-23-65,1 0 0,1 0-1,0 0 1,1 0 0,0-1-1,1 0 1,0 1 0,2 2-17,-5-12-52,0 0 1,0-1 0,0 1-1,0-1 1,0 1-1,0-1 1,0 0 0,0 0-1,1 1 1,-1-2-1,1 1 1,-1 0 0,1 0-1,-1-1 1,1 1-1,-1-1 1,1 0 0,-1 0-1,1 0 1,-1 0 0,1 0-1,2-1 52,1 1-291,54 0-2825</inkml:trace>
</inkml:ink>
</file>

<file path=ppt/ink/ink7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1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64,'0'0'16039,"0"0"-14070,0 0-192,0 0-16,0 0-945,0 0-416,0 0-31,0 7-65,0-1-208,0 7 144,0 3 96,0-4-96,0 1-144,0 0-96,0-1-32,0-5-784,0-4-2882</inkml:trace>
</inkml:ink>
</file>

<file path=ppt/ink/ink7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2.0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18008,'0'9'2930,"0"4"-1922,0 6 337,0 0-609,0 7-320,0-1-352,3-3 32,1 0-96,3-9-64,0-7-688,-3-6-3202</inkml:trace>
</inkml:ink>
</file>

<file path=ppt/ink/ink7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2.8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286 36 13286,'0'-1'142,"0"-1"1,0 1-1,-1 0 0,1 0 0,0-1 1,-1 1-1,1 0 0,-1 0 1,1 0-1,-1-1 0,1 1 0,-1 0 1,0 0-1,0 0 0,0 0 1,1 0-1,-1 0 0,0 1 0,0-1 1,0 0-1,0 0 0,0 1 0,-1-1 1,1 0-1,0 1 0,-1-1-142,-2-1 517,-1 1-1,0-1 1,0 1-1,0 0 1,0 0 0,0 1-1,0 0 1,-1 0-517,-2-1 432,1 1-1,0 1 1,-1 0 0,1 0 0,0 0 0,0 1 0,0 0-1,0 0 1,0 1 0,0-1 0,-4 4-432,-2 5-11,1-1 0,0 2-1,1 0 1,0 0 0,0 1 0,2 1 0,-3 4 11,6-9-10,1 1 1,0-1-1,1 1 0,0 1 1,0-1-1,1 0 0,0 1 1,1 0-1,1 0 0,-1 0 1,1 4 9,12-14-80,-1-2 63,1 0 1,-1 0 0,1-1-1,-1 0 1,0-1 0,0 0-1,0 0 1,-1-1-1,3-1 17,82-51-376,-20 10-149,-64 43 516,0 0-1,0 0 1,0 1 0,0 1-1,0 0 1,1 0-1,-1 0 1,0 2 0,1-1-1,7 3 10,22-2-18,14 0-660,-16 1-1237,-1-3-1,9-2 1916,-19-4-3372,-8-7-1745</inkml:trace>
</inkml:ink>
</file>

<file path=ppt/ink/ink7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3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58 15239,'-2'-6'1263,"0"-1"-1,0 1 1,0-1 0,1 1-1,0-1 1,1 0 0,-1-4-1263,1 11 635,0 0-131,0 0-497,1 0 1,-1 0-1,0 0 1,0 0-1,0 1 1,0-1-1,0 0 1,0 0-1,0 0 1,0 0-1,0 0 1,0 0-1,0 0 1,0 1-1,0-1 1,0 0-1,0 0 1,0 0-1,0 0 1,0 0-1,0 0 1,0 1-1,0-1 1,0 0-1,0 0 1,0 0-1,0 0 1,0 0-1,0 0 1,0 0-1,-1 1 1,1-1-1,0 0 1,0 0-1,0 0 1,0 0-1,0 0 1,0 0-1,0 0 1,0 0-1,-1 0 1,1 0-1,0 0 1,0 0-1,0 0 1,0 0-1,0 0 1,0 0-1,0 0 1,-1 1-1,1-1 1,0 0-1,0 0 1,0-1-1,0 1 1,0 0-1,0 0 1,-1 0-1,1 0 1,0 0-1,0 0 1,0 0-1,0 0 1,0 0-1,0 0 1,0 0-1,0 0 1,-1 0-1,1 0-7,-8 77 404,4 1-1,5 69-403,0-49 191,-1-78-174,-1-3-4,1 0 1,1 0 0,0 0-1,2 0 1,0 0 0,4 14-14,-6-30 13,1-1 6,0-5 10,-1-12-27,2 1-1,1-1 0,0 1 1,1 0-1,0 0 0,1 0 1,1 1-1,1 0 0,0 0 1,1 1-2,-4 7-19,0 0-1,0 0 1,1 1 0,0 0 0,0 0 0,1 0 0,-1 1 0,1 0 0,1 0 0,-1 0 0,0 1 0,1 0 0,0 1 0,0 0 0,0 0-1,1 1 1,-1 0 0,0 0 0,1 1 0,7-1 19,-10 2-11,0-1-1,1 1 1,-1 0 0,0 1-1,1-1 1,-1 1 0,0 1-1,0-1 1,0 1 0,0 0-1,3 2 12,-5-2 0,-2 0 0,1 1-1,0-1 1,0 1 0,-1-1-1,1 1 1,-1 0 0,0 0 0,0 0-1,0 0 1,0 0 0,-1 1-1,1-1 1,-1 0 0,0 1 0,0-1-1,0 1 1,0 0 0,-1-1-1,1 1 1,1 12 6,0-1-1,0 1 0,-2-1 1,0 1-1,0-1 0,-2 1 0,0-1 1,0 1-1,-3 5-5,4-16-7,-1 0-1,0-1 1,1 1 0,-2 0-1,1-1 1,0 1-1,-1-1 1,0 0 0,0 0-1,0 0 1,0 0 0,-1 0-1,0-1 1,0 0 0,1 0-1,-2 0 1,1 0-1,0 0 1,-1-1 0,1 0-1,-1 0 1,0 0 0,1 0-1,-1-1 1,0 0 0,0 0-1,0 0 1,0-1-1,0 1 1,-4-2 7,0 2-188,8-1 68,0 0-1,-1 1 0,1-1 0,0 0 1,0 0-1,-1 0 0,1 1 0,0-1 1,0-1-1,-1 1 0,1 0 0,0 0 0,0 0 1,0-1-1,-1 1 0,1 0 0,0-1 1,0 1-1,0-1 0,0 0 0,0 1 1,0-1-1,0 0 0,0 0 0,0 1 0,0-1 1,0 0-1,0 0 0,1 0 0,-1 0 1,0 0-1,1 0 0,-1 0 0,0-1 1,1 1-1,0 0 0,-1 0 0,1 0 0,0-1 1,-1 1 120,0-24-5787</inkml:trace>
</inkml:ink>
</file>

<file path=ppt/ink/ink7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3.8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7443,'0'0'11800,"0"0"-8497,0 0-2123,0 16 153,-7 231-140,8-247-1191,-1 1 0,1 0-1,0 0 1,-1 0 0,1-1 0,0 1-1,0 0 1,0-1 0,0 1-1,-1-1 1,1 1 0,0-1 0,0 1-1,0-1 1,0 0 0,0 1 0,0-1-1,0 0 1,0 0 0,0 0 0,0 0-1,1 0 1,-1 0 0,0 0 0,0 0-1,0 0 1,0 0 0,0-1 0,0 1-1,0 0 1,0-1 0,0 1 0,0 0-1,0-1-1,40-14 32,-22-4-96,0-1 1,-2 0-1,-1-1 0,0-1 1,-2 0-1,7-15 64,-16 161-21,-5-121 26,0 0 0,0-1-1,0 1 1,0 0 0,0-1 0,1 1 0,-1 0 0,1-1-1,0 1 1,0 0 0,0-1 0,0 1 0,0-1 0,0 0-1,1 1 1,-1-1 0,1 0 0,0 0-5,0 0-14,1 0 0,0-1-1,0 1 1,-1-1 0,1 0 0,0 0 0,0 0 0,0 0-1,0 0 1,1-1 0,-1 1 0,0-1 0,0 0 0,0 0-1,3 0 15,1 0-374,-1 0 0,0 0 0,1-1-1,-1 0 1,0 0 0,0 0-1,0-1 1,0 0 0,0 0-1,2-1 375,30-23-8849</inkml:trace>
</inkml:ink>
</file>

<file path=ppt/ink/ink7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4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241 0 19689,'0'0'2116,"0"0"-721,0 0 32,0 0-640,0 0-464,-2 0-304,1 1 1,-1-1-1,1 0 1,-1 0-1,1 1 0,-1-1 1,1 1-1,0-1 1,-1 1-1,1 0 0,0-1 1,0 1-1,-1 0 1,1 0-1,0 0-19,-2 2-3,0 1 0,1-1 0,0 1 0,-1 0-1,1 0 1,1 0 0,-1 0 0,1 0 0,-1 1 0,1-1 0,0 0 0,1 1 0,-1 3 3,0 64-54,2-41 55,-1-20 1,2 1 1,-1-1 0,2 1 0,-1-1-1,4 6-2,-3-5 1,0-1 0,0 1 0,-1 0 0,0 0 0,-1 7-1,-1-17 2,-1 1 0,0-1 0,1 0 0,-1 1 0,0-1 0,0 0 0,0 0 0,0 0 0,0 0 0,-1 0 0,1 0 0,-1 0 0,1 0 0,-1-1 0,0 1 0,0 0-1,1-1 1,-1 0 0,0 1 0,0-1 0,0 0 0,-1 0 0,1 0 0,0 0 0,-2 0-2,-63 18 30,62-17-29,-18 2 24,0 0 0,0-1 0,-18-1-25,41-2-120,9 0-1385,26-3-1165,13-16-3328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1.3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0 20041,'-3'6'1745,"-4"-1"-833,7-2 481,0 0-513,0-3-527,0 0-177,0 0 112,0 0-160,0 0-48,0 0-80,0 0-336,0 0-961,0 0-4305</inkml:trace>
</inkml:ink>
</file>

<file path=ppt/ink/ink7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4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1 7523,'0'0'11331,"0"0"-8527,0 7-1113,-9 77-271,5-65-1258,2 1-1,0 0 0,1-1 0,2 18-161,-1-36 5,0 0 0,0 0 0,1 0 0,-1 0-1,0 0 1,1 1 0,-1-1 0,1 0 0,-1 0-1,1 0 1,0 0 0,0-1 0,-1 1 0,1 0-1,0 0 1,0 0 0,0 0 0,0-1 0,0 1 0,0 0-1,0-1 1,0 1 0,0-1 0,1 1-5,35 5 85,-32-6-71,1 0-1,-1-1 0,0 1 0,0-1 1,0 0-1,0 0 0,0-1 1,0 0-1,0 0 0,0 0 0,-1 0 1,1-1-1,1 0-13,0-4 15,-1 1 1,0-1-1,0 0 1,0 0-1,-1-1 0,0 1 1,0-1-1,-1 0 1,0 0-1,-1 0 1,1-1-1,-2 1 1,1-1-1,-1 1 0,0-1 1,-1 1-1,0-1 1,0 1-1,-1-2-15,1 8 10,-1 0 0,1 0-1,0 0 1,-1-1 0,0 1 0,1 0-1,-1 0 1,0 0 0,0 0 0,0 0-1,0 0 1,0 0 0,-1 0-1,1 0 1,-1 1 0,1-1 0,-1 1-1,0-1 1,1 1 0,-1-1-1,0 1 1,0 0 0,0 0 0,0 0-1,0 0 1,0 0 0,0 0 0,0 1-1,-1-1 1,1 1 0,0-1-1,-1 1-9,-12-2 40,1 0 0,-1 0 0,0 2 0,-10 0-40,10 0-17,11 0 14,1 1 1,0-1-1,-1 0 0,1 1 1,-1-1-1,1 1 1,0 0-1,0 0 0,-1 1 1,1-1-1,0 1 0,0-1 1,0 1-1,0 0 1,1 0-1,-1 0 0,1 1 1,-1-1-1,0 2 3,-3 3-309,0 1 1,1 0-1,1 1 0,-1-1 0,1 1 1,0 1 308,-7 15-4288</inkml:trace>
</inkml:ink>
</file>

<file path=ppt/ink/ink7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5.9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386 2 11189,'0'0'4498,"0"0"-1913,0 0-397,0 0-771,0 0-566,-32 0 1184,16 0-1903,10-1-119,0 1 1,0 0-1,1 0 1,-1 0-1,0 0 1,0 1-1,1 0 1,-1 0-1,0 1 0,1 0 1,-1 0-1,1 0 1,0 1-1,0-1 1,0 1-1,-3 2-13,-17 17 20,1 1-1,1 1 1,1 1-1,1 1 0,2 0 1,-16 28-20,24-35 15,1 1 0,1-1 0,1 2 0,1-1 0,0 1 0,2 0 0,0 1 0,2-1 0,0 1 0,1 20-15,1-38 2,1-1 0,0 0 0,0 0-1,0 1 1,0-1 0,1 0 0,0 0 0,-1 1 0,1-1 0,0 0-1,0 0 1,1 0 0,-1 0 0,0 0 0,1 0-2,1-1 2,-1-1 1,1 1-1,0-1 0,0 1 1,0-1-1,-1 0 1,1 0-1,0 0 1,0 0-1,1-1 1,-1 1-1,0-1 0,0 0 1,0 0-1,0 0 1,1 0-3,14 0 0,0 0-1,-1-1 1,1-1 0,-1-1 0,1 0 0,-1-2 0,0 0 0,-1 0 0,5-3 0,-10 3-5,0-1 0,0 0 0,-1 0 0,0-1 0,0 0 0,0-1 0,-1 0 1,0 0-1,-1-1 0,0-1 0,0 1 0,-1-1 0,0 0 0,-1-1 5,15-29 75,-20 39 61,-1 1-77,-3 37-11,3 0 0,1 1 0,2-1 0,1 0 0,2 0 0,2-1 0,11 33-48,-12-57-953,-7-12 903,0-1 1,0 1 0,0 0-1,0 0 1,0 0 0,0 0-1,0-1 1,0 1 0,0 0-1,0 0 1,0 0 0,0 0-1,0-1 1,0 1 0,0 0-1,0 0 1,0 0 0,0 0-1,1 0 1,-1-1 0,0 1-1,0 0 1,0 0-1,0 0 1,0 0 0,0 0-1,1 0 1,-1 0 0,0 0-1,0 0 1,0 0 0,0-1-1,1 1 1,-1 0 0,0 0-1,0 0 1,0 0 0,0 0-1,1 0 1,-1 0 0,0 0-1,0 0 1,0 0 0,0 0-1,1 1 1,-1-1 0,0 0-1,0 0 1,0 0-1,0 0 1,0 0 0,1 0-1,-1 0 1,0 0 0,0 0-1,0 0 1,0 1 0,0-1-1,0 0 1,1 0 0,-1 0-1,0 0 1,0 0 0,0 1 49,0-25-6038</inkml:trace>
</inkml:ink>
</file>

<file path=ppt/ink/ink7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6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8 283 14503,'-1'0'320,"1"0"1,-1-1-1,1 1 0,-1-1 1,1 1-1,-1-1 1,1 1-1,-1-1 1,1 1-1,0-1 1,0 0-1,-1 1 0,1-1 1,0 1-1,0-1 1,-1 0-1,1 1 1,0-1-1,0 0 0,0 1 1,0-1-1,0 0 1,0 1-1,0-1 1,0 0-1,0 1 1,1-2-321,13-13 2455,36-8-4182,-37 17 2618,44-18-827,-14 5-3,0-1-1,-1-2 0,11-9-60,-49 28 54,-4 3 77,0 0-27,0 24-72,-10 60-7,5-49-6,2-1 1,0 8-20,4-40 0,-1 0 0,0 0 0,1 0 1,0 0-1,-1 0 0,1 0 0,0 0 1,0 0-1,0-1 0,0 1 0,1 0 1,-1 0-1,0-1 0,1 1 0,-1-1 1,1 0-1,-1 1 0,1-1 0,0 0 0,-1 0 1,1 0-1,0 0 0,0 0 0,0 0 1,0 0-1,0-1 0,0 1 0,0-1 1,0 1-1,0-1 0,0 0 0,0 0 1,2 0-1,2 1 0,0-1 1,0 0 0,0 0-1,0 0 1,0-1 0,0 0-1,0 0 1,-1 0 0,1-1-1,0 0 1,-1 0 0,2-1-1,0-1-3,0-1 1,-1 0 0,1 0-1,-1 0 1,0-1 0,0 0-1,-1 0 1,1-1-1,-1 1 1,-1-1 0,1 0-1,-1 0 1,-1-1 0,1 1-1,-1-1 1,-1 0 0,2-5 2,1-13-8,0 0 0,-2 1 0,-1-1 0,-2 0 0,0-3 8,0 26-7,0 0 1,-1-1 0,1 1 0,-1 0 0,1 0 0,-1 0 0,0 0 0,0 0 0,-1 0-1,1 0 1,-1 1 0,1-1 0,-1 0 0,0 1 0,0-1 0,0 1 0,0 0-1,0-1 1,-1 1 0,1 0 0,-1 0 0,1 1 0,-1-1 0,0 0 0,0 1 0,0 0-1,1-1 1,-1 1 0,-1 1 0,1-1 0,0 0 0,0 1 0,0-1 0,0 1 0,-3 0 5,0 0-11,0-1-1,0 1 1,0 1-1,-1-1 1,1 1-1,0 0 1,0 1-1,1-1 0,-1 1 1,0 0-1,0 1 1,1-1-1,-1 1 1,1 0-1,0 1 1,0-1-1,0 1 0,-4 4 13,4-2-4,0-1-1,0 1 1,1 1-1,0-1 0,0 0 1,0 1-1,1 0 0,0 0 1,0 0-1,1 0 1,0 1-1,0-1 0,1 0 1,0 1-1,0 3 5,1-11-4,0 1 0,0 0-1,0-1 1,1 1 0,-1 0 0,0-1-1,0 1 1,1 0 0,-1-1 0,0 1-1,1-1 1,-1 1 0,1 0 0,-1-1 0,1 1-1,-1-1 1,1 1 0,-1-1 0,1 0-1,0 1 1,-1-1 0,1 0 0,-1 1-1,1-1 1,0 0 0,-1 0 0,1 1-1,0-1 1,-1 0 0,1 0 0,0 0 0,0 0-1,0 0 5,30 0-20,-20 0 1,15-2-99,1-1 0,0-2 0,-1 0 0,1-2-1,-2-1 1,19-8 118,-8 4-194,-1 1 0,2 1 0,9 1 194,-46 9 25,0-1 1,0 1-1,1 0 1,-1 0-1,0 0 0,1 0 1,-1 0-1,0 0 1,0 0-1,1 0 0,-1 0 1,0 0-1,0 1 1,1-1-1,-1 0 0,0 0 1,1 0-1,-1 0 1,0 0-1,0 0 0,0 1 1,1-1-1,-1 0 1,0 0-1,0 0 0,1 0 1,-1 1-1,0-1 1,0 0-1,0 0 0,0 1 1,0-1-1,1 0 0,-1 0 1,0 1-1,0-1 1,0 0-1,0 0 0,0 1 1,0-1-1,0 0-25,-3 19 422,-20 32-439,11-25 164,7-11-117,1 0 0,0 0-1,1 1 1,1 0 0,0-1 0,1 1 0,1 0 0,0 0 0,1 0 0,2 7-30,-2-20-1,0-1 0,-1 1 1,1 0-1,0-1 0,1 1 1,-1-1-1,0 1 0,1-1 1,-1 0-1,1 1 0,0-1 1,0 0-1,0 0 0,0 0 1,0 0-1,0-1 0,0 1 1,1 0-1,-1-1 0,1 0 1,-1 1 0,4 0-3,0 0 0,0 0 0,-1-1 0,1 1 0,0-1 0,0 0 0,0-1 0,0 1 1,1-1 2,-5-1 3,1 0 0,-1 1 0,0-1 0,0 0 0,0 0 0,0 0 0,0-1 0,0 1 0,0 0 0,-1-1 0,1 1 0,0-1 0,-1 0 0,1 1 0,-1-1 0,0 0 0,1 0 0,-1 0 0,0 0 0,0-1-3,22-47 65,-16 29-49,-2 0-1,-1-1 1,0 0 0,-2 0 0,0 0-1,-2 0 1,-1-17-16,0 3 2,1 36-55,-2 1-48,0 0 0,0 1 1,0-1-1,0 1 0,0-1 1,0 1-1,0 0 0,0 0 1,1 0-1,-1 0 1,1 0-1,-1 0 0,1 0 1,0 0-1,0 1 0,-1 1 101,-5 7-340,-30 36-3347,36-46 2882,1-1-876,0 0-2273</inkml:trace>
</inkml:ink>
</file>

<file path=ppt/ink/ink7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8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237 330 6979,'2'-18'11165,"6"-12"-7257,-4 15-97,-34 28-3654,8 2-148,1 1 0,1 0-1,0 2 1,2 1 0,0 0 0,0 1 0,2 1-1,1 0 1,1 1 0,-12 23-9,24-39-2,0-1 0,0 0 0,0 0 0,1 1 1,0-1-1,0 1 0,0-1 0,1 1 0,0-1 0,0 6 2,7-11-56,0-2 53,0 0-1,-1 0 1,0 0-1,1-1 0,-1 0 1,0 0-1,-1-1 1,1 1-1,0-1 1,-1-1-1,0 1 1,1-2 3,65-66-173,-56 55 84,4-7-103,-2 1 7,-17 24 186,0-1-1,0 0 0,0 0 0,0 0 1,0 1-1,0-1 0,0 0 1,0 0-1,0 0 0,0 1 0,0-1 1,0 0-1,1 0 0,-1 0 1,0 0-1,0 1 0,0-1 0,0 0 1,0 0-1,0 0 0,0 0 1,1 0-1,-1 0 0,0 1 0,0-1 1,0 0-1,0 0 0,0 0 1,1 0-1,-1 0 0,0 0 0,0 0 1,0 0-1,1 0 0,-1 0 1,0 0-1,0 0 0,0 0 1,0 0-1,1 0 0,-1 0 0,0 0 1,0 0-1,0 0 0,1 0 1,-1 0-1,0 0 0,0 0 0,0 0 1,0 0-1,1 0 0,-1 0 1,0 0-1,0-1 0,0 1 0,0 0 1,0 0-1,1 0 0,-1 0 1,0 0-1,0-1 0,0 1 0,0 0 1,0 0-1,0 0 0,0 0 1,0-1-1,7 85-32,7 160 69,-14-239-86,0 0 1,0 0 0,0 0-1,-1 0 1,0 0-1,0 0 1,0 0-1,-1 0 1,0-1-1,1 1 1,-2-1-1,1 1 1,0-1-1,-1 0 1,0 1-1,0-1 1,0-1 0,-1 1-1,1 0 1,-1-1-1,0 0 1,0 0-1,0 0 1,0 0-1,0-1 1,-1 1-1,1-1 1,-1 0-1,0-1 1,1 1-1,-1-1 1,0 0 0,0 0-1,0 0 1,0-1-1,0 0 49,4 0-7,0 0 0,0 0 0,0 0 0,-1-1 0,1 1 0,0-1 0,0 1 0,0-1 0,1 1 1,-1-1-1,0 1 0,0-1 0,0 0 0,0 0 0,0 1 0,1-1 0,-1 0 0,0 0 0,1 0 0,-1 0 0,1 0 0,-1 0 0,1 0 0,-1 0 0,1 0 0,-1 0 0,1 0 0,0 0 0,0 0 0,0 0 0,0 0 0,0 0 0,0-1 7,-1-48 9,2 33-20,0 7 10,0 1 1,0-1-1,1 0 1,1 0-1,0 1 0,0 0 1,1-1-1,0 1 1,0 0-1,1 1 0,4-7 1,14-18-69,1 1 0,12-10 69,-1 0-170,4-6-144,-1 3-182,-2-3 0,23-41 496,-50 73-42,0 0 0,-2-1 0,0 1 0,0-2 1,-2 1-1,0-1 0,-1 0 0,-1 0 1,0 0-1,-1-1 0,-2-1 42,0-29 1737,-11 52-1422,7 2-293,0-1 1,0 1-1,0 0 1,1 0-1,0 0 1,0 1-1,0-1 1,1 1-1,-1-1 1,1 1-1,1 0 1,-1 1-23,-17 78 218,17-74-194,-11 66 63,4 1 0,2 1 0,4 5-87,3-82 3,0-1 1,0 1-1,0-1 0,0 1 0,0-1 0,1 1 0,-1-1 0,0 0 0,1 1 1,-1-1-1,1 1 0,0-1 0,-1 0 0,1 1 0,0-1 0,0 0 0,0 0 0,0 0 1,0 0-1,0 0 0,0 0 0,0 0 0,0 0 0,1 0 0,-1 0 0,0 0 0,0-1 1,1 1-1,-1-1 0,1 1 0,-1-1 0,0 1 0,1-1 0,-1 0 0,1 0 0,-1 1 1,1-1-1,-1 0 0,1 0 0,-1-1 0,1 1 0,-1 0 0,1 0 0,-1-1 0,1 1 1,-1-1-1,0 1 0,1-1-3,7-2 35,0 0 1,0 0-1,-1-1 1,1 0-1,-1 0 0,0-1 1,1-1-36,-4 3-2,0-1 0,0 0 0,-1 0 0,1 0 0,-1-1 0,0 1-1,0-1 1,-1 0 0,1 0 0,-1-1 0,0 1 0,0-1 0,0-2 2,0-4-31,-1 1 0,0 0 0,0-1 0,-1 1 0,-1-1-1,-1-6 32,1 17 40,-3 14-133,2-7 79,-13 97 215,14-97-187,-1 0 0,1 1-1,1-1 1,-1 0 0,1 1 0,0-1 0,0 0 0,1 1 0,0-1 0,0 0 0,0 0 0,1-1 0,0 1 0,3 4-14,-5-9-145,-1 1 1,2-1 0,-1 0-1,0 0 1,0 0 0,0 1-1,0-1 1,1-1 0,-1 1-1,1 0 1,-1 0 0,0 0-1,1-1 1,-1 1 0,1-1 0,0 1-1,-1-1 1,1 1 0,-1-1-1,1 0 1,1 0 144,11 0-8916</inkml:trace>
</inkml:ink>
</file>

<file path=ppt/ink/ink7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8.7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12886,'0'16'11365,"0"-1"-11285,4 8 176,-4-1 529,0 0-337,3 3-384,-3 1-64,0-1-16,0-3-720,0-12-2098</inkml:trace>
</inkml:ink>
</file>

<file path=ppt/ink/ink7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19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10677,'0'5'10064,"1"22"-4265,2 56-6610,-4-23 1077,0 9-257,2-1-1,4 0 0,2 0 0,6 12-8,-13-75-2697,0-5-1697</inkml:trace>
</inkml:ink>
</file>

<file path=ppt/ink/ink7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0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80 17816,'3'0'2946,"15"0"-1762,10 0 513,15 0-625,9-4-431,12-11-337,3-4-128,-11 3-64,-6 3-48,-19 7-64,-13 2-256,-11 1-977,-7 3-2753</inkml:trace>
</inkml:ink>
</file>

<file path=ppt/ink/ink7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0.4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16520,'0'3'5042,"0"3"-4850,0-3 656,0 4 81,10-1-193,18-6-192,4 0-175,7 0-177,7 0-160,-4 0-32,-3-9-369,-11-10-2736</inkml:trace>
</inkml:ink>
</file>

<file path=ppt/ink/ink7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0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14215,'4'22'5986,"3"10"-5137,0 9 175,-4 7 17,4-1-593,-3 7-272,-4-6-96,0-4-64,0-9-32,0-9-112,0-10-512,-4-10-705,-6-6-2209,-1 0-11541</inkml:trace>
</inkml:ink>
</file>

<file path=ppt/ink/ink7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1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38 16263,'0'0'3357,"0"0"-1917,0 0-199,0 0-273,0 0-551,0 0-201,3 0-19,29-1-113,0-3 0,1 0 0,4-4-84,0 1 70,0 2 0,16 0-70,-33 4 3,-11 0-1,0 0 0,0 1 0,0 0 1,-1 1-1,1 0 0,4 1-2,-12-2 0,0 1 0,-1 1 0,1-1 0,0 0 0,-1 0 0,1 0 0,0 0 0,-1 0 0,1 1 0,-1-1 0,0 0 0,0 0 0,1 1 0,-1-1 0,0 0 0,0 0 0,0 1 0,0-1 0,0 0 0,0 1 0,-1-1 0,1 1 0,-4 29 3,1-26 6,1 1-1,-1 0 1,0-1 0,-1 0-1,1 0 1,-1 0 0,0 0 0,0-1-1,-1 1 1,1-1 0,-1 0-1,0 0 1,0-1 0,0 0 0,-2 1-9,-20 12 58,0-2 1,-17 5-59,23-10 29,-11 6-242,74-15 193,1 2 1,23 5 19,-52-5-3,-1 0 0,0 1 1,0 1-1,0 0 0,-1 1 0,1 0 1,-1 1-1,0 0 0,0 1 0,5 4 3,-14-8 0,0 0-1,0 0 0,0 0 1,-1 0-1,1 1 0,-1-1 1,0 1-1,0-1 1,0 1-1,0 0 0,0 0 1,-1 0-1,0-1 1,0 2-1,0-1 0,0 0 1,-1 0-1,0 0 0,0 0 1,0 0-1,0 1 1,0-1-1,-1 0 0,0 0 1,0 0-1,0 0 0,0 0 1,-1 0-1,1 0 1,-1-1-1,0 1 0,0 0 1,0-1-1,-1 0 0,0 1 1,1-1-1,-1 0 1,0 0-1,0 0 0,0-1 1,-1 1-1,1-1 1,-1 0 0,-12 7 48,0-2 0,0 0 0,-1 0 1,1-2-1,-2 0 0,1-1 1,-11 1-49,-15 0-35,1-1 1,-27-3 34,72-5-4874,15-5-6502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02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368 83 14118,'0'0'2532,"0"0"-453,0 0-36,0 0-498,0 0-705,0 0-319,-3 0-188,-23 0-275,9-1 17,0 1-1,0 1 1,0 1-1,-16 3-74,26-3 12,0 0 0,0 1 0,1-1 0,0 1 0,-1 1 0,1-1 0,0 1 0,1 0-1,-1 1 1,1-1 0,-1 1 0,2 0 0,-1 1 0,-1 0-12,-11 16 2,1 0 0,0 1 0,2 1 0,1 0 0,1 1 0,1 0 1,0 1-1,3 0 0,0 0 0,1 1 0,2 0 0,1 0 0,1 1 0,0 18-2,3-30 22,0-7-51,-1-1 0,1 1 0,1 0 0,0-1 0,0 1 0,1-1 0,0 1 0,2 4 29,-4-11-17,1-1 0,0 1 0,0-1 0,0 1 0,0-1 1,0 0-1,0 1 0,1-1 0,-1 0 0,0 0 0,1 0 1,-1 0-1,1 0 0,-1 0 0,1 0 0,-1 0 1,1-1-1,0 1 17,2 0-34,0 0 1,-1-1-1,1 0 1,0 1-1,-1-1 1,1-1-1,-1 1 1,1-1 0,0 1-1,-1-1 1,1 0-1,1-1 34,5-2-6,0-1 1,-1 0-1,1-1 0,-1 1 0,0-2 1,-1 0-1,0 0 0,0 0 0,0-1 1,4-7 5,12-13-78,-1-2 0,8-16 78,-15 20-137,-1-1 0,-2 0 1,-1-1-1,-1-1 0,-1 0 0,-2 0 1,0-1-1,-3 0 0,0 0 0,-2 0 1,-1-1-1,-1 0 137,-1 30 69,28 3 17,-23 2 25,0 1 0,-1 0 0,1 0 0,-1 1 0,0-1 0,-1 1 0,1 0 0,-1 0 0,0 0 0,0 0 0,-1 1 0,2 5-111,-1-3 119,29 79 716,-19-48-633,2-1 0,1 0 0,3 0-202,-18-38-4,0 1-1,0 0 1,0 0 0,0-1 0,0 1 0,0 0 0,1-1 0,-1 1 0,1-1 0,-1 0-1,1 1 1,-1-1 0,1 0 0,0 0 0,-1 0 0,1 0 0,0 0 0,0-1 4,-1 1-6,1-1 1,-1 0-1,0 0 1,1 0 0,-1 0-1,0-1 1,1 1-1,-1 0 1,0-1-1,1 1 1,-1 0 0,0-1-1,0 0 1,0 1-1,1-1 1,-1 0-1,0 1 1,0-1 0,0 0-1,0 0 6,6-7-21,0 0 1,0 0-1,-1-1 0,0 0 0,-1 0 0,1-3 21,4-5 36,134-221-1885,-145 238 1847,1 1-1,0-1 1,0 0 0,0 0 0,0 0 0,0 0-1,0 1 1,0-1 0,0 0 0,0 0 0,0 0 0,0 1-1,0-1 1,0 0 0,0 0 0,0 0 0,1 1 0,-1-1-1,0 0 1,0 0 0,0 0 0,0 0 0,0 1-1,0-1 1,0 0 0,1 0 0,-1 0 0,0 0 0,0 0-1,0 1 1,0-1 0,0 0 0,1 0 0,-1 0-1,0 0 1,0 0 0,0 0 0,1 0 0,-1 0 0,0 0-1,0 0 1,0 0 0,1 0 0,-1 0 0,0 0-1,0 0 1,0 0 0,0 0 0,1 0 0,-1 0 0,0 0-1,0 0 1,0 0 0,1 0 0,-1 0 0,0 0-1,0 0 1,0 0 0,0-1 0,1 1 0,-1 0 0,0 0-1,0 0 1,0 0 2,3 22 264,-2-18-202,2 28 256,1-1-1,2 1 1,1-1-1,2-1 1,11 30-318,-20-59-12,1 0 1,-1 0-1,1 1 0,-1-1 1,1 0-1,0 0 0,-1 0 1,1 1-1,0-1 0,0 0 1,0 0-1,0 0 1,0 0-1,0 0 0,0-1 1,0 1-1,0 0 0,0 0 12,0-2 4,-1 1-1,1 0 1,-1-1-1,1 1 0,-1-1 1,1 1-1,-1-1 1,0 1-1,1-1 0,-1 1 1,0-1-1,1 0 1,-1 1-1,0-1 0,0 0 1,1 1-1,-1-1 1,0 1-1,0-1 0,0 0 1,0 1-1,0-1 1,0 0-1,0 1 1,0-1-4,0-66 214,-1 51-381,4-22 189,-1 31-7,-1 0-1,0 1 1,-1-1-1,0 0 1,0 1-1,0-1 1,-1 0 0,0 1-1,0-1 1,-1 1-1,0-1 1,-1-2-15,1 4-9,0 0-1,-1 1 1,2-1 0,-1 0 0,1 0-1,-1-1 1,1 1 0,1 0 0,-1 0-1,1-1 1,0 1 0,0 0 0,1 0-1,-1-1 1,1 1 0,0 0 0,0 0-1,1 0 1,0 0 0,0 0 0,0 0-1,0 0 1,1 1 0,0-1 0,0 1-1,0 0 1,0 0 0,1 0 0,0 0-1,0 0 1,0 1 0,0 0 0,0 0-1,0 0 1,1 0 0,0 0 0,0 1-1,-1 0 1,1 0 0,0 1 0,0-1-1,1 1 1,-1 0 0,0 0 0,0 1-1,1 0 1,1 0 9,-5 0 5,0 0-1,1 1 1,-1-1-1,0 1 1,1 0-1,-1 0 1,0 0-1,0 0 1,1 0-1,-1 1 1,0-1-1,0 1 1,-1-1-1,1 1 1,0-1-1,0 1 1,-1 0-1,2 1-4,-2 0-22,1-1 0,0 0-1,0 0 1,0 0-1,0 0 1,0 0 0,1-1-1,-1 1 1,0-1-1,1 0 1,-1 1 0,1-1-1,0 0 1,-1 0-1,1-1 1,0 1 0,0 0-1,-1-1 1,2 0 22,-2 0-41,-1 1-37,1-1 0,-1 0 0,1 0 0,-1 0 0,1 0 0,-1 0 0,1 0 0,-1-1 0,1 1 0,-1 0 0,1-1 0,-1 1 0,0-1 0,1 0 0,-1 1 0,0-1 0,1 0 0,-1 0 0,0 0 0,0 0 1,0 0-1,0 0 0,0 0 0,0 0 0,0 0 78,8-30-3341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2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3265,'0'46'13735,"0"3"-7378,0 186-6082,-1-234-290,1-1 0,0 1-1,-1 0 1,1 0 0,0 0 0,0 0 0,0 0-1,0-1 1,0 1 0,0 0 0,0 0-1,0 0 1,1 0 0,-1 0 0,0 0-1,0-1 1,1 1 0,-1 0 0,0 0-1,1 0 1,-1-1 0,1 1 0,-1 0 0,1-1-1,-1 1 1,1 0 0,0-1 0,-1 1-1,1-1 1,0 1 0,0-1 0,-1 1-1,1-1 1,0 1 0,0-1 0,0 0-1,-1 1 1,1-1 0,0 0 0,0 0 0,0 0-1,0 1 1,0-1 0,0 0 0,0-1 15,2 1-27,-1-1 0,0 0 0,1 0 0,-1 0 0,0-1 0,0 1 1,0-1-1,0 1 0,0-1 0,0 0 0,0 1 0,0-1 0,-1 0 1,1 0-1,-1-1 27,13-17-11,-5 7-226,0-1-1,1 2 1,1-1-1,11-10 238,87-86-1486,-109 109 1403,0 0 41,0 0-20,0 0-4,0 0 44,6 26 625,-7 8 117,-1 47 194,2-78-886,0 1 0,1-1-1,-1 1 1,1-1 0,0 1 0,-1-1-1,2 0 1,-1 1 0,0-1-1,1 0 1,-1 0 0,1 0-1,0 0 1,0 0 0,0 0 0,0 0-1,3 2-27,-4-4 0,1 0-1,-1-1 0,1 1 1,-1 0-1,1 0 0,0-1 1,-1 1-1,1-1 1,0 1-1,-1-1 0,1 0 1,0 0-1,0 0 0,-1 0 1,1 0-1,0 0 0,0 0 1,-1-1-1,1 1 1,0 0-1,-1-1 0,1 0 1,0 1-1,-1-1 0,1 0 1,-1 0-1,1 0 0,-1 0 1,0 0-1,1 0 1,-1 0-1,0 0 0,1-2 1,5-4 11,-1 0 1,0 0-1,0-1 0,-1 0 0,2-4-11,-5 8-5,25-40-918,32-40 923,-59 85-1,0-1 1,0 0 0,0 0 0,0 1 0,1-1-1,-1 0 1,0 0 0,0 0 0,0 1 0,0-1-1,0 0 1,0 0 0,0 0 0,0 1 0,1-1-1,-1 0 1,0 0 0,0 0 0,0 0 0,0 0-1,1 1 1,-1-1 0,0 0 0,0 0 0,0 0-1,0 0 1,1 0 0,-1 0 0,0 0 0,0 0-1,1 0 1,-1 1 0,0-1 0,0 0 0,0 0-1,1 0 1,-1 0 0,0 0 0,0 0 0,1-1-1,-1 1 1,0 0 0,0 0 0,0 0 0,1 0-1,-1 0 1,0 0 0,0 0 0,0 0 0,1 0-1,-1-1 1,0 1 0,0 0 0,0 0 0,0 0-1,0 0 1,1-1 0,-1 1 0,0 0 0,0 0-1,0 0 1,0-1 0,0 1 0,0 0-1,0 0 1,0 0 0,0-1 0,1 1 0,-1 0 0,0 18 50,0-17-33,1 12 94,0 0 1,1 0-1,1 0 0,0-1 1,0 1-1,1-1 0,1 0 1,0 0-1,1 0 0,0-1 1,3 4-112,-7-11-18,0 0 0,1 0 1,0 0-1,0 0 1,0 0-1,0-1 0,1 1 1,-1-1-1,1 0 1,0 0-1,0 0 0,0-1 1,0 1-1,1-1 1,-1 0-1,0 0 0,1-1 1,0 1-1,-1-1 1,1 0-1,0 0 1,0-1-1,-1 1 0,1-1 1,0 0-1,0 0 1,0-1-1,-1 0 0,1 1 1,0-2-1,0 1 1,1-1 17,-4 1-163,1 0 0,0-1 0,0 0 1,-1 1-1,1-1 0,-1 0 0,0 0 1,1 0-1,-1-1 0,0 1 0,0-1 163,24-40-4522</inkml:trace>
</inkml:ink>
</file>

<file path=ppt/ink/ink8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1.6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141 1 10933,'0'0'11861,"0"0"-11060,0 9-129,0 20 225,-14 9-305,-14 0-480,3 3-80,1-3-32,-5-12-1153,8-20-4529</inkml:trace>
</inkml:ink>
</file>

<file path=ppt/ink/ink8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2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107 1 7523,'-7'2'11301,"1"4"-6588,-4 21-5795,8-20 2358,-10 39-760,2 0-1,2 1 1,2 0 0,1 11-516,-13 99 333,17-150-454,1-5 57,0-1 1,0 1-1,0 0 0,0-1 0,0 1 1,-1 0-1,1-1 0,0 1 0,-1 0 0,1-1 1,-1 1-1,1-1 0,-1 1 0,0-1 1,0 1-1,0-1 0,0 0 0,0 1 1,0-1-1,0 0 0,0 0 0,-1 1 64,1-3-216,0 0-1,1 1 1,-1-1 0,1 0-1,-1 0 1,1 0-1,-1 0 1,1 0-1,-1 0 1,1 0 0,0 0-1,0 0 1,-1 0-1,1 0 1,0 0 0,0 0-1,0-1 1,0 1-1,0 0 1,1-1 216,-2 0-879,1-31-7440</inkml:trace>
</inkml:ink>
</file>

<file path=ppt/ink/ink8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3.0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 13958,'9'-9'8091,"11"5"-6066,-18 3-2003,1 1 1,-1 0-1,1 0 1,-1 0 0,1 0-1,-1 0 1,1 0-1,-1 1 1,1-1 0,-1 1-1,1 0 1,-1 0-1,0 0 1,3 1-23,5 9 245,0 1-1,0 0 1,-2 1 0,1 0 0,4 11-245,28 39 539,-37-58-494,0 1-1,1-1 1,-1 0 0,1 0-1,1-1 1,-1 0-1,0 1 1,1-2-1,5 4-44,-8-6 1,0-1 1,0 1-1,0 0 0,0-1 0,0 1 1,0-1-1,0 0 0,0 0 0,0 0 1,0-1-1,0 1 0,0-1 0,0 0 1,0 1-1,0-1 0,0-1 0,0 1 1,0 0-1,-1-1 0,1 1 0,-1-1 1,1 0-1,0 0-1,17-14-88,-1-1 1,0-1-1,-1 0 1,-2-1-1,13-17 88,-8 8-392,2 2 0,18-16 392,-41 42 0,0 0 0,0 0 1,1 0-1,-1 0 0,0 0 1,1 0-1,-1 0 0,0 0 0,0 0 1,1 0-1,-1 0 0,0 0 0,0 0 1,1 0-1,-1 0 0,0 0 0,1 0 1,-1 0-1,0 0 0,0 0 1,1 0-1,-1 0 0,0 1 0,0-1 1,1 0-1,-1 0 0,0 0 0,0 1 1,0-1-1,1 0 0,-1 0 0,0 0 1,0 1-1,0-1 0,0 0 1,0 0-1,1 1 0,-1-1 0,0 0 1,0 0-1,0 1 0,0-1 0,0 0 1,0 1-1,0-1 0,0 0 1,0 0-1,0 1 0,0-1 0,0 0 1,0 0-1,0 1 0,0-1 0,0 0 1,-1 1-1,1-1 0,0 0 0,0 0 1,0 0-1,0 1 0,0 27 20,0-22-8,-3 116 338,1-35 412,7 83-762,1-145-1515,-5-24-1065</inkml:trace>
</inkml:ink>
</file>

<file path=ppt/ink/ink8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23.6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303 5 15783,'0'0'4095,"0"0"-2184,0 0-388,0 0-408,-3 0-611,-35-2-255,21 1-135,0 0 1,0 1-1,0 1 1,0 0-1,-14 4-114,28-5 9,0 1-1,0 0 1,0 0 0,0 0-1,0 0 1,0 1-1,0-1 1,0 1 0,0 0-1,1-1 1,-1 1 0,1 0-1,0 1 1,-1-1-1,1 0 1,0 1 0,0-1-1,0 1 1,1 0 0,-1-1-1,1 1 1,-1 0-1,1 0 1,0 0 0,0 0-1,0 0 1,1 0-1,-1 1 1,1-1 0,-1 0-1,1 0 1,0 3-9,0 2-3,0 0 0,1 0 0,-1 1 0,1-1 0,1 0 0,0 0 0,0 0 0,1 0 0,-1 0 0,2-1 0,-1 1 0,1-1 0,0 0 0,1 0 0,-1 0 0,6 4 3,30 34 30,-29-35-51,-1 0 1,-1 1 0,0 1 0,0-1-1,-1 1 1,0 0 0,3 10 20,-11-21-1,1 0-1,-1 0 1,1 0 0,-1 0-1,0 0 1,0 0 0,0 0 0,0 0-1,0 0 1,0 1 0,0-1 0,0 0-1,0 0 1,0 0 0,0 0 0,-1 0-1,1 0 1,0 0 0,-1 0-1,1 0 1,-1 0 0,1 0 0,-1 0-1,0 0 1,1 0 0,-1-1 0,0 1-1,0 0 1,0 0 0,1-1-1,-1 1 1,0 0 0,0-1 0,0 1-1,0-1 1,0 1 0,0-1 0,0 0-1,0 1 1,0-1 0,0 0 0,-1 0 1,-57 7 45,40-6-34,-129 8-801,194-28-1208</inkml:trace>
</inkml:ink>
</file>

<file path=ppt/ink/ink8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6.0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1 298 16183,'0'0'2129,"0"0"-157,0 0-310,5-1 2329,19-8-3967,-5-13-11,1 1 0,16-12-13,-23 23-30,0-2 1,-1 1-1,0-1 1,-1-1-1,0 0 1,-1-1-1,-1 0 1,0 0-1,5-12 30,-12 19-42,0 0 1,-1 0-1,0-1 1,0 1-1,0 0 0,-1-1 1,-1-4 41,1 2-10,-25 12-489,16 1 440,0 0 1,1 1-1,-1 0 1,1 0 0,0 1-1,1 0 1,-1 1-1,1 0 1,0 0-1,-2 3 59,-7 7 4,0 0 0,2 1-1,-11 16-3,20-24-2,0 0 0,1 1 0,0-1 0,1 1 0,-1 0 0,2 0 0,0 0 0,0 0 0,0 0 0,1 0 0,1 1 0,0-1-1,1 4 3,-1-13 2,0 0-1,0 0 1,0 0-1,0 0 1,1 0-1,-1 0 1,0 0-1,1 0 1,-1 0-1,1 0 1,-1-1-1,1 1 1,-1 0-1,1 0 1,-1 0-1,1-1 1,0 1-1,-1 0 1,1-1-1,0 1 1,0-1-1,-1 1 1,1-1-1,0 1 1,0-1-1,0 1-1,33 6 40,37-9 16,-67 1-54,4 0-35,0-1 0,0-1 1,0 1-1,-1-1 0,1-1 1,-1 1-1,0-1 0,0-1 1,0 1-1,-1-1 1,1 0-1,0-2 33,20-18-664,-1 0 1,2-6 663,-15 16-402,28-40-1103,-34 43 1517,1 1 0,0 0 0,1 0 0,7-6-12,-15 16 1142,-1 1-14,1 0-1106,1-1-1,-1 1 0,1 0 1,-1 0-1,1 0 1,-1 0-1,1 0 0,-1 1 1,1-1-1,-1 0 0,1 1 1,-1-1-1,1 1 1,-1-1-1,0 1 0,1 0 1,-1-1-1,0 1 0,1 0 1,-1 0-1,0 0 1,0 0-1,0 0 0,0 0 1,0 1-1,0-1 1,0 0-1,0 0 0,-1 1 1,1-1-1,0 0 0,0 2-21,26 51-88,-25-48 141,8 23-12,-2 0 0,-1 0 0,-1 1 0,-2 0 0,-1 0 0,-1 0 0,-2 0 0,-1 7-41,1-34 12,0-1-1,0 0 1,0 0 0,0 0 0,0 1 0,0-1 0,-1 0 0,1 0 0,-1 0 0,1 0-1,-1 0 1,0 0 0,0 0 0,0 0 0,0 0 0,0 0 0,-1 0 0,1-1 0,-1 1-1,1 0 1,-1-1 0,1 1 0,-1-1 0,0 0 0,0 1-12,-2-1 14,0 1 0,0-1 0,0 0 0,0 0 1,-1-1-1,1 1 0,0-1 0,0 0 0,-1 0 0,1 0 0,0-1 1,-4 0-15,7 0-16,-1 0 0,0 0 1,0 0-1,1 0 0,-1 0 1,0-1-1,1 1 1,-1 0-1,1-1 0,0 1 1,-1-1-1,1 0 0,0 1 1,0-1-1,0 0 1,0 0-1,0 0 0,1 0 1,-1 1-1,0-1 0,1 0 1,0 0-1,-1 0 1,1 0-1,0 0 0,0-2 16,-1 0-44,1 1 0,-1-1-1,1 0 1,0 1 0,0-1 0,1 1-1,-1-1 1,1 0 0,0 1-1,0-1 1,0 1 0,0-1-1,0 1 1,1 0 0,0 0-1,0-1 45,14-11-184,2 2 0,-1 0 0,2 1 0,0 1 0,0 1 0,0 0 0,17-4 184,18-11-382,-40 18 304,0-1 1,-1 0-1,0-1 0,0 0 0,-1-1 0,0 0 0,2-4 78,-9 8-83,0 1 1,0-1-1,-1 0 0,0 0 1,-1 0-1,1 0 1,-1-1-1,0 0 0,-1 0 1,0 1-1,0-1 0,0-1 1,-1 1-1,0 0 0,0 0 1,-1-4 82,1 10 10,-1 0 1,0 0 0,0 0-1,0 1 1,0-1 0,0 0-1,0 0 1,0 0-1,0 0 1,-1 0 0,1 0-1,0 0 1,0 0 0,-1 1-1,1-1 1,-1 0 0,1 0-1,-1 0 1,1 1-1,-1-1 1,1 0 0,-1 1-1,0-1 1,1 0 0,-2 0-11,-24 1 711,25 0-706,-3 1 25,0 1 0,0 0 1,0-1-1,0 1 1,0 1-1,1-1 0,-1 1 1,1-1-1,0 1 1,0 0-1,0 0 1,0 0-1,0 1 0,0-1 1,1 1-1,-1 1-30,-37 64 613,34-57-481,0 1 0,2 0 0,0 0 1,0 1-1,1-1 0,0 1 0,2 0 0,-1 0 1,2 6-133,0-19 8,0 0 0,0 0 0,0 0 0,0 0-1,0 0 1,1-1 0,-1 1 0,0 0 0,1 0 0,-1 0 0,0-1 0,1 1 0,-1 0 0,1 0 0,-1-1 0,1 1 0,0 0 0,-1-1 0,1 1 0,-1-1 0,1 1 0,0-1 0,0 1 0,-1-1 0,1 1 0,0-1 0,0 0 0,0 1 0,-1-1 0,1 0 0,0 0 0,0 1 0,0-1 0,0 0-8,37 0 139,-23-1-115,-2 0-73,0 0 0,0-1 0,0-1 0,-1 0-1,1-1 1,-1 0 0,0-1 0,0-1-1,7-4 50,26-16-4027,33-24 4027,-71 45-481,43-30-6768</inkml:trace>
</inkml:ink>
</file>

<file path=ppt/ink/ink8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6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16904,'-1'60'4441,"2"58"-1458,0-105-2889,0-1 0,2 1 0,-1 0 1,2-1-1,-1 1 0,2-1 0,4 9-94,-3-12-782,-4-11 188,-4-22-143,-14-39 297,12 53 440,1 3 244,0 0 0,0 0 0,1-1-1,0 0 1,1 1 0,-1-1 0,1 0 0,1-3-244,0 10 11,1 0 0,-1 1 0,1-1 1,-1 0-1,1 0 0,0 0 1,-1 0-1,1 1 0,0-1 0,0 0 1,-1 1-1,1-1 0,0 0 1,0 1-1,0-1 0,0 1 0,0-1 1,0 1-1,0 0 0,0-1 1,0 1-1,0 0 0,1 0-11,32-8 39,-25 6-4,14-2-491,0 1 0,1 1-1,-1 1 1,2 1 456,-16 0-4212</inkml:trace>
</inkml:ink>
</file>

<file path=ppt/ink/ink8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7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145 1 11125,'-3'-1'10380,"-10"13"-7143,-7 10-4259,-1 8 1156,1 0 1,2 1-1,1 1-134,11-19 19,1 0 1,0 1-1,1-1 1,0 1 0,2 0-1,-1 0 1,1 0 0,1 0-1,1 4-19,0-17 0,0-1 0,1 1 0,-1 0 0,1 0 0,-1-1-1,0 1 1,1 0 0,-1-1 0,1 1 0,0-1 0,-1 1 0,1 0 0,0-1-1,-1 1 1,1-1 0,0 0 0,-1 1 0,1-1 0,0 0 0,0 1 0,-1-1-1,1 0 1,0 0 0,0 0 0,0 1 0,-1-1 0,1 0 0,0 0 0,0 0-1,0 0 1,-1-1 0,1 1 0,1 0 0,33-5 4,-20-1-115,-1-1 0,0 0 0,0-1 0,-1-1 0,0 0 0,-1-1-1,11-10 112,17-18-1009,21-27 1009,-59 63-41,-1 2 45,0-1 0,0 1 0,-1-1 0,1 1 0,0-1 0,0 0 0,0 0 0,-1 1 1,1-1-1,0 0 0,-1 0 0,1 0 0,0 0 0,-1 0 0,0 0 0,1 0 1,-1 0-1,1 0 0,-1 0 0,0 0 0,0-1-4,15 11 384,5 51 612,-17-48-861,1-1 1,0 1-1,0-1 1,2 1-1,-1-1 1,5 6-136,-9-14-75,1-1 1,0 1-1,0 0 1,0-1-1,0 0 1,0 1-1,0-1 1,0 0-1,1 0 1,-1 0-1,1 0 1,0-1-1,-1 1 1,1-1-1,0 1 1,0-1-1,0 0 1,0 0-1,0 0 1,0-1-1,0 1 0,0-1 1,1 0-1,-1 0 1,0 0-1,0 0 1,0 0-1,0-1 1,0 1-1,3-2 75,22-11-4938</inkml:trace>
</inkml:ink>
</file>

<file path=ppt/ink/ink8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7.3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7828,'-4'0'14614,"4"0"-14614,0 0-336,0 0-704,0 0-6500</inkml:trace>
</inkml:ink>
</file>

<file path=ppt/ink/ink8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7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16119,'8'89'6986,"20"42"-5232,-15-75-1730,5 42-24,-15-63 22,0 4-299,2-14-5561,-5-25-1875</inkml:trace>
</inkml:ink>
</file>

<file path=ppt/ink/ink8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8.1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1 169 14839,'0'0'3293,"4"-6"-2400,35-2 152,0 2 0,2 2-1045,68-12 81,-75 7-61,1-1 0,-1-1-1,-1-2 1,-1-2-1,0 0 1,29-20-20,-61 35 20,1 0 1,0-1 0,0 1-1,-1 0 1,1-1-1,0 1 1,-1 0 0,1-1-1,-1 1 1,1 0-1,0-1 1,-1 1 0,1-1-1,-1 0 1,1 1-1,-1-1 1,1 1 0,-1-1-1,0 0 1,1 1 0,-1-1-1,0 0 1,0 1-1,1-1 1,-1 0 0,0 1-1,0-1 1,0 0-1,0 0-20,-19-4 1069,-35 13-518,39-1-491,0 1 1,1 1-1,0 0 0,0 1 1,1 0-1,1 1 0,-4 4-60,-10 12 181,0 1 0,-14 22-181,34-42 17,0 0 0,0 0-1,1 1 1,1 0 0,-1 0-1,2 0 1,-1 0 0,1 1 0,0-1-1,1 1 1,0 0 0,1 0-1,0 0 1,1 0 0,0 2-17,-1-11 0,1-1 0,0 0 0,0 0 0,0 0 1,0 0-1,0 1 0,0-1 0,-1 0 0,1 0 0,0 0 0,0 1 0,0-1 1,0 0-1,0 0 0,0 0 0,0 1 0,0-1 0,0 0 0,0 0 0,0 1 1,0-1-1,0 0 0,0 0 0,0 0 0,0 1 0,0-1 0,0 0 0,1 0 1,-1 0-1,0 1 0,0-1 0,0 0 0,0 0 0,0 0 0,0 0 0,1 1 1,-1-1-1,0 0 0,0 0 0,0 0 0,0 0 0,1 0 0,-1 0 1,0 1-1,0-1 0,0 0 0,1 0 0,-1 0 0,0 0 0,0 0 0,0 0 1,1 0-1,-1 0 0,0 0 0,0 0 0,0 0 0,1 0 0,-1 0 0,0 0 0,3-1 4,7 0 7,0-1 1,1 0 0,-1 0 0,0-2-1,-1 1 1,1-1 0,0 0 0,-1-1 0,0 0-1,0-1 1,-1 0 0,1 0 0,-1-1-1,0 0 1,1-2-12,7-6-59,-1-1-1,-1 0 1,-1-1-1,0 0 1,-1-1-1,-1 0 0,2-6 60,-11 19 10,0 0 0,0 0 0,-1 0 0,1-1 0,-1 1 0,0 0 0,-1-1-1,1 1 1,-1 0 0,0-1-10,0 5 75,0 1 64,0 0-25,0 33-220,0-19 137,2-1 0,0 1 0,0-1 0,1 1 0,5 9-31,-6-16 14,0 1 0,1-1 0,0-1 0,0 1 0,1 0 0,0-1 0,0 1 0,1-1 0,-1 0 0,1-1 0,2 2-14,-5-5-121,1-1-1,-1 0 1,1 0 0,-1 1-1,1-2 1,-1 1-1,1 0 1,0 0 0,0-1-1,-1 1 1,1-1-1,0 0 1,0 0 0,-1 0-1,1 0 1,0-1-1,0 1 1,-1-1 0,1 1-1,1-2 122,24-11-3937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3.2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15367,'0'0'5362,"0"3"-4177,0-3-48,0 0 31,0 0-592,0 0-528,0 0 16,0 0-32,0 0-32,0 0-640,0 0-1297,0 0-5522</inkml:trace>
</inkml:ink>
</file>

<file path=ppt/ink/ink8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1:58.9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13158,'0'0'3111,"0"0"-1169,0 0 64,0 0-867,0 0-677,0 20 947,29 149 298,-29-168-1706,1 7 12,0 0-1,0 0 1,1 0-1,1 0 1,-1 0-1,1-1 1,0 1-1,4 5-12,-7-13-1,1 1 0,-1-1 0,1 1-1,-1-1 1,1 0 0,-1 1 0,1-1-1,-1 0 1,1 1 0,-1-1-1,1 0 1,-1 1 0,1-1 0,0 0-1,-1 0 1,1 0 0,-1 0-1,1 1 1,0-1 0,-1 0 0,1 0-1,0 0 1,-1 0 0,1 0 0,0-1-1,-1 1 1,1 0 0,-1 0-1,1 0 1,0 0 0,-1-1 0,1 1-1,-1 0 1,1-1 0,-1 1-1,1 0 1,-1-1 0,1 1 0,-1-1-1,1 1 1,-1-1 1,16-20-109,-14 19 86,16-28-410,2 1-1,1 2 1,2 0-1,16-16 434,-38 43 6,-1-1 1,1 0-1,-1 0 0,1 1 0,-1-1 0,1 0 0,0 1 0,-1-1 0,1 0 0,0 1 1,0-1-1,-1 1 0,1-1 0,0 1 0,0 0 0,0-1 0,0 1 0,-1 0 1,1 0-1,0-1 0,0 1 0,0 0 0,0 0 0,0 0 0,0 0 0,0 0 1,0 0-1,-1 0 0,1 1 0,0-1 0,0 0 0,0 0 0,0 1 0,0-1 1,0 0-1,-1 1 0,1-1 0,0 1 0,0-1 0,-1 1 0,1-1 0,0 1 1,-1 0-1,1-1 0,0 1 0,-1 0 0,1 0 0,-1-1 0,0 1 0,1 0 1,-1 0-1,1 0 0,-1 0 0,0 0 0,0-1 0,1 1 0,-1 0 0,0 0 1,0 0-1,0 0-6,2 11 156,0 0 0,0 1 0,-1-1 0,-1 8-156,0-6 203,0-9-179,0-1 1,1 0-1,-1 0 0,1 0 0,0 1 0,0-1 0,0 0 0,1 0 0,0 0 0,-1-1 0,1 1 0,0 0 0,1-1 0,-1 1 0,1-1 0,-1 0 0,2 1-24,-1-2-33,1 1-1,0-1 1,0 0 0,0 0 0,0 0-1,1 0 1,-1-1 0,0 0-1,1 0 1,-1 0 0,1 0 0,-1-1-1,1 0 1,-1 0 0,3 0 33,9 0-125,0 1 0,0 0 0,-1 1 0,1 1-1,-1 1 1,0 0 0,0 1 0,5 2 125,-16-5 10,0 0 0,0-1 0,0 0-1,0 0 1,0 0 0,0 0 0,0-1-1,0 1 1,1-1 0,-1 0 0,0-1-1,0 1 1,0-1 0,0 1 0,0-1 0,0-1-1,0 1 1,0 0 0,0-1 0,0 0-1,-1 0 1,1 0 0,-1 0 0,1-1-1,-1 1 1,0-1 0,0 0 0,0 0-1,0 0 1,0 0 0,-1 0-10,3-5 17,0 0-1,0 0 1,-1 0 0,0-1 0,0 1-1,-1-1 1,-1 0 0,1 0 0,-1 0-1,-1 0 1,0-1 0,0 1 0,0-5-17,-2 13 14,1 0 0,-1 0 0,0-1 1,1 1-1,-1 0 0,0 0 1,0 0-1,0 0 0,0 0 0,0 0 1,0 1-1,0-1 0,0 0 0,0 0 1,0 1-1,0-1 0,0 0 1,-1 1-1,1-1 0,0 1 0,0 0 1,-1-1-1,1 1 0,0 0 1,-1 0-1,1 0 0,0 0 0,-1 0 1,1 0-1,0 0 0,0 0 1,-1 1-1,1-1-14,-51 5 41,41-1-33,-1-1 0,1 2 0,-1 0 0,1 0 0,0 1 0,1 1 0,0 0 0,0 0 0,-5 5-8,8-7-70,1 1-1,0-1 1,1 1-1,-1 0 1,1 0-1,1 0 0,-1 1 1,1-1-1,0 1 1,0 1-1,1-1 1,0 0-1,0 1 1,-1 7 70,3-6-1697</inkml:trace>
</inkml:ink>
</file>

<file path=ppt/ink/ink8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7.6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322 315 7684,'0'0'9060,"0"0"-5216,0 0-1974,0 0-560,0 0-459,0 0-288,0 0-115,0 0-82,0 0-105,0 0-119,0 0-28,-3 0-49,-7 0-110,1 2 0,-1-1 0,0 1 0,1 1 0,-1 0 0,1 0 0,0 1 0,0 0 0,0 1 1,-1 1 44,-89 59-248,90-59 240,1 0 4,0 0-1,0 0 1,0 1 0,1 0-1,0 0 1,1 0-1,-1 1 1,1 0 0,1 1-1,0-1 1,0 1-1,0 0 1,1 0-1,1 1 1,0-1 0,0 1-1,0 0 1,2-1-1,-1 1 1,1 0 0,0 0-1,1 0 1,0 2 4,0-11-4,0 0 1,0 0 0,0 0-1,0 0 1,0 0-1,0 0 1,0 0-1,0 0 1,1 0 0,-1 0-1,0 0 1,1 0-1,-1 0 1,0 0-1,1 0 1,-1 0 0,1 0-1,0-1 1,-1 1-1,1 0 1,0 0 0,-1 0-1,1-1 1,0 1-1,0-1 1,-1 1-1,1 0 4,28 1-108,-12-3 90,-9 0 7,0 0 1,0-1-1,0 0 0,0-1 1,0 1-1,-1-1 0,0-1 1,1 1-1,-1-1 0,0-1 1,-1 1-1,1-1 0,-1 0 1,5-6 10,11-9-114,-2-2 0,0 0 0,7-12 114,-14 15-277,0 0 1,-1 0-1,-1-2 0,-2 1 0,1-1 1,-2-1-1,-1 1 0,-1-1 0,-1-1 1,1-8 276,2-35-1781,-3-1 1,-4-57 1780,-1 121 912,0 3-149,0 0-464,0 0-192,0 0-62,0 34 454,3 23 1397,5 32-1896,2 13 759,-8-49-399,-2-31-252,0 0 0,1 0 0,2 0 1,0 0-1,1-1 0,1 0 0,8 21-107,-12-41 8,0 0 1,0 0 0,1 0 0,-1 0 0,0 0 0,0 0 0,1 0 0,-1 0 0,0 0-1,1-1 1,-1 1 0,0 0 0,1-1 0,-1 1 0,1-1 0,-1 0 0,1 0 0,0 1-1,-1-1 1,1 0 0,-1 0 0,1 0 0,-1 0 0,2-1-10,0 1 1,0 0 0,0-1 1,0 1-1,0-1 0,0 0 0,0 0 1,-1 0-1,1 0 0,0 0 0,-1 0 0,1-1 1,-1 1-1,2-2-1,15-17-159,-1-2-1,0 0 1,-2 0-1,10-20 160,-21 43 2,1 10 4,8 24 17,-7-16 2,-5-15-30,0 0 1,0 0-1,0 0 0,0 0 0,0-1 0,1 1 0,-1-1 0,1 1 1,0-1-1,0 0 0,1 0 0,-1 0 0,1 0 0,-1-1 0,1 0 1,0 1-1,0-1 0,0 0 0,0-1 0,0 1 0,3 0 5,-2-2-541,0 1-1,0-1 1,0 0-1,0 0 1,0 0-1,-1-1 1,1 0-1,2 0 542,14-7-9148</inkml:trace>
</inkml:ink>
</file>

<file path=ppt/ink/ink8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7.9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21242,'0'13'1568,"0"3"-1504,0 3-64,0 6 0,0-2-16,0-7-1504,0-7-9285</inkml:trace>
</inkml:ink>
</file>

<file path=ppt/ink/ink8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8.3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8836,'0'0'7081,"0"0"-4475,0 0-720,0 4-224,0 98-113,4 0 0,17 98-1549,-15-165 32,-3-12-49,1 0-1,1 0 1,1-1 0,9 21 17,-9-36-1051,-5-14-6249,-1-15-6984</inkml:trace>
</inkml:ink>
</file>

<file path=ppt/ink/ink8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8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86 15383,'11'-10'419,"0"1"0,0 1 0,1 0 0,0 0 0,1 1 0,0 1 0,0 0 1,0 1-1,1 0 0,-1 1 0,1 1 0,0 0 0,12-1-419,-26 4 413,0 0 44,0 2-383,1 0 0,-1 0 0,0-1 0,-1 1 0,1 0 1,0 0-1,0-1 0,-1 1 0,1 0 0,-1-1 0,0 1 1,1 0-1,-1-1 0,0 1 0,-1 1-74,-7 6 116,-1 0 0,-1-1 1,1 0-1,-8 4-116,-39 32 106,49-37-154,1 2 0,0-1 0,0 1 0,1 0 0,0 0 0,-3 8 48,-1 16-3047,9-24-3908</inkml:trace>
</inkml:ink>
</file>

<file path=ppt/ink/ink8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9.0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1 123 20697,'2'3'1212,"4"12"-528,2 4-402,0-1 0,2 0 0,-1-1-1,2 0 1,3 3-282,-12-17 16,1 0-1,-1 1 1,1-1 0,0 0-1,0-1 1,0 1 0,0 0-1,1-1 1,-1 0 0,1 1-1,-1-1 1,1-1-1,0 1 1,0-1 0,0 1-1,0-1 1,0 0 0,0-1-1,0 1 1,0-1 0,0 1-1,1-1 1,-1 0 0,0-1-1,0 1 1,0-1-1,4-1-14,-4 1 20,-1-1 0,0 0 1,1 0-1,-1-1 0,0 1 1,0-1-1,0 1 1,-1-1-1,1 0 0,-1 0 1,1 0-1,-1 0 1,0-1-1,0 1 0,-1-1 1,1 1-1,-1-1 0,1 0-21,20-69 181,-19 59-133,0-1 0,-1 1 0,-1 0 0,0-1 0,-1 1-48,0 11 5,0 0 0,0 0 0,0 0 0,0 1 1,-1-1-1,1 0 0,-1 0 0,0 1 0,0-1 0,0 0 0,0 1 1,0-1-1,-1 1 0,1-1 0,-1 1 0,1 0 0,-1-1 1,0 1-1,0 0 0,0 0 0,0 0 0,0 1 0,-1-1 0,1 0 1,0 1-1,-1 0 0,-1-1-5,-5-1 27,-1 0 0,1 2 0,-1-1-1,1 1 1,-1 0 0,1 1 0,-1 0 0,1 1 0,-1 0 0,1 0 0,-1 1 0,1 0-1,0 1 1,-8 3-27,13-4-95,-1 0 0,1 0 0,0 1 0,0-1 0,0 1-1,0 0 1,0 0 0,0 1 0,1-1 0,0 1 0,0 0-1,0 0 1,0 0 95,1 0-376,0 0 0,0 0 0,0 0 0,1 1 0,0-1 0,-1 0 0,2 0 0,-1 1 0,0-1 0,1 1-1,0-1 1,0 1 0,0-1 0,1 0 0,0 1 0,0 0 376,4 7-11512</inkml:trace>
</inkml:ink>
</file>

<file path=ppt/ink/ink8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9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 16231,'23'0'2252,"-11"-1"-1790,1-1-1,-1 0 1,0-1 0,0 0-1,0-1 1,7-3-462,-6 2 197,-1 1 0,1 0 0,-1 1-1,1 1 1,0 0 0,10-1-197,-19 3 68,0 0 10,0 0 0,0 0 1,0 0-1,0 1 0,0-1 0,0 1 0,0 0 0,4 1-78,-7-1 9,0 0-1,1 0 0,-1 0 0,0 0 0,0 0 0,0 0 0,0 1 1,0-1-1,0 0 0,0 1 0,-1-1 0,1 0 0,0 1 0,-1-1 0,1 1 1,-1-1-1,1 1 0,-1-1 0,0 1 0,0-1 0,0 1 0,0 0 1,0-1-1,0 2-8,1 11 24,0 0 1,-1 0 0,-1 0 0,0 0 0,-1 0 0,-1 0-1,0 0-24,1-9 16,1-1 0,-1 1-1,0-1 1,0 0 0,0 0-1,-1 1 1,0-2-1,0 1 1,0 0 0,0-1-1,0 1 1,-1-1 0,1 0-1,-1 0 1,0 0-1,0 0 1,0-1 0,0 0-1,0 0 1,-1 0 0,1 0-1,-5 0-15,8-1 139,1-1-6,0-7 212,0 3-365,1-1 1,1 1-1,-1-1 1,1 1 0,-1 0-1,1 0 1,1 0-1,-1 0 1,0 0-1,1 0 1,0 1 0,0-1-1,0 1 1,0 0-1,1 0 1,-1 0 0,3-1 19,69-49-810,-75 53 797,1 0 8,8-7-34,-1 1-1,1 1 1,1 0 0,-1 0-1,1 1 1,0 0 0,0 1-1,0 0 1,0 1 0,1-1-1,6 1 40,-17 18 457,0 173 1295,0-189-1764,-1 0 0,1 1 0,0-1 0,0 0-1,0 1 1,0-1 0,0 0 0,0 1-1,0-1 1,0 1 0,0-1 0,0 0-1,0 1 1,0-1 0,0 0 0,0 1-1,0-1 1,0 0 0,0 1 0,0-1-1,0 0 1,1 1 0,-1-1 0,0 0-1,0 0 1,0 1 0,1-1 0,-1 0-1,0 1 1,0-1 0,1 0 0,-1 0-1,0 0 1,0 1 0,1-1 0,-1 0-1,0 0 1,1 0 0,-1 0 0,0 1-1,1-1 1,-1 0 0,0 0 0,1 0 0,-1 0-1,0 0 1,1 0 0,-1 0 0,0 0-1,1 0 1,-1 0 0,0 0 0,1 0-1,-1 0 1,0 0 0,1-1 0,-1 1-1,0 0 1,1 0 12,0-1-227,19-1-2129</inkml:trace>
</inkml:ink>
</file>

<file path=ppt/ink/ink8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09.8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26188,'-7'0'0,"7"0"48,0 0-64,0 0 16,0 7-1040,0 12-2562</inkml:trace>
</inkml:ink>
</file>

<file path=ppt/ink/ink8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1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4 4914,'-13'0'12402,"12"0"-5751,26 0-3753,20 0-6134,-24 0 4819,135-3-2077,-155 3 487,0 1 0,0-1 0,0 1 0,0-1 0,0 1 0,0 0 0,-1 0 0,1 0 0,0-1 0,0 1 0,-1 0 0,1 0 0,0 0 0,-1 0 0,1 0 0,-1 0 0,1 0 0,-1 0 0,0 0 0,1 0 0,-1 1 0,0-1 0,0 0 0,0 0 0,0 0 0,0 0 0,0 0 0,0 1 0,0-1 0,0 0 7,-1 44 46,0-40-50,1-1 4,-1 0 1,0 1-1,0-1 1,0 0-1,-1 0 0,1 0 1,-1 0-1,0 0 1,0-1-1,-1 1 0,1-1 1,-1 1-1,-2 2 0,-45 40 3,2-1 10,45-41-22,2-3 3,0 0-1,0 0 1,1 0-1,-1 0 1,1 1-1,-1-1 1,1 0-1,-1 1 1,1-1-1,-1 0 1,1 1-1,0-1 1,0 0-1,0 1 1,0-1-1,0 0 1,0 1-1,0-1 1,0 1 0,1 0 6,0-2 1,0 1 1,1 0-1,-1-1 1,0 1-1,0-1 1,1 1-1,-1-1 1,0 1-1,1-1 1,-1 0-1,0 0 1,1 0 0,-1 0-1,0 0 1,1 0-1,-1 0 1,1 0-1,0-1-1,3 1 15,23 0-6,-1-1-1,1-2 1,0 0 0,0-2-1,-1-1 1,0-1 0,0-2-1,-1 0 1,0-2-1,-1-1 1,0 0 0,0-2-1,8-8-8,-29 19-26,-1 1 0,0 0 1,0-1-1,0 0 0,-1 0 0,1 0 0,-1 0 0,1 0 0,-1-1 0,0 1 0,0-1 0,-1 1 0,1-1 0,0 0 26,-1 31 56,1 0-1,1 1 0,2-1 0,1 0 0,1-1 0,7 18-55,-5-28-821,4-14-1399</inkml:trace>
</inkml:ink>
</file>

<file path=ppt/ink/ink8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1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21034,'0'-4'0,"0"4"-4322,0 0 4018,0 0-10998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3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10085,'-1'0'276,"0"0"1,0 0 0,1 0 0,-1 0-1,0 1 1,0-1 0,0 0-1,1 0 1,-1 1 0,0-1 0,0 1-1,1-1 1,-1 0 0,0 1 0,1 0-1,-1-1 1,0 1 0,1-1 0,-1 1-1,1 0 1,-1-1 0,1 1-1,-1 0-275,-7 23 2507,5 32-1126,3-50-798,-1 39 541,0-26-922,0-1-1,1 1 1,1 0-1,1 0 1,0-1 0,2 1-1,0-1 1,1 0-1,2 3-202,2 1 25,26 48 333,-33-66-434,-1-1 1,2 0 0,-1 0 0,0 0 0,1 0-1,-1 0 1,1-1 0,0 1 0,0-1-1,0 0 1,0 0 0,0 0 0,0 0 0,1 0-1,-1-1 1,0 1 0,3 0 75,7-2-5736,-7 0-1724</inkml:trace>
</inkml:ink>
</file>

<file path=ppt/ink/ink8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2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72 18264,'0'0'2001,"0"0"-814,0 0 460,0 0-420,0 0-638,0 0-292,0 0-113,0 0-59,0 14-96,-1 2-29,-1-1-1,0 0 0,-1 0 1,-1 0-1,-5 13 1,4-13 3,1 0 1,0 0-1,1 1 0,0-1 1,1 16-4,2 55-62,33-86-98,-28-1 126,1 0-1,-1 0 1,1-1-1,-1 0 1,0 0-1,0 0 1,0-1-1,0 1 1,0-1-1,0-1 1,-1 1-1,1-1 1,-1 1-1,0-1 1,0-1-1,0 1 1,2-4 34,9-11-400,-1 0 1,-1-1-1,6-13 400,7-24-1171,-24 54 1098,-1-1 0,0 1 0,0 0 0,0-1 0,-1 1 0,1 0 0,-1-1 0,0 1 0,0-1 0,0 1 0,0-1 0,-1 1 0,0-1 1,1 1-1,-1 0 0,0-1 0,0 1 73,-1 2-1,1 0 1,0-1 0,0 1-1,-1 0 1,1 0-1,0 0 1,-1 1 0,1-1-1,-1 0 1,1 0-1,-1 1 1,1-1 0,-1 1-1,0-1 1,1 1-1,-1 0 1,0 0 0,1 0-1,-2 0 1,-41 0 28,29 0 13,-79 0 1152,92 0-924,2 0-26,0 0 45,0 0-96,5 0-72,7-1-116,0-1 0,0 0 0,0-1-1,0-1 1,0 0 0,-1 0 0,1-1 0,-1-1-1,5-2-3,-5 1-4,1 1-1,0 0 0,0 1 1,1 1-1,0 0 0,0 0 0,0 2 1,0-1-1,9 1 5,-21 2 5,0 0 0,0 1 0,0-1 0,0 0 0,0 1 0,0-1 0,0 1 0,0-1-1,0 1 1,0-1 0,0 1 0,-1 0 0,1-1 0,0 1 0,0 0 0,-1 0 0,1 0 0,0 0 0,-1 0 0,1-1 0,-1 1 0,1 0-1,-1 0 1,1 0 0,-1 0 0,0 1 0,0-1 0,1 0 0,-1 0-5,6 42 265,-4-22-43,1-5-71,8 25 147,-10-39-294,0-1 0,0 0 0,0 1 0,0-1 0,0 0 0,0 0 0,1 0 1,-1 0-1,0 0 0,1 0 0,-1 0 0,0 0 0,1-1 0,-1 1 1,1 0-1,0-1 0,-1 1 0,1-1 0,-1 0 0,1 1 0,-1-1 1,1 0-1,0 0 0,-1 0 0,1 0-4,6-1-15,-1 0 0,1 0-1,-1 0 1,0-1 0,1 0 0,-1-1 0,0 0 0,0 0-1,-1 0 1,1-1 0,-1 0 0,1 0 0,-1 0 0,2-3 15,14-12-374,0-2 0,-2 0 0,1-3 374,-19 22-24,-2 2 25,0 1 0,0-1 0,0 0 0,0 0 0,0 1 0,0-1-1,0 0 1,0 0 0,0 1 0,0-1 0,0 0 0,0 0 0,0 0 0,0 1 0,0-1 0,0 0 0,1 0 0,-1 1-1,0-1 1,0 0 0,0 0 0,0 0 0,1 0 0,-1 1 0,0-1 0,0 0 0,0 0 0,1 0 0,-1 0 0,0 0 0,0 1-1,0-1 1,1 0 0,-1 0 0,0 0 0,0 0 0,1 0 0,-1 0 0,0 0 0,0 0 0,1 0 0,-1 0 0,0 0-1,0 0 1,1 0 0,-1 0 0,0 0 0,0 0 0,1-1 0,-1 1 0,0 0 0,0 0 0,0 0 0,1 0 0,-1 0 0,0 0-1,0-1 1,0 1 0,1 0 0,-1 0 0,0 0 0,0-1 0,0 1 0,0 0 0,0 0 0,1 0 0,-1-1 0,0 1-1,0 24 105,-1-19-70,1 136 442,0-140-471,0 1-1,1-1 0,-1 0 0,0 1 1,0-1-1,1 0 0,-1 1 0,0-1 1,1 0-1,0 0 0,-1 1 0,1-1 1,0 0-1,-1 0 0,1 0 0,0 0 1,0 0-1,0 0 0,0 0 0,0 0 1,0 0-1,0-1 0,0 1 0,0 0 1,1-1-1,-1 1 0,1 0-5,3 0 31,0 1 0,0-1-1,0 0 1,0 0 0,0-1 0,0 0-1,0 0 1,4 0-31,3-1 44,0 0 0,0-1-1,0-1 1,0 0 0,0 0-1,-1-1 1,2-1-44,7-6 3,-1-1 0,-1 0 1,0-2-1,-1 0 0,12-12-3,-21 17-41,1 1-1,-1-1 1,-1 0-1,0-1 1,0 0-1,-1 0 1,0-1-1,-1 1 1,0-1-1,0-1 1,0-4 41,-4 15 0,-1 0 0,0 0 0,1 0 1,-1 0-1,0 0 0,0 1 0,1-1 0,-1 0 0,0 0 1,0 0-1,0 0 0,0 0 0,0 0 0,0 0 1,-1 0-1,1 0 0,0 0 0,0 1 0,-1-1 0,1 0 1,0 0-1,-1 0 0,1 0 0,-1 1 0,1-1 1,-1 0-1,0 0 0,1 1 0,-1-1 0,1 1 0,-1-1 1,0 0-1,0 1 0,1-1 0,-1 1 0,-1-1 0,-33 1 121,34 1-120,-1-1 16,0 0 0,0 1-1,0-1 1,0 1 0,0 0 0,0 0 0,0 0 0,1 0 0,-1 0-1,0 0 1,1 0 0,-1 0 0,1 1 0,-1-1 0,1 1 0,-1-1-1,1 1 1,0 0 0,0-1 0,0 1-17,-2 3 34,1 0-1,-1 0 1,1 1 0,1-1 0,-1 1-1,1-1 1,-1 6-34,0 2 112,1 0-1,1 0 1,0 1 0,1-1-1,0 0 1,2 6-112,-2-14 28,1 0 0,0-1-1,0 1 1,1-1 0,-1 0 0,1 0-1,0 0 1,0 0 0,1 0 0,-1 0-1,1-1 1,-1 0 0,1 1 0,0-1-1,1-1 1,-1 1 0,0-1 0,1 0-1,-1 0 1,1 0 0,3 1-28,9 3 10,0-1 0,1-1 0,0 0-1,-1-2 1,12 1-10,64-2-1064,5-9-2991</inkml:trace>
</inkml:ink>
</file>

<file path=ppt/ink/ink8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3.8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441 349 19145,'0'0'2022,"0"0"-376,0 0-267,-22-4 412,-3-10-1570,19 10-210,0 0 0,-1 1 0,1 0 0,-1 0 0,1 0 0,-1 1-1,0 0 1,0 0 0,0 1 0,-1 0 0,1 0 0,-3 0-11,6 1-9,-4-1-3,1 1 0,-1 0 0,0 0 0,0 0 0,1 1 0,-1 0 0,1 1 0,-1-1 0,1 1 0,-1 1-1,1 0 1,0 0 0,0 0 0,0 1 0,1 0 0,-1 0 0,-2 2 12,-12 13-73,0 1 0,0 1-1,2 1 1,-9 14 73,21-27-54,1 0 1,0 1-1,0 0 1,1 0-1,0 0 0,1 1 1,1 0-1,-1 0 1,1 0-1,1 0 0,0 0 1,0 11 53,8-20-64,4-2 37,1-1 0,-1 0 0,1-1 0,-1 0 0,0 0 0,0-1 0,0-1 0,0 0 0,0 0 0,-1-1 0,1 0 0,-1 0 0,-1-1 0,1 0 0,-1-1 0,0 0 27,14-11-506,0-1 0,-2 0 0,-1-2 1,0 0-1,11-19 506,-21 27-411,-1-1 0,0 0 0,-1 0-1,0-1 1,-1 0 0,-1 0 0,-1-1 0,0 1-1,-1-1 1,1-12 411,1-131-1938,-6 123 1931,2 35 82,-1 0 0,0 0-1,0 0 1,0-1 0,0 1-1,0 0 1,0 0 0,0 0-1,0 0 1,0 0 0,-1 0-1,1 0 1,0 0 0,-1 0-1,1 0 1,-1 0 0,1 1-1,-1-1 1,1 0-1,-1 0 1,1 0 0,-1 0-1,0 1 1,0-1 0,1 0-1,-1 1 1,0-1 0,0 0-1,0 1 1,0-1 0,0 1-1,0 0 1,0-1 0,0 1-1,0 0 1,0-1 0,0 1-75,-1 0 105,1 1 0,-1-1 0,1 1 0,-1-1 0,1 1 0,-1-1 0,1 1 0,0 0 0,-1 0 0,1 0 0,0 0 1,0 0-1,-1 0 0,1 0 0,0 0 0,0 0 0,0 1 0,0-1 0,1 0 0,-1 1 0,0-1 0,1 1 0,-1-1 0,0 1 0,1 1-104,-11 31 313,2 1 0,2 1 0,1 0 0,-1 27-314,0 147 1059,7-189-897,-1-11-75,1 1 0,0 0 0,1-1 0,0 1 1,1-1-1,1 4-87,-3-12 13,1 1 0,0-1 1,0 0-1,0 0 0,0 0 0,0 0 1,0 0-1,0 0 0,1-1 1,-1 1-1,1 0 0,-1-1 0,1 1 1,0-1-1,0 1 0,0-1 1,-1 0-1,1 1 0,0-1 1,1-1-1,-1 1 0,0 0 0,0 0 1,0-1-1,0 1 0,1-1 1,-1 1-1,0-1 0,1 0 0,-1 0 1,1 0-14,6-1 25,-1 1 1,1-1-1,0-1 0,-1 0 1,1 0-1,-1-1 0,1 1 1,-1-2-1,0 1 1,0-1-1,-1-1 0,1 1 1,-1-1-1,3-3-25,12-11-218,0-2 0,-1 0 0,11-17 218,41-39-1497,-73 76 1561,0 15 198,0-3-177,1 1 1,-1-1-1,2 1 1,0-1 0,0 0-1,1 0 1,0 1-1,5 8-85,-6-16 18,0 1-1,1-1 0,-1 0 1,1 0-1,0-1 0,0 1 1,0-1-1,0 1 0,1-1 1,-1 0-1,1 0 0,0 0 1,0-1-1,0 1 0,0-1 1,1 0-1,-1 0 0,0-1 1,1 1-1,-1-1 0,1 0 1,0 0-1,4 0-17,-3 0 9,0-1 1,-1 0 0,1 0-1,0 0 1,-1 0-1,1-1 1,0 0 0,-1 0-1,1-1 1,-1 1-1,1-1 1,-1 0 0,0-1-1,0 1 1,0-1-1,0 0 1,0-1 0,0 1-1,-1-1 1,0 0-1,1 0-9,0-2-3,-1 0 0,0-1 1,0 1-1,0-1 0,-1 0 0,0 0 0,0 0 0,-1 0 0,0 0 0,0 0 0,-1-1 0,0 1 0,0-1 0,-1 1 0,0-7 3,1 10-5,-1 0-1,0 0 0,0 0 1,0 0-1,-1 0 1,0 1-1,1-1 0,-1 0 1,0 0-1,-1 1 1,1-1-1,-1 0 0,1 1 1,-3-3 5,1 4-1,1-1 0,-1 1 0,0 1 0,0-1 0,0 0 0,-1 1 0,1-1 0,0 1 0,0 0 0,-1 0-1,1 0 1,-1 1 0,1-1 0,-1 1 0,1 0 0,-1 0 0,1 0 1,-17-1 10,0 0 0,0 2 0,0 0 0,0 1 0,-5 2-10,19-3-92,0 0 0,0 1 0,0 0 0,0 0 0,0 0 0,0 1 0,1-1 0,-1 1 0,1 1 0,0-1 0,0 1 0,0 0 0,0 0 0,0 1 0,1-1 0,0 1 0,0 0 0,-2 4 92,4 1-2804</inkml:trace>
</inkml:ink>
</file>

<file path=ppt/ink/ink8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5.0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10965,'0'0'4330,"0"0"-2636,0 0-467,0 0 385,0 0-318,0 13-32,0 21-615,-2 10-397,3 0 0,1 0 0,3-1-1,1 1 1,6 13-250,-12-57-4,0 0 0,0 1 0,0-1 0,0 0-1,0 0 1,0 0 0,0 0 0,0 1 0,0-1-1,0 0 1,1 0 0,-1 0 0,0 0 0,0 1-1,0-1 1,0 0 0,0 0 0,0 0 0,1 0-1,-1 0 1,0 1 0,0-1 0,0 0 0,1 0-1,-1 0 1,0 0 0,0 0 0,0 0 0,0 0-1,1 0 1,-1 0 0,0 0 0,0 0-1,0 0 1,1 0 0,-1 0 0,0 0 0,0 0-1,0 0 1,1 0 0,-1 0 0,0 0 0,0 0-1,0 0 1,1 0 0,-1-1 0,0 1 0,0 0-1,0 0 1,0 0 0,0 0 0,1 0 0,-1 0-1,0-1 1,0 1 0,0 0 0,0 0 0,0 0-1,0 0 1,0-1 0,1 1 0,-1 0 0,0 0-1,0 0 1,0-1 0,0 1 0,0 0 4,9-16-80,-8 14 57,19-36-307,-7 9-248,1 1 0,2 1 0,1 1 0,1 0 1,1 1-1,1 0 0,9-6 578,-28 29 14,0 1 1,0 0-1,0 0 1,0 0-1,0 0 1,1 1-1,-1-1 1,0 0-1,0 0 1,1 1-1,-1-1 0,0 0 1,1 1-1,-1 0 1,0-1-1,1 1 1,-1 0-1,1 0 1,-1-1-1,1 1 1,-1 0-1,0 1 1,1-1-15,-1 0 42,0 1 1,0 0-1,0 0 1,0-1-1,0 1 1,0 0 0,0 0-1,-1 0 1,1 0-1,0 0 1,0 0-1,-1 0 1,1 0 0,-1 1-1,1-1 1,-1 0-1,0 0 1,1 0-1,-1 1 1,0 0-43,2 12 419,0 0 1,-2 0-1,1 0 0,-3 8-419,2-6 127,0 6 148,-1-12-135,0-1-1,2 1 1,-1 0 0,1-1-1,0 1 1,1-1 0,0 0 0,4 10-140,-6-19 7,1 1 1,-1 0 0,1-1 0,-1 1-1,1 0 1,0-1 0,0 1 0,-1-1-1,1 1 1,0-1 0,0 1-1,0-1 1,-1 1 0,1-1 0,0 0-1,0 0 1,0 1 0,0-1 0,0 0-1,0 0 1,-1 0 0,1 0 0,0 0-1,0 0 1,0 0 0,0 0 0,0 0-1,0-1 1,0 1 0,0 0-1,-1-1 1,1 1 0,0 0 0,0-1-1,0 1 1,-1-1 0,1 1 0,0-1-1,0 0-7,31-22 120,-18 9-123,5-3-582,-1 0 0,-1-2 1,0 0-1,-2-1 0,10-16 585,-25 106 1578,1-28-810,-1-25-566,-1-13-151,1 0 0,0 0 0,0 0 0,0 0 1,0 0-1,1 0 0,0 0 0,0 0 0,0 0 0,0 0 0,1 0-51,-1-3 9,1 1-1,-1 0 1,1-1-1,0 0 1,-1 1-1,1-1 1,0 0-1,0 0 1,0 0-1,0 0 1,0 0-1,0-1 1,1 1-1,-1 0 1,0-1-1,0 0 1,0 1-1,1-1 1,-1 0-1,0 0 1,0-1-1,1 1 1,-1 0-9,6-1-28,0 0-1,0-1 1,0 1-1,0-2 1,0 1-1,0-1 1,-1 0 0,1-1-1,-1 0 1,0 0-1,0 0 1,0-1 0,-1 0-1,0 0 1,0-1-1,0 0 1,0 0-1,-1 0 1,0-1 0,1-1 28,9-15-219,-1 1 1,0-2 0,-2 0 0,0-1 0,3-15 218,-15 56 285,-1 0 1,2-1 0,0 1 0,1 0 0,0-1 0,2 1-1,3 9-285,-6-20-63,14 40 251,-14-43-310,0 0 0,0 0-1,0 0 1,0-1 0,0 1-1,0 0 1,1-1 0,-1 1 0,1-1-1,-1 1 1,1-1 0,-1 0-1,1 1 1,0-1 0,0 0 0,0 0-1,-1 0 1,1 0 0,0-1-1,1 1 123,15 0-4378</inkml:trace>
</inkml:ink>
</file>

<file path=ppt/ink/ink8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5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24923,'0'0'80,"0"0"-32,0 0 145,0 0-193,0 0-1073,8 0-1392</inkml:trace>
</inkml:ink>
</file>

<file path=ppt/ink/ink8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6.1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1 112 6627,'0'0'5837,"0"0"-2675,0 0-772,3-1 4263,15 4-6028,-12 3-583,-1 0 0,0 0 0,-1 1 1,1 0-1,-1 0 0,-1 0 0,1 0 0,-1 1 0,-1-1 0,1 1 0,-1 0 0,-1-1 0,1 4-42,-1-11 4,-1 0 0,1 0-1,-1 0 1,1 0 0,0 0 0,-1 0-1,1 0 1,-1 0 0,1 0 0,0 0-1,-1 0 1,1 0 0,-1 0 0,1 0-1,0-1 1,-1 1 0,1 0 0,-1 0-1,1-1 1,-1 1 0,1 0 0,-1-1 0,1 1-1,-1 0 1,0-1 0,1 1 0,-1-1-4,25-39-19,-15 23-70,0 0 1,2 0-1,0 1 0,10-10 89,-5 8-195,-11 10 52,0 1 1,1 1 0,0-1-1,0 1 1,1 0 0,0 1-1,0-1 1,5-1 142,-12 6-4,-1 1 0,0 0 0,1 0 0,-1 0 0,0 0 0,1 0 0,-1 0 0,1 0 0,-1 0 0,0 0 0,1 0 1,-1 0-1,0 0 0,1 0 0,-1 0 0,0 0 0,1 1 0,-1-1 0,0 0 0,1 0 0,-1 0 0,0 0 0,0 1 0,1-1 0,-1 0 0,0 0 0,0 0 0,1 1 0,-1-1 0,0 0 0,0 1 0,0-1 0,1 0 0,-1 0 0,0 1 0,0-1 0,0 0 0,0 1 0,0-1 0,0 0 1,1 1-1,-1-1 0,0 1 0,0-1 0,0 0 0,0 1 4,0 20 29,0-15-31,-2 61 312,0-39-110,1 0 1,1 0-1,2-1 1,1 1-1,0 0 1,5 9-201,-8-36-32,1 1 0,0-1 0,0 1-1,-1-1 1,1 0 0,0 1 0,0-1 0,0 0 0,0 0-1,1 0 1,-1 1 0,0-1 0,0 0 0,1-1 0,-1 1 0,1 0-1,-1 0 1,0-1 0,1 1 0,0 0 0,-1-1 0,1 0-1,-1 1 1,1-1 0,-1 0 0,1 0 0,0 0 0,-1 0-1,1 0 1,0 0 0,-1 0 0,1-1 0,-1 1 0,1 0 32,5 0-598,20 0-2607</inkml:trace>
</inkml:ink>
</file>

<file path=ppt/ink/ink8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6.5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233 18 17496,'0'-1'256,"0"1"1,0-1-1,0 0 0,0 1 0,0-1 1,-1 1-1,1-1 0,0 0 1,0 1-1,-1-1 0,1 0 0,0 1 1,-1-1-1,1 1 0,0-1 1,-1 1-1,1-1 0,-1 1 0,1-1 1,-1 1-1,1 0 0,-1-1 1,1 1-1,-1 0 0,1-1 0,-1 1-256,-21-4 1308,18 4-1346,-1 1-1,0-1 0,0 1 0,1 0 0,-1 1 1,1-1-1,-1 1 0,1-1 0,-2 2 39,-7 5 49,1 1-1,0 0 0,1 0 1,-1 1-1,2 1 0,0 0 1,0 0-1,-7 13-48,11-15 16,0 0 0,0 0-1,1 1 1,1 0 0,0 0 0,0 0 0,1 1-1,0-1 1,1 1 0,0 0 0,0 0-1,1 5-15,1-14 3,1-1-1,-1 1 1,0-1-1,1 1 1,-1-1-1,1 0 1,-1 1-1,1-1 1,0 0-1,-1 1 1,1-1-1,0 0 1,0 0-1,0 0 1,0 0-1,0 0 1,0 0-1,0 0 1,1 0-1,-1 0 1,0 0-1,0 0 1,1-1-1,-1 1 1,0-1-1,1 1 1,-1-1-1,1 1 1,-1-1-1,1 0 1,-1 0-1,1 0 1,-1 1-1,1-2 1,-1 1-1,1 0 0,-1 0 1,1 0-1,-1-1 1,0 1-1,1-1-2,5 1-6,1-2 0,-1 1 0,1-1 0,-1 0 0,0 0 0,0-1 0,0 0 0,2-2 6,1-2-66,0 0 0,0-1 0,-1 0 0,0-1 0,-1 0 0,1-1 0,-2 0 0,1 0 0,-2 0-1,1-1 1,-1 0 0,-1 0 0,0-1 0,-1 1 0,0-1 0,2-9 66,-8 43 102,1-1 0,0 1 0,2 0 0,1 0-1,0-1 1,6 21-102,-7-39-7,0 0 0,0 0 0,0 0 0,0 0 0,1 0 0,0 0 0,-1-1 0,1 1 0,0-1 0,0 1 0,1-1 0,-1 0 0,0 1 0,1-1 0,-1-1 0,1 1 0,0 0 0,0 0 0,0-1 0,-1 0 0,1 0 0,1 1 0,-1-2 0,0 1 0,0 0 0,0-1 0,0 1 0,0-1 0,2 0 7,1 0-240,-1 0 0,0-1 0,0 0 0,0 0 0,0 0 0,0-1 0,0 1 0,1-2 240,0 1-897,0-1 1,-1 0-1,0 0 1,0-1 0,0 0-1,5-4 897,32-34-15863</inkml:trace>
</inkml:ink>
</file>

<file path=ppt/ink/ink8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7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17272,'0'0'2428,"0"0"-1105,6 6 897,15 65-1082,-18-57-1030,0 0 1,1 0 0,1 0 0,0-1 0,1 0-1,0 0 1,1 1-109,-6-13 4,-1-1-1,1 1 1,-1 0-1,1-1 1,-1 1-1,1-1 0,-1 1 1,1-1-1,-1 1 1,1-1-1,0 0 1,-1 1-1,1-1 1,0 0-1,-1 0 1,1 1-1,0-1 1,-1 0-1,1 0 1,0 0-1,0 0 1,-1 0-1,1 0 1,0 0-1,0 0 1,-1 0-1,1 0 0,0 0 1,-1 0-1,1 0 1,0-1-1,0 1 1,-1 0-1,1-1 1,0 1-4,20-16-44,-19 13 36,6-4-34,22-20-429,1 1-1,0 2 0,10-4 472,-40 27-1,-1 1 0,1-1-1,0 1 1,0-1 0,0 1 0,0-1 0,0 1 0,0 0 0,0-1 0,0 1-1,0 0 1,0 0 0,0 0 0,0 0 0,0 0 0,0 0 0,0 0-1,-1 0 1,1 0 0,0 0 0,0 0 0,0 1 0,0-1 0,0 0 0,0 1-1,0-1 1,0 1 0,0 0 1,1 0 9,-1 1 0,1 0 0,-1 0 1,1-1-1,-1 1 0,0 0 0,0 0 0,0 0 0,0 0 0,-1 0 0,1 1 1,0 1-10,2 7 70,-1 1 1,-1-1-1,0 1 1,-1 7-71,0 65-1523,0-67-2629</inkml:trace>
</inkml:ink>
</file>

<file path=ppt/ink/ink8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7.5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19273,'0'28'1489,"0"13"-593,0 4 689,0 6-561,0 6-352,0 3-239,0 3-113,7-2-160,-3-14 0,3-5-96,-4-20-16,1-13-48,-1-5 0,1-4-208,-1 0-320,1 0-289,-4-23-912,0-2-3713</inkml:trace>
</inkml:ink>
</file>

<file path=ppt/ink/ink8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7.8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93 21354,'21'-13'1008,"7"-6"241,7 7-1,0-8-879,-3 5-369,-4 5-16,-10 7-1025,-15 3-1984,-3 0-14375</inkml:trace>
</inkml:ink>
</file>

<file path=ppt/ink/ink8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8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1 208 13686,'14'1'2151,"26"-5"3955,-37 3-5946,-1-1 1,0 1-1,1-1 1,-1 1-1,0-1 1,1 0-1,-1 0 1,0 0-1,0 0 1,-1 0 0,1-1-1,0 1 1,0-2-161,6-6 51,-2 0 1,0-1 0,0 0-1,0 1 1,-2-2 0,1 1-1,-2-1 1,1 1-1,-1-1 1,-1 0 0,0 0-1,-1 0 1,0 0 0,-1-1-52,0 13 6,0 0 0,0 0 0,0-1 0,0 1 0,0 0 0,-1 0 0,1-1 0,0 1 0,0 0 0,0 0 0,0 0 0,0-1 1,0 1-1,-1 0 0,1 0 0,0 0 0,0-1 0,0 1 0,0 0 0,-1 0 0,1 0 0,0 0 0,0 0 0,0-1 0,-1 1 0,1 0 1,0 0-1,0 0 0,-1 0 0,1 0 0,0 0 0,0 0 0,-1 0 0,1 0 0,0 0 0,0 0 0,-1 0 0,1 0 0,0 0 0,0 0 0,-1 0 1,1 0-1,0 0 0,0 0 0,-1 1 0,1-1 0,0 0 0,0 0 0,0 0 0,-1 0 0,1 0 0,0 1 0,0-1 0,0 0 0,0 0 0,-1 0 1,1 1-1,0-1 0,0 0-6,-14 15 71,3 9 16,2 0-1,0 0 1,2 1-1,1 0 1,1 0 0,1 0-1,1 1 1,1-1-1,2 13-86,0-37-7,0 0 0,0 0 0,1 0 0,-1-1-1,0 1 1,1 0 0,-1 0 0,0-1 0,1 1-1,-1 0 1,1-1 0,-1 1 0,1-1 0,0 1 0,-1 0-1,1-1 1,0 1 0,-1-1 0,1 1 0,0-1-1,-1 0 1,1 1 0,0-1 0,0 0 0,0 0 0,-1 1-1,1-1 1,0 0 0,0 0 0,0 0 0,0 0-1,0 0 8,32 1-826,-26-1 436,31 0-3110,1 0-5189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4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74 14471,'0'0'2929,"3"-3"-1328,22 0 256,6 0-849,13 1-416,-1-4-192,1 0-175,-7-2-177,-9 0-48,-6 2-593,-12-8-1600,-7 0-8324</inkml:trace>
</inkml:ink>
</file>

<file path=ppt/ink/ink8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8.8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29 106 10613,'-17'-3'8878,"9"-4"-5267,5-21-2490,3 20-618,1 6-496,0 0 1,0-1-1,0 1 1,0 0-1,1 0 0,-1 0 1,1 0-1,0 0 1,-1 0-1,1 1 0,0-1 1,0 1-1,0-1 1,0 1-1,0 0 0,0-1 1,1 1-1,-1 0 1,0 0-1,1 1 0,-1-1 1,1 0-1,-1 1 1,1 0-8,66-16 22,-23 12 218,-1 1 0,3 3-240,-48 0 5,1 0 0,0 0-1,-1 0 1,1 0-1,-1 1 1,1-1 0,0 0-1,-1 0 1,1 0-1,-1 1 1,1-1 0,-1 0-1,1 1 1,-1-1-1,1 1 1,-1-1 0,1 0-1,-1 1 1,0-1-1,1 1 1,-1-1 0,0 1-1,1-1 1,-1 1-1,0-1 1,0 1 0,1 0-1,-1-1 1,0 1-1,0-1 1,0 1 0,0 0-1,0-1 1,0 1-5,0 26 41,0-16-12,-1-5-16,0 1 0,0 0-1,0-1 1,-1 1 0,0-1 0,0 0-1,-1 1 1,0-1 0,0 0 0,0-1 0,0 1-1,-1 0 1,-2 1-13,-12 16 36,-2-1 0,-12 10-36,3-3 10,17-16-77,-4 3-314,1 0 0,0 1 0,1 1 0,1 1 0,0 0 0,2 0 0,-5 12 381,7-4-3298</inkml:trace>
</inkml:ink>
</file>

<file path=ppt/ink/ink8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19.1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 22474,'0'0'1505,"0"0"-1233,0 0 961,0 0-449,0 0-352,0 0-192,0 0-16,0 0-160,0 0-32,0-3 0,0 3 33,0 0-65,0 0-273,0 0-223,14-10-640,14-9-7076</inkml:trace>
</inkml:ink>
</file>

<file path=ppt/ink/ink8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0.3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338 1 14182,'0'0'2604,"0"0"-669,0 0 172,0 0-447,0 0-668,0 0-288,0 0-119,0 0-89,-14 0 262,-1 1-729,0 1 1,0 0 0,-1 1 0,1 1 0,1 0 0,-1 1 0,1 1-1,0 0 1,0 1 0,-3 2-30,1 0 0,-1 2-1,2 0 1,-1 0 0,1 2 0,1-1-1,0 2 1,1 0 0,-1 3 0,11-13-5,0 1 0,0-1 1,1 1-1,-1-1 0,1 1 0,0 0 1,0 0-1,1 0 0,-1 0 1,1 0-1,0 0 0,1 0 1,-1 0-1,1 0 0,0 1 0,0-1 1,1 0-1,0 0 0,-1 0 1,2 2 4,0 1-3,1-1 1,0 0-1,0 0 1,1 0 0,0 0-1,0-1 1,0 1-1,1-1 1,0 0 0,0 0-1,0-1 1,1 0-1,1 1 3,31 23-37,-25-21-34,-1 1 1,1 0-1,-2 1 1,0 1-1,0-1 1,-1 2-1,0-1 1,-1 1-1,5 8 71,-13-19 1,-1 0 1,1 1-1,0-1 1,-1 0-1,1 1 1,-1-1-1,1 0 0,-1 1 1,0-1-1,1 0 1,-1 1-1,0-1 1,0 1-1,0-1 0,0 1 1,0-1-1,0 0 1,-1 1-1,1-1 1,0 1-1,-1-1 0,1 0 1,-1 1-1,1-1 1,-1 0-1,0 0 1,0 1-1,1-1 0,-1 0 1,0 0-1,0 0 1,0 0-1,0 0 0,0 0 1,0 0-1,-1 0 1,1-1-1,0 1 1,0 0-1,-1-1 0,1 1 1,0-1-1,-1 1 1,1-1-1,0 0 1,-1 1-1,0-1-1,-10 2 99,0-1 0,-1 0 0,1 0 1,-1-1-1,-5-1-99,-3 0 13,20 1-46,1 0 0,-1 0 0,0 0 0,0 0 0,1 0 0,-1 0 0,0 0 0,0 0 0,1 0 0,-1 0 0,0 0 0,0 0 0,1-1-1,-1 1 1,0 0 0,1-1 0,-1 1 0,0 0 0,1-1 0,-1 1 0,0-1 0,1 1 0,-1-1 0,1 1 0,-1-1 0,1 0 0,-1 1 0,1-1 0,0 0 0,-1 1-1,1-1 1,0 0 0,-1 1 0,1-1 0,0 0 0,0 0 0,0 1 0,0-1 0,-1 0 0,1 0 0,0 1 0,0-1 0,1 0 0,-1 0 0,0 1 0,0-2 33,0-11-3095</inkml:trace>
</inkml:ink>
</file>

<file path=ppt/ink/ink8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0.8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58 211 17400,'8'6'5733,"8"-5"-4535,18-5-1190,-21 0 114,-1-1 0,0 0 0,0-1 1,0 0-1,0-1 0,-1 0 0,4-5-122,-10 9 13,-1-1 0,-1 0 0,1 1 0,0-2 0,-1 1 0,0 0 0,0-1 0,0 1 0,-1-1 0,1 0 0,-1 0 0,0 0 0,0 0 0,-1 0 0,0-1 0,0 1 0,0 0 0,0-1 0,-1-3-13,0 6 1,0-1-1,0 1 1,0-1 0,0 1-1,-1-1 1,1 1-1,-1 0 1,0-1 0,0 1-1,0 0 1,0-1 0,-2 0-1,2 2-6,-1 1 1,1-1-1,-1 1 1,0-1-1,0 1 1,0 0-1,0 0 1,0 0-1,0 0 1,0 0 0,0 0-1,0 1 1,-1-1-1,1 1 1,0-1-1,0 1 1,-1 0-1,1 0 1,-2 0 5,-7-2-34,-1 2 0,1-1 0,-1 2 0,1-1 0,-1 2 0,1-1 0,-1 2 0,0 0 34,6-1-2,1 0 1,0 1 0,-1-1 0,1 1-1,1 0 1,-1 1 0,0-1 0,1 1-1,0 0 1,0 0 0,0 0 0,0 1-1,0-1 1,1 1 0,0 0 0,0 0-1,0 1 2,-2 4 19,0 1 1,1-1-1,0 1 0,1 0 0,0 0 0,1 0 0,0 0 0,1 1 0,0-1 0,1 0 0,0 1 0,1-1 0,1 10-19,-1-16 2,0 0 1,0-1-1,1 1 1,-1 0-1,1 0 1,0-1 0,1 1-1,-1-1 1,1 0-1,-1 0 1,1 0-1,1 0 1,-1 0-1,0 0 1,1-1-1,0 0 1,0 0-1,0 0 1,0 0-1,0 0 1,1-1-1,-1 0 1,1 0-1,-1 0 1,1 0-1,0-1 1,0 0 0,0 0-1,0 0 1,-1-1-1,1 1 1,2-1-3,31 0-958,3-3-1662</inkml:trace>
</inkml:ink>
</file>

<file path=ppt/ink/ink8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1.6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1 13094,'0'0'6790,"0"0"-4365,0 0-1190,0 0-234,-3 0-604,-18 0-267,10-1-49,0 1 0,0 1-1,0-1 1,0 1 0,0 1 0,0 0 0,-2 2-81,11-3 6,-1 0 1,0 0 0,1 1 0,-1-1-1,1 1 1,-1-1 0,1 1 0,0 0-1,-1 0 1,1 0 0,0 0-1,0 1 1,1-1 0,-1 1 0,0-1-1,1 1 1,0-1 0,-1 1 0,1 0-1,0 0 1,1-1 0,-1 1 0,0 0-1,1 0 1,-1 0 0,1 0 0,0 0-1,0 0 1,1 2-7,-2-1-3,1 0-1,1 0 1,-1 1-1,0-1 0,1 0 1,0 0-1,0-1 1,0 1-1,1 0 1,-1 0-1,1 0 1,0-1-1,0 1 0,0-1 1,1 0 3,3 4-40,1 0-1,0 0 1,1-1-1,0 0 1,6 3 40,-8-5-30,10 7-46,35 29-285,-48-38 333,-1 1 0,0 0 0,0 0 1,0 0-1,0 0 0,0 0 1,-1 0-1,1 0 0,-1 0 1,0 1-1,0-1 0,0 1 0,0-1 1,-1 1-1,1-1 0,-1 4 28,0-5 2,0 0-1,0 0 0,-1 0 1,1 0-1,-1 0 0,1 0 1,-1 0-1,0 0 0,0 0 1,0 0-1,0-1 0,0 1 1,0 0-1,-1 0 0,1-1 1,0 1-1,-1-1 0,1 0 1,-1 1-1,0-1 0,1 0 1,-1 0-1,0 0 0,0 0 0,0 0 1,0 0-1,1-1 0,-1 1 1,0 0-1,0-1 0,-1 0 1,1 1-2,-11 1 36,-1 0 1,0-1-1,0 0 1,-9-2-37,11 1 46,27-14 18,13-6-466,2 2 0,30-15 402,-35 21-676,0-1 0,-1-1 0,-1-1 1,0-1-1,18-18 676,-30 16-506,-8 12 1131,-1 10 3754,-3 16-4231,1 4 72,0-1-1,2 1 1,0 0-1,5 17-219,-6-36 10,0 1 0,1 0 0,0-1 0,0 1 0,0-1 0,1 0-1,0 0 1,0 0 0,0 0 0,1 0 0,-1-1 0,1 1-1,0-1 1,0 0 0,1 0 0,-1 0 0,1-1 0,0 0 0,0 0-1,0 0 1,0 0 0,1-1-10,32 5-1315,-23-7-907</inkml:trace>
</inkml:ink>
</file>

<file path=ppt/ink/ink8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1.9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16343,'0'6'5763,"0"1"-5219,7 5 561,18 1-65,3 3-687,4-7-241,0-6-112,-1 1-337,-6-4-1455,-11 0-9109</inkml:trace>
</inkml:ink>
</file>

<file path=ppt/ink/ink8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2.3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1 24875,'0'19'353,"0"12"-321,0 11 448,-7-1 80,-10 3-512,2-2-48,5-14-400,10-9-1505,0-16-9732</inkml:trace>
</inkml:ink>
</file>

<file path=ppt/ink/ink8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4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117 77 5795,'5'-6'9080,"0"-2"400,-7 19-7482,-5 9-2000,-2-1 0,0 0 0,-12 18 2,-21 41-26,35-64 27,1 0-1,1 1 1,0-1-1,1 1 1,1 0-1,0 0 1,1 0-1,1 1 1,0-1-1,1 0 1,1 6-1,0-20-1,-1 0 0,1 0 0,0 0-1,-1 0 1,1 0 0,0 0 0,-1 0 0,1 0 0,0 0 0,0-1 0,0 1 0,0 0 0,0 0 0,0-1 0,0 1 0,0-1-1,0 1 1,0-1 0,0 1 0,0-1 0,0 0 0,0 1 0,0-1 0,1 0 0,-1 0 0,0 0 0,0 0 0,1 0 1,43 0-15,-33 0 12,-1-1-46,0 0 1,0 0-1,0-1 0,-1 0 1,1-1-1,-1 0 1,1-1-1,-1 0 0,0-1 1,8-4 48,3-5-186,1-1 0,-1 0 0,-2-2 0,1 0 186,-16 14 11,1 0 1,-1 1-1,0 0 1,1 0-1,-1 0 1,1 0-1,0 1 1,-1 0-1,1 0 1,0 0-1,0 1 1,0-1-1,0 1 1,0 0-1,0 0 1,-1 1-1,1 0 1,0 0 0,0 0-1,-1 0 1,2 1-12,44 4 33,-41-5 1,1-1 0,0-1 1,-1 1-1,1-2 1,-1 1-1,1-1 1,3-2-35,-10 3 7,0-1 1,0 1-1,0-1 1,-1 0-1,1 0 1,-1 0-1,1 0 1,-1 0-1,0-1 1,0 1-1,0-1 1,0 1-1,0-1 1,0 0-1,-1 0 1,0 1-1,1-1 1,-1 0-1,0 0 1,0-1 0,-1 1-1,1 0 1,0 0-1,-1-2-7,1 0 6,0-1 0,-1 0 0,0 1 0,1-1 1,-2 0-1,1 1 0,-1-1 0,0 0 0,0 1 0,-1-1 0,1 1 0,-1 0 0,0-1 0,-1 1 0,1 0 0,-1 0 0,0 0 1,0 1-1,-1-1 0,0 1 0,1 0 0,-3-2-6,-5-3-43,-1 0 1,0 1 0,0 0-1,0 1 1,-1 1-1,0 0 1,-1 1 0,-4-2 42,15 6-11,0 0 0,1 0 0,-1 1 0,0-1 1,0 1-1,0-1 0,1 1 0,-1 0 0,0 0 0,0 0 1,0 0-1,0 1 0,1-1 0,-1 1 0,0 0 0,0 0 1,1 0-1,-1 0 0,1 0 0,-1 0 0,1 1 0,-1-1 1,1 1-1,0 0 0,0 0 0,-1-1 0,2 2 1,-2-1 10,-4 8-51,0 0 0,0 0 0,1 0 0,0 1 0,1 0 0,0 1 51,0 0-8,3-8 11,0 0 0,1 1 0,0-1 0,0 1-1,0-1 1,1 1 0,-1 0 0,1-1 0,0 1-1,1 2-2,-1 6 10,16-12 96,-1-2-87,-1 0 0,0-1 0,0-1 0,-1 0 0,1-1 0,-1-1 0,1 0 0,-1-1-1,-1 0 1,1-1 0,-1 0 0,0-1 0,-1 0-19,20-12 2,180-112-188,-199 125 176,12-5-78,-23 12 88,-1 0-1,1 0 1,0 0 0,-1 0 0,1 0 0,-1 1 0,1-1-1,0 0 1,-1 0 0,1 1 0,-1-1 0,1 0 0,-1 1-1,1-1 1,-1 0 0,1 1 0,-1-1 0,1 1 0,-1-1 0,1 1-1,-1-1 1,0 1 0,1-1 0,-1 1 0,0-1 0,0 1-1,1 0 1,-1-1 0,0 1 0,0-1 0,0 1 0,0 0-1,0-1 1,1 1 0,-1 0 0,0-1 0,-1 1 0,5 27 129,-2 1 1,-2-1-1,0 0 1,-2 6-130,0 32 253,2-64-250,1-1 1,0 0-1,-1 0 0,1 0 1,0 0-1,0 0 1,0 0-1,0 0 0,0 0 1,0 0-1,0 0 1,0-1-1,0 1 0,1 0 1,-1-1-1,0 1 1,0-1-1,1 1 0,-1-1 1,0 0-1,0 0 1,1 1-1,-1-1 0,0 0 1,1 0-1,-1 0 1,0 0-1,1 0 0,-1-1 1,1 1-4,50-5 69,-43 1-71,1 0 1,-1 0 0,0-1-1,0 0 1,-1-1-1,7-5 2,-6 4-32,0 1 0,1 0 0,0 0 0,0 1 0,0 1 0,4-2 32,-14 6-3,1 0-1,-1 1 1,1-1-1,0 0 0,-1 0 1,1 0-1,-1 0 0,1 1 1,-1-1-1,1 0 0,-1 1 1,1-1-1,-1 0 0,1 1 1,-1-1-1,1 0 1,-1 1-1,0-1 0,1 1 1,-1-1-1,0 1 0,1-1 1,-1 1-1,0-1 0,1 1 1,-1 0-1,0-1 0,0 1 1,0-1-1,0 1 1,0-1-1,0 1 0,0 0 1,0-1-1,0 1 0,0-1 1,0 1-1,0 0 0,0-1 1,0 1 3,0 36-6,-1-28 0,1 17-427,-1-12 610,0-1 0,2 0 0,0 1 0,0-1 0,4 13-177,-5-23-197,1-1 1,0 1 0,0 0-1,0 0 1,0-1 0,1 1-1,-1-1 1,1 1 0,0-1-1,-1 1 1,1-1-1,0 0 1,0 0 0,1 0-1,-1 0 1,0 0 0,1-1-1,-1 1 1,1-1 0,-1 1-1,1-1 1,0 0 0,-1 0-1,1 0 1,0-1 0,0 1-1,0 0 1,0-1 0,0 0 196,35 1-15821</inkml:trace>
</inkml:ink>
</file>

<file path=ppt/ink/ink8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4.8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300 124 18985,'1'-31'4019,"-3"-36"-1635,2 66-2371,0 0 0,0 0 0,0 0 0,-1-1 0,1 1 0,0 0 1,-1 0-1,1 0 0,-1 0 0,1 0 0,-1 0 0,0 0 0,1 1 0,-1-1 1,0 0-1,0 0 0,0 0 0,0 1 0,1-1 0,-1 0 0,0 1 0,0-1 1,0 1-1,0-1 0,0 1 0,-1-1-13,-1 1 14,0-1 0,0 0 0,-1 1 0,1 0 0,0-1-1,-1 1 1,1 1 0,0-1 0,-4 1-14,1 0 5,-1 0 0,0 1 0,1 0-1,-1 1 1,1-1 0,0 1 0,-1 0-1,1 1 1,-1 1-5,-12 11 15,1 2-1,1 0 0,1 1 1,1 1-1,0 0 1,-10 21-15,17-27-2,0 2 0,1-1 0,1 1 0,0 0 0,1 1 0,1-1 0,0 1 0,1 0 0,1 0 0,0 9 2,2-25-1,0-1 0,0 1 0,1-1 0,-1 1 0,0-1 0,0 1 0,0-1 0,0 1 0,1-1 1,-1 1-1,0-1 0,0 1 0,1-1 0,-1 1 0,0-1 0,1 0 0,-1 1 0,0-1 0,1 0 0,-1 1 0,1-1 0,-1 0 0,0 1 0,1-1 0,-1 0 1,1 0-1,-1 1 0,1-1 0,-1 0 0,1 0 0,0 0 0,-1 0 0,1 0 0,-1 0 0,1 0 0,-1 0 0,1 0 0,-1 0 0,1 0 0,-1 0 1,1 0-1,-1 0 0,1 0 0,-1-1 0,1 1 0,-1 0 1,3 0-8,6-1-11,-1-1 0,1 0 0,-1 0 0,0 0 0,0-1 0,0 0 0,0-1 0,0 0 0,0 0-1,-1-1 1,0 0 0,0 0 0,0 0 0,-1-1 0,0 0 0,4-5 19,19-21-267,-2-1 1,20-31 266,-29 39-112,-10 13 94,9-12-134,-11 18 319,-4 8 351,-1 108-295,-5 197 713,0-238-830,-4 0-1,-2-1 1,-10 29-106,16-84-156,1 1 35,2-3-2967,1-17-2189</inkml:trace>
</inkml:ink>
</file>

<file path=ppt/ink/ink8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5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20537,'3'4'2426,"4"78"-392,-4-37-1227,8 41-807,-9-72 46,2 0 0,0-1-1,0 1 1,1-1-1,1 0 1,0 0 0,1 0-1,2 1-45,-8-12 2,1-1 1,-1 1-1,1-1 0,0 1 0,0-1 0,0 0 0,-1 0 0,1 0 1,0 0-1,0 0 0,1 0 0,-1-1 0,0 1 0,0-1 0,0 1 0,0-1 1,0 0-1,1 0 0,-1 0 0,0 0 0,0 0 0,0 0 0,1-1 1,-1 1-1,1-1-2,3 0-1,0-1 0,0 1 0,-1-1 0,1-1 0,-1 1 0,1-1 0,-1 0 1,0 0-1,1 0 1,7-9-41,-1 0 0,1 0 0,-2-2 0,0 1 0,0-1 0,-2-1 0,1 0 0,-1-2 41,13-25-92,-3-1-1,6-21 93,-26 74 64,0-1 0,0 1 0,1-1 0,0 1 0,1-1 0,0 2-64,1 22 91,-4 18 24,0-32-44,1-1 0,1 1 0,1 0 0,1-1 0,1 3-71,-2-19 1,-1-1 1,1 1-1,0-1 1,0 1-1,0-1 0,0 1 1,0-1-1,0 0 1,0 0-1,0 0 0,1 1 1,-1-1-1,0 0 1,1 0-1,-1-1 0,1 1 1,-1 0-1,1 0 1,-1-1-1,1 1 0,0-1 1,-1 0-1,1 1 1,0-1-1,-1 0 0,1 0 1,0 0-1,-1 0 1,1 0-1,0 0-1,4 0-118,0 0 0,1-1 0,-1 0 0,0 0 0,0 0 0,0-1 0,0 0 0,1 0 118,34-26-2967,-1-9-4972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5.3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0 179 12742,'66'-2'7027,"2"-9"-4705,-62 10-2284,0 0 1,0-1 0,0 0-1,-1 0 1,1-1 0,-1 0 0,0 0-1,0 0 1,0 0 0,0-1 0,0 0-1,-1 0 1,1 0 0,-1 0-1,0-1 1,-1 0 0,1 1 0,-1-1-1,0-1 1,0 1 0,0-2-39,4-34 169,-7 39-172,0 1 1,1-1-1,-1 1 1,0-1 0,0 0-1,0 1 1,0-1-1,-1 0 1,1 1-1,0-1 1,-1 1-1,1-1 1,-1 1-1,1-1 1,-1 1-1,0-1 1,0 1-1,0-1 1,0 1-1,0 0 1,0-1-1,0 1 1,0 0 2,-7-2-23,0 2 1,0-1 0,0 1-1,0 0 1,0 0 0,0 1-1,0 0 1,0 1-1,0 0 1,0 0 0,0 1-1,0-1 1,0 2-1,0-1 1,1 1 0,-1 1-1,1-1 1,0 1 0,0 0-1,0 1 1,1 0-1,-1 0 1,0 1 22,2-1 13,1 0 0,0 0 1,0 1-1,1-1 0,-1 1 1,1 0-1,1 0 0,-1 0 0,1 0 1,0 1-1,-1 5-13,0 6 72,1 0 0,1-1 0,1 15-72,0-25 6,1-5-6,-1 0 0,1 0 0,-1 0 0,1 0 0,0 0 0,0 0-1,0 0 1,0 0 0,0 0 0,0 0 0,0 0 0,1-1 0,-1 1 0,1-1 0,-1 1 0,1-1 0,0 1-1,0-1 1,-1 0 0,1 0 0,0 0 0,0 0 0,0 0 0,0 0 0,0-1 0,0 1 0,0-1-1,1 1 1,-1-1 0,0 0 0,0 0 0,0 0 0,1 0 0,15 2-32,0-1 0,-1-1 0,16-2 32,-24 2-34,4-3-114,-1 0 0,1-1 1,-1 0-1,1 0 0,-1-2 1,0 1-1,-1-1 0,0-1 1,4-3 147,37-19-886,-45 26 799,0 0-1,0 0 1,0-1-1,-1 0 1,1 0-1,-1-1 1,0 0-1,0 0 1,-1 0-1,0-1 1,0 1-1,0-1 1,0-1-1,-1 1 1,2-4 87,6 83 2868,-5-24-3095,14 41 227,-21-97-1654,0 2 1485,1 0 1,-1 0 0,0 0-1,0 0 1,-1 0-1,0 0 1,0 0 0,0-2 168,-4-4-204,1 0 1,0-1 0,1 1-1,0-1 1,1 0 0,0-3 203,2 12-1,0-1 1,0 0-1,0 1 1,0-1-1,1 1 0,0-1 1,-1 0-1,1 1 1,0-1-1,1 1 0,-1 0 1,1-1-1,-1 1 1,1 0-1,0 0 1,0 0-1,0 0 0,1 0 1,-1 1-1,1-1 1,0 1-1,0-2 1,6-2-16,0 0 1,0 1-1,1-1 0,-1 2 1,1-1-1,0 2 0,1-1 1,-1 1-1,0 1 0,1 0 0,0 0 1,-1 1-1,1 0 0,0 1 1,0 0-1,-1 1 0,11 2 16,-19-2 57,0 0 0,0 1-1,0-1 1,-1 1 0,1-1-1,0 1 1,-1 0 0,0 0 0,1 0-1,-1 0 1,0 0 0,0 0-1,0 0 1,0 0 0,0 0-1,0 0 1,-1 1 0,1-1 0,-1 0-1,1 1 1,-1-1 0,0 2-57,1 0 168,-1 0 0,1 0 0,1-1 1,-1 1-1,0 0 0,1-1 0,0 1 0,0 0 1,1 2-169,0-4 50,-1-1 1,0 1-1,1 0 1,-1-1-1,0 1 1,1-1-1,0 0 1,-1 0-1,1 0 1,0 0-1,0 0 1,2 0-51,-2-1 63,0 1 0,0 0 0,0 0 0,0 0 0,0 0 0,0 1 0,-1-1 0,1 1 0,0 0 0,-1-1 0,3 3-63,31 34 415,-22-21-328,1-2 0,1 1 0,1-2 0,15 11-87,-30-24 10,0 0-1,0 0 1,0 0 0,0-1-1,0 1 1,0-1 0,0 1 0,0-1-1,0 0 1,1 0 0,-1 0 0,0 0-1,0 0 1,0 0 0,0-1 0,1 1-1,-1-1 1,0 1 0,0-1 0,0 0-1,0 0 1,0 0 0,-1 0-1,1 0 1,0 0 0,0-1-10,48-41 445,-31 25-335,-14 14-179,5-5 239,0 0 0,0 0 0,0-1 0,3-6-170,-11 12-229,1 0 1,0 0-1,-1-1 1,0 1-1,0-1 0,-1 0 1,1 1-1,-1-1 1,0 0-1,0 0 0,-1 0 1,1 0-1,-1-4 229,0-3-6213</inkml:trace>
</inkml:ink>
</file>

<file path=ppt/ink/ink8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6.3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296 380 18793,'0'-1'377,"1"-1"1,-1 1 0,0 0-1,0 0 1,0-1-1,0 1 1,-1 0 0,1-1-1,0 1 1,-1 0 0,1 0-1,0-1 1,-1 1 0,0 0-1,1 0 1,-1-1-378,-20-1 1457,13 3-1550,2 0 127,-1 0 0,0 0 0,1 1 0,-1 0 0,1 1 0,-1-1 0,1 1 0,0 0 1,0 1-1,0 0 0,-6 3-34,2 0 27,1 2 0,0-1 1,0 1-1,0 1 0,1 0 1,-2 3-28,-6 8 53,0 0 0,2 1 0,0 1 0,-7 16-53,15-25 11,0 0 0,1 0 0,1 0-1,0 1 1,0 0 0,2-1 0,0 1-1,0 0 1,1 6-11,1-20-1,0 1 0,1 0 0,-1-1 0,0 1 0,1-1 0,-1 1 0,0 0 0,1-1 0,-1 1 0,1-1 0,-1 0 0,1 1 0,-1-1 0,1 1 0,-1-1 0,1 0 0,-1 1 0,1-1 0,-1 0 0,1 1 0,0-1 0,-1 0 0,1 0 0,-1 0 0,1 0 0,0 1 0,-1-1 0,1 0 0,0 0 0,-1 0 0,1 0 0,0-1 1,29 1-13,-20 0 2,-1-1-1,-1-1-1,1 0 1,0 0 0,-1 0 0,0-1-1,0-1 1,0 1 0,0-1 0,0-1-1,-1 0 1,1 0 0,-1 0-1,-1-1 1,1 1 0,-1-2 0,0 1-1,3-5 13,5-5-67,-2 0 0,0-1 0,0 0 0,-2-1 0,0 0 0,-1-1 0,0-3 67,1-3 71,-9 24 45,-1 5 17,-13 40 14,8-26-136,0 1 0,1-1 1,1 1-1,1-1 0,0 1 0,2 10-11,0-28 1,1 0 0,-1 1 0,1-1 0,-1 0 0,1 0 0,0 1 0,-1-1 0,1 0 0,0 0 0,0 0 0,0 0 0,0 0 0,0 0 0,0 0 0,0 0 0,0 0 0,0 0-1,0-1 1,1 1 0,-1-1 0,0 1 0,0 0 0,1-1 0,-1 0 0,0 1 0,1-1 0,-1 0 0,1 0 0,-1 0 0,0 0 0,1 0 0,-1 0 0,0 0 0,1 0 0,0-1-1,57-6 9,-34-3-12,-1-1 0,0-1 0,-1-2 0,-1 0 0,0-1 0,0-1 0,11-12 3,-9 9-6,26-21-85,-3-2 1,-1-2-1,10-15 91,-33 32-105,-1-1-1,-1-1 1,-2-1-1,0 0 1,-3-1 0,8-21 105,-20 43-15,-1-1 0,0 1 1,-1-1-1,0 1 0,-1-1 1,0 0-1,0 0 0,-1-9 15,-1 18 3,1 0 0,-1 0 0,1 0 1,-1 0-1,1 0 0,-1 0 0,0 0 0,1 0 0,-1 1 0,0-1 0,0 0 0,0 1 0,0-1 0,0 0 0,1 1 1,-1-1-1,0 1 0,0-1 0,0 1 0,-1 0 0,1-1 0,0 1 0,0 0 0,0 0 0,0 0 0,0 0 0,0 0 1,0 0-1,0 0 0,0 0 0,-1 0-3,-40 4 24,38-2-25,0 0 0,0 0 1,0 1-1,0-1 0,0 1 0,1 0 0,-1 0 0,1 1 0,0-1 1,0 1-1,0-1 0,0 1 0,0 0 0,1 0 0,0 0 0,0 1 1,-1 3 0,-29 81 44,21-36 103,2 1 0,3 0 0,2 0 0,2 0 0,3 1 1,5 32-148,-6-85 11,0 0 0,1 0 1,0 0-1,0 0 1,-1 0-1,1 0 0,0-1 1,0 1-1,1 0 0,-1 0 1,0-1-1,1 1 1,-1-1-1,0 1 0,1-1 1,0 0-1,-1 1 0,1-1 1,0 0-1,0 0 1,0 0-1,0 0 0,-1-1 1,1 1-1,0 0 0,1-1 1,-1 0-1,0 1 1,0-1-1,0 0 0,0 0 1,0 0-1,2 0-11,3 0 14,0 0-1,0 0 1,0-1 0,-1 0 0,1 0-1,0-1 1,0 0 0,-1 0-1,1 0 1,1-2-14,9-10 6,-7 7-112,-4 25 51,-3 24 83,-2-25-26,1 1 1,0-1-1,1 0 0,3 7-2,-6-23-26,0 0 0,1 0 0,-1-1 0,0 1 0,1 0-1,-1-1 1,0 1 0,1-1 0,-1 1 0,1 0-1,-1-1 1,1 1 0,-1-1 0,1 1 0,0-1-1,-1 1 1,1-1 0,0 0 0,-1 1 0,1-1-1,0 0 1,-1 1 0,1-1 0,0 0 0,0 0-1,-1 0 1,1 0 0,0 0 0,0 0 0,-1 0 0,1 0-1,0 0 1,0 0 0,-1 0 0,1 0 0,0 0-1,0-1 1,-1 1 0,1 0 0,0-1 26,2 0-374,-1 0 0,1 0 0,0-1 0,-1 1 1,0-1-1,1 1 0,-1-1 0,0 0 0,0 0 0,2-2 374,17-30-8796</inkml:trace>
</inkml:ink>
</file>

<file path=ppt/ink/ink8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6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4 25804,'0'-3'544,"0"3"-432,0 0 624,0 0-383,0 0-353,0 0-257,-3 0-415,-8 0-2321</inkml:trace>
</inkml:ink>
</file>

<file path=ppt/ink/ink8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8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276 326 12054,'0'0'4978,"-10"-3"94,-30-10-3237,36 13-1776,-1 0 0,0 0 0,1 0 1,-1 0-1,1 1 0,-1 0 0,0 0 0,1 0 0,0 0 0,-1 1 1,1 0-1,0-1 0,0 2 0,0-1 0,0 0 0,0 1 0,0 0 1,1 0-1,-1 0 0,1 0 0,0 0 0,-2 3-59,-8 10 31,0 2 0,2 0 1,-1 0-1,-2 10-31,4-11 89,2-4-81,0 1-1,1-1 1,1 1-1,0 0 1,1 1-1,1-1 1,0 1-1,1 0 1,0 0-1,1 9-7,32-22-11,-20-4 3,0 1 1,0-1-1,0-1 0,0 0 0,0 0 0,-1-1 0,0 0 0,0 0 0,0-1 0,0-1 0,-1 1 1,1-1-1,-2-1 0,4-3 8,10-9-319,0 0 1,-2-2-1,-1-1 1,13-18 318,-22 27-291,-1-1 0,0 0 0,-1-1 0,0 1 0,-1-1 0,-1-1 0,0 1 0,-1-3 291,1-11-513,-1 0 1,-1 0-1,-2 0 1,-1-3 512,2-7-149,-1 27 171,0 0 1,0 0-1,-1 0 0,-1 0 0,0 0 1,-1 0-1,0 0 0,-4-11-22,-1 15 2052,4 17-1330,2 20-704,2-26 127,-2 34 89,2 0 0,2 0 0,1 0 0,2-1 0,1 0 0,4 7-234,67 234 1630,-78-276-1664,0 0-1,0 0 1,0-1 0,0 1 0,1 0 0,-1 0-1,0 0 1,1-1 0,-1 1 0,0 0 0,1 0 0,-1-1-1,1 1 1,-1 0 0,1-1 0,-1 1 0,1 0-1,0-1 1,-1 1 0,1-1 0,0 1 0,-1-1 0,1 0-1,0 1 1,0-1 0,-1 0 0,1 1 0,0-1-1,0 0 1,0 0 0,-1 0 0,1 1 0,0-1 0,0 0-1,0 0 1,0 0 0,-1-1 0,1 1 0,0 0-1,0 0 1,0 0 34,3 0-311,16 0-2250</inkml:trace>
</inkml:ink>
</file>

<file path=ppt/ink/ink8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8.5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224 49 11269,'0'-12'5390,"-3"-17"1927,2 29-7266,0-1 1,1 0-1,-1 0 1,0 1-1,0-1 1,0 1-1,0-1 1,0 1-1,0-1 1,0 1-1,0-1 1,0 1-1,0 0 1,0 0-1,-1 0 1,1-1-1,0 1 1,0 0-1,0 0 1,0 0-1,0 1 1,0-1-1,0 0 1,0 0-1,0 1 1,0-1-1,-1 1-51,-3 0 13,1 1 0,0-1 0,0 1 0,0 0 0,0 0 0,0 1 0,0-1-1,1 1 1,-1 0 0,1 0 0,0 0 0,0 0 0,-1 1-13,-37 51 94,33-43-81,-9 13 48,2 0 0,0 1 0,-7 20-61,18-38 1,1 0 1,0 0 0,0 1 0,1-1 0,0 1 0,1-1-1,0 1 1,0 0 0,1 0 0,0-1 0,0 1 0,1 0-1,0 0 1,3 7-2,-4-15 1,1 0 0,0 1 0,1-1-1,-1 0 1,0 0 0,0 0 0,0 0 0,1 0-1,-1 0 1,0-1 0,1 1 0,-1 0 0,1-1-1,-1 1 1,1 0 0,-1-1 0,1 0-1,-1 1 1,1-1 0,0 0 0,-1 0 0,1 0-1,-1 0 1,2 0-1,1 0 5,0 0-1,1 0 1,-1-1 0,0 1-1,1-1 1,-1 0 0,0 0-1,4-2-4,2-3 1,-1 0 1,0-1-1,-1-1 0,1 0 0,-1 0 1,-1 0-1,1-1 0,-2 0 0,4-6-1,11-16-172,-2-1 0,3-11 172,-11 21 66,-2-1-1,0 0 1,2-9-66,-11 39 18,0 1 1,1-1-1,0 0 0,1 0 0,0 0 0,0 0 1,0 0-1,1 0 0,2 5-18,-4-10-62,1 1 0,-1 0-1,1-1 1,0 1 0,0-1-1,0 1 1,0-1 0,0 0-1,1 0 1,-1 0 0,0 0-1,1 0 1,0 0 0,-1-1 0,1 0-1,0 1 1,0-1 0,0 0-1,0 0 1,0 0 0,0-1-1,0 1 1,0-1 0,2 0 62,23 0-3660</inkml:trace>
</inkml:ink>
</file>

<file path=ppt/ink/ink8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9.0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14407,'-2'3'7608,"0"5"-4369,2 23-4457,0-25 2169,0 212-182,0-218-768,0 0 0,0 1 0,1-1 0,-1 0 0,0 0 0,0 0 0,0 0 1,0 1-1,0-1 0,0 0 0,0 0 0,0 0 0,0 0 0,0 0 0,1 1 0,-1-1 0,0 0 1,0 0-1,0 0 0,0 0 0,0 0 0,1 0 0,-1 0 0,0 0 0,0 1 0,0-1 0,0 0 1,1 0-1,-1 0 0,0 0 0,0 0 0,0 0 0,1 0 0,-1 0 0,0 0 0,0 0 0,0 0 0,0 0 1,1 0-1,-1 0 0,0-1 0,0 1 0,0 0 0,0 0 0,1 0 0,-1 0 0,0 0 0,0 0 1,0 0-1,0 0 0,0-1 0,1 1 0,-1 0 0,0 0 0,0 0 0,0 0 0,0 0 0,0-1 1,0 1-1,0 0 0,0 0 0,0 0 0,0 0 0,1-1 0,-1 1 0,0 0 0,0 0 0,0 0-1,37-70-78,-26 47-125,0 2 1,2-1 0,12-15 202,24-23-672,-49 60 670,0 0 1,1 0 0,-1 0 0,0 0 0,0 0 0,0 0 0,1 0-1,-1 0 1,0 0 0,0 0 0,0 0 0,1 0 0,-1 0 0,0 1 0,0-1-1,0 0 1,1 0 0,-1 0 0,0 0 0,0 0 0,0 1 0,0-1-1,0 0 1,1 0 0,-1 0 0,0 0 0,0 1 0,0-1 0,0 0 0,0 0-1,0 0 1,0 1 0,0-1 0,0 0 0,0 0 0,0 1 0,0-1-1,0 0 1,0 0 0,0 0 0,0 1 0,0-1 0,0 0 0,0 0 0,0 0-1,0 1 1,0-1 0,0 0 0,0 0 0,0 0 0,0 1 0,-1-1 0,1 0-1,0 0 2,0 1-5,-2 59 202,0-32-58,1 0-1,2 0 1,0 0 0,6 25-139,-7-52-42,0 1-1,0-1 1,1 0-1,-1 0 1,0 0-1,0 0 1,1 1 0,-1-1-1,1 0 1,-1 0-1,1 0 1,-1 0-1,1 0 1,0 0-1,-1 0 1,1 0-1,0 0 1,0-1-1,0 1 1,0 0 0,0 0-1,0-1 1,0 1-1,0-1 1,0 1-1,0 0 1,0-1-1,0 0 1,0 1-1,0-1 1,1 0 0,-1 0-1,0 1 1,0-1-1,1 0 43,12 0-3343</inkml:trace>
</inkml:ink>
</file>

<file path=ppt/ink/ink8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29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14118,'3'70'7027,"0"-44"-6465,1 0 0,1 0 0,1-1 0,1 1 0,4 4-562,-11-29 32,0 0 0,0 0-1,1 0 1,-1 0 0,0 0 0,1 0-1,-1 0 1,1 0 0,-1 0 0,1 0 0,0 0-1,-1 0 1,1-1 0,0 1 0,0 0 0,-1 0-1,1-1 1,0 1 0,0 0 0,0-1-1,1 1-31,-1-1 11,0-1-1,0 1 1,0-1 0,1 1-1,-1-1 1,0 0-1,0 1 1,0-1-1,0 0 1,0 0-1,0 0 1,0 0-1,0 0 1,-1 0-1,1 0 1,0 0-1,-1 0 1,1 0-1,0 0 1,-1 0-1,1-1-10,10-15 35,10-19-547,1 1-1,2 2 1,2 0 0,28-28 512,-51 59-45,-2 1 30,0-1-1,0 1 1,0 0 0,1 0 0,-1 0 0,1 0 0,-1 0 0,1 0 0,-1 0 0,1 0-1,0 0 1,-1 1 0,1-1 0,0 1 0,0-1 0,-1 1 0,1 0 0,1 0 15,-2 10 445,-2 38 386,0-18-556,1 0 0,1 0 1,1 0-1,4 13-275,-5-42 16,0 0 0,0 0 0,0 0 0,0-1 0,0 1 0,0 0 0,1-1 1,-1 1-1,0-1 0,0 1 0,0-1 0,0 0 0,1 1 0,-1-1 0,0 0 0,0 0 0,1 0 1,-1 0-1,0 0 0,0 0 0,1 0 0,-1-1-16,32-1 126,-25 0-156,0-1 0,0-1 0,0 1 0,-1-1 0,1 0 0,-1-1 0,0 0 0,0 0 0,0 0 0,-1-1 0,4-4 30,53-40-196,-62 51 197,1-1-1,-1 1 0,0-1 1,0 1-1,0 0 0,0-1 0,0 1 1,0 0-1,0 0 0,-1 0 1,1-1-1,0 1 0,0 0 1,0 0-1,-1 0 0,1 0 0,-1 1 1,1-1-1,-1 0 0,1 1 0,0 0 8,12 20-151,1 3 317,1 0 0,1-2 0,12 13-174,-23-30-206,0 0 1,0-1 0,1 0 0,0 0 0,0 0 0,0-1 0,1 1 0,-1-1 0,1-1 0,0 0 0,0 0 0,1 0 0,-1-1 0,0 0-1,5 1 206,34-1-6680</inkml:trace>
</inkml:ink>
</file>

<file path=ppt/ink/ink8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0.1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4 21882,'-7'-3'2257,"7"3"-1585,0 0 241,0 0-449,0 0-464,0 0-320,0 3-561,21 6-3216</inkml:trace>
</inkml:ink>
</file>

<file path=ppt/ink/ink8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0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18104,'0'0'2479,"0"0"-750,0 0-385,0 0-394,0 0-470,0 8-90,0 308 891,0-178-4697,0-137-636</inkml:trace>
</inkml:ink>
</file>

<file path=ppt/ink/ink8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1.3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1 379 18264,'27'0'1110,"1"-1"-1,0-2 0,15-4-1109,-24 3 48,1-2-1,-1 0 1,-1-1-1,1 0 1,-1-2 0,-1 0-1,0-1 1,4-4-48,-2 2-315,-1-1 0,-1-1 0,-1 0 1,0-2-1,0 0 0,0-3 315,-9 12-564,-2-1 0,1-1 0,-1 1 1,0-1-1,-1 0 0,0 0 0,0 0 0,-1 0 0,0-1 0,-1 0 0,0 1 0,-1-1 0,0 0 1,0-6 563,0 14-96,-1 0 1,0 0 0,0 0-1,0-1 1,0 1 0,0 0-1,0 0 1,-1 0 0,1 0-1,-1 0 1,1 0 0,-1 0-1,0 0 1,0 1 0,0-1-1,0 0 1,0 0 0,0 0-1,0 1 1,-1-1 0,1 1 95,-2-1 351,-1 1 0,1 0 0,-1 0 0,0 0 0,1 1 0,-1-1 0,1 1 0,-1 0 0,0 0 0,1 0 0,-2 1-351,2-1 264,0 0 21,-1 0-1,1 0 1,0 1 0,-1-1-1,1 1 1,0 0 0,0 0-1,0 0 1,0 0 0,0 1-1,0-1 1,0 1-1,0 0 1,0 0 0,1 0-1,-1 0 1,1 0 0,0 0-1,-2 3-284,-1 1 244,1 0-1,0 0 0,1 1 1,-1-1-1,1 1 0,1 0 1,-1 0-1,1 0 0,0 1-243,-3 18 300,1 0-1,1 1 1,1 0-1,1 15-299,1-13 196,-1-19-150,0 0 1,1 0-1,1 1 0,0-1 0,0 0 0,1 0 0,0 0 0,1 1-46,-2-10 1,0 1-1,0 0 1,0 0-1,0 0 1,0-1-1,0 1 1,0 0-1,1-1 0,-1 1 1,1-1-1,-1 0 1,1 1-1,0-1 1,-1 0-1,1 0 1,0 0-1,1 0 0,0 0-9,1 0-1,-1 0 0,1 0 0,0-1 1,0 0-1,-1 0 0,1 0 0,0 0 1,0 0-1,-1-1 0,1 1 0,3-2 10,0-1-145,0 1 0,0-1-1,0-1 1,-1 1-1,1-1 1,-1-1-1,0 1 1,0-1 0,-1 0-1,1 0 1,2-4 145,54-67-3298,-59 71 2977,40-62-4241,-42 66 5610,-1 1 374,1 5-266,10 79 2197,13 48-2923,-22-128-438,-1-4-366,-1-4-1995,0-20-3914,0-5-4516</inkml:trace>
</inkml:ink>
</file>

<file path=ppt/ink/ink8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1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0 102 11877,'0'-13'4498,"0"4"-2705,25-1 720,17-3-992,8 7-897,6-10-624,-7 4-816,-3-11-8516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6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1 177 9941,'40'-5'8839,"-11"-7"-6430,-21 5-2387,0 1 0,-1-1 0,0 0 0,0-1 1,0 0-1,1-3-22,-4 6 42,-1 0 1,1 0 0,-1-1 0,0 1-1,-1-1 1,1 0 0,-1 1-1,0-1 1,-1 0 0,1 0-1,-1-1 1,0 1 0,-1 0-1,0 0 1,0-6-43,-1 12 4,0-1 0,-1 0 0,1 0 0,0 1 0,-1-1 0,1 0 0,0 1 0,-1-1 0,1 1 0,-1 0 0,1 0-1,-1-1 1,1 1 0,-1 0 0,1 0 0,-1 0 0,1 1 0,-1-1 0,1 0-4,-36 2 53,34-2-47,-1 1 1,1 0-1,-1-1 0,1 1 1,-1 1-1,1-1 0,0 1 0,-1-1 1,1 1-1,0 0 0,0 0 1,0 0-1,1 0 0,-1 1 1,0-1-1,1 1 0,-1 0 0,1-1 1,0 1-1,0 0 0,0 1 1,1-1-1,-1 0 0,1 0 0,-1 1 1,1-1-1,0 1 0,0 2-6,-2 10 79,1-1-1,1 0 0,0 0 0,1 1 1,1-1-1,0 3-78,0-14 1,-1-1-1,1 1 1,0 0 0,0-1 0,0 1-1,1-1 1,-1 1 0,1-1 0,0 1-1,0-1 1,0 0 0,0 0 0,1 0-1,-1 0 1,1 0 0,0-1 0,0 1-1,0-1 1,0 0 0,0 0 0,0 0 0,0 0-1,1 0 1,-1-1 0,1 1 0,-1-1-1,1 0 1,0 0 0,3 0-1,-1 0-21,0 0-1,-1 0 1,1-1 0,0 0 0,-1 0-1,1 0 1,0-1 0,0 1 0,-1-2-1,1 1 1,-1 0 0,1-1 0,-1 0-1,0-1 1,1 1 0,-1-1 0,0 0-1,-1 0 1,3-2 21,30-27-69,-22 21-170,-1-1 0,-1 0 0,0-2 0,-1 1 0,0-1 0,-1-1 0,8-13 239,-10 13-189,-6 11-15,0-1-1,0 0 1,0 0-1,-1 0 1,0 0-1,0-1 1,0 1-1,0-1 1,-1 1-1,0-1 1,0-5 204,-1 10 360,0 1 176,0 0-173,0 0-190,0 0-101,0 0 19,0 0 48,0 29 560,0-5-394,2 0 1,0 0 0,1-1-1,1 1 1,1-1-1,1 0 1,2 0 0,0-1-1,1 1-305,-9-23-1,1 1 0,-1 0-1,0-1 1,1 1-1,-1-1 1,0 1-1,1 0 1,-1-1-1,1 1 1,-1-1 0,1 1-1,-1-1 1,1 1-1,-1-1 1,1 0-1,-1 1 1,1-1 0,0 0-1,-1 1 1,1-1-1,-1 0 1,1 0-1,0 0 1,-1 1 0,1-1-1,0 0 1,0 0-1,-1 0 1,1 0-1,0 0 1,-1 0 1,18-15 96,7-32 28,-23 43-158,12-29-157,-8 18-18,0 1 1,1 0-1,0 0 0,1 1 0,1 0 0,5-6 209,-14 18-5,0 1 0,1 0-1,-1-1 1,0 1 0,0 0-1,0 0 1,1 0 0,-1-1-1,0 1 1,0 0-1,1 0 1,-1 0 0,0 0-1,1-1 1,-1 1 0,0 0-1,1 0 1,-1 0 0,0 0-1,0 0 1,1 0-1,-1 0 1,0 0 0,1 0-1,-1 0 1,0 0 0,1 0-1,-1 0 1,0 0 0,1 0-1,-1 0 1,0 0-1,1 1 1,-1-1 0,0 0-1,0 0 1,1 0 0,-1 0-1,0 1 1,0-1 0,1 0-1,-1 0 1,0 0-1,0 1 6,10 18 164,0 24 453,-8-26-378,12 56 512,-13-70-736,0 1-1,0-1 0,0 1 0,1-1 1,-1 1-1,1-1 0,0 0 1,0 0-1,0 0 0,1 0 0,-1 0 1,1 0-1,-1 0 0,1-1 1,0 1-1,3 1-14,-5-4-36,1 1 0,-1 0 1,1-1-1,0 1 0,-1-1 0,1 1 0,0-1 1,-1 0-1,1 0 0,0 0 0,0 0 0,-1 0 1,1 0-1,0 0 0,-1 0 0,1-1 1,0 1-1,-1-1 0,1 1 0,0-1 0,-1 0 1,1 0-1,-1 0 0,1 1 0,-1-1 1,0-1-1,1 1 0,-1 0 36,32-40-2633,-28 33 1741,17-28-5658</inkml:trace>
</inkml:ink>
</file>

<file path=ppt/ink/ink8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2.6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1 321 1361,'0'0'14868,"0"0"-10442,0 0-3044,0 0-155,0 0-563,29-7 758,-18-4-1353,-1-1-1,0 0 0,0-1 1,-1 0-1,-1 0 0,0-1 1,0-2-69,9-13 23,5-6-12,-10 18-30,-2 0 0,1 0-1,-2-1 1,-1 0-1,7-20 20,-15 38-18,0-1-1,0 1 0,1-1 0,-1 0 1,0 1-1,0-1 0,0 1 0,0-1 1,0 0-1,0 1 0,0-1 0,0 0 1,0 1-1,0-1 0,0 0 0,0 1 1,0-1-1,0 1 0,-1-1 0,1 0 1,0 1-1,0-1 0,-1 1 0,1-1 1,0 1-1,-1-1 0,1 1 0,-1-1 1,1 1-1,-1-1 0,1 1 0,-1-1 1,1 1-1,-1 0 0,1-1 19,-24 0-1019,13 2 1131,10-1-113,0 1 0,1-1-1,-1 0 1,0 1 0,0-1 0,1 1-1,-1 0 1,0-1 0,1 1 0,-1 0 0,0-1-1,1 1 1,-1 0 0,1 0 0,0-1-1,-1 1 1,1 0 0,-1 0 0,1 0-1,0 0 1,0-1 0,-1 1 0,1 0 0,0 0-1,0 1 2,-5 30 32,4-25-6,-11 102 598,5 0 0,6 63-624,1-171-17,-1 0-1,1 0 0,0-1 1,0 1-1,0 0 1,0 0-1,1 0 0,-1 0 1,0-1-1,0 1 0,0 0 1,1 0-1,-1-1 0,0 1 1,1 0-1,-1 0 0,1-1 1,-1 1-1,1 0 1,-1-1-1,1 1 0,-1-1 1,1 1-1,0-1 0,-1 1 1,1-1-1,0 1 0,-1-1 1,1 1-1,0-1 1,0 0-1,-1 0 0,2 1 18,0-1-162,0 0-1,0 0 1,0 0-1,0 0 1,0 0-1,0-1 1,1 1-1,-1-1 1,0 1-1,0-1 1,0 0 0,1 0 162,29-23-4747</inkml:trace>
</inkml:ink>
</file>

<file path=ppt/ink/ink8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3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 1 20553,'0'25'2610,"-14"13"-2306,-7 3 544,3-2-256,8-5-592,3-5-192,3-10-848,4-16-3874</inkml:trace>
</inkml:ink>
</file>

<file path=ppt/ink/ink8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3.4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7555,'0'41'14055,"0"7"-13063,0-1-223,0-6 79,0-6-560,0-6-192,0-7-96,0-15 0,7-7-416,11 0-1441,6-23-8035</inkml:trace>
</inkml:ink>
</file>

<file path=ppt/ink/ink8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3.7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16904,'-4'0'4610,"4"0"-4450,0 6-80,0 10-80,0-10-128,0 1-3810</inkml:trace>
</inkml:ink>
</file>

<file path=ppt/ink/ink8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4.3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15607,'6'7'6735,"-2"10"-4947,-1 19-2232,-2-32 1004,0 70 289,-1-39-620,1 0 0,2 0 0,2 3-229,-5-38 2,0 1-1,0-1 0,0 0 1,0 1-1,0-1 0,0 0 1,0 0-1,0 1 0,1-1 0,-1 0 1,0 1-1,0-1 0,0 0 1,0 1-1,1-1 0,-1 0 0,0 0 1,0 1-1,0-1 0,1 0 1,-1 0-1,0 0 0,0 1 0,1-1 1,-1 0-1,0 0 0,1 0 1,-1 0-1,0 1 0,0-1 1,1 0-1,-1 0 0,0 0 0,1 0 1,-1 0-1,0 0 0,1 0 1,-1 0-1,0 0 0,1 0 0,-1 0 1,0 0-1,1 0 0,-1 0 1,0-1-1,1 1 0,-1 0 1,0 0-1,0 0 0,1 0 0,-1 0 1,0-1-1,1 1 0,-1 0 1,0 0-1,0-1 0,0 1 0,1 0 1,-1 0-1,0-1 0,0 1-1,16-18 23,-5-1-167,1 0 0,0 1 0,2 0 1,0 1-1,1 1 0,1 0 0,0 1 0,1 1 1,1 0-1,7-3 144,-25 17-5,1 0 1,-1 0 0,0 0-1,1 0 1,-1 0-1,1 0 1,-1 0-1,0 0 1,1 0-1,-1 0 1,0 0 0,1 0-1,-1 0 1,0 1-1,1-1 1,-1 0-1,0 0 1,1 1-1,-1-1 1,0 0 0,0 0-1,1 1 1,-1-1-1,0 0 1,0 0-1,1 1 1,-1-1 0,0 0-1,0 1 1,0-1-1,0 0 1,0 1-1,1-1 1,-1 1-1,0-1 1,0 0 0,0 1-1,0-1 1,0 0-1,0 1 1,0-1-1,0 1 1,0-1-1,-1 0 5,4 25 42,-3-19-46,3 32 153,6 52 318,-7-82-407,-1 0 0,2 0 0,-1 0 0,1 0 0,0-1 0,0 1 0,1-1 0,0 0 0,2 2-60,-6-8-15,1 0 0,0 0 0,0 0 0,0 0 0,0 0 0,0 0 0,0 0 0,1 0 0,-1-1 0,0 1 1,0-1-1,1 1 0,-1-1 0,0 1 0,1-1 0,-1 1 0,0-1 0,1 0 0,-1 0 0,0 0 0,1 0 0,-1 0 1,1 0-1,-1 0 0,0 0 0,1-1 0,-1 1 0,0 0 0,1-1 0,-1 1 0,1-1 15,3-2-465,-1 1 0,0 0 0,0-1 0,0 0 0,0 0 0,0 0 0,0 0-1,0-2 466,28-33-10071</inkml:trace>
</inkml:ink>
</file>

<file path=ppt/ink/ink8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4.6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13894,'0'32'7396,"-4"9"-6196,0 7 1,4 3-161,0 6-656,0 0-31,0-3-145,0 0 64,0-10-48,0-6-64,4-6-144,0-13-16,3-10 0,-4-5-368,1-4-448,-1 0-1409,-3 0-4723</inkml:trace>
</inkml:ink>
</file>

<file path=ppt/ink/ink8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5.0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76 17304,'0'0'4962,"7"0"-4306,25 0 1041,6 0-896,8-3-529,7-13-160,-7 4-112,-4-1-16,-10-3-1457,-14 0-4161</inkml:trace>
</inkml:ink>
</file>

<file path=ppt/ink/ink8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5.6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1 308 16231,'0'0'3325,"4"0"-1578,3-1-1557,-1 0-1,1-1 1,-1 1-1,1-2 1,-1 1-1,0 0 0,1-1 1,-1 0-1,0-1 1,-1 1-1,1-1 1,-1 0-1,0-1 1,0 1-1,0-1 1,0 0-1,-1 0 1,0-1-1,1-1-189,14-18 31,-2-1 0,-1-1-1,8-19-30,-20 37-49,0 0-1,-1-1 1,0 0-1,-1 1 0,0-1 1,0 0-1,-1 0 0,0 0 1,-1 0-1,0-5 50,-26 14-90,22 1 98,0 1 1,0 0-1,1 1 1,-1-1-1,0 1 1,0 0 0,1 0-1,-1 0 1,1 0-1,-1 1 1,1-1 0,0 1-1,0 0 1,0 0-1,1 0 1,-1 0 0,1 0-1,-1 1 1,1-1-1,0 1 1,0-1 0,1 1-1,-1 1-8,-6 13 79,1 1-1,0 0 1,2 0 0,-1 5-79,0 1 89,0 1 0,2 0 0,1 0-1,1-1 1,1 1 0,3 22-89,-2-47 1,0 0-1,0 0 1,1-1-1,-1 1 1,1 0 0,-1-1-1,0 1 1,1 0-1,-1-1 1,1 1-1,-1 0 1,1-1-1,0 1 1,-1-1-1,1 1 1,0-1 0,-1 1-1,1-1 1,0 0-1,-1 1 1,1-1-1,0 0 1,0 1-1,0-1 1,-1 0-1,1 0 1,0 0 0,0 0-1,0 0 0,29 1 7,-21-1-3,7-2-140,0 1 1,-1-2-1,1 0 1,-1-1-1,0 0 1,0-1-1,0-1 1,-1 0-1,8-5 136,-4 1-878,0-1-1,0 0 1,-1-2 0,-1 1-1,0-2 1,-1 0-1,2-3 879,-9 7 56,-1-1-1,1 0 0,-2-1 0,1 1 1,-2-1-1,1-1 0,0-4-55,-9 36 5380,5 21-5077,0-7-162,-3-5-92,5 78 79,-3-95-121,0 0 0,1 0-1,1 0 1,0 0 0,1 0 0,0-1 0,0 1 0,2 0-7,-6-11 0,0 0 0,0 1-1,0-1 1,0 0 0,0 1-1,0-1 1,0 0 0,0 0-1,0 1 1,0-1 0,0 0-1,1 0 1,-1 1 0,0-1-1,0 0 1,0 0 0,0 1-1,1-1 1,-1 0 0,0 0-1,0 0 1,0 1 0,1-1-1,-1 0 1,0 0 0,0 0-1,1 0 1,-1 0 0,0 1-1,0-1 1,1 0 0,-1 0-1,0 0 1,1 0-1,-1 0 1,0 0 0,0 0-1,1 0 1,-1 0 0,0 0-1,1 0 1,-1 0 0,0 0-1,0 0 1,1-1 0,-1 1-1,0 0 1,0 0 0,1 0-1,-1 0 1,0 0 0,0-1-1,1 1 1,-1 0 0,7-22-66,-1-42-138,-5 56 156,1-29-43,-2 16 51,2 0 0,0 0 0,1 0 0,6-20 40,-7 36 43,-1 1-1,1-1 1,0 1-1,-1 0 1,2 0-1,-1 0 0,1 0 1,-1 0-1,1 0 1,0 0-1,0 1 1,1 0-1,-1-1 1,1 1-1,-1 1 1,1-1-1,0 0 1,0 1-1,0 0 1,1 0-1,-1 0 1,1 0-1,-1 1 0,2-1-42,51-5 525,-43 6-1168,0-1-1,-1 0 1,1-1 0,-1 0 0,7-3 643,0-5-6753</inkml:trace>
</inkml:ink>
</file>

<file path=ppt/ink/ink8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6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5 220 15207,'2'-1'524,"1"1"1,0 0-1,-1-1 0,1 0 1,-1 1-1,1-1 0,0 0 0,-1 0 1,0 0-1,1-1 0,-1 1 1,0-1-1,0 1 0,0-1 1,1-1-525,32-38 2430,-21 14-2550,0 0 0,6-18 120,-16 36 299,3-5-291,-5 12-3,-1-1 0,0 1-1,1-1 1,-1 1 0,0-1-1,0 0 1,-1 0 0,1 1-1,0-1 1,-1 0-1,0 0 1,0-2-5,0 4-29,-19 20-27,1 0 1,1 2-1,0 0 1,2 1-1,-4 7 56,13-16 5,-1 0 1,2 0-1,0 0 0,0 0 1,1 1-1,1 0 1,0 0-1,1 0 0,0 0 1,1 14-6,1-27 1,0 0 1,0 1 0,0-1 0,0 0 0,0 0 0,0 1 0,0-1 0,0 0 0,0 1-1,1-1 1,-1 0 0,1 0 0,-1 0 0,1 1 0,-1-1 0,1 0 0,-1 0-1,1 0 1,0 0 0,0 0 0,0 0 0,0 0 0,0 0 0,-1 0 0,2 0-2,1 0 9,1 0 1,-1-1 0,0 1-1,0-1 1,0 0 0,1 0 0,-1 0-1,0 0 1,3-1-10,1 1 4,-2-1 1,0 0-1,0 0 0,1 0 0,-1-1 0,0 0 0,0 0 0,0 0 1,-1 0-1,1-1 0,-1 0 0,3-2-4,49-43-1,-25 20-25,162-133-785,-192 160 816,0 0-1,1 1 1,-1-1-1,0 0 1,0 1-1,1-1 1,-1 1-1,0 0 1,1 0-1,-1-1 1,0 1 0,1 0-1,-1 0 1,0 0-1,1 0 1,-1 0-1,0 1 1,1-1-1,-1 0 1,0 1 0,1-1-1,-1 1 1,0-1-1,0 1 1,1-1-1,-1 1 1,0 0-1,0 0 1,0 0-1,0-1 1,0 1 0,0 0-1,0 0 1,0 0-1,0 1 1,-1-1-1,1 0 1,0 0-1,-1 0 1,1 2-5,6 7 3,-2 1 0,1 0 0,-1 0 0,0 5-3,-2-8 25,2 7-13,0 0 0,-1 1 1,-1 0-1,-1-1 0,0 1 0,-1 11-12,-1-19 7,1-1-1,-2 1 1,1-1-1,-1 0 1,0 1-1,0-1 1,-1 0-1,0 0 1,-1 0-1,1 0 1,-1 0-1,-1 0 1,1-1-1,-1 1 1,-1-1-7,1 0 3,-1 0 0,-1 0 0,1-1 0,-1 0 0,0 0 0,0-1 0,-1 1 1,1-1-1,-1-1 0,0 1 0,0-1 0,0 0 0,0-1 0,-1 0 1,1 0-1,-1-1 0,-3 1-3,10-2-2,1-1 1,-1 1 0,0-1-1,1 0 1,-1 1-1,0-1 1,1 1 0,-1-1-1,1 0 1,0 0-1,-1 1 1,1-1 0,-1 0-1,1 0 1,0 1-1,0-1 1,-1 0 0,1 0-1,0 0 1,0 0-1,0 1 1,0-1 0,0 0-1,0 0 1,0 0-1,0 0 2,0-29-14,0 27 12,1-5-9,-1 0 1,1 1 0,1-1 0,-1 1 0,1-1 0,1 1 0,-1 0-1,1 0 1,1 0 0,-1 0 0,1 0 0,0 1 0,1 0 0,-1-1 0,1 2-1,1-1 1,-1 1 0,4-4 10,15-10-159,0 2 0,0 0 1,2 2-1,6-3 159,2-1-319,61-26-340,-93 44 683,-1 1 0,0 0 0,0 0 0,1 0 0,-1 0 0,0 0 0,1 0-1,-1 0 1,0 0 0,1 0 0,-1 0 0,0 1 0,0-1 0,1 0 0,-1 1 0,0-1 0,0 1 0,0 0 0,0-1 0,0 1 0,0 0 0,1 0-1,-2 0 1,1 0 0,0 0 0,0 0 0,0 0 0,0 0 0,-1 0 0,1 0 0,0 0 0,-1 0 0,1 0 0,0 2-24,19 46 445,-18-40-341,2 4-48,-2 0-1,0 0 1,0 1 0,-1-1-1,-1 1 1,0 0-1,-2 5-55,1 16 86,1-34-83,0-1-1,0 1 1,0-1-1,0 1 1,0-1-1,-1 1 1,1-1 0,0 1-1,0-1 1,-1 1-1,1-1 1,0 1-1,-1-1 1,1 0-1,0 1 1,-1-1-1,1 1 1,-1-1 0,1 0-1,-1 1 1,1-1-1,-1 0 1,1 0-1,-1 0 1,1 1-1,-1-1 1,1 0-1,-1 0 1,1 0 0,-1 0-1,1 0 1,-1 0-1,0 0 1,1 0-1,-1 0 1,1 0-1,-1 0 1,1 0-1,-1 0 1,1 0 0,-1-1-3,-4 1 10,40-7 13,1-2 0,-1-1 1,0-2-1,20-11-23,-8 5 30,-28 11-17,-1 0 0,0-2 0,0 0 0,0-1 1,9-8-14,-23 15 2,1 0 1,-1-1-1,0 0 1,0 0-1,0 0 1,0-1 0,-1 1-1,0-1 1,0 0-1,0 0 1,0 0-1,-1 0 1,0-1 0,0 1-1,0 0 1,-1-1-1,0 0 1,0 1-1,0-1 1,-1-5-3,0 10 4,0 0-1,0 0 1,0-1 0,0 1-1,-1 0 1,1 0 0,0 0-1,-1 0 1,1 0 0,-1 0-1,1 0 1,-1 0 0,1 1-1,-1-1 1,0 0 0,1 0-1,-1 0 1,0 1 0,0-1-1,0 0 1,0 1 0,0-1-1,1 0 1,-1 1 0,0 0-1,0-1 1,0 1 0,0-1-1,0 1 1,-1 0 0,1 0-1,0 0 1,0-1 0,0 1-1,0 0 1,0 0 0,0 0-1,0 1 1,0-1 0,0 0-1,0 0 1,0 1 0,-1-1-4,0 1 3,-1-1 1,1 1-1,0-1 1,-1 1 0,1 0-1,0 0 1,0 0-1,-1 0 1,1 0 0,0 1-1,0-1 1,0 0-1,1 1 1,-1 0-1,0-1 1,0 1 0,1 0-1,-1 0 1,1 0-1,-1 2-3,-1 3 13,1 0 0,0 0 0,0 1-1,1-1 1,0 1 0,0-1 0,1 1 0,0-1-1,0 1 1,1 0 0,-1-1 0,3 6-13,-2-8 10,0-1 1,1 0-1,0 1 0,0-1 1,0 0-1,0 0 1,1 0-1,-1 0 1,1-1-1,0 1 1,0-1-1,1 1 1,-1-1-1,0 0 1,1-1-1,0 1 1,0 0-1,0-1 1,0 0-1,4 2-10,16 3-59,-1-1-1,1-1 0,0-1 1,1-1-1,-1-1 0,0-1 1,1-1-1,4-2 60,11 2-1041,39 0-4089</inkml:trace>
</inkml:ink>
</file>

<file path=ppt/ink/ink8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7.5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1 19881,'0'0'2436,"0"0"-907,0 0-361,0 0-309,0 0-395,0 4-266,0 39-12,1 45 136,-4 0 0,-3 0 0,-11 41-322,13-107-38,-1-2-139,2 1-1,0-1 0,1 17 178,2-36-629,0-1-326,0-5-1286,0-24-2834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7.2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11877,'0'0'3637,"0"8"317,2 72 1191,5 18-5145,7 17 316,13 36-316,-21-134-1113,-2-31 150,-2-32 195,-1 39 624,0 0 0,-1 1 0,0-1 0,0 1 0,-1-1 0,0 0 0,0 1 0,0-1 0,-1 1 0,0 0 1,0-1-1,-1 1 0,0 0 0,0 0 0,0 1 0,-1-1 0,0 1 0,0 0 0,0-1 0,-4-2 144,0 1-167,-12-13 1001,19 20-815,1-1 0,0 1 0,0 0 0,0-1 1,-1 1-1,1 0 0,0 0 0,0-1 0,0 1 0,0 0 1,0-1-1,0 1 0,0 0 0,0-1 0,0 1 0,0 0 0,0-1 1,0 1-1,0-1 0,0 1 0,0 0 0,0-1 0,0 1 1,0 0-1,0 0 0,0-1 0,0 1 0,1 0 0,-1-1 0,0 1 1,0 0-1,0-1 0,1 1 0,-1 0 0,0 0 0,0-1 1,1 1-1,-1 0 0,0 0 0,1 0 0,-1 0 0,0-1 0,0 1 1,1 0-1,-1 0 0,0 0 0,1 0 0,-1 0 0,0 0 1,1 0-1,-1 0 0,0 0 0,1 0 0,-1 0 0,0 0 0,1 0 1,-1 0-1,1 0 0,-1 0 0,0 0 0,0 0 0,1 1-19,23-5 83,0 0 0,0-1 0,8-4-83,-13 3 13,1 1 0,0 1-1,0 0 1,0 2-1,0 0-12,-18 2 30,-2 0 63,2 3-18,-1 0 0,0 0 0,0 0 0,0 0 0,0 0 0,0 1 0,-1-1 0,1 0 1,-1 0-1,0 2-75,2 11 138,4 15 3,-4-15-81,1 1 1,1-1 0,1-1 0,0 1-1,4 8-60,-7-21-2,-1 0 0,1 0 0,0 1-1,0-1 1,0 0 0,1 0 0,-1-1-1,1 1 1,0 0 0,-1-1 0,1 0 0,0 1-1,0-1 1,1-1 0,-1 1 0,0 0-1,1-1 1,-1 1 0,1-1 0,-1 0 0,1 0-1,0-1 1,-1 1 0,1-1 0,0 0-1,1 0 3,0 1 7,0-2 0,0 1 0,0 0 0,0-1 0,0 0 0,0 0-1,0-1 1,0 1 0,-1-1 0,1 0 0,0-1 0,-1 1 0,0-1 0,1 0-1,-1 0 1,0 0 0,0 0 0,-1-1 0,1 1 0,-1-1 0,0 0-1,2-2-6,-2-1 17,1 1 0,-1-1 1,0 0-1,0 0 0,-1-1 0,0 1 0,0 0 0,-1-1 0,0 1 0,0-1 0,-1 0 0,0 1 0,0-1 0,-1-6-17,0 11 3,0 0 1,0 0-1,-1 1 0,1-1 0,0 0 1,-1 0-1,0 1 0,1-1 1,-1 1-1,0-1 0,-1 1 0,1 0 1,0 0-1,-1 0 0,1 0 1,-1 0-1,1 1 0,-1-1 1,0 1-1,0 0 0,1-1 0,-1 1 1,0 1-1,0-1 0,0 0 1,0 1-1,-1-1 0,0 1-3,-17-3 36,-1 1 1,1 0-1,-17 2-36,26 0 23,-1 0-121,-15 0 324,27 0-274,1 0 0,-1 1-1,0-1 1,1 0 0,-1 0 0,0 0-1,1 1 1,-1-1 0,1 0 0,-1 1-1,0-1 1,1 1 0,-1-1-1,1 1 1,-1-1 0,1 1 0,-1-1-1,1 1 1,0-1 0,-1 1 0,1-1-1,0 1 1,-1 0 0,1-1 0,0 1-1,0-1 1,-1 1 0,1 0-1,0 0 1,0-1 0,0 1 0,0 0-1,0 0 49,3-1-3460,10-3-7364</inkml:trace>
</inkml:ink>
</file>

<file path=ppt/ink/ink8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7.9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19273,'9'-6'416,"0"1"1,1 1-1,0 0 0,0 0 1,0 1-1,1 0 1,-1 0-1,1 1 0,10 0-416,20-1 627,-1 2 0,2 2-626,0 0 599,-41-1-596,0 1 0,-1 0 0,1 0 0,-1-1 0,1 1 0,-1 0 0,1 0 0,-1 0 0,1 0 0,-1-1 0,0 1 0,1 0 0,-1 0 0,0 0 0,0 0 0,0 0 0,0 0 0,0 0 0,0 0 0,0 0 0,0 0 0,0 0 0,0-1 0,0 1 0,-1 0-4,-3 28 116,-1-23-96,0 1-1,0-1 0,0-1 0,0 1 0,-1-1 1,0 0-1,0 0 0,-1-1 0,1 0 0,-1 0 0,0 0 1,-2 0-20,-18 8 18,-1-1 0,-17 5-18,33-13-499,-28 9 743,28-2-7848,12-9-8983</inkml:trace>
</inkml:ink>
</file>

<file path=ppt/ink/ink8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8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16183,'0'0'3245,"0"0"-1122,0 0-671,0 0-583,0 0-389,0 4-242,0 235 728,0-238-963,0 1 0,-1-1 0,1 1 0,0-1-1,0 0 1,0 1 0,0-1 0,0 1 0,0-1 0,1 1 0,-1-1 0,0 1 0,1-1 0,-1 0 0,1 1 0,0-1 0,-1 0 0,1 1 0,0-1 0,0 0 0,0 0 0,0 0 0,0 0 0,0 0-1,0 0 1,0 0 0,0 0 0,0 0 0,1 0 0,-1-1 0,0 1 0,1 0 0,-1-1 0,0 1 0,1-1 0,-1 1 0,1-1 0,-1 0 0,0 0 0,1 0 0,-1 0 0,1 0 0,-1 0 0,1 0-1,-1 0 1,1 0 0,-1-1 0,1 1 0,-1-1 0,0 1 0,1-1 0,0 0-3,6-2-8,-1 0 0,0-1 1,0 1-1,0-2 0,0 1 0,-1-1 0,0 0 0,0 0 0,1-2 8,32-38-523,-2-2-1,-3-1 0,4-10 524,-35 59 427,-1 10-243,0 24-134,-1-17 76,0-3-79,2 1 0,-1 0 0,2-1 0,0 0 0,1 0 0,1 0 0,0 0 0,1-1 0,0 0 0,1 0 0,1-1 0,0 0 0,3 2-47,-10-14-119,-1 1 1,0-1-1,1 0 1,-1 0-1,1 0 1,0 0-1,-1 0 1,1 0-1,0 0 1,0 0-1,-1-1 1,1 1-1,0-1 1,0 1-1,0-1 1,0 0-1,0 0 1,0 0-1,0 0 119,13 0-4869</inkml:trace>
</inkml:ink>
</file>

<file path=ppt/ink/ink8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9.0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16456,'0'0'4273,"0"0"-2464,0 4-982,3 25-348,1 0-1,1-1 0,2 1 0,1-1 0,7 16-478,-1-1 157,2 17 34,-12-38-131,2-1 0,0-1-1,2 1 1,7 16-60,-13-37-38,-1 0 0,0-1 0,0 1 1,1 0-1,-1 0 0,0-1 0,0 1 0,1-1 0,-1 1 1,0-1-1,0 1 0,0-1 0,0 0 0,0 0 1,0 1-1,0-1 0,0 0 0,0 0 0,0 0 1,0 0-1,-1 0 0,1 0 0,0 0 0,-1-1 1,1 1 37,11-10-240,-5 6 145,2 1 0,-1 0 0,0 1-1,1 0 1,-1 0 0,1 1 0,0 0-1,0 1 1,0 0 0,0 0 0,0 1 0,0 0-1,0 0 1,5 2 95,-10-2 15,0 1 0,0 0 0,-1 0 0,1 0 0,0 0 0,-1 0 0,1 1 1,-1-1-1,1 1 0,-1 0 0,0 0 0,0 1 0,0-1 0,0 0 0,0 1 0,0 0 0,-1 0 0,1 0 0,-1 0 0,0 0 0,0 0 0,0 1 0,0-1 0,-1 0 0,1 1 0,-1 0 0,0-1 0,0 1 0,0 0 0,0 0 0,-1-1 0,0 1 0,0 0 0,0 1-15,0-3 23,-1 0 0,0 0 0,0 0 0,0 0 0,0 0 0,0-1 0,0 1 0,0 0 0,-1 0 0,1-1 0,-1 1 0,1-1 0,-1 1 0,1-1 0,-1 0 0,0 1 0,0-1 0,0 0-1,0 0 1,0 0 0,0-1 0,0 1 0,0 0 0,-2 0-23,-55 13 130,-52-10-70,82-4-198,29 0 98,-1 0 0,1 0 0,0 0 0,0 0 0,0 0 0,0 0 0,-1 0 0,1 0 0,0 0 0,0 0 0,0 0 0,0 0 0,-1 0 0,1 0 0,0 0 0,0 0 0,0-1 0,0 1 0,0 0 0,-1 0 0,1 0 0,0 0 0,0 0 0,0 0 0,0 0 0,0 0 0,0-1 0,-1 1 0,1 0 0,0 0 0,0 0 0,0 0 0,0 0 0,0-1 0,0 1 0,0 0 0,0 0 0,0 0 0,0 0 0,0-1 0,0 1 0,0 0 0,0 0 0,0 0 0,0 0 0,0-1 0,0 1 0,0 0 0,0 0 0,0 0 0,0 0 0,0-1 40,0-1-644,0-9-3403</inkml:trace>
</inkml:ink>
</file>

<file path=ppt/ink/ink8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39.6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0 16904,'0'0'4148,"0"0"-2248,0 0-873,0 0-165,0 13-219,-3 416 973,-2-402-1979,5-27 354,0 1 1,-1-1 0,1 1-1,0-1 1,0 0-1,0 1 1,-1-1-1,1 1 1,0-1-1,0 0 1,-1 1-1,1-1 1,0 0 0,-1 0-1,1 1 1,-1-1-1,1 0 1,0 0-1,-1 1 1,1-1-1,-1 0 1,1 0 0,-1 0-1,1 0 1,0 0-1,-1 1 1,1-1-1,-1 0 1,1 0-1,-1 0 1,1 0-1,-1-1 1,1 1 0,-1 0-1,1 0 1,0 0-1,-1 0 1,1 0-1,-1 0 1,1-1-1,-1 1 1,1 0-1,0 0 1,-1-1 0,1 1-1,0 0 1,-1-1-1,1 1 1,0 0-1,-1-1 1,1 1-1,0 0 9,-1-4-46,-1 1-1,1 0 0,1-1 0,-1 1 1,0-1-1,1 1 0,0-1 0,-1 1 1,1-1-1,1 1 0,-1-1 0,1-3 47,0-2-100,-1 5 77,1 0 0,0 0 0,0 1 0,1-1 0,-1 0 0,1 1 0,-1-1 0,1 1 0,0-1 0,1 1-1,-1 0 1,0 0 0,1 0 0,0 0 0,0 0 0,0 1 0,0-1 0,0 1 0,0 0 0,1 0 0,-1 0 0,1 0 0,-1 1 0,1-1 23,12-5-104,0 0 0,0 2 0,0 0 0,1 0 0,1 2 104,-8 0-84,0 1-1,0 1 0,0 0 1,0 0-1,0 1 1,0 0-1,10 2 85,-20-2 1,1 1 0,0-1-1,0 1 1,-1-1 0,1 1 0,0-1-1,-1 1 1,1 0 0,-1-1 0,1 1 0,-1 0-1,1 0 1,-1-1 0,0 1 0,1 0-1,-1 0 1,0 0 0,1-1 0,-1 1-1,0 0 1,0 0 0,0 0 0,0 0 0,0 0-1,0-1 1,0 2-1,0 28 36,-1-21-20,1-5 13,0 0 0,-1 0 0,0 0 0,1 0 0,-1 0 0,-1-1 0,1 1 1,0 0-1,-1 0 0,0-1 0,0 1 0,0-1 0,0 0 0,-1 0 0,-2 3-29,-1 0 68,0 0 0,-1 0 0,0-1 0,0 1 0,0-2 0,-1 1-1,-4 1-67,-5 2 67,0-1-1,0-1 1,0-1-1,-1 0 1,0-1-1,0-1 1,-3-1-67,-1-1-1542,22-1-1350</inkml:trace>
</inkml:ink>
</file>

<file path=ppt/ink/ink8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40.2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0 448 24075,'11'3'227,"-1"-1"0,1-1 1,-1 0-1,1 0 0,0-1 0,-1 0 0,1-1 1,7-2-228,4 1 119,-7 0-100,1 0 0,-1-2 1,1 0-1,-1 0 0,0-2 0,-1 0 0,1 0 1,-1-2-1,11-7-19,-1 0-83,-1-2 0,-1 0-1,-1-1 1,0-2 0,2-3 83,-17 16-75,1-1-1,-1 0 1,0 0-1,-1-1 1,0 0-1,0 0 1,-1 0-1,0 0 1,0-1 0,-1 0-1,0-4 76,1-9-231,-1-1-1,-1 0 1,-1 0 0,-1-3 231,0 25 17,0 0 1,0-1 0,-1 1 0,1 0 0,0 0 0,-1 0-1,1 0 1,-1 0 0,0 0 0,0 0 0,0 1-1,0-1 1,0 0 0,0 0 0,0 0 0,0 1 0,-1-1-1,1 1 1,-1-1 0,1 1 0,-1 0 0,0-1 0,1 1-1,-1 0 1,0 0 0,0 0 0,0 0 0,0 1-1,0-1 1,0 0 0,0 1 0,0-1 0,0 1 0,0 0-1,0 0 1,0 0 0,0 0 0,0 0 0,0 0-1,0 0 1,0 1 0,0-1 0,0 1 0,0 0 0,0-1-1,0 1 1,0 0 0,0 0 0,0 0 0,0 0-1,1 1 1,-1-1 0,0 1-18,-5 6 19,1 0 0,0 1 1,1-1-1,0 1 0,0 0 0,1 0 0,0 1 1,-1 6-20,-25 88 129,25-84-92,-8 41 111,3 1-1,2 0 0,3 0 1,3 50-148,1-110 2,1 0 0,0 0-1,0 0 1,0 0 0,0 0 0,0 0 0,1 0 0,-1 0-1,0 0 1,1 0 0,0 0 0,-1 0 0,1 0 0,0 0-1,0 0 1,0-1 0,0 1 0,0 0 0,1-1 0,-1 1 0,0-1-1,1 1 1,1 0-2,1 0 7,1-1 0,-1 1 0,1-1 0,-1 0 0,1-1 0,0 1 0,-1-1 0,1 0 0,0 0 0,1 0-7,3-1 5,1 0 1,-1 0-1,0-1 1,0 0-1,0-1 1,0 0-1,0 0 0,6-4-5,68-40-107,-50 28 11,-32 18 93,29-16-362,-1-2 0,23-18 365,-45 31-30,-1 1-1,0 0 1,0-1 0,0 0-1,-1-1 1,0 1 0,0-1-1,0 0 1,-1 0-1,0-1 1,-1 1 0,1-1-1,-2 0 1,2-5 30,1 28 456,0-1-1,0 0 1,2 0-1,5 10-455,4 11 112,-13-28-150,-2-6 7,-1 0 0,0 1 1,1-1-1,-1 1 0,1-1 0,-1 0 0,1 1 0,0-1 0,0 0 0,-1 0 0,1 1 0,0-1 0,0 0 0,0 0 0,0 0 0,0 0 0,1 0 0,-1 0 0,0-1 0,0 1 0,1 0 0,-1 0 1,0-1-1,1 1 0,-1-1 0,1 0 0,-1 1 0,1-1 31,12 0-2049</inkml:trace>
</inkml:ink>
</file>

<file path=ppt/ink/ink8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40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24939,'-7'0'561,"7"0"-401,0 0-160,0 0-32,0 3-464,3 20-881,11-1-2753</inkml:trace>
</inkml:ink>
</file>

<file path=ppt/ink/ink8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41.4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1 2657,'0'0'9300,"0"0"-5028,0 0-2101,0 0-311,0 0-486,0 0-235,0 0-157,0 0-254,0 0-213,0 0-77,0 0-81,0 0-82,0 0-104,0 0-17,0 0-15,0 0-40,-33 0 106,29 1-208,0 0 0,1 0 0,-1 1 0,1-1 0,0 1 0,-1 0 0,1 0 0,0 0 0,0 0 0,0 1 0,0-1 0,1 1 0,-1 0 0,1 0 0,-1 0 0,1 0 0,0 0 0,0 0 0,1 1 0,-1-1 2,-36 75 12,32-59-22,2 1 1,0 0 0,1 0 0,1 0 0,1 0-1,1 0 1,1 13 10,0 0-46,15-32-106,2-3 8,0-1 0,-1-1 0,0 0 0,1-1 0,-1-1 0,-1-1 0,0 0 0,0-2-1,0 1 1,7-7 144,53-25-1520,-75 40 1523,-1 0-1,1 0 1,-1 0 0,1 0-1,0-1 1,-1 1 0,1 0-1,-1 1 1,1-1 0,0 0 0,-1 0-1,1 0 1,-1 0 0,1 0-1,0 0 1,-1 1 0,1-1 0,-1 0-1,1 1 1,-1-1 0,1 0-1,-1 1 1,1-1 0,-1 0 0,0 1-1,1-1 1,-1 1 0,1-1-1,-1 1 1,0-1 0,1 1-1,-1-1 1,0 1 0,0 0 0,1-1-1,-1 1 1,0-1 0,0 1-3,12 35 311,2 4-93,-12-38-210,0 0 0,0 0 0,0-1-1,0 1 1,0-1 0,0 1 0,0-1 0,1 1 0,-1-1 0,0 0-1,1 0 1,-1 0 0,1-1 0,-1 1 0,1-1 0,0 1 0,-1-1-1,1 0 1,0 0 0,-1 0 0,1 0 0,-1 0 0,1-1-1,0 1 1,-1-1 0,1 0 0,1 0-8,1-1 16,0 0-1,0 0 1,-1 0-1,1 0 1,-1-1-1,1 0 1,-1 0-1,0 0 1,0 0-1,-1-1 1,1 1-1,-1-1 1,2-1-16,1-6 68,-1 0 1,0 1-1,-1-2 1,0 1-1,0 0 1,-1-1-1,-1 0 1,0 1-1,-1-1 1,0 0 0,0 0-1,-2 0 1,0-7-69,1 17 27,0 0 0,0-1 1,-1 1-1,1-1 0,-1 1 0,1 0 1,-1 0-1,0-1 0,0 1 1,0 0-1,0 0 0,0 0 1,-1 0-1,1 0 0,-1 0 0,1 0 1,-1 0-1,0 1 0,1-1 1,-1 1-1,0-1 0,0 1 1,0 0-1,0-1 0,-1 1 0,1 0 1,0 0-1,0 1 0,-1-1 1,1 0-1,0 1 0,-1 0 1,1-1-1,-1 1-27,-11-1-725,0 0 0,0 0 0,0 2 0,0 0-1,-6 1 726,8 1-6338</inkml:trace>
</inkml:ink>
</file>

<file path=ppt/ink/ink8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42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9 131 14839,'-1'0'251,"1"0"1,0 0-1,-1 0 0,1 0 1,0 0-1,-1 0 1,1 0-1,-1 0 0,1 0 1,0-1-1,-1 1 0,1 0 1,0 0-1,-1-1 1,1 1-1,0 0 0,0 0 1,-1-1-1,1 1 1,0 0-1,0 0 0,-1-1 1,1 1-1,0 0 1,0-1-1,0 1 0,0-1 1,-1 1-1,1 0 0,0-1 1,0 1-1,0 0 1,0-1-1,0 1 0,0-1-251,3-20 1630,-3 18-1671,1 1 1,0-1 0,0 0-1,1 0 1,-1 1 0,0-1-1,1 0 1,0 1-1,-1 0 1,1-1 0,0 1-1,0 0 1,1-1 40,19-7 84,0 1-1,1 1 1,0 0-1,0 2 1,0 1 0,16-1-84,15 0 353,0 2 1,19 2-354,-71 2 6,-1 0 1,0-1-1,1 1 1,-1 0-1,1 0 1,-1 0-1,0 0 1,1 0-1,-1 1 1,1-1-1,-1 0 1,0 0-1,1 1 1,-1-1-1,0 1 1,1 0-1,-1-1 0,0 1 1,0 0-1,0 0 1,0-1-1,1 1 1,-1 0-1,0 0 1,-1 0-1,1 0 1,0 1-1,0-1 1,0 0-1,-1 0 1,1 0-1,0 1 1,-1-1-1,1 0 1,-1 1-1,0-1 1,1 0-1,-1 1 1,0-1-1,0 1 1,0-1-1,0 1 1,0-1-1,0 0 1,0 1-1,0-1 1,-1 0-1,0 2-6,-1 4 18,0 1-1,-1-1 1,-1 0 0,1 0-1,-1 0 1,0-1-1,0 1 1,-1-1-1,0 0-17,-33 35 101,-1-2 0,-13 8-101,25-24-243,0 0 0,2 2 0,1 1 0,2 0 0,0 2 0,2 1 0,-11 19 243,20-22-1940,7-6-2232</inkml:trace>
</inkml:ink>
</file>

<file path=ppt/ink/ink8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42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107 8 13318,'0'0'2983,"0"0"-1062,0 0-355,0 0-443,0 0-173,0 0-121,-28 9 1717,28-9-2476,1 0 1,-1-1-1,0 1 1,1 0-1,-1-1 1,0 1 0,0 0-1,1-1 1,-1 1-1,0-1 1,0 1 0,0-1-1,0 1 1,0 0-1,0-1 1,1 1-1,-1-1 1,0 1 0,0-1-1,0 1 1,0-1-1,0 1 1,-1-1 0,1 1-1,0 0 1,0-1-1,0 1 1,0-1-1,0 1 1,-1-1 0,1 1-1,0 0 1,0-1-1,-1 1 1,1 0 0,0-1-71,-3 1-14,1-1 0,0 1 1,0 0-1,0-1 0,-1 1 1,1 0-1,0 1 0,0-1 1,0 0-1,-1 1 0,1-1 1,-1 1 13,-21 7-1180,-1-2-1370</inkml:trace>
</inkml:ink>
</file>

<file path=ppt/ink/ink8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55.7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0 235 11221,'4'-3'13142,"0"1"-10560,3 1-3608,1060-2 383,-1006 2 611,-1-3 0,59-11 32,-117 15 1,47-9-15,0 2-1,1 2 0,8 2 15,-58 2 37,-14-5-20,12 6-18,-52-10-228,41 9 145,1-1 0,-1 0 0,1-1 0,0 0 1,0-1-1,0-1 0,0 1 0,1-2 0,0 0 1,0 0-1,1-1 0,-1 0 84,-1-4-15,-1 1 0,0 1 0,-1 0 0,1 1 0,-2 0 0,1 1 0,-1 1 0,-9-3 15,-32-22 896,55 31-642,1 0-9,0 0-26,0 0-136,0 0-41,6 1-7,33 17 37,0 1 59,1-3 0,30 9-131,108 13 117,-145-4-133,-42-32 14,1-1 1,0 1-1,-1 0 1,1 1-1,0 0 1,0 0-1,-4 3 2,-95 42-5,83-38 5,-3 2 7,1 2 0,-1 0 0,2 2-1,0 1 1,1 1 0,1 1 0,-3 4-7,15-14 10,8-7-2,-1 1 0,1-1-1,0 1 1,1-1 0,-1 1 0,0 0-1,1 0 1,0 0 0,-2 2-8,4-4 21,0-1 3,1-1-81,0 1 1,-1 0-1,1 0 0,0-1 0,0 1 0,-1 0 0,1-1 0,0 1 0,-1-1 0,1 1 0,-1-1 0,1 1 0,0-1 1,-1 1-1,1-1 0,-1 1 0,1-1 0,-1 0 0,0 1 0,1-1 0,-1 0 57,8-26-3572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8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 7411,'0'0'4256,"0"0"-1842,0 0-120,0 0-76,0 0-764,0 0-553,0 0-207,0 0-171,0 0-150,0 0-159,0 0-78,0 21-37,0 21 16,-1 27 151,2-49-420,-1-20 139,0 0 0,0 0 0,1 0 0,-1 0-1,0 0 1,0 0 0,0 0 0,0 0 0,0 0 0,0 0 0,0 0-1,0 0 1,0 0 0,0 0 0,0 1 0,1-1 0,-1 0 0,0 0-1,0 0 1,0 0 0,0 0 0,0 0 0,0 0 0,0 0 0,0 0-1,0 0 1,0 0 0,0 0 0,0 0 0,0 0 0,0 0 0,0 0-1,0 1 1,0-1 0,1 0 0,-1 0 15,6-17-176,2 0-1,0 1 1,1 0 0,1 0-1,0 1 1,1 1-1,1 0 1,0 0 0,11-9 176,-22 22-7,-1 0 0,1 0 1,0 0-1,-1 0 0,1 1 1,0-1-1,0 0 0,0 0 1,0 1-1,0-1 1,0 0-1,0 1 0,0-1 1,0 1-1,0-1 0,0 1 1,0 0-1,0-1 0,0 1 1,0 0-1,0 0 0,0 0 1,1 0-1,-1 0 0,0 0 1,0 0-1,0 0 1,0 0-1,0 0 0,1 1 1,-1-1-1,0 0 0,0 1 1,0-1-1,0 1 0,0 0 1,0-1-1,0 1 0,0 0 1,0-1-1,-1 1 1,1 0-1,0 0 0,0 0 1,-1 0-1,1-1 0,0 1 1,-1 1 6,4 6 173,-1 0 0,0 0 1,0 1-1,-1-1 0,0 1 1,0 2-174,2 7 346,-1-3-133,1 0 0,1 0 0,0-1 0,1 0 0,2 1-213,-7-11-1,1-1 1,0 0-1,0 0 0,0 0 0,0-1 0,1 1 0,-1 0 0,1-1 0,0 0 0,-1 1 0,1-1 0,0 0 0,0 0 0,0-1 0,1 1 0,-1-1 1,0 1-1,1-1 0,-1 0 0,1 0 0,-1-1 0,1 1 0,-1-1 0,2 1 1,-2-1-82,0 0-170,0 0 0,0 0 1,1 1-1,-1-2 0,0 1 0,1 0 1,-1-1-1,0 1 0,0-1 0,0 0 1,0 0-1,0 0 0,0-1 0,0 1 1,0-1-1,0 0 0,0 1 0,-1-1 1,1-1-1,1-1 252,21-25-10472</inkml:trace>
</inkml:ink>
</file>

<file path=ppt/ink/ink8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2:59.1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0 165 11077,'4'0'8290,"5"1"-4246,53-2-3756,12-6 197,50-1-228,245 6-108,392 4 232,-193 10-335,-477-12-50,530 14-38,-211-9-82,-20 0 24,-321 2 69,0 3-1,4 4 32,-11-1-39,1-3 0,50 1 39,652-9-482,-393-4 321,7-13 164,-98-6-22,-132 8 14,33 5 5,-117 5-14,1-3 0,-1-3 1,29-8 13,-66 11-50,93-11-43,67 0 93,31-4-35,-103 5 53,17-3 63,1 6 1,29 5-82,-54 10 132,-40 0 146,-1-2 1,52-9-279,-119 10 39,0-2 0,1 1 0,-1 0 0,0 0 0,1 0 1,-1 0-1,0-1 0,0 1 0,1-1 0,-1 1 0,0-1 1,0 1-1,0-1 0,0 0 0,0 0 0,1 1 0,-2-1 0,1 0 1,0 0-1,0 0 0,0 0 0,0 0 0,0 0 0,-1 0 1,1-1-1,-1 1 0,1 0 0,0-1-39,12 1 819,-15-3-1697,-13-8-1189</inkml:trace>
</inkml:ink>
</file>

<file path=ppt/ink/ink8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05.77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249 321 9941,'0'0'2075,"0"0"-1181,0 0 74,-15-6 5734,-32 5-2771,-24-3-2717,-44-1-1541,197 6 443,-13 1-10,-1-3 1,1-2-1,-1-4 1,45-11-107,-107 17 15,5-2 51,0 0 0,0 1 1,0 1-1,1 0 1,6 0-67,16 1-9,0 2 0,0 1 1,-1 1-1,31 9 9,-23-5-28,-1-2 0,1-2 0,0-1 0,0-3 0,2-1 28,16 0 0,0 4 1,1 1-1,131 12-40,20-8 40,38 3-45,567 5-58,-658-16-144,82 15 183,126-4-34,-317-9 95,475 26-771,-296-23 238,18-10 536,-152-2-56,55-1 40,-2 2-221,30-9 237,36-3-46,-144 11-50,0-3 0,29-10 96,-19 4-32,53-4 32,-77 16 61,-19 2 277,1-1 0,-1-2 0,32-9-338,-74 9 170,1 1-1,0 1 1,-1-1-1,0 1 1,0 0-1,0 0 0,-2 0-169,-29-16 28,30 15-27,-1 0 0,1 1-1,-1 1 1,1-1 0,-1 1-1,0 1 1,0-1 0,0 1-1,-2 0 0,-81 1-47,15-1-184,59 0 189,0-1 1,1-1-1,-1 0 1,1-1-1,0-1 0,0-1 1,0 0-1,1-1 1,0-1-1,-4-3 42,5 4 0,0 1 1,-1 0-1,0 1 1,0 1-1,0 0 0,0 1 1,-1 1-1,-14-1 0,16 2-19,0 0 0,1-1 0,-1 0 0,0-1 0,1-1 0,0 0 0,-1-1 0,2-1 0,-1 0 0,1 0 0,-7-5 19,15 9-2,1 0 0,-1 0 0,0 0 0,0 1 0,0 0 0,-1 0 0,1 0 0,0 0 0,0 0 0,-1 1 0,1 0 0,0 0 2,-60 3-22,40-2 18,-5 2 7,0 1 0,-23 6-3,27-4-17,-1-1-1,-1-2 1,-20 1 17,-40-17-77,-384 10-208,357-10 157,-135 0 71,13 1 188,-361-7 197,358 19-2707,179 0-2165</inkml:trace>
</inkml:ink>
</file>

<file path=ppt/ink/ink8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14.57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0 115 6499,'0'0'7862,"0"0"-6261,0 0-1545,0 0 219,0 0 677,0 0-34,0 0-350,0 0 211,0 0-56,0 0-309,0 0-177,0 0 131,0 0 254,0 0-27,0 0-227,0 0-96,0 0-104,0 0-82,0 0-49,0 0-13,0 0 16,0 0-8,0 0 3,0 0 50,0 0 3,0 0 99,0 0 0,0 0-6,0 0-42,26 0 45,57-1-119,12 0 99,36 6-164,-51 4 7,-31-2 58,49-1-65,271 4-48,177 0-286,-376-11 388,-25 2-114,68 0-595,126-19 655,-39-14-243,-144 13 147,12-9 96,-82 16 61,1 3-1,18 3-60,59-5 64,-37 3 13,79 8-77,-85 1 0,63-20-8,87 19 496,-259 1-457,1 1-1,-1 0 1,0 1-1,12 4-30,19 4 62,53-2 122,-61-5-82,10 4 12,-33-5-72,1 0 0,-1 0 0,1-1 0,8 0-42,39 8 70,-49-7 74,0 1 21,0-1-1,1 0 1,-1-1-1,0 0 1,1-1-1,1 0-164,-12-1-23,-1 0-1,0-1 1,1 1 0,-1 0 0,0-1-1,1 1 1,-1 0 0,0-1-1,0 1 1,0-1 0,1 1-1,-1 0 1,0-1 0,0 1 0,0-1-1,0 1 1,0-1 0,0 1-1,0-1 1,0 1 0,0 0-1,0-1 1,0 1 0,0-1 0,0 1-1,0-1 1,0 1 0,0 0-1,-1-1 1,1 1 0,0-1 0,0 1-1,0 0 1,-1-1 23,-6-18-2452,-38-30-9711</inkml:trace>
</inkml:ink>
</file>

<file path=ppt/ink/ink8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19.9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85 0 12614,'-21'5'10488,"10"7"-7213,10-7-3455,0 0-1,0 0 1,1-1 0,-1 1 0,1 0 0,0 0-1,1 3 181,-1 7 849,-18 263-809,11-62-8,-4-112-35,4-54 67,1 50-64,6 575 59,2-627-53,2-1 1,4 11-7,-1-11 8,-3 1 0,-1 9-8,-3 146 3,3-220-1132,-3-23-2016</inkml:trace>
</inkml:ink>
</file>

<file path=ppt/ink/ink8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27.2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0 261 11221,'0'0'3250,"0"0"-1679,0 0-664,0 0 83,0 0-48,0 0-115,0 0-259,0 0-88,0 0-90,1-2 2571,6-5-3009,27 4 70,-1 1 0,29 3-22,19 0 1,321-14 50,250 10-601,-339 6 318,-286-2 149,1 1 0,21 6 83,-22-4-12,0 0 1,23-1 11,172-8-137,142 4-807,-231 25 918,300-26 73,-32-2-49,448 7 205,-432-6-80,-219 4-96,329-5 68,-391-7-73,14-7-22,-17 1 34,19 6-34,-5 0 222,88-19-222,29 5 451,-95 12-289,-37-1-127,30-3-30,91 3-5,-94 8 70,89-18-70,52-3 261,-120 14-155,108-2 47,126 37 76,-246-9-170,231-9 35,-33-1-14,287 7-99,-220-8 38,-150 14 93,-187-17-67,16-1 257,0 6-1,30 7-301,-144-11 263,-20-2-1304,0-1 0,1 0 0,-18-7 1041,-27-16-9903</inkml:trace>
</inkml:ink>
</file>

<file path=ppt/ink/ink8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29.7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0 346 3586,'0'0'6349,"0"0"-3542,10 0 2538,25 0-13,135-17-4689,225-10-621,538-18 49,-351 45 28,-562-1-73,-1-1 1,0-1-1,1-1 1,5-2-27,-6 1 16,-1 1 0,1 1 0,0 1 1,7 0-17,-25 1 77,-5-2 149,-7-2-111,4 4-124,0-1 0,0 0-1,0 0 1,1 0 0,-1-1-1,0 0 1,1 0 0,0-1-1,0 1 1,0-1 0,0-1-1,0 1 1,1-1 0,0 0-1,0 0 1,0-1 0,1 1-1,0-1 1,0 0 0,-2-4 9,1 1-1,-1 1 0,0 1 0,0-1 0,-1 1 0,0 0 0,0 1 0,0-1 0,-1 1 0,0 1 0,0 0 0,-1 0 0,1 0 0,-1 1 0,0 0 0,-1 1 1,-20-6 10,0 2 0,0 1 0,0 1 0,-4 1-10,12 1 17,65 34 564,-4-1-524,2-3-1,9 5-56,-20-19 15,-1-2-1,2-1 1,0-1-1,0-2 1,10 1-15,15 3-14,-39-9-41,-45-1 179,3 7-96,1 0 0,0 2 0,0 1 0,1 1 0,1 1 0,0 1 0,1 0 0,0 2 0,1 1 0,-16 17-28,28-26-107,0 0 0,1 1 0,0-1 0,1 1 0,0 1 0,0 0-1,1-1 1,0 2 0,1-1 0,0 0 0,0 1 0,1 0 0,1 0 0,-2 9 107,4-20-3092</inkml:trace>
</inkml:ink>
</file>

<file path=ppt/ink/ink8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35.3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1 403 7828,'0'0'1584,"0"0"-364,0 0 772,0 0 359,0 0-649,0 0-675,0 0-405,0 0-158,0 0 176,0 0 115,0 0-211,0 0-237,28 0 993,261-2 767,107-21-2067,62-6-32,189 23 32,-459 6-477,581-6-25,-734 4 37,0-2-1,0-1 1,27-8 465,-27 5-769,1 2 0,-1 1 0,31 0 769,-38 5-461,78 1 163,0-4 0,-1-5 0,60-14 298,-56-6 443,-67 16-335,-1 2 0,29-3-108,14 6 141,62 4-141,-11 1 48,207 0 3269,-141 4-3472,4-9 155,620-8 1591,-542 17-1507,-175-1-55,4 1-42,111-14 13,-54-1-4,-83 8-200,63-13 204,-94 11-181,1 1-1,-1 4 1,18 2 181,270 10-46,-275-7 38,435 9 22,-194 7 146,-88-16-171,237-6-21,-423-1 33,0-1 1,0-2-1,5-2-1,-10 1 2,1 2 1,-1 1-1,1 1 0,14 1-2,-14 4-2,-18 0 6,0 0-1,0-1 0,1-1 0,-1 0 1,0 0-1,0-1 0,0-1 0,0-1 1,0 1-1,-1-2 0,0 0 0,0 0 0,1-2-3,-6 3-4,0 1 1,1-1-1,-1 1 0,1 1 0,-1-1 0,1 2 0,0-1 0,0 1 0,7-1 4,81 2-38,-11-1 21,167-14 1496,77 11-1479,-283 4 575,-45 0-516,-1 0 18,0 0 107,0 0-2,1 0 50,-7-3-328,-32-10-1684</inkml:trace>
</inkml:ink>
</file>

<file path=ppt/ink/ink8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42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174 1 14182,'-52'0'9750,"-69"0"-7926,121 0-1792,0 0-14,0 0 12,5 0-3,278 0 80,1083 12 234,14 1 383,-1173-13-328,-206 0-397,-1 1 0,1-1 0,-1 0 0,1 0 0,-1 0 0,1 0 0,0 1 0,-1-1 0,1 0 0,-1 1 0,1-1 0,-1 0 0,1 1 0,-1-1 0,1 1 0,-1-1 0,0 0 0,1 1 0,-1-1 0,0 1 0,1 0 0,-1-1 0,0 1 0,0-1 0,1 1 0,-1-1 0,0 1 0,0-1 0,0 1 0,0 0 1,4 5-2293,-4-6-1141</inkml:trace>
</inkml:ink>
</file>

<file path=ppt/ink/ink8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45.2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308 1 9556,'0'0'4893,"0"0"-2833,0 0-363,0 0 208,0 0-721,0 0-213,-18 28 969,3 0-1634,2 1 0,1 1 0,1 0 1,2 1-1,1 0 0,-3 22-306,8-41-15,-58 331 79,-8 227-64,21-60 19,19 160-19,29-293-227,0-375-173,0-2-659,0-2-2858,0-9-6506</inkml:trace>
</inkml:ink>
</file>

<file path=ppt/ink/ink8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46.0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435 1 15383,'-21'35'4016,"4"-4"-2434,0 0 0,2 1-1,-3 12-1581,-10 52 577,5 1-1,3 1 1,0 43-577,8-57 101,2-24-78,-150 1094 476,116-703-1296,15 268 797,29-718-331,14-24-2801,-1-18-2521,-5-9-10019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49.1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87 12550,'1'7'1288,"-1"0"1,1 0-1,0 0 1,1-1 0,-1 1-1,1 0 1,2 2-1289,-1-2 334,0-1 1,0 1 0,0-1 0,1 0 0,0 0-1,1-1 1,2 4-335,-4-6 3,-1 0-1,1 0 1,0-1-1,1 1 0,-1-1 1,0 1-1,1-1 1,-1 0-1,1-1 1,0 1-1,0 0 1,-1-1-1,1 0 0,0 0 1,0 0-1,0 0 1,0-1-1,0 0 1,1 0-1,-1 0 1,0 0-1,0 0 0,0-1 1,0 0-1,0 0 1,0 0-1,0 0 1,1-1-3,-2 0 22,0 0 0,0 0 0,0-1 0,0 1 0,0-1 0,-1 1 0,1-1 0,-1 0 0,1 0 1,-1 0-1,0-1 0,0 1 0,-1 0 0,1-1 0,-1 1 0,1-1 0,-1 1 0,0-1 0,0 0 0,-1 0 1,1-1-23,2-15 31,-1 0 1,-1 0 0,-1-10-32,0 24 9,0 4-15,0 0 0,0 0 0,-1 1 0,1-1-1,0 0 1,-1 1 0,1-1 0,-1 1 0,0-1 0,0 0 0,1 1 0,-1-1 0,0 1 0,0 0 0,0-1 0,0 1-1,-1 0 1,1 0 0,0-1 0,0 1 0,-2 0 6,-1-2-16,0 1 0,0 0 0,0 0 0,-1 0 0,1 0 0,-1 1 0,0-1 0,-1 1 16,-13-2-72,-1 1 0,1 0 0,-14 2 72,31 0-6,-1 0 12,0 0 0,0 1 0,-1-1-1,1 1 1,0-1 0,0 1 0,0 0 0,1 0-1,-1 1 1,0-1 0,0 0 0,0 1-1,1 0 1,-1 0 0,1-1 0,0 1 0,-1 1-1,1-1 1,0 0 0,0 1 0,0-1-1,1 1 1,-1-1 0,0 1 0,1 0-1,0 0 1,0 0 0,0-1 0,0 1 0,0 1-6,-9 47-1184,8-2-3856,2-37-2225</inkml:trace>
</inkml:ink>
</file>

<file path=ppt/ink/ink8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49.5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 10 12502,'0'0'3807,"0"0"-1614,0 0-467,0 0-275,0 0-365,0 0-400,0 0-222,0 0-53,0 0 144,0 0-8,0 0-62,0 0-106,0 0-112,0 0-35,0 0-88,-35 0-48,16 1-105,45 1 7,224-2 7,1096 15 102,-1045-5 32,-322-27-4717,-1-4-6414</inkml:trace>
</inkml:ink>
</file>

<file path=ppt/ink/ink8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50.8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20 16824,'0'0'2139,"0"0"-351,1-2 1327,14-3-2855,1060 12 2512,-1027-7-2721,-1-3 1,0-1-1,2-3-51,-49 7-18,0 0 0,-1 0 0,1 0 0,0 0 0,0 0 0,0 0 0,0 0 0,0-1 0,0 1-1,0 0 1,0 0 0,0 0 0,0 0 0,0 0 0,-1-1 0,1 1 0,0 0 0,0 0 0,0 0-1,0 0 1,0-1 0,0 1 0,0 0 0,0 0 0,0 0 0,1 0 0,-1 0 0,0-1 0,0 1 0,0 0-1,0 0 1,0 0 0,0 0 0,0 0 0,0-1 0,0 1 0,0 0 0,0 0 0,1 0 0,-1 0-1,0 0 1,0 0 0,0 0 0,0 0 0,0-1 0,0 1 0,1 0 0,-1 0 0,0 0 0,0 0 0,0 0-1,0 0 1,0 0 0,1 0 0,-1 0 0,0 0 0,0 0 0,0 0 0,0 0 0,1 0 0,-1 0-1,0 0 1,0 0 0,0 0 0,0 0 0,0 0 0,1 0 0,-1 1 0,0-1 18,-24 0-2737</inkml:trace>
</inkml:ink>
</file>

<file path=ppt/ink/ink8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51.7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17 11909,'-5'0'1672,"4"0"-1447,0 1 0,0-1 0,0 0 0,0 0 0,0 0 0,-1 1-1,1-1 1,0 0 0,0 0 0,0-1 0,0 1 0,0 0 0,0 0 0,0 0-1,0-1 1,0 1 0,0 0 0,0-1 0,0 1 0,0-1 0,0 0-1,0 1 1,0-1 0,0 0 0,0 1 0,0-1 0,1 0 0,-1 0 0,0 0-1,1 1 1,-1-1 0,0 0 0,1 0 0,-1 0 0,1 0 0,-1-1-225,20 2 5398,41 0-6078,-41 0 1092,519 22-320,3 0-37,-407-22-23,-133 0 0,-4 0-16,-127 0-3989,69 0-5226</inkml:trace>
</inkml:ink>
</file>

<file path=ppt/ink/ink8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3:59.9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74 12710,'68'-2'8685,"2"-4"-4791,138-23-5352,-120 15 2406,57 0-1021,1 6-1,111 10 74,-84 0-344,192 7 19,68 4-278,-357-10 502,44 8 101,-8 0-144,44-2-879,-30-2 381,112 21 642,-198-24-265,1 0 0,0-3 0,39-4 265,-36 1-55,0 2 0,0 2-1,6 2 56,64 8-2793,79-4 2793,-38-3 179,111-3 1068,-207-4 846,-46-12-829,-13 14-1342,1-1 0,-1 1 1,0 0-1,0 0 0,1 0 1,-1-1-1,0 1 1,0 0-1,0-1 0,0 1 1,0 0-1,1 0 0,-1-1 1,0 1-1,0 0 0,0-1 1,0 1-1,0 0 0,0-1 1,0 1-1,0 0 0,0 0 1,0-1-1,0 1 1,0 0-1,0-1 0,0 1 1,0 0-1,-1-1 0,1 1 1,0 0-1,0 0 0,0-1 1,0 1-1,-1 0 78,-16-4-6203</inkml:trace>
</inkml:ink>
</file>

<file path=ppt/ink/ink8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01.58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79 17016,'33'-2'6253,"-5"-11"-4732,-19 8-1424,0 1 1,0 0-1,0 0 1,1 1-1,-1 0 1,1 1-1,9-1-97,76-9 221,-80 11-238,389-21 106,143 22-89,-237 2-39,-61-3-19,320 5 76,-52 3-124,-505-7 52,-69 0-1925</inkml:trace>
</inkml:ink>
</file>

<file path=ppt/ink/ink8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53.6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371 35 7876,'0'0'5205,"0"2"3429,0 2-4467,3 29-4264,-5-22 114,0-1 0,0 0 0,-1 1 0,-1-2 0,0 1 0,0 0 0,-1-1 0,0 1-1,-1-1 1,-5 7-17,-19 36 34,-61 130 17,-98 218-324,175-373 247,12-26-14,2-4-99,1-12 109,-1 0 0,2 0 0,0 0-1,1 0 1,0 0 0,1 0 0,3-6 30,6-8-5,1 0 0,1 1-1,3-2 6,45-73-88,52-92-456,-94 155 465,-2-1 0,-2-2 0,11-40 79,-22 63 51,-3 12 37,-1 0 0,0 0 0,0 0 0,0-1 0,-1 1 0,-1 0 0,1-1 0,-2-6-88,10 20 50,7 22-34,0 1 0,-2 0 0,-1 1-1,2 13-15,5 6 44,15 36 113,13 54-157,-38-103-25,-2-1 0,-1 2 0,-2-1 0,-1 1 0,-1 22 25,-3-58-144,0 0-107,0 0-395,-15 0-4836,-2 0-1575</inkml:trace>
</inkml:ink>
</file>

<file path=ppt/ink/ink8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54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0 388 14999,'0'0'2505,"0"0"-958,0 0 220,5-2-551,28-16-773,-1-1-1,-1-2 1,-1-1 0,12-12-443,39-28 238,-72 55-217,89-62 417,97-50-438,-192 117 0,1 0 0,0 0 1,0 0-1,-1 1 0,1 0 0,0 0 1,1 0-1,-1 0 0,0 0 0,0 1 1,2 0-1,-4 0-40,-2 8-163,-5 110 1451,-11 53-1248,11-108 246,2 32-246,3-93-96,1-2 95,0 0 0,0 0 0,-1 1 0,1-1 0,0 0 0,0 0 1,0 0-1,-1 0 0,1 0 0,0 0 0,0 0 0,-1-1 0,1 1 0,0 0 0,0 0 1,-1 0-1,1-1 0,0 1 0,0-1 0,-1 1 0,1 0 0,0-1 0,-1 1 0,1-1 1,13-15 30,0 1-1,-1-2 1,-1 1-1,4-10-29,26-35-3,5 10-23,-32 35 11,0 1-1,-1-2 1,-1 0-1,7-13 16,-12 57-275,0 41 323,-6-42 51,2 0 0,0-1 0,7 22-99,-8-39 22,0 0 1,0 0-1,1 0 1,0 0-1,0-1 1,1 0 0,0 0-1,0 0 1,1 0-1,0-1 1,0 0-1,0 0 1,6 3-23,-9-6-46,0-1-1,0-1 1,1 1 0,-1 0 0,0-1 0,1 0-1,0 0 1,-1 0 0,1 0 0,-1-1-1,1 1 1,0-1 0,-1 0 0,1 0-1,0 0 1,-1 0 0,1-1 0,0 1-1,-1-1 1,3-1 46,-1 1-474,0-1-1,-1 0 1,1-1 0,0 1-1,-1-1 1,0 1-1,1-1 1,-1-1 0,0 1 474,34-36-11582</inkml:trace>
</inkml:ink>
</file>

<file path=ppt/ink/ink8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55.0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187 19 14871,'-18'-14'9713,"2"10"-7231,15 4-2498,-1 1 0,0-1 0,0 1 1,1 0-1,-1 0 0,0 0 0,1 0 0,-1 0 0,1 0 0,-1 0 0,1 1 0,0-1 0,-1 0 1,1 1-1,0-1 0,0 1 0,0-1 0,0 1 0,0 0 0,0-1 0,0 2 16,-30 51 153,-20 49-153,43-85-12,1 0 1,1 0-1,1 1 0,0 0 0,2 0 0,0 0 1,1 0-1,0 4 12,2-22-8,0 0 0,0 0 1,1 0-1,-1 0 0,0 0 1,0 0-1,1 0 0,-1 0 0,0 0 1,1 0-1,-1 0 0,1 0 1,-1 0-1,1 0 0,0 0 0,-1 0 1,1 0-1,0-1 0,-1 1 0,1 0 1,0-1-1,0 1 0,0 0 1,0-1-1,0 1 0,0-1 8,2 2-9,0-1 0,0 0-1,0-1 1,0 1 0,1 0-1,-1-1 1,0 0 0,0 0 0,3 0 9,5 0-7,0-2 1,0 1 0,0-1 0,0-1 0,6-2 6,8-6-48,-1-1-1,-1-1 1,0-1 0,0-1-1,13-12 49,47-30-326,-82 56 314,0 0 0,0 1 0,0-1 1,0 0-1,0 1 0,0-1 0,1 1 0,-1 0 1,0-1-1,0 1 0,1 0 0,-1 0 0,0-1 1,1 1-1,-1 0 0,0 1 0,0-1 0,1 0 1,-1 0-1,0 0 0,1 1 0,-1-1 1,0 0-1,0 1 0,0 0 0,0-1 0,1 1 12,21 27 7,0 0 51,-17-24-48,0 0 0,0-1 0,0 1 0,0-1 0,0-1-1,1 1 1,0-1 0,-1-1 0,1 1 0,0-1 0,0 0-1,0 0 1,0-1 0,-1 0 0,1 0 0,0-1 0,0 0-1,0 0 1,2-1-10,3-2 22,0 1 1,0-1-1,0-1 0,-1-1 0,1 1 0,-2-1 0,1-1 0,-1 0 0,0-1 1,0 0-23,-7 6 5,10-10 13,0 1-1,0-2 0,10-13-17,-20 21 9,0 1-1,0-1 0,0 0 0,0 0 1,-1-1-1,0 1 0,0 0 0,0-1 1,-1 1-1,0-1 0,0 0 1,0 0-1,-1 1 0,1-2-8,-2 5 5,1 1 0,0 0-1,0-1 1,-1 1 0,1-1 0,-1 1 0,1 0 0,-1-1-1,1 1 1,-1 0 0,0-1 0,0 1 0,0 0-1,0 0 1,1 0 0,-2 0 0,1 0 0,0 0 0,0 0-1,0 0 1,0 0 0,-1 1 0,1-1 0,0 0-1,-1 1 1,1-1 0,0 1 0,-1-1 0,1 1 0,-1 0-1,1 0 1,0-1 0,-1 1-5,-58-1-4,43 1 9,-5 0-6,1 1 0,-1 0 1,1 2-1,0 1 0,-1 0 0,1 2 1,13-4 2,0 1 0,1 0 0,-1 0-1,1 1 1,0 0 0,-1 1 0,2-1 0,-1 1 0,1 1 0,-1-1 0,1 1-1,1 0 1,-1 0 0,1 1 0,0 0 0,1 0 0,-2 3-2,-7 33-112,12-41 75,1-1-1,0 0 0,-1 1 1,1-1-1,0 0 0,0 1 1,0-1-1,0 0 1,0 1-1,0-1 0,0 1 1,0-1-1,0 0 0,1 1 1,-1-1-1,0 0 1,1 1-1,-1-1 0,1 0 1,0 0-1,-1 0 0,1 1 1,0-1-1,0 0 1,0 0-1,0 0 0,0 0 1,0 0-1,0 0 0,0-1 1,1 2 37,54 0-2239,-35-2 599,24 0-4627</inkml:trace>
</inkml:ink>
</file>

<file path=ppt/ink/ink8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56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 18504,'0'0'2159,"0"0"-1169,0 0 154,0 4-77,0 58 91,9 59-1158,-6-99 28,1 0 0,0-1 1,2 0-1,0 0 0,2 0 0,0-1 1,7 12-29,-14-77 152,-2 17-127,5-76-41,-2 94 5,0-1 0,0 1 0,1 0 0,1 0 1,-1 0-1,2 0 0,-1 1 0,6-9 11,-2 5-41,1 0 0,0 1 0,0 0 0,1 1 0,4-3 41,-10 10-29,0 1 0,1 0 0,-1 0 0,1 0 0,-1 0 0,1 1 0,0-1 0,0 1 0,0 1 0,1-1 0,-1 1 0,0 0 0,1 0 0,-1 0 0,0 1 0,3 0 29,76 9-227,-72-6 186,0-1 0,0 0 1,1-1-1,-1 0 0,0-1 1,0 0-1,1-1 0,-1-1 1,0 0-1,0 0 0,0-1 1,3-2 40,-13 5 37,-2 0 91,0 0 69,0 0-26,0 0-24,-14 9-32,0 3-102,-1 0 0,2 2 1,0-1-1,1 2 0,0 0 1,1 0-1,0 1 0,2 0 1,0 1-1,1 0 0,0 0 1,1 1-1,2 0 0,-1 0 1,2 0-1,1 1 0,0-1 1,1 1-1,1 1-13,0-16-7,1 0-1,0 1 1,0-1 0,1 1-1,-1-1 1,1 0-1,0 1 1,0-1 0,0 0-1,1 0 1,0 1-1,-1-1 1,1 0 0,1-1-1,0 2 8,0-2 3,0-1 0,0 0 0,0 0-1,0 0 1,1 0 0,-1-1-1,1 1 1,-1-1 0,1 0 0,-1 0-1,1 0 1,0 0 0,0-1 0,-1 1-1,1-1 1,0 0 0,0 0 0,2-1-3,-3 1 4,1 0 1,-1 0 0,0 0-1,1-1 1,-1 0-1,1 1 1,-1-1 0,0 0-1,0-1 1,0 1 0,1 0-1,-1-1 1,0 0 0,-1 0-1,1 0 1,1-1-5,3-4 6,0-1 0,-1 0 0,0 0 0,0 0 0,1-4-6,-6 11 0,21-34-27,-2-1 0,-1-1-1,-2 0 1,-1-2 0,-2 1 0,7-35 27,-17 28-13,-4 44 87,0 1 30,0 0-58,0 12 31,0 166 403,0-173-459,1 1 0,-1-1 0,1 1 0,1-1 0,-1 0 0,1 0 0,0 0 0,0 0 0,0 0 0,1 0 0,0 0 0,0-1 0,0 1 0,0-1 0,1 0 0,0 0 0,0 0 0,0-1 0,0 1 0,0-1 0,1 0 0,0 0 0,-1 0 0,1-1 0,0 0 0,0 0 0,2 1-21,10 3-289,0-1 1,0 0-1,1-1 0,-1-1 1,1-1-1,0 0 0,13-1 289,-8-1-2734</inkml:trace>
</inkml:ink>
</file>

<file path=ppt/ink/ink8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4:59.4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9861,'45'0'10231,"1"0"-5265,168-6-4914,-173 4 6,-16 1-27,0 0 0,0 1 0,0 1 0,4 2-31,-28-2-66,1 1 1,-1-1 0,1 0 0,-1 0 0,0 0 0,0 1 0,0-1 0,0 1-1,0-1 1,0 1 0,0-1 0,0 1 0,-1 0 0,1-1 0,0 1 0,-1 0 0,0-1-1,1 1 1,-1 0 0,0 0 0,0-1 0,0 3 65,0-3-2537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0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75 10309,'0'0'2881,"0"0"-557,0 0 445,0 0-765,0 0-887,0 0-442,0 3-234,0 217 810,0-219-1390,0-1-37,0 0 85,-2-11-333,2 11 415,-6-17-48,0-1-1,1 1 0,1-1 0,1 0 0,0 0 0,2 0 1,0-4 57,1 21-7,0 0 0,0-1 0,0 1 0,1 0 0,-1 0 1,1 0-1,-1 0 0,1 0 0,-1 0 0,1 0 0,-1 0 0,1 0 1,0 0-1,0 0 0,-1 1 0,1-1 0,0 0 0,0 0 1,0 1-1,0-1 0,0 1 0,0-1 0,0 1 0,0-1 0,1 1 7,33-11-41,-20 7 46,16-6 21,-14 3-47,0 2 0,0 0-1,0 1 1,1 1 0,0 0-1,8 1 22,-8 1-48,-17 1 68,0-1 0,0 1 0,1 0-1,-1-1 1,0 1 0,1 0-1,-1 0 1,0 0 0,1 0-1,-1 0 1,0 1 0,0-1-1,1 0 1,-1 0 0,0 1-1,1-1 1,-1 1 0,0-1-1,0 1 1,0 0 0,0-1-1,0 1 1,0 0 0,0 0-1,0 0 1,0 0 0,0 0-1,0 0 1,0 0 0,0 0-1,-1 0 1,1 0 0,-1 0-1,1 0 1,-1 1 0,1-1-1,0 1-19,14 59 391,-12-47-284,0 0 0,1-1 0,0 1 1,4 6-108,-8-20-2,1 1 1,-1 0-1,0-1 1,1 1-1,-1 0 1,0-1-1,1 1 1,-1-1-1,1 1 1,-1-1-1,1 1 1,-1-1-1,1 1 1,0-1-1,-1 1 1,1-1-1,0 0 1,-1 1-1,1-1 1,0 0-1,-1 0 1,1 1-1,0-1 1,-1 0-1,1 0 1,0 0-1,0 0 1,-1 0 0,1 0-1,0 0 1,0 0-1,-1 0 1,1 0-1,0-1 1,0 1-1,-1 0 1,1 0-1,0-1 1,-1 1-1,1 0 1,-1-1-1,1 1 1,0-1-1,-1 1 1,1-1-1,-1 1 1,1-1-1,-1 1 1,1-1 1,22-27-101,-14 12 90,4-11-182,2 1 1,1 0-1,1 1 1,2 1 0,0 1-1,8-7 193,-22 75-195,-6-17 432,2 0 0,2 0-1,2 12-236,-4-33 37,0-1 0,1 1 0,0-1-1,0 0 1,0 1 0,1-1-1,0 0 1,0-1 0,0 1 0,1 0-1,0-1 1,0 0 0,0 0-1,1 0 1,-1 0 0,1-1-1,3 2-36,-6-5 12,0 1-1,1-1 1,-1 0 0,1 0-1,-1 0 1,1-1-1,-1 1 1,1-1-1,0 1 1,-1-1-1,1 0 1,0 0-1,-1 0 1,1 0-1,0 0 1,-1-1-1,1 1 1,0-1-1,-1 0 1,1 0-1,-1 0 1,1 0-1,-1 0 1,1 0-1,-1-1 1,0 1-1,0-1 1,0 0-1,1 0-11,9-9-57,0 0-1,-1-1 1,-1 0-1,8-12 58,9-9-378,-27 33 376,0-1 0,1 0 0,-1 1-1,1-1 1,-1 1 0,1-1 0,-1 1 0,1-1 0,-1 1 0,1-1 0,-1 1 0,1-1 0,0 1 0,-1 0 0,1-1 0,0 1 0,-1 0 0,1 0 0,0-1 0,0 1 0,-1 0 0,1 0 0,0 0 0,0 0 0,-1 0 0,1 0 0,0 0 0,0 0 0,-1 0-1,1 0 1,0 1 0,-1-1 0,1 0 0,0 0 0,-1 1 0,1-1 0,0 0 0,-1 1 0,1-1 0,0 1 0,-1-1 2,17 33-37,-3-6 30,-12-24-282,0 0 1,0-1 0,0 0 0,0 0 0,1 1 0,-1-1 0,1-1 0,0 1-1,0 0 1,-1-1 0,1 1 0,0-1 0,0 0 0,0 0 0,0 0-1,0 0 1,1-1 0,-1 1 0,0-1 0,1 0 288,15 0-8516</inkml:trace>
</inkml:ink>
</file>

<file path=ppt/ink/ink8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08.3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22 17496,'1'-22'5857,"0"28"-3540,1 41-2100,2 312 322,-5-243-1364,1-115 766,0-1 0,0 0-1,0 0 1,0 1 0,0-1-1,0 0 1,0 0 0,0 1 0,-1-1-1,1 0 1,0 0 0,0 0 0,0 1-1,0-1 1,-1 0 0,1 0-1,0 0 1,0 0 0,0 1 0,-1-1-1,1 0 1,0 0 0,0 0 0,-1 0-1,1 0 1,0 0 0,0 0-1,-1 0 1,1 0 0,0 0 0,0 0-1,-1 0 1,1 0 0,0 0 0,0 0-1,-1 0 1,1 0 0,0 0-1,-1 0 1,1 0 0,0 0 0,0 0 59,-3 0-795,-14 0-3274</inkml:trace>
</inkml:ink>
</file>

<file path=ppt/ink/ink8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09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0 102 12646,'3'-26'7848,"7"9"-5616,-7 14-2285,1 0 0,0 1 0,1-1 0,-1 0 0,0 1 0,1 0 0,4-1 53,-3 0 365,12-4-229,1 1 0,-1 0 1,1 2-1,0 0 0,10 0-136,-23 2 22,0 2 0,0-1 0,0 1 0,1 0 0,-1 0 0,0 0 0,0 1 0,0 0 0,0 0 0,0 1 0,-1 0 0,1 0 0,0 0 0,-1 0 0,1 1 0,-1 0 0,0 0 0,0 1 0,1 0-22,-1 2 9,0 1 0,0-1 1,-1 1-1,0 0 0,0 0 0,0 0 0,-1 0 0,0 1 1,-1 0-1,0-1 0,0 1 0,0 4-9,1 15 44,-1 0 0,-1 0 0,-1 3-44,0-9 27,-1-9-18,0-1 0,-1 0 0,0 0 0,0 0 0,-1-1 0,-1 1-1,0-1 1,0 1 0,-1-1 0,-1-1 0,1 1 0,-2-1 0,1 0-1,-1 0 1,0-1 0,-1 1 0,0-2 0,-1 1-9,-7 6 6,-1-1 0,0 0 0,-1-1 0,0-2 0,-1 1 0,0-2 0,-1-1 0,0 0 0,-3-1-6,24-7-7,-1 0 0,0 0 0,0 0 0,0 0 0,0 0 0,0 0 0,0 0 0,0 0 0,0 0 0,0 0 0,0 0 0,0-1 0,0 1 0,1 0 0,-1 0 0,0 0 0,0 0 0,0 0 0,0 0 0,0 0 0,0 0 0,0 0 0,0-1 0,0 1 0,0 0 0,0 0 0,0 0 0,0 0 0,0 0 0,0 0 0,0 0 0,0 0 0,0 0 0,0-1 0,0 1 0,0 0-1,-1 0 1,1 0 0,0 0 0,0 0 0,0 0 0,0 0 0,0 0 0,0 0 0,0 0 0,0 0 0,0-1 0,0 1 0,0 0 0,0 0 0,0 0 0,-1 0 0,1 0 0,0 0 0,0 0 7,13-14-119,20-15-14,-20 18 232,30-26-1252,1 1-1,2 2 1,44-24 1153,-86 56 258,1 0 1,-1 1 0,1-1 0,-1 1-1,1 0 1,0 1 0,-1-1 0,1 1-1,4 0-258,-5 0 43,-1 1 0,1-1-1,-1 0 1,1-1 0,-1 1 0,0-1-1,1 1 1,-1-1 0,1 0-1,-1 0 1,0-1 0,0 1-1,0-1 1,0 1 0,0-1 0,0 0-1,0 0 1,0 0 0,-1-1-1,1 1 1,0-1-43,15-24-12,-12 18-58,0 0 1,0 0-1,1 1 1,0 0-1,2-1 70,-9 9 24,0 0-5,4-3 43,0-1 0,-1 1 0,0-1 1,0 0-1,0 0 0,0 0 0,0 0 1,-1 0-1,0-1 0,1 0-62,6-10 26,-9 14-26,1 1 0,-1 0-1,0 0 1,0 0 0,0 0 0,0 0-1,0-1 1,0 1 0,0 0 0,0 0 0,0 0-1,0 0 1,0 0 0,0 0 0,1 0 0,-1-1-1,0 1 1,0 0 0,0 0 0,0 0 0,0 0-1,0 0 1,1 0 0,-1 0 0,0 0-1,0 0 1,0 0 0,0 0 0,0 0 0,1 0-1,-1 0 1,0 0 0,0 0 0,0 0 0,0 0-1,0 0 1,1 0 0,-1 0 0,0 0 0,0 0-1,0 0 1,0 0 0,0 0 0,1 0 0,-1 0-1,0 0 1,0 0 0,0 0 0,0 1-1,0-1 1,0 0 0,0 0 0,1 0 0,-1 0-1,0 0 1,0 0 0,0 0 0,0 1 0,3 13 82,-2 27 194,-1-36-222,1 174 968,-1-176-1013,1 1 0,-1-1 1,1 0-1,0 0 0,0 0 0,0 0 1,1 0-1,-1 0 0,1 0 1,-1 0-1,1-1 0,0 1 0,0 0 1,0-1-1,1 0 0,-1 1 0,0-1 1,1 0-1,0 0 0,-1-1 0,1 1 1,0 0-1,0-1 0,0 0 1,0 1-1,0-1 0,0-1 0,0 1 1,1 0-1,-1-1 0,3 1-9,11 1-502,0-1-1,0 0 1,0-2-1,0 0 1,10-2 502,0-5-2801,-2-11-4264</inkml:trace>
</inkml:ink>
</file>

<file path=ppt/ink/ink8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09.6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 21674,'0'0'2417,"0"0"-2129,0-3 272,0 0-239,0 3-321,0-3-241,0 3-1695,0 0-7061</inkml:trace>
</inkml:ink>
</file>

<file path=ppt/ink/ink8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0.4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10869,'3'17'11673,"3"16"-8413,13 76-4325,-12-62 1103,-2-21-106,-2 0-1,0 19 69,0-83-675,2 1 0,1-1 1,3-3 674,-7 31-110,-1 5 84,0 0 0,1 1 0,-1-1 0,1 0 0,0 0 0,0 1 0,1 0 0,-1-1 0,1 1 1,0 0-1,0 0 0,0 0 0,1 1 0,-1-1 0,4-2 26,0 1-26,1 0-1,1 1 1,-1 0-1,0 0 1,1 0-1,0 1 1,0 1-1,2-1 27,17-5-290,-17 4-5,1 1 1,-1 0 0,1 0-1,0 1 1,0 1-1,9 0 295,-20 1 86,-1 0 79,0 0 225,0 0 45,0 3-9,-2 45 654,1-20-458,0 0 0,4 21-622,-3-41 29,2-1 0,-1 1 0,1-1 0,0 0 0,0 0 0,0 0 0,1 0-1,1-1 1,-1 1 0,1-1 0,0 1 0,3 2-29,-4-6-108,1 0 1,0-1-1,-1 1 1,1-1-1,0 0 1,0 0-1,0 0 1,1 0-1,-1-1 1,0 0-1,1 0 1,-1 0-1,1 0 1,-1-1-1,1 0 1,-1 0-1,1 0 0,-1 0 1,1-1-1,-1 0 1,1 0-1,-1 0 1,1 0 107,30-15-4514</inkml:trace>
</inkml:ink>
</file>

<file path=ppt/ink/ink8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0.7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23819,'0'0'480,"0"0"-480,0 0-96,0 0 96,0 4-368,0 2-1009,3-3-3857</inkml:trace>
</inkml:ink>
</file>

<file path=ppt/ink/ink8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1.3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20409,'0'0'80,"1"0"-1,-1 0 1,0 0-1,0 0 0,1 0 1,-1 0-1,0 0 0,1-1 1,-1 1-1,0 0 1,1 0-1,-1 0 0,0 0 1,1 0-1,-1 0 1,0 1-1,0-1 0,1 0 1,-1 0-1,0 0 0,1 0 1,-1 0-1,0 0 1,0 0-1,1 1 0,-1-1 1,0 0-1,0 0 1,1 0-1,-1 1 0,0-1 1,0 0-1,0 0 0,1 0 1,-1 1-1,0-1 1,0 0-1,0 1 0,0-1 1,1 0-1,-1 1-79,6 17 121,0 1-1,-2 0 1,0 0-1,0 1 1,-2-1-1,-1 1 1,0 5-121,-1-23 15,4 102 316,-4-57-292,2 0 0,2 0 0,2-1 0,2 1 0,4 6-39,-12-51-5,0 0 1,1 0-1,0 0 1,-1 0-1,1 1 0,0-1 1,0 0-1,0 0 1,0-1-1,0 1 1,0 0-1,1 0 1,-1 0-1,1-1 1,-1 1-1,1-1 0,0 1 1,-1-1-1,1 0 1,2 1 4,-3-2-6,0 0 1,1 0 0,-1 0-1,0 0 1,1 0-1,-1-1 1,0 1 0,1 0-1,-1-1 1,0 1-1,1-1 1,-1 1 0,0-1-1,0 0 1,0 0 0,0 1-1,0-1 1,1 0-1,-2 0 1,1 0 0,0 0-1,0 0 1,1-1 5,7-12-49,1 0 0,-2 0 1,0-1-1,5-13 49,-8 17-9,13-29-51,-2 0 1,-1-2-1,-2 0 0,-2 0 0,-2-1 1,-2 0-1,-2-1 0,0-34 60,-5 77 115,1 21-120,10 52 331,2 1 1,11 25-327,-15-66 55,2 0 1,1-1-1,1 0 0,2-1 0,1-1 0,11 14-55,-25-39-379,21 23 403,-3-19-6656,-19-8-7401</inkml:trace>
</inkml:ink>
</file>

<file path=ppt/ink/ink8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1.9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95 13686,'24'-3'10347,"21"-11"-10139,-14 5 245,34-9-443,0 2 0,2 3 1,-1 3-1,1 3 0,1 3 0,18 3-10,-83 2-9,0-1 0,1 1 0,-1-1 0,0 1 0,0 0 0,0 0 0,0 1 0,1-1 0,-2 1 0,1-1 0,0 1 0,0 0 0,0 0 0,-1 0 0,1 0 0,-1 1 0,0-1 0,0 1 0,0-1 0,0 1 0,0 0 0,0 0 0,-1 0 0,1 0 0,-1 0 0,0 0 0,0 0 0,0 0 0,0 1 0,-1-1 0,1 1 9,2 16 77,-1 0 0,0 0 1,-2 0-1,0 0 0,-2 0-77,1 12 261,1-24-220,0-3-16,0 0-1,0 1 0,0-1 1,1 0-1,0 0 1,0 0-1,0 0 1,1 2-25,-1-6 5,0 1 1,0-1-1,0 1 1,0-1 0,0 0-1,0 1 1,0-1-1,1 0 1,-1 0-1,0 0 1,1 0 0,-1 0-1,1 0 1,-1 0-1,1-1 1,0 1 0,-1 0-1,1-1 1,-1 1-1,1-1 1,0 0-1,0 0 1,-1 1 0,1-1-1,0 0 1,0-1-1,0 1-5,7 0 27,1 0 0,-1-1 0,0 0 0,-1-1-1,1 0 1,0 0 0,0 0 0,-1-2 0,1 1-1,0-1-26,-6 2 11,1 0-1,-1 0 0,0-1 1,0 1-1,0-1 0,0 1 0,0-1 1,0 0-1,-1 0 0,0 0 1,1 0-1,-1-1 0,0 1 1,-1-1-1,1 1 0,0-1 1,-1 0-1,0 1 0,0-1 0,0 0 1,-1 0-1,1 0 0,-1 0 1,0 1-1,0-2-10,1-12 58,-1 11-48,1 1-1,-1-1 0,0 0 1,0 1-1,-1-1 0,1 1 0,-1-1 1,-1 1-1,1-1 0,-1 1 0,0-1 1,0 1-1,0 0 0,-1 0 0,1 0 1,-1 0-1,-4-3-9,2 2-25,0 0 0,-1 1 0,0 0-1,0 0 1,0 0 0,-1 0 0,1 1 0,-1 0 0,0 1-1,0 0 1,-1 0 0,1 0 0,-1 1 0,-7-2 25,14 4-67,1 1 1,-1-1 0,0 1-1,1-1 1,-1 0-1,0 1 1,1-1 0,-1 1-1,1 0 1,-1-1-1,1 1 1,-1-1 0,1 1-1,-1 0 1,1-1-1,-1 1 1,1 0 0,0 0-1,0-1 1,-1 1-1,1 0 1,0 0 0,0-1-1,0 1 1,0 0-1,0 0 1,0 0 0,0-1-1,0 1 1,0 0-1,0 0 1,0 0 0,0-1-1,1 1 1,-1 0-1,0 0 1,1 0 66,-1 4-622,0 24-2670</inkml:trace>
</inkml:ink>
</file>

<file path=ppt/ink/ink8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4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340 245 11445,'-4'-27'12056,"-8"13"-9336,8 12-2807,-1 1 0,1 0 1,-1 0-1,0 0 0,1 0 0,-1 1 0,0 0 1,1 0-1,-3 1 87,3-1 396,-8 1-388,-1 1 0,1 0 0,0 1 1,0 0-1,0 1 0,0 0 0,1 1 1,0 0-1,0 1 0,0 0 0,1 1 0,-1 0 1,2 1-1,-7 6-8,7-7-12,1 1-1,0-1 1,0 2-1,1-1 1,0 1 0,1 0-1,0 1 1,0-1 0,1 1-1,0 0 1,1 1 0,0-1-1,1 1 1,0 0-1,0 0 1,0 7 12,3-9-34,-1 0-43,0 1 1,1 0-1,1-1 1,-1 1-1,1 0 0,2 5 77,-2-12-17,0-1-1,0 0 0,0 1 1,0-1-1,0 0 0,0 0 0,1 0 1,-1 0-1,1 0 0,-1 0 1,1 0-1,0 0 0,0-1 0,0 1 1,0-1-1,0 1 0,0-1 1,0 0-1,0 0 0,1 0 0,-1 0 1,0 0-1,1 0 0,-1-1 0,1 1 1,-1-1-1,1 1 0,0-1 18,3 1-25,1 0 0,0-1 0,0 0 0,-1 0-1,1 0 1,0-1 0,0 0 0,-1-1 0,1 1-1,0-1 1,-1 0 0,0-1 0,1 1 0,-1-1-1,0-1 1,-1 1 0,2-2 25,3-3-57,-2 0-1,1-1 1,-1 0 0,-1-1-1,1 0 1,-2 0 0,1 0-1,-2-1 1,2-3 57,6-13-177,-1-1 0,-1 0 0,-1 0 0,-2-1 0,-1-1 0,-1-6 177,2-20 95,-3 0 0,-3-46-95,-2 101 11,0 0 1,1 1-1,-1-1 1,0 1 0,0-1-1,0 0 1,0 1-1,0-1 1,0 0 0,0 1-1,0-1 1,0 1-1,0-1 1,0 0 0,0 1-1,0-1 1,0 0-1,-1 1 1,1-1 0,0 1-1,0-1 1,-1 1 0,1-1-1,-1 1 1,1-1-1,0 1 1,-1-1 0,1 1-1,-1-1 1,1 1-1,-1-1 1,1 1 0,-1 0-1,1-1 1,-1 1-1,1 0 1,-1 0 0,0-1-1,1 1 1,-1 0-1,0 0 1,1 0 0,-1 0-1,1 0 1,-1 0 0,0 0-1,1 0 1,-1 0-1,0 0 1,1 0 0,-1 0-12,-1 1-3,1 0 1,0 0 0,-1 0 0,1-1-1,0 1 1,0 1 0,-1-1 0,1 0-1,0 0 1,0 0 0,0 1-1,0-1 1,1 0 0,-1 1 0,0-1-1,1 1 1,-1-1 0,0 1 0,1-1-1,-1 2 3,-2 35 67,0 0 0,3 0 0,3 25-67,-1 18 69,-2-62-56,0 8 37,0-1 0,2 1 0,5 23-50,-6-44 6,0 0-1,0 0 0,1 0 1,0 0-1,0-1 0,1 1 0,-1-1 1,1 1-1,1-1 0,-1 0 1,1 0-1,-1 0 0,2 0 1,-1-1-1,0 0 0,1 0 0,0 0 1,0 0-1,1 0-5,-1-2 4,-1 0 0,0-1 0,1 1 0,-1-1 0,1 0 0,0-1 0,-1 1 0,1-1 0,0 0 0,-1 0 0,1 0 0,0 0 0,-1-1 0,1 0 0,-1 0 0,1 0 0,-1-1 0,1 1 0,-1-1 0,0 0 0,0-1 0,0 1 0,0-1 0,0 1 0,0-1 0,-1 0 0,1 0 0,-1-1 0,0 1 0,0-1 0,0 0 0,1-2-4,10-10-9,-1-2 1,-1 0-1,-1 0 0,0-1 0,-1-1 1,-1 0-1,-1 0 0,-1-1 1,-1 1-1,0-2 0,-2 1 0,0 0 1,-2-1-1,0 0 0,-1-4 9,-7 0 130,6 26-129,-1-1 0,1 1 0,-1 0 1,0-1-1,1 1 0,-1 0 0,1-1 1,-1 1-1,0 0 0,1 0 0,-1 0 0,1 0 1,-1 0-1,0 0 0,1 0 0,-1 0 1,0 0-1,1 0 0,-1 0 0,0 0 1,1 0-1,-1 0 0,1 0 0,-1 1 1,0-1-1,1 0 0,-1 1 0,1-1 1,-1 0-1,1 1 0,-1-1 0,1 0 1,-1 1-1,1-1 0,-1 1 0,1-1 1,0 1-1,-1-1 0,1 1 0,0-1 0,-1 1 1,1 0-2,-9 9 3,1 0 1,1 1-1,0 0 1,0 0 0,1 0-1,1 1 1,0 0-1,0 0 1,1 0-1,1 1 1,-2 11-4,0 0-9,2 0-1,1 0 1,1 0 0,1 1 0,0-1 0,2 0 9,-1-20-2,0-1 0,0 1 0,0-1 0,0 1 0,1-1 0,-1 0 0,1 0 1,-1 0-1,1 0 0,0 0 0,1 0 0,-1 0 0,0 0 0,1-1 0,0 0 0,-1 1 1,1-1-1,0 0 0,0 0 0,0 0 0,0-1 0,1 1 0,-1-1 0,0 0 0,1 0 0,-1 0 1,1 0-1,-1 0 0,3-1 2,13 3 9,1-1 0,0 0 1,0-2-1,16-2-9,-29 2 7,0-1-5,1-1 0,-1 0-1,0 0 1,0-1 0,0 0 0,0 0 0,0-1-1,-1 0 1,1 0 0,-1 0 0,0-1 0,0 0-1,-1 0 1,1 0 0,-1-1 0,0 0 0,-1 0-1,1 0 1,1-5-2,3-3 3,0 0 0,-1 0-1,-1-1 1,-1 0 0,0-1 0,-1 1-1,0-1 1,1-12-3,-4 11 13,0 0 0,-1 0 0,-1 0 0,0 0 0,-2 0-1,-1-10-12,2 25 11,1 0-1,-1 0 1,0 0-1,0 0 1,0 1-1,0-1 1,0 0-1,0 1 1,-1-1-1,1 1 0,0-1 1,-1 1-1,1 0 1,-1 0-1,0-1 1,1 1-1,-1 0 1,0 0-1,0 1 0,1-1 1,-1 0-1,0 0 1,0 1-1,0 0 1,0-1-1,0 1 1,0 0-1,0 0 0,0 0 1,0 0-1,0 0 1,0 0-1,0 1 1,0-1-1,0 0 1,0 1-1,0 0 1,0-1-1,1 1 0,-1 0 1,0 0-1,0 0 1,1 0-1,-1 1 1,1-1-1,-1 0 1,1 1-1,-1 0-10,-3 7 2,1 1-1,0-1 0,1 1 1,0 0-1,1 0 1,0 0-1,0 0 1,1 0-1,0 3-1,1 103 5,2-62-4,-2-32 0,-1-14 3,1 1 0,0-1 0,0 1 0,1 0 0,0-1 1,1 0-1,0 1 0,1 4-4,-1-11 3,0 1 0,-1 0 0,1-1 0,0 1 0,0-1 1,1 0-1,-1 0 0,0 0 0,1 0 0,-1 0 0,1 0 0,0 0 0,0-1 0,-1 0 1,1 1-1,0-1 0,0 0 0,0 0 0,0-1 0,1 1 0,-1-1 0,0 1 1,0-1-1,0 0 0,3 0-3,2 0 28,1 1 0,-1-1 0,1-1 0,-1 1 0,1-2 0,-1 1 1,1-1-1,-1 0 0,0-1 0,0 0 0,0 0 0,1-1-28,3-4 40,0 0 1,-1 0-1,0-1 0,0-1 0,-1 0 0,0 0 1,0-2-41,1-1-4,-1-1 1,0 0 0,-1 0 0,-1 0 0,0-1-1,-1 0 1,-1-1 0,0 0 0,-1 0 0,0 0-1,1-16 4,0-19-13,-2-1 0,-2 0 0,-3-13 12,1 14 2,0 51 15,0 0-45,0 0-43,0 0 2,0 0 38,0 0 6,0 0 63,0 1 1,0-1 0,0 0 0,0 1 0,0-1 0,-1 1-1,1-1 1,0 0 0,0 1 0,0-1 0,-1 1-1,1-1 1,0 0 0,0 1 0,-1-1 0,1 0 0,0 1-1,-1-1 1,1 0 0,0 0 0,-1 1 0,1-1-1,-1 0 1,1 0 0,0 0 0,-1 1 0,1-1 0,-1 0-1,1 0 1,0 0 0,-1 0 0,1 0 0,-1 0-1,0 0-37,0 0-3,0 1 0,0-1 0,0 0 0,-1 0 0,1 1 0,0-1-1,0 1 1,0-1 0,0 1 0,-1 0 0,1-1 0,0 1-1,0 0 1,0 0 0,1 0 0,-1 0 0,0 0 0,0 0-1,0 0 1,1 0 0,-1 0 0,0 0 0,1 0 0,-1 0-1,1 0 1,0 1 0,-1-1 0,1 1 3,-8 44-119,6-31 102,-7 49 23,4 0-1,2 0 0,3 0 1,5 21-6,-4-75-46,0-1 0,1 0 0,0 0 1,1 0-1,0 0 0,0 0 0,1 0 1,0-1-1,1 0 0,0 0 0,0 0 1,0 0-1,1-1 0,0 0 0,5 4 46,-7-7-137,1-1-1,-1 1 0,1-1 1,0 0-1,0 0 0,0 0 1,0-1-1,1 1 0,-1-1 1,0-1-1,1 1 0,0-1 1,-1 0-1,1 0 0,0-1 1,0 1-1,0-1 0,-1-1 1,1 1-1,0-1 0,-1 0 1,1 0-1,0-1 0,-1 1 0,1-1 1,-1-1 137,7-3-2102,-1 0 1,0-1-1,0 0 0,3-4 2102</inkml:trace>
</inkml:ink>
</file>

<file path=ppt/ink/ink8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4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16039,'0'0'7844,"0"3"-7172,0 9-480,0 8 337,0 11 255,0 4-576,0 6-208,0 1-240,0-7-432,0-16-3202</inkml:trace>
</inkml:ink>
</file>

<file path=ppt/ink/ink8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5.7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391 1 7443,'0'0'10424,"0"0"-7065,0 0-2348,-8 8 355,-26 39-1230,2 1 0,-14 28-136,3-3 64,17-30-12,-13 16-39,3 2 0,2 1 0,4 2 0,2 1 0,2 3-13,23-62-339,1-8 140,-1-21 78,4-38-17,4 34 73,1 0 1,1 0 0,1 0 0,2 1 0,4-6 64,66-131-54,-40 86 31,-29 56 27,33-64-17,-39 77 24,1-1-1,0 1 1,0 0-1,1 0 0,0 0 1,0 1-1,6-4-10,-12 10 15,0 1 1,-1 0-1,1 0 0,0-1 1,-1 1-1,1 0 0,0 0 1,-1 0-1,1 0 0,0 0 0,-1 0 1,1 0-1,0 0 0,0 0 1,-1 0-1,1 0 0,0 0 1,-1 1-1,1-1 0,0 0 0,-1 1 1,1-1-1,0 0 0,-1 1 1,1-1-1,-1 0 0,1 1 1,-1-1-1,1 1 0,-1-1 0,1 1 1,-1 0-1,0-1 0,1 1 1,-1-1-1,1 1 0,-1 0 1,0-1-1,0 1 0,1 0 0,-1-1 1,0 1-1,0 0 0,0-1 1,0 1-1,0 0-15,11 40 204,-10-34-74,19 71 456,3 0 0,3-2 0,11 17-586,-37-93-41,22 59-38,-19-33-4680,-3-25-5838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7:48:03.2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175 288 12582,'0'0'2854,"0"0"-1410,0 0 191,0 0 513,3 1 800,17-4-2463,-9-4-386,1-2 0,-1 1 0,0-2-1,-1 1 1,0-1 0,-1-1-1,0 0 1,-1 0 0,1-2-99,-6 5 35,0 0 0,-1 0 0,0 0 0,0 0 0,-1 0 0,0 0 0,0-1 0,-1 1 1,0 0-1,0 0 0,-1-1 0,0 0-35,-1-23 16,2 31-16,0-1 0,0 0 0,0 0 0,0 0-1,0 1 1,0-1 0,-1 0 0,1 0 0,-1 1-1,1-1 1,-1 0 0,0 1 0,0-1 0,1 1 0,-1-1-1,0 1 1,-1-1 0,1 1 0,0 0 0,0-1-1,0 1 1,-1 0 0,1 0 0,-1 0 0,1 0 0,-1 0-1,1 0 1,-1 0 0,0 1 0,1-1 0,-1 1-1,-1-1 1,-5-1-29,0 1 0,-1 1 0,1-1 0,-1 1 0,1 1 0,-5 0 29,-5 0-41,12 0 34,1 1 0,-1-1 0,0 1 1,0 0-1,1 1 0,-1-1 0,1 1 0,0 0 1,0 0-1,0 1 0,0-1 0,0 1 0,1 0 1,-1 1-1,1-1 0,0 1 0,0 0 7,-15 19 73,1 1-1,-12 25-72,16-29 62,11-16-48,1-1 1,-1 0-1,1 1 0,-1-1 1,1 1-1,1 0 1,-1 0-1,1-1 1,-1 1-1,1 0 1,1 0-1,-1 0 1,1 1-1,0-1 1,0 0-1,0 0 0,1 0 1,0 0-1,0 0 1,0 0-1,1 0 1,-1-1-1,1 1 1,0 0-1,1-1 1,-1 1-1,1-1 1,0 0-1,0 0 0,0 0 1,0 0-1,1 0 1,0-1-1,-1 1 1,1-1-1,1 0 1,-1-1-1,1 1-14,11 8 33,0-1 0,1-1 0,0 0 0,0-2 1,1 0-1,0-1 0,1 0 0,-1-2 0,1 0 0,3-1-33,-17-2-132,-5-1 77,1 0 0,-1 1 0,1-1 0,0 0 0,-1 0 0,1 0 0,-1 0 0,1 0 0,-1 0 0,1 0 0,-1 0 0,1 0 0,0 0 0,-1 0 0,1-1 0,-1 1 0,1 0 0,-1 0 0,1 0 0,-1-1 0,1 1 0,-1 0 0,1-1 0,-1 1 0,1 0 0,-1-1 0,0 1 0,1-1 0,-1 1 0,1-1 0,-1 1 0,0 0 0,0-1 0,1 1 0,-1-1 0,0 0 0,0 1 0,1-1 0,-1 1 0,0-1 0,0 1 1,0-1-1,0 1 0,0-1 0,0 0 0,0 1 0,0-1 0,0 1 0,0-1 0,-1 0 55,2-40-7780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0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32 10965,'1'-1'713,"-1"-1"-1,0 0 1,0 1 0,0-1-1,0 0 1,0 0 0,0 1-1,-1-1 1,1 0 0,0 1-1,-1-1 1,0 0 0,1 1-1,-1-1 1,0 1 0,0-1-713,-1 1 185,0 0 0,0 1 1,0-1-1,0 1 0,0-1 0,0 1 1,-1 0-1,1 0 0,0 0 1,0 0-1,0 1 0,0-1 0,-1 0-185,-6 1-416,1 1 433,0 0 0,0 0 0,0 1 0,1 0 0,-1 1 0,1 0 0,0 0 0,0 0 0,0 1-1,0 0 1,1 0 0,0 1 0,0-1 0,0 1 0,1 1 0,0-1 0,0 1 0,1 0 0,-1 0-1,2 0 1,-1 1 0,1 0 0,0-1 0,1 1 0,-1 0 0,2 0 0,-2 8-17,4-15-16,-1 0 0,1 0 0,0-1 0,0 1 0,0 0 0,0 0 0,-1-1 0,1 1 0,0 0 0,0-1 0,0 1 0,0-1 0,1 0 0,-1 1 0,0-1 0,0 0 0,0 0 0,0 1 0,0-1 0,0 0 0,0 0 0,1 0 0,-1 0 0,0 0 0,1-1 16,43 1-140,-33-1-11,103-18-356,-107 18 435,-1 1 0,0 1 0,0-1 0,0 1 1,0 0-1,1 1 0,-1 0 0,-1 0 0,1 0 0,0 1 0,-1 0 1,1 0-1,-1 1 0,0 0 0,2 1 72,-5-3-374,-1-1 0,0 0 0,0 0 0,0 0 1,1 0-1,-1 0 0,1 0 0,-1-1 0,1 1 0,-1-1 0,0 0 0,1 0 1,-1 0-1,1 0 0,2 0 374,3 0-2172,13 0-5146</inkml:trace>
</inkml:ink>
</file>

<file path=ppt/ink/ink9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6.6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1 216 16215,'0'-1'197,"0"1"0,0-1-1,-1 1 1,1 0-1,0-1 1,0 1 0,0-1-1,0 1 1,0-1-1,0 1 1,0-1-1,0 1 1,0-1 0,0 1-1,1-1 1,-1 1-1,0-1 1,0 1 0,0-1-1,0 1 1,1 0-1,-1-1 1,0 1 0,1-1-1,-1 1 1,0 0-1,0-1 1,1 1 0,0-1-197,17-6 2170,39 1-2620,-28 4 1120,34-10-456,-1-3 0,0-2-1,28-13-213,176-82-1276,-266 112 1280,1 0 0,-1 0 0,0 0 0,1 0 0,-1-1 0,0 1 0,1 0 0,-1 0 0,1 0 0,-1 0 0,0 0 0,1 0 0,-1 0 0,0 0 0,1 0 0,-1 1 0,0-1 0,1 0 0,-1 0 0,0 0 0,1 0 0,-1 0 0,0 1 0,1-1 0,-1 0 0,0 0 0,0 0 0,1 1 0,-1-1 0,0 0 0,0 1 0,1-1 0,-1 0 0,0 0 0,0 1 0,0-1 0,1 1-4,4 19 36,-3 33-37,-2-45 29,0 228 153,0-235-242,5-11-43,20-55 85,-7 16-29,2 1 0,25-42 48,-21 61-27,-24 28 22,0 0 0,1 1 0,-1-1 1,1 1-1,-1-1 0,1 1 0,-1-1 0,1 1 0,-1-1 0,1 1 0,-1 0 1,1-1-1,0 1 0,-1 0 0,1-1 0,-1 1 0,1 0 0,0 0 1,-1 0-1,1 0 0,0-1 0,0 1 0,-1 0 0,1 0 0,0 0 1,-1 0-1,1 1 0,0-1 0,-1 0 0,1 0 0,0 0 0,-1 0 0,1 1 1,0-1-1,-1 0 0,1 1 0,-1-1 0,1 0 0,-1 1 0,1-1 1,-1 1-1,1-1 0,-1 1 0,1-1 0,-1 1 0,1-1 0,-1 1 1,0 0-1,1-1 0,-1 1 0,0-1 0,1 2 5,8 26 67,0 1-1,-2 1 1,-1 5-67,8 32 224,-14-66-220,1-1 0,-1 1 0,0 0-1,0 0 1,0-1 0,1 1 0,-1 0 0,0 0-1,1-1 1,-1 1 0,0 0 0,1-1 0,-1 1-1,1 0 1,-1-1 0,1 1 0,-1-1 0,1 1-1,0-1 1,-1 1 0,1-1 0,0 0 0,-1 1-1,1-1 1,0 0 0,-1 1 0,1-1 0,0 0-1,0 0 1,0 1 0,-1-1 0,1 0 0,0 0-4,1-1 4,1 1-1,-1-1 1,1 1 0,-1-1 0,0 0 0,0 0 0,1 0 0,-1 0 0,0 0 0,0-1-1,1 0-3,45-42-40,-48 43 38,22-26-169,-18 22 125,0-1 1,0 1 0,1 0-1,0 0 1,0 0 0,0 0-1,0 1 1,1 0 0,0 0-1,1 0 46,-7 4 0,1 0-1,-1 0 0,0 0 0,0-1 0,1 1 0,-1 0 0,0 0 0,0 0 0,1 0 1,-1 0-1,0 0 0,1 0 0,-1 1 0,0-1 0,0 0 0,1 0 0,-1 0 0,0 0 1,0 0-1,1 0 0,-1 0 0,0 1 0,0-1 0,0 0 0,1 0 0,-1 0 0,0 0 1,0 1-1,0-1 0,1 0 0,-1 0 0,0 1 0,0-1 0,0 0 0,0 0 0,0 1 1,0-1-1,0 0 0,1 0 0,-1 1 0,0-1 0,0 0 0,0 0 0,0 1 0,0-1 1,0 0-1,0 1 0,0-1 0,0 0 0,-1 0 0,1 1 1,1 0 8,5 21 132,1-1-1,1 0 1,0-1 0,2 0-1,2 3-139,-8-17-6,-1 0 0,1 0-1,0 0 1,0-1 0,1 0 0,0 0-1,0 0 1,0 0 0,0-1-1,1 0 1,0 0 0,0 0 0,0-1-1,0 0 1,0 0 0,1 0 0,-1-1-1,1 0 1,0 0 6,35 0-936,-3-2-1530</inkml:trace>
</inkml:ink>
</file>

<file path=ppt/ink/ink9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7.6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13990,'0'64'7499,"0"6"-3856,0 287-3662,0-356-13,0-1 48,0-9 2,0-15-50,-1 11-70,1 0 1,1 0 0,0 0 0,3-10 101,-3 19-26,0-1 1,0 1-1,1 0 0,0 0 1,0 0-1,0 0 1,0 0-1,1 0 0,0 0 1,0 1-1,0 0 1,0-1-1,0 1 0,0 0 1,4-2 25,2 0-46,0 0 1,0 0-1,0 1 0,1 0 1,0 0-1,0 1 0,0 1 1,0 0-1,0 0 1,0 1-1,0 0 0,1 1 1,-1 0-1,10 1 46,-5-1-7,-13 1 5,0-1 0,0 0 0,0 1 0,0-1 0,0 1 0,0 0 0,0 0 0,0-1 0,0 1 0,0 1 0,0-1 0,0 0 0,-1 0 0,1 1 0,0-1 0,-1 1 0,1-1 0,-1 1 0,0 0 0,1-1 0,-1 1 0,0 0 0,0 0 0,0 0 0,0 0 0,-1 0 0,1 0 0,-1 0 0,1 0 0,-1 0 0,1 0 0,-1 0 0,0 2 2,2 13 20,-1-1 1,0 1 0,-2 0-1,0 5-20,0 4 22,1 32-183,-1-58 141,1 1 0,-1 0 0,1 0 0,-1-1-1,0 1 1,1-1 0,-1 1 0,0 0-1,1-1 1,-1 1 0,0-1 0,0 1 0,0-1-1,0 0 1,1 1 0,-1-1 0,0 0-1,0 0 1,0 1 0,0-1 0,0 0-1,0 0 1,0 0 0,1 0 0,-1 0 0,0 0-1,-1-1 21,-34 1-154,29 0 142,5 0 15,0 1 1,0-1-1,1 0 0,-1 0 0,0 0 1,0 0-1,0-1 0,0 1 0,1 0 1,-1-1-1,0 1 0,0-1 0,1 0 1,-1 0-1,0 1 0,1-1 0,-1 0 1,1 0-1,-1-1 0,1 1 0,-2-1-3,2-1 9,0 0-1,0 0 0,1 0 1,-1 0-1,0 0 0,1 0 0,0-1 1,0 1-1,0 0 0,0 0 0,0-1-8,0-7 17,1 4-15,0 1 0,0-1-1,0 1 1,0-1 0,1 1-1,0-1 1,1 1 0,-1 0 0,1 0-1,0 0 1,1 1 0,-1-1-1,1 1 1,0 0 0,1 0 0,-1 0-1,5-4-1,4-2-32,1 1 0,0-1 0,0 2 0,1 0 0,0 1 0,10-3 32,-18 9-5,0 0 0,0 1-1,0 0 1,0 0-1,0 1 1,0 0-1,0 0 1,7 2 5,10-1 27,-23-1-26,0 0 0,0 1 0,-1-1 0,1 0 0,0 1-1,0-1 1,-1 1 0,1-1 0,0 1 0,-1-1 0,1 1 0,-1 0-1,1-1 1,0 1 0,-1 0 0,0-1 0,1 1 0,-1 0-1,1-1 1,-1 1 0,0 0 0,1 0 0,-1 0 0,0-1-1,0 1 1,0 0-1,6 27 81,-5-21-10,6 30 375,-6-26-350,1 0-1,0 0 1,0 0 0,1 0-1,1-1 1,0 1 0,0-1-1,1 0 1,1 1-96,-3-9-112,0 0 0,0 0 0,0 0 0,0-1-1,0 0 1,0 0 0,1 1 0,-1-2 0,0 1 0,1 0-1,-1-1 1,1 1 0,-1-1 0,0 0 0,1 0 0,-1-1 0,3 0 112,2 1-946,11 0-4278</inkml:trace>
</inkml:ink>
</file>

<file path=ppt/ink/ink9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7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16 15511,'0'-6'7476,"-3"3"-7476,3 0-305,0-1 177,0 4 32,0 0-2209,3 0-8772</inkml:trace>
</inkml:ink>
</file>

<file path=ppt/ink/ink9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8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124 254 7603,'30'-2'13055,"-9"-6"-9478,-16 4-3512,-1 0 1,0 0-1,0-1 0,0 1 1,0-1-1,-1 0 1,1 0-1,-1 0-65,3-3 34,0-1 1,0 0-1,0 0 0,-1 0 0,-1-1 1,1 1-1,-2-1 0,1 0 0,-1-1 1,-1 1-1,0 0 0,0-1 1,-1-10-35,-1 20-1,-1 0 0,1-1 0,-1 1 1,0 0-1,0 0 0,0 0 0,0-1 0,0 1 1,0 0-1,0 0 0,0 0 0,0 1 1,0-1-1,0 0 0,0 0 0,-1 1 1,1-1-1,0 0 0,-1 1 0,1 0 1,-1-1-1,1 1 0,0 0 0,-1-1 1,1 1-1,-1 0 0,1 0 0,0 0 1,-1 0-1,1 1 0,-1-1 1,-62 1-58,50 0 52,7-1-1,1 0 1,0 1 0,0 0 0,-1 0 0,1 0 0,0 1 0,0-1 0,0 2-1,0-1 1,1 1 0,-1-1 0,0 1 0,1 1 0,0-1 0,0 1 0,0 0-1,0 0 1,1 1 0,0-1 0,-1 1 0,2 0 0,-1 0 0,0 1 0,1-1-1,0 1 1,1-1 0,-1 1 0,1 0 0,0 0 0,0 0 0,1 0 0,0 0 0,0 1-1,0 5 7,0 1-7,2-1-1,-1 1 1,1 0-1,1 0 0,0-1 1,1 1-1,1-1 1,0 1 7,-2-9-1,0 0 0,0 0-1,1 0 1,-1 0 0,1 0 0,0-1 0,0 1 0,1-1 0,-1 0 0,1 0 0,0 0 0,-1 0 0,1 0 0,0-1 0,1 0 0,-1 0-1,0 0 1,1 0 0,-1-1 0,1 0 0,-1 0 0,1 0 0,3 0 1,6 1-6,0 0-1,0-1 1,0-1-1,0-1 1,0 1-1,-1-2 1,1 0-1,0-1 1,0 0-1,-1-1 1,0-1-1,0 0 1,0-1-1,0 0 1,3-3 6,0-1-450,-1 0 0,-1-1 0,0-1 0,0 0 0,1-3 450,2-4-2853,-1 0 0,0-1 0,8-15 2853,-6 8-6239,1-2 2045,-2-1 4056,-5-2 5640,-8-2 7224,-4 34-11971,0 0-166,0 0-61,0 29-149,-1 24-67,-1-18 27,3 1 0,3 34-339,-3-61 18,1 0-1,0 0 1,0-1-1,1 1 1,-1 0-1,2-1 0,-1 0 1,2 0-1,-1 0 1,1 0-1,0-1 0,0 1 1,6 4-18,-10-10 0,0-1 1,1 0-1,-1 1 1,0-1-1,1 0 1,-1 0-1,1 0 1,0 0-1,-1 0 1,1 0-1,0-1 1,-1 1-1,1 0 1,0-1-1,0 0 1,-1 1-1,1-1 1,0 0-1,0 0 1,0 0-1,0 0 1,0 0-1,-1 0 1,1-1-1,0 1 1,0 0-1,0-1 1,-1 0-1,1 1 1,0-1-1,-1 0 1,1 0-1,0 0 1,-1 0-1,1 0 1,-1 0-1,0 0 1,1-1-1,-1 1 1,1-2-1,6-6-7,0-1 1,-1 0 0,0-1 0,-1 1 0,4-10 6,-3 8-3,63-138-399,-70 149 397,1 1 1,-1 0 0,0 0 0,0-1 0,1 1-1,-1 0 1,0 0 0,1 0 0,-1-1 0,0 1 0,1 0-1,-1 0 1,0 0 0,1 0 0,-1 0 0,0 0-1,1 0 1,-1 0 0,0 0 0,1 0 0,-1 0-1,0 0 1,1 0 0,-1 0 0,0 0 0,1 0-1,-1 0 1,1 0 0,-1 0 0,0 0 0,0 0 0,1 1-1,-1-1 1,0 0 0,1 0 0,-1 0 0,0 1-1,0-1 1,1 0 0,-1 1 0,0-1 0,0 0-1,1 0 1,-1 1 0,0-1 0,0 0 0,0 1 0,0-1-1,0 0 1,0 1 0,1-1 0,-1 0 0,0 1-1,0-1 1,0 0 0,0 1 0,0-1 4,12 29 38,-9-24-29,14 35 311,21 44 2,-34-77-322,0-1 0,0 1 1,1-1-1,0 0 0,0 0 1,0 0-1,1-1 0,0 0 1,0 0-1,1 0 0,-4-3-132,1 0 1,-1-1-1,1 0 0,0 0 0,-1 0 0,1 0 1,0-1-1,0 0 0,0 1 0,-1-1 0,1-1 1,3 1 131,5-1-1012,9 1-2376</inkml:trace>
</inkml:ink>
</file>

<file path=ppt/ink/ink9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9.0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20041,'0'0'993,"0"0"-641,0 32 896,3 12-79,8 13-465,-1 0-192,5 0-127,-1-6-65,3-9-144,-3-8-176,0-8 16,-6-10-16,-5-7-64,1-6-176,-4-3-689,0 0-559,0 0-1746,0 0-15446</inkml:trace>
</inkml:ink>
</file>

<file path=ppt/ink/ink9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9.4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42 19337,'0'0'3938,"0"0"-3714,0 0-208,7 0 512,15 0 96,6 0-432,7 0-112,0-10-80,4-2-144,-4 2-1056,-10 1-3666</inkml:trace>
</inkml:ink>
</file>

<file path=ppt/ink/ink9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19.7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0 232 16440,'26'0'5533,"-21"0"-5408,1-1 0,0 1-1,-1-1 1,1 0 0,-1 0 0,1-1 0,-1 1 0,0-1 0,0 0 0,1-1-1,-1 1 1,-1-1 0,1 0 0,0 0 0,-1-1 0,1 1 0,-1-1 0,0 0 0,-1 0-1,1-1 1,0 1 0,-1-1 0,0 1 0,0-1 0,-1-1-125,3-3 13,-1-1 0,-1 0 0,0 0 0,0 0 0,-1 0 0,0 0 0,0-1 1,-2 1-1,1 0 0,-1-1 0,-1 1 0,1-1 0,-2-3-13,1 13 3,0 0-1,0 0 1,0 0 0,0 0 0,0 0 0,0 1-1,0-1 1,0 0 0,0 1 0,-1-1 0,1 0-1,0 1 1,0-1 0,0 1 0,-1 0-1,1-1 1,0 1 0,-1 0 0,1 0 0,0 0-1,-1 0 1,1 0 0,0 0 0,-1 0 0,1 0-3,-38 6 15,36-4-8,0 0 1,-1 1-1,1-1 0,0 1 0,1 0 1,-1 0-1,0 0 0,1 0 0,0 1 0,0-1 1,0 1-1,0-1 0,0 1 0,1 0 0,-1-1 1,1 1-1,0 0 0,0 0 0,0 2-7,-1 11 36,-1 1-1,2-1 0,0 16-35,1-18 58,0 0 1,1 0-1,1 0 0,0 0 0,1 0 1,4 10-59,-4-16 52,1-1 1,0 0-1,0 0 1,1 0 0,0-1-1,0 1 1,1-1 0,0 0-1,0-1 1,1 0-1,6 5-52,-4-4-1,1 0 0,1 0 0,-1-1 0,1-1 0,1 1 0,-1-2 0,0 0 0,1 0-1,0-1 1,0 0 0,0-1 0,0-1 0,1 0 0,-1 0 0,0-2 0,0 1-1,1-1 1,-1-1 0,2-1 1,-10 2-131,1 0 0,0 0 0,-1 0-1,0-1 1,1 0 0,-1 0 0,0 0-1,0-1 1,0 1 0,0-1 0,0 0 131,2-3-763,0 0 0,-1-1 0,0 0 0,0 0 0,3-6 763</inkml:trace>
</inkml:ink>
</file>

<file path=ppt/ink/ink9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25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196 13 8772,'0'-12'13030,"0"12"-8291,0 9-6551,0 406 1601,0-414 186,-1 1 0,1-1 1,-1 0-1,1 0 0,-1 0 1,0 0-1,1-1 0,-1 1 0,0 0 1,0 0-1,0 0 0,0 0 1,1-1-1,-1 1 0,0-1 0,0 1 1,0 0-1,0-1 0,-1 1 1,1-1-1,0 0 0,0 1 0,0-1 1,0 0-1,0 0 0,0 0 1,-1 0-1,1 0 0,0 0 0,0 0 1,-1 0 24,-48-1 103,39 1-299,-38 0-1445,48 0 1580,1 0-65,0 0 54,0 0 99,0 0 18,-25 21 38,12-10-13,-3 2-170,16-13 112,0 0 0,0 0 0,0 0 0,0 1 0,0-1 0,0 0 0,0 0 1,-1 0-1,1 1 0,0-1 0,0 0 0,0 0 0,0 0 0,0 1 0,0-1 0,0 0 0,1 0 0,-1 1 0,0-1 0,0 0 1,0 0-1,0 0 0,0 1 0,0-1 0,0 0 0,0 0 0,0 0 0,1 0 0,-1 1 0,0-1 0,0 0 0,0 0 0,0 0 1,1 0-1,-1 0 0,0 1 0,0-1 0,0 0 0,0 0 0,1 0 0,-1 0 0,0 0 0,0 0 0,1 0 0,-1 0 0,0 0 1,0 0-1,0 0 0,1 0 0,-1 0 0,0 0 0,0 0 0,1 0 0,-1 0 0,0 0 0,0 0 0,0 0 0,1 0 0,-1 0 1,0 0-1,0-1 0,0 1 0,0 0 0,1 0 0,-1 0 0,0 0 0,0 0-12,243 0 1465,-242 0-2010,-1 0-970,0 0-4101,0 0-10674</inkml:trace>
</inkml:ink>
</file>

<file path=ppt/ink/ink9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26.3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89 9108,'1'-1'8759,"3"0"-4289,9-7-2684,-5 1-1736,1 1 0,0 0 0,0 0 0,1 1 0,-1 0 0,1 1 0,0 0 0,0 0-1,10-1-49,16-3 64,0 2-1,10 0-63,4 0 147,-45 5-2103,-8 1-2333</inkml:trace>
</inkml:ink>
</file>

<file path=ppt/ink/ink9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27.5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20585,'0'0'1497,"0"0"-371,0 0-246,0 0-415,0 3-359,9 374 1290,-4-144-5593,-5-317-4866,0 34-2163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1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0 12358,'0'0'2924,"0"0"-849,0 0 377,0 0-584,0 0-927,0 0-495,0 11 133,2 118 231,-1 9-1015,-7 42 205,4-251-8043,2 62 7499,0-1 1,-2 1-1,1 0 1,-1 0-1,0-1 1,-1 1 0,0 1-1,0-1 1,-1 0-1,-1 0 544,14 3 8383,33-4-7619,-12 2-576,84-41-190,-71 29-425,-42 20 539,-1 0 149,0 0 193,0 0-97,4 6 1012,2 24-1037,2 1 1,1-1-1,2-1 0,0 0 1,2-1-1,2 0 0,5 7-332,-20-35-37,0 1-77,0 0 0,1 0 0,-1-1 1,0 1-1,1 0 0,-1 0 0,1-1 1,-1 1-1,1 0 0,-1-1 0,1 1 1,0 0-1,-1-1 0,1 1 0,0-1 1,-1 1-1,1-1 0,0 0 0,0 1 1,0-1-1,-1 0 0,1 1 0,0-1 0,0 0 1,0 0-1,0 0 0,-1 0 0,2 1 114,10-1-5341</inkml:trace>
</inkml:ink>
</file>

<file path=ppt/ink/ink9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27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72 9941,'-1'-14'3407,"4"-19"3512,-2 32-6838,-1 0 1,1 0-1,0 0 1,-1 0-1,1 0 1,0 0-1,0 0 1,0 0-1,0 0 1,0 0-1,0 1 1,0-1-1,0 0 0,0 1 1,0-1-1,0 1 1,0-1-1,0 1 1,1-1-1,-1 1 1,0 0-1,0-1 1,1 1-1,-1 0 1,0 0-82,33-4 126,-1 2 0,0 1 0,20 2-126,-51 0 4,0 0 0,-1-1 0,1 1 0,0 0-1,-1 0 1,1 0 0,-1 0 0,1 0 0,-1 1-1,0-1 1,0 0 0,1 1 0,-1-1 0,0 0-1,0 1 1,0 0 0,0-1 0,0 1 0,-1 0-1,1-1 1,-1 1 0,1 0 0,-1 0 0,1-1-1,-1 1 1,0 0 0,0 0 0,0 0 0,0 0-1,0 1-3,1 5 3,-1 0-1,0 1 0,-1-1 1,0 0-1,0 0 0,-2 8-2,0-11 5,1-1-1,-1 1 1,1-1-1,-1 1 0,0-1 1,-1 0-1,1 0 1,-1 0-1,0-1 0,0 1 1,0-1-1,0 0 1,-1 0-1,-2 1-4,-76 38 24,56-30-32,20-8 3,-21 5-84,26-8-281,8-4-703,70-49-3081,-24 15 179</inkml:trace>
</inkml:ink>
</file>

<file path=ppt/ink/ink9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28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28 8148,'0'0'4026,"0"0"-996,0 0-458,0 0-152,0 0-1059,0 3-761,-8 277 995,8-279-1602,0 0 0,0 0 0,0 0 0,0 0 1,0 0-1,1 0 0,-1 0 0,0 0 0,0 0 0,1 0 0,-1 0 0,0 0 0,1-1 0,-1 1 0,1 0 0,-1 0 0,1 0 0,-1 0 0,1-1 0,0 1 0,-1 0 1,1-1-1,0 1 0,0 0 0,0-1 0,-1 1 0,1-1 0,0 1 0,0-1 0,0 0 0,0 1 0,0-1 0,0 0 0,0 0 0,0 0 0,0 1 0,0-1 1,0 0-1,0 0 0,0 0 7,0-1-16,1 1 0,-1 0 0,1 0 0,0-1 0,-1 1 0,1-1 0,-1 1 1,0-1-1,1 1 0,-1-1 0,1 0 0,-1 0 0,0 0 0,0 0 0,1 0 0,-1 0 0,0 0 1,0 0-1,0-1 0,0 1 0,0 0 0,-1 0 0,1-1 0,0 0 16,5-20-196,-1 0 0,-1 0 0,-1 0 0,-1 0 0,-2-1 0,0 1 0,-1-7 196,1-10 262,0 38-243,0 0 0,0 0 0,1-1-1,-1 1 1,0 0 0,1 0-1,-1 0 1,1 0 0,0 0-1,-1 0 1,1 0 0,0 0 0,-1 0-1,1 0 1,0 0 0,0 1-1,0-1 1,0 0 0,0 0 0,0 1-1,0-1 1,0 1 0,0-1-1,0 1 1,1-1 0,-1 1-1,0 0 1,0-1 0,0 1 0,0 0-1,1 0 1,-1 0-19,45-2-84,-38 2 124,4-1-35,1 2 0,-1-1-1,0 2 1,1-1-1,-1 2 1,0-1 0,0 2-1,9 3-4,-13-3 7,-1 0 0,-1 0 0,1 1 0,0 0 0,-1 0 0,0 1-1,0-1 1,-1 1 0,0 0 0,0 1 0,0-1 0,-1 1 0,0 0 0,1 1-7,-3-3 9,4 6 27,0 0-1,1-1 1,0 1 0,8 7-36,-12-15 12,0 0-1,0-1 1,-1 1 0,2-1 0,-1 0 0,0 0 0,0 0 0,1 0-1,-1 0 1,1-1 0,0 0 0,-1 0 0,1 0 0,0 0 0,0 0 0,0-1-1,-1 1 1,3-1-12,-1 0 29,1 0 0,0 0 0,0-1 0,0 0 0,0 0 0,-1 0 0,1-1 0,0 1 0,-1-1 0,0-1 0,1 1 0,-1-1 0,0 0 0,0 0 0,0 0 0,-1-1 0,1 0 0,-1 0 0,0 0 0,0 0 0,0-1 0,0 0-29,3-4 60,0 0-1,0 0 1,-1-1 0,0 0-1,-1 0 1,0-1 0,-1 1-1,0-1 1,0 0 0,-1 0-1,-1-1 1,0 1 0,-1-1 0,0 1-1,0-1 1,-1-3-60,0 14 8,-1 0 1,1 0-1,0 0 1,0 0-1,0 0 0,-1 1 1,1-1-1,0 0 1,-1 0-1,1 0 0,-1 1 1,1-1-1,-1 0 1,0 1-1,1-1 1,-1 0-1,1 1 0,-1-1 1,0 1-1,0-1 1,1 1-1,-1-1 0,0 1 1,0-1-1,0 1 1,1 0-1,-2-1-8,-34-5 61,-36 10-141,66-3 41,0 1 0,0 0 0,0 0 0,0 0 0,0 1 0,1 0 0,-1 0 0,1 0 0,0 1-1,0-1 1,0 1 0,0 0 0,1 1 0,-2 2 39,-5 6-784,1 0-1,0 1 1,1 0 0,-6 13 784,-3 6-4490</inkml:trace>
</inkml:ink>
</file>

<file path=ppt/ink/ink9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0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1 15383,'-1'0'267,"0"1"0,-1-1 1,1 1-1,0 0 0,0-1 0,-1 1 0,1 0 0,0 0 0,0 0 1,0 0-1,0 0 0,0 0 0,0 0 0,0 0 0,0 0 1,1 0-1,-1 1 0,0-1 0,1 0 0,-1 0 0,1 1 1,-1-1-1,1 0 0,-1 1 0,1-1 0,0 2-267,-10 48-19,7-34 581,-10 83 36,3 0 0,5 1 1,6 37-599,-1-117 48,0-20-29,0-1 21,0 0 59,0-16 376,1 1-447,1 0 0,0 1 1,1-1-1,0 1 0,2-1 0,0 1 1,0 0-1,1 1 0,1-1 1,3-4-29,-4 8-20,-1 1 1,2-1 0,-1 1 0,2 0-1,-1 1 1,1 0 0,0 0 0,1 0-1,-1 1 1,2 0 0,-1 1 0,1 0-1,0 1 1,2-1 19,-6 4-29,0-1 0,0 2 0,0-1-1,0 1 1,1 0 0,-1 0 0,0 1 0,0 0 0,1 0 0,-1 0-1,0 1 1,1 0 0,0 0 29,-4 0-13,0 0 0,0 1 0,0-1 1,0 0-1,-1 1 0,1 0 0,0-1 0,-1 1 0,1 0 0,-1 0 0,0 1 0,0-1 0,1 0 0,-1 1 0,-1-1 1,1 1-1,0 0 0,-1-1 0,1 1 0,-1 0 0,0 0 0,0 0 0,0 0 0,-1 0 0,1 3 13,2 6 4,-1 1-1,0 0 0,-2 0 0,1 0 0,-1 0 1,-1 0-1,-1 0 0,0 1-3,1-8 23,-1 0-1,0 0 1,0 0 0,0 0-1,-1 0 1,0-1 0,0 1-1,0-1 1,-1 0 0,0 0-1,0 0 1,0 0 0,-1-1-1,1 1 1,-1-1-1,0 0 1,-1 0-23,-4 2-3,-1-1-1,1 0 1,0 0 0,-1-1-1,0 0 1,0-1 0,0-1-1,-1 1 1,1-2 0,0 0-1,-1 0 1,-10-1 3,21 0-125,1 0 61,0 0 0,17-17-14,10-1 87,1 1 0,0 1 0,1 2 1,9-3-10,-9 5 8,0-1 1,-2-2 0,0-1 0,0-1-1,9-9-8,-22 14-1,-1 0 0,0-1 0,-1 0 0,0-1 0,-1 0-1,4-9 2,-9 14 68,-1-1-1,-1 1 0,1-1 1,-2-1-1,1 1 0,-2 0 1,1-1-1,-1 0 0,-1 1 1,0-1-1,-1-8-67,0-109 51,0 128-55,0 0 0,0-1 0,0 1 1,0 0-1,0-1 0,0 1 0,0-1 1,0 1-1,0 0 0,0-1 0,0 1 0,0 0 1,-1-1-1,1 1 0,0 0 0,0-1 1,-1 1-1,1 0 0,0 0 0,0-1 0,-1 1 1,1 0-1,0 0 0,-1-1 0,1 1 1,0 0-1,-1 0 0,1 0 0,0 0 0,-1-1 1,1 1-1,0 0 0,-1 0 0,1 0 1,0 0-1,-1 0 0,1 0 0,-1 0 0,1 0 1,0 0-1,-1 0 0,1 0 0,0 0 1,-1 0-1,1 1 0,-1-1 0,1 0 0,0 0 1,-1 0-1,1 0 0,0 1 0,0-1 1,-1 0 3,-17 15-200,6 13 200,2 1 0,1 0 1,1 1-1,1-1 1,2 2-1,1-1 1,1 0-1,2 1 1,1 0-1,1-1 1,2 7-1,-2-32 4,0 1-1,0 0 1,0-1 0,0 1 0,1-1-1,0 0 1,0 0 0,1 1 0,-1-1-1,1-1 1,0 1 0,0 0 0,1-1-1,0 1 1,-1-1 0,1 0 0,1 0-1,-1-1 1,0 1 0,1-1 0,0 0-1,0 0 1,0-1 0,0 1 0,0-1-1,5 1-3,-3-1 6,1 0 0,0 0 0,0-1 0,0-1 0,0 1-1,0-1 1,0 0 0,0-1 0,0 0 0,0 0 0,0-1-1,0 0 1,-1 0 0,1-1 0,-1 0 0,1 0 0,-1-1 0,3-2-6,1 0-17,-1 0 0,0-1 0,0-1 0,0 0 0,-1 0 0,0-1 0,-1 0 0,0 0 0,0-1 0,-1 0 0,-1-1 0,1 0 0,-2 1 0,1-2 0,-2 1 0,1-1 0,-2 1 0,1-1 0,-2-1 0,0 1 0,0 0 0,0-11 17,-2 22-2,0-1 0,0 0-1,0 0 1,0 0 0,0 0 0,0 0 0,-1 1-1,1-1 1,0 0 0,-1 0 0,0 1-1,1-1 1,-1 0 0,0 0 0,0 1-1,0-1 1,0 1 0,0-1 0,0 1 0,-1-1 2,0 1 5,0 0 0,0 1 0,0-1 1,0 0-1,0 1 0,-1 0 1,1-1-1,0 1 0,0 0 0,0 0 1,0 0-1,-1 1 0,1-1 1,0 0-1,0 1 0,0-1 0,0 1 1,-1 0-6,0 1 3,0 0 0,0 0 0,0 0 0,0 0 1,0 0-1,1 0 0,-1 1 0,1-1 0,-1 1 0,1 0 0,0 0 1,0 0-1,0 0 0,1 0 0,-1 0 0,1 0 0,0 1 0,0-1 1,-1 2-4,-17 70 74,18-70-67,-2 19 59,0 0 0,2 1 1,1 19-67,0-18 89,0-23-79,1 0-1,-1 0 0,1 0 1,-1 1-1,1-1 0,0 0 1,0 0-1,0-1 1,0 1-1,1 0 0,-1 0 1,1 0-1,0-1 0,0 1 1,0-1-1,0 0 0,0 1 1,0-1-1,1 0 0,-1 0 1,1 0-1,-1-1 1,1 1-1,0-1 0,0 1 1,0-1-1,0 0 0,0 0 1,0 0-1,1 0-9,8 2-11,0-1 0,0 0 0,0 0-1,1-2 1,-1 1 0,0-1 0,6-2 11,-12 2-152,-1-1 0,0-1 0,0 1 0,0-1 0,0 1 0,0-1 0,0-1 0,-1 1-1,1-1 1,-1 0 0,0 0 0,1 0 0,-1 0 0,-1-1 0,1 0 0,2-3 152,31-33-4744</inkml:trace>
</inkml:ink>
</file>

<file path=ppt/ink/ink9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1.4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16071,'0'0'1678,"0"0"-277,0 0 416,0 0-697,0 0-618,0 11 112,2 23-163,2 0 0,1 0 0,2-1 0,1 1 0,4 5-451,6 29 159,-13-59-119,0-20 36,4-32 80,-7 29-129,0 2-44,1 0-1,0 0 1,0 0-1,1 1 1,1-1 0,0 1-1,0 0 1,1 1 0,0-1-1,1 1 1,1 0 0,-1 1-1,1 0 1,4-3 17,-12 12-8,1 0 1,-1-1-1,1 1 0,-1 0 0,1-1 1,-1 1-1,1 0 0,-1 0 0,1-1 1,-1 1-1,1 0 0,0 0 0,-1 0 1,1 0-1,-1 0 0,1 0 0,0 0 1,-1 0-1,1 0 0,-1 0 0,1 0 1,0 1-1,-1-1 0,1 0 0,-1 0 1,1 0-1,-1 1 0,1-1 0,-1 0 1,1 1-1,-1-1 0,1 0 0,-1 1 1,1-1-1,-1 1 0,0-1 0,1 1 1,-1-1-1,0 1 0,1-1 0,-1 1 1,0-1-1,0 1 8,12 21 0,-3 8-10,-6-19 21,0 0-1,1-1 1,0 1-1,1-1 1,0 0-1,2 2-10,-5-9 0,0 0 0,0-1 0,0 1-1,1-1 1,-1 0 0,1 1 0,0-1-1,0 0 1,0-1 0,0 1 0,0 0-1,0-1 1,0 0 0,0 1-1,1-1 1,-1-1 0,0 1 0,1 0-1,-1-1 1,1 0 0,-1 1 0,2-2 0,0 1-11,-1-1 0,0-1 1,0 1-1,0-1 0,-1 1 0,1-1 1,0 0-1,0 0 0,-1-1 1,0 1-1,1-1 0,-1 0 0,0 0 1,0 0-1,0 0 0,-1 0 1,1-1 10,49-69-602,-44 60 423,4-7 77,-7 12 71,0 0-1,1 0 1,-1 0-1,1 1 1,4-4 31,-2 65 181,-6-24 13,0-9-74,0 0 0,1 0 0,5 16-120,-7-33 16,0 0-1,0 0 1,1 0-1,-1-1 1,1 1 0,0 0-1,0-1 1,0 0-1,0 1 1,0-1-1,1 0 1,-1 0 0,1 0-1,0 0 1,0-1-1,0 1 1,1-1-1,-1 0 1,0 0-1,1 0 1,-1 0 0,2-1-16,3 1 27,0 0 0,0-1 1,1-1-1,-1 1 0,1-1 1,4-1-28,-9 1-4,0 0 1,0-1 0,0 1 0,0-1 0,0 0 0,-1 0 0,1 0-1,0-1 1,-1 1 0,1-1 0,-1 0 0,1 0 0,-1 0 0,2-2 3,0-1-43,1 0 1,-1-1 0,-1 1 0,1-1 0,-1 0-1,0-1 1,-1 1 0,1-1 0,-1 1-1,-1-1 1,1 0 0,-1 0 0,0 0 0,-1 0-1,0-1 1,0 1 0,0-5 42,-1 7-5,1 0 0,-1 0 0,1 1 0,0-1 0,1 0 0,-1 0 0,1 1 0,0-1-1,0 1 1,0 0 0,1-1 0,-1 1 0,1 0 0,0 1 0,0-1 0,1 0 0,-1 1 0,1 0 0,2-2 5,-6 5-5,0 0 0,1-1 0,-1 1 0,0 0 0,1 0 0,-1 0 0,0 0 0,1 0 0,-1 0 0,0 0 0,1 0 0,-1 0 0,0 0 0,1 0 0,-1 0 0,1 0 0,-1 0 0,0 0 0,1 1 0,-1-1 0,0 0 0,0 0 0,1 0 0,-1 0 0,0 1 0,1-1 0,-1 0 0,0 0 0,0 1 0,1-1 0,-1 0 0,0 0 0,0 1 0,0-1 0,1 0-1,-1 1 1,0-1 0,0 0 0,0 1 0,0-1 0,0 0 0,0 1 0,1-1 0,-1 0 0,0 1 0,0-1 0,0 1 0,0-1 0,-1 1 5,5 21 83,-4-19-86,1 12 116,1 0 0,0 1-1,2-1 1,-1 0 0,2-1-1,0 1 1,1-1 0,0 0-1,6 10-112,-10-22 10,0 0 0,1 0 0,-1 0 0,0-1 0,1 1 0,-1-1 0,1 1 0,-1-1 0,1 0 0,0 0-1,-1 0 1,1 0 0,0 0 0,0-1 0,0 1 0,0-1 0,0 0 0,0 0 0,-1 0 0,1 0 0,0 0 0,0-1-1,2 0-9,1 0-127,0 0-1,0 0 0,0-1 0,-1 1 0,1-2 0,0 1 0,-1-1 0,1 1 0,-1-1 0,2-2 128,13-11-3020,-5 0-4845</inkml:trace>
</inkml:ink>
</file>

<file path=ppt/ink/ink9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1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23579,'0'0'1825,"0"0"-1665,0 0 304,0 0 224,0 0-384,0 0-304,0 0 0,0 0-304,3 0-1152,18 0-2786</inkml:trace>
</inkml:ink>
</file>

<file path=ppt/ink/ink9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3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208 8 13830,'-7'0'2400,"-37"1"5902,32 0-7873,1 0 0,-1 1-1,0 0 1,0 1 0,-2 1-429,9-3-42,1 1 0,-1-1 0,1 1 0,0 0 0,0 1 0,0-1 0,0 1 0,0 0 0,0 0 0,1 0 0,0 0 0,-1 0 0,1 1 0,0 0 0,1 0 0,-1-1 0,1 1 0,-1 1 0,1-1 0,1 0 0,-1 1 0,0-1 0,1 1 0,0-1 0,0 1 0,0-1 0,1 1 42,-2 14-50,0-1 0,2 0 0,0 1 0,1-1 0,3 15 50,-3-30-12,0-1 1,0 1-1,1-1 1,-1 1-1,1-1 1,-1 0-1,1 0 1,0 0-1,0 0 1,0 0-1,0 0 1,1 0-1,-1-1 1,0 1-1,1-1 1,-1 1-1,1-1 1,-1 0-1,1 0 1,0 0-1,-1 0 1,1-1-1,0 1 1,0-1-1,-1 0 1,1 0-1,0 0 1,2 0 11,0 1-14,0-1 0,0 0-1,0-1 1,0 1 0,0-1 0,0 0 0,0 0 0,0-1 0,0 1 0,0-1-1,-1 0 1,1 0 0,-1-1 0,1 1 0,2-3 14,16-20-113,0 0 0,-2-1 0,-1-1 0,-1-1 0,-1-1 0,12-28 113,-24 38 20,2-5-136,-7 23 348,-2 15 387,-5 22-376,-1 4-31,2 1 0,-1 33-212,6-25 192,2 1 0,6 34-192,-5-67 22,1 0 0,0-1 1,1 0-1,1 0 0,0 0 1,1 0-1,1-1 0,0-1 1,8 11-23,12 10-345,-27-34-236,-1-1-673,0-4-2532,0-17-7147</inkml:trace>
</inkml:ink>
</file>

<file path=ppt/ink/ink9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3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9076,'0'38'8933,"2"1"-4234,0-8-4206,1 0-1,1-1 1,2 1-1,9 28-492,-15-59 10,15 32 161,-15-31-170,0 0-1,0-1 1,0 1 0,1 0 0,-1-1 0,0 1 0,1 0 0,-1-1-1,1 1 1,-1-1 0,1 1 0,-1-1 0,1 1 0,-1-1-1,1 1 1,-1-1 0,1 0 0,0 1 0,-1-1 0,1 0 0,0 1-1,-1-1 1,1 0 0,0 0 0,-1 0 0,1 1 0,0-1-1,-1 0 1,1 0 0,0 0 0,0 0 0,-1 0 0,1 0 0,0-1-1,-1 1 1,1 0 0,0 0 0,-1 0 0,1-1 0,0 1 0,-1 0-1,1-1 1,0 1 0,-1 0 0,1-1 0,-1 1 0,1-1-1,0 0 0,11-15-119,-1-2-1,0 1 0,-1-2 0,-1 1 0,3-9 120,0 0-212,22-45-196,-33 71 440,-1 1 24,0 9-5,0 21-8,3 78 450,-2-99-450,0 1 0,1 0 0,0-1 0,1 1 0,0-1 0,1 0 0,0 1 0,0-2 0,4 7-43,-7-13 3,1 0-1,-1-1 1,1 1-1,-1 0 1,1-1-1,0 1 1,0-1-1,0 0 1,0 1-1,0-1 1,0 0 0,0 0-1,0 0 1,0-1-1,0 1 1,0 0-1,1-1 1,-1 1-1,0-1 1,0 0-1,1 0 1,-1 0-1,0 0 1,0 0 0,1 0-1,-1-1 1,0 1-1,0-1 1,1 0-1,0 0-2,3-1 7,0 0-1,-1-1 1,1 0-1,-1 0 1,1 0-1,-1-1 1,0 0-1,0 0 1,-1 0-1,3-2-6,50-65-19,-51 63-24,0 0 0,-1-1 0,0 1 0,-1-1 0,0-1 0,0 1 0,-1 0 1,1-4 42,-4 25 71,1 1 1,1 0-1,0 0 1,1 0-1,0-1 1,2 4-72,-2-4 21,1-1 0,0 1 0,1-1 0,0 0 0,1 0 0,0-1 0,0 0 0,1 0 1,2 2-22,-6-10-92,-1-1 1,1 1-1,-1 0 1,1 0-1,0-1 1,-1 0-1,1 1 1,0-1-1,0 0 1,0-1-1,0 1 1,0 0-1,0-1 1,0 0-1,0 1 1,0-1-1,0 0 1,0-1-1,1 1 1,-1 0-1,0-1 1,0 0-1,0 0 1,1 0 91,24-18-3623</inkml:trace>
</inkml:ink>
</file>

<file path=ppt/ink/ink9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4.1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24123,'-3'0'992,"3"0"-992,0 0 225,0 0 143,0 0-368,0 0-689,28 0-1952</inkml:trace>
</inkml:ink>
</file>

<file path=ppt/ink/ink9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5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0 13926,'-8'9'8282,"4"11"-5689,5 29-3894,-1-35 2287,1 26-775,2-1-1,2 0 1,1 0 0,4 9-211,-4-35 30,-3-25 1,-1-24-23,-2 17-39,1 0 0,1 1 1,1-1-1,1 1 0,0-1 0,2-1 31,-3 11-28,0 1 1,0 0-1,0 1 1,1-1-1,0 1 1,1-1 0,0 1-1,0 0 1,0 1-1,1-1 1,0 1-1,0 1 1,1-1-1,-1 1 1,1 0 27,-5 4-9,-1 0 1,0 0 0,1 1 0,-1-1-1,1 1 1,-1-1 0,1 1-1,-1 0 1,1 0 0,-1-1-1,1 1 1,0 0 0,-1 0 0,1 1-1,-1-1 1,1 0 0,-1 0-1,1 1 1,-1-1 0,1 1-1,-1-1 1,0 1 0,1 0 0,-1-1-1,1 1 1,-1 0 0,0 0-1,0 0 1,0 0 0,0 0 0,1 0-1,-1 1 1,-1-1 0,1 0-1,0 0 1,0 1 0,0-1-1,-1 0 1,1 1 0,-1-1 0,1 1-1,0 0 9,4 12 29,0-1 0,0 1 0,-1 1 0,1 6-29,-1-2 41,1 0 17,2 3 89,0 1 0,1-2 0,0 1-1,13 20-146,-20-41-2,0 0 1,1 1-1,-1-1 0,0 0 0,1 0 1,-1 1-1,1-1 0,0 0 1,-1-1-1,1 1 0,0 0 0,0 0 1,-1-1-1,1 1 0,0-1 0,0 0 1,0 1-1,0-1 0,0 0 0,0 0 2,42-3-309,-37 2 240,2 0-160,0-1 0,0-1 0,0 0 1,0 0-1,-1 0 0,1-1 0,6-5 229,33-20-5559,-41 24 3974,36-23-14510</inkml:trace>
</inkml:ink>
</file>

<file path=ppt/ink/ink9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6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145 20 16552,'0'0'130,"0"0"1,0 0-1,0 0 1,0 0-1,0 0 1,1-1 0,-1 1-1,0 0 1,0 0-1,0 0 1,0 0-1,0 0 1,0-1 0,0 1-1,-1 0 1,1 0-1,0 0 1,0 0 0,0 0-1,0-1 1,0 1-1,0 0 1,0 0-1,0 0 1,0 0 0,0 0-1,0 0 1,0 0-1,0-1 1,-1 1-1,1 0 1,0 0 0,0 0-1,0 0 1,0 0-1,0 0 1,0 0-1,-1 0 1,1 0 0,0 0-1,0 0 1,0 0-1,0 0 1,0 0 0,-1 0-1,1 0 1,0 0-1,0 0 1,0 0-1,0 0 1,0 0 0,-1 0-1,1 0 1,0 0-1,0 0 1,0 0-1,0 0 1,0 0 0,0 0-1,-1 0 1,1 0-131,-11 11 1294,-9 16-1958,12-11 677,-18 32 364,-18 51-377,37-81 42,1 1 1,1 0 0,1 0 0,1 1-1,0-1 1,2 1 0,0 6-43,1-25 0,-1 0 0,1-1 0,0 1 0,0-1 0,0 1 0,1 0 0,-1-1 0,0 1 0,0 0 0,0-1 0,0 1 0,1-1 0,-1 1 0,0 0 0,0-1 0,1 1 0,-1-1 0,0 1 0,1-1 0,-1 1 0,1-1 0,-1 1 0,1-1 0,-1 0 0,1 1 0,-1-1 0,1 1 0,-1-1 0,1 0 0,-1 0 0,1 1 0,0-1 0,21-4 0,-17 2 0,0 0 0,0-1 0,-1 0 0,1 0 0,-1 0 0,0 0 0,0-1 0,2-1 0,11-20-69,-1-1 1,-2-1-1,0 0 0,-2-1 1,4-13 68,11-24-84,-27 64 82,0 1 1,0-1-1,0 1 1,0-1-1,0 1 0,0-1 1,0 1-1,0-1 1,1 1-1,-1-1 0,0 1 1,0-1-1,1 1 1,-1-1-1,0 1 0,0-1 1,1 1-1,-1-1 1,0 1-1,1 0 0,-1-1 1,1 1-1,-1 0 1,1-1-1,-1 1 0,0 0 1,1-1-1,-1 1 1,1 0-1,-1 0 0,1 0 1,0 0-1,-1-1 1,1 1-1,-1 0 0,1 0 1,-1 0-1,1 0 0,-1 0 1,1 0-1,-1 0 1,1 0-1,-1 1 0,1-1 1,-1 0-1,1 0 1,-1 0-1,1 1 0,-1-1 1,1 0-1,-1 0 1,1 1-1,-1-1 0,1 0 1,-1 1-1,0-1 1,1 1-1,-1-1 0,0 0 1,1 1-1,-1-1 1,0 1-1,1-1 0,-1 1 1,0-1-1,0 1 1,0-1-1,0 1 0,1 0 2,18 50 9,-14-33 16,0-7 6,0 1 0,0-1 1,1 0-1,1 0 1,-1-1-1,5 4-31,-9-11 5,1 0 0,1 0 0,-1 0 1,0 0-1,1 0 0,-1-1 0,1 1 0,0-1 0,0 0 0,0 0 0,0-1 0,0 1 0,0-1 1,0 0-1,0 0 0,1 0 0,-1-1 0,0 1 0,4-1-5,0 0-48,0 0 0,0-1 0,0 0 1,0 0-1,0-1 0,0 0 0,0-1 0,0 0 0,-1 0 0,1 0 0,-1-1 0,0 0 1,0 0-1,0-1 0,-1 0 0,0 0 0,0 0 0,0-1 0,0 0 0,-1-1 48,15-12-591,0-1-1,-2-1 1,16-23 591,-29 35 133,1 0 0,-2 0 0,1 0 0,-1 0 0,-1-1 0,0 0 0,0 1 0,-1-1 0,0 0 0,-1 0 0,0 0 0,0-7-133,-12 161 779,11-128-779,0 1 1,2-1 0,-1 0-1,2 0 1,0 0 0,1 0-1,1-1 1,5 13-1,-9-25 5,1-1 0,-1 1 0,0-1 0,0 1 1,0 0-1,-1-1 0,1 1 0,0 0 0,-1-1 0,0 1 0,0 0 1,0 0-1,0 0 0,0 0 0,0-1 0,-1 1 0,1 0-5,-2-1 10,1 0-1,-1-1 0,1 1 0,-1 0 0,0-1 0,0 1 0,0-1 1,0 1-1,0-1 0,0 0 0,0 0 0,0 0 0,0 0 1,0 0-1,-1-1 0,1 1 0,0-1 0,0 1 0,-1-1-9,-139 37 46,187-73-5612,3-4-3395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1.8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6 11301,'-6'-6'9701,"3"6"-9413,-1 0 208,1 0 608,3 0-1104,0 0-176,0 0-1072,0 3-465,0 3-4754</inkml:trace>
</inkml:ink>
</file>

<file path=ppt/ink/ink9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6.8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156 5 14727,'0'0'2705,"0"0"-936,0 0 224,0 0-411,0-1-1524,0 1 1,0 0 0,0 0-1,0 0 1,0-1-1,0 1 1,-1 0-1,1 0 1,0 0 0,0 0-1,0-1 1,0 1-1,-1 0 1,1 0 0,0 0-1,0 0 1,0 0-1,0 0 1,-1-1 0,1 1-1,0 0 1,0 0-1,0 0 1,-1 0 0,1 0-1,0 0 1,0 0-1,-1 0 1,1 0 0,0 0-1,0 0 1,0 0-1,-1 0 1,1 0-1,0 0 1,0 0 0,-1 0-1,1 0 1,0 0-1,0 1 1,0-1 0,-1 0-1,1 0 1,0 0-1,0 0 1,0 0 0,0 0-1,-1 1 1,1-1-1,0 0 1,0 0 0,0 0-1,0 1-58,-8 3 7,1 1 0,-1 0 0,1 1-1,1 0 1,-1 0 0,1 1 0,0-1 0,0 1 0,1 0-1,0 1 1,0 0-7,-7 12 37,1 0 1,0 0-1,-6 20-37,12-22 14,0 1 0,2 0 0,0 1 0,1-1 0,0 1 0,2-1 0,1 8-14,-1-12 1,0-14-1,0 0 0,0 1-1,0-1 1,1 0 0,-1 0 0,0 0 0,1 0 0,-1 0 0,0 0 0,1 0 0,-1 0 0,1 0 0,0-1 0,-1 1 0,1 0 0,0 0 0,-1 0-1,1-1 1,0 1 0,0 0 0,0-1 0,0 1 0,0 0 0,0-1 0,0 1 0,0-1 0,37 7-4,-26-7 3,0 0 0,0-1 0,0-1 0,-1 0 0,7-2 1,-6-1-39,0-1 1,-1 0-1,0 0 0,0-2 0,-1 1 1,0-1-1,0 0 0,0-1 0,-1-1 1,4-5 38,33-30-91,-43 48 87,1-1 1,-1 1-1,0 0 0,0 0 0,0 0 0,0 1 0,0-1 0,2 4 4,-3-3 2,3 0 3,0 0 0,-1 0 0,1 0 0,1 0 0,-1-1 0,0 0 0,1 0 0,0 0 0,-1-1 0,1 0 1,0 0-1,0 0 0,1-1 0,-1 0 0,0 0 0,0 0 0,1-1 0,1 0-5,-1 0 9,1-1 0,-1 1-1,1-1 1,-1 0 0,0-1 0,0 0 0,0 0 0,0-1 0,0 0 0,0 0 0,0 0-1,-1-1 1,0 0 0,0 0 0,2-2-9,5-6 11,0 0 0,-2-1 0,1 0 0,-1-1 0,6-11-11,-14 20 7,0 0 1,0 0-1,0-1 1,-1 0-1,0 1 1,0-1-1,0 0 1,-1 0-1,0 0 0,0 0 1,-1-1-1,1 1 1,-1 0-1,0 0 1,-1 0-1,0 0 1,-1-6-8,1 11-1,0-1 0,1 1 1,-1 0-1,0-1 1,0 1-1,0 0 1,0 0-1,-1 0 1,1 0-1,0 0 0,0 0 1,-1 0-1,1 0 1,0 0-1,-1 1 1,1-1-1,-1 1 1,1-1-1,-1 1 0,1-1 1,-1 1-1,0 0 1,1 0-1,-1 0 1,1 0 0,-48-2-13,37 3 18,-1-1 5,0 2 0,0-1 1,0 2-1,0 0 0,1 0 0,0 1 0,-1 1 0,1 0 0,-4 2-10,10-4-8,0 0 0,0 1 0,0-1-1,1 1 1,-1 0 0,1 0 0,0 1 0,1 0 0,-1-1 0,1 2-1,0-1 1,0 0 0,0 1 0,1 0 0,0 0 0,0 0 0,0 0-1,1 0 1,-1 3 8,3-7-89,-1-1 20,1-1-1,0 1 1,-1-1 0,1 1-1,0-1 1,-1 1 0,1 0-1,0-1 1,0 1 0,0 0-1,0-1 1,0 1 0,0-1-1,0 1 1,0 0 0,0-1-1,0 1 1,0 0 0,0-1-1,0 1 1,0-1-1,1 1 1,-1 0 0,0-1-1,0 1 1,1-1 0,-1 1-1,0-1 1,1 1 0,-1-1-1,1 1 1,-1-1 0,1 1-1,-1-1 1,1 1 0,-1-1-1,1 0 1,-1 1 0,1-1-1,-1 0 1,1 1 0,0-1-1,-1 0 1,1 0 0,-1 0-1,2 0 70,22 0-3193</inkml:trace>
</inkml:ink>
</file>

<file path=ppt/ink/ink9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7.7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19225,'0'0'1681,"0"0"-428,0 0 124,0 0-358,0 0-456,0 0-272,-3 8-62,-4 61-41,4 1-1,3 5-187,-1 26-70,20-120 16,5-20-85,1 2 1,2 0-1,2 1 0,1 2 1,2 1 138,-31 32-4,-1 0 0,0 1 1,1-1-1,-1 0 0,1 1 1,-1-1-1,1 1 1,-1-1-1,1 1 0,-1-1 1,1 1-1,-1-1 0,1 1 1,0 0-1,-1-1 1,1 1-1,0 0 0,-1-1 1,1 1-1,0 0 0,0 0 1,-1 0-1,1 0 1,0 0-1,-1 0 0,1 0 1,0 0-1,0 0 0,-1 0 1,1 0-1,0 0 1,-1 0-1,1 0 0,0 1 1,0-1-1,-1 0 0,1 1 1,-1-1-1,1 0 1,0 1-1,-1-1 0,1 1 1,-1-1-1,1 1 0,-1-1 1,1 1-1,-1-1 1,1 1-1,-1 0 0,1-1 1,-1 1-1,0 0 0,0-1 1,1 1-1,-1 0 1,0-1-1,0 1 0,0 0 1,0-1-1,1 1 0,-1 0 1,0 0-1,0-1 1,-1 1-1,1 0 4,1 63 144,-2-48-47,1-12-86,1-1 1,-1 1-1,1 0 1,-1-1-1,1 1 1,0-1-1,0 1 1,1-1-1,-1 1 1,1-1-1,0 0 0,0 0 1,0 0-1,0 0 1,0 0-1,1 0 1,-1 0-1,1-1 1,0 1-1,0-1 1,0 0-1,0 0 1,0 0-1,0 0 1,1-1-1,-1 1 0,0-1 1,1 0-1,-1 0 1,1 0-1,0 0 1,-1-1-1,3 1-11,9 1-3,-1-1-1,1 0 0,0-1 1,0-1-1,-1 0 1,1-1-1,-1 0 0,4-2 4,30-11-98,-37 10 66,2 1 0,-1 1 0,0 0 0,1 0 0,0 2 0,9-1 32,-12 2 16,0 0 1,1-1 0,-1 0 0,0-1 0,0 0 0,1 0-1,-2-1 1,1 0 0,0-1 0,-1 0 0,1-1 0,-1 0-1,0 0 1,-1-1 0,1 0 0,5-6-17,-3 4-1,-1 0 1,-1-1-1,0 0 0,8-11 1,-14 17 6,-1 0 0,0 0-1,0 0 1,-1 0 0,1-1 0,0 1-1,-1-1 1,0 1 0,0-1 0,0 0 0,0 1-1,-1-1 1,0 0 0,1 1 0,-1-1-1,0 0 1,-1 0 0,1 1 0,-1-2-6,0 3 5,-1 0 0,1 0 1,0 0-1,-1 0 0,0 1 1,1-1-1,-1 1 0,0-1 1,0 1-1,0 0 1,1-1-1,-1 1 0,-1 0 1,1 0-1,0 1 0,0-1 1,0 0-1,0 1 0,-1-1 1,1 1-1,0 0 0,0 0 1,-1 0-1,1 0 0,0 0 1,-1 0-6,-3 0 20,0 0 1,0 0-1,0 0 1,0 1-1,0 0 1,0 0-1,0 0 1,0 1-1,1 0 1,-2 1-21,0 2 13,1 0 0,0 0 0,0 1 0,0 0 0,0 0 0,1 0 0,0 1 0,1-1 0,-1 1 0,1 1 0,0-1 0,1 1 0,-1 2-13,-1 3-40,0 0 0,2 0 0,-1 1 1,2 0-1,0-1 0,0 1 1,1 9 39,5 10-1081,17-14-1779</inkml:trace>
</inkml:ink>
</file>

<file path=ppt/ink/ink9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8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308 248 13222,'-33'-3'7041,"-2"-4"-3912,25 5-2996,1-1 0,0 2-1,-1-1 1,0 1 0,1 1 0,-1-1 0,0 2 0,1-1 0,-1 1 0,1 1 0,-2 0-133,7 0 14,0 1 0,1-1 0,-1 1-1,0 0 1,1 0 0,0 0 0,-1 0 0,1 1 0,0-1 0,1 1-1,-1 0 1,1 0 0,0 0 0,0 0 0,0 0-14,-29 72 138,25-60-94,-3 9-34,2 1 0,0 0 0,2 0 1,0 1-1,2 0 0,2 0 1,0 13-11,20-42-70,-11-3 74,-1 0 0,1-1 0,-1 1 1,0-1-1,0-1 0,-1 1 0,0-1 0,0 0 0,-1-1 0,0 1 0,2-4-4,7-9-10,12-15-72,-2-1 1,-1-2-1,-2 0 0,-1-1 82,-10 17-142,-2 0 1,0-1-1,-1 0 0,-1 0 0,-1-1 0,-2 1 0,0-1 0,-1 0 142,-2-82-107,0 106 133,-1 0 0,0 0 0,0 0 0,0 0 1,0-1-1,0 1 0,0 0 0,0 0 0,0 1 0,0-1 0,0 0 0,1 0 0,-1 0 0,0 1 0,0-1 0,0 0 0,0 1 1,0-1-1,1 1 0,-1-1 0,0 1 0,0 0-26,-1 7-9,0 0 1,0 0-1,1 0 1,0 0 0,1 0-1,0 0 1,0 1-1,1-1 1,0 4 8,1 20 134,-3 17 63,3 1 0,2 0-1,2 0 1,2-1 0,2 0-1,3-1 1,6 13-197,-18-57-61,1 0-1,0 0 1,-1 0-1,2-1 1,-1 1-1,0-1 1,1 1-1,-1-1 1,1 0-1,0 0 1,0 0-1,0 0 1,1-1 0,-1 1-1,1-1 1,-1 0-1,1 0 1,0 0-1,0 0 1,0-1-1,0 0 1,0 1-1,0-2 1,2 2 61,-1-2-588,1 0 0,-1 0-1,0 0 1,1-1 0,-1 0 0,0 0 0,0 0-1,1-1 1,-1 0 0,0 1 0,0-2 0,-1 1 0,2-1 588,36-26-16600</inkml:trace>
</inkml:ink>
</file>

<file path=ppt/ink/ink9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39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219 418 13222,'-2'-22'7155,"-6"9"-3311,6 12-3764,-1 1-1,1-1 1,-1 0 0,1 1 0,-1-1-1,0 1 1,1 0 0,-1 0 0,1 0-1,-1 0 1,1 0 0,-1 0-1,0 1 1,1-1 0,-1 1-80,-2 1 13,-1 0 0,1 1 0,0-1 0,0 1 0,0 0 0,0 0 0,0 1 0,1 0 0,-1-1 0,1 2 0,0-1 0,0 0 0,0 1 0,-1 3-13,-49 73 195,51-76-185,-3 2-11,2 1 0,-1 0 1,1 0-1,0 1 0,0-1 0,1 1 1,1-1-1,-1 1 0,1 0 1,1 0-1,-1 4 1,16-15-64,-1-4 47,0-1 0,-1 0 0,1 0 0,-2-1 0,1-1 0,2-3 17,69-65-330,-61 56 186,-12 9 98,-9 10 37,1-1 1,0 1-1,0 0 1,1 0-1,-1 0 1,0 0 0,1 0-1,-1 0 1,1 0-1,-1 1 1,3-1 8,0 21-27,0 9 53,-4-14 18,1-1 1,1 0-1,0 0 0,1-1 1,0 1-1,6 10-44,-8-19 10,0-1-1,0 0 0,1 1 0,-1-1 1,1-1-1,0 1 0,0 0 1,0 0-1,0-1 0,0 0 0,0 0 1,1 0-1,-1 0 0,1 0 1,-1-1-1,1 1 0,0-1 0,-1 0 1,1 0-1,0 0 0,0-1 1,0 1-1,0-1 0,0 0 0,0 0 1,1-1-10,2 1 10,0-1 0,0 0 0,0-1 0,0 0 0,-1 0 0,1 0 0,-1-1 0,1 0 0,-1 0 0,0 0 0,4-4-10,60-52 136,-45 36-97,-18 17-37,34-31-17,-1-1-1,-2-2 1,11-17 15,-39 44-39,0-1 0,-1 0 1,-1 0-1,0-1 0,-1 0 1,-1 0-1,0-1 0,-1 0 1,0 0-1,-2 0 1,0-1-1,0 1 0,-1-6 39,-1-6-102,1 18 90,-2 1-1,1-1 1,-1 1-1,-1-1 1,0 1-1,0 0 1,-2-5 12,2 13 16,0 0 0,0-1-1,-1 1 1,1 0 0,-1 0 0,1 0 0,-1 0 0,1 1-1,-1-1 1,1 0 0,-1 1 0,0-1 0,0 1 0,1-1-1,-1 1 1,0 0 0,0 0 0,1 0 0,-1 0 0,0 0 0,0 0-1,1 0 1,-1 1 0,0-1 0,0 0 0,1 1 0,-1 0-1,1-1 1,-1 1 0,0 0 0,1 0 0,-1 0 0,1 0-16,-7 11 29,1 0 0,1 1-1,0 0 1,1 0 0,0 1 0,1-1 0,1 1 0,-2 10-29,1-8 57,-5 25 144,1 1 1,1 0 0,3 0-1,1 0 1,3 0 0,1 1-1,4 15-201,-5-53 3,1 0-1,1 0 1,-1 0-1,1 0 1,-1-1-1,1 1 1,1-1-1,-1 1 1,1-1-1,0 0 1,0 0-1,0 0 1,0 0-1,0 0 1,1-1-1,0 0 1,0 0-1,0 0 1,0 0-1,0 0 1,1-1-1,-1 0 1,1 0-1,0 0 1,-1 0-1,1-1 1,2 1-3,15 2-123,1 0 0,-1-2 0,1 0 0,-1-2 0,16-1 123,-8 0-465,1-1 0,-1-2 0,8-2 465,-1-4-1662,-1-1-1,21-11 1663,-56 22-18</inkml:trace>
</inkml:ink>
</file>

<file path=ppt/ink/ink9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0.1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21722,'0'0'1217,"0"3"-433,-14 261 1849,12-152-2178,0-35-185,2-1 0,9 46-270,-8-109-35,1 1-1,1-1 0,0 0 1,1 1-1,0-1 1,2 0 35,-6-13-38,-1 0 1,1 0-1,0 0 1,0 1-1,0-1 1,0 0-1,0 0 1,0 0-1,0 1 0,0-1 1,0 0-1,0 0 1,0 0-1,0 1 1,0-1-1,0 0 1,0 0-1,0 0 1,1 0-1,-1 1 1,0-1-1,0 0 1,0 0-1,0 0 1,0 0-1,0 1 0,0-1 1,1 0-1,-1 0 1,0 0-1,0 0 1,0 0-1,0 0 1,0 1-1,1-1 1,-1 0-1,0 0 1,0 0-1,0 0 1,1 0-1,-1 0 0,0 0 1,0 0-1,0 0 1,0 0-1,1 0 1,-1 0-1,0 0 1,0 0-1,0 0 1,1 0-1,-1 0 1,0 0-1,0 0 1,0 0-1,1 0 1,-1-1-1,0 1 38,1-13-2284,-1-16-1504</inkml:trace>
</inkml:ink>
</file>

<file path=ppt/ink/ink9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0.6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0 233 19497,'0'-2'3740,"0"1"-3726,1 0 0,-1 1 1,1-1-1,-1 0 0,1 0 1,-1 0-1,1 1 0,-1-1 1,1 0-1,0 1 0,-1-1 1,1 0-1,0 1 0,0-1 1,-1 1-1,1-1 0,0 1 1,0-1-1,0 1 0,0 0 1,0-1-1,0 1-14,68-23 301,1 3 0,1 3-301,41-12 145,-54 14-190,-21 6-65,0-1 1,0-2 0,11-7 109,-46 18-11,0 0 0,1 0 0,-1 1 0,-1-1 0,1 0 0,0-1 0,0 1 0,0 0 0,0 0 0,-1-1 0,1 1 0,-1-1 1,1 0-1,-1 1 0,0-1 0,1 0 0,-1 0 0,0 0 0,0 1 0,0-1 0,-1-1 0,1 1 0,0 0 0,-1 0 0,1 0 0,-1 0 1,0 0-1,1 0 0,-1-1 0,0 1 0,-1-1 11,1 3 4,0-1-1,0 1 1,-1-1 0,1 1-1,0-1 1,-1 1 0,1-1 0,0 1-1,-1 0 1,1-1 0,0 1 0,-1 0-1,1-1 1,-1 1 0,1 0-1,-1-1 1,1 1 0,-1 0 0,1 0-1,-1 0 1,1-1 0,-1 1 0,1 0-1,-1 0 1,1 0 0,-1 0-1,0 0 1,1 0 0,-1 0 0,1 0-1,-1 0-3,-24 0 69,17 1-34,2-1 19,0 0 1,-1 1-1,1-1 1,0 1 0,0 1-1,-1-1 1,1 1 0,0 0-1,0 1 1,1 0-1,-1 0 1,1 0 0,-1 0-1,-2 3-54,1 0 47,1 0-1,-1 1 1,1 0-1,0 0 1,1 0-1,0 1 1,0-1-1,1 1 1,-1 1-1,1 0-46,-2 8 8,1 0-1,0 0 1,1 0-1,1 1 1,1-1-1,1 1 0,0 0 1,1 0-1,1 1-7,-1-16-5,0-1 0,0 1 0,0 0 1,1 0-1,-1-1 0,1 1 0,0 0 0,0-1 0,0 1 0,0-1 0,0 1 0,1-1 0,-1 1 1,1-1-1,-1 0 0,1 0 0,0 0 0,0 0 0,0 0 0,2 1 5,0 0-12,0 0 0,0-1 0,1 0 0,-1 0 0,1 0 0,-1 0 0,1-1 0,0 0 0,0 0 0,0 0 0,3 0 12,-1 0-23,0-1 0,0 0 0,0 0 0,0 0 0,0-1 0,0 0 0,0 0 0,0-1 0,0 0 0,-1 0 0,1-1 0,-1 0 0,1 0 0,-1 0 0,0-1 0,0 0 0,1-1 23,2-5-121,1-1 1,-2 0 0,1 0 0,-2-1 0,1 0 0,-2 0 0,1-1 0,-2 0 0,0 0 0,0 0 0,-1-1 0,-1 0 0,0 1 0,-1-1 0,-1 0 0,0 0 0,-1-1 0,0 1-1,-2-8 121,2 21 22,0 0-1,-1 0 0,1 0 0,0 0 0,-1 0 0,1 0 0,-1 0 0,0 0 0,1 0 0,-1 0 0,0 1 0,1-1 0,-1 0 0,0 1 0,0-1 0,1 0 0,-1 1 1,0-1-1,0 1 0,0-1 0,0 1 0,0-1 0,0 1 0,0 0 0,0 0 0,0-1 0,0 1 0,0 0 0,0 0 0,-1 0-21,0 0 41,0 0 0,0 0-1,0 0 1,0 0 0,0 0-1,0 0 1,0 1 0,0-1-1,0 1 1,0 0 0,0-1-1,1 1 1,-1 0 0,0 0-1,0 0 1,1 0 0,-2 1-41,-4 6 39,1 0 0,0 1 0,1-1 0,0 1 1,0 0-1,1 0 0,0 1 0,1 0 0,0-1 1,-2 11-40,-1 8 72,2-1 0,0 1 0,1 14-72,2-36 17,1 1 0,0 0 0,0-1 0,0 1 0,1 0 0,0-1 0,1 1 0,1 4-17,-2-9-4,0 0 0,0 0 0,1 0 0,-1 0-1,1-1 1,-1 1 0,1 0 0,0-1 0,0 1 0,0-1-1,-1 0 1,1 1 0,1-1 0,-1 0 0,0 0 0,0-1-1,0 1 1,1 0 0,-1-1 0,0 1 0,0-1 0,1 0-1,-1 1 1,0-1 0,2-1 4,7 2-52,0-1 0,0 0 0,-1-1-1,1 0 1,0 0 0,0-1 0,-1-1 0,1 0-1,-1-1 1,0 1 0,0-2 0,0 0 0,2-2 52,4-3-443,-1-1 0,0 0 0,-1-1 1,0-1-1,-1 0 0,-1-1 0,4-6 443,24-38-5442,-7-2-6396</inkml:trace>
</inkml:ink>
</file>

<file path=ppt/ink/ink9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1.1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12502,'0'60'8044,"0"9"-3996,0 291-2974,-1-353-1065,1-1 0,0 1 0,1-1 0,-1 1 0,1-1 0,1 1 0,-1-1 0,1 0 0,0 1 0,3 5-9,-5-12-11,1 0 0,-1 1 0,0-1 0,0 1 0,1-1 0,-1 1 0,0-1 0,1 0-1,-1 1 1,1-1 0,-1 0 0,0 1 0,1-1 0,-1 0 0,1 0 0,-1 1 0,1-1-1,-1 0 1,1 0 0,-1 0 0,1 0 0,-1 1 0,1-1 0,-1 0 0,1 0 0,-1 0-1,1 0 1,-1 0 0,1 0 0,-1-1 0,1 1 0,-1 0 0,1 0 0,-1 0 0,1 0-1,-1-1 1,1 1 0,-1 0 0,1 0 0,-1-1 0,0 1 0,1 0 0,-1-1-1,1 1 1,-1 0 0,0-1 0,1 1 0,-1-1 11,16-19-112,9-25 13,-1-2 0,-2-1 0,-3 0 0,-1-1 0,-3-1 0,-2-1 0,-2 0 0,-2-1 0,-1-18 99,-8 63 39,4-9 421,-4 15-178,0 5-116,2 39 20,1 0-1,3 0 1,9 37-186,41 131 693,-18-74-545,-35-122-185,-1-9-75,-1 0 1,0 0-1,1 0 0,0 0 0,1 0 1,-1 0-1,3 3 112,-2-7-736,-2-7-2431,-1-16-2046</inkml:trace>
</inkml:ink>
</file>

<file path=ppt/ink/ink9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1.6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1 121 17320,'-1'0'2759,"9"-1"-2173,82-12 220,0 5 0,0 4 0,1 3-1,18 6-805,-103-5 5,-1 0 0,0 1-1,1 0 1,-1 0 0,0 0-1,0 1 1,0-1 0,0 1 0,0 0-1,0 1 1,0-1 0,0 1-1,-1 0 1,0 0 0,1 0-1,-1 1 1,0 0 0,2 2-5,2 6 86,1 0 0,-1 1 0,-1-1 0,0 2 0,4 11-86,-2-4 179,-9-20-167,1 0-1,-1 0 1,1 1 0,-1-1-1,1 0 1,0 0 0,-1 0 0,1 0-1,0 0 1,0 0 0,0 0-1,0 0 1,-1 0 0,1 0 0,1 0-1,-1-1 1,0 1 0,0 0-1,0-1 1,0 1 0,0-1 0,1 1-1,-1-1 1,0 0 0,0 1-1,1-1 1,-1 0 0,0 0-1,1 0 1,-1 0 0,0 0 0,0 0-1,1 0 1,-1-1 0,0 1-1,0 0 1,1-1 0,-1 1 0,0-1-12,3 0 35,-1-1 0,0 0 0,0 0 0,0 0 0,-1-1 0,1 1 0,0-1 0,-1 1 0,0-1 0,1 0 0,-1 0 0,0 0 0,0-2-35,8-12 51,-2 0 0,0-1-1,-1 0 1,-1 0 0,0 0-1,-1-1 1,-2 0 0,0 0 0,0-1-1,-2-6-50,-1 25 5,0 0 0,0 0 0,-1-1 0,1 1 0,-1 0 0,1 0 0,-1 0 0,1 0 0,-1 0-1,1 0 1,-1 0 0,0 0 0,1 1 0,-1-1 0,0 0 0,0 0 0,0 0 0,0 1 0,0-1 0,0 0 0,0 1 0,0-1-1,0 1 1,0-1 0,0 1 0,0 0 0,0-1 0,0 1 0,0 0 0,0 0 0,-1 0 0,1 0 0,0 0 0,0 0 0,0 0-1,0 0 1,-1 0-5,-49 6 8,41-3-13,0 0 0,0 0 1,0 1-1,0 0 1,1 1-1,0 0 0,0 0 1,0 1-1,0 0 1,1 1-1,0 0 1,-2 2 4,-3 5-294,0 0 1,1 1 0,1 1 0,0-1 0,1 2-1,-2 5 295,-5 16-3552</inkml:trace>
</inkml:ink>
</file>

<file path=ppt/ink/ink9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3.1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103 1 17272,'0'0'3113,"0"0"-1864,0 0-123,0 0 32,0 0-489,0 0-354,0 0-27,0 0-42,0 0-118,0 0 24,-8 6 104,-3 11-248,2-1 1,0 1-1,0 1 0,2-1 1,0 1-1,1 1 0,0 5-8,-5 22-45,2 1 0,0 20 45,8-12-395,1-54 171,0-1-24,4-1 229,0 0 1,-1-1-1,1 1 1,0-1-1,0 1 1,-1-1-1,1 0 1,-1-1-1,0 1 1,0 0-1,0-1 1,0 0-1,0 0 1,0 0-1,2-3 19,3-3-72,4-3-211,98-101-1663,-46 30-4119,-39 42-728</inkml:trace>
</inkml:ink>
</file>

<file path=ppt/ink/ink9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3.8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17 10053,'-9'-16'10314,"11"31"-8327,-2 278 148,1-278-2129,0 0 0,1 0 0,1 0 1,0-1-1,1 1 0,1-1 1,0 0-1,1 0 0,0 0 1,1-1-1,6 9-6,-12-21 1,0 0 0,0 0 0,-1 0 0,1 0 0,0 0 0,0 0 1,0-1-1,1 1 0,-1 0 0,0 0 0,0-1 0,0 1 0,0-1 0,1 1 0,-1-1 0,0 1 1,1-1-1,-1 0 0,0 0 0,1 0 0,-1 0 0,0 0 0,1 0 0,-1 0 0,0 0 0,1 0 0,-1 0 1,0-1-1,1 1 0,-1-1 0,0 1 0,0-1 0,1 1 0,-1-1 0,0 0 0,0 1 0,0-1 0,0 0 1,0 0-2,6-5 19,0 0 1,0 0 0,-1-1 0,0 1-1,2-4-19,-4 4-5,150-187-806,-147 185 747,-6 18 53,-1 226 1009,0-234-997,0 0 0,0 1 1,0-1-1,1 0 0,-1 0 0,1 1 1,-1-1-1,1 0 0,0 0 0,0 0 1,0 0-1,0 0 0,0 0 0,0 0 1,1 0-1,-1 0 0,1-1 0,-1 1 1,1 0-1,0-1 0,0 1-1,2 1 6,0-1 1,0 0-1,0 0 1,0-1-1,0 1 1,1-1-1,-1 0 0,0 0 1,1 0-1,-1 0 1,1-1-7,5 1 15,0-1 1,-1 0 0,1-1-1,-1 0 1,1-1 0,-1 1-1,0-2 1,1 1 0,-1-2-1,6-2-15,-5 1-6,0-1 0,-1 0 0,0-1 0,0 0 0,0 0 0,-1-1 0,0 0 0,0 0-1,-1-1 1,0 0 0,-1 0 0,0-1 0,-1 1 0,1-1 0,-2-1 0,0 1 0,0-1-1,0 0 1,-2 1 0,1-2 0,-1 1 0,-1 0 0,0 0 0,-1-3 6,0 13 117,0 1 65,0 19 87,-1 48-120,-1-17 52,3 0 1,3 13-202,-4-60 1,1 1-1,-1-1 0,1 0 0,0 0 1,0 0-1,0 0 0,0 0 0,1 0 1,-1 0-1,1 0 0,0 0 1,0 0-1,0-1 0,0 1 0,0-1 1,0 0-1,1 1 0,-1-1 1,1 0-1,2 1-72,0 0 1,0-1-1,0 0 1,0 0-1,1 0 1,-1 0-1,1-1 1,-1 0-1,1 0 1,5 0 71,47 0-1809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2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10533,'7'17'8138,"16"11"-5559,-4-5-1816,-2 8-55,-2 0 0,2 10-708,-6-15 152,0 0 0,2-1 1,12 18-153,-25-43 8,1 1 0,-1-1 0,0 1 0,0-1 0,1 1 0,-1-1 0,0 1 0,1-1 1,-1 1-1,0-1 0,1 0 0,-1 1 0,0-1 0,1 1 0,-1-1 0,1 0 0,-1 0 1,1 1-1,-1-1 0,1 0 0,-1 0 0,1 0 0,-1 1 0,1-1 0,-1 0 0,1 0 0,-1 0 1,1 0-1,0 0 0,-1 0 0,1 0 0,-1 0 0,1 0 0,-1 0 0,1-1 0,-1 1 1,1 0-1,-1 0 0,1 0 0,-1-1 0,1 1 0,-1 0 0,1 0 0,-1-1 0,1 1 1,-1 0-1,0-1 0,1 1 0,-1-1 0,0 1 0,1-1 0,-1 1 0,0 0 0,1-1 0,-1 0-7,17-37 231,-10 19-238,6-4-15,1-1 1,1 2-1,1 0 1,1 1-1,1 1 0,0 0 1,3 0 20,-20 19-227,-1 1-208,0 0-685,0 0-1538,0 0-2525</inkml:trace>
</inkml:ink>
</file>

<file path=ppt/ink/ink9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5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0 15575,'0'0'4549,"0"0"-2479,0 0-640,0 0-325,0 0-601,0 0-237,0 7 133,0-5-394,-17 695 911,17-696-912,-4 18-468,4-19 392,0 0-1,0 1 0,0-1 0,0 0 0,0 1 1,-1-1-1,1 0 0,0 0 0,0 1 1,0-1-1,-1 0 0,1 0 0,0 1 1,-1-1-1,1 0 0,0 0 0,0 0 0,-1 0 1,1 1-1,0-1 0,-1 0 0,1 0 1,0 0-1,-1 0 0,1 0 0,0 0 1,-1 0-1,1 0 0,0 0 0,-1 0 0,1 0 1,-1 0-1,1 0 0,0 0 0,-1 0 1,1 0-1,0 0 0,0 0 0,-1-1 1,1 1-1,0 0 0,-1 0 0,1 0 0,0-1 1,-1 1-1,1 0 0,0 0 0,0-1 1,0 1-1,-1 0 0,1 0 0,0-1 0,0 1 1,0 0-1,-1-1 0,1 1 72,-13-21-7043</inkml:trace>
</inkml:ink>
</file>

<file path=ppt/ink/ink9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5.9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0 137 8532,'52'-48'9716,"10"4"-6573,-52 38-3001,1 0 1,0 0 0,0 1 0,0 1-1,1 0 1,-1 0 0,1 1 0,0 1 0,0 0-1,11-1-142,-22 4 12,1-1-1,-1 0 1,0 1-1,0-1 0,0 1 1,0 0-1,1-1 1,-1 1-1,0 0 0,0 0 1,0-1-1,0 1 1,-1 0-1,1 0 0,0 0 1,0 0-1,0 0 1,-1 1-1,1-1 0,-1 0 1,1 0-1,-1 0 1,1 0-1,-1 1 0,0-1 1,1 0-1,-1 1 1,0-1-1,0 0 1,0 0-1,0 1 0,0 0-11,0 57 597,-1-40-201,1-15-344,0 0 0,0-1 0,0 1-1,-1-1 1,1 1 0,-1 0 0,0-1-1,0 1 1,0-1 0,-1 0 0,1 1-1,-1-1 1,1 0 0,-1 0 0,0 0-1,-1 0 1,1 0 0,0 0 0,-1-1 0,0 1-1,1-1 1,-1 0 0,0 1 0,0-1-1,-3 1-51,-2 0-215,0 0-1,-1 0 1,0 0-1,0-1 1,0-1-1,0 1 1,0-2-1,0 1 1,-8-1 215,4-2-2967,8-6-2758</inkml:trace>
</inkml:ink>
</file>

<file path=ppt/ink/ink9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6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1 210 5234,'26'-3'13016,"-1"-7"-7795,-9 1-5691,-1-1-1,1 0 0,7-9 471,2 0 1320,120-84-1166,-144 103-148,0-1 0,0 1 0,0-1 0,0 0 0,0 0 0,0 1 0,0-1 0,0 0 0,0 0 0,0 0 0,-1 0 0,1 0 0,0 0 0,0 0 0,-1 0 0,1 0 0,-1-1-6,0 1-1,0 1 0,0-1 0,0 1 0,0 0 1,-1-1-1,1 1 0,0-1 0,0 1 0,-1 0 0,1-1 0,0 1 0,-1 0 0,1-1 0,0 1 1,-1 0-1,1 0 0,-1-1 0,1 1 0,0 0 0,-1 0 0,1 0 0,-1-1 0,1 1 0,-1 0 1,1 0-1,-1 0 0,1 0 0,0 0 0,-1 0 1,-47-2-156,40 2 146,2 0 21,1 0 0,-1 1 0,1 0 1,-1 0-1,1 0 0,-1 1 0,1-1 1,0 1-1,0 1 0,0-1 0,0 1 0,0-1 1,1 2-1,-1-1 0,1 0 0,0 1 1,0 0-1,0 0 0,0 0 0,1 0 0,0 1 1,-1-1-1,2 1 0,-1 0 0,0 0 1,1 0-1,0 0 0,0 0 0,1 0 1,-1 4-12,-4 16 69,1 1 1,1-1 0,1 1 0,1 0-1,2 23-69,0-46-4,0 0-1,0 0 0,1 0 1,-1 0-1,1 0 0,-1 0 1,1 1-1,0-1 0,0-1 1,1 1-1,-1 0 0,0 0 1,1 0-1,0-1 0,0 1 1,0-1-1,0 1 0,0-1 1,0 0-1,0 0 0,1 1 1,-1-2-1,1 1 0,0 0 1,-1-1-1,1 1 0,0-1 1,0 0-1,2 1 5,3 0-24,1 0 1,0 0-1,0-1 1,0 0-1,0 0 1,0-1-1,0-1 1,0 1-1,0-1 1,2-1 23,-7 1-83,0 0 1,1-1 0,-1 1 0,0-1 0,0 0 0,0 0 0,0 0 0,-1 0-1,1-1 1,0 1 0,-1-1 0,0 0 0,1 0 0,-1 0 0,-1-1 0,1 1-1,0-1 1,-1 0 0,0 1 0,0-1 0,2-3 82,3-12-575,1-1 0,-2 1 1,-1-2-1,1-7 575,-3 12 179,1 0 0,1 0-1,0 1 1,7-15-179,-12 30 30,0 0 0,0-1-1,0 1 1,0 0 0,1 0 0,-1-1-1,0 1 1,0 0 0,0 0-1,0-1 1,0 1 0,1 0 0,-1 0-1,0 0 1,0 0 0,0-1-1,1 1 1,-1 0 0,0 0 0,0 0-1,1 0 1,-1 0 0,0 0-1,0-1 1,1 1 0,-1 0-1,0 0 1,0 0 0,1 0 0,-1 0-1,0 0 1,1 0 0,-1 0-1,0 0 1,0 0 0,1 0 0,-1 1-1,0-1 1,0 0 0,1 0-1,-1 0 1,0 0 0,0 0 0,0 0-1,1 0 1,-1 1 0,0-1-1,0 0 1,0 0 0,1 0-1,-1 1 1,0-1 0,0 0 0,0 0-1,0 0 1,1 1 0,-1-1-1,0 0 1,0 0 0,0 1 0,0-1-1,0 0 1,0 1 0,0-1-1,0 0-29,7 19 14,8 55 240,-8-37-192,2-1 1,9 27-63,-18-64-11,0 1 0,0 0 0,0 0 0,0 0 0,0 0 0,0 0 0,0 0 1,0 0-1,0 0 0,1 0 0,-1 0 0,0 0 0,0-1 0,0 1 0,0 0 0,0 0 0,0 0 0,0 0 0,0 0 0,0 0 0,0 0 0,0 0 0,0 0 0,0 0 0,1 0 0,-1 0 1,0 0-1,0 0 0,0 0 0,0 0 0,0 0 0,0 0 0,0 0 0,0 0 0,0 0 0,0 0 0,1 0 0,-1 0 0,0 0 0,0 0 0,0 0 0,0 0 0,0 0 0,0 0 0,0 0 1,0 0-1,0 0 0,0 0 0,1 0 0,-1 0 11,2-17-579,-1-23-45,-12 2 627,9 34 232,1 0 0,-1 0 0,1 0 0,0 0 0,0 0 0,0 0 0,1-1 0,-1 1 0,1 0 0,0-1 0,0 1 0,1-1-235,1 2 29,0 1 0,0-1 0,1 0 0,-1 1 1,1 0-1,-1-1 0,1 1 0,0 0 0,0 0 0,0 1 1,0-1-1,0 1 0,1-1 0,-1 1 0,0 0 1,1 0-30,6-3 90,42-17 157,-38 17-713,-1-2 1,1 0 0,-1 0 0,8-6 465,-9 3-3212</inkml:trace>
</inkml:ink>
</file>

<file path=ppt/ink/ink9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7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3954,'0'0'10853,"0"0"-7454,0 0-1647,0 0 167,0 0-735,0 0-557,0 0-208,0 20 499,0-8-802,0 1 0,1-1 0,0 1 0,1-1 0,1 0 0,0 0 1,0 0-1,1 0 0,1 0 0,2 2-116,-5-9-82,1 0-1,0-1 1,0 1-1,1-1 1,-1 0 0,1 0-1,0-1 1,0 1-1,0-1 1,1 0-1,-1 0 1,1 0 0,0 0-1,0-1 1,0 0-1,0 0 1,0 0 0,0-1-1,0 1 1,1-1-1,-1-1 1,0 1 0,1-1-1,-1 0 1,1 0 82,9-2-2311,-10-9-3545</inkml:trace>
</inkml:ink>
</file>

<file path=ppt/ink/ink9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7.5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3 21066,'-3'-3'1969,"3"3"-1873,0 0 464,0 0 448,0 0-1008,0 0 0,0 3-656,0 13-641,7-3-6082</inkml:trace>
</inkml:ink>
</file>

<file path=ppt/ink/ink9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8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5 10341,'-1'-3'9472,"-3"2"-5358,4 1-4085,-1 0 0,1 0 1,-1 0-1,1 0 0,-1 1 1,1-1-1,-1 0 0,1 0 1,0 0-1,-1 1 0,1-1 1,-1 0-1,1 1 0,0-1 1,-1 0-1,1 1 0,0-1 1,-1 0-1,1 1 0,0-1 0,0 1 1,0-1-1,-1 1 0,1-1 1,0 0-1,0 1 0,0-1 1,0 1-1,0-1 0,0 1 1,0-1-1,0 1 0,0-1 1,0 1-1,0-1 0,0 1 0,0 0-29,-7 470 1153,7-470-1113,0-1 8,0 0 3,0 0 13,-7-9 42,5 3-113,1 0 0,-1-1 0,1 1 0,0-1 0,0 0 0,1 1-1,0-1 1,0 1 0,1-1 0,-1 0 0,2 1 0,-1-1-1,1 1 1,0 0 0,0-1 0,0 1 0,1 0 0,0 0 0,0 1-1,1-1 1,0 0 0,4-4 7,1 4-38,1 0 0,0 0-1,0 1 1,1 0 0,-1 1 0,1 0-1,0 0 1,0 1 0,0 1 0,1 0-1,-1 1 1,1 0 0,-1 0 0,1 1-1,5 2 39,-15-2-9,-1 0 0,1 1 0,0 0 0,-1-1 0,1 1 0,-1 0 0,1 0-1,-1 0 1,1 0 0,-1 0 0,1 0 0,-1 0 0,0 1 0,0-1 0,0 1-1,0-1 1,0 0 0,0 1 0,0-1 0,0 1 0,0 0 0,-1-1 0,1 1-1,-1 0 1,1 0 0,-1-1 0,1 1 0,-1 0 0,0 0 0,0-1 0,0 1-1,0 1 10,0 77-31,0-57 24,-1-17 11,0 1 1,0-1 0,0 0 0,-1 1 0,0-1-1,0 0 1,-1 0 0,1 0 0,-1 0 0,-1 0 0,1-1-1,-1 1 1,0-1 0,0 0 0,-1 0 0,1 0-1,-1-1 1,-2 2-5,0-1-1,1 1 0,-1-2-1,0 1 1,0-1 0,0 0 0,-1 0 0,1-1-1,-1 0 1,0-1 0,0 0 0,0 0-1,0 0 1,0-1 0,-6 0 1,13-1-15,0-1 0,-1 0 1,1 1-1,0-1 0,0 0 0,0 0 0,0 0 1,1 1-1,-1-1 0,0 0 0,0 0 0,0 0 0,1-1 1,-1 1-1,1 0 0,-1 0 0,1 0 0,-1 0 1,1-1-1,-1 1 0,1 0 0,0 0 0,0-1 1,0 1-1,0 0 0,0 0 0,0-1 0,0 1 1,0 0-1,0-1 15,5-44-63,-3 41 60,0 1-1,1-1 1,0 1-1,0 0 1,0 0-1,1 0 1,-1 0-1,1 1 1,0 0-1,0-1 1,0 1-1,1 1 1,-1-1-1,1 1 1,-1-1-1,1 1 1,5-1 3,3-2-4,0 0 0,1 1 0,-1 1 0,1 0 0,0 1 0,3 1 4,51 0 43,-53 2-22,-1-1 1,1 0-1,0-1 1,-1 0 0,1-1-1,-1-1 1,0 0-1,0-1 1,0 0 0,0-1-1,-1-1 1,2-1-22,10-8 24,-2-1 1,0 0-1,4-6-24,-20 16 3,0 0-1,0 0 1,-1-1-1,0 0 1,0-1-1,-1 1 1,1-1 0,-2 0-1,1 0 1,-1 0-1,2-9-2,-5 15 2,0-1 0,0 1 0,0-1 0,-1 0 1,1 1-1,-1-1 0,0 0 0,1 1 0,-1-1 0,-1 0 0,1 1 0,0-1 0,-1 0 0,1 1 0,-1-1 0,0 1 0,0-1 0,0 0 0,-1-1-2,0 2-10,0 1 0,0-1-1,0 1 1,0-1 0,0 1-1,0 0 1,-1 0 0,1 0-1,0 0 1,-1 0 0,1 1-1,-1-1 1,1 1 0,-1-1-1,1 1 1,-1 0 0,1 0-1,-1 0 1,-1 0 10,0 1 3,1 0 0,-1-1 0,1 1 0,0 1 1,0-1-1,-1 0 0,1 1 0,0-1 0,0 1 0,0 0 0,1 0 0,-1 0 1,0 1-1,1-1 0,-1 0 0,1 1 0,0 0 0,0 0 0,0-1 1,0 1-1,0 0 0,1 1 0,-1-1 0,1 1-3,-5 9-1,1-1 0,1 1 0,0 0-1,0 0 1,0 10 1,1 8 17,1 0 0,3 22-17,-1-19-23,0-31 24,1 1 1,-1-1-1,1 1 1,0 0-1,0-1 1,0 0-1,1 1 1,-1-1-1,1 0 1,0 0-1,0 1 1,0-1-1,0-1 1,0 1-1,1 0 1,-1 0-1,1-1 1,0 0-1,0 1 1,0-1-1,0 0 0,0-1 1,0 1-1,0 0 1,1-1-1,-1 0 1,1 0-1,-1 0 1,1 0-1,-1 0 1,1-1-1,-1 1-1,5 0-322,0 0-1,-1 0 1,1 0-1,0-1 0,0 0 1,-1-1-1,1 1 1,0-2-1,-1 1 0,1-1 1,-1 0-1,1-1 1,-1 1-1,5-4 323,14-12-5941</inkml:trace>
</inkml:ink>
</file>

<file path=ppt/ink/ink9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49.6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19097,'-1'48'3863,"3"90"-1502,0-120-2353,0 0 1,1 0-1,1 0 1,0-1-1,1 0 1,5 11-9,-10-28 3,0 1 0,1-1 0,-1 0 0,0 0 0,0 0 0,0 1 0,0-1 1,0 0-1,0 0 0,0 0 0,0 1 0,0-1 0,1 0 0,-1 0 0,0 0 1,0 0-1,0 1 0,0-1 0,0 0 0,1 0 0,-1 0 0,0 0 0,0 0 1,0 0-1,1 1 0,-1-1 0,0 0 0,0 0 0,1 0 0,-1 0 0,0 0 1,0 0-1,0 0 0,1 0 0,-1 0 0,0 0 0,0 0 0,1 0 0,-1 0 1,0 0-1,0 0 0,0 0 0,1-1 0,-1 1 0,0 0 0,0 0 0,0 0 1,1 0-4,8-13 78,5-23-21,-13 34-49,9-25-76,1 0-1,13-21 69,-19 39-105,1-1-1,-1 1 1,2 1 0,-1-1-1,1 1 1,1 0-1,-1 1 1,1-1-1,2 0 106,-9 8-8,0-1 1,0 0-1,0 1 0,0-1 0,0 1 1,-1-1-1,1 1 0,0 0 0,0-1 1,0 1-1,0 0 0,1 0 0,-1-1 0,0 1 1,0 0-1,0 0 0,0 0 0,0 0 1,0 0-1,0 1 0,0-1 0,0 0 1,0 0-1,0 1 0,0-1 0,0 1 0,0-1 1,0 1-1,0-1 0,0 1 0,-1-1 1,1 1-1,0 0 0,0 0 0,-1-1 1,1 1-1,0 0 0,-1 0 0,1 0 0,-1 0 1,1-1-1,-1 1 0,1 0 0,-1 0 1,1 1 7,2 7 20,0 0 1,0 0-1,0 0 0,-1 1 1,-1 0-21,3 6 34,0 4 115,11 31 218,-14-48-346,0-1 0,0 1-1,0-1 1,1 1-1,-1-1 1,1 1-1,-1-1 1,1 0 0,0 0-1,0 0 1,0 0-1,0 0 1,0 0-1,0-1 1,1 1 0,-1-1-21,2 0 16,-1 1 0,1-2 1,0 1-1,-1 0 0,1-1 1,0 0-1,-1 0 0,1 0 1,0 0-1,0 0 0,-1-1 1,1 0-1,-1 0 1,1 0-1,0 0 0,-1 0 1,0-1-1,1 1 0,2-3-16,6-3 30,1-1-1,-1-1 1,0 0-1,-1-1-29,-10 9-2,26-27-100,-23 23 54,0 0 0,0 1 0,1-1 0,-1 1 1,1 0-1,0 0 0,2-1 48,-6 5-6,-1 0 0,1 0 0,-1 0 0,1 0 1,-1 0-1,1 0 0,-1 0 0,1 0 0,-1 1 0,1-1 0,-1 0 0,1 0 1,-1 0-1,1 0 0,-1 1 0,1-1 0,-1 0 0,1 1 0,-1-1 0,0 0 1,1 1-1,-1-1 0,0 0 0,1 1 0,-1-1 0,0 0 0,1 1 1,-1-1-1,0 1 0,0-1 0,1 1 0,-1-1 0,0 1 0,0-1 0,0 1 6,9 23 134,-7-16-89,6 14-20,-2-6 40,0-1 0,1 1-1,0-1 1,5 6-65,-10-18-49,0 0 1,0 0-1,1 0 0,-1 0 1,1 0-1,-1-1 0,1 1 1,0-1-1,0 0 0,0 0 1,0 0-1,0 0 0,0 0 1,1-1-1,-1 1 0,1-1 1,-1 0-1,1 0 0,-1 0 1,1-1-1,-1 1 0,3-1 49,-4 0-120,0 1 0,0-2 1,0 1-1,0 0 0,0 0 0,0 0 0,-1-1 0,1 1 1,0-1-1,0 0 0,0 0 0,0 1 0,0-2 120,27-30-3588</inkml:trace>
</inkml:ink>
</file>

<file path=ppt/ink/ink9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0.0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4 24443,'-3'0'2017,"3"0"-1985,0 0 128,0 0 256,0 0-416,0 0-80,0 0-656,-7-3-2081</inkml:trace>
</inkml:ink>
</file>

<file path=ppt/ink/ink9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1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325 30 10565,'0'-1'524,"0"0"1,1 0-1,-1-1 1,0 1-1,0 0 1,-1 0-1,1-1 0,0 1 1,0 0-1,0 0 1,-1 0-1,1 0 1,-1-1-1,1 1 1,-1 0-1,1 0 1,-1 0-1,0 0 0,0 0 1,1 0-1,-1 0 1,0 0-525,-26-2 3087,12 4-3292,5-2 229,0 1 1,0 0-1,0 1 0,0 0 1,0 1-1,1 0 1,-1 0-1,0 1 0,1 0 1,0 1-1,0 0 0,0 0 1,0 1-1,0 1 1,1-1-1,0 1 0,0 0 1,1 1-1,0 0 1,0 0-1,-1 3-24,-1 0-15,1 0 0,0 1 0,1 0 1,0 1-1,1-1 0,0 1 0,1 0 0,0 1 0,1 0 1,0-1-1,1 1 0,1 0 0,0 0 0,1 1 0,0-1 1,1 7 14,0-19-3,1 1 1,0-1 0,0 0 0,0 0 0,0 0 0,0 0 0,0 0-1,0-1 1,0 1 0,0 0 0,0 0 0,0-1 0,1 1-1,-1 0 1,0-1 0,1 0 0,-1 1 0,0-1 0,1 0 0,-1 1-1,0-1 1,1 0 0,-1 0 0,0 0 0,1 0 0,-1 0 0,0-1-1,2 1 3,45-2-69,-46 1 68,6 0-28,0-1-1,-1 0 1,1 0 0,0-1 0,-1 0 0,0 0 0,0-1-1,0 0 1,0 0 0,0-1 0,-1 0 0,0 0-1,0 0 1,0-1 0,-1 0 0,1 0 0,-2 0 0,5-7 29,-2 3-64,-1-1 1,0 1-1,-1-1 1,0 0 0,0-1-1,-1 1 1,-1-1-1,0 1 1,-1-1 0,0 0-1,-1 0 1,0-3 63,-1 15 11,0 0 0,1 0 0,-1 1 0,0-1 0,0 0 0,0 0 0,0 0 0,0 1 0,1-1 0,-1 0 1,0 0-1,0 0 0,0 0 0,1 1 0,-1-1 0,0 0 0,0 0 0,1 0 0,-1 0 0,0 0 0,0 0 0,1 0 0,-1 0 0,0 0 0,1 0 0,-1 0 0,0 0 0,0 0 1,1 0-1,-1 0 0,0 0 0,0 0 0,1 0 0,-1 0 0,0 0 0,0 0 0,1 0 0,-1 0 0,0-1 0,0 1 0,0 0 0,1 0 0,-1 0 0,0 0 0,0-1 0,0 1 0,1 0 1,-1 0-1,0 0 0,0-1 0,0 1 0,0 0 0,0 0 0,1-1 0,-1 1 0,0 0 0,0 0 0,0-1 0,0 1 0,0 0 0,0 0 0,0-1 0,0 1 0,0 0 0,0 0 1,0-1-1,0 1 0,0 0-11,14 16-109,2 9 310,1-1 0,0-1 0,2 0 0,4 1-201,-15-16-178,1 0 0,0-1 0,0 0 0,1 0 0,5 2 178,-9-6-581,0 0 1,-1-1 0,1 0 0,1 0 0,-1 0 0,0-1-1,0 0 1,0 0 0,1 0 0,1-1 580,17 0-16837</inkml:trace>
</inkml:ink>
</file>

<file path=ppt/ink/ink9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1.9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13926,'0'0'2543,"0"0"-734,0 0 72,7 21 866,1 60-1751,-6-51-889,1 0-1,2 0 1,0-1 0,2 1-1,3 3-106,-10-31-2,1 0 0,0 0-1,-1 0 1,1 1 0,0-1-1,0-1 1,1 1 0,-1 0 0,0 0-1,1 0 1,-1-1 0,1 1 0,-1 0-1,3 0 3,-4-1 1,1-1 0,0 0 0,-1 0 0,1 0 0,-1 0-1,1 0 1,0 0 0,-1 0 0,1 0 0,-1 0 0,1 0 0,0 0 0,-1-1-1,1 1 1,-1 0 0,1 0 0,0 0 0,-1-1 0,1 1 0,-1 0 0,1-1-1,-1 1 1,1-1 0,-1 1 0,1 0 0,-1-1 0,0 1 0,1-1 0,-1 1-1,0-1 1,1 0-1,4-8 15,0 0 0,0 0 0,-1-1 0,-1 0-1,2-5-14,2-4-15,10-27-114,-10 26 25,0 1 1,1-1 0,2 2-1,0-1 1,7-9 103,-17 27-8,1 1 1,-1-1-1,1 0 1,-1 1-1,1-1 1,-1 1-1,1-1 1,-1 0-1,1 1 1,-1-1-1,1 1 1,0 0-1,-1-1 1,1 1-1,0 0 1,-1-1-1,1 1 1,0 0-1,0 0 1,-1-1-1,1 1 1,0 0-1,0 0 0,-1 0 1,1 0-1,0 0 1,0 0-1,0 0 1,-1 0-1,1 0 1,0 1-1,0-1 1,-1 0-1,1 0 1,0 1-1,-1-1 1,1 1-1,0-1 1,-1 0-1,1 1 1,0-1-1,-1 1 1,1-1-1,-1 1 1,1 0-1,-1-1 1,1 1-1,-1-1 0,0 1 1,1 0-1,-1-1 1,0 1-1,1 0 1,-1 0-1,0-1 1,0 1-1,0 0 1,1 0 7,17 50 136,-17-45-111,11 44 321,-10-36-227,1-1 0,0 1 0,2-1 1,-1 0-1,6 11-119,-9-23 1,0 0 0,0 0 1,0 0-1,1 0 0,-1 0 0,0 0 0,0-1 1,0 1-1,1-1 0,-1 1 0,0 0 1,1-1-1,-1 0 0,0 1 0,1-1 0,-1 0 1,1 0-1,-1 0 0,1 0 0,-1 0 1,0 0-1,1 0 0,-1 0 0,1-1 1,-1 1-1,0 0 0,1-1 0,-1 1 0,0-1 1,1 0-1,-1 1 0,0-1 0,0 0 1,1 0-3,42-28 0,10-9-114,-37 28-31,0-2-1,0-1 0,-1 0 0,-1 0 1,0-2-1,5-6 147,-20 81 664,1-33-440,-2-25-224,1 0 0,0 0 0,0 0-1,0 1 1,0-1 0,0 0 0,1 0-1,-1 0 1,1 0 0,-1 0 0,1 0-1,0 0 1,-1 0 0,1 0 0,0-1 0,1 1-1,-1 0 1,0 0 0,0-1 0,1 1-1,-1-1 1,1 1 0,-1-1 0,1 0 0,0 1 0,3 0-201,0-1 0,0 1 0,0-1 0,0 0 0,0-1 0,0 1 0,0-1-1,1 0 1,1-1 202,-3 1-305,28 0-4909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3.1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 9604,'0'0'3095,"0"0"-1142,0 0 531,0 0-334,0 0-851,0 0-562,0 0-148,-7 26 751,1-12-1252,1 0 0,1 0 1,0 0-1,1 0 0,0 1 0,1 0 1,1-1-1,0 1 0,1 0 1,2 12-89,-2-25 2,1-1 0,-1 1 0,1 0 0,0-1 0,-1 1-1,1-1 1,0 1 0,0-1 0,0 1 0,0-1 0,0 0 0,0 0 0,0 1 0,1-1 0,-1 0 0,0 0 0,1 0 0,-1 0 0,1 0 0,-1 0 0,1-1 0,-1 1 0,1 0 0,0-1 0,-1 1 0,1-1 0,0 0 0,-1 0 0,1 1-1,1-1 0,59 1 92,-51-2-80,0-1-2,1 0-1,0-1 1,-1-1-1,0 0 1,0 0-1,0-1 1,-1 0-1,1-1 1,-1-1-1,0 1 1,-1-1-1,0-1 1,0 0-1,0 0 1,4-8-11,-11 15 3,-1 0 0,1-1 1,-1 1-1,0 0 0,0-1 1,0 0-1,0 1 0,0-1 1,0 0-1,0 1 0,-1-1 1,1 0-1,-1 0 0,1 0 1,-1 1-1,1-1 1,-1 0-1,0 0 0,0 0 1,0 0-1,0 0 0,0 0 1,-1 1-1,1-1 0,-1 0 1,1 0-4,-2-1 12,0 0 1,1 1-1,-1-1 1,0 1 0,0 0-1,-1 0 1,1-1-1,0 1 1,-1 1 0,0-1-1,1 0 1,-1 1-1,0-1 1,-2 0-13,-11-4 50,0 0 1,0 1-1,-1 1 0,1 1 0,-5-1-50,18 4 0,-12-3-81,0 1 0,0 0-1,-1 1 1,1 1 0,0 1-1,-12 1 82,26-2-207,0 1 0,1-1 0,-1 0 0,0 0 0,1 1-1,-1-1 1,0 0 0,1 1 0,-1-1 0,0 1 0,1-1 0,-1 1 0,1-1-1,-1 1 1,1 0 0,-1-1 0,1 1 0,-1-1 0,1 1 0,0 0 0,-1 0-1,1 0 208,-1 0-9057</inkml:trace>
</inkml:ink>
</file>

<file path=ppt/ink/ink9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2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20810,'2'170'3988,"1"-108"-3596,3 1-1,3-1 0,2 0-391,-7-45 29,1 3-13,-2 0 0,0 0 0,0 16-16,-3-35-98,0-1-108,0-31-1256,0 20 1302,0 1 0,1 0-1,0-1 1,0 1 0,1 0 0,0 0 0,2-5 160,-2 10-15,1 0 0,0 1 1,0-1-1,0 0 1,0 1-1,1-1 0,0 1 1,-1 0-1,2 1 1,-1-1-1,0 0 0,1 1 1,-1 0-1,2 0 15,4-3-19,0 0-1,0 1 1,1 1 0,-1-1-1,1 2 1,0-1 0,5 1 19,-13 2 11,1 0 0,-1 0 0,0 1 0,0 0 0,0 0 0,1 0 0,-1 0 0,0 0 0,0 0 0,0 1 0,1 0 0,-1-1 0,0 1 0,0 0 0,0 1 0,0-1 0,0 0 1,0 1-1,-1 0 0,1 0 0,0 0 0,-1 0 0,0 0 0,1 0 0,-1 0 0,0 1 0,0 0-11,8 11 190,-1 0 1,-1 1-1,0 0 1,-1 0-1,-1 1 1,0-1-1,-1 2 1,-1-1-1,0 0 1,-1 6-191,-32-21 411,-49-2-1865,91-2 939,-1-1 0,0-1 0,0 0 0,-1 0 1,0-1-1,1-1 0,-2 0 0,1 0 0,-1-1 0,1-2 515,42-27-577,-40 29 541,3-1 1190,0-1 0,-1 0 0,5-6-1154,26-19 2809,-45 34-2734,-1 1 32,0 0 39,0 0 22,0 0-48,0 0 17,0 0 20,0 0 27,0 17 53,0-5-135,1-1-1,0 1 0,1 0 0,0-1 0,1 0 0,0 0 0,1 0 0,2 6-101,-3-10-9,0-1 0,0 0 0,1-1 0,0 1-1,0 0 1,0-1 0,1 0 0,-1 0 0,1 0 0,0-1 0,1 0 0,-1 0 0,1 0 0,0 0 0,3 1 9,-6-4-188,-1 0 1,1 0-1,-1-1 1,1 1-1,-1-1 1,1 1-1,-1-1 0,1 0 1,-1 0-1,1 0 1,-1 0-1,1-1 1,-1 1-1,1-1 1,-1 1-1,1-1 1,0-1 187,15-13-3698</inkml:trace>
</inkml:ink>
</file>

<file path=ppt/ink/ink9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3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4 5426,'-4'0'19593,"4"0"-19288,0 0-257,0 0 112,0-4 160,0 4-320,0 0-128,0 0-384,0 0-1537,11 0-8852</inkml:trace>
</inkml:ink>
</file>

<file path=ppt/ink/ink9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4.7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1 337 16295,'0'0'1929,"0"0"-106,3-2 1811,16-9-2677,13-23-469,-11 12-311,0-1 0,-1-1 0,4-7-177,-19 23 17,0 0 0,0 0 0,-1-1 0,0 0 0,-1 0 1,0 0-1,0 0 0,-1 0 0,0-1 0,0 1 0,-1-1 1,0-6-18,-1 13-5,0 0 0,0 0 0,0 0 1,-1 0-1,1 0 0,-1 0 1,0 0-1,0 0 0,0 0 1,0 0-1,0 0 0,-1 0 1,1 0-1,-1 1 0,0-1 1,1 0-1,-1 1 0,-1-1 5,0 1-20,1 1 0,0-1 0,0 1 0,-1 0 0,1 0 0,-1 0 0,1 0-1,-1 1 1,1-1 0,-1 1 0,1-1 0,-1 1 0,1 0 0,-1 0 0,0 0-1,1 0 1,-1 1 0,1-1 0,-1 1 0,1-1 0,-1 1 0,1 0 0,-2 0 20,1 1 0,0 0 1,0 0 0,1 0-1,-1 0 1,0 0 0,1 1-1,0-1 1,-1 1 0,1-1 0,0 1-1,0 0 1,0 0 0,1 0-1,-1 0 1,1 0 0,0 0-1,-1 3 0,-17 62 30,17-63-29,-2 18 15,2 0 0,0 1 0,1-1 0,2 11-16,0-3 30,-1-30-29,1 1 0,-1-1 1,1 0-1,0 0 1,0 0-1,-1 0 0,1 0 1,0 0-1,0 0 0,0 0 1,0 0-1,0 0 1,0 0-1,1-1 0,-1 1 1,0 0-1,0-1 0,0 1 1,1-1-1,-1 1 1,0-1-1,1 0 0,-1 0 1,0 1-1,1-1 1,-1 0-1,0 0 0,1 0 1,-1-1-1,0 1 0,1 0 1,-1 0-2,51-4 134,-44 1-116,0 0 0,0 0 0,0 0 0,0-1 0,6-4-18,-9 5-16,1-1 1,0 1-1,0 0 0,0 1 1,1 0-1,-1-1 1,1 2-1,-1-1 0,1 1 1,3 0 15,-4-2-35,1 1 0,-1-1 0,0 0 0,0-1 1,0 0-1,-1 0 0,1 0 0,-1 0 0,0-1 1,1-1 34,-3 3-34,32-32-250,-1-1 0,19-29 284,-15 18-246,-33 44 214,-4 2 102,-1 1 61,0 0 7,0 30 33,0 183 115,0-212-286,0 0 1,0-1 0,0 1 0,0-1 0,0 1 0,0-1 0,0 1 0,0 0 0,0-1 0,0 1 0,0-1 0,1 1 0,-1-1 0,0 1 0,0-1 0,0 1 0,1-1 0,-1 1 0,0-1 0,1 1 0,-1-1 0,0 1 0,1-1 0,-1 0 0,1 1 0,-1-1 0,1 0 0,-1 1 0,1-1 0,-1 0 0,1 0 0,-1 1-1,1-1 0,19-6 91,15-22 21,112-138-536,-147 166 419,0-1-1,0 1 0,1-1 1,-1 1-1,0-1 1,0 1-1,1 0 1,-1-1-1,0 1 1,1-1-1,-1 1 1,1 0-1,-1-1 1,0 1-1,1 0 1,-1-1-1,1 1 1,-1 0-1,1 0 0,-1-1 1,1 1-1,-1 0 1,1 0-1,-1 0 1,1 0-1,0 0 1,-1 0-1,1 0 1,-1 0-1,1 0 1,-1 0-1,1 0 1,-1 0-1,1 0 1,0 0-1,-1 0 0,1 0 1,-1 1-1,1-1 1,-1 0-1,1 0 1,-1 1-1,0-1 1,1 0-1,-1 1 1,1-1-1,-1 1 1,0-1-1,1 0 1,-1 1-1,0-1 0,1 1 1,-1-1-1,0 1 1,0-1-1,1 1 1,-1-1-1,0 1 1,0-1-1,0 1 1,0-1-1,0 1 1,0 0-1,0-1 1,0 1-1,0-1 1,0 1 5,5 48 74,-5-39-71,1 4 16,1 15 158,1-1-1,7 24-176,-9-46 19,1 1 0,-1-1 0,1 0 0,1 0 0,0 0 0,-1 0 0,2 0 0,-1-1 0,1 1 0,0-1-1,0 0 1,0 0 0,1 0 0,4 4-19,-7-8-32,0 1 0,0-1 0,1 0 0,-1 0 0,0 0-1,1 0 1,-1 0 0,0 0 0,1 0 0,-1-1 0,1 1 0,-1-1-1,1 0 1,0 0 0,-1 0 0,1 0 0,-1 0 0,1 0 0,-1-1-1,1 1 1,-1-1 0,1 0 0,-1 0 0,1 0 0,-1 0 0,0 0 0,3-2 32,0-1-360,1 0 1,-1 0 0,0-1 0,0 0 0,-1 0-1,0 0 1,1 0 0,-2-1 0,3-3 359,14-29-6379</inkml:trace>
</inkml:ink>
</file>

<file path=ppt/ink/ink9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5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18200,'0'22'1793,"0"7"-400,0 9 384,0 3-961,0 0-272,3 7-224,8-1 49,3-2-97,0-1-16,-3-6-208,3-9 0,-11-10-48,1-10-32,-1-5-320,-3-4-481,0 0-880,0 0-2608</inkml:trace>
</inkml:ink>
</file>

<file path=ppt/ink/ink9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5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96 13926,'0'0'6451,"7"0"-5970,14-7 255,7 1 176,11-7-447,3 4-145,11-4-96,0 1-208,0-1-16,-7 3-544,-8 1-1954,-13 6-12324</inkml:trace>
</inkml:ink>
</file>

<file path=ppt/ink/ink9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6.3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205 258 18360,'-5'-6'5809,"3"6"-5787,0-1 0,1 1 0,-1 0-1,0 0 1,0 0 0,1 0 0,-1 1 0,0-1 0,1 0-1,-1 1 1,0-1 0,1 1 0,-1-1 0,0 1 0,0 0-22,-10 9 73,1 1 0,1 0 0,0 0 0,0 1 1,1 0-1,1 1 0,0 0 0,-5 10-73,-1 0 71,5-8-67,0 1 0,1 0 0,1 0 0,0 0 0,1 1 0,1 0 0,0 0 0,2 1 0,0-1 0,0 1 0,2 0 0,0 11-4,3-28-5,-1-1 1,0 1-1,0 0 0,1-1 1,-1 1-1,0-1 1,1 1-1,-1-1 0,1 0 1,-1 1-1,1-1 1,-1 0-1,1 0 0,-1 0 1,0 0-1,1 0 1,-1-1-1,1 1 0,-1 0 1,1-1 4,1 1-7,1-1 5,0 0-1,1-1 1,-1 1-1,0-1 1,0 0-1,0 0 1,0 0-1,-1-1 1,1 0-1,0 1 1,-1-1 0,0 0-1,0-1 1,0 1-1,0 0 1,0-1-1,1-2 3,42-72-440,-43 74 383,42-100-810,-44 97 835,-1 6 94,0 1-30,0 13 0,0 6 24,1-1 1,1 1 0,0 0-1,1-1 1,5 15-57,-7-29 9,0 0 1,0 0-1,0 0 0,1-1 0,-1 1 0,1 0 0,0-1 1,0 1-1,1-1 0,-1 1 0,1-1 0,-1 0 0,1 0 1,0 0-1,0-1 0,0 1 0,1-1 0,-1 1 0,0-1 1,1 0-1,0-1 0,-1 1 0,1 0 0,0-1 0,0 0 1,0 0-1,0 0 0,0-1 0,4 1-9,1-1 23,0-1-1,1 0 0,-1 0 1,0-1-1,0 0 0,0-1 1,0 0-1,0 0 1,-1-1-1,1 0 0,-1-1 1,0 0-1,0 0 0,-1-1 1,1 1-1,-1-2 1,-1 1-1,3-3-22,7-7-21,-1 0-1,0 0 1,-1-2 0,-1 1-1,-1-2 1,-1 0 0,0 0 0,-1-1-1,-1 0 1,-1-1 0,5-19 21,-3-3-245,-2 0 0,-1 0 0,-2-1 0,-2 0 0,-3-20 245,0 63 5,0 1 1,0 0-1,0-1 0,0 1 1,0-1-1,0 1 1,0 0-1,0-1 1,0 1-1,0 0 1,0-1-1,-1 1 1,1 0-1,0-1 1,0 1-1,0 0 0,-1-1 1,1 1-1,0 0 1,0 0-1,-1-1 1,1 1-1,0 0 1,-1 0-1,1 0 1,0-1-1,-1 1 1,1 0-1,0 0 0,-1 0 1,1 0-1,0 0 1,-1 0-1,1-1 1,-1 1-1,1 0 1,0 0-1,-1 0 1,1 0-1,0 1 0,-1-1 1,1 0-1,-1 0 1,1 0-1,0 0 1,-1 0-1,1 0 1,0 0-1,-1 1 1,1-1-1,0 0 1,-1 0-1,1 1 0,0-1 1,-1 0-6,-16 12 220,9-3-160,2 0 0,-1 0 0,1 1 0,1 0 0,0 0 0,0 0 0,1 1 0,0-1-1,1 1 1,0 0 0,1 0 0,0 0 0,1 3-60,-4 32 269,3 1 0,3 30-269,0-24 150,-1-42-117,0-1-1,1 0 0,0 1 1,1-1-1,1 0 1,-1 0-1,1 0 1,1 0-1,0 0 0,0-1 1,1 0-1,0 0 1,1 0-1,0 0 0,0-1 1,1 0-1,0 0 1,0-1-1,1 0 1,2 1-33,-7-6 9,0 0 1,1-1-1,-1 1 1,1-1 0,-1 0-1,1 0 1,-1 0 0,1 0-1,0-1 1,0 1-1,-1-1 1,1 0 0,0 0-1,0-1 1,-1 1 0,1-1-1,0 1 1,-1-1 0,1 0-1,0-1-9,4-1 19,-1 0 1,1 0-1,-1-1 0,0 0 1,0 0-1,0-1 0,0 0 0,2-2-19,17-17-37,0-1-1,-1-1 0,-2-1 0,-1-2 0,-1 0 1,6-12 37,-27 41 0,0 0 1,0 0-1,0 0 0,0 0 1,0-1-1,0 1 1,0 0-1,1 0 1,-1 0-1,0 0 1,0 0-1,0 0 1,0 0-1,0 0 0,0 0 1,0 0-1,0 0 1,0 0-1,1 0 1,-1 0-1,0 0 1,0 0-1,0 0 1,0-1-1,0 1 0,0 0 1,0 0-1,1 0 1,-1 1-1,0-1 1,0 0-1,0 0 1,0 0-1,0 0 1,0 0-1,0 0 0,0 0 1,1 0-1,-1 0 1,0 0-1,0 0 1,0 0-1,0 0 1,0 0-1,0 0 1,0 0-1,0 0 1,0 1-1,0-1 0,0 0 1,1 0-1,-1 0 1,0 0-1,0 0 1,0 0-1,0 0 1,0 0-1,0 1 1,0-1-1,0 0 0,0 0 1,0 0-1,0 0 0,5 15 45,6 34 73,-6-23-32,-1-14-29,0 0-1,0 0 0,1 0 1,0-1-1,5 8-56,-9-17-39,0 0-1,0 0 0,0 0 1,0 0-1,0 0 0,1-1 0,-1 1 1,1 0-1,-1-1 0,1 1 1,0-1-1,-1 1 0,1-1 1,0 0-1,0 1 0,0-1 0,0 0 1,0 0-1,0-1 0,0 1 1,0 0-1,1-1 0,-1 1 1,0-1-1,0 0 0,1 0 0,-1 0 1,0 0-1,0 0 0,0 0 1,1-1-1,-1 1 0,0 0 1,0-1-1,1 0 40,-1 0-223,0 0 0,-1 0 1,1-1-1,0 1 0,-1 0 0,0-1 0,1 1 1,-1-1-1,0 0 0,1 1 0,-1-1 1,1-1 222,13-37-7025</inkml:trace>
</inkml:ink>
</file>

<file path=ppt/ink/ink9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5:56.6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14 24475,'-14'-7'1441,"7"4"-1409,7 0 224,-4 3 176,4 0-272,0 0-160,0 0-288,0 3-656,0 13-1361,0-3-11430</inkml:trace>
</inkml:ink>
</file>

<file path=ppt/ink/ink9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0.0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13590,'7'-5'10200,"-9"58"-9749,1-20-207,1 1 0,1-1 1,4 13-245,-4-37 25,0 0 1,1-1-1,1 1 1,-1-1-1,1 1 1,1-1 0,0 0-1,0 0 1,0 0-1,1-1 1,0 1-1,1-1 1,-1-1 0,7 6-26,-9-9-6,0-1 0,1 0 0,-1 0 0,1 0 0,-1-1 0,1 1 0,0-1 0,0 0 0,1 1 6,-3-2-111,-1 1 0,1-1 0,0 1-1,-1-1 1,1 0 0,0 0-1,0 0 1,-1 0 0,1 0-1,0 0 1,0 0 0,-1-1 0,1 1-1,0-1 1,-1 1 0,1-1-1,0 0 1,-1 1 0,1-1-1,-1 0 1,2-1 111,9-27-4485</inkml:trace>
</inkml:ink>
</file>

<file path=ppt/ink/ink9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0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13 15511,'0'-3'4786,"0"-3"-4354,0 6 1425,0-3-592,0 3-529,0 0-320,0 0-143,0 0-273,0 0-16,0 0-545,0 0-1952,-4 0-14999</inkml:trace>
</inkml:ink>
</file>

<file path=ppt/ink/ink9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1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180 384 16632,'-2'-26'7725,"-5"13"-5507,5 12-2286,-1 0-1,1 0 0,-1 0 0,0 0 0,1 1 0,-1-1 0,0 1 1,1 0-1,-1 0 0,0 0 0,0 0 0,-2 0 69,-6 1 436,8-1-435,0 1-1,0 0 0,0-1 0,0 2 0,0-1 1,0 0-1,0 1 0,0-1 0,1 1 0,-1 0 1,0 0-1,1 0 0,0 0 0,-1 0 1,1 0-1,0 1 0,0-1 0,0 1 0,0 0 1,0 0-1,-34 64 41,32-60-47,-1 6-86,0 0-1,0 1 0,2 0 0,-1-1 0,2 1 1,0 0-1,0 0 0,2 1 0,0 3 93,0-18-186,0 0-39,0 0 36,9-4-38,22-30-46,-1-1-1,-2-1 1,-1-1-1,6-17 274,-18 31-469,-2-1-1,-1-1 0,-1-1 0,-1 1 1,-1-2-1,-1 1 0,-2-1 0,0 0 0,-2-1 1,-1 1-1,-1-1 0,-2-10 470,0 37 50,0-1 0,-1 0 0,1 1 1,0-1-1,-1 0 0,0 1 0,1-1 0,-1 1 0,0-1 0,1 1 0,-1-1 0,0 1 1,0 0-1,0-1 0,-1 1 0,1 0 0,0 0 0,0 0 0,-1 0 0,1 0 0,0 0 0,-1 0 1,-1 0-51,-9-8 1667,12 8-1421,0 1-38,-4 174 1322,0-58-238,9 89-1292,-3-194 34,-1-1 0,1 0 0,1 1 1,0-1-1,0 0 0,1-1 0,0 1 0,1 0 0,0-1 0,1 0 0,0 0 0,0-1 0,2 2-34,-7-9 5,0 0 1,0 0-1,0 0 0,0-1 1,0 1-1,0 0 0,0 0 1,0-1-1,0 1 0,0-1 1,0 1-1,1-1 0,-1 1 1,0-1-1,0 0 0,1 0 1,-1 0-1,0 1 0,1-1 1,-1 0-1,0-1 0,0 1 1,1 0-1,-1 0 0,1-1-5,1 0 3,1 0 0,-1-1 0,0 0 0,0 1 0,0-1 0,-1 0 0,1 0 0,0-1 0,-1 1 0,2-2-3,8-11-115,0 0 1,0-1-1,6-13 115,-11 19-142,7-13-49,7-9-272,-1-1 1,-2-1-1,14-34 463,-33 74 165,0-1-1,0 1 1,0-1-1,1 1 1,0-1 0,0 1-1,1-1 1,0 1-1,0-1 1,1 5-165,18 62 619,-16-61-491,-3-10-201,-1 1 0,1-1-1,0 0 1,0 0 0,0 0 0,-1-1-1,1 1 1,0 0 0,0 0 0,1 0-1,-1-1 1,0 1 0,0 0 0,0-1-1,0 1 1,0-1 0,1 0 0,-1 1-1,0-1 1,0 0 0,1 0 0,-1 1-1,0-1 1,1 0 0,-1 0 0,0-1-1,0 1 1,1 0 0,-1 0 0,0-1-1,0 1 1,1 0 0,-1-1 73,10-2-3044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6.5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 8372,'1'29'12768,"0"5"-9996,0 47-3719,-1-11 1030,0-69-99,0-1-11,0 0 3,1-11-168,0-7 93,2 0 0,0 1 1,1-1-1,1 1 0,0 0 0,1 0 0,6-11 99,-9 23-51,0-1-1,-1 1 1,2 0-1,-1 0 1,0 1-1,1-1 1,0 1-1,0-1 1,1 1-1,-1 0 1,1 1-1,0-1 1,0 1-1,0 0 1,0 0-1,0 1 1,1-1-1,-1 1 1,1 0-1,-1 1 1,1-1-1,0 1 1,0 0-1,0 1 1,1-1 51,-5 1-25,0 0 1,0 0-1,1 0 1,-1 0-1,0 0 1,0 0-1,0 0 1,0 0-1,0 1 1,0-1-1,0 1 1,0 0 0,0-1-1,0 1 1,0 0-1,0 0 1,-1 0-1,1 1 1,0-1-1,-1 0 1,1 1-1,-1-1 1,2 1 24,-2 3 16,1 0 0,-1 0 0,0 0-1,0 0 1,-1 0 0,1 0 0,-1 0 0,0 0 0,-1 4-16,1-7 14,-1 33 575,0-20-345,1 0 0,0 0 1,1 0-1,0-1 0,1 1 0,1 0 0,0-1 1,5 13-245,-8-26 6,1 0 0,-1 1 0,1-1 1,-1 0-1,1 0 0,0 0 0,-1 0 1,1 0-1,0 1 0,0-1 1,0-1-1,0 1 0,0 0 0,0 0 1,0 0-1,0 0 0,0-1 0,0 1 1,0-1-1,1 1 0,-1-1 1,0 1-1,0-1 0,1 1 0,-1-1 1,0 0-1,2 0-6,-1 0 5,1-1 0,0 1-1,-1-1 1,1 0 0,0 0 0,-1 0 0,0 0 0,1 0-1,-1-1 1,0 1 0,1-1 0,-1 0 0,1 0-5,8-9-54,1 0 0,-2-1 0,0-1 0,4-4 54,-13 15-27,35-52-751,-26 36 270,1 1-1,1 1 0,1 0 0,0 1 0,1 0 509,-13 15-10,-1 0-1,0-1 1,1 1-1,-1 0 1,1 0-1,-1 0 1,1 0-1,-1 0 1,0 1-1,1-1 1,-1 0-1,1 0 1,-1 0-1,0 0 1,1 0-1,-1 0 1,1 1 0,-1-1-1,0 0 1,1 0-1,-1 1 1,0-1-1,1 0 1,-1 1-1,0-1 1,0 0-1,1 1 1,-1-1-1,0 0 1,0 1-1,1-1 1,-1 0-1,0 1 1,0-1-1,0 1 1,0-1-1,0 0 1,0 1-1,0-1 1,0 1-1,0-1 1,0 1-1,0-1 1,0 0-1,0 1 1,0-1-1,0 1 1,0-1-1,0 1 11,3 24 416,-2-14-12,0-1 0,0 0 0,1-1 0,0 1 1,0 0-1,1 0 0,1-1 0,2 5-404,-5-11 11,1 0 0,0-1 0,-1 1 0,1-1 0,1 1 0,-1-1-1,0 0 1,1 0 0,-1 0 0,1 0 0,-1 0 0,2 0-11,0 0-350,-1-1 0,1 1 0,0-1 0,0 0 0,-1-1 0,1 1 0,0 0 0,0-1 0,0 0 0,0 0 1,-1 0-1,3-1 350,11-1-7780</inkml:trace>
</inkml:ink>
</file>

<file path=ppt/ink/ink9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2.1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 22330,'0'0'849,"0"0"-625,0 0 448,0 0-416,0 0-256,0 0-224,0 0-208,0-3-561,0-4-4897</inkml:trace>
</inkml:ink>
</file>

<file path=ppt/ink/ink9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10789,'4'9'1779,"0"0"0,0 0 1,-1 0-1,0 0 0,1 6-1779,8 87 3047,0-7-2168,26 45-468,-42-145-557,0 0 0,0-1 1,1 1-1,-1-1 0,1 1 1,0-1-1,1 0 0,0 0 1,0 0-1,-1-3 146,2 4-22,0-1 0,0 1 1,1 0-1,0-1 0,0 1 0,0-1 0,0 1 1,1-1-1,0 1 0,0 0 0,0 0 1,1-1-1,0 1 0,0 0 0,0 0 0,1 0 1,-1 1-1,1-1 0,0 1 0,1-1 0,-1 1 1,1 0-1,0 0 0,0 0 0,0 1 0,0 0 1,0-1-1,1 2 0,0-1 0,-1 0 1,1 1-1,0 0 0,1 0 0,-1 0 0,0 1 1,0 0-1,1 0 0,-1 0 0,0 0 0,1 1 1,-1 0-1,5 1 22,-5-1-2,0 1 1,-1-1-1,1 0 0,0 0 0,0 0 1,-1-1-1,1 1 0,0-1 1,0 0-1,-1-1 0,1 1 1,-1-1-1,1 0 0,-1 0 0,0 0 1,0-1-1,0 1 0,0-1 1,0 0-1,-1 0 0,1 0 1,1-3 1,13-14-133,22-28-1943,-38 39 1491,-2 7 799,-5 5 1149,-2 4-1133,1 1-1,0 0 1,1 0 0,-1 0 0,1 0-1,1 1 1,0 0 0,0 0-1,1 0 1,0 0 0,0 1 0,1-1-1,0 1 1,0 7-230,-1 16 375,1 0 0,2 1 0,2 22-375,-1-53 8,-1 0 0,1-1 0,0 1 1,0-1-1,-1 1 0,2 0 0,-1-1 1,0 1-1,0-1 0,1 0 0,0 1 1,-1-1-1,1 0 0,0 0 0,0 0 1,0 0-1,0-1 0,0 1 0,1 0 0,-1-1 1,0 0-1,1 1 0,-1-1 0,1 0 1,0 0-1,-1 0 0,1-1 0,0 1 1,-1-1-1,1 1 0,0-1 0,0 0 1,-1 0-1,3 0-8,-1 0-246,1 0 0,-1 0 0,0 0 1,0-1-1,1 0 0,-1 1 0,0-1 0,0-1 1,0 1-1,0-1 0,0 1 0,0-1 0,0 0 0,-1 0 1,1-1-1,-1 1 0,1-1 0,-1 0 0,0 0 1,0 0-1,0 0 0,0-2 246,9-22-9156</inkml:trace>
</inkml:ink>
</file>

<file path=ppt/ink/ink9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3.3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20409,'0'0'2754,"0"0"-2482,0 0 80,0 0-272,0 0-80,4 0-1345,-4 0-2673</inkml:trace>
</inkml:ink>
</file>

<file path=ppt/ink/ink9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3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57 16904,'-3'147'6075,"-1"-2"-5259,4-127-772,0-12-42,-1 0 0,1 1 0,1-1 1,-1 1-1,1-1 0,0 0 0,2 5-2,-2-9-13,-1-1-1,1 1 1,0 0-1,0-1 1,0 1-1,0-1 1,1 0-1,-1 1 1,0-1 0,1 0-1,-1 0 1,1 0-1,-1 1 1,1-2-1,-1 1 1,1 0-1,0 0 1,-1 0 0,1-1-1,0 1 1,0-1-1,-1 1 1,1-1-1,0 0 1,0 0-1,0 0 1,0 0 0,-1 0-1,2 0 14,-2-1-17,0 1-1,0 0 1,1-1 0,-1 1-1,0-1 1,0 1 0,0-1-1,0 1 1,0-1 0,0 0-1,0 0 1,0 0 0,0 1-1,0-1 1,0 0 0,0 0-1,-1 0 1,1 0 0,0-1-1,-1 1 1,1 0 0,0-1 17,13-32-524,-11 25 325,4-14-544,-1-1 0,-1 1 0,-1-2 1,-1 1-1,-1 0 0,-1-15 743,-6-85-63,5 118 247,0 0 134,-1 0 1,1 0 0,-1 0 0,0 0-1,0 0 1,-1 1 0,0-1 0,0 0-1,0 1 1,0-1 0,-3-3-319,4 8 894,1 27-401,1 11-253,1 1 0,2 0 0,1-1 1,2 0-1,6 14-240,4 16 307,-7-26-203,1 0 0,2-1 0,6 8-104,-6-29-363,2-15-4213,-11-4-3489</inkml:trace>
</inkml:ink>
</file>

<file path=ppt/ink/ink9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4.3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1 116 15815,'19'-1'1749,"1"0"0,-1-2 1,0 0-1,5-2-1749,26-8 1674,45-20-1674,-58 18-67,2 2 1,0 2-1,28-4 67,-65 14-17,-1 1 0,0 0 1,1-1-1,-1 1 0,0 0 1,1 0-1,-1 0 1,0 0-1,1 0 0,-1 0 1,0 1-1,1-1 0,-1 0 1,0 1-1,0-1 0,1 1 1,-1-1-1,0 1 0,0 0 1,0-1-1,0 1 0,0 0 1,0 0-1,0 0 0,0 0 1,1 1 16,7 32 49,-4-7 87,7 22 65,-8-31-114,0 0 1,1-1 0,1 1-1,0-1 1,2 0 0,0 0-1,0-1 1,2 0-1,0 0-87,-9-15-99,0 0 0,0 0-1,0 0 1,1 0 0,-1 0-1,0 0 1,1 0 0,-1 0-1,0 0 1,1-1 0,-1 1-1,1-1 1,-1 1 0,1-1-1,-1 1 1,1-1 0,-1 0-1,1 0 1,-1 0 0,1 0-1,1 0 100,10 0-2852</inkml:trace>
</inkml:ink>
</file>

<file path=ppt/ink/ink9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4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23275,'0'0'1328,"0"0"-1152,0 0 257,0 0 111,0 0-512,0 3-32,4-3-240,21 0-1217,-1 0-5474</inkml:trace>
</inkml:ink>
</file>

<file path=ppt/ink/ink9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90 13014,'-3'0'962,"-40"0"6790,6 5-5941,31-3-1791,-1 0 0,1 0 0,-1 0 0,1 1 0,0 0 0,0 1 0,0 0 0,0-1 0,1 2 0,-2 0-20,0 1 50,1 0-1,0 0 1,0 0 0,1 0-1,-1 1 1,2 0 0,-1 0-1,1 1 1,0-1 0,0 1-1,1 0 1,0 1-50,-1 5-64,0 1 0,1-1 1,1 1-1,1 0 0,0 0 0,1 6 64,1-20-24,0 0-1,0-1 0,-1 1 1,1-1-1,0 1 0,0-1 0,0 1 1,0-1-1,0 0 0,0 0 1,0 1-1,0-1 0,0 0 1,0 0-1,0 0 0,0 0 0,0 0 1,0 0-1,0 0 0,0 0 1,0-1-1,0 1 0,0 0 1,0-1-1,0 1 25,32-8-103,-5-8 5,-1 0 0,-1-2-1,0-1 1,2-4 98,-13 11-517,-2-1-1,1 0 1,-2-1-1,0 0 1,0-1-1,-2-1 1,8-12 517,-15 20-639,0 0-1,0 0 1,0 0 0,-1 0 0,-1-1 0,1 1 0,-1-8 639,3-19-4354</inkml:trace>
</inkml:ink>
</file>

<file path=ppt/ink/ink9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6.3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1 2657,'-45'0'12128,"44"0"-10722,1 0-261,0 0-475,0 0-140,0 23 2245,-2 63-1529,1-14-251,5 41-995,-3-104 48,0-1-1,0 0 1,1 0-1,0 1 1,1-1-1,-1 0 1,2-1 0,-1 1-1,1 0 1,1 0-48,-3-4 19,0-1 1,1 0-1,-1 0 1,1-1-1,0 1 1,-1 0-1,1-1 1,0 0-1,1 0 1,-1 1-1,0-2 1,1 1-1,-1 0 1,1-1-1,-1 0 1,1 1-1,0-2 1,-1 1-1,1 0 1,0-1-1,0 1 1,2-1-20,-1-1 27,1 1 1,-1-1-1,0 0 1,0-1-1,0 1 1,0-1-1,0 0 1,0 0-1,0-1 1,0 1-1,-1-1 1,1 0-1,-1-1 1,0 1-1,0-1 1,1 0-28,12-14 26,-1 0 1,-1-2 0,2-2-27,9-12 21,14-31-198,-30 48 157,-7 12 30,-2 5-14,-1-1 1,0 1-1,1 0 0,-1 0 0,1-1 0,-1 1 0,1 0 0,-1 0 1,1 0-1,-1 0 0,0-1 0,1 1 0,-1 0 0,1 0 0,-1 0 0,1 0 1,-1 0-1,1 0 0,-1 0 0,1 1 0,-1-1 0,1 0 0,-1 0 0,1 0 1,-1 0-1,1 1 0,-1-1 0,0 0 0,1 0 0,-1 1 0,1-1 0,-1 0 1,0 1-1,1-1 0,-1 0 0,0 1 0,1-1 0,-1 1 4,11 15-52,-9-13 65,8 11 67,0 1 0,2-1 0,11 11-80,-20-22-47,1 1 0,0-1 0,0 0-1,0 0 1,0 0 0,0-1 0,1 1-1,-1-1 1,1 0 0,-1-1 0,1 1 0,0-1-1,0 0 1,0 0 0,0 0 0,2 0 47,8-4-2986,2-10-5732</inkml:trace>
</inkml:ink>
</file>

<file path=ppt/ink/ink9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6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11941,'-4'0'9861,"4"0"-9653,0 0-208,0 7-176,0 18 0,4-3-1809,14 1-12374</inkml:trace>
</inkml:ink>
</file>

<file path=ppt/ink/ink9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7.0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 20073,'0'217'6117,"0"115"-7077,1-332 915,-1 1 0,0-1-1,0 0 1,0 0 0,0 1-1,0-1 1,0 0 0,0 0-1,0 1 1,0-1 0,0 0-1,0 0 1,0 1 0,0-1-1,0 0 1,0 0 0,0 1-1,0-1 1,0 0 0,0 0-1,0 1 1,0-1 0,0 0-1,0 0 1,-1 1 0,1-1-1,0 0 1,0 0 0,0 1-1,0-1 1,-1 0 0,1 0-1,0 0 1,0 0 0,0 1-1,-1-1 1,1 0 0,0 0-1,0 0 1,-1 0 0,1 0-1,0 0 1,0 0 0,-1 0-1,1 0 1,0 0 0,0 0-1,-1 1 1,1-2 0,0 1-1,0 0 1,-1 0 0,1 0-1,0 0 1,-1 0 0,1 0 45,-1 0-356,-15 0-3492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7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6 8916,'0'0'3780,"0"0"-1605,0 0 82,0 0 117,0 0-1008,-37 1 1500,33 0-2856,0 0 1,0 1 0,0-1 0,0 1-1,0 0 1,1 0 0,-1 0 0,1 1 0,0-1-1,0 1 1,-1 0 0,2 0 0,-1 0 0,0 0-1,-1 3-10,-36 55 38,39-60-37,-3 6-23,1-1 1,0 2 0,0-1-1,0 0 1,1 0 0,0 1-1,0 0 1,1-1 0,0 1-1,0 0 1,1 0 0,0 2 21,0-9-12,1 0 0,-1-1 0,0 1 0,0 0 0,1 0 1,-1-1-1,0 1 0,1 0 0,-1-1 0,1 1 1,-1-1-1,1 1 0,-1-1 0,1 1 0,-1-1 1,1 1-1,0-1 0,-1 1 0,1-1 0,0 1 1,-1-1-1,1 0 0,0 0 0,-1 1 0,1-1 1,0 0-1,0 0 0,-1 0 0,1 0 0,0 0 1,0 0-1,0 0 12,31 1-245,-25-1 198,8-1 8,-1 0 1,0-1-1,0 0 1,0-2-1,-1 0 1,1 0-1,-1-1 1,0 0-1,0-2 1,0 1-1,-1-2 1,0 1-1,-1-2 1,1 1-1,-2-2 1,9-8 38,-16 15-29,0-1 0,0 0 0,0 0 1,-1 0-1,1 0 0,-1-1 0,0 1 1,0 0-1,-1-1 0,1 0 0,-1 1 1,0-1-1,-1 0 0,1-4 29,-1 7 4,0 0-1,0 0 0,0 0 1,0 0-1,0 0 1,-1 1-1,1-1 1,-1 0-1,1 0 1,-1 0-1,0 1 1,1-1-1,-1 0 0,0 1 1,0-1-1,-1 1 1,1-1-1,0 1 1,0-1-1,-1 1 1,1 0-1,-1 0 0,1-1 1,-1 1-1,1 0 1,-1 0-1,0 1 1,1-1-1,-1 0 1,0 1-1,0-1 1,1 1-1,-1-1 0,0 1 1,0 0-1,0 0 1,-1 0-4,-10-2 45,-78 0 235,87 1-300,-1 2 0,1-1-1,-1 1 1,1-1-1,0 1 1,-1 0-1,1 1 1,0-1 0,0 1-1,0 0 1,0 0-1,0 0 1,0 0 0,1 1-1,-1 0 1,1-1-1,-4 4 21,2 13-3302,5-18-1148</inkml:trace>
</inkml:ink>
</file>

<file path=ppt/ink/ink9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7.3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77 16824,'10'-9'1028,"0"1"1,1 0-1,0 1 0,0 0 1,11-5-1029,-10 7 186,0 1 1,0 0-1,0 1 0,1 0 1,0 0-1,-1 2 0,1 0 0,0 0 1,4 1-187,-7 0 26,-2 0 13,-1 0 0,1 0-1,0 0 1,-1 1 0,1 0-1,-1 1 1,7 2-39,-12-3 6,0 0 0,0 0 0,0 0 1,-1 1-1,1-1 0,0 0 0,0 1 0,-1 0 0,1-1 0,-1 1 1,0 0-1,1 0 0,-1 0 0,0 0 0,0 0 0,0 0 1,0 0-1,-1 0 0,1 1 0,0-1 0,-1 0 0,0 0 1,1 1-1,-1-1 0,0 0 0,0 0 0,0 1 0,-1 0-6,1 0 16,0 0-1,0 0 0,-1 0 1,1 1-1,-1-1 0,0 0 1,0 0-1,0 0 0,-1 0 1,1 0-1,0 0 0,-1-1 1,0 1-1,0 0 0,0-1 0,0 1 1,0-1-1,0 0 0,-1 0 1,1 0-1,-1 0 0,0 0 1,1 0-1,-1-1 0,0 1 1,0-1-1,0 0 0,0 0 1,0 0-1,0 0 0,-1 0-15,-13 2-561,1 0 0,-1-1-1,0 0 1,0-2 0,-7 0 561,18 0-523,5-8-5723,1-6-6189</inkml:trace>
</inkml:ink>
</file>

<file path=ppt/ink/ink9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7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39 19161,'1'0'2796,"5"3"-1929,-1 17-460,0-1-1,-1 1 1,-2 0 0,0 0-1,0 7-406,-1-6 96,1 1-1,1-1 0,1 1 0,4 12-95,-4-73-1835,-1-1-1,-2-21 1836,-2 51 13,1 1 0,1 0 1,-1-1-1,2 1 0,-1 0 0,1 0 0,1 0 0,0-2-13,-1 8 11,0 0 0,0-1-1,0 1 1,0 0 0,0 0 0,1 1-1,-1-1 1,1 0 0,0 1 0,-1 0-1,1-1 1,1 1 0,-1 0 0,0 1-1,0-1 1,1 1 0,-1-1 0,1 1-1,-1 0 1,1 0 0,-1 0 0,2 1-11,12-3 89,0 0 0,0 2-1,14 0-88,-26 1 2,0 0-1,1 0 1,-1 0-1,0 1 1,0 0-1,0 0 1,0 0-1,1 1 0,-2 0 1,1 0-1,0 0 1,0 0-1,4 3-1,72 53 112,-74-52-40,-1 0 0,0 0 0,0 1 0,0 0-1,-1 0 1,0 1 0,0 0 0,-1 0 0,0 0 0,-1 0 0,2 4-72,-1-2 76,0 0 0,1 0 0,0 0 0,1-1 0,0 0 0,0 0 0,7 6-76,-8-10 42,-1-1 0,1 0-1,0 0 1,0 0-1,0-1 1,1 0 0,-1 0-1,1 0 1,-1-1-1,1 0 1,0 0 0,0 0-1,0-1 1,0 1-1,1-2 1,-1 1-1,5-1-41,-9 0 16,0 0-1,0-1 0,0 0 0,0 0 0,0 1 1,0-1-1,0 0 0,0-1 0,0 1 0,0 0 0,0 0 1,-1-1-1,1 1 0,-1-1 0,1 0 0,-1 1 0,1-1 1,-1 0-1,0 0 0,0 0 0,0 0 0,0 0 0,0 0 1,-1 0-1,1 0 0,0 0-15,14-61 216,-13 49-179,-1 1-1,0-1 0,0 1 0,-1-1 0,-1 0 0,-1 1 0,0-1 0,-2-8-36,3 18 1,-1 0 0,0 0 0,1 1 0,-1-1 0,-1 0 0,1 1 0,0-1 0,-1 1-1,0 0 1,0 0 0,0 0 0,0 0 0,0 0 0,-1 1 0,1-1 0,-1 1 0,1 0-1,-1 0 1,0 0 0,0 1 0,0-1 0,0 1 0,0 0 0,0 0 0,0 0 0,-1 1-1,1 0 1,0-1 0,-2 2-1,3-2-24,0 1 1,0 0-1,0 0 0,0 0 0,0 1 1,0-1-1,0 1 0,0-1 0,0 1 0,1 0 1,-1 0-1,0 0 0,0 1 0,1-1 0,-1 1 1,1-1-1,-1 1 0,1 0 0,-2 2 24,-1 2-380,1 0 0,0 0 1,0 1-1,0 0 0,1-1 0,-3 8 380,6-12-115,-12 22-3749</inkml:trace>
</inkml:ink>
</file>

<file path=ppt/ink/ink9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8.9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 6499,'0'-9'11643,"0"-2"-5373,0 3-3825,0 9-2778,11 147 320,-1-19 117,-7-34-20,-3-55-4722,0-48-1096</inkml:trace>
</inkml:ink>
</file>

<file path=ppt/ink/ink9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9.3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45 16792,'11'-6'776,"0"0"0,1 1 0,0 0 0,0 0 0,0 1-776,5 0 149,0 1 0,1 0 0,-1 1 1,0 1-1,10 1-149,-25 0 23,0 1 1,0 0-1,0 0 1,0 0-1,-1 0 1,1 0-1,0 0 1,-1 0-1,1 0 0,-1 1 1,1-1-1,-1 1 1,0-1-1,0 1 1,1 0-1,-1-1 1,0 1-1,0 0 1,-1 0-1,1-1 1,0 1-1,0 0 0,-1 0 1,0 0-1,1 0 1,-1 0-1,0 0 1,0 0-1,0 1-23,1 2 75,0 0 0,0 1-1,-1-1 1,0 1 0,0-1-1,-1 0 1,1 1 0,-1-1-1,0 0 1,-1 0 0,1 1 0,-1-1-75,-3 1 62,0 0 0,0 0 0,0 0 0,-1 0 0,0-1 0,0 0 0,-1 0 0,1-1 0,-1 1 0,-7 2-62,-75 35 111,69-32-106,16-8-42,-1 1 0,1-1 1,-1 0-1,0 0 0,1-1 1,-1 1-1,0-1 0,-2 0 37,7-1-781,0 0-1338,0 0-2235</inkml:trace>
</inkml:ink>
</file>

<file path=ppt/ink/ink9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09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14791,'0'0'3097,"1"1"635,2 14-2955,-4 27 2,3 1 0,1-1 0,6 23-779,-9-76-101,0-1 0,1 0 0,0 1 0,1 0 0,0-1 0,3-7 101,0 10-73,0 1 0,0-1 0,1 0 0,0 1-1,0 0 1,1 1 0,0 0 0,0 0 0,0 0-1,1 1 1,1 0 0,-1 0 0,1 1 0,-1 0-1,1 0 1,1 1 0,-1 1 0,1 0 0,-1 0 0,1 0-1,0 1 1,0 1 0,0 0 73,-7 2 7,-1-1-1,0 2 1,1-1-1,-1 0 1,0 0-1,0 1 1,0-1-1,1 1 1,-2 0 0,1-1-1,0 1 1,0 0-1,-1 0 1,1 0-1,-1 0 1,1 1-1,-1-1 1,0 0 0,0 1-7,19 22 70,19-2 30,-35-22-98,0 1 1,0 0 0,0 0 0,0 0-1,0 0 1,0 1 0,-1-1 0,0 1-1,1 0 1,-1 0 0,0 0 0,0 1-1,-1-1 1,1 1 0,-1-1 0,1 1-1,-1 0 1,0 0 0,0 3-3,5 27-2161,-7-27-1326</inkml:trace>
</inkml:ink>
</file>

<file path=ppt/ink/ink9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0.2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24523,'0'0'496,"0"0"-464,0 0 353,0 0 31,0 0-400,0 0-16,0 0-576,0 0-1890,0-3-20056</inkml:trace>
</inkml:ink>
</file>

<file path=ppt/ink/ink9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1.1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53 347 14311,'0'0'2924,"0"0"-521,0 0-487,0 0-777,0 0-445,0 0-313,0 0-55,0 0 55,0 0-55,0 0-78,0 0-93,3-6 21,21-22-74,-18 22-99,1-1-1,-1 0 1,0 0-1,-1 0 0,0-1 1,0 0-1,-1 0 1,1 0-1,-2 0 0,1-1 1,-1 0-1,-1 0 1,1 1-1,-2-1 1,1-1-1,-1-5-2,-1 15-7,0 0-1,0-1 1,0 1-1,0 0 1,0-1-1,0 1 1,0-1-1,0 1 1,-1 0-1,1-1 1,0 1-1,0 0 1,0-1-1,-1 1 1,1 0-1,0 0 1,0-1-1,-1 1 1,1 0-1,0 0 1,-1-1-1,1 1 1,0 0-1,-1 0 1,1 0-1,0 0 1,-1-1-1,1 1 1,0 0-1,-1 0 1,1 0-1,-1 0 1,1 0-1,0 0 1,-1 0-1,1 0 1,0 0-1,-1 0 1,1 0-1,-1 0 1,1 0-1,-1 1 8,-12 2-20,12-3 14,-6 4 9,1 0 0,-1 0 0,0 1 1,1-1-1,0 1 0,0 1 0,0-1 1,1 1-1,0 0 0,0 1 0,0-1 1,1 1-1,0 0 0,-3 6-3,1-1 14,1 1 0,0 0 0,0 0 0,1 0 0,1 0 0,0 0 0,1 1 0,0 5-14,1 79 19,1-97-19,0 0 1,1 0 0,-1 0 0,0 0 0,0 0-1,1 0 1,-1 0 0,1 0 0,-1 0 0,1 0-1,-1 0 1,1 0 0,0 0 0,-1-1 0,1 1-1,0 0 1,-1 0 0,1-1 0,0 1 0,0 0-1,0-1 1,0 1 0,0-1 0,0 1 0,0-1-1,0 0 1,0 1-1,42 6 27,-30-7-21,1 0 0,-1-2 1,0 1-1,1-2 1,3 0-7,4-7-82,0-1-1,-1 0 1,0-2 0,0 0 0,-2-1 0,0-1 0,14-15 82,-2 4-130,-13 12-13,0-2-1,-1 0 0,-1-1 0,0-1 1,-2 0-1,4-8 144,-10 15-3,-1 0 1,0-1-1,-1 0 0,0 0 1,-1-1-1,-1 0 1,0 1-1,0-1 0,-1 0 1,-1 0-1,0-8 3,-1 13 50,-1-37-18,2 44-3,-1 1 1,0-1-1,0 1 0,0-1 1,0 0-1,0 1 0,0-1 0,0 0 1,0 1-1,0-1 0,0 1 1,0-1-1,-1 0 0,1 1 1,0-1-1,0 1 0,-1-1 1,1 0-1,0 1 0,-1-1 1,1 1-1,0-1 0,-1 1 1,1-1-1,-1 1 0,1 0 0,-1-1 1,1 1-1,-1-1 0,1 1 1,-1 0-1,1 0 0,-1-1 1,0 1-1,1 0 0,-1 0 1,1 0-1,-1-1 0,0 1 1,1 0-1,-1 0 0,0 0 0,1 0 1,-1 0-1,1 0 0,-1 0 1,0 1-1,1-1 0,-1 0 1,0 0-1,1 0 0,-1 1 1,1-1-1,-1 0-29,-1 2 8,0 0-1,0 1 1,0-1 0,1 0-1,-1 1 1,1-1 0,-1 1-1,1-1 1,0 1 0,0 0-1,0-1 1,0 1 0,0 0-1,1 0 1,-1 0-8,-7 52 49,7-43-32,-3 34 61,2 0-1,3 12-77,-1-10 88,1-36-83,0 0 0,0 0 0,1 0 0,0 0 0,1-1-1,1 1 1,0-1 0,0 0 0,1 0 0,0-1 0,1 1 0,0-1-1,1 0 1,0 0 0,0-1 0,1 0 0,8 6-5,-15-14-87,1 1-1,0-1 1,0 0-1,1 0 1,-1 0 0,0 0-1,0 0 1,0 0 0,1-1-1,-1 1 1,0-1 0,1 0-1,-1 1 1,1-1 87,-2 0-219,0 0 0,0 0 1,0 0-1,0-1 0,0 1 1,-1 0-1,1 0 0,0 0 0,0-1 1,0 1-1,0 0 0,0-1 1,0 1-1,0-1 0,-1 1 0,1-1 1,0 0-1,0 1 0,-1-1 1,1 0-1,0 1 0,-1-2 219,8-12-8452</inkml:trace>
</inkml:ink>
</file>

<file path=ppt/ink/ink9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1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80 18152,'1'-1'6176,"18"-1"-6122,19-1 106,1-1 1,-1-2 0,-1-1-1,32-11-160,-31 7-234,0 2-1,1 2 0,0 1 1,34 0 234,-64 11 632,-15 6-408,-18 13-214,20-21 44,-7 7-45,0 1 1,1 1-1,0 0 0,1 0 0,1 1 1,0 0-1,0 0 0,1 1 1,1 0-1,0 0 0,1 1 0,1-1 1,0 1-1,1 0 0,1 0 0,0 1 1,1-1-1,1 0 0,0 3-9,0-16 0,0-1 0,1 0 0,-1 0 1,0 0-1,1 0 0,-1 0 0,1 1 0,0-1 0,-1 0 0,1 0 0,0 0 0,-1 0 0,1-1 0,0 1 0,0 0 1,0 0-1,0 0 0,0-1 0,0 1 0,0 0 0,0-1 0,0 1 0,0-1 0,0 1 0,1-1 0,-1 0 1,0 1-1,0-1 0,0 0 0,1 0 0,-1 0 0,0 0 0,1 0 0,49 1 9,-37-2-7,-8 0-19,1 0 1,-1-1-1,0 0 1,0 0-1,0 0 1,0-1-1,-1 0 1,1 0-1,-1 0 1,0-1-1,0 0 1,0 0-1,0 0 1,0 0-1,-1-1 1,0 0-1,1-2 17,4-3-51,0-1-1,-1-1 1,0 1 0,-1-1-1,-1-1 1,0 1-1,3-10 52,-6 12-77,-1-1-1,0 0 1,-1 0 0,0 0-1,0-2 78,-1 9-5,0 1 0,0-1 0,0 0 0,0 1 0,0-1 0,-1 0 0,0 1 0,0-1 0,0 1 0,0-1 0,0 1 0,-1-1 0,0 1 0,1 0 0,-1 0 0,-2-3 5,3 6 10,1 0 0,0 0-1,0 0 1,-1 0 0,1 0-1,0 0 1,0 0 0,-1 0-1,1 0 1,0 0-1,0 0 1,0 0 0,-1 0-1,1 0 1,0 0 0,0 0-1,-1 0 1,1 1 0,0-1-1,0 0 1,0 0 0,-1 0-1,1 0 1,0 0-1,0 1 1,0-1 0,-1 0-1,1 0 1,0 0 0,0 1-1,0-1 1,0 0 0,0 0-1,0 0 1,-1 1-1,1-1 1,0 0 0,0 0-1,0 1 1,0-1 0,0 0-1,0 0 1,0 1 0,0-1-1,0 0 1,0 0 0,0 1-1,0-1 1,0 0-1,0 0 1,0 0 0,1 1-10,-5 28 115,5 35 109,1-53-185,1 0-1,0 0 1,1 0 0,0-1 0,1 1-1,0-1 1,0 0 0,1-1 0,0 1-1,1-1 1,0-1 0,1 1 0,-1-1-1,1 0 1,1-1 0,0 0 0,0 0-1,0-1 1,1 0-39,18-1-1500,-25-5 618,-2 0-2120</inkml:trace>
</inkml:ink>
</file>

<file path=ppt/ink/ink9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2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42 18408,'0'0'3666,"4"0"-3250,-4 0 1089,3 0-80,1 0-801,3 0-352,14 0 16,7-4-64,7-8-160,4-4-16,0 9-48,-4 4-144,-3 3-848,-4 0-2450</inkml:trace>
</inkml:ink>
</file>

<file path=ppt/ink/ink9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3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14807,'-1'8'6366,"0"44"-868,0 10-6322,5 48 824,-4-104 5,0-4-3,0 0 1,0 0-1,0 0 1,1 0-1,-1-1 1,0 1-1,1 0 1,-1 0-1,1 0 1,0-1 0,0 1-1,-1 0 1,1-1-1,0 1 1,0-1-1,1 1 1,-1-1-1,1 2-2,-2-3 0,1 0 0,-1 0 0,0 0 0,1 0 0,-1 0 1,1 0-1,-1 0 0,0 0 0,1 0 0,-1 0 0,1 0 0,-1 0 0,0 0 0,1 0 0,-1 0 0,1 0 0,-1 0 0,0 0 0,1 0 0,-1-1 0,0 1 0,1 0 0,-1 0 1,0-1-1,1 1 0,-1 0 0,0 0 0,1-1 0,-1 1 0,0 0 0,0-1 0,1 1 0,-1 0 0,0-1 0,0 1 0,0 0 0,1-1 0,-1 1 0,0-1 0,0 1 0,0 0 0,0-1 1,0 1-1,0-1 0,0 1 0,0 0 0,0-1 0,7-25-6,-5 21-1,2-13-64,2 0 1,0 0 0,1 1-1,1 0 1,0 0 0,1 1-1,1 0 1,1 1 0,0 0-1,1 0 1,4-2 70,-16 17-7,1 0 1,-1-1 0,1 1-1,-1 0 1,1 0 0,-1 0-1,1 0 1,0 0 0,-1 0-1,1 0 1,-1 0-1,1 0 1,-1 0 0,1 0-1,-1 0 1,1 0 0,-1 1-1,1-1 1,-1 0-1,1 0 1,-1 0 0,1 1-1,-1-1 1,1 0 0,-1 1-1,1-1 1,-1 0 0,0 1-1,1-1 1,-1 1-1,0-1 1,1 1 0,-1-1-1,0 1 1,1-1 0,-1 1-1,0-1 1,0 1 0,0-1-1,1 1 1,-1-1-1,0 1 7,10 22 21,-9-22-22,13 44 196,-11-33-115,0 1 0,1-1 0,1 0 1,0 0-1,0 0 0,1-1 1,1 1-1,0-2 0,1 1 0,1 1-79,-7-11-87,1 0 1,0 0 0,-1 0 0,1-1 0,-1 1 0,1-1 0,0 0 0,0 1 0,-1-1 0,1 0 0,0-1 0,-1 1 0,1 0 0,0-1 0,-1 0 0,1 1 0,0-1 0,-1 0 0,1 0 0,-1-1 0,0 1 0,1 0 0,0-1 85,30-26-3097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8.1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165 228 14599,'0'0'2926,"0"0"-741,0 0-402,-28 0 223,23 0-1980,0 0 0,0 1 0,0 0 0,0 0 0,0 0 0,0 0 0,0 1 0,0 0 0,0 0 0,1 0 0,-1 1 0,1 0 0,0 0 0,0 0 0,0 0 0,0 0 0,0 1 0,0 0 0,1 0 0,0 0 0,0 0 0,0 0 0,0 1 0,1-1 0,0 1 0,-1 1-26,-2 8-64,0-1-1,0 1 1,2 0-1,0 0 1,0 0-1,1 1 0,1-1 1,0 11 64,1-24-195,5-1 95,-1 1 1,1-1-1,-1 0 0,1 0 0,-1 0 0,1 0 1,-1-1-1,1 0 0,-1 0 0,2 0 100,9-6-91,-1-1 0,0-1 1,0 0-1,-1-1 0,0 0 0,0-1 0,-1 0 0,-1-1 0,0-1 0,0 0 0,-1 0 0,-1-1 1,0 0-1,2-6 91,-4-1-265,-1 1 1,-1-1 0,0 0 0,-2 0-1,-1 0 1,0 0 0,-1-1-1,-2 1 1,-1-9 264,2-14-260,0 43 380,-8 19 320,1 0-1,1 1 1,0-1-1,2 1 0,0 0 1,1 1-440,-10 117 989,12-119-864,-1 6 24,1 0-1,1 0 1,1 0-1,1 0 1,5 19-149,-7-39 21,1 1-1,0 0 1,1-1 0,-1 1-1,1-1 1,0 1-1,0-1 1,0 0 0,1 0-1,-1 0 1,1 0 0,0 0-1,0 0 1,1-1 0,-1 0-1,1 0 1,-1 0 0,1 0-1,0 0 1,0-1 0,1 1-1,-1-1 1,0 0-1,1 0 1,-1-1 0,1 1-1,-1-1 1,1 0 0,0-1-1,0 1 1,-1-1 0,4 0-21,-1 0-12,0-1 1,-1 0 0,1-1-1,-1 0 1,1 0 0,-1 0-1,0 0 1,0-1 0,0 0-1,0-1 1,0 1-1,-1-1 1,1 0 0,-1-1-1,0 1 1,0-1 0,-1 0-1,0 0 1,1 0 0,-2-1-1,2-2 12,5-8-242,0 0 0,-1-1 0,-1 0-1,-1-1 1,0 0 0,-2 0-1,1-3 243,-6 68 1204,1 29-4099,-1-63-2518</inkml:trace>
</inkml:ink>
</file>

<file path=ppt/ink/ink9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4.4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 61 2049,'0'24'16353,"-1"5"-9347,1 2-4898,0 62-5753,2-56 5431,-2-36-1787,0 0 0,0 0 0,0 0 0,0 0 0,0 0-1,0 0 1,0 0 0,0 0 0,1 0 0,-1 0 0,0 0 0,1 0 0,-1 0 0,0 0-1,1 0 1,0 0 0,-1 0 0,1 0 0,-1 0 0,1-1 0,0 1 0,0 0 0,-1 0-1,1-1 1,0 1 0,0-1 0,0 1 0,0-1 0,0 1 0,0-1 0,0 1 0,0-1 0,0 0-1,0 1 1,0-1 0,0 0 0,0 0 0,0 0 0,0 0 0,0 0 0,0 0 0,0 0-1,0 0 1,0 0 0,0-1 0,1 1 0,-1 0 0,0-1 0,-1 1 0,2-1 1,2-1 6,0 0 0,0 0 0,0 0 1,0-1-1,0 1 0,-1-1 0,0 0 1,1 0-1,-1 0 0,0-1 0,1-1-6,0-2-13,0-1-1,0 0 0,-1-1 0,0 1 0,-1 0 0,1-1 1,-2 0-1,1 1 0,-1-1 0,0 0 0,-1 0 0,0 1 1,-1-1-1,0 0 0,0 0 0,-1 0 14,1 7-9,0-1 0,0 1 0,-1-1 0,1 1 0,-1-1 0,1 1 1,-1 0-1,0 0 0,0 0 0,0 0 0,0 0 0,-1 0 0,1 1 0,0-1 0,-1 1 0,1-1 0,-1 1 1,0 0-1,1 0 0,-1 0 0,0 1 0,1-1 0,-1 0 0,0 1 0,-2 0 9,-13-3-85,1 2 1,-1 0-1,-14 2 85,12-1-30,4 1-48,22-2-384,29-1 138,-19-3 323,0 0 0,-1-1 0,0 0 0,0-1 0,1-2 1,62-25 18,-76 34-8,-1-1 0,0 1 0,1 0 0,-1 0 0,1 0 0,-1 0 0,1 0 1,-1 0-1,0 0 0,1 0 0,-1 0 0,1 1 0,-1-1 0,0 1 0,1-1 0,-1 1 0,0-1 0,0 1 0,1 0 0,-1 0 0,0 0 0,0 0 0,0-1 0,0 1 1,0 1-1,0-1 0,0 0 0,0 0 0,-1 0 0,1 0 0,0 1 0,-1-1 0,1 0 0,-1 0 0,1 1 0,-1-1 0,1 1 0,-1 0-10,3 10 145,0 0 0,-1 1 0,-1-1 0,0 7-145,1-1 89,-1 15 64,-1-26-129,-1 1 0,1-1 0,1 1 0,0-1 0,0 1 0,0-1 0,1 1 0,0-1-1,1 0 1,0 2-24,-1-8-7,-1 0-1,0 0 1,0 0-1,1 0 1,-1 0-1,1-1 1,-1 1-1,1 0 0,-1-1 1,1 1-1,-1-1 1,1 0-1,-1 0 1,1 1-1,-1-1 1,1 0-1,0 0 0,-1 0 1,1-1-1,-1 1 1,2 0 7,1-1-10,0 1 1,-1-1 0,1 0-1,0 0 1,0-1 0,0 1-1,-1-1 1,1 1 0,0-1 9,12-12-102,-1-1 0,0-1 0,-1 0 0,0-1 0,-2 0 1,0-1-1,0-1 102,-4 7-77,-4 65 669,-4-40-535,0 0 0,1 0 0,0 0 1,1-1-1,1 1 0,0-1 0,1 1 0,0-1 0,0 0 0,2 1-57,-2-7 3,-1-1 0,1 1 0,0-1 0,0 1 0,1-1 0,0-1 0,0 1 0,0-1-1,0 1 1,0-1 0,1-1 0,0 1 0,0-1 0,0 0 0,0-1 0,0 1 0,1-1 0,-1 0 0,1-1 0,4 1-3,15 1-704,0 0 0,0-3 1,1 0-1,6-2 704,37-6-6902</inkml:trace>
</inkml:ink>
</file>

<file path=ppt/ink/ink9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5.2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1 11045,'0'0'10167,"-1"0"-5264,-13 3-4953,-4-1 111,1 0 0,0 0 0,-1 2 0,1 0-1,0 1 1,1 1 0,-1 1 0,1 0 0,1 1 0,-4 2-61,17-9-10,1 0 0,-1 0 0,1 0 0,0-1 1,0 1-1,-1 0 0,1 0 0,0 1 0,0-1 1,0 0-1,0 0 0,0 1 0,1-1 0,-1 0 1,0 1-1,0-1 0,1 1 0,-1-1 0,1 0 1,0 1-1,-1 0 0,1-1 0,0 1 1,0-1-1,0 1 0,0-1 0,0 1 0,0-1 1,0 1-1,0 0 0,1-1 0,-1 1 0,1-1 1,-1 0-1,1 1 0,0-1 0,-1 1 0,1-1 1,0 0-1,1 2 10,1 0-23,0 1 0,1 0 0,-1-1-1,1 0 1,0 0 0,0 0 0,0 0 0,0-1 0,0 0 0,1 0 0,3 2 23,42 10-74,-38-13 73,-1 2 0,0 0 0,0 0 1,0 1-1,-1 0 0,1 1 0,-1 0 0,0 1 0,0 0 0,4 4 1,-12-8 0,-1 0-1,1 0 1,-1 0-1,0 1 1,0-1-1,0 0 1,0 1 0,0-1-1,0 0 1,0 1-1,-1-1 1,0 1-1,1 0 1,-1-1-1,0 1 1,0-1-1,0 1 1,-1-1 0,1 1-1,0-1 1,-1 1-1,0-1 1,0 1-1,0-1 1,0 1-1,0-1 1,0 0-1,0 0 1,-1 0 0,1 0-1,-1 0 1,0 0-1,1 0 1,-1 0-1,0 0 1,0-1-1,0 1 1,0-1-1,0 1 1,-1-1 0,0 0 0,-14 8 2,0-1 1,-1 0 0,0-2 0,0 0 0,-1-1 0,1-1 0,-1-1 0,0 0 0,0-2 0,-12 0-3,30-1-376,1 0-806,1 0-3148,2 0-6486</inkml:trace>
</inkml:ink>
</file>

<file path=ppt/ink/ink9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6.4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143 47 11701,'0'0'7548,"-25"1"-3674,18 5-3733,0 1 0,1-1 1,0 1-1,0 0 0,0 0 1,1 1-1,0 0 0,0 0 1,1 0-1,-1 2-141,-3 4 179,1 0-111,0 0 0,1 1 0,0 0 0,1 0 0,1 0 0,0 1 0,1-1 0,1 1 0,0 0 0,1 0 0,1 0-1,0 0 1,2 0-68,-2-14 3,1-1 0,0 0 0,0 1 0,0-1 0,0 0 0,0 0 0,0 1 0,0-1 0,1 0 0,-1 0 0,0-1 0,1 1 0,-1 0 0,0 0 0,1-1 0,-1 1 0,1 0 0,-1-1 0,1 0 0,0 1 0,-1-1 0,1 0 0,-1 0 0,1 0 0,-1 0-1,1 0 1,0 0 0,-1 0 0,1-1-3,53-2 48,-46 1-43,1-1 1,-1 0-1,0-1 1,0 0 0,0 0-1,-1-1 1,1 0-1,-1 0 1,0-1-1,0 0 1,-1-1-1,0 1 1,0-1 0,3-6-6,-2 5-20,-1-1 0,0 0 0,0-1 0,-1 0 0,0 0 1,-1 0-1,0 0 0,-1-1 0,0 0 0,-1 0 1,0 0-1,0-6 20,-1 10-8,-2 0 1,1 0-1,-1 0 1,0 0 0,0 0-1,-1 0 1,0 0-1,0 0 1,-2-4 7,1 8-1,1 1 1,-1 0-1,1 0 0,-1 0 1,0 0-1,0 0 0,1 0 1,-2 0-1,1 0 1,0 1-1,0-1 0,0 1 1,-1 0-1,1-1 0,-1 1 1,1 0-1,-1 1 0,1-1 1,-1 0-1,1 1 1,-1-1-1,0 1 0,1 0 1,-1 0-1,-2 0 1,-15-2 7,0 1 1,0 1-1,0 0 1,0 1-1,1 2 1,-1 0-1,1 1 1,-1 1-1,1 0 1,-13 7-8,55-7-206,17-3-15,-15-6 210,0 0 1,0-1-1,-1-1 1,1-2-1,-1 0 1,5-4 10,51-17-84,-73 27 75,1 0 0,0 0 0,0 0 0,-1 1 0,1 0 0,0 0 0,0 1 0,0 0 0,0 0 0,6 2 9,-9 0 3,0-1-1,1 2 1,-1-1 0,0 0-1,0 1 1,0 0-1,-1 0 1,1 1 0,-1 0-1,1-1 1,-1 1 0,0 0-1,-1 1 1,3 3-3,11 15 38,-1 1 1,-1 1 0,-1 1-1,1 5-38,-11-23 14,-4-7-11,1 0 1,-1 0-1,1 0 1,-1 0-1,1 0 1,0 0-1,-1 0 1,1-1-1,0 1 1,0 0-1,-1-1 1,1 1-1,0 0 1,0-1-1,0 1 1,0-1-1,0 1 1,0-1-1,0 1 1,0-1-1,0 0 1,0 0-1,0 1 1,0-1-1,0 0 1,0 0-1,0 0 1,0 0-1,1 0 1,-1 0-1,0-1 1,0 1-1,0 0 1,0 0-1,0-1 1,0 1-1,0-1 1,0 1-1,0-1 1,0 1-1,-1-1 1,2 0-4,35-31-14,-12 7-255,1 1-1,0 1 1,2 2-1,1 1 1,28-16 269,-52 34-51,-6 18 254,-17 43 227,12-42-316,1 0 1,0 0-1,2 0 0,0 1 0,0-1 0,2 7-114,0-8 36,3 18 96,-2-33-127,1 0 0,-1 0 0,1 0 0,-1 0 0,1 0 0,0 0 0,-1 0-1,1 0 1,0 0 0,-1 0 0,1-1 0,0 1 0,0 0 0,0-1-1,0 1 1,0-1 0,0 1 0,0-1 0,0 1 0,0-1 0,0 1 0,0-1-1,0 0 1,0 0 0,0 0 0,0 0 0,0 1 0,0-1 0,1-1-5,9 2 10,1-1 0,0-1 0,-1 0 0,1-1 0,-1 0 1,1-1-1,-1 0 0,0-1 0,0 0 0,0 0 0,6-5-10,12-8-533,0-2 0,-2-1-1,8-7 534,41-30-4736,-75 57 4798,0-1 0,-1 1 0,1 0 0,0-1 0,0 1 0,0 0 0,-1 0 0,1 0 0,0 0 0,0-1 0,0 1 0,0 0 0,-1 1 0,1-1 0,0 0 0,0 0-1,0 0 1,-1 0 0,1 1 0,0-1 0,0 0 0,0 1 0,-1-1 0,1 0 0,0 1 0,-1-1 0,1 1 0,0-1 0,-1 1 0,1 0 0,-1-1 0,1 1 0,0 0-1,-1-1-61,21 30 612,-13-17-251,-3-6-275,0-1 1,0-1-1,1 1 0,0-1 0,0 0 1,1 0-1,-1-1 0,1 1 0,0-1 0,0-1 1,0 0-1,1 0 0,-1 0 0,1-1 1,-1 0-1,1 0 0,0-1 0,0 0 1,0 0-1,0-1 0,0 0 0,0-1 0,0 1 1,0-1-1,2-2-86,-6 3 21,-1-1 0,0 1 0,1-1 1,-1 0-1,1 0 0,-1-1 0,0 1 0,0-1 0,0 1 0,0-1 1,0 0-1,0 0 0,0-1 0,-1 1 0,1 0 0,-1-1 1,0 0-1,1 1 0,-1-1 0,0 0 0,-1 0 0,1 0 1,0-1-1,-1 1 0,0-1-21,3-7 63,-2 0 1,1 0-1,-1 0 1,-1 0 0,0-1-1,-1 1 1,0-4-64,0 13 9,0 0 1,-1 0 0,1-1-1,-1 1 1,0 0 0,1 0 0,-1 0-1,0 0 1,0-1 0,-1 1-1,1 1 1,0-1 0,-1 0 0,1 0-1,-1 0 1,1 1 0,-1-1-1,0 1 1,0-1 0,0 1-1,0 0 1,0 0 0,0 0 0,0 0-1,0 0 1,0 0 0,0 0-1,0 1 1,-1-1 0,1 1 0,0 0-1,-1-1-9,-13-1 19,0 0-1,0 1 0,0 0 0,-6 2-18,7-1-18,9 0-8,1 0 0,-1 0 0,0 1 1,0 0-1,1 0 0,-1 0 0,1 1 0,-1-1 0,1 1 0,-1 1 0,1-1 0,0 1 0,0 0 1,0 0-1,1 0 0,-1 1 0,1 0 0,0 0 0,0 0 0,0 0 0,0 1 0,1-1 1,-3 5 25,3-3-296,0-1 1,1 1-1,0 0 1,0 0-1,0-1 1,1 1-1,0 0 1,0 1-1,1 1 296,-1 19-5242</inkml:trace>
</inkml:ink>
</file>

<file path=ppt/ink/ink9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7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195 0 14503,'-9'11'9122,"-21"11"-8229,12-10-693,15-10-190,-17 16 62,0 1 0,1 0 0,-15 22-72,29-34-22,0 1-1,0 0 1,1 0 0,0 0-1,0 1 1,1-1 0,1 1 0,-1-1-1,1 1 1,0 0 0,1 0-1,0 0 1,1 7 22,0-15-6,0 0 0,1 0 0,-1 0 0,0 0 0,1 0 1,-1 0-1,1 0 0,-1 0 0,1 0 0,-1-1 0,1 1 0,0 0 0,-1 0 0,1 0 0,0-1 0,0 1 0,0-1 1,-1 1-1,1 0 0,0-1 0,0 1 0,0-1 0,0 0 0,0 1 0,0-1 0,0 0 0,0 0 0,0 1 1,0-1-1,0 0 0,0 0 0,0 0 0,0 0 6,45 0-248,-32 0 173,-4 0-31,0-1-1,0 0 0,0 0 1,0-1-1,0 0 0,0 0 1,-1-1-1,1-1 0,-1 0 0,0 0 1,0-1-1,0 0 0,0 0 1,-1-1-1,6-5 107,-6 3-670,1 0 1,-1-1-1,0 0 0,-1 0 0,6-10 670,-5 4-1738,0 0 0,-1 0 0,0-1 0,0-3 1738,7-28-7641</inkml:trace>
</inkml:ink>
</file>

<file path=ppt/ink/ink9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8.4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0 10789,'-1'1'409,"0"-1"-1,1 0 1,-1 0 0,0 1 0,0-1 0,1 0-1,-1 1 1,0-1 0,1 1 0,-1-1-1,0 1 1,1-1 0,-1 1 0,1-1 0,-1 1-1,1 0 1,-1-1 0,1 1 0,-1 0-1,1-1 1,-1 1 0,1 0 0,0 0 0,0-1-1,-1 1 1,1 0 0,0 0 0,0 0-409,-5 38 2126,9 40-2689,2-31 767,5 40 371,-1 75-575,-11-137 32,1-5-2,0-1 0,1 1 0,3 8-30,-4-28 1,0-1 0,0 1 0,1-1 0,-1 1 0,0-1 0,1 1 0,-1-1 0,0 1 0,1-1 0,-1 1-1,1-1 1,-1 0 0,1 1 0,-1-1 0,1 0 0,-1 0 0,1 1 0,-1-1 0,1 0 0,-1 0 0,1 0 0,-1 1 0,1-1 0,-1 0-1,1 0 1,0 0 0,-1 0 0,1 0 0,-1 0 0,1 0 0,-1 0 0,1 0 0,0-1 0,-1 1 0,1 0 0,-1 0 0,1 0-1,-1-1 1,1 1 0,-1 0 0,1-1 0,-1 1 0,1 0 0,-1-1-1,0 1 26,8-8-3,0 0 0,0-1 0,-1 0 0,-1 0 0,0 0 0,3-7-23,16-22-50,-2 7-341,2 1-1,2 0 1,21-17 391,-48 46 32,0 1 19,1 5-22,0-1 0,0 1 1,0-1-1,-1 1 0,0-1 1,0 1-1,0-1 0,-1 1 0,0 4-29,-1 12 185,2-4-33,1 0-1,1 0 1,1 0-1,2 10-151,-3-20 45,0 0 0,0 0 1,1 0-1,0 0 0,0-1 0,0 1 0,1-1 0,0 0 0,0 0 0,1 0 0,0 0 0,1 0-45,-4-5 4,0 1 0,0-1 0,0 0 0,0 0 0,0 0 0,1 0 0,-1 0 0,0 0 0,1-1 0,-1 1 0,0-1 0,1 0 0,-1 1 0,1-1 0,-1 0 0,1 0 0,-1-1 0,1 1 0,-1-1 0,0 1 0,1-1 0,-1 0 0,0 1 0,1-1 0,-1 0 0,1-1-4,4-2 18,0 1 0,-1-1 1,1-1-1,-1 1 1,0-1-1,0 0 0,2-4-18,15-15-49,-2-2 0,-1 0-1,0-2 1,5-12 49,-25 39 3,0 1 10,1 5-18,1 0-1,-1-1 1,1 1-1,0 0 1,0-1-1,1 1 1,-1-1-1,1 0 1,0 0 0,3 3 5,2 4 14,-5-5-60,1 0 0,0 0 0,0 0 0,0 0-1,1-1 1,0 0 0,0 0 0,0 0 0,1 0 0,0-1 0,0 0 0,0 0 0,0-1 0,0 0-1,1 0 1,-1 0 0,1-1 0,0 1 0,0-2 0,0 1 0,0-1 0,0 0 0,0-1 0,0 0-1,1 0 47,-4 1-357,0-1-1,0 0 0,0-1 0,0 1 0,0-1 1,0 0-1,-1 0 0,1 0 0,2-1 358,-1-1-1279,0-1-1,0 0 0,0 1 0,0-2 1,-1 1-1,4-5 1280</inkml:trace>
</inkml:ink>
</file>

<file path=ppt/ink/ink9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8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17912,'0'0'5859,"0"0"-5859,0 0-448,0 0 448,0 0-993,7 0-1328,7 0-16487</inkml:trace>
</inkml:ink>
</file>

<file path=ppt/ink/ink9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19.2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192 1 16071,'-8'0'5836,"-16"0"-4146,23 0-1642,-52 4 1689,49-3-1724,1 0-1,0 1 1,0-1 0,0 1 0,0 0 0,0 0-1,1 0 1,-1 0 0,0 0 0,1 0 0,0 1-1,-1-1 1,1 1 0,0 0-13,-6 8-5,1 0 0,0 0 1,0 1-1,1-1 0,1 2 0,0-1 0,1 0 0,0 1 1,0 0-1,2 0 0,0 0 0,0 0 0,1 1 0,1-1 1,0 0-1,1 2 5,-1-14-8,0 1 0,1-1 0,-1 0 0,0 1 0,1-1 0,0 1 0,-1-1-1,1 0 1,0 1 0,0-1 0,-1 0 0,1 0 0,0 0 0,0 1 0,0-1 0,1 0 0,-1 0 0,0-1 0,0 1 0,0 0 0,1 0 0,-1 0 0,1-1 0,-1 1 0,0-1 0,1 1 0,-1-1 0,1 0 0,-1 1 0,1-1 0,-1 0 0,1 0 8,1 0-13,1 1 1,-1-1-1,0 0 0,0 0 1,0 0-1,0-1 0,0 1 1,0-1-1,0 1 1,1-1-1,-2 0 0,1 0 1,0 0-1,0-1 0,0 1 1,2-2 12,3-6-87,0 0-1,-1 0 1,0 0 0,0-1 0,-1 0 0,0 0 0,-1 0-1,4-10 88,3-9-766,-2 0-1,6-24 767,-13 20-57,-2 24 808,0 23-433,-2 21-199,4 71 273,-2-96-377,0 0-1,1-1 1,1 1-1,-1-1 1,2 1 0,-1-1-1,1 0 1,0-1 0,5 7-15,-8-13-27,0-1 1,0 1-1,0-1 1,1 1 0,-1-1-1,0 0 1,1 0 0,-1 0-1,1 0 1,-1 0-1,1 0 1,-1 0 0,1 0-1,0-1 1,-1 1 0,1 0-1,0-1 1,0 0-1,0 1 1,-1-1 0,1 0-1,0 0 1,0 0 0,0 0-1,-1 0 1,1-1-1,0 1 1,0 0 0,0-1-1,-1 1 1,1-1 0,0 0-1,-1 0 1,1 1-1,0-2 27,4-1-473,-1 0-1,1-1 0,-1 0 1,1 0-1,-1 0 0,0-1 1,-1 0-1,1 0 0,-1 0 474,28-41-9065</inkml:trace>
</inkml:ink>
</file>

<file path=ppt/ink/ink9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0.1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20217,'0'0'1097,"0"0"-668,0 0 316,0 5 34,4 41-247,1-1 0,2 1 0,2-1 1,12 34-533,-16-123-483,-3-34 13,-2 74 474,0 0-1,1 0 1,-1 0 0,1 0-1,0 0 1,0 0-1,0 0 1,0 1 0,0-1-1,1 0 1,0 1-1,0-1 1,0 1 0,0 0-1,1-1 1,-1 1-1,1 0 1,0 0-4,2-1 15,0 0 0,0 0 0,0 1 0,1-1 0,0 1 0,0 0 0,0 1 0,0 0 0,0 0 0,5-1-15,16-2 73,1 1-1,-1 1 1,1 2-1,27 1-72,-29 1 21,-37 21 59,0-6-77,1 0 1,1 1 0,0 0-1,1 0 1,1 0 0,1 1-1,0 1 1,2-1-1,0 0 1,1 1 0,1 0-1,0 0 1,1 0-1,2 11-3,-1-29 1,0 1-1,0-1 1,0 0-1,0 1 1,1-1-1,-1 0 1,0 1-1,1-1 1,-1 0-1,0 0 0,1 1 1,0-1-1,-1 0 1,1 0-1,0 0 1,-1 0-1,1 0 1,0 0-1,0 0 0,0 0 1,0 0-1,0 0 1,0 0-1,0-1 1,1 2-1,1-1 2,0 0 0,0-1 0,0 1 0,-1 0 1,1-1-1,0 1 0,0-1 0,0 0 0,0 0 0,0 0 1,0-1-1,0 1-2,4-1 5,-1 0 1,1-1-1,-1 1 0,0-1 1,1-1-1,-1 1 0,0-1 1,0 0-1,0 0 0,4-4-5,-1-2-31,1 0-1,-2-1 0,1 0 1,-1 0-1,-1-1 1,1 0-1,-2 0 0,0-1 1,0 0-1,-1 0 1,-1 0-1,4-13 32,-2-6-142,-2-1 0,0 1 0,-3-1 0,-1-24 142,0 56 456,0 13-128,0-6-288,0 0-1,0 1 0,1-1 0,0 0 0,0 1 0,1-1 1,-1 0-1,2 0 0,-1 0 0,1 0 0,0-1 0,0 1 1,1-1-1,0 0 0,0 0 0,0 0 0,1 0 0,0-1 1,0 1-1,0-1 0,1-1 0,2 2-39,1 0 40,0 0-1,1-1 0,-1 0 1,1 0-1,0-1 1,1-1-1,-1 0 1,1 0-1,-1-1 0,1 0 1,1-1-40,22 2-160,-1-2 1,33-3 159,-46 1-1016,0-1 1,-1-1-1,17-4 1016,59-29-11048</inkml:trace>
</inkml:ink>
</file>

<file path=ppt/ink/ink9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2.2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1 154 11765,'34'85'12034,"-19"-36"-9709,6 35-2296,-20-85-37,0 1 0,-1 0-1,1-1 1,-1 1-1,1-1 1,-1 1 0,1-1-1,-1 1 1,1-1 0,-1 1-1,0-1 1,1 1-1,-1-1 1,0 0 0,1 1-1,-1-1 1,0 1 0,0-1-1,0 0 1,1 1 0,-1-1-1,0 0 1,0 1-1,0-1 1,0 0 0,0 1-1,0-1 1,0 0 8,8-34-27,-6 31-16,8-33-448,2 0 0,2 1 0,1 1 1,20-34 490,-35 68-9,0 0-1,0 1 1,1-1 0,-1 0 0,0 0 0,1 0 0,-1 0 0,1 0 0,-1 0 0,1 0 0,-1 1 0,1-1 0,0 0 0,-1 0 0,1 1 0,0-1-1,0 0 1,-1 1 0,1-1 0,0 1 0,0-1 0,0 1 0,0-1 0,0 1 0,0 0 0,0-1 0,0 1 0,0 0 9,8 25 180,-7-16-152,7 24 272,-6-16-190,1 0 1,0-1-1,1 1 0,1-1 0,1-1 0,0 1 0,1-1 0,0 0 1,4 2-111,-11-15 5,1 0 0,0-1 1,0 0-1,0 1 0,0-1 1,0 0-1,0 0 0,0 0 1,0 0-1,0 0 0,1-1 1,-1 1-1,0-1 0,1 1 1,-1-1-1,0 0 0,1 0 1,-1 0-1,0 0 0,1 0 1,-1 0-1,0-1 0,0 1 1,1-1-1,-1 0 0,0 0 1,0 0-1,0 0 1,0 0-1,0 0 0,0 0 1,0-1-1,0 1 0,0-1-5,12-8-6,0-1-1,-1 0 1,-1-1 0,5-6 6,-6 7-55,108-109-1247,-106 157 1992,-2-3-366,-7-27-278,0 0 1,0-1-1,1 0 1,0 0-1,0 0 1,1 0-1,-1-1 1,1 0-1,1 0 0,-1-1 1,1 1-1,-1-1 1,1-1-1,0 1 1,1-1-1,-1-1 1,0 1-1,1-1 1,2 0-47,-1 0 13,-1-1 1,1 1 0,-1-2-1,1 1 1,-1-1 0,1-1-1,-1 1 1,1-2 0,-1 1-1,1-1 1,-1 0 0,0-1-1,0 0 1,0 0 0,0 0-1,-1-1 1,6-4-14,6-5 13,-1-2 0,0 0 1,-1-1-1,-1-1 0,8-10-13,-18 19-60,0 0-1,0-1 0,-1 1 1,0-1-1,0 0 1,-1 0-1,0 0 1,0-1-1,-1 0 1,-1 1-1,0-1 0,0 0 1,-1 0-1,0-2 61,-1 11-3,0 1-1,-1-1 0,1 0 0,0 1 1,-1-1-1,1 0 0,-1 1 1,1-1-1,-1 0 0,1 1 1,-1-1-1,1 1 0,-1-1 1,1 1-1,-1-1 0,0 1 1,1 0-1,-1-1 0,0 1 0,0 0 1,1-1-1,-1 1 0,0 0 1,0 0-1,1 0 0,-1 0 1,0 0-1,0 0 0,1 0 1,-1 0-1,0 0 0,0 0 4,-35 1 77,28 0-54,1 0-1,1 0 1,-1 1-1,1 0 1,0 0-1,-1 1 1,1 0-1,0 0 1,0 0-1,1 1 0,-1 0 1,1 0-1,0 0 1,0 1-1,0 0 1,0 0-1,1 0 1,0 0-1,-3 6-22,1-3 21,0 1-1,1 0 1,0 0-1,1 0 1,0 0-1,0 1 1,1 0-1,0 0 1,1 0 0,0 0-1,1 0 1,0 4-21,1-3-3,-1-4 2,1 0 0,0 0-1,1 1 1,0-1 0,0 0 0,1 2 1,-1-7 0,0 1 0,1 0 0,-1-1 0,0 1 0,1-1 0,0 0-1,-1 1 1,1-1 0,0 0 0,0 0 0,1 0 0,-1 0 0,0 0 0,0-1 0,1 1 0,-1-1 0,2 1 0,8 5-296,1-1 1,0-1-1,0 0 1,0 0-1,1-1 0,11 1 296,-21-4-118,1 0 0,0-1 0,-1 0 0,1 1-1,0-2 1,0 1 0,-1-1 0,1 1 0,0-1 0,-1 0-1,1-1 1,-1 1 0,1-1 0,-1 0 0,0 0-1,1-1 1,-1 1 0,-1-1 0,1 0 0,0 0 0,0 0 118,19-20-1559,-5 7 1120,-1-1 0,0-1 0,-1 0 0,-1-1-1,-1-1 1,-1 0 0,-1-1 0,1-4 439,-13 25 191,1-1 0,-1 1 0,0-1 1,0 1-1,0-1 0,0 1 0,0-1 0,1 1 1,-1-1-1,0 1 0,0-1 0,1 1 0,-1-1 0,0 1 1,1-1-1,-1 1 0,0 0 0,1-1 0,-1 1 1,1 0-1,-1-1 0,0 1 0,1 0 0,-1 0 1,1-1-1,-1 1 0,1 0 0,-1 0 0,1 0 0,-1 0 1,1 0-1,-1 0 0,1-1-191,10 18 2227,7 49-2801,-13-42 1312,0-4-586,-4-13-103,1 1 0,0-1 1,0 0-1,1 0 0,0 0 1,0 0-1,3 4-49,-5-10 1,0 0 1,0 1-1,0-1 1,1 0-1,-1 1 1,1-1-1,-1 0 1,1 0-1,-1 0 1,1 0-1,-1-1 1,1 1-1,0 0 0,-1-1 1,1 1-1,0-1 1,0 1-1,0-1 1,-1 0-1,1 0 1,0 0-1,0 0 1,0 0-1,-1 0 1,1-1-1,0 1 1,0 0-1,0-1 0,-1 0 1,1 1-1,0-1 1,-1 0-1,1 0 1,0 0-2,16-9-8,0-1 1,-1-1-1,-1 0 1,0-2-1,8-7 8,36-29-133,-44 35 86,-13 12 50,0 0-1,0-1 1,1 2 0,-1-1 0,1 0 0,-1 1 0,1-1 0,0 1-1,0 0 1,0 0 0,3 0-3,-4 15 72,3 40 102,-5-35-89,1 0-1,0 1 0,2-1 0,0 0 0,2 1-84,-6-18-15,0 0 1,0 0-1,1 0 1,-1 0-1,0 0 1,1 0-1,-1 0 1,0 0-1,1-1 0,-1 1 1,1 0-1,0 0 1,-1 0-1,1-1 1,0 1-1,-1 0 1,1-1-1,0 1 0,0-1 1,-1 1-1,1-1 1,0 1-1,0-1 1,0 1-1,0-1 1,0 0-1,0 1 0,0-1 1,0 0-1,0 0 1,0 0-1,0 0 1,0 0-1,-1 0 1,1 0-1,0 0 0,0 0 1,1-1 14,0 0-192,1 0 0,-1 0 0,0-1 0,0 1 0,0-1 0,0 1 0,0-1 0,0 0 0,0 0 0,-1 0 0,1 0 0,0 0 0,0-2 192,16-27-4074</inkml:trace>
</inkml:ink>
</file>

<file path=ppt/ink/ink9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2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12678,'0'36'4783,"0"52"1361,1-51-5608,1-1 1,2 0-1,2-1 0,6 24-536,50 139 990,-64-189-3785,-6-13-3638,5 2 4875,-8-5-14396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8.5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4546,'0'0'14663,"0"0"-12934,0 0-657,3 0 337,-3 0-417,0 2-512,3 1-400,-3-3 16,3 3-96,0-3-80,4 0-784,-7 0-1745,0-11-13110</inkml:trace>
</inkml:ink>
</file>

<file path=ppt/ink/ink9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2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52 20745,'0'0'1457,"0"0"-1457,0 0 753,18 0 271,14 0-96,7 0-351,6-7-33,-9-5-320,-5 2-160,-9 7-64,-8 0-144,-7-4-1329,-7-2-3521</inkml:trace>
</inkml:ink>
</file>

<file path=ppt/ink/ink9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4.0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1 212 4306,'0'0'7638,"0"0"-4543,0 0-1452,0 0 558,0 0-322,0 0-834,0 0-356,0 0-108,0 0-122,0 0-88,14-10 565,-6 1-887,-1 0-1,0 0 0,0 0 1,-1-1-1,0 0 0,-1 0 1,0-1-1,0 1 0,-1-1 1,-1 0-1,0 0 0,0-1 1,-1 1-1,0-1 0,-1 1 0,-1-1 1,0 1-1,0-2-48,-43 15-517,42-1 521,-1 1 1,1 0-1,-1 0 1,1-1 0,-1 1-1,1 0 1,0 0 0,0 1-1,0-1 1,0 0 0,0 0-1,1 0 1,-1 1-1,1-1 1,-1 0 0,1 0-1,0 1 1,0 1-5,-1 52 144,2-38-105,-3 23 190,1 33 156,2-68-379,-1-1 1,1 1-1,0-1 0,0 1 1,1-1-1,0 0 0,0 0 0,0 0 1,0 0-1,1 0 0,2 2-6,-4-5-25,1 0 0,0-1 0,-1 1-1,1-1 1,0 0 0,0 1 0,0-1 0,0 0-1,0 0 1,1 0 0,-1-1 0,0 1-1,0-1 1,1 1 0,-1-1 0,0 1 0,1-1-1,1 0 26,46-4-1116,-47 4 1019,67-13-2323</inkml:trace>
</inkml:ink>
</file>

<file path=ppt/ink/ink9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6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145 44 9909,'-3'-7'12689,"-10"10"-8665,-1 6-6460,8-4 3640,-6 8-1193,1 1 0,1 0 0,0 1 0,0 0-1,2 1 1,0-1 0,0 2 0,2-1 0,0 1 0,1 0 0,1 0-1,0 0 1,1 1 0,1 0 0,1-1 0,0 17-11,1-33-46,21-1 12,-17 0 36,0 0 1,0 0 0,0 0-1,0 0 1,0-1 0,0 0-1,0 1 1,0-2 0,0 1-1,-1 0 1,1-1 0,0 0-1,-1 0 1,1 0 0,0 0-3,0-2 4,0-1 0,-1 1 0,1-1 0,-1 1 0,0-1 0,0 0 0,-1 0 0,0 0 0,0-1 0,2-4-4,4-14-63,-1 1 1,0-2-1,-2 1 1,-1-1 0,0-15 62,-3 41-10,0-1 1,0 0 0,-1 1-1,1-1 1,0 0 0,0 1 0,0-1-1,-1 1 1,1-1 0,0 1 0,-1 0-1,1-1 1,-1 1 0,1 0-1,0-1 1,-1 1 0,1 0 0,-1 0-1,0 0 1,1-1 0,-1 2 9,2 1 7,-1 0 0,1 0 1,0 0-1,0 0 1,0 0-1,1 0 0,-1 0 1,1-1-1,-1 1 0,1-1 1,0 0-1,0 1 0,0-1 1,0-1-1,0 1 0,1 0 1,-1-1-1,0 0 0,1 1 1,-1-1-1,1-1 0,-1 1 1,1 0-1,0-1 0,-1 0 1,1 0-1,2 0-7,8 0 15,1 0 0,0-1 0,-1-1 0,1-1 0,-1 0 0,6-1-15,-1-2-11,-1 0 0,1 0 0,-1-2 0,8-5 11,-20 10-44,-1-1 0,1 1 0,-1-1 0,0 0-1,0 0 1,0-1 0,-1 0 0,0 0-1,0 0 1,0 0 0,0 0 0,-1-1-1,0 0 1,0 1 0,0-4 44,-2 7-12,0-2 1,0 1-1,1-1 1,-1 0 0,1 1-1,0-1 1,0 1 0,0 0-1,0 0 1,1 0 0,2-3 11,-5 6 3,0-1 1,1 1 0,-1 0-1,1 0 1,-1 0 0,0 0-1,1-1 1,-1 1-1,0 0 1,1 0 0,-1 0-1,0 0 1,1 0 0,-1 0-1,1 0 1,-1 0 0,0 0-1,1 0 1,-1 0 0,1 0-1,-1 0 1,0 1 0,1-1-1,-1 0 1,0 0 0,1 0-1,-1 0 1,0 1 0,1-1-1,-1 0 1,0 0 0,1 1-1,-1-1 1,0 0 0,0 1-1,1-1 1,-1 0-1,0 0 1,0 1 0,0-1-1,0 1 1,1-1 0,-1 0-4,10 21-8,-8-17 27,5 12-1,0 0 0,-1 1 0,-1-1 0,0 1 0,-2 0 0,0 1 0,0-1 0,-2 0 0,0 1 0,-1-1 0,-1 1 0,0-1 0,-2 3-18,2-16 21,-1-1 0,0 1 0,0-1-1,0 1 1,0-1 0,-1 0 0,1 0-1,-1 0 1,0 0 0,0 0 0,0 0-1,0-1 1,0 0 0,0 1 0,-1-1-1,1-1 1,-1 1 0,0 0 0,-2 0-21,-4 2 69,1-1 0,-1 0 0,0-1 0,0 0 0,0 0 0,0-1 0,-5 0-69,14-1 107,1 0-62,0-3-29,1 0-23,-1 0 1,1 0-1,0 1 0,0-1 0,0 0 0,0 0 1,0 1-1,0-1 0,1 1 0,-1-1 0,1 1 1,0 0-1,0-1 0,0 1 0,0 0 7,39-35-183,-28 26 113,18-15-89,-9 8-7,0 0 0,-1-2 0,-1 0 0,-1-1 1,-1-1-1,-1-1 0,2-5 166,-18 27 96,-1 1 51,0 0 82,0 0 14,0 0 26,0 0-90,1 6-181,0 0 0,1 0 0,0-1 1,0 1-1,1-1 0,2 5 2,4 10 11,-3-5-21,-1-1 1,0 2-1,-1-1 0,-1 0 1,0 1-1,-1 0 0,-1 4 10,-1-15-1,0 1-1,0-1 0,0 1 0,-1-1 0,0 0 0,0 1 0,-1-1 0,1 0 0,-1 0 0,0 0 1,0 0-1,-1 0 0,0 0 0,0-1 0,0 1 0,0-1 0,0 0 0,-1 0 0,0 0 0,0 0 0,0-1 1,-3 2 1,4-7 315,6-8-265,9-12-79,0 13 21,-1-1 1,1 1 0,1 1 0,0 0-1,0 1 1,1 0 0,3 0 7,-2 0-37,-1 1 1,0-2 0,0 0-1,-1-1 1,0 0-1,11-10 37,-20 15 2,-1-1 0,1 1-1,-1-1 1,0 1 0,0-1-1,-1 0 1,1 0 0,-1 0-1,0 0 1,0-1 0,-1 1 0,1-6-2,3-67 38,-5 68-33,-1 10-6,1-1 0,-1 0 0,0 1-1,0-1 1,0 1 0,0 0 0,1-1 0,-1 1-1,0 0 1,0-1 0,0 1 0,0 0-1,0 0 1,0 0 0,0 0 0,0 0 0,0 0-1,0 0 1,0 0 0,0 0 0,0 1 0,0-1-1,0 0 1,1 1 0,-1-1 0,0 0-1,0 1 1,0-1 0,0 1 0,1-1 0,-1 1-1,0 0 1,0-1 0,1 1 0,-2 0 1,-1 28 27,0 0 0,2-1 0,1 1 0,1 0 1,3 16-28,-4-43-48,1 0 1,-1 0 0,0 0 0,1 0-1,0 0 1,-1 0 0,1 0-1,0 0 1,0 0 0,0 0-1,0 0 1,0-1 0,1 1 0,-1-1-1,0 1 1,1-1 0,-1 1-1,1-1 1,0 0 0,-1 1 0,1-1-1,0 0 1,0 0 0,0 0-1,0-1 1,0 1 0,0 0-1,0-1 1,0 1 0,0-1 0,0 0-1,0 0 1,1 1 47,18-1-2585</inkml:trace>
</inkml:ink>
</file>

<file path=ppt/ink/ink9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7.4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236 22 15959,'0'-1'338,"0"0"-1,0 0 0,0 0 1,0 0-1,-1 1 0,1-1 1,0 0-1,0 0 1,-1 1-1,1-1 0,0 0 1,-1 0-1,1 1 0,-1-1 1,1 0-1,-1 1 0,1-1 1,-1 1-1,0-1 0,1 1 1,-1-1-1,0 1 1,1-1-1,-1 1 0,0-1 1,1 1-1,-1 0 0,0 0 1,0-1-338,-32-1 1598,26 3-1700,0 0-1,0 0 1,0 1-1,0 0 1,0 0-1,0 1 1,0 0-1,-3 2 103,-1 3 9,1 1 0,-1 0 0,1 1-1,1-1 1,0 2 0,1 0 0,-1 0-1,2 0 1,-3 7-9,5-11-19,1 1 0,1-1-1,0 1 1,0 0 0,0 0 0,1 0-1,0 0 1,1 0 0,0 1 0,0-1-1,0 0 1,1 1 0,1-1 0,-1 0-1,1 1 1,1 2 19,-1-10-5,0 0 0,0 0 0,1 0 0,-1 0 0,0 0 0,0 0 0,0 0 0,1 0 0,-1 0 0,0-1 0,1 1 0,-1-1 1,1 1-1,-1-1 0,0 1 0,1-1 0,-1 0 0,1 0 0,-1 0 0,1 1 0,0-1 0,-1-1 0,1 1 0,-1 0 0,1 0 0,0-1 5,3 1-5,0-1 1,0 0-1,0 0 1,0 0-1,0 0 1,0-1-1,0 0 1,2-1 4,1-4-7,0 0 0,0 0 0,0-1 1,-1 0-1,0-1 0,-1 1 0,0-1 1,5-10 6,38-81-269,-49 100 269,0-1 1,0 1-1,0 0 0,0-1 1,0 1-1,0 0 0,0-1 1,0 1-1,0 0 1,0-1-1,0 1 0,0 0 1,0-1-1,1 1 1,-1 0-1,0-1 0,0 1 1,0 0-1,0-1 0,1 1 1,-1 0-1,0 0 1,0-1-1,1 1 0,-1 0 1,0 0-1,0-1 0,1 1 1,-1 0-1,0 0 1,1 0-1,-1 0 0,0-1 1,1 1-1,-1 0 1,0 0-1,1 0 0,-1 0 1,0 0-1,1 0 0,-1 0 1,0 0-1,1 0 1,-1 0-1,1 0 0,-1 0 1,0 0-1,1 0 0,-1 1 1,0-1-1,0 0 1,1 0-1,-1 0 0,0 0 1,1 1-1,-1-1 1,0 0-1,1 0 0,-1 0 1,0 1-1,0-1 0,0 0 1,1 1-1,11 25 35,-9-16-30,21 46 29,-3 0 0,-2 1 0,-3 1 0,-3 1 0,-1 0 0,-4 1 0,-2 0 0,-3 13-34,-3-71-7,0-1 0,-1 1 0,1 0 1,-1-1-1,1 1 0,-1-1 0,0 1 0,1-1 0,-1 1 0,0-1 0,0 1 1,0-1-1,0 0 0,-1 0 0,1 1 0,0-1 0,0 0 0,-1 0 1,1 0-1,-1 0 0,1-1 0,-1 1 0,1 0 0,-1-1 0,1 1 1,-1 0-1,1-1 0,-1 0 0,0 1 0,0-1 0,1 0 0,-1 0 1,0 0-1,0 0 7,-2 0-19,1 0 0,-1 0 1,1 0-1,-1 0 1,1-1-1,-1 1 0,1-1 1,-1 0-1,1 0 1,0 0-1,-1-1 0,1 1 1,0-1-1,0 0 1,0 0-1,0 0 0,0 0 1,0-1 18,-3-4-35,0-1-1,1 0 1,1 0 0,-1-1 0,1 1 0,1-1 0,0 0 0,0 0 0,0 0-1,1 0 1,1-1 0,-1 1 0,2-1 35,-3-30-39,2-1 0,2-18 39,0 35-18,0 13 21,1-1-1,0 1 1,1-1-1,0 1 1,1 0-1,0 0 1,0 1-1,1-1 1,1 1-1,0 0 0,0 0 1,1 1-1,0 0 1,1 0-1,5-5-2,11-9 2,0 1-1,2 1 1,0 2-1,27-16-1,-48 32-2,-2 1-4,0-1-1,1 1 1,-1 0 0,1 1 0,0-1 0,-1 1 0,1-1-1,0 1 1,0 0 0,1 0 6,-4 1-29,6 89 552,-6-81-456,0 0-1,1 1 0,0-1 1,1 0-1,0 0 0,0 0 1,1-1-1,0 1 0,2 1-66,-5-7 0,1-1-1,-1 1 0,1-1 0,-1 0 0,1 0 1,0 0-1,0 0 0,0 0 0,-1 0 1,1-1-1,0 1 0,0-1 0,0 1 1,0-1-1,0 1 0,0-1 0,0 0 0,0 0 1,0 0-1,0 0 0,0-1 0,0 1 1,0-1-1,0 1 0,0-1 0,0 1 1,0-1-1,0 0 0,0 0 0,0 0 1,7-3-25,1-1 1,-1 0-1,-1-1 0,1 0 1,1-1 24,95-87-961,-49 42-45,-52 52 1083,-4 7 101,0-2-155,0 22 300,-1 6 261,2 0 0,5 30-584,-5-55 48,0 1 1,1 0-1,0-1 1,1 0-1,0 0 1,0 0-1,1 0 1,0 0-1,0 0 0,1-1 1,0 0-1,0 0 1,4 3-49,-6-7-60,1-1 0,-1 0 0,1-1 0,-1 1 0,1 0 0,0-1 0,0 0 0,-1 0 0,1 0 0,0-1 0,0 1 0,0-1 0,0 0 0,0 0 0,0 0 0,0 0 0,0-1 0,0 0 0,0 0 0,-1 0 1,3-1 58,32-16-2015</inkml:trace>
</inkml:ink>
</file>

<file path=ppt/ink/ink9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8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292 48 19881,'0'-2'239,"1"1"1,-1-1-1,0 0 0,0 0 0,-1 0 1,1 1-1,0-1 0,-1 0 0,1 0 1,0 1-1,-1-1 0,0 0 0,0 1 1,1-1-1,-1 0 0,0 1 0,0-1 1,0 1-1,0 0 0,-1-1 1,1 1-1,0 0 0,-1-1 0,1 1-239,-3 0 27,0-1 0,0 1 0,-1 0 0,1 0 0,0 0-1,0 1 1,-1-1 0,1 1 0,0 0 0,-3 1-27,1-2 15,0 1-1,0 1 1,0-1 0,0 1 0,0 0 0,0 0-1,0 1 1,0 0 0,1 0 0,-1 0-1,1 1 1,-1 0 0,1 0 0,0 0 0,0 0-1,0 1 1,0 0 0,1 0 0,0 0 0,-1 1-1,2-1 1,-1 1 0,0 0 0,0 2-15,-10 13 39,0 0 1,1 1-1,2 0 1,0 1-1,-1 6-39,7-17-6,1 0 0,1 0 0,0 0 0,0 0 0,1 1 0,1-1 0,0 1 0,0-1 0,1 1 0,1-1 0,0 1 0,1 2 6,-1-13-3,0 0 0,0 0 1,0-1-1,0 1 0,1-1 0,-1 1 0,0-1 1,1 1-1,-1-1 0,0 0 0,1 0 1,-1 1-1,0-1 0,1 0 0,-1 0 0,0-1 1,1 1-1,-1 0 0,1 0 0,0-1 3,3 1-8,2-1 3,0 0 0,0 0 0,0-1 0,0 0 0,0 0 0,-1-1 0,1 1 0,-1-2-1,1 1 1,-1-1 0,0 0 0,0 0 0,-1 0 0,1-1 5,19-17-126,-1-1 0,11-14 126,-19 19-112,-5 7 24,0 0 0,0-1 0,-1 0 0,-1-1 0,0 0 0,0-1 0,-2 1 0,0-2 0,0 1 0,2-9 88,-13 53 246,2 0 0,1 1 0,1-1 0,2 2-246,0 34 211,-2-64-208,0-1 0,0 0-1,0 0 1,0 0 0,0 0 0,0 0 0,0 0-1,1 0 1,-1 0 0,0 1 0,1-1 0,-1 0 0,1 0-1,-1 0 1,1-1 0,-1 1 0,1 0 0,0 0-1,0 0 1,-1 0 0,1 0 0,0-1 0,0 1-1,0 0 1,0-1 0,0 1-3,2 0-13,-1 0-1,0-1 1,0 0-1,0 1 1,0-1-1,1 0 1,-1 0-1,0 0 1,0 0-1,1 0 1,-1-1-1,0 1 1,1-1 13,3 0-139,0-1 1,0 0-1,0-1 0,0 1 1,0-1-1,0 0 0,-1-1 1,0 1-1,3-3 139,37-36-5843,-33 24-1675</inkml:trace>
</inkml:ink>
</file>

<file path=ppt/ink/ink9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20569,'-7'178'4560,"7"-177"-4551,-1 30 227,2-1-1,0 1 1,2 0-1,1-1 0,2 1 1,7 24-236,14 31 104,-41-132-2853,10 31 2777,1 1-1,1-1 1,1 0-1,0-9-27,1 23 18,0 0 0,0 0 0,1 0 0,-1 0 0,1 0 0,-1 0 0,1 0 0,-1 0 0,1 0 0,0 0 0,-1 1 0,1-1 0,0 0 0,0 0 0,-1 1 0,1-1 0,0 0 0,0 1 0,0-1 0,0 1-1,0-1 1,0 1 0,0 0 0,0-1 0,0 1 0,0 0 0,0 0 0,1 0-18,37-6 104,-26 4-70,49-10 87,-37 7 80,0 1 1,0 0-1,22 1-201,-45 4 15,0 0-1,1 0 1,-1 0-1,0 0 0,1 0 1,-1 1-1,0-1 1,0 1-1,0-1 0,0 1 1,0 0-1,-1-1 1,1 1-1,0 0 0,-1 0 1,1 1-1,-1-1 1,0 0-1,0 0 1,1 3-15,22 52 98,-14-25-50,14 43 97,-22-70-145,1 0 1,-1 0 0,1 0-1,0 0 1,0 0 0,1-1-1,-1 1 1,1-1 0,0 0 0,0 0-1,4 2 0,-7-5-69,0 0 1,1 0-1,-1-1 0,0 1 0,1-1 1,-1 1-1,1-1 0,-1 1 0,0-1 0,1 0 1,-1 0-1,1 0 0,-1 1 0,1-1 1,-1-1-1,1 1 0,-1 0 0,0 0 0,1-1 1,-1 1-1,1 0 0,-1-1 0,2 0 69,14-17-4042,-2-22-7579</inkml:trace>
</inkml:ink>
</file>

<file path=ppt/ink/ink9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9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16 24043,'-7'-6'2321,"7"3"-2161,0 0-16,0 0 384,0 3-399,0 0-129,0 0-481,0 0-623,4 0-4243</inkml:trace>
</inkml:ink>
</file>

<file path=ppt/ink/ink9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29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24315,'0'0'528,"7"3"-480,14-3 769,18 0-129,10 0-192,11 0-63,-4 0-257,-13 0-176,-12 0-32,-6 0-513,-18 0-975,-7 0-6052</inkml:trace>
</inkml:ink>
</file>

<file path=ppt/ink/ink9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2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7059,'0'0'8519,"0"7"1173,0-1-7990,0 350-1806,1-353 103,0 1 0,0 0 0,0-1 0,1 1 0,-1-1 0,1 0 0,0 1 0,0-1 0,0 0 0,1 0 0,-1 0 0,1-1 0,-1 1 0,1 0 0,0-1 0,0 0 0,0 0 0,0 1 1,10 5 26,0 1-1,0-1 1,14 6-26,-21-12 5,1 1 0,0-1 0,0 1 0,1-2-1,-1 1 1,0-1 0,0 0 0,1-1 0,-1 0 0,0 0 0,7-1-5,-10 0-90,1 1 1,-1-1-1,0 0 1,0-1-1,-1 1 1,1-1-1,0 0 1,0 1-1,-1-2 0,1 1 1,-1 0-1,1-1 1,-1 1-1,0-1 1,0 0-1,0 0 1,-1-1-1,1 1 1,-1 0-1,1-1 90,20-45-4092</inkml:trace>
</inkml:ink>
</file>

<file path=ppt/ink/ink9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3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304 3 1521,'0'0'12856,"-8"-1"-4652,-31-1-7332,27 7-714,0 0-1,1 1 0,-1 0 0,1 1 0,0 0 1,1 1-1,0 0 0,0 0 0,-9 10-157,12-10 53,-2 0-36,1 0 0,0 1 0,1 0 0,0 1 1,0 0-1,1 0 0,0 0 0,1 1 0,0-1 0,1 1 0,-1 5-17,-4 17-4,2 0-1,1 1 0,1 7 5,2-18-12,3-20 1,0 0-1,-1 0 0,1 0 1,-1-1-1,0 1 0,0 0 1,0 0-1,0-1 0,0 1 0,0-1 1,-1 1-1,1-1 0,-1 1 1,0-1-1,0 0 0,0 0 0,0 0 1,-1 1 11,2-3-32,1 0-3,2-6 21,0 0 0,0 0 0,0 0 0,0 1 0,1-1 1,0 1-1,0-1 0,1 1 0,0 0 0,-1 0 0,2 0 0,-1 1 0,0-1 0,1 1 14,14-18-232,16-22-183,-3 0 0,-2-3-1,18-37 416,-48 85 17,0-1 1,0 0-1,0 0 0,0 0 0,0 1 0,0-1 1,0 0-1,0 0 0,0 0 0,0 1 0,0-1 1,0 0-1,1 0 0,-1 0 0,0 0 1,0 1-1,0-1 0,0 0 0,0 0 0,0 0 1,0 0-1,1 0 0,-1 1 0,0-1 0,0 0 1,0 0-1,0 0 0,1 0 0,-1 0 0,0 0 1,0 0-1,0 0 0,1 0 0,-1 0 0,0 0 1,0 0-1,0 0 0,1 0 0,-1 0 0,0 0 1,0 0-1,0 0 0,0 0 0,1 0 0,-1 0 1,0 0-1,0 0 0,0 0 0,1 0 0,-1 0 1,0 0-1,0 0 0,0 0 0,0-1 0,1 1 1,-1 0-1,0 0 0,0 0 0,0 0 0,0 0 1,0-1-1,0 1-17,8 33 315,5 20 91,-5-37-281,1-1 0,1 0 0,0-1 0,1 0 0,0-1 0,1 0 0,1-1 1,0 0-1,8 5-125,-18-15-130,0 0 0,0 0 1,0-1-1,0 1 1,0-1-1,0 0 1,0 0-1,0 0 0,1 0 1,-1 0-1,0-1 1,1 0-1,-1 1 1,0-1-1,1 0 1,-1-1-1,0 1 0,1 0 1,-1-1-1,0 0 1,0 0-1,1 0 1,1-1 129,23-24-6211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1T09:51:59.0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125 24 13254,'0'-1'143,"0"0"0,0 0 0,0 0 0,0 0 0,0 1 0,0-1 0,0 0 0,0 0 0,0 0 0,-1 0 0,1 1 0,0-1 0,-1 0 0,1 0 0,0 0 0,-1 1 0,1-1 0,-1 0 0,1 1 0,-1-1 0,0 0 0,1 1 0,-1-1 0,0 1-1,1-1 1,-1 1 0,0-1 0,0 1 0,1 0 0,-1-1 0,0 1 0,0 0 0,0-1 0,1 1 0,-1 0 0,0 0 0,0 0 0,0 0 0,0 0 0,1 0 0,-1 0 0,0 0 0,0 0 0,0 0 0,0 1 0,0-1 0,0 0-143,-2 1 125,1 0 0,-1 0 0,1 0 0,0 0-1,-1 0 1,1 0 0,0 0 0,-1 1 0,1-1 0,0 1 0,0 0 0,0 0 0,1-1-1,-1 1 1,0 1-125,-7 13 191,2 1 0,0-1-1,1 1 1,0 1-1,2-1 1,0 1 0,1 0-1,-1 17-190,0 27 716,6 61-716,0-36 174,-2-1-134,0 23-190,0-35-3737,-2-73-1849,-9-1-7304</inkml:trace>
</inkml:ink>
</file>

<file path=ppt/ink/ink9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5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15783,'0'0'2193,"0"1"1470,1 18-2950,9 141 2677,-7 21-3390,-3-181 32,-1-2-29,0-1-1,1 0 1,-1 0-1,0 0 0,1 0 1,0 1-1,0-1 0,0 0 1,0 0-1,0 0 0,1-2-2,-1-1-23,0-5-13,2-1 0,-1 1 0,1 0 0,1-1 0,0 1 0,1 1 0,0-1 0,0 0 1,1 1-1,1 0 0,3-6 36,2 0-72,1 0 1,0 0-1,1 1 1,1 1-1,0 0 1,7-4 71,-20 17-10,0-1 0,1 1 0,-1 0 0,1 0 1,-1 0-1,1 0 0,0 0 0,-1 0 0,1 0 1,0 0-1,0 1 0,0-1 0,0 1 0,-1-1 0,1 1 1,0 0-1,0 0 0,0 0 0,1 0 10,-2 0 0,0 1 0,0-1 0,0 1 0,0-1 0,0 1 0,0 0 0,0 0 0,0-1 0,0 1 0,0 0 0,0 0 0,0 0 0,0 0 0,-1 0 0,1 0 0,0 0-1,-1 0 1,1 0 0,-1 1 0,1-1 0,-1 1 0,3 9 79,0 1-1,-2-1 0,1 0 1,-1 1-1,-1 9-78,1-8 127,-1 170 953,1-182-1109,-1-1-1,1 1 1,0-1-1,-1 1 1,1-1-1,0 1 1,0-1-1,-1 0 1,1 1-1,0-1 1,0 0-1,-1 0 1,1 0-1,0 0 1,0 1 0,0-1-1,-1 0 1,1 0-1,0-1 1,0 1-1,0 0 1,-1 0-1,1 0 1,0 0-1,0-1 1,0 1 29,24-6-2606,-4-13-3482</inkml:trace>
</inkml:ink>
</file>

<file path=ppt/ink/ink9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5.5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98 9444,'0'25'8033,"-1"10"-2254,9 13-4352,-7-45-1414,0 0 0,0-1 0,0 1 0,1-1 0,-1 1 0,1-1 0,0 0 0,0 0 0,0 0 0,0 0 0,0 0 0,0 0 0,0 0 0,1-1 0,-1 1-1,1-1 1,-1 1 0,1-1 0,0 0 0,-1 0 0,1 0 0,0-1 0,0 1 0,-1-1 0,1 1 0,0-1 0,0 0 0,0 0-13,2 0 14,1 0 0,-1 0 0,0 0 1,1-1-1,-1 0 0,0 0 0,1 0 0,-1 0 0,0-1 0,0 0 0,0 0 0,-1-1 1,1 1-1,0-1 0,-1 0 0,0 0 0,1 0 0,-1-1 0,-1 0 0,1 1 0,0-1 1,-1-1-1,0 1 0,0 0 0,0-1 0,1-3-14,2-4 28,-1 0 0,0-1 0,-1 0-1,0 0 1,-1 0 0,-1 0 0,0-1 0,0 1 0,-1-1 0,-1-2-28,0 15-3,0 0 1,-1-1-1,1 1 1,0 0 0,0 0-1,-1-1 1,1 1-1,-1 0 1,1 0-1,-1 0 1,1 0-1,-1 0 1,0 0-1,1 0 1,-1 0 0,0 0-1,0 0 1,0 0-1,0 0 1,0 0-1,0 0 1,0 1-1,0-1 1,0 0-1,0 1 1,0-1 0,-1 1 2,-3-2-19,1 1 0,-1-1 1,0 1-1,0 1 0,0-1 1,0 1-1,0-1 0,-1 1 19,-8 1-50,1 0 0,-1 1-1,1 0 1,-1 1 0,-8 3 50,10-1-3,0 0-1,1 1 1,0 1 0,0 0-1,0 0 1,1 1 0,-2 1 3,9-7-79,1 0 1,-1 1-1,0-1 0,1 0 1,0 1-1,-1 0 0,1-1 1,0 1-1,0 0 0,1 0 1,-1 0-1,1 0 0,-1 0 1,1 1-1,0-1 1,0 0-1,0 1 0,1-1 1,-1 0-1,1 1 0,0-1 1,0 1-1,0-1 0,0 1 1,1-1-1,-1 1 0,1-1 1,0 2 78,0-4-142,-1 0 0,1 0 0,-1-1 0,1 1 1,-1 0-1,1-1 0,0 1 0,-1-1 0,1 1 0,0-1 0,-1 1 1,1-1-1,0 1 0,0-1 0,-1 0 0,1 0 0,0 1 0,0-1 0,0 0 1,-1 0-1,1 0 0,0 0 0,1 1 142,38 0-7651</inkml:trace>
</inkml:ink>
</file>

<file path=ppt/ink/ink9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5.8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8724,'0'0'9226,"0"3"-6577,0 313 1475,-7-269-3819,-5-29-751,11-18 377,1 0 1,-1 1-1,0-1 1,0 0-1,1 0 0,-1 0 1,0 0-1,1 0 1,-1 0-1,0 0 0,1 0 1,-1 0-1,0 0 1,1-1-1,-1 1 0,0 0 1,1 0-1,-1-1 1,0 1-1,1 0 1,-1-1-1,1 1 0,-1-1 1,0 1-1,1-1 1,-1 1-1,1-1 0,0 1 1,-1-1-1,1 1 1,-1-1 68,-9-19-4112,3-10-4452</inkml:trace>
</inkml:ink>
</file>

<file path=ppt/ink/ink9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6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1 150 15095,'14'-9'3249,"11"-7"-1824,6 3 656,5-9-1457,6 3-400,-3-4-176,-4 4-48,-3 4-1536,-15 2-5716</inkml:trace>
</inkml:ink>
</file>

<file path=ppt/ink/ink9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6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17064,'0'0'3023,"0"0"-1492,0 16 40,2 16-1201,1-1 0,4 16-370,-2-14 254,-1 0 1,0 18-255,-4 10 163,0-60-171,0-1 13,0-3-42,-1-22-230,2 0 0,2-1 1,0 1-1,2-7 267,-2 23-72,-1 0 0,1 0 0,0 0 0,1 0 0,0 0-1,1 1 1,-1-1 0,2 1 0,-1 0 0,1 1 0,0 0 0,1-1 0,1 1 72,-8 6-1,1 0 0,-1 1 0,1-1 0,0 0 0,0 1 0,0-1 0,-1 1 0,1-1 0,0 1 0,0-1 1,0 1-1,0-1 0,0 1 0,0 0 0,0 0 0,0-1 0,-1 1 0,1 0 0,0 0 0,0 0 0,0 0 0,0 0 0,0 0 0,0 0 0,0 1 0,0-1 0,0 0 0,1 1 1,-1 0 6,1 0-1,-1 0 1,0 0-1,1 1 1,-1-1-1,0 1 1,0-1-1,0 1 1,0-1-1,0 1 1,0-1-1,0 1 1,0 0-1,-1 0-5,4 9 74,-1-1-1,-1 0 1,0 1-1,0 7-73,3 44 368,-3-27 7,2 0 0,5 22-375,-9-56 3,1 0 0,-1-1 1,1 1-1,0-1 0,-1 1 0,1 0 0,0-1 1,-1 1-1,1-1 0,0 1 0,0-1 0,0 0 1,-1 1-1,1-1 0,0 0 0,0 0 0,0 1 1,0-1-1,0 0 0,-1 0 0,1 0 0,0 0 1,0 0-1,0 0 0,0 0 0,0-1 0,0 1-3,27-5 98,-17 0-91,0-1 0,-1 0 0,1-1 1,-2-1-1,1 1 0,-1-1 0,6-7-7,18-15-151,7-6-1342,22-27 1493,-53 53-140,2 1 151,-10 15 168,-1-3-108,0 17 275,1-1 0,1 0 0,2 11-346,-2-22 64,0 0 1,0-1-1,0 1 0,1-1 1,0 0-1,1 0 0,-1 0 1,1 0-1,1-1 0,4 6-64,-7-10-14,1 1 0,0-2-1,0 1 1,0 0 0,0 0-1,0-1 1,0 0 0,1 0-1,-1 1 1,0-2 0,1 1-1,-1 0 1,0-1 0,1 0-1,-1 0 1,2 0 14,57-3-2500,-60 3 2321,37-8-5781</inkml:trace>
</inkml:ink>
</file>

<file path=ppt/ink/ink9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7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44 17016,'0'-2'493,"0"-1"0,1 0 0,-2 0 0,1 1 1,0-1-1,-1 0 0,1 1 0,-1-1 0,0 0 1,0 1-1,0-1 0,0 1 0,-1-2-493,1 3 46,0 0 0,0 1 0,0-1 1,-1 1-1,1-1 0,0 1 0,0 0 0,-1-1 0,1 1 0,0 0 0,0 0 0,-1 0 1,1 0-1,0 0 0,-1 0 0,1 0 0,0 0 0,0 0 0,-1 1 0,1-1 1,0 1-1,0-1 0,0 1 0,-1-1 0,1 1 0,0 0 0,0-1 0,0 1 0,0 0 1,0 0-1,0 0-46,-18 15 110,0-1 1,2 2 0,0 0 0,1 2 0,1-1-1,-13 21-110,23-32 21,-2 1-5,0 1-1,1 0 0,0 1 0,1-1 1,0 1-1,0 0 0,1 0 0,0 0 1,1 1-1,0-1 0,1 1 0,0 0 1,1 0-1,0 5-15,1-16-1,0 1 0,1-1 0,-1 1 0,0-1-1,1 0 1,-1 1 0,1-1 0,-1 0 0,1 0 0,-1 1 0,0-1 0,1 0 0,-1 0 0,1 1 0,-1-1 0,1 0 0,-1 0 0,1 0 0,-1 0 0,1 0-1,-1 0 1,1 0 0,-1 0 0,1 0 0,-1 0 0,1 0 0,-1 0 0,1 0 0,-1 0 0,1-1 1,1 1-8,4 0 7,0-1 1,0-1 0,0 1 0,-1-1-1,1 0 1,-1 0 0,1 0 0,-1-1-1,0 0 1,0 0 0,0 0-1,0-1 1,3-3 0,63-60-235,-51 46 58,29-36-144,-48 56 361,-1 1 14,1 14 53,0 13-94,9 64 202,-9-84-191,0 0 1,1 0-1,0 0 0,1 0 1,0 0-1,0 0 1,0-1-1,1 1 0,-1-1 1,6 6-25,-7-10-21,-1-1 1,1 1 0,0-1 0,0 1-1,0-1 1,0 1 0,0-1-1,0 0 1,1 0 0,-1 0-1,0 0 1,0-1 0,1 1 0,-1-1-1,1 1 1,-1-1 0,1 0-1,-1 0 1,0 0 0,1 0-1,-1 0 1,1-1 0,-1 1 0,0-1-1,1 1 1,-1-1 0,0 0-1,1 0 1,-1 0 0,0 0-1,0 0 1,0-1 0,1 0 20,5-3-802,0-1 1,-1 0-1,1 0 1,-1-1-1,0 0 1,-1 0 0,5-7 801,27-41-11961</inkml:trace>
</inkml:ink>
</file>

<file path=ppt/ink/ink9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7.5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19001,'0'0'50,"0"0"1,0 0 0,0 0 0,0 0 0,0 0-1,0 0 1,0 0 0,0 1 0,0-1-1,0 0 1,0 0 0,0 0 0,0 0-1,0 0 1,0 0 0,0 0 0,0 1 0,0-1-1,0 0 1,0 0 0,0 0 0,0 0-1,0 0 1,0 0 0,0 1 0,0-1-1,0 0 1,0 0 0,0 0 0,0 0 0,0 0-1,0 0 1,1 0 0,-1 0 0,0 1-1,0-1 1,0 0 0,0 0 0,0 0-1,0 0 1,0 0 0,0 0 0,1 0-1,-1 0 1,0 0 0,0 0 0,0 0 0,0 0-1,0 0 1,0 0 0,1 0 0,-1 0-1,0 0 1,0 0 0,0 0 0,0 0-1,0 0 1,0 0 0,0 0 0,1 0 0,-1 0-1,0 0 1,0 0 0,0 0 0,0 0-1,0 0 1,0 0 0,0-1 0,1 1-51,17 112 2082,27 199-555,-40-292-1636,-4-17-4181,-1-2-936</inkml:trace>
</inkml:ink>
</file>

<file path=ppt/ink/ink9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7.8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10341,'9'-4'1484,"1"1"0,0 0 0,0 0 0,0 1 0,0 0 0,8 0-1484,63 2 4585,-42 0-4668,-37 1 98,1-1 0,-1 0 0,0 1 0,1 0 0,-1-1 1,0 1-1,0 0 0,0 0 0,0 0 0,1 1 0,-2-1 0,1 0 0,0 1 0,0-1 0,0 1 1,-1 0-1,1 0 0,-1 0 0,1-1 0,-1 1 0,0 0 0,1 1 0,-1-1 0,-1 0 1,1 0-1,0 0 0,0 1 0,-1-1 0,1 0 0,-1 1 0,0-1 0,1 2-15,1 14 65,0 0 1,-2 0-1,0 0 0,-1 3-65,1 0 75,0-6-162,-1-12 98,1 0 0,0 0 1,0 1-1,0-1 0,0 0 1,1 0-1,-1 0 0,1 0 0,0 0 1,1 2-12,-1-4-194,0 1 1,0-1 0,0 0 0,1 0 0,-1 0-1,0 0 1,1-1 0,-1 1 0,0 0 0,1 0-1,-1-1 1,1 1 0,-1-1 0,1 1 0,0-1-1,-1 0 1,1 0 0,-1 1 0,1-1 0,0 0-1,-1-1 1,1 1 0,0 0 193,15 0-7710</inkml:trace>
</inkml:ink>
</file>

<file path=ppt/ink/ink9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8.2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61 23643,'0'0'848,"0"0"-736,0 0 32,0 0 433,14 0-561,4 0 16,6-16-32,-6-7-945,-4 1-3601</inkml:trace>
</inkml:ink>
</file>

<file path=ppt/ink/ink9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05T09:26:38.7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8420,'0'0'6192,"0"0"-3975,0 0-910,1 6 1198,19 63-684,-15-45-1548,2-1-1,0 1 1,1-1 0,2 0-1,0-1 1,1 0 0,2-1-1,11 16-272,-23-36 17,0 0 0,0 0-1,0-1 1,1 1 0,-1-1 0,0 1-1,0-1 1,1 1 0,-1-1-1,0 0 1,1 1 0,-1-1 0,0 0-1,1 0 1,-1 0 0,0 0-1,1 0 1,-1 0 0,0-1-1,1 1 1,-1 0 0,0-1 0,0 1-17,31-13 346,2-11-379,-2-1-1,0-3 0,-1 0 0,-2-2 0,0-3 34,-19 24-300,9-9-1797,-4 7-1982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27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27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D944F-A1F7-47F6-9B36-208652CA92E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209170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CB15E-CCCF-457B-B885-1A591DBD6FCC}" type="slidenum">
              <a:rPr lang="it-IT" smtClean="0">
                <a:latin typeface="Arial" pitchFamily="34" charset="0"/>
              </a:rPr>
              <a:pPr/>
              <a:t>2</a:t>
            </a:fld>
            <a:endParaRPr lang="it-IT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3884462" y="0"/>
            <a:ext cx="2973538" cy="45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3884462" y="8685878"/>
            <a:ext cx="2973538" cy="45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0" rIns="19047" bIns="0" anchor="b"/>
          <a:lstStyle/>
          <a:p>
            <a:pPr algn="r" defTabSz="914423"/>
            <a:r>
              <a:rPr lang="en-US" sz="1000" i="1" dirty="0">
                <a:latin typeface="Times New Roman" pitchFamily="18" charset="0"/>
              </a:rPr>
              <a:t>2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-1534" y="8685878"/>
            <a:ext cx="2972005" cy="45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-1534" y="0"/>
            <a:ext cx="2972005" cy="45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403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 w="12700" cap="flat"/>
        </p:spPr>
      </p:sp>
      <p:sp>
        <p:nvSpPr>
          <p:cNvPr id="4404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lIns="92057" tIns="46029" rIns="92057" bIns="46029"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8C8ADE-728A-4649-956B-6882AEBDFF9D}" type="slidenum">
              <a:rPr lang="it-IT" smtClean="0">
                <a:latin typeface="Arial" pitchFamily="34" charset="0"/>
              </a:rPr>
              <a:pPr/>
              <a:t>7</a:t>
            </a:fld>
            <a:endParaRPr lang="it-IT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3884462" y="0"/>
            <a:ext cx="2973538" cy="45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3884462" y="8685878"/>
            <a:ext cx="2973538" cy="45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0" rIns="19047" bIns="0" anchor="b"/>
          <a:lstStyle/>
          <a:p>
            <a:pPr algn="r" defTabSz="914423"/>
            <a:r>
              <a:rPr lang="en-US" sz="1000" i="1" dirty="0">
                <a:latin typeface="Times New Roman" pitchFamily="18" charset="0"/>
              </a:rPr>
              <a:t>4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-1534" y="8685878"/>
            <a:ext cx="2972005" cy="45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-1534" y="0"/>
            <a:ext cx="2972005" cy="45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it-IT"/>
          </a:p>
        </p:txBody>
      </p:sp>
      <p:sp>
        <p:nvSpPr>
          <p:cNvPr id="4506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 w="12700" cap="flat"/>
        </p:spPr>
      </p:sp>
      <p:sp>
        <p:nvSpPr>
          <p:cNvPr id="4506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lIns="92057" tIns="46029" rIns="92057" bIns="46029"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F0598-D6DD-4A48-9AB8-C82F770CEEC9}" type="slidenum">
              <a:rPr lang="en-US"/>
              <a:pPr/>
              <a:t>20</a:t>
            </a:fld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49" tIns="0" rIns="19049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17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-1588" y="8685213"/>
            <a:ext cx="2971801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-1588" y="0"/>
            <a:ext cx="2971801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w="12700" cap="flat"/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66" tIns="46033" rIns="92066" bIns="46033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089DB-E58D-4626-AC77-7338D5A43DDE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49" tIns="0" rIns="19049" bIns="0" anchor="b"/>
          <a:lstStyle/>
          <a:p>
            <a:pPr algn="r" eaLnBrk="0" hangingPunct="0"/>
            <a:r>
              <a:rPr lang="en-US" sz="1000" i="1" dirty="0">
                <a:latin typeface="Times New Roman" pitchFamily="18" charset="0"/>
              </a:rPr>
              <a:t>17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-1588" y="8685213"/>
            <a:ext cx="2971801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-1588" y="0"/>
            <a:ext cx="2971801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02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w="12700" cap="flat"/>
        </p:spPr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66" tIns="46033" rIns="92066" bIns="46033"/>
          <a:lstStyle/>
          <a:p>
            <a:endParaRPr lang="it-I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6"/>
          <p:cNvSpPr>
            <a:spLocks noChangeArrowheads="1"/>
          </p:cNvSpPr>
          <p:nvPr userDrawn="1"/>
        </p:nvSpPr>
        <p:spPr bwMode="auto">
          <a:xfrm>
            <a:off x="563563" y="3182938"/>
            <a:ext cx="1841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20000"/>
              </a:spcBef>
            </a:pPr>
            <a:endParaRPr lang="en-US" altLang="it-IT" sz="300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6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BB40B9C1-2629-4669-B6FC-A6E5E16701F2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838200"/>
            <a:ext cx="7772400" cy="457200"/>
          </a:xfrm>
        </p:spPr>
        <p:txBody>
          <a:bodyPr anchor="t"/>
          <a:lstStyle>
            <a:lvl1pPr>
              <a:defRPr sz="4100">
                <a:solidFill>
                  <a:srgbClr val="808080"/>
                </a:solidFill>
              </a:defRPr>
            </a:lvl1pPr>
          </a:lstStyle>
          <a:p>
            <a:pPr lvl="0"/>
            <a:r>
              <a:rPr lang="it-IT" noProof="0"/>
              <a:t>Fare clic per modificare stile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752600"/>
            <a:ext cx="7772400" cy="2057400"/>
          </a:xfrm>
        </p:spPr>
        <p:txBody>
          <a:bodyPr/>
          <a:lstStyle>
            <a:lvl1pPr>
              <a:lnSpc>
                <a:spcPct val="90000"/>
              </a:lnSpc>
              <a:defRPr sz="8000">
                <a:solidFill>
                  <a:srgbClr val="FF0000"/>
                </a:solidFill>
              </a:defRPr>
            </a:lvl1pPr>
          </a:lstStyle>
          <a:p>
            <a:pPr lvl="0"/>
            <a:r>
              <a:rPr lang="it-IT" noProof="0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95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E6BED97A-0561-4AF6-B678-FC0F4CADF4A8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3287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181ECF4E-ADD7-473B-A195-990AE5DAC7D0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257800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2578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47756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09"/>
          <p:cNvSpPr>
            <a:spLocks noGrp="1" noChangeArrowheads="1"/>
          </p:cNvSpPr>
          <p:nvPr userDrawn="1"/>
        </p:nvSpPr>
        <p:spPr bwMode="auto">
          <a:xfrm>
            <a:off x="45894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fld id="{432ADCBA-DF84-45F3-89E8-A0137AD2247F}" type="slidenum">
              <a:rPr lang="it-IT" altLang="it-IT" sz="800" smtClean="0"/>
              <a:pPr algn="ctr">
                <a:defRPr/>
              </a:pPr>
              <a:t>‹N›</a:t>
            </a:fld>
            <a:endParaRPr lang="it-IT" altLang="it-IT" sz="1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28605F-E763-4BFB-8669-32D695AE703B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5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8864BCDA-1FF9-4729-8002-9AEF90CAF92E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49849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7FA614CF-3265-4140-8631-E50C9079302A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0742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533D4FC3-373B-4D6F-A57F-D89B1C28B824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33900" y="1524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99488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8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2382B810-3E0C-4326-B695-6A77A611CDBE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33943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4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19050" y="6626225"/>
            <a:ext cx="35337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it-IT" altLang="it-IT" sz="800"/>
              <a:t>Floriana Calitti, </a:t>
            </a:r>
            <a:r>
              <a:rPr lang="it-IT" altLang="it-IT" sz="800" i="1"/>
              <a:t>Incontri di autori e testi </a:t>
            </a:r>
            <a:r>
              <a:rPr lang="it-IT" altLang="it-IT" sz="800"/>
              <a:t>© Zanichelli editore 2016</a:t>
            </a:r>
          </a:p>
        </p:txBody>
      </p:sp>
      <p:sp>
        <p:nvSpPr>
          <p:cNvPr id="6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E9785668-A40E-483D-ABBD-9FC67CC68344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10"/>
          </p:nvPr>
        </p:nvSpPr>
        <p:spPr>
          <a:xfrm>
            <a:off x="76200" y="6553200"/>
            <a:ext cx="2895600" cy="152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it-IT" altLang="it-IT"/>
              <a:t>Autore, Autore, Autore</a:t>
            </a:r>
            <a:r>
              <a:rPr lang="it-IT" altLang="it-IT" i="1"/>
              <a:t>Titolo </a:t>
            </a:r>
            <a:r>
              <a:rPr lang="it-IT" altLang="it-IT"/>
              <a:t>© Zanichelli editore 2009</a:t>
            </a:r>
          </a:p>
        </p:txBody>
      </p:sp>
    </p:spTree>
    <p:extLst>
      <p:ext uri="{BB962C8B-B14F-4D97-AF65-F5344CB8AC3E}">
        <p14:creationId xmlns:p14="http://schemas.microsoft.com/office/powerpoint/2010/main" val="349516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3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001B5D5B-CDA3-4C33-AA02-044FB6324A6A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050" y="6626225"/>
            <a:ext cx="3533775" cy="1508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r>
              <a:rPr lang="it-IT" altLang="it-IT"/>
              <a:t>Floriana Calitti, </a:t>
            </a:r>
            <a:r>
              <a:rPr lang="it-IT" altLang="it-IT" i="1"/>
              <a:t>Incontri di autori e testi </a:t>
            </a:r>
            <a:r>
              <a:rPr lang="it-IT" altLang="it-IT"/>
              <a:t>© Zanichelli editore 2016</a:t>
            </a:r>
          </a:p>
        </p:txBody>
      </p:sp>
    </p:spTree>
    <p:extLst>
      <p:ext uri="{BB962C8B-B14F-4D97-AF65-F5344CB8AC3E}">
        <p14:creationId xmlns:p14="http://schemas.microsoft.com/office/powerpoint/2010/main" val="283401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6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7A96A0A2-3859-4135-B358-26617A579B18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050" y="6626225"/>
            <a:ext cx="3533775" cy="1508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r>
              <a:rPr lang="it-IT" altLang="it-IT"/>
              <a:t>Floriana Calitti, </a:t>
            </a:r>
            <a:r>
              <a:rPr lang="it-IT" altLang="it-IT" i="1"/>
              <a:t>Incontri di autori e testi </a:t>
            </a:r>
            <a:r>
              <a:rPr lang="it-IT" altLang="it-IT"/>
              <a:t>© Zanichelli editore 2016</a:t>
            </a:r>
          </a:p>
        </p:txBody>
      </p:sp>
    </p:spTree>
    <p:extLst>
      <p:ext uri="{BB962C8B-B14F-4D97-AF65-F5344CB8AC3E}">
        <p14:creationId xmlns:p14="http://schemas.microsoft.com/office/powerpoint/2010/main" val="294166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6" name="Picture 9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09"/>
          <p:cNvSpPr>
            <a:spLocks noGrp="1" noChangeArrowheads="1"/>
          </p:cNvSpPr>
          <p:nvPr userDrawn="1"/>
        </p:nvSpPr>
        <p:spPr bwMode="auto">
          <a:xfrm>
            <a:off x="3598863" y="6626225"/>
            <a:ext cx="2039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fld id="{570CFF9A-2EAD-462F-A1CE-20280ED9E012}" type="slidenum">
              <a:rPr lang="it-IT" altLang="it-IT" sz="800"/>
              <a:pPr algn="ctr"/>
              <a:t>‹N›</a:t>
            </a:fld>
            <a:endParaRPr lang="it-IT" altLang="it-IT" sz="14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050" y="6626225"/>
            <a:ext cx="3533775" cy="1508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r>
              <a:rPr lang="it-IT" altLang="it-IT"/>
              <a:t>Floriana Calitti, </a:t>
            </a:r>
            <a:r>
              <a:rPr lang="it-IT" altLang="it-IT" i="1"/>
              <a:t>Incontri di autori e testi </a:t>
            </a:r>
            <a:r>
              <a:rPr lang="it-IT" altLang="it-IT"/>
              <a:t>© Zanichelli editore 2016</a:t>
            </a:r>
          </a:p>
        </p:txBody>
      </p:sp>
    </p:spTree>
    <p:extLst>
      <p:ext uri="{BB962C8B-B14F-4D97-AF65-F5344CB8AC3E}">
        <p14:creationId xmlns:p14="http://schemas.microsoft.com/office/powerpoint/2010/main" val="21702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stile</a:t>
            </a:r>
          </a:p>
        </p:txBody>
      </p:sp>
      <p:sp>
        <p:nvSpPr>
          <p:cNvPr id="1027" name="Rectangle 2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001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6" name="Rectangle 3"/>
          <p:cNvSpPr/>
          <p:nvPr userDrawn="1"/>
        </p:nvSpPr>
        <p:spPr bwMode="auto">
          <a:xfrm>
            <a:off x="0" y="6621463"/>
            <a:ext cx="9144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1029" name="Picture 9" descr="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623050"/>
            <a:ext cx="143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292100" indent="5715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Font typeface="Times" panose="02020603050405020304" pitchFamily="18" charset="0"/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054100" indent="1905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Font typeface="Times" panose="02020603050405020304" pitchFamily="18" charset="0"/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435100" indent="185738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1816100" indent="1905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273300" indent="1905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>
          <a:solidFill>
            <a:schemeClr val="tx1"/>
          </a:solidFill>
          <a:latin typeface="+mn-lt"/>
          <a:ea typeface="+mn-ea"/>
        </a:defRPr>
      </a:lvl6pPr>
      <a:lvl7pPr marL="2730500" indent="1905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>
          <a:solidFill>
            <a:schemeClr val="tx1"/>
          </a:solidFill>
          <a:latin typeface="+mn-lt"/>
          <a:ea typeface="+mn-ea"/>
        </a:defRPr>
      </a:lvl7pPr>
      <a:lvl8pPr marL="3187700" indent="1905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>
          <a:solidFill>
            <a:schemeClr val="tx1"/>
          </a:solidFill>
          <a:latin typeface="+mn-lt"/>
          <a:ea typeface="+mn-ea"/>
        </a:defRPr>
      </a:lvl8pPr>
      <a:lvl9pPr marL="3644900" indent="1905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96.png"/><Relationship Id="rId299" Type="http://schemas.openxmlformats.org/officeDocument/2006/relationships/image" Target="../media/image183.png"/><Relationship Id="rId21" Type="http://schemas.openxmlformats.org/officeDocument/2006/relationships/image" Target="../media/image50.png"/><Relationship Id="rId63" Type="http://schemas.openxmlformats.org/officeDocument/2006/relationships/customXml" Target="../ink/ink76.xml"/><Relationship Id="rId159" Type="http://schemas.openxmlformats.org/officeDocument/2006/relationships/customXml" Target="../ink/ink125.xml"/><Relationship Id="rId324" Type="http://schemas.openxmlformats.org/officeDocument/2006/relationships/customXml" Target="../ink/ink212.xml"/><Relationship Id="rId366" Type="http://schemas.openxmlformats.org/officeDocument/2006/relationships/image" Target="../media/image215.png"/><Relationship Id="rId531" Type="http://schemas.openxmlformats.org/officeDocument/2006/relationships/customXml" Target="../ink/ink321.xml"/><Relationship Id="rId170" Type="http://schemas.openxmlformats.org/officeDocument/2006/relationships/customXml" Target="../ink/ink131.xml"/><Relationship Id="rId226" Type="http://schemas.openxmlformats.org/officeDocument/2006/relationships/customXml" Target="../ink/ink161.xml"/><Relationship Id="rId433" Type="http://schemas.openxmlformats.org/officeDocument/2006/relationships/customXml" Target="../ink/ink270.xml"/><Relationship Id="rId268" Type="http://schemas.openxmlformats.org/officeDocument/2006/relationships/customXml" Target="../ink/ink183.xml"/><Relationship Id="rId475" Type="http://schemas.openxmlformats.org/officeDocument/2006/relationships/customXml" Target="../ink/ink292.xml"/><Relationship Id="rId32" Type="http://schemas.openxmlformats.org/officeDocument/2006/relationships/customXml" Target="../ink/ink59.xml"/><Relationship Id="rId74" Type="http://schemas.openxmlformats.org/officeDocument/2006/relationships/customXml" Target="../ink/ink82.xml"/><Relationship Id="rId128" Type="http://schemas.openxmlformats.org/officeDocument/2006/relationships/customXml" Target="../ink/ink109.xml"/><Relationship Id="rId335" Type="http://schemas.openxmlformats.org/officeDocument/2006/relationships/image" Target="../media/image200.png"/><Relationship Id="rId377" Type="http://schemas.openxmlformats.org/officeDocument/2006/relationships/image" Target="../media/image220.png"/><Relationship Id="rId500" Type="http://schemas.openxmlformats.org/officeDocument/2006/relationships/customXml" Target="../ink/ink305.xml"/><Relationship Id="rId5" Type="http://schemas.openxmlformats.org/officeDocument/2006/relationships/image" Target="../media/image4210.png"/><Relationship Id="rId181" Type="http://schemas.openxmlformats.org/officeDocument/2006/relationships/image" Target="../media/image127.png"/><Relationship Id="rId237" Type="http://schemas.openxmlformats.org/officeDocument/2006/relationships/image" Target="../media/image153.png"/><Relationship Id="rId402" Type="http://schemas.openxmlformats.org/officeDocument/2006/relationships/customXml" Target="../ink/ink253.xml"/><Relationship Id="rId279" Type="http://schemas.openxmlformats.org/officeDocument/2006/relationships/image" Target="../media/image173.png"/><Relationship Id="rId444" Type="http://schemas.openxmlformats.org/officeDocument/2006/relationships/customXml" Target="../ink/ink276.xml"/><Relationship Id="rId486" Type="http://schemas.openxmlformats.org/officeDocument/2006/relationships/customXml" Target="../ink/ink298.xml"/><Relationship Id="rId43" Type="http://schemas.openxmlformats.org/officeDocument/2006/relationships/image" Target="../media/image61.png"/><Relationship Id="rId139" Type="http://schemas.openxmlformats.org/officeDocument/2006/relationships/customXml" Target="../ink/ink115.xml"/><Relationship Id="rId290" Type="http://schemas.openxmlformats.org/officeDocument/2006/relationships/customXml" Target="../ink/ink194.xml"/><Relationship Id="rId304" Type="http://schemas.openxmlformats.org/officeDocument/2006/relationships/customXml" Target="../ink/ink201.xml"/><Relationship Id="rId346" Type="http://schemas.openxmlformats.org/officeDocument/2006/relationships/customXml" Target="../ink/ink223.xml"/><Relationship Id="rId388" Type="http://schemas.openxmlformats.org/officeDocument/2006/relationships/image" Target="../media/image225.png"/><Relationship Id="rId511" Type="http://schemas.openxmlformats.org/officeDocument/2006/relationships/image" Target="../media/image283.png"/><Relationship Id="rId85" Type="http://schemas.openxmlformats.org/officeDocument/2006/relationships/image" Target="../media/image80.png"/><Relationship Id="rId150" Type="http://schemas.openxmlformats.org/officeDocument/2006/relationships/image" Target="../media/image112.png"/><Relationship Id="rId192" Type="http://schemas.openxmlformats.org/officeDocument/2006/relationships/image" Target="../media/image132.png"/><Relationship Id="rId206" Type="http://schemas.openxmlformats.org/officeDocument/2006/relationships/image" Target="../media/image138.png"/><Relationship Id="rId413" Type="http://schemas.openxmlformats.org/officeDocument/2006/relationships/image" Target="../media/image237.png"/><Relationship Id="rId248" Type="http://schemas.openxmlformats.org/officeDocument/2006/relationships/image" Target="../media/image158.png"/><Relationship Id="rId455" Type="http://schemas.openxmlformats.org/officeDocument/2006/relationships/image" Target="../media/image256.png"/><Relationship Id="rId497" Type="http://schemas.openxmlformats.org/officeDocument/2006/relationships/image" Target="../media/image276.png"/><Relationship Id="rId12" Type="http://schemas.openxmlformats.org/officeDocument/2006/relationships/customXml" Target="../ink/ink49.xml"/><Relationship Id="rId108" Type="http://schemas.openxmlformats.org/officeDocument/2006/relationships/customXml" Target="../ink/ink99.xml"/><Relationship Id="rId315" Type="http://schemas.openxmlformats.org/officeDocument/2006/relationships/customXml" Target="../ink/ink207.xml"/><Relationship Id="rId357" Type="http://schemas.openxmlformats.org/officeDocument/2006/relationships/image" Target="../media/image211.png"/><Relationship Id="rId522" Type="http://schemas.openxmlformats.org/officeDocument/2006/relationships/image" Target="../media/image288.png"/><Relationship Id="rId54" Type="http://schemas.openxmlformats.org/officeDocument/2006/relationships/customXml" Target="../ink/ink71.xml"/><Relationship Id="rId96" Type="http://schemas.openxmlformats.org/officeDocument/2006/relationships/customXml" Target="../ink/ink93.xml"/><Relationship Id="rId161" Type="http://schemas.openxmlformats.org/officeDocument/2006/relationships/customXml" Target="../ink/ink126.xml"/><Relationship Id="rId217" Type="http://schemas.openxmlformats.org/officeDocument/2006/relationships/customXml" Target="../ink/ink156.xml"/><Relationship Id="rId399" Type="http://schemas.openxmlformats.org/officeDocument/2006/relationships/image" Target="../media/image230.png"/><Relationship Id="rId259" Type="http://schemas.openxmlformats.org/officeDocument/2006/relationships/customXml" Target="../ink/ink178.xml"/><Relationship Id="rId424" Type="http://schemas.openxmlformats.org/officeDocument/2006/relationships/image" Target="../media/image242.png"/><Relationship Id="rId466" Type="http://schemas.openxmlformats.org/officeDocument/2006/relationships/image" Target="../media/image261.png"/><Relationship Id="rId23" Type="http://schemas.openxmlformats.org/officeDocument/2006/relationships/image" Target="../media/image51.png"/><Relationship Id="rId119" Type="http://schemas.openxmlformats.org/officeDocument/2006/relationships/image" Target="../media/image97.png"/><Relationship Id="rId270" Type="http://schemas.openxmlformats.org/officeDocument/2006/relationships/customXml" Target="../ink/ink184.xml"/><Relationship Id="rId326" Type="http://schemas.openxmlformats.org/officeDocument/2006/relationships/customXml" Target="../ink/ink213.xml"/><Relationship Id="rId65" Type="http://schemas.openxmlformats.org/officeDocument/2006/relationships/customXml" Target="../ink/ink77.xml"/><Relationship Id="rId130" Type="http://schemas.openxmlformats.org/officeDocument/2006/relationships/customXml" Target="../ink/ink110.xml"/><Relationship Id="rId368" Type="http://schemas.openxmlformats.org/officeDocument/2006/relationships/customXml" Target="../ink/ink235.xml"/><Relationship Id="rId172" Type="http://schemas.openxmlformats.org/officeDocument/2006/relationships/customXml" Target="../ink/ink132.xml"/><Relationship Id="rId228" Type="http://schemas.openxmlformats.org/officeDocument/2006/relationships/customXml" Target="../ink/ink162.xml"/><Relationship Id="rId435" Type="http://schemas.openxmlformats.org/officeDocument/2006/relationships/customXml" Target="../ink/ink271.xml"/><Relationship Id="rId477" Type="http://schemas.openxmlformats.org/officeDocument/2006/relationships/customXml" Target="../ink/ink293.xml"/><Relationship Id="rId281" Type="http://schemas.openxmlformats.org/officeDocument/2006/relationships/image" Target="../media/image174.png"/><Relationship Id="rId337" Type="http://schemas.openxmlformats.org/officeDocument/2006/relationships/image" Target="../media/image201.png"/><Relationship Id="rId502" Type="http://schemas.openxmlformats.org/officeDocument/2006/relationships/customXml" Target="../ink/ink306.xml"/><Relationship Id="rId34" Type="http://schemas.openxmlformats.org/officeDocument/2006/relationships/customXml" Target="../ink/ink60.xml"/><Relationship Id="rId76" Type="http://schemas.openxmlformats.org/officeDocument/2006/relationships/customXml" Target="../ink/ink83.xml"/><Relationship Id="rId141" Type="http://schemas.openxmlformats.org/officeDocument/2006/relationships/customXml" Target="../ink/ink116.xml"/><Relationship Id="rId379" Type="http://schemas.openxmlformats.org/officeDocument/2006/relationships/image" Target="../media/image221.png"/><Relationship Id="rId7" Type="http://schemas.openxmlformats.org/officeDocument/2006/relationships/image" Target="../media/image4311.png"/><Relationship Id="rId183" Type="http://schemas.openxmlformats.org/officeDocument/2006/relationships/image" Target="../media/image128.png"/><Relationship Id="rId239" Type="http://schemas.openxmlformats.org/officeDocument/2006/relationships/image" Target="../media/image154.png"/><Relationship Id="rId390" Type="http://schemas.openxmlformats.org/officeDocument/2006/relationships/image" Target="../media/image226.png"/><Relationship Id="rId404" Type="http://schemas.openxmlformats.org/officeDocument/2006/relationships/customXml" Target="../ink/ink254.xml"/><Relationship Id="rId446" Type="http://schemas.openxmlformats.org/officeDocument/2006/relationships/customXml" Target="../ink/ink277.xml"/><Relationship Id="rId250" Type="http://schemas.openxmlformats.org/officeDocument/2006/relationships/image" Target="../media/image159.png"/><Relationship Id="rId292" Type="http://schemas.openxmlformats.org/officeDocument/2006/relationships/customXml" Target="../ink/ink195.xml"/><Relationship Id="rId306" Type="http://schemas.openxmlformats.org/officeDocument/2006/relationships/customXml" Target="../ink/ink202.xml"/><Relationship Id="rId488" Type="http://schemas.openxmlformats.org/officeDocument/2006/relationships/customXml" Target="../ink/ink299.xml"/><Relationship Id="rId45" Type="http://schemas.openxmlformats.org/officeDocument/2006/relationships/image" Target="../media/image62.png"/><Relationship Id="rId87" Type="http://schemas.openxmlformats.org/officeDocument/2006/relationships/image" Target="../media/image81.png"/><Relationship Id="rId110" Type="http://schemas.openxmlformats.org/officeDocument/2006/relationships/customXml" Target="../ink/ink100.xml"/><Relationship Id="rId348" Type="http://schemas.openxmlformats.org/officeDocument/2006/relationships/customXml" Target="../ink/ink224.xml"/><Relationship Id="rId513" Type="http://schemas.openxmlformats.org/officeDocument/2006/relationships/image" Target="../media/image284.png"/><Relationship Id="rId152" Type="http://schemas.openxmlformats.org/officeDocument/2006/relationships/image" Target="../media/image113.png"/><Relationship Id="rId194" Type="http://schemas.openxmlformats.org/officeDocument/2006/relationships/image" Target="../media/image133.png"/><Relationship Id="rId208" Type="http://schemas.openxmlformats.org/officeDocument/2006/relationships/image" Target="../media/image139.png"/><Relationship Id="rId415" Type="http://schemas.openxmlformats.org/officeDocument/2006/relationships/image" Target="../media/image238.png"/><Relationship Id="rId457" Type="http://schemas.openxmlformats.org/officeDocument/2006/relationships/image" Target="../media/image257.png"/><Relationship Id="rId261" Type="http://schemas.openxmlformats.org/officeDocument/2006/relationships/customXml" Target="../ink/ink179.xml"/><Relationship Id="rId499" Type="http://schemas.openxmlformats.org/officeDocument/2006/relationships/image" Target="../media/image277.png"/><Relationship Id="rId14" Type="http://schemas.openxmlformats.org/officeDocument/2006/relationships/customXml" Target="../ink/ink50.xml"/><Relationship Id="rId56" Type="http://schemas.openxmlformats.org/officeDocument/2006/relationships/customXml" Target="../ink/ink72.xml"/><Relationship Id="rId317" Type="http://schemas.openxmlformats.org/officeDocument/2006/relationships/customXml" Target="../ink/ink208.xml"/><Relationship Id="rId359" Type="http://schemas.openxmlformats.org/officeDocument/2006/relationships/image" Target="../media/image212.png"/><Relationship Id="rId524" Type="http://schemas.openxmlformats.org/officeDocument/2006/relationships/image" Target="../media/image289.png"/><Relationship Id="rId98" Type="http://schemas.openxmlformats.org/officeDocument/2006/relationships/customXml" Target="../ink/ink94.xml"/><Relationship Id="rId121" Type="http://schemas.openxmlformats.org/officeDocument/2006/relationships/image" Target="../media/image98.png"/><Relationship Id="rId163" Type="http://schemas.openxmlformats.org/officeDocument/2006/relationships/customXml" Target="../ink/ink127.xml"/><Relationship Id="rId219" Type="http://schemas.openxmlformats.org/officeDocument/2006/relationships/customXml" Target="../ink/ink157.xml"/><Relationship Id="rId370" Type="http://schemas.openxmlformats.org/officeDocument/2006/relationships/customXml" Target="../ink/ink236.xml"/><Relationship Id="rId426" Type="http://schemas.openxmlformats.org/officeDocument/2006/relationships/customXml" Target="../ink/ink266.xml"/><Relationship Id="rId230" Type="http://schemas.openxmlformats.org/officeDocument/2006/relationships/customXml" Target="../ink/ink163.xml"/><Relationship Id="rId251" Type="http://schemas.openxmlformats.org/officeDocument/2006/relationships/customXml" Target="../ink/ink174.xml"/><Relationship Id="rId468" Type="http://schemas.openxmlformats.org/officeDocument/2006/relationships/image" Target="../media/image262.png"/><Relationship Id="rId489" Type="http://schemas.openxmlformats.org/officeDocument/2006/relationships/image" Target="../media/image272.png"/><Relationship Id="rId25" Type="http://schemas.openxmlformats.org/officeDocument/2006/relationships/image" Target="../media/image52.png"/><Relationship Id="rId46" Type="http://schemas.openxmlformats.org/officeDocument/2006/relationships/customXml" Target="../ink/ink66.xml"/><Relationship Id="rId67" Type="http://schemas.openxmlformats.org/officeDocument/2006/relationships/customXml" Target="../ink/ink78.xml"/><Relationship Id="rId272" Type="http://schemas.openxmlformats.org/officeDocument/2006/relationships/customXml" Target="../ink/ink185.xml"/><Relationship Id="rId293" Type="http://schemas.openxmlformats.org/officeDocument/2006/relationships/image" Target="../media/image180.png"/><Relationship Id="rId307" Type="http://schemas.openxmlformats.org/officeDocument/2006/relationships/image" Target="../media/image187.png"/><Relationship Id="rId328" Type="http://schemas.openxmlformats.org/officeDocument/2006/relationships/customXml" Target="../ink/ink214.xml"/><Relationship Id="rId349" Type="http://schemas.openxmlformats.org/officeDocument/2006/relationships/image" Target="../media/image207.png"/><Relationship Id="rId514" Type="http://schemas.openxmlformats.org/officeDocument/2006/relationships/customXml" Target="../ink/ink312.xml"/><Relationship Id="rId88" Type="http://schemas.openxmlformats.org/officeDocument/2006/relationships/customXml" Target="../ink/ink89.xml"/><Relationship Id="rId111" Type="http://schemas.openxmlformats.org/officeDocument/2006/relationships/image" Target="../media/image93.png"/><Relationship Id="rId132" Type="http://schemas.openxmlformats.org/officeDocument/2006/relationships/customXml" Target="../ink/ink111.xml"/><Relationship Id="rId153" Type="http://schemas.openxmlformats.org/officeDocument/2006/relationships/customXml" Target="../ink/ink122.xml"/><Relationship Id="rId174" Type="http://schemas.openxmlformats.org/officeDocument/2006/relationships/customXml" Target="../ink/ink133.xml"/><Relationship Id="rId195" Type="http://schemas.openxmlformats.org/officeDocument/2006/relationships/customXml" Target="../ink/ink144.xml"/><Relationship Id="rId209" Type="http://schemas.openxmlformats.org/officeDocument/2006/relationships/customXml" Target="../ink/ink152.xml"/><Relationship Id="rId360" Type="http://schemas.openxmlformats.org/officeDocument/2006/relationships/customXml" Target="../ink/ink230.xml"/><Relationship Id="rId381" Type="http://schemas.openxmlformats.org/officeDocument/2006/relationships/image" Target="../media/image222.png"/><Relationship Id="rId416" Type="http://schemas.openxmlformats.org/officeDocument/2006/relationships/customXml" Target="../ink/ink260.xml"/><Relationship Id="rId220" Type="http://schemas.openxmlformats.org/officeDocument/2006/relationships/image" Target="../media/image145.png"/><Relationship Id="rId241" Type="http://schemas.openxmlformats.org/officeDocument/2006/relationships/image" Target="../media/image155.png"/><Relationship Id="rId437" Type="http://schemas.openxmlformats.org/officeDocument/2006/relationships/customXml" Target="../ink/ink272.xml"/><Relationship Id="rId458" Type="http://schemas.openxmlformats.org/officeDocument/2006/relationships/customXml" Target="../ink/ink283.xml"/><Relationship Id="rId479" Type="http://schemas.openxmlformats.org/officeDocument/2006/relationships/customXml" Target="../ink/ink294.xml"/><Relationship Id="rId15" Type="http://schemas.openxmlformats.org/officeDocument/2006/relationships/image" Target="../media/image47.png"/><Relationship Id="rId36" Type="http://schemas.openxmlformats.org/officeDocument/2006/relationships/customXml" Target="../ink/ink61.xml"/><Relationship Id="rId57" Type="http://schemas.openxmlformats.org/officeDocument/2006/relationships/image" Target="../media/image67.png"/><Relationship Id="rId262" Type="http://schemas.openxmlformats.org/officeDocument/2006/relationships/customXml" Target="../ink/ink180.xml"/><Relationship Id="rId283" Type="http://schemas.openxmlformats.org/officeDocument/2006/relationships/image" Target="../media/image175.png"/><Relationship Id="rId318" Type="http://schemas.openxmlformats.org/officeDocument/2006/relationships/image" Target="../media/image192.png"/><Relationship Id="rId339" Type="http://schemas.openxmlformats.org/officeDocument/2006/relationships/image" Target="../media/image202.png"/><Relationship Id="rId490" Type="http://schemas.openxmlformats.org/officeDocument/2006/relationships/customXml" Target="../ink/ink300.xml"/><Relationship Id="rId504" Type="http://schemas.openxmlformats.org/officeDocument/2006/relationships/customXml" Target="../ink/ink307.xml"/><Relationship Id="rId525" Type="http://schemas.openxmlformats.org/officeDocument/2006/relationships/customXml" Target="../ink/ink318.xml"/><Relationship Id="rId78" Type="http://schemas.openxmlformats.org/officeDocument/2006/relationships/customXml" Target="../ink/ink84.xml"/><Relationship Id="rId99" Type="http://schemas.openxmlformats.org/officeDocument/2006/relationships/image" Target="../media/image87.png"/><Relationship Id="rId101" Type="http://schemas.openxmlformats.org/officeDocument/2006/relationships/image" Target="../media/image88.png"/><Relationship Id="rId122" Type="http://schemas.openxmlformats.org/officeDocument/2006/relationships/customXml" Target="../ink/ink106.xml"/><Relationship Id="rId143" Type="http://schemas.openxmlformats.org/officeDocument/2006/relationships/customXml" Target="../ink/ink117.xml"/><Relationship Id="rId164" Type="http://schemas.openxmlformats.org/officeDocument/2006/relationships/customXml" Target="../ink/ink128.xml"/><Relationship Id="rId185" Type="http://schemas.openxmlformats.org/officeDocument/2006/relationships/image" Target="../media/image129.png"/><Relationship Id="rId350" Type="http://schemas.openxmlformats.org/officeDocument/2006/relationships/customXml" Target="../ink/ink225.xml"/><Relationship Id="rId371" Type="http://schemas.openxmlformats.org/officeDocument/2006/relationships/image" Target="../media/image217.png"/><Relationship Id="rId406" Type="http://schemas.openxmlformats.org/officeDocument/2006/relationships/customXml" Target="../ink/ink255.xml"/><Relationship Id="rId9" Type="http://schemas.openxmlformats.org/officeDocument/2006/relationships/image" Target="../media/image4411.png"/><Relationship Id="rId210" Type="http://schemas.openxmlformats.org/officeDocument/2006/relationships/image" Target="../media/image140.png"/><Relationship Id="rId392" Type="http://schemas.openxmlformats.org/officeDocument/2006/relationships/image" Target="../media/image227.png"/><Relationship Id="rId427" Type="http://schemas.openxmlformats.org/officeDocument/2006/relationships/image" Target="../media/image243.png"/><Relationship Id="rId448" Type="http://schemas.openxmlformats.org/officeDocument/2006/relationships/customXml" Target="../ink/ink278.xml"/><Relationship Id="rId469" Type="http://schemas.openxmlformats.org/officeDocument/2006/relationships/customXml" Target="../ink/ink289.xml"/><Relationship Id="rId26" Type="http://schemas.openxmlformats.org/officeDocument/2006/relationships/customXml" Target="../ink/ink56.xml"/><Relationship Id="rId231" Type="http://schemas.openxmlformats.org/officeDocument/2006/relationships/image" Target="../media/image150.png"/><Relationship Id="rId252" Type="http://schemas.openxmlformats.org/officeDocument/2006/relationships/image" Target="../media/image160.png"/><Relationship Id="rId273" Type="http://schemas.openxmlformats.org/officeDocument/2006/relationships/image" Target="../media/image170.png"/><Relationship Id="rId294" Type="http://schemas.openxmlformats.org/officeDocument/2006/relationships/customXml" Target="../ink/ink196.xml"/><Relationship Id="rId308" Type="http://schemas.openxmlformats.org/officeDocument/2006/relationships/customXml" Target="../ink/ink203.xml"/><Relationship Id="rId329" Type="http://schemas.openxmlformats.org/officeDocument/2006/relationships/image" Target="../media/image197.png"/><Relationship Id="rId480" Type="http://schemas.openxmlformats.org/officeDocument/2006/relationships/image" Target="../media/image268.png"/><Relationship Id="rId515" Type="http://schemas.openxmlformats.org/officeDocument/2006/relationships/customXml" Target="../ink/ink313.xml"/><Relationship Id="rId47" Type="http://schemas.openxmlformats.org/officeDocument/2006/relationships/customXml" Target="../ink/ink67.xml"/><Relationship Id="rId68" Type="http://schemas.openxmlformats.org/officeDocument/2006/relationships/image" Target="../media/image72.png"/><Relationship Id="rId89" Type="http://schemas.openxmlformats.org/officeDocument/2006/relationships/image" Target="../media/image82.png"/><Relationship Id="rId112" Type="http://schemas.openxmlformats.org/officeDocument/2006/relationships/customXml" Target="../ink/ink101.xml"/><Relationship Id="rId133" Type="http://schemas.openxmlformats.org/officeDocument/2006/relationships/customXml" Target="../ink/ink112.xml"/><Relationship Id="rId154" Type="http://schemas.openxmlformats.org/officeDocument/2006/relationships/image" Target="../media/image114.png"/><Relationship Id="rId175" Type="http://schemas.openxmlformats.org/officeDocument/2006/relationships/image" Target="../media/image124.png"/><Relationship Id="rId340" Type="http://schemas.openxmlformats.org/officeDocument/2006/relationships/customXml" Target="../ink/ink220.xml"/><Relationship Id="rId361" Type="http://schemas.openxmlformats.org/officeDocument/2006/relationships/image" Target="../media/image213.png"/><Relationship Id="rId196" Type="http://schemas.openxmlformats.org/officeDocument/2006/relationships/image" Target="../media/image134.png"/><Relationship Id="rId200" Type="http://schemas.openxmlformats.org/officeDocument/2006/relationships/customXml" Target="../ink/ink147.xml"/><Relationship Id="rId382" Type="http://schemas.openxmlformats.org/officeDocument/2006/relationships/customXml" Target="../ink/ink242.xml"/><Relationship Id="rId417" Type="http://schemas.openxmlformats.org/officeDocument/2006/relationships/image" Target="../media/image239.png"/><Relationship Id="rId438" Type="http://schemas.openxmlformats.org/officeDocument/2006/relationships/image" Target="../media/image248.png"/><Relationship Id="rId459" Type="http://schemas.openxmlformats.org/officeDocument/2006/relationships/image" Target="../media/image258.png"/><Relationship Id="rId16" Type="http://schemas.openxmlformats.org/officeDocument/2006/relationships/customXml" Target="../ink/ink51.xml"/><Relationship Id="rId221" Type="http://schemas.openxmlformats.org/officeDocument/2006/relationships/customXml" Target="../ink/ink158.xml"/><Relationship Id="rId242" Type="http://schemas.openxmlformats.org/officeDocument/2006/relationships/customXml" Target="../ink/ink169.xml"/><Relationship Id="rId263" Type="http://schemas.openxmlformats.org/officeDocument/2006/relationships/image" Target="../media/image165.png"/><Relationship Id="rId284" Type="http://schemas.openxmlformats.org/officeDocument/2006/relationships/customXml" Target="../ink/ink191.xml"/><Relationship Id="rId319" Type="http://schemas.openxmlformats.org/officeDocument/2006/relationships/customXml" Target="../ink/ink209.xml"/><Relationship Id="rId470" Type="http://schemas.openxmlformats.org/officeDocument/2006/relationships/image" Target="../media/image263.png"/><Relationship Id="rId491" Type="http://schemas.openxmlformats.org/officeDocument/2006/relationships/image" Target="../media/image273.png"/><Relationship Id="rId505" Type="http://schemas.openxmlformats.org/officeDocument/2006/relationships/image" Target="../media/image280.png"/><Relationship Id="rId526" Type="http://schemas.openxmlformats.org/officeDocument/2006/relationships/image" Target="../media/image290.png"/><Relationship Id="rId37" Type="http://schemas.openxmlformats.org/officeDocument/2006/relationships/image" Target="../media/image58.png"/><Relationship Id="rId58" Type="http://schemas.openxmlformats.org/officeDocument/2006/relationships/customXml" Target="../ink/ink73.xml"/><Relationship Id="rId79" Type="http://schemas.openxmlformats.org/officeDocument/2006/relationships/image" Target="../media/image77.png"/><Relationship Id="rId102" Type="http://schemas.openxmlformats.org/officeDocument/2006/relationships/customXml" Target="../ink/ink96.xml"/><Relationship Id="rId123" Type="http://schemas.openxmlformats.org/officeDocument/2006/relationships/image" Target="../media/image99.png"/><Relationship Id="rId144" Type="http://schemas.openxmlformats.org/officeDocument/2006/relationships/image" Target="../media/image109.png"/><Relationship Id="rId330" Type="http://schemas.openxmlformats.org/officeDocument/2006/relationships/customXml" Target="../ink/ink215.xml"/><Relationship Id="rId90" Type="http://schemas.openxmlformats.org/officeDocument/2006/relationships/customXml" Target="../ink/ink90.xml"/><Relationship Id="rId165" Type="http://schemas.openxmlformats.org/officeDocument/2006/relationships/image" Target="../media/image119.png"/><Relationship Id="rId186" Type="http://schemas.openxmlformats.org/officeDocument/2006/relationships/customXml" Target="../ink/ink139.xml"/><Relationship Id="rId351" Type="http://schemas.openxmlformats.org/officeDocument/2006/relationships/image" Target="../media/image208.png"/><Relationship Id="rId372" Type="http://schemas.openxmlformats.org/officeDocument/2006/relationships/customXml" Target="../ink/ink237.xml"/><Relationship Id="rId393" Type="http://schemas.openxmlformats.org/officeDocument/2006/relationships/customXml" Target="../ink/ink248.xml"/><Relationship Id="rId407" Type="http://schemas.openxmlformats.org/officeDocument/2006/relationships/image" Target="../media/image234.png"/><Relationship Id="rId428" Type="http://schemas.openxmlformats.org/officeDocument/2006/relationships/customXml" Target="../ink/ink267.xml"/><Relationship Id="rId449" Type="http://schemas.openxmlformats.org/officeDocument/2006/relationships/image" Target="../media/image253.png"/><Relationship Id="rId211" Type="http://schemas.openxmlformats.org/officeDocument/2006/relationships/customXml" Target="../ink/ink153.xml"/><Relationship Id="rId232" Type="http://schemas.openxmlformats.org/officeDocument/2006/relationships/customXml" Target="../ink/ink164.xml"/><Relationship Id="rId253" Type="http://schemas.openxmlformats.org/officeDocument/2006/relationships/customXml" Target="../ink/ink175.xml"/><Relationship Id="rId274" Type="http://schemas.openxmlformats.org/officeDocument/2006/relationships/customXml" Target="../ink/ink186.xml"/><Relationship Id="rId295" Type="http://schemas.openxmlformats.org/officeDocument/2006/relationships/image" Target="../media/image181.png"/><Relationship Id="rId309" Type="http://schemas.openxmlformats.org/officeDocument/2006/relationships/image" Target="../media/image188.png"/><Relationship Id="rId460" Type="http://schemas.openxmlformats.org/officeDocument/2006/relationships/customXml" Target="../ink/ink284.xml"/><Relationship Id="rId481" Type="http://schemas.openxmlformats.org/officeDocument/2006/relationships/customXml" Target="../ink/ink295.xml"/><Relationship Id="rId516" Type="http://schemas.openxmlformats.org/officeDocument/2006/relationships/image" Target="../media/image285.png"/><Relationship Id="rId27" Type="http://schemas.openxmlformats.org/officeDocument/2006/relationships/image" Target="../media/image53.png"/><Relationship Id="rId48" Type="http://schemas.openxmlformats.org/officeDocument/2006/relationships/image" Target="../media/image63.png"/><Relationship Id="rId69" Type="http://schemas.openxmlformats.org/officeDocument/2006/relationships/customXml" Target="../ink/ink79.xml"/><Relationship Id="rId113" Type="http://schemas.openxmlformats.org/officeDocument/2006/relationships/image" Target="../media/image94.png"/><Relationship Id="rId134" Type="http://schemas.openxmlformats.org/officeDocument/2006/relationships/image" Target="../media/image104.png"/><Relationship Id="rId320" Type="http://schemas.openxmlformats.org/officeDocument/2006/relationships/image" Target="../media/image193.png"/><Relationship Id="rId80" Type="http://schemas.openxmlformats.org/officeDocument/2006/relationships/customXml" Target="../ink/ink85.xml"/><Relationship Id="rId155" Type="http://schemas.openxmlformats.org/officeDocument/2006/relationships/customXml" Target="../ink/ink123.xml"/><Relationship Id="rId176" Type="http://schemas.openxmlformats.org/officeDocument/2006/relationships/customXml" Target="../ink/ink134.xml"/><Relationship Id="rId197" Type="http://schemas.openxmlformats.org/officeDocument/2006/relationships/customXml" Target="../ink/ink145.xml"/><Relationship Id="rId341" Type="http://schemas.openxmlformats.org/officeDocument/2006/relationships/image" Target="../media/image203.png"/><Relationship Id="rId362" Type="http://schemas.openxmlformats.org/officeDocument/2006/relationships/customXml" Target="../ink/ink231.xml"/><Relationship Id="rId383" Type="http://schemas.openxmlformats.org/officeDocument/2006/relationships/customXml" Target="../ink/ink243.xml"/><Relationship Id="rId418" Type="http://schemas.openxmlformats.org/officeDocument/2006/relationships/customXml" Target="../ink/ink261.xml"/><Relationship Id="rId439" Type="http://schemas.openxmlformats.org/officeDocument/2006/relationships/customXml" Target="../ink/ink273.xml"/><Relationship Id="rId201" Type="http://schemas.openxmlformats.org/officeDocument/2006/relationships/image" Target="../media/image136.png"/><Relationship Id="rId222" Type="http://schemas.openxmlformats.org/officeDocument/2006/relationships/image" Target="../media/image146.png"/><Relationship Id="rId243" Type="http://schemas.openxmlformats.org/officeDocument/2006/relationships/image" Target="../media/image156.png"/><Relationship Id="rId264" Type="http://schemas.openxmlformats.org/officeDocument/2006/relationships/customXml" Target="../ink/ink181.xml"/><Relationship Id="rId285" Type="http://schemas.openxmlformats.org/officeDocument/2006/relationships/image" Target="../media/image176.png"/><Relationship Id="rId450" Type="http://schemas.openxmlformats.org/officeDocument/2006/relationships/customXml" Target="../ink/ink279.xml"/><Relationship Id="rId471" Type="http://schemas.openxmlformats.org/officeDocument/2006/relationships/customXml" Target="../ink/ink290.xml"/><Relationship Id="rId506" Type="http://schemas.openxmlformats.org/officeDocument/2006/relationships/customXml" Target="../ink/ink308.xml"/><Relationship Id="rId17" Type="http://schemas.openxmlformats.org/officeDocument/2006/relationships/image" Target="../media/image48.png"/><Relationship Id="rId38" Type="http://schemas.openxmlformats.org/officeDocument/2006/relationships/customXml" Target="../ink/ink62.xml"/><Relationship Id="rId59" Type="http://schemas.openxmlformats.org/officeDocument/2006/relationships/customXml" Target="../ink/ink74.xml"/><Relationship Id="rId103" Type="http://schemas.openxmlformats.org/officeDocument/2006/relationships/image" Target="../media/image89.png"/><Relationship Id="rId124" Type="http://schemas.openxmlformats.org/officeDocument/2006/relationships/customXml" Target="../ink/ink107.xml"/><Relationship Id="rId310" Type="http://schemas.openxmlformats.org/officeDocument/2006/relationships/customXml" Target="../ink/ink204.xml"/><Relationship Id="rId492" Type="http://schemas.openxmlformats.org/officeDocument/2006/relationships/customXml" Target="../ink/ink301.xml"/><Relationship Id="rId527" Type="http://schemas.openxmlformats.org/officeDocument/2006/relationships/customXml" Target="../ink/ink319.xml"/><Relationship Id="rId70" Type="http://schemas.openxmlformats.org/officeDocument/2006/relationships/image" Target="../media/image73.png"/><Relationship Id="rId91" Type="http://schemas.openxmlformats.org/officeDocument/2006/relationships/image" Target="../media/image83.png"/><Relationship Id="rId145" Type="http://schemas.openxmlformats.org/officeDocument/2006/relationships/customXml" Target="../ink/ink118.xml"/><Relationship Id="rId166" Type="http://schemas.openxmlformats.org/officeDocument/2006/relationships/customXml" Target="../ink/ink129.xml"/><Relationship Id="rId187" Type="http://schemas.openxmlformats.org/officeDocument/2006/relationships/image" Target="../media/image130.png"/><Relationship Id="rId331" Type="http://schemas.openxmlformats.org/officeDocument/2006/relationships/image" Target="../media/image198.png"/><Relationship Id="rId352" Type="http://schemas.openxmlformats.org/officeDocument/2006/relationships/customXml" Target="../ink/ink226.xml"/><Relationship Id="rId373" Type="http://schemas.openxmlformats.org/officeDocument/2006/relationships/image" Target="../media/image218.png"/><Relationship Id="rId394" Type="http://schemas.openxmlformats.org/officeDocument/2006/relationships/image" Target="../media/image228.png"/><Relationship Id="rId408" Type="http://schemas.openxmlformats.org/officeDocument/2006/relationships/customXml" Target="../ink/ink256.xml"/><Relationship Id="rId429" Type="http://schemas.openxmlformats.org/officeDocument/2006/relationships/image" Target="../media/image244.png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141.png"/><Relationship Id="rId233" Type="http://schemas.openxmlformats.org/officeDocument/2006/relationships/image" Target="../media/image151.png"/><Relationship Id="rId254" Type="http://schemas.openxmlformats.org/officeDocument/2006/relationships/image" Target="../media/image161.png"/><Relationship Id="rId440" Type="http://schemas.openxmlformats.org/officeDocument/2006/relationships/image" Target="../media/image249.png"/><Relationship Id="rId28" Type="http://schemas.openxmlformats.org/officeDocument/2006/relationships/customXml" Target="../ink/ink57.xml"/><Relationship Id="rId49" Type="http://schemas.openxmlformats.org/officeDocument/2006/relationships/customXml" Target="../ink/ink68.xml"/><Relationship Id="rId114" Type="http://schemas.openxmlformats.org/officeDocument/2006/relationships/customXml" Target="../ink/ink102.xml"/><Relationship Id="rId275" Type="http://schemas.openxmlformats.org/officeDocument/2006/relationships/image" Target="../media/image171.png"/><Relationship Id="rId296" Type="http://schemas.openxmlformats.org/officeDocument/2006/relationships/customXml" Target="../ink/ink197.xml"/><Relationship Id="rId300" Type="http://schemas.openxmlformats.org/officeDocument/2006/relationships/customXml" Target="../ink/ink199.xml"/><Relationship Id="rId461" Type="http://schemas.openxmlformats.org/officeDocument/2006/relationships/customXml" Target="../ink/ink285.xml"/><Relationship Id="rId482" Type="http://schemas.openxmlformats.org/officeDocument/2006/relationships/customXml" Target="../ink/ink296.xml"/><Relationship Id="rId517" Type="http://schemas.openxmlformats.org/officeDocument/2006/relationships/customXml" Target="../ink/ink314.xml"/><Relationship Id="rId60" Type="http://schemas.openxmlformats.org/officeDocument/2006/relationships/image" Target="../media/image68.png"/><Relationship Id="rId81" Type="http://schemas.openxmlformats.org/officeDocument/2006/relationships/image" Target="../media/image78.png"/><Relationship Id="rId135" Type="http://schemas.openxmlformats.org/officeDocument/2006/relationships/customXml" Target="../ink/ink113.xml"/><Relationship Id="rId156" Type="http://schemas.openxmlformats.org/officeDocument/2006/relationships/image" Target="../media/image115.png"/><Relationship Id="rId177" Type="http://schemas.openxmlformats.org/officeDocument/2006/relationships/image" Target="../media/image125.png"/><Relationship Id="rId198" Type="http://schemas.openxmlformats.org/officeDocument/2006/relationships/image" Target="../media/image135.png"/><Relationship Id="rId321" Type="http://schemas.openxmlformats.org/officeDocument/2006/relationships/customXml" Target="../ink/ink210.xml"/><Relationship Id="rId342" Type="http://schemas.openxmlformats.org/officeDocument/2006/relationships/customXml" Target="../ink/ink221.xml"/><Relationship Id="rId363" Type="http://schemas.openxmlformats.org/officeDocument/2006/relationships/image" Target="../media/image214.png"/><Relationship Id="rId384" Type="http://schemas.openxmlformats.org/officeDocument/2006/relationships/image" Target="../media/image223.png"/><Relationship Id="rId419" Type="http://schemas.openxmlformats.org/officeDocument/2006/relationships/image" Target="../media/image240.png"/><Relationship Id="rId202" Type="http://schemas.openxmlformats.org/officeDocument/2006/relationships/customXml" Target="../ink/ink148.xml"/><Relationship Id="rId223" Type="http://schemas.openxmlformats.org/officeDocument/2006/relationships/customXml" Target="../ink/ink159.xml"/><Relationship Id="rId244" Type="http://schemas.openxmlformats.org/officeDocument/2006/relationships/customXml" Target="../ink/ink170.xml"/><Relationship Id="rId430" Type="http://schemas.openxmlformats.org/officeDocument/2006/relationships/customXml" Target="../ink/ink268.xml"/><Relationship Id="rId18" Type="http://schemas.openxmlformats.org/officeDocument/2006/relationships/customXml" Target="../ink/ink52.xml"/><Relationship Id="rId39" Type="http://schemas.openxmlformats.org/officeDocument/2006/relationships/image" Target="../media/image59.png"/><Relationship Id="rId265" Type="http://schemas.openxmlformats.org/officeDocument/2006/relationships/image" Target="../media/image166.png"/><Relationship Id="rId286" Type="http://schemas.openxmlformats.org/officeDocument/2006/relationships/customXml" Target="../ink/ink192.xml"/><Relationship Id="rId451" Type="http://schemas.openxmlformats.org/officeDocument/2006/relationships/image" Target="../media/image254.png"/><Relationship Id="rId472" Type="http://schemas.openxmlformats.org/officeDocument/2006/relationships/image" Target="../media/image264.png"/><Relationship Id="rId493" Type="http://schemas.openxmlformats.org/officeDocument/2006/relationships/image" Target="../media/image274.png"/><Relationship Id="rId507" Type="http://schemas.openxmlformats.org/officeDocument/2006/relationships/image" Target="../media/image281.png"/><Relationship Id="rId528" Type="http://schemas.openxmlformats.org/officeDocument/2006/relationships/image" Target="../media/image291.png"/><Relationship Id="rId50" Type="http://schemas.openxmlformats.org/officeDocument/2006/relationships/image" Target="../media/image64.png"/><Relationship Id="rId104" Type="http://schemas.openxmlformats.org/officeDocument/2006/relationships/customXml" Target="../ink/ink97.xml"/><Relationship Id="rId125" Type="http://schemas.openxmlformats.org/officeDocument/2006/relationships/image" Target="../media/image100.png"/><Relationship Id="rId146" Type="http://schemas.openxmlformats.org/officeDocument/2006/relationships/image" Target="../media/image110.png"/><Relationship Id="rId167" Type="http://schemas.openxmlformats.org/officeDocument/2006/relationships/image" Target="../media/image120.png"/><Relationship Id="rId188" Type="http://schemas.openxmlformats.org/officeDocument/2006/relationships/customXml" Target="../ink/ink140.xml"/><Relationship Id="rId311" Type="http://schemas.openxmlformats.org/officeDocument/2006/relationships/image" Target="../media/image189.png"/><Relationship Id="rId332" Type="http://schemas.openxmlformats.org/officeDocument/2006/relationships/customXml" Target="../ink/ink216.xml"/><Relationship Id="rId353" Type="http://schemas.openxmlformats.org/officeDocument/2006/relationships/image" Target="../media/image209.png"/><Relationship Id="rId374" Type="http://schemas.openxmlformats.org/officeDocument/2006/relationships/customXml" Target="../ink/ink238.xml"/><Relationship Id="rId395" Type="http://schemas.openxmlformats.org/officeDocument/2006/relationships/customXml" Target="../ink/ink249.xml"/><Relationship Id="rId409" Type="http://schemas.openxmlformats.org/officeDocument/2006/relationships/image" Target="../media/image235.png"/><Relationship Id="rId71" Type="http://schemas.openxmlformats.org/officeDocument/2006/relationships/customXml" Target="../ink/ink80.xml"/><Relationship Id="rId92" Type="http://schemas.openxmlformats.org/officeDocument/2006/relationships/customXml" Target="../ink/ink91.xml"/><Relationship Id="rId213" Type="http://schemas.openxmlformats.org/officeDocument/2006/relationships/customXml" Target="../ink/ink154.xml"/><Relationship Id="rId234" Type="http://schemas.openxmlformats.org/officeDocument/2006/relationships/customXml" Target="../ink/ink165.xml"/><Relationship Id="rId420" Type="http://schemas.openxmlformats.org/officeDocument/2006/relationships/customXml" Target="../ink/ink262.xml"/><Relationship Id="rId2" Type="http://schemas.openxmlformats.org/officeDocument/2006/relationships/customXml" Target="../ink/ink44.xml"/><Relationship Id="rId29" Type="http://schemas.openxmlformats.org/officeDocument/2006/relationships/image" Target="../media/image54.png"/><Relationship Id="rId255" Type="http://schemas.openxmlformats.org/officeDocument/2006/relationships/customXml" Target="../ink/ink176.xml"/><Relationship Id="rId276" Type="http://schemas.openxmlformats.org/officeDocument/2006/relationships/customXml" Target="../ink/ink187.xml"/><Relationship Id="rId297" Type="http://schemas.openxmlformats.org/officeDocument/2006/relationships/image" Target="../media/image182.png"/><Relationship Id="rId441" Type="http://schemas.openxmlformats.org/officeDocument/2006/relationships/customXml" Target="../ink/ink274.xml"/><Relationship Id="rId462" Type="http://schemas.openxmlformats.org/officeDocument/2006/relationships/image" Target="../media/image259.png"/><Relationship Id="rId483" Type="http://schemas.openxmlformats.org/officeDocument/2006/relationships/image" Target="../media/image269.png"/><Relationship Id="rId518" Type="http://schemas.openxmlformats.org/officeDocument/2006/relationships/image" Target="../media/image286.png"/><Relationship Id="rId40" Type="http://schemas.openxmlformats.org/officeDocument/2006/relationships/customXml" Target="../ink/ink63.xml"/><Relationship Id="rId115" Type="http://schemas.openxmlformats.org/officeDocument/2006/relationships/image" Target="../media/image95.png"/><Relationship Id="rId136" Type="http://schemas.openxmlformats.org/officeDocument/2006/relationships/image" Target="../media/image105.png"/><Relationship Id="rId157" Type="http://schemas.openxmlformats.org/officeDocument/2006/relationships/customXml" Target="../ink/ink124.xml"/><Relationship Id="rId178" Type="http://schemas.openxmlformats.org/officeDocument/2006/relationships/customXml" Target="../ink/ink135.xml"/><Relationship Id="rId301" Type="http://schemas.openxmlformats.org/officeDocument/2006/relationships/image" Target="../media/image184.png"/><Relationship Id="rId322" Type="http://schemas.openxmlformats.org/officeDocument/2006/relationships/image" Target="../media/image194.png"/><Relationship Id="rId343" Type="http://schemas.openxmlformats.org/officeDocument/2006/relationships/image" Target="../media/image204.png"/><Relationship Id="rId364" Type="http://schemas.openxmlformats.org/officeDocument/2006/relationships/customXml" Target="../ink/ink232.xml"/><Relationship Id="rId61" Type="http://schemas.openxmlformats.org/officeDocument/2006/relationships/customXml" Target="../ink/ink75.xml"/><Relationship Id="rId82" Type="http://schemas.openxmlformats.org/officeDocument/2006/relationships/customXml" Target="../ink/ink86.xml"/><Relationship Id="rId199" Type="http://schemas.openxmlformats.org/officeDocument/2006/relationships/customXml" Target="../ink/ink146.xml"/><Relationship Id="rId203" Type="http://schemas.openxmlformats.org/officeDocument/2006/relationships/image" Target="../media/image137.png"/><Relationship Id="rId385" Type="http://schemas.openxmlformats.org/officeDocument/2006/relationships/customXml" Target="../ink/ink244.xml"/><Relationship Id="rId19" Type="http://schemas.openxmlformats.org/officeDocument/2006/relationships/image" Target="../media/image49.png"/><Relationship Id="rId224" Type="http://schemas.openxmlformats.org/officeDocument/2006/relationships/customXml" Target="../ink/ink160.xml"/><Relationship Id="rId245" Type="http://schemas.openxmlformats.org/officeDocument/2006/relationships/image" Target="../media/image157.png"/><Relationship Id="rId266" Type="http://schemas.openxmlformats.org/officeDocument/2006/relationships/customXml" Target="../ink/ink182.xml"/><Relationship Id="rId287" Type="http://schemas.openxmlformats.org/officeDocument/2006/relationships/image" Target="../media/image177.png"/><Relationship Id="rId410" Type="http://schemas.openxmlformats.org/officeDocument/2006/relationships/customXml" Target="../ink/ink257.xml"/><Relationship Id="rId431" Type="http://schemas.openxmlformats.org/officeDocument/2006/relationships/customXml" Target="../ink/ink269.xml"/><Relationship Id="rId452" Type="http://schemas.openxmlformats.org/officeDocument/2006/relationships/customXml" Target="../ink/ink280.xml"/><Relationship Id="rId473" Type="http://schemas.openxmlformats.org/officeDocument/2006/relationships/customXml" Target="../ink/ink291.xml"/><Relationship Id="rId494" Type="http://schemas.openxmlformats.org/officeDocument/2006/relationships/customXml" Target="../ink/ink302.xml"/><Relationship Id="rId508" Type="http://schemas.openxmlformats.org/officeDocument/2006/relationships/customXml" Target="../ink/ink309.xml"/><Relationship Id="rId529" Type="http://schemas.openxmlformats.org/officeDocument/2006/relationships/customXml" Target="../ink/ink320.xml"/><Relationship Id="rId30" Type="http://schemas.openxmlformats.org/officeDocument/2006/relationships/customXml" Target="../ink/ink58.xml"/><Relationship Id="rId105" Type="http://schemas.openxmlformats.org/officeDocument/2006/relationships/image" Target="../media/image90.png"/><Relationship Id="rId126" Type="http://schemas.openxmlformats.org/officeDocument/2006/relationships/customXml" Target="../ink/ink108.xml"/><Relationship Id="rId147" Type="http://schemas.openxmlformats.org/officeDocument/2006/relationships/customXml" Target="../ink/ink119.xml"/><Relationship Id="rId168" Type="http://schemas.openxmlformats.org/officeDocument/2006/relationships/customXml" Target="../ink/ink130.xml"/><Relationship Id="rId312" Type="http://schemas.openxmlformats.org/officeDocument/2006/relationships/customXml" Target="../ink/ink205.xml"/><Relationship Id="rId333" Type="http://schemas.openxmlformats.org/officeDocument/2006/relationships/image" Target="../media/image199.png"/><Relationship Id="rId354" Type="http://schemas.openxmlformats.org/officeDocument/2006/relationships/customXml" Target="../ink/ink227.xml"/><Relationship Id="rId51" Type="http://schemas.openxmlformats.org/officeDocument/2006/relationships/customXml" Target="../ink/ink69.xml"/><Relationship Id="rId72" Type="http://schemas.openxmlformats.org/officeDocument/2006/relationships/image" Target="../media/image74.png"/><Relationship Id="rId93" Type="http://schemas.openxmlformats.org/officeDocument/2006/relationships/image" Target="../media/image84.png"/><Relationship Id="rId189" Type="http://schemas.openxmlformats.org/officeDocument/2006/relationships/customXml" Target="../ink/ink141.xml"/><Relationship Id="rId375" Type="http://schemas.openxmlformats.org/officeDocument/2006/relationships/image" Target="../media/image219.png"/><Relationship Id="rId396" Type="http://schemas.openxmlformats.org/officeDocument/2006/relationships/customXml" Target="../ink/ink250.xml"/><Relationship Id="rId3" Type="http://schemas.openxmlformats.org/officeDocument/2006/relationships/image" Target="../media/image4110.png"/><Relationship Id="rId214" Type="http://schemas.openxmlformats.org/officeDocument/2006/relationships/image" Target="../media/image142.png"/><Relationship Id="rId235" Type="http://schemas.openxmlformats.org/officeDocument/2006/relationships/image" Target="../media/image152.png"/><Relationship Id="rId256" Type="http://schemas.openxmlformats.org/officeDocument/2006/relationships/image" Target="../media/image162.png"/><Relationship Id="rId277" Type="http://schemas.openxmlformats.org/officeDocument/2006/relationships/image" Target="../media/image172.png"/><Relationship Id="rId298" Type="http://schemas.openxmlformats.org/officeDocument/2006/relationships/customXml" Target="../ink/ink198.xml"/><Relationship Id="rId400" Type="http://schemas.openxmlformats.org/officeDocument/2006/relationships/customXml" Target="../ink/ink252.xml"/><Relationship Id="rId421" Type="http://schemas.openxmlformats.org/officeDocument/2006/relationships/image" Target="../media/image241.png"/><Relationship Id="rId442" Type="http://schemas.openxmlformats.org/officeDocument/2006/relationships/customXml" Target="../ink/ink275.xml"/><Relationship Id="rId463" Type="http://schemas.openxmlformats.org/officeDocument/2006/relationships/customXml" Target="../ink/ink286.xml"/><Relationship Id="rId484" Type="http://schemas.openxmlformats.org/officeDocument/2006/relationships/customXml" Target="../ink/ink297.xml"/><Relationship Id="rId519" Type="http://schemas.openxmlformats.org/officeDocument/2006/relationships/customXml" Target="../ink/ink315.xml"/><Relationship Id="rId116" Type="http://schemas.openxmlformats.org/officeDocument/2006/relationships/customXml" Target="../ink/ink103.xml"/><Relationship Id="rId137" Type="http://schemas.openxmlformats.org/officeDocument/2006/relationships/customXml" Target="../ink/ink114.xml"/><Relationship Id="rId158" Type="http://schemas.openxmlformats.org/officeDocument/2006/relationships/image" Target="../media/image116.png"/><Relationship Id="rId302" Type="http://schemas.openxmlformats.org/officeDocument/2006/relationships/customXml" Target="../ink/ink200.xml"/><Relationship Id="rId323" Type="http://schemas.openxmlformats.org/officeDocument/2006/relationships/customXml" Target="../ink/ink211.xml"/><Relationship Id="rId344" Type="http://schemas.openxmlformats.org/officeDocument/2006/relationships/customXml" Target="../ink/ink222.xml"/><Relationship Id="rId530" Type="http://schemas.openxmlformats.org/officeDocument/2006/relationships/image" Target="../media/image292.png"/><Relationship Id="rId20" Type="http://schemas.openxmlformats.org/officeDocument/2006/relationships/customXml" Target="../ink/ink53.xml"/><Relationship Id="rId41" Type="http://schemas.openxmlformats.org/officeDocument/2006/relationships/image" Target="../media/image60.png"/><Relationship Id="rId62" Type="http://schemas.openxmlformats.org/officeDocument/2006/relationships/image" Target="../media/image69.png"/><Relationship Id="rId83" Type="http://schemas.openxmlformats.org/officeDocument/2006/relationships/image" Target="../media/image79.png"/><Relationship Id="rId179" Type="http://schemas.openxmlformats.org/officeDocument/2006/relationships/image" Target="../media/image126.png"/><Relationship Id="rId365" Type="http://schemas.openxmlformats.org/officeDocument/2006/relationships/customXml" Target="../ink/ink233.xml"/><Relationship Id="rId386" Type="http://schemas.openxmlformats.org/officeDocument/2006/relationships/image" Target="../media/image224.png"/><Relationship Id="rId190" Type="http://schemas.openxmlformats.org/officeDocument/2006/relationships/image" Target="../media/image131.png"/><Relationship Id="rId204" Type="http://schemas.openxmlformats.org/officeDocument/2006/relationships/customXml" Target="../ink/ink149.xml"/><Relationship Id="rId225" Type="http://schemas.openxmlformats.org/officeDocument/2006/relationships/image" Target="../media/image147.png"/><Relationship Id="rId246" Type="http://schemas.openxmlformats.org/officeDocument/2006/relationships/customXml" Target="../ink/ink171.xml"/><Relationship Id="rId267" Type="http://schemas.openxmlformats.org/officeDocument/2006/relationships/image" Target="../media/image167.png"/><Relationship Id="rId288" Type="http://schemas.openxmlformats.org/officeDocument/2006/relationships/customXml" Target="../ink/ink193.xml"/><Relationship Id="rId411" Type="http://schemas.openxmlformats.org/officeDocument/2006/relationships/image" Target="../media/image236.png"/><Relationship Id="rId432" Type="http://schemas.openxmlformats.org/officeDocument/2006/relationships/image" Target="../media/image245.png"/><Relationship Id="rId453" Type="http://schemas.openxmlformats.org/officeDocument/2006/relationships/image" Target="../media/image255.png"/><Relationship Id="rId474" Type="http://schemas.openxmlformats.org/officeDocument/2006/relationships/image" Target="../media/image265.png"/><Relationship Id="rId509" Type="http://schemas.openxmlformats.org/officeDocument/2006/relationships/image" Target="../media/image282.png"/><Relationship Id="rId106" Type="http://schemas.openxmlformats.org/officeDocument/2006/relationships/customXml" Target="../ink/ink98.xml"/><Relationship Id="rId127" Type="http://schemas.openxmlformats.org/officeDocument/2006/relationships/image" Target="../media/image101.png"/><Relationship Id="rId313" Type="http://schemas.openxmlformats.org/officeDocument/2006/relationships/customXml" Target="../ink/ink206.xml"/><Relationship Id="rId495" Type="http://schemas.openxmlformats.org/officeDocument/2006/relationships/image" Target="../media/image275.png"/><Relationship Id="rId10" Type="http://schemas.openxmlformats.org/officeDocument/2006/relationships/customXml" Target="../ink/ink48.xml"/><Relationship Id="rId31" Type="http://schemas.openxmlformats.org/officeDocument/2006/relationships/image" Target="../media/image55.png"/><Relationship Id="rId52" Type="http://schemas.openxmlformats.org/officeDocument/2006/relationships/customXml" Target="../ink/ink70.xml"/><Relationship Id="rId73" Type="http://schemas.openxmlformats.org/officeDocument/2006/relationships/customXml" Target="../ink/ink81.xml"/><Relationship Id="rId94" Type="http://schemas.openxmlformats.org/officeDocument/2006/relationships/customXml" Target="../ink/ink92.xml"/><Relationship Id="rId148" Type="http://schemas.openxmlformats.org/officeDocument/2006/relationships/image" Target="../media/image111.png"/><Relationship Id="rId169" Type="http://schemas.openxmlformats.org/officeDocument/2006/relationships/image" Target="../media/image121.png"/><Relationship Id="rId334" Type="http://schemas.openxmlformats.org/officeDocument/2006/relationships/customXml" Target="../ink/ink217.xml"/><Relationship Id="rId355" Type="http://schemas.openxmlformats.org/officeDocument/2006/relationships/image" Target="../media/image210.png"/><Relationship Id="rId376" Type="http://schemas.openxmlformats.org/officeDocument/2006/relationships/customXml" Target="../ink/ink239.xml"/><Relationship Id="rId397" Type="http://schemas.openxmlformats.org/officeDocument/2006/relationships/image" Target="../media/image229.png"/><Relationship Id="rId520" Type="http://schemas.openxmlformats.org/officeDocument/2006/relationships/image" Target="../media/image287.png"/><Relationship Id="rId4" Type="http://schemas.openxmlformats.org/officeDocument/2006/relationships/customXml" Target="../ink/ink45.xml"/><Relationship Id="rId180" Type="http://schemas.openxmlformats.org/officeDocument/2006/relationships/customXml" Target="../ink/ink136.xml"/><Relationship Id="rId215" Type="http://schemas.openxmlformats.org/officeDocument/2006/relationships/customXml" Target="../ink/ink155.xml"/><Relationship Id="rId236" Type="http://schemas.openxmlformats.org/officeDocument/2006/relationships/customXml" Target="../ink/ink166.xml"/><Relationship Id="rId257" Type="http://schemas.openxmlformats.org/officeDocument/2006/relationships/customXml" Target="../ink/ink177.xml"/><Relationship Id="rId278" Type="http://schemas.openxmlformats.org/officeDocument/2006/relationships/customXml" Target="../ink/ink188.xml"/><Relationship Id="rId401" Type="http://schemas.openxmlformats.org/officeDocument/2006/relationships/image" Target="../media/image231.png"/><Relationship Id="rId422" Type="http://schemas.openxmlformats.org/officeDocument/2006/relationships/customXml" Target="../ink/ink263.xml"/><Relationship Id="rId443" Type="http://schemas.openxmlformats.org/officeDocument/2006/relationships/image" Target="../media/image250.png"/><Relationship Id="rId464" Type="http://schemas.openxmlformats.org/officeDocument/2006/relationships/image" Target="../media/image260.png"/><Relationship Id="rId303" Type="http://schemas.openxmlformats.org/officeDocument/2006/relationships/image" Target="../media/image185.png"/><Relationship Id="rId485" Type="http://schemas.openxmlformats.org/officeDocument/2006/relationships/image" Target="../media/image270.png"/><Relationship Id="rId42" Type="http://schemas.openxmlformats.org/officeDocument/2006/relationships/customXml" Target="../ink/ink64.xml"/><Relationship Id="rId84" Type="http://schemas.openxmlformats.org/officeDocument/2006/relationships/customXml" Target="../ink/ink87.xml"/><Relationship Id="rId138" Type="http://schemas.openxmlformats.org/officeDocument/2006/relationships/image" Target="../media/image106.png"/><Relationship Id="rId345" Type="http://schemas.openxmlformats.org/officeDocument/2006/relationships/image" Target="../media/image205.png"/><Relationship Id="rId387" Type="http://schemas.openxmlformats.org/officeDocument/2006/relationships/customXml" Target="../ink/ink245.xml"/><Relationship Id="rId510" Type="http://schemas.openxmlformats.org/officeDocument/2006/relationships/customXml" Target="../ink/ink310.xml"/><Relationship Id="rId191" Type="http://schemas.openxmlformats.org/officeDocument/2006/relationships/customXml" Target="../ink/ink142.xml"/><Relationship Id="rId205" Type="http://schemas.openxmlformats.org/officeDocument/2006/relationships/customXml" Target="../ink/ink150.xml"/><Relationship Id="rId247" Type="http://schemas.openxmlformats.org/officeDocument/2006/relationships/customXml" Target="../ink/ink172.xml"/><Relationship Id="rId412" Type="http://schemas.openxmlformats.org/officeDocument/2006/relationships/customXml" Target="../ink/ink258.xml"/><Relationship Id="rId107" Type="http://schemas.openxmlformats.org/officeDocument/2006/relationships/image" Target="../media/image91.png"/><Relationship Id="rId289" Type="http://schemas.openxmlformats.org/officeDocument/2006/relationships/image" Target="../media/image178.png"/><Relationship Id="rId454" Type="http://schemas.openxmlformats.org/officeDocument/2006/relationships/customXml" Target="../ink/ink281.xml"/><Relationship Id="rId496" Type="http://schemas.openxmlformats.org/officeDocument/2006/relationships/customXml" Target="../ink/ink303.xml"/><Relationship Id="rId11" Type="http://schemas.openxmlformats.org/officeDocument/2006/relationships/image" Target="../media/image4511.png"/><Relationship Id="rId53" Type="http://schemas.openxmlformats.org/officeDocument/2006/relationships/image" Target="../media/image65.png"/><Relationship Id="rId149" Type="http://schemas.openxmlformats.org/officeDocument/2006/relationships/customXml" Target="../ink/ink120.xml"/><Relationship Id="rId314" Type="http://schemas.openxmlformats.org/officeDocument/2006/relationships/image" Target="../media/image190.png"/><Relationship Id="rId356" Type="http://schemas.openxmlformats.org/officeDocument/2006/relationships/customXml" Target="../ink/ink228.xml"/><Relationship Id="rId398" Type="http://schemas.openxmlformats.org/officeDocument/2006/relationships/customXml" Target="../ink/ink251.xml"/><Relationship Id="rId521" Type="http://schemas.openxmlformats.org/officeDocument/2006/relationships/customXml" Target="../ink/ink316.xml"/><Relationship Id="rId95" Type="http://schemas.openxmlformats.org/officeDocument/2006/relationships/image" Target="../media/image85.png"/><Relationship Id="rId160" Type="http://schemas.openxmlformats.org/officeDocument/2006/relationships/image" Target="../media/image117.png"/><Relationship Id="rId216" Type="http://schemas.openxmlformats.org/officeDocument/2006/relationships/image" Target="../media/image143.png"/><Relationship Id="rId423" Type="http://schemas.openxmlformats.org/officeDocument/2006/relationships/customXml" Target="../ink/ink264.xml"/><Relationship Id="rId258" Type="http://schemas.openxmlformats.org/officeDocument/2006/relationships/image" Target="../media/image163.png"/><Relationship Id="rId465" Type="http://schemas.openxmlformats.org/officeDocument/2006/relationships/customXml" Target="../ink/ink287.xml"/><Relationship Id="rId22" Type="http://schemas.openxmlformats.org/officeDocument/2006/relationships/customXml" Target="../ink/ink54.xml"/><Relationship Id="rId64" Type="http://schemas.openxmlformats.org/officeDocument/2006/relationships/image" Target="../media/image70.png"/><Relationship Id="rId118" Type="http://schemas.openxmlformats.org/officeDocument/2006/relationships/customXml" Target="../ink/ink104.xml"/><Relationship Id="rId325" Type="http://schemas.openxmlformats.org/officeDocument/2006/relationships/image" Target="../media/image195.png"/><Relationship Id="rId367" Type="http://schemas.openxmlformats.org/officeDocument/2006/relationships/customXml" Target="../ink/ink234.xml"/><Relationship Id="rId532" Type="http://schemas.openxmlformats.org/officeDocument/2006/relationships/image" Target="../media/image293.png"/><Relationship Id="rId171" Type="http://schemas.openxmlformats.org/officeDocument/2006/relationships/image" Target="../media/image122.png"/><Relationship Id="rId227" Type="http://schemas.openxmlformats.org/officeDocument/2006/relationships/image" Target="../media/image148.png"/><Relationship Id="rId269" Type="http://schemas.openxmlformats.org/officeDocument/2006/relationships/image" Target="../media/image168.png"/><Relationship Id="rId434" Type="http://schemas.openxmlformats.org/officeDocument/2006/relationships/image" Target="../media/image246.png"/><Relationship Id="rId476" Type="http://schemas.openxmlformats.org/officeDocument/2006/relationships/image" Target="../media/image266.png"/><Relationship Id="rId33" Type="http://schemas.openxmlformats.org/officeDocument/2006/relationships/image" Target="../media/image56.png"/><Relationship Id="rId129" Type="http://schemas.openxmlformats.org/officeDocument/2006/relationships/image" Target="../media/image102.png"/><Relationship Id="rId280" Type="http://schemas.openxmlformats.org/officeDocument/2006/relationships/customXml" Target="../ink/ink189.xml"/><Relationship Id="rId336" Type="http://schemas.openxmlformats.org/officeDocument/2006/relationships/customXml" Target="../ink/ink218.xml"/><Relationship Id="rId501" Type="http://schemas.openxmlformats.org/officeDocument/2006/relationships/image" Target="../media/image278.png"/><Relationship Id="rId75" Type="http://schemas.openxmlformats.org/officeDocument/2006/relationships/image" Target="../media/image75.png"/><Relationship Id="rId140" Type="http://schemas.openxmlformats.org/officeDocument/2006/relationships/image" Target="../media/image107.png"/><Relationship Id="rId182" Type="http://schemas.openxmlformats.org/officeDocument/2006/relationships/customXml" Target="../ink/ink137.xml"/><Relationship Id="rId378" Type="http://schemas.openxmlformats.org/officeDocument/2006/relationships/customXml" Target="../ink/ink240.xml"/><Relationship Id="rId403" Type="http://schemas.openxmlformats.org/officeDocument/2006/relationships/image" Target="../media/image232.png"/><Relationship Id="rId6" Type="http://schemas.openxmlformats.org/officeDocument/2006/relationships/customXml" Target="../ink/ink46.xml"/><Relationship Id="rId238" Type="http://schemas.openxmlformats.org/officeDocument/2006/relationships/customXml" Target="../ink/ink167.xml"/><Relationship Id="rId445" Type="http://schemas.openxmlformats.org/officeDocument/2006/relationships/image" Target="../media/image251.png"/><Relationship Id="rId487" Type="http://schemas.openxmlformats.org/officeDocument/2006/relationships/image" Target="../media/image271.png"/><Relationship Id="rId291" Type="http://schemas.openxmlformats.org/officeDocument/2006/relationships/image" Target="../media/image179.png"/><Relationship Id="rId305" Type="http://schemas.openxmlformats.org/officeDocument/2006/relationships/image" Target="../media/image186.png"/><Relationship Id="rId347" Type="http://schemas.openxmlformats.org/officeDocument/2006/relationships/image" Target="../media/image206.png"/><Relationship Id="rId512" Type="http://schemas.openxmlformats.org/officeDocument/2006/relationships/customXml" Target="../ink/ink311.xml"/><Relationship Id="rId44" Type="http://schemas.openxmlformats.org/officeDocument/2006/relationships/customXml" Target="../ink/ink65.xml"/><Relationship Id="rId86" Type="http://schemas.openxmlformats.org/officeDocument/2006/relationships/customXml" Target="../ink/ink88.xml"/><Relationship Id="rId151" Type="http://schemas.openxmlformats.org/officeDocument/2006/relationships/customXml" Target="../ink/ink121.xml"/><Relationship Id="rId389" Type="http://schemas.openxmlformats.org/officeDocument/2006/relationships/customXml" Target="../ink/ink246.xml"/><Relationship Id="rId193" Type="http://schemas.openxmlformats.org/officeDocument/2006/relationships/customXml" Target="../ink/ink143.xml"/><Relationship Id="rId207" Type="http://schemas.openxmlformats.org/officeDocument/2006/relationships/customXml" Target="../ink/ink151.xml"/><Relationship Id="rId249" Type="http://schemas.openxmlformats.org/officeDocument/2006/relationships/customXml" Target="../ink/ink173.xml"/><Relationship Id="rId414" Type="http://schemas.openxmlformats.org/officeDocument/2006/relationships/customXml" Target="../ink/ink259.xml"/><Relationship Id="rId456" Type="http://schemas.openxmlformats.org/officeDocument/2006/relationships/customXml" Target="../ink/ink282.xml"/><Relationship Id="rId498" Type="http://schemas.openxmlformats.org/officeDocument/2006/relationships/customXml" Target="../ink/ink304.xml"/><Relationship Id="rId13" Type="http://schemas.openxmlformats.org/officeDocument/2006/relationships/image" Target="../media/image46.png"/><Relationship Id="rId109" Type="http://schemas.openxmlformats.org/officeDocument/2006/relationships/image" Target="../media/image92.png"/><Relationship Id="rId260" Type="http://schemas.openxmlformats.org/officeDocument/2006/relationships/image" Target="../media/image164.png"/><Relationship Id="rId316" Type="http://schemas.openxmlformats.org/officeDocument/2006/relationships/image" Target="../media/image191.png"/><Relationship Id="rId523" Type="http://schemas.openxmlformats.org/officeDocument/2006/relationships/customXml" Target="../ink/ink317.xml"/><Relationship Id="rId55" Type="http://schemas.openxmlformats.org/officeDocument/2006/relationships/image" Target="../media/image66.png"/><Relationship Id="rId97" Type="http://schemas.openxmlformats.org/officeDocument/2006/relationships/image" Target="../media/image86.png"/><Relationship Id="rId120" Type="http://schemas.openxmlformats.org/officeDocument/2006/relationships/customXml" Target="../ink/ink105.xml"/><Relationship Id="rId358" Type="http://schemas.openxmlformats.org/officeDocument/2006/relationships/customXml" Target="../ink/ink229.xml"/><Relationship Id="rId162" Type="http://schemas.openxmlformats.org/officeDocument/2006/relationships/image" Target="../media/image118.png"/><Relationship Id="rId218" Type="http://schemas.openxmlformats.org/officeDocument/2006/relationships/image" Target="../media/image144.png"/><Relationship Id="rId425" Type="http://schemas.openxmlformats.org/officeDocument/2006/relationships/customXml" Target="../ink/ink265.xml"/><Relationship Id="rId467" Type="http://schemas.openxmlformats.org/officeDocument/2006/relationships/customXml" Target="../ink/ink288.xml"/><Relationship Id="rId271" Type="http://schemas.openxmlformats.org/officeDocument/2006/relationships/image" Target="../media/image169.png"/><Relationship Id="rId24" Type="http://schemas.openxmlformats.org/officeDocument/2006/relationships/customXml" Target="../ink/ink55.xml"/><Relationship Id="rId66" Type="http://schemas.openxmlformats.org/officeDocument/2006/relationships/image" Target="../media/image71.png"/><Relationship Id="rId131" Type="http://schemas.openxmlformats.org/officeDocument/2006/relationships/image" Target="../media/image103.png"/><Relationship Id="rId327" Type="http://schemas.openxmlformats.org/officeDocument/2006/relationships/image" Target="../media/image196.png"/><Relationship Id="rId369" Type="http://schemas.openxmlformats.org/officeDocument/2006/relationships/image" Target="../media/image216.png"/><Relationship Id="rId173" Type="http://schemas.openxmlformats.org/officeDocument/2006/relationships/image" Target="../media/image123.png"/><Relationship Id="rId229" Type="http://schemas.openxmlformats.org/officeDocument/2006/relationships/image" Target="../media/image149.png"/><Relationship Id="rId380" Type="http://schemas.openxmlformats.org/officeDocument/2006/relationships/customXml" Target="../ink/ink241.xml"/><Relationship Id="rId436" Type="http://schemas.openxmlformats.org/officeDocument/2006/relationships/image" Target="../media/image247.png"/><Relationship Id="rId240" Type="http://schemas.openxmlformats.org/officeDocument/2006/relationships/customXml" Target="../ink/ink168.xml"/><Relationship Id="rId478" Type="http://schemas.openxmlformats.org/officeDocument/2006/relationships/image" Target="../media/image267.png"/><Relationship Id="rId35" Type="http://schemas.openxmlformats.org/officeDocument/2006/relationships/image" Target="../media/image57.png"/><Relationship Id="rId77" Type="http://schemas.openxmlformats.org/officeDocument/2006/relationships/image" Target="../media/image76.png"/><Relationship Id="rId100" Type="http://schemas.openxmlformats.org/officeDocument/2006/relationships/customXml" Target="../ink/ink95.xml"/><Relationship Id="rId282" Type="http://schemas.openxmlformats.org/officeDocument/2006/relationships/customXml" Target="../ink/ink190.xml"/><Relationship Id="rId338" Type="http://schemas.openxmlformats.org/officeDocument/2006/relationships/customXml" Target="../ink/ink219.xml"/><Relationship Id="rId503" Type="http://schemas.openxmlformats.org/officeDocument/2006/relationships/image" Target="../media/image279.png"/><Relationship Id="rId8" Type="http://schemas.openxmlformats.org/officeDocument/2006/relationships/customXml" Target="../ink/ink47.xml"/><Relationship Id="rId142" Type="http://schemas.openxmlformats.org/officeDocument/2006/relationships/image" Target="../media/image108.png"/><Relationship Id="rId184" Type="http://schemas.openxmlformats.org/officeDocument/2006/relationships/customXml" Target="../ink/ink138.xml"/><Relationship Id="rId391" Type="http://schemas.openxmlformats.org/officeDocument/2006/relationships/customXml" Target="../ink/ink247.xml"/><Relationship Id="rId405" Type="http://schemas.openxmlformats.org/officeDocument/2006/relationships/image" Target="../media/image233.png"/><Relationship Id="rId447" Type="http://schemas.openxmlformats.org/officeDocument/2006/relationships/image" Target="../media/image252.png"/></Relationships>
</file>

<file path=ppt/slides/_rels/slide1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342.png"/><Relationship Id="rId299" Type="http://schemas.openxmlformats.org/officeDocument/2006/relationships/customXml" Target="../ink/ink478.xml"/><Relationship Id="rId21" Type="http://schemas.openxmlformats.org/officeDocument/2006/relationships/image" Target="../media/image302.png"/><Relationship Id="rId63" Type="http://schemas.openxmlformats.org/officeDocument/2006/relationships/image" Target="../media/image320.png"/><Relationship Id="rId159" Type="http://schemas.openxmlformats.org/officeDocument/2006/relationships/customXml" Target="../ink/ink404.xml"/><Relationship Id="rId324" Type="http://schemas.openxmlformats.org/officeDocument/2006/relationships/customXml" Target="../ink/ink492.xml"/><Relationship Id="rId366" Type="http://schemas.openxmlformats.org/officeDocument/2006/relationships/customXml" Target="../ink/ink515.xml"/><Relationship Id="rId170" Type="http://schemas.openxmlformats.org/officeDocument/2006/relationships/image" Target="../media/image368.png"/><Relationship Id="rId226" Type="http://schemas.openxmlformats.org/officeDocument/2006/relationships/image" Target="../media/image394.png"/><Relationship Id="rId433" Type="http://schemas.openxmlformats.org/officeDocument/2006/relationships/customXml" Target="../ink/ink549.xml"/><Relationship Id="rId268" Type="http://schemas.openxmlformats.org/officeDocument/2006/relationships/customXml" Target="../ink/ink462.xml"/><Relationship Id="rId475" Type="http://schemas.openxmlformats.org/officeDocument/2006/relationships/customXml" Target="../ink/ink571.xml"/><Relationship Id="rId32" Type="http://schemas.openxmlformats.org/officeDocument/2006/relationships/customXml" Target="../ink/ink337.xml"/><Relationship Id="rId74" Type="http://schemas.openxmlformats.org/officeDocument/2006/relationships/image" Target="../media/image325.png"/><Relationship Id="rId128" Type="http://schemas.openxmlformats.org/officeDocument/2006/relationships/customXml" Target="../ink/ink388.xml"/><Relationship Id="rId335" Type="http://schemas.openxmlformats.org/officeDocument/2006/relationships/customXml" Target="../ink/ink498.xml"/><Relationship Id="rId377" Type="http://schemas.openxmlformats.org/officeDocument/2006/relationships/image" Target="../media/image462.png"/><Relationship Id="rId500" Type="http://schemas.openxmlformats.org/officeDocument/2006/relationships/customXml" Target="../ink/ink584.xml"/><Relationship Id="rId5" Type="http://schemas.openxmlformats.org/officeDocument/2006/relationships/image" Target="../media/image295.png"/><Relationship Id="rId181" Type="http://schemas.openxmlformats.org/officeDocument/2006/relationships/customXml" Target="../ink/ink415.xml"/><Relationship Id="rId237" Type="http://schemas.openxmlformats.org/officeDocument/2006/relationships/image" Target="../media/image399.png"/><Relationship Id="rId402" Type="http://schemas.openxmlformats.org/officeDocument/2006/relationships/customXml" Target="../ink/ink533.xml"/><Relationship Id="rId279" Type="http://schemas.openxmlformats.org/officeDocument/2006/relationships/image" Target="../media/image418.png"/><Relationship Id="rId444" Type="http://schemas.openxmlformats.org/officeDocument/2006/relationships/customXml" Target="../ink/ink555.xml"/><Relationship Id="rId486" Type="http://schemas.openxmlformats.org/officeDocument/2006/relationships/image" Target="../media/image513.png"/><Relationship Id="rId43" Type="http://schemas.openxmlformats.org/officeDocument/2006/relationships/customXml" Target="../ink/ink343.xml"/><Relationship Id="rId139" Type="http://schemas.openxmlformats.org/officeDocument/2006/relationships/customXml" Target="../ink/ink394.xml"/><Relationship Id="rId290" Type="http://schemas.openxmlformats.org/officeDocument/2006/relationships/image" Target="../media/image423.png"/><Relationship Id="rId304" Type="http://schemas.openxmlformats.org/officeDocument/2006/relationships/customXml" Target="../ink/ink481.xml"/><Relationship Id="rId346" Type="http://schemas.openxmlformats.org/officeDocument/2006/relationships/image" Target="../media/image447.png"/><Relationship Id="rId388" Type="http://schemas.openxmlformats.org/officeDocument/2006/relationships/customXml" Target="../ink/ink526.xml"/><Relationship Id="rId511" Type="http://schemas.openxmlformats.org/officeDocument/2006/relationships/image" Target="../media/image525.png"/><Relationship Id="rId85" Type="http://schemas.openxmlformats.org/officeDocument/2006/relationships/customXml" Target="../ink/ink365.xml"/><Relationship Id="rId150" Type="http://schemas.openxmlformats.org/officeDocument/2006/relationships/image" Target="../media/image358.png"/><Relationship Id="rId192" Type="http://schemas.openxmlformats.org/officeDocument/2006/relationships/image" Target="../media/image377.png"/><Relationship Id="rId206" Type="http://schemas.openxmlformats.org/officeDocument/2006/relationships/image" Target="../media/image384.png"/><Relationship Id="rId413" Type="http://schemas.openxmlformats.org/officeDocument/2006/relationships/customXml" Target="../ink/ink539.xml"/><Relationship Id="rId248" Type="http://schemas.openxmlformats.org/officeDocument/2006/relationships/image" Target="../media/image404.png"/><Relationship Id="rId455" Type="http://schemas.openxmlformats.org/officeDocument/2006/relationships/image" Target="../media/image498.png"/><Relationship Id="rId497" Type="http://schemas.openxmlformats.org/officeDocument/2006/relationships/image" Target="../media/image518.png"/><Relationship Id="rId12" Type="http://schemas.openxmlformats.org/officeDocument/2006/relationships/customXml" Target="../ink/ink327.xml"/><Relationship Id="rId108" Type="http://schemas.openxmlformats.org/officeDocument/2006/relationships/image" Target="../media/image339.png"/><Relationship Id="rId315" Type="http://schemas.openxmlformats.org/officeDocument/2006/relationships/image" Target="../media/image434.png"/><Relationship Id="rId357" Type="http://schemas.openxmlformats.org/officeDocument/2006/relationships/image" Target="../media/image452.png"/><Relationship Id="rId522" Type="http://schemas.openxmlformats.org/officeDocument/2006/relationships/customXml" Target="../ink/ink595.xml"/><Relationship Id="rId54" Type="http://schemas.openxmlformats.org/officeDocument/2006/relationships/customXml" Target="../ink/ink349.xml"/><Relationship Id="rId96" Type="http://schemas.openxmlformats.org/officeDocument/2006/relationships/image" Target="../media/image335.png"/><Relationship Id="rId161" Type="http://schemas.openxmlformats.org/officeDocument/2006/relationships/customXml" Target="../ink/ink405.xml"/><Relationship Id="rId217" Type="http://schemas.openxmlformats.org/officeDocument/2006/relationships/customXml" Target="../ink/ink434.xml"/><Relationship Id="rId399" Type="http://schemas.openxmlformats.org/officeDocument/2006/relationships/image" Target="../media/image472.png"/><Relationship Id="rId259" Type="http://schemas.openxmlformats.org/officeDocument/2006/relationships/customXml" Target="../ink/ink457.xml"/><Relationship Id="rId424" Type="http://schemas.openxmlformats.org/officeDocument/2006/relationships/image" Target="../media/image484.png"/><Relationship Id="rId466" Type="http://schemas.openxmlformats.org/officeDocument/2006/relationships/customXml" Target="../ink/ink566.xml"/><Relationship Id="rId23" Type="http://schemas.openxmlformats.org/officeDocument/2006/relationships/image" Target="../media/image46.png"/><Relationship Id="rId119" Type="http://schemas.openxmlformats.org/officeDocument/2006/relationships/image" Target="../media/image343.png"/><Relationship Id="rId270" Type="http://schemas.openxmlformats.org/officeDocument/2006/relationships/customXml" Target="../ink/ink463.xml"/><Relationship Id="rId326" Type="http://schemas.openxmlformats.org/officeDocument/2006/relationships/customXml" Target="../ink/ink493.xml"/><Relationship Id="rId65" Type="http://schemas.openxmlformats.org/officeDocument/2006/relationships/image" Target="../media/image321.png"/><Relationship Id="rId130" Type="http://schemas.openxmlformats.org/officeDocument/2006/relationships/customXml" Target="../ink/ink389.xml"/><Relationship Id="rId368" Type="http://schemas.openxmlformats.org/officeDocument/2006/relationships/customXml" Target="../ink/ink516.xml"/><Relationship Id="rId172" Type="http://schemas.openxmlformats.org/officeDocument/2006/relationships/image" Target="../media/image369.png"/><Relationship Id="rId228" Type="http://schemas.openxmlformats.org/officeDocument/2006/relationships/customXml" Target="../ink/ink440.xml"/><Relationship Id="rId435" Type="http://schemas.openxmlformats.org/officeDocument/2006/relationships/customXml" Target="../ink/ink550.xml"/><Relationship Id="rId477" Type="http://schemas.openxmlformats.org/officeDocument/2006/relationships/customXml" Target="../ink/ink572.xml"/><Relationship Id="rId281" Type="http://schemas.openxmlformats.org/officeDocument/2006/relationships/image" Target="../media/image419.png"/><Relationship Id="rId337" Type="http://schemas.openxmlformats.org/officeDocument/2006/relationships/image" Target="../media/image443.png"/><Relationship Id="rId502" Type="http://schemas.openxmlformats.org/officeDocument/2006/relationships/customXml" Target="../ink/ink585.xml"/><Relationship Id="rId34" Type="http://schemas.openxmlformats.org/officeDocument/2006/relationships/image" Target="../media/image306.png"/><Relationship Id="rId76" Type="http://schemas.openxmlformats.org/officeDocument/2006/relationships/image" Target="../media/image326.png"/><Relationship Id="rId141" Type="http://schemas.openxmlformats.org/officeDocument/2006/relationships/customXml" Target="../ink/ink395.xml"/><Relationship Id="rId379" Type="http://schemas.openxmlformats.org/officeDocument/2006/relationships/image" Target="../media/image463.png"/><Relationship Id="rId7" Type="http://schemas.openxmlformats.org/officeDocument/2006/relationships/image" Target="../media/image296.png"/><Relationship Id="rId183" Type="http://schemas.openxmlformats.org/officeDocument/2006/relationships/customXml" Target="../ink/ink416.xml"/><Relationship Id="rId239" Type="http://schemas.openxmlformats.org/officeDocument/2006/relationships/image" Target="../media/image400.png"/><Relationship Id="rId390" Type="http://schemas.openxmlformats.org/officeDocument/2006/relationships/customXml" Target="../ink/ink527.xml"/><Relationship Id="rId404" Type="http://schemas.openxmlformats.org/officeDocument/2006/relationships/image" Target="../media/image474.png"/><Relationship Id="rId446" Type="http://schemas.openxmlformats.org/officeDocument/2006/relationships/customXml" Target="../ink/ink556.xml"/><Relationship Id="rId250" Type="http://schemas.openxmlformats.org/officeDocument/2006/relationships/image" Target="../media/image405.png"/><Relationship Id="rId292" Type="http://schemas.openxmlformats.org/officeDocument/2006/relationships/image" Target="../media/image424.png"/><Relationship Id="rId306" Type="http://schemas.openxmlformats.org/officeDocument/2006/relationships/customXml" Target="../ink/ink482.xml"/><Relationship Id="rId488" Type="http://schemas.openxmlformats.org/officeDocument/2006/relationships/customXml" Target="../ink/ink578.xml"/><Relationship Id="rId45" Type="http://schemas.openxmlformats.org/officeDocument/2006/relationships/customXml" Target="../ink/ink344.xml"/><Relationship Id="rId87" Type="http://schemas.openxmlformats.org/officeDocument/2006/relationships/customXml" Target="../ink/ink366.xml"/><Relationship Id="rId110" Type="http://schemas.openxmlformats.org/officeDocument/2006/relationships/image" Target="../media/image340.png"/><Relationship Id="rId348" Type="http://schemas.openxmlformats.org/officeDocument/2006/relationships/image" Target="../media/image448.png"/><Relationship Id="rId513" Type="http://schemas.openxmlformats.org/officeDocument/2006/relationships/image" Target="../media/image526.png"/><Relationship Id="rId152" Type="http://schemas.openxmlformats.org/officeDocument/2006/relationships/image" Target="../media/image359.png"/><Relationship Id="rId194" Type="http://schemas.openxmlformats.org/officeDocument/2006/relationships/image" Target="../media/image378.png"/><Relationship Id="rId208" Type="http://schemas.openxmlformats.org/officeDocument/2006/relationships/image" Target="../media/image385.png"/><Relationship Id="rId415" Type="http://schemas.openxmlformats.org/officeDocument/2006/relationships/customXml" Target="../ink/ink540.xml"/><Relationship Id="rId457" Type="http://schemas.openxmlformats.org/officeDocument/2006/relationships/image" Target="../media/image499.png"/><Relationship Id="rId261" Type="http://schemas.openxmlformats.org/officeDocument/2006/relationships/customXml" Target="../ink/ink458.xml"/><Relationship Id="rId499" Type="http://schemas.openxmlformats.org/officeDocument/2006/relationships/image" Target="../media/image519.png"/><Relationship Id="rId14" Type="http://schemas.openxmlformats.org/officeDocument/2006/relationships/customXml" Target="../ink/ink328.xml"/><Relationship Id="rId56" Type="http://schemas.openxmlformats.org/officeDocument/2006/relationships/customXml" Target="../ink/ink350.xml"/><Relationship Id="rId317" Type="http://schemas.openxmlformats.org/officeDocument/2006/relationships/customXml" Target="../ink/ink488.xml"/><Relationship Id="rId359" Type="http://schemas.openxmlformats.org/officeDocument/2006/relationships/image" Target="../media/image453.png"/><Relationship Id="rId524" Type="http://schemas.openxmlformats.org/officeDocument/2006/relationships/image" Target="../media/image531.png"/><Relationship Id="rId8" Type="http://schemas.openxmlformats.org/officeDocument/2006/relationships/customXml" Target="../ink/ink325.xml"/><Relationship Id="rId98" Type="http://schemas.openxmlformats.org/officeDocument/2006/relationships/image" Target="../media/image91.png"/><Relationship Id="rId121" Type="http://schemas.openxmlformats.org/officeDocument/2006/relationships/image" Target="../media/image344.png"/><Relationship Id="rId142" Type="http://schemas.openxmlformats.org/officeDocument/2006/relationships/image" Target="../media/image354.png"/><Relationship Id="rId163" Type="http://schemas.openxmlformats.org/officeDocument/2006/relationships/customXml" Target="../ink/ink406.xml"/><Relationship Id="rId184" Type="http://schemas.openxmlformats.org/officeDocument/2006/relationships/customXml" Target="../ink/ink417.xml"/><Relationship Id="rId219" Type="http://schemas.openxmlformats.org/officeDocument/2006/relationships/customXml" Target="../ink/ink435.xml"/><Relationship Id="rId370" Type="http://schemas.openxmlformats.org/officeDocument/2006/relationships/customXml" Target="../ink/ink517.xml"/><Relationship Id="rId391" Type="http://schemas.openxmlformats.org/officeDocument/2006/relationships/image" Target="../media/image468.png"/><Relationship Id="rId405" Type="http://schemas.openxmlformats.org/officeDocument/2006/relationships/customXml" Target="../ink/ink535.xml"/><Relationship Id="rId426" Type="http://schemas.openxmlformats.org/officeDocument/2006/relationships/image" Target="../media/image220.png"/><Relationship Id="rId447" Type="http://schemas.openxmlformats.org/officeDocument/2006/relationships/image" Target="../media/image494.png"/><Relationship Id="rId230" Type="http://schemas.openxmlformats.org/officeDocument/2006/relationships/customXml" Target="../ink/ink441.xml"/><Relationship Id="rId251" Type="http://schemas.openxmlformats.org/officeDocument/2006/relationships/customXml" Target="../ink/ink452.xml"/><Relationship Id="rId468" Type="http://schemas.openxmlformats.org/officeDocument/2006/relationships/customXml" Target="../ink/ink567.xml"/><Relationship Id="rId489" Type="http://schemas.openxmlformats.org/officeDocument/2006/relationships/image" Target="../media/image514.png"/><Relationship Id="rId25" Type="http://schemas.openxmlformats.org/officeDocument/2006/relationships/image" Target="../media/image303.png"/><Relationship Id="rId46" Type="http://schemas.openxmlformats.org/officeDocument/2006/relationships/customXml" Target="../ink/ink345.xml"/><Relationship Id="rId67" Type="http://schemas.openxmlformats.org/officeDocument/2006/relationships/image" Target="../media/image322.png"/><Relationship Id="rId272" Type="http://schemas.openxmlformats.org/officeDocument/2006/relationships/customXml" Target="../ink/ink464.xml"/><Relationship Id="rId293" Type="http://schemas.openxmlformats.org/officeDocument/2006/relationships/customXml" Target="../ink/ink475.xml"/><Relationship Id="rId307" Type="http://schemas.openxmlformats.org/officeDocument/2006/relationships/image" Target="../media/image109.png"/><Relationship Id="rId328" Type="http://schemas.openxmlformats.org/officeDocument/2006/relationships/image" Target="../media/image439.png"/><Relationship Id="rId349" Type="http://schemas.openxmlformats.org/officeDocument/2006/relationships/customXml" Target="../ink/ink506.xml"/><Relationship Id="rId514" Type="http://schemas.openxmlformats.org/officeDocument/2006/relationships/customXml" Target="../ink/ink591.xml"/><Relationship Id="rId88" Type="http://schemas.openxmlformats.org/officeDocument/2006/relationships/image" Target="../media/image331.png"/><Relationship Id="rId111" Type="http://schemas.openxmlformats.org/officeDocument/2006/relationships/customXml" Target="../ink/ink378.xml"/><Relationship Id="rId132" Type="http://schemas.openxmlformats.org/officeDocument/2006/relationships/image" Target="../media/image349.png"/><Relationship Id="rId153" Type="http://schemas.openxmlformats.org/officeDocument/2006/relationships/customXml" Target="../ink/ink401.xml"/><Relationship Id="rId174" Type="http://schemas.openxmlformats.org/officeDocument/2006/relationships/image" Target="../media/image370.png"/><Relationship Id="rId195" Type="http://schemas.openxmlformats.org/officeDocument/2006/relationships/customXml" Target="../ink/ink423.xml"/><Relationship Id="rId209" Type="http://schemas.openxmlformats.org/officeDocument/2006/relationships/customXml" Target="../ink/ink430.xml"/><Relationship Id="rId360" Type="http://schemas.openxmlformats.org/officeDocument/2006/relationships/customXml" Target="../ink/ink512.xml"/><Relationship Id="rId381" Type="http://schemas.openxmlformats.org/officeDocument/2006/relationships/image" Target="../media/image464.png"/><Relationship Id="rId416" Type="http://schemas.openxmlformats.org/officeDocument/2006/relationships/image" Target="../media/image480.png"/><Relationship Id="rId220" Type="http://schemas.openxmlformats.org/officeDocument/2006/relationships/image" Target="../media/image391.png"/><Relationship Id="rId241" Type="http://schemas.openxmlformats.org/officeDocument/2006/relationships/image" Target="../media/image401.png"/><Relationship Id="rId437" Type="http://schemas.openxmlformats.org/officeDocument/2006/relationships/customXml" Target="../ink/ink551.xml"/><Relationship Id="rId458" Type="http://schemas.openxmlformats.org/officeDocument/2006/relationships/customXml" Target="../ink/ink562.xml"/><Relationship Id="rId479" Type="http://schemas.openxmlformats.org/officeDocument/2006/relationships/customXml" Target="../ink/ink573.xml"/><Relationship Id="rId15" Type="http://schemas.openxmlformats.org/officeDocument/2006/relationships/image" Target="../media/image299.png"/><Relationship Id="rId36" Type="http://schemas.openxmlformats.org/officeDocument/2006/relationships/image" Target="../media/image307.png"/><Relationship Id="rId57" Type="http://schemas.openxmlformats.org/officeDocument/2006/relationships/image" Target="../media/image317.png"/><Relationship Id="rId262" Type="http://schemas.openxmlformats.org/officeDocument/2006/relationships/image" Target="../media/image410.png"/><Relationship Id="rId283" Type="http://schemas.openxmlformats.org/officeDocument/2006/relationships/image" Target="../media/image420.png"/><Relationship Id="rId318" Type="http://schemas.openxmlformats.org/officeDocument/2006/relationships/customXml" Target="../ink/ink489.xml"/><Relationship Id="rId339" Type="http://schemas.openxmlformats.org/officeDocument/2006/relationships/image" Target="../media/image444.png"/><Relationship Id="rId490" Type="http://schemas.openxmlformats.org/officeDocument/2006/relationships/customXml" Target="../ink/ink579.xml"/><Relationship Id="rId504" Type="http://schemas.openxmlformats.org/officeDocument/2006/relationships/customXml" Target="../ink/ink586.xml"/><Relationship Id="rId525" Type="http://schemas.openxmlformats.org/officeDocument/2006/relationships/customXml" Target="../ink/ink597.xml"/><Relationship Id="rId78" Type="http://schemas.openxmlformats.org/officeDocument/2006/relationships/image" Target="../media/image327.png"/><Relationship Id="rId99" Type="http://schemas.openxmlformats.org/officeDocument/2006/relationships/customXml" Target="../ink/ink372.xml"/><Relationship Id="rId101" Type="http://schemas.openxmlformats.org/officeDocument/2006/relationships/customXml" Target="../ink/ink373.xml"/><Relationship Id="rId122" Type="http://schemas.openxmlformats.org/officeDocument/2006/relationships/customXml" Target="../ink/ink385.xml"/><Relationship Id="rId143" Type="http://schemas.openxmlformats.org/officeDocument/2006/relationships/customXml" Target="../ink/ink396.xml"/><Relationship Id="rId164" Type="http://schemas.openxmlformats.org/officeDocument/2006/relationships/image" Target="../media/image365.png"/><Relationship Id="rId185" Type="http://schemas.openxmlformats.org/officeDocument/2006/relationships/image" Target="../media/image375.png"/><Relationship Id="rId350" Type="http://schemas.openxmlformats.org/officeDocument/2006/relationships/image" Target="../media/image449.png"/><Relationship Id="rId371" Type="http://schemas.openxmlformats.org/officeDocument/2006/relationships/image" Target="../media/image459.png"/><Relationship Id="rId406" Type="http://schemas.openxmlformats.org/officeDocument/2006/relationships/image" Target="../media/image475.png"/><Relationship Id="rId9" Type="http://schemas.openxmlformats.org/officeDocument/2006/relationships/image" Target="../media/image297.png"/><Relationship Id="rId210" Type="http://schemas.openxmlformats.org/officeDocument/2006/relationships/image" Target="../media/image386.png"/><Relationship Id="rId392" Type="http://schemas.openxmlformats.org/officeDocument/2006/relationships/customXml" Target="../ink/ink528.xml"/><Relationship Id="rId427" Type="http://schemas.openxmlformats.org/officeDocument/2006/relationships/customXml" Target="../ink/ink546.xml"/><Relationship Id="rId448" Type="http://schemas.openxmlformats.org/officeDocument/2006/relationships/customXml" Target="../ink/ink557.xml"/><Relationship Id="rId469" Type="http://schemas.openxmlformats.org/officeDocument/2006/relationships/image" Target="../media/image505.png"/><Relationship Id="rId26" Type="http://schemas.openxmlformats.org/officeDocument/2006/relationships/customXml" Target="../ink/ink334.xml"/><Relationship Id="rId231" Type="http://schemas.openxmlformats.org/officeDocument/2006/relationships/image" Target="../media/image396.png"/><Relationship Id="rId252" Type="http://schemas.openxmlformats.org/officeDocument/2006/relationships/image" Target="../media/image406.png"/><Relationship Id="rId273" Type="http://schemas.openxmlformats.org/officeDocument/2006/relationships/image" Target="../media/image415.png"/><Relationship Id="rId294" Type="http://schemas.openxmlformats.org/officeDocument/2006/relationships/image" Target="../media/image425.png"/><Relationship Id="rId308" Type="http://schemas.openxmlformats.org/officeDocument/2006/relationships/customXml" Target="../ink/ink483.xml"/><Relationship Id="rId329" Type="http://schemas.openxmlformats.org/officeDocument/2006/relationships/customXml" Target="../ink/ink495.xml"/><Relationship Id="rId480" Type="http://schemas.openxmlformats.org/officeDocument/2006/relationships/image" Target="../media/image510.png"/><Relationship Id="rId515" Type="http://schemas.openxmlformats.org/officeDocument/2006/relationships/image" Target="../media/image527.png"/><Relationship Id="rId47" Type="http://schemas.openxmlformats.org/officeDocument/2006/relationships/image" Target="../media/image312.png"/><Relationship Id="rId68" Type="http://schemas.openxmlformats.org/officeDocument/2006/relationships/customXml" Target="../ink/ink356.xml"/><Relationship Id="rId89" Type="http://schemas.openxmlformats.org/officeDocument/2006/relationships/customXml" Target="../ink/ink367.xml"/><Relationship Id="rId112" Type="http://schemas.openxmlformats.org/officeDocument/2006/relationships/customXml" Target="../ink/ink379.xml"/><Relationship Id="rId133" Type="http://schemas.openxmlformats.org/officeDocument/2006/relationships/customXml" Target="../ink/ink391.xml"/><Relationship Id="rId154" Type="http://schemas.openxmlformats.org/officeDocument/2006/relationships/image" Target="../media/image360.png"/><Relationship Id="rId175" Type="http://schemas.openxmlformats.org/officeDocument/2006/relationships/customXml" Target="../ink/ink412.xml"/><Relationship Id="rId340" Type="http://schemas.openxmlformats.org/officeDocument/2006/relationships/customXml" Target="../ink/ink501.xml"/><Relationship Id="rId361" Type="http://schemas.openxmlformats.org/officeDocument/2006/relationships/image" Target="../media/image454.png"/><Relationship Id="rId196" Type="http://schemas.openxmlformats.org/officeDocument/2006/relationships/image" Target="../media/image379.png"/><Relationship Id="rId200" Type="http://schemas.openxmlformats.org/officeDocument/2006/relationships/image" Target="../media/image381.png"/><Relationship Id="rId382" Type="http://schemas.openxmlformats.org/officeDocument/2006/relationships/customXml" Target="../ink/ink523.xml"/><Relationship Id="rId417" Type="http://schemas.openxmlformats.org/officeDocument/2006/relationships/customXml" Target="../ink/ink541.xml"/><Relationship Id="rId438" Type="http://schemas.openxmlformats.org/officeDocument/2006/relationships/image" Target="../media/image490.png"/><Relationship Id="rId459" Type="http://schemas.openxmlformats.org/officeDocument/2006/relationships/image" Target="../media/image500.png"/><Relationship Id="rId16" Type="http://schemas.openxmlformats.org/officeDocument/2006/relationships/customXml" Target="../ink/ink329.xml"/><Relationship Id="rId221" Type="http://schemas.openxmlformats.org/officeDocument/2006/relationships/customXml" Target="../ink/ink436.xml"/><Relationship Id="rId242" Type="http://schemas.openxmlformats.org/officeDocument/2006/relationships/customXml" Target="../ink/ink447.xml"/><Relationship Id="rId263" Type="http://schemas.openxmlformats.org/officeDocument/2006/relationships/customXml" Target="../ink/ink459.xml"/><Relationship Id="rId284" Type="http://schemas.openxmlformats.org/officeDocument/2006/relationships/customXml" Target="../ink/ink470.xml"/><Relationship Id="rId319" Type="http://schemas.openxmlformats.org/officeDocument/2006/relationships/image" Target="../media/image435.png"/><Relationship Id="rId470" Type="http://schemas.openxmlformats.org/officeDocument/2006/relationships/customXml" Target="../ink/ink568.xml"/><Relationship Id="rId491" Type="http://schemas.openxmlformats.org/officeDocument/2006/relationships/image" Target="../media/image515.png"/><Relationship Id="rId505" Type="http://schemas.openxmlformats.org/officeDocument/2006/relationships/image" Target="../media/image522.png"/><Relationship Id="rId526" Type="http://schemas.openxmlformats.org/officeDocument/2006/relationships/image" Target="../media/image532.png"/><Relationship Id="rId37" Type="http://schemas.openxmlformats.org/officeDocument/2006/relationships/customXml" Target="../ink/ink340.xml"/><Relationship Id="rId58" Type="http://schemas.openxmlformats.org/officeDocument/2006/relationships/customXml" Target="../ink/ink351.xml"/><Relationship Id="rId79" Type="http://schemas.openxmlformats.org/officeDocument/2006/relationships/customXml" Target="../ink/ink362.xml"/><Relationship Id="rId102" Type="http://schemas.openxmlformats.org/officeDocument/2006/relationships/image" Target="../media/image337.png"/><Relationship Id="rId123" Type="http://schemas.openxmlformats.org/officeDocument/2006/relationships/image" Target="../media/image345.png"/><Relationship Id="rId144" Type="http://schemas.openxmlformats.org/officeDocument/2006/relationships/image" Target="../media/image355.png"/><Relationship Id="rId330" Type="http://schemas.openxmlformats.org/officeDocument/2006/relationships/image" Target="../media/image440.png"/><Relationship Id="rId90" Type="http://schemas.openxmlformats.org/officeDocument/2006/relationships/image" Target="../media/image332.png"/><Relationship Id="rId165" Type="http://schemas.openxmlformats.org/officeDocument/2006/relationships/customXml" Target="../ink/ink407.xml"/><Relationship Id="rId186" Type="http://schemas.openxmlformats.org/officeDocument/2006/relationships/customXml" Target="../ink/ink418.xml"/><Relationship Id="rId351" Type="http://schemas.openxmlformats.org/officeDocument/2006/relationships/customXml" Target="../ink/ink507.xml"/><Relationship Id="rId372" Type="http://schemas.openxmlformats.org/officeDocument/2006/relationships/customXml" Target="../ink/ink518.xml"/><Relationship Id="rId393" Type="http://schemas.openxmlformats.org/officeDocument/2006/relationships/image" Target="../media/image469.png"/><Relationship Id="rId407" Type="http://schemas.openxmlformats.org/officeDocument/2006/relationships/customXml" Target="../ink/ink536.xml"/><Relationship Id="rId428" Type="http://schemas.openxmlformats.org/officeDocument/2006/relationships/image" Target="../media/image485.png"/><Relationship Id="rId449" Type="http://schemas.openxmlformats.org/officeDocument/2006/relationships/image" Target="../media/image495.png"/><Relationship Id="rId211" Type="http://schemas.openxmlformats.org/officeDocument/2006/relationships/customXml" Target="../ink/ink431.xml"/><Relationship Id="rId232" Type="http://schemas.openxmlformats.org/officeDocument/2006/relationships/customXml" Target="../ink/ink442.xml"/><Relationship Id="rId253" Type="http://schemas.openxmlformats.org/officeDocument/2006/relationships/customXml" Target="../ink/ink453.xml"/><Relationship Id="rId274" Type="http://schemas.openxmlformats.org/officeDocument/2006/relationships/customXml" Target="../ink/ink465.xml"/><Relationship Id="rId295" Type="http://schemas.openxmlformats.org/officeDocument/2006/relationships/customXml" Target="../ink/ink476.xml"/><Relationship Id="rId309" Type="http://schemas.openxmlformats.org/officeDocument/2006/relationships/image" Target="../media/image431.png"/><Relationship Id="rId460" Type="http://schemas.openxmlformats.org/officeDocument/2006/relationships/customXml" Target="../ink/ink563.xml"/><Relationship Id="rId481" Type="http://schemas.openxmlformats.org/officeDocument/2006/relationships/customXml" Target="../ink/ink574.xml"/><Relationship Id="rId516" Type="http://schemas.openxmlformats.org/officeDocument/2006/relationships/customXml" Target="../ink/ink592.xml"/><Relationship Id="rId27" Type="http://schemas.openxmlformats.org/officeDocument/2006/relationships/image" Target="../media/image60.png"/><Relationship Id="rId48" Type="http://schemas.openxmlformats.org/officeDocument/2006/relationships/customXml" Target="../ink/ink346.xml"/><Relationship Id="rId69" Type="http://schemas.openxmlformats.org/officeDocument/2006/relationships/image" Target="../media/image323.png"/><Relationship Id="rId113" Type="http://schemas.openxmlformats.org/officeDocument/2006/relationships/image" Target="../media/image341.png"/><Relationship Id="rId134" Type="http://schemas.openxmlformats.org/officeDocument/2006/relationships/image" Target="../media/image350.png"/><Relationship Id="rId320" Type="http://schemas.openxmlformats.org/officeDocument/2006/relationships/customXml" Target="../ink/ink490.xml"/><Relationship Id="rId80" Type="http://schemas.openxmlformats.org/officeDocument/2006/relationships/image" Target="../media/image328.png"/><Relationship Id="rId155" Type="http://schemas.openxmlformats.org/officeDocument/2006/relationships/customXml" Target="../ink/ink402.xml"/><Relationship Id="rId176" Type="http://schemas.openxmlformats.org/officeDocument/2006/relationships/image" Target="../media/image371.png"/><Relationship Id="rId197" Type="http://schemas.openxmlformats.org/officeDocument/2006/relationships/customXml" Target="../ink/ink424.xml"/><Relationship Id="rId341" Type="http://schemas.openxmlformats.org/officeDocument/2006/relationships/image" Target="../media/image445.png"/><Relationship Id="rId362" Type="http://schemas.openxmlformats.org/officeDocument/2006/relationships/customXml" Target="../ink/ink513.xml"/><Relationship Id="rId383" Type="http://schemas.openxmlformats.org/officeDocument/2006/relationships/image" Target="../media/image465.png"/><Relationship Id="rId418" Type="http://schemas.openxmlformats.org/officeDocument/2006/relationships/image" Target="../media/image481.png"/><Relationship Id="rId439" Type="http://schemas.openxmlformats.org/officeDocument/2006/relationships/customXml" Target="../ink/ink552.xml"/><Relationship Id="rId201" Type="http://schemas.openxmlformats.org/officeDocument/2006/relationships/customXml" Target="../ink/ink426.xml"/><Relationship Id="rId222" Type="http://schemas.openxmlformats.org/officeDocument/2006/relationships/image" Target="../media/image392.png"/><Relationship Id="rId243" Type="http://schemas.openxmlformats.org/officeDocument/2006/relationships/customXml" Target="../ink/ink448.xml"/><Relationship Id="rId264" Type="http://schemas.openxmlformats.org/officeDocument/2006/relationships/image" Target="../media/image411.png"/><Relationship Id="rId285" Type="http://schemas.openxmlformats.org/officeDocument/2006/relationships/image" Target="../media/image421.png"/><Relationship Id="rId450" Type="http://schemas.openxmlformats.org/officeDocument/2006/relationships/customXml" Target="../ink/ink558.xml"/><Relationship Id="rId471" Type="http://schemas.openxmlformats.org/officeDocument/2006/relationships/image" Target="../media/image506.png"/><Relationship Id="rId506" Type="http://schemas.openxmlformats.org/officeDocument/2006/relationships/customXml" Target="../ink/ink587.xml"/><Relationship Id="rId17" Type="http://schemas.openxmlformats.org/officeDocument/2006/relationships/image" Target="../media/image300.png"/><Relationship Id="rId38" Type="http://schemas.openxmlformats.org/officeDocument/2006/relationships/image" Target="../media/image308.png"/><Relationship Id="rId59" Type="http://schemas.openxmlformats.org/officeDocument/2006/relationships/image" Target="../media/image318.png"/><Relationship Id="rId103" Type="http://schemas.openxmlformats.org/officeDocument/2006/relationships/customXml" Target="../ink/ink374.xml"/><Relationship Id="rId124" Type="http://schemas.openxmlformats.org/officeDocument/2006/relationships/customXml" Target="../ink/ink386.xml"/><Relationship Id="rId310" Type="http://schemas.openxmlformats.org/officeDocument/2006/relationships/customXml" Target="../ink/ink484.xml"/><Relationship Id="rId492" Type="http://schemas.openxmlformats.org/officeDocument/2006/relationships/customXml" Target="../ink/ink580.xml"/><Relationship Id="rId527" Type="http://schemas.openxmlformats.org/officeDocument/2006/relationships/customXml" Target="../ink/ink598.xml"/><Relationship Id="rId70" Type="http://schemas.openxmlformats.org/officeDocument/2006/relationships/customXml" Target="../ink/ink357.xml"/><Relationship Id="rId91" Type="http://schemas.openxmlformats.org/officeDocument/2006/relationships/customXml" Target="../ink/ink368.xml"/><Relationship Id="rId145" Type="http://schemas.openxmlformats.org/officeDocument/2006/relationships/customXml" Target="../ink/ink397.xml"/><Relationship Id="rId166" Type="http://schemas.openxmlformats.org/officeDocument/2006/relationships/image" Target="../media/image366.png"/><Relationship Id="rId187" Type="http://schemas.openxmlformats.org/officeDocument/2006/relationships/customXml" Target="../ink/ink419.xml"/><Relationship Id="rId331" Type="http://schemas.openxmlformats.org/officeDocument/2006/relationships/customXml" Target="../ink/ink496.xml"/><Relationship Id="rId352" Type="http://schemas.openxmlformats.org/officeDocument/2006/relationships/customXml" Target="../ink/ink508.xml"/><Relationship Id="rId373" Type="http://schemas.openxmlformats.org/officeDocument/2006/relationships/image" Target="../media/image460.png"/><Relationship Id="rId394" Type="http://schemas.openxmlformats.org/officeDocument/2006/relationships/customXml" Target="../ink/ink529.xml"/><Relationship Id="rId408" Type="http://schemas.openxmlformats.org/officeDocument/2006/relationships/image" Target="../media/image476.png"/><Relationship Id="rId429" Type="http://schemas.openxmlformats.org/officeDocument/2006/relationships/customXml" Target="../ink/ink547.xml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387.png"/><Relationship Id="rId233" Type="http://schemas.openxmlformats.org/officeDocument/2006/relationships/image" Target="../media/image397.png"/><Relationship Id="rId254" Type="http://schemas.openxmlformats.org/officeDocument/2006/relationships/customXml" Target="../ink/ink454.xml"/><Relationship Id="rId440" Type="http://schemas.openxmlformats.org/officeDocument/2006/relationships/image" Target="../media/image491.png"/><Relationship Id="rId28" Type="http://schemas.openxmlformats.org/officeDocument/2006/relationships/customXml" Target="../ink/ink335.xml"/><Relationship Id="rId49" Type="http://schemas.openxmlformats.org/officeDocument/2006/relationships/image" Target="../media/image313.png"/><Relationship Id="rId114" Type="http://schemas.openxmlformats.org/officeDocument/2006/relationships/customXml" Target="../ink/ink380.xml"/><Relationship Id="rId275" Type="http://schemas.openxmlformats.org/officeDocument/2006/relationships/image" Target="../media/image416.png"/><Relationship Id="rId296" Type="http://schemas.openxmlformats.org/officeDocument/2006/relationships/image" Target="../media/image426.png"/><Relationship Id="rId300" Type="http://schemas.openxmlformats.org/officeDocument/2006/relationships/image" Target="../media/image428.png"/><Relationship Id="rId461" Type="http://schemas.openxmlformats.org/officeDocument/2006/relationships/image" Target="../media/image501.png"/><Relationship Id="rId482" Type="http://schemas.openxmlformats.org/officeDocument/2006/relationships/image" Target="../media/image511.png"/><Relationship Id="rId517" Type="http://schemas.openxmlformats.org/officeDocument/2006/relationships/image" Target="../media/image528.png"/><Relationship Id="rId60" Type="http://schemas.openxmlformats.org/officeDocument/2006/relationships/customXml" Target="../ink/ink352.xml"/><Relationship Id="rId81" Type="http://schemas.openxmlformats.org/officeDocument/2006/relationships/customXml" Target="../ink/ink363.xml"/><Relationship Id="rId135" Type="http://schemas.openxmlformats.org/officeDocument/2006/relationships/customXml" Target="../ink/ink392.xml"/><Relationship Id="rId156" Type="http://schemas.openxmlformats.org/officeDocument/2006/relationships/image" Target="../media/image361.png"/><Relationship Id="rId177" Type="http://schemas.openxmlformats.org/officeDocument/2006/relationships/customXml" Target="../ink/ink413.xml"/><Relationship Id="rId198" Type="http://schemas.openxmlformats.org/officeDocument/2006/relationships/image" Target="../media/image380.png"/><Relationship Id="rId321" Type="http://schemas.openxmlformats.org/officeDocument/2006/relationships/image" Target="../media/image436.png"/><Relationship Id="rId342" Type="http://schemas.openxmlformats.org/officeDocument/2006/relationships/customXml" Target="../ink/ink502.xml"/><Relationship Id="rId363" Type="http://schemas.openxmlformats.org/officeDocument/2006/relationships/image" Target="../media/image455.png"/><Relationship Id="rId384" Type="http://schemas.openxmlformats.org/officeDocument/2006/relationships/customXml" Target="../ink/ink524.xml"/><Relationship Id="rId419" Type="http://schemas.openxmlformats.org/officeDocument/2006/relationships/customXml" Target="../ink/ink542.xml"/><Relationship Id="rId202" Type="http://schemas.openxmlformats.org/officeDocument/2006/relationships/image" Target="../media/image382.png"/><Relationship Id="rId223" Type="http://schemas.openxmlformats.org/officeDocument/2006/relationships/customXml" Target="../ink/ink437.xml"/><Relationship Id="rId244" Type="http://schemas.openxmlformats.org/officeDocument/2006/relationships/image" Target="../media/image402.png"/><Relationship Id="rId430" Type="http://schemas.openxmlformats.org/officeDocument/2006/relationships/image" Target="../media/image486.png"/><Relationship Id="rId18" Type="http://schemas.openxmlformats.org/officeDocument/2006/relationships/customXml" Target="../ink/ink330.xml"/><Relationship Id="rId39" Type="http://schemas.openxmlformats.org/officeDocument/2006/relationships/customXml" Target="../ink/ink341.xml"/><Relationship Id="rId265" Type="http://schemas.openxmlformats.org/officeDocument/2006/relationships/customXml" Target="../ink/ink460.xml"/><Relationship Id="rId286" Type="http://schemas.openxmlformats.org/officeDocument/2006/relationships/customXml" Target="../ink/ink471.xml"/><Relationship Id="rId451" Type="http://schemas.openxmlformats.org/officeDocument/2006/relationships/image" Target="../media/image496.png"/><Relationship Id="rId472" Type="http://schemas.openxmlformats.org/officeDocument/2006/relationships/customXml" Target="../ink/ink569.xml"/><Relationship Id="rId493" Type="http://schemas.openxmlformats.org/officeDocument/2006/relationships/image" Target="../media/image516.png"/><Relationship Id="rId507" Type="http://schemas.openxmlformats.org/officeDocument/2006/relationships/image" Target="../media/image523.png"/><Relationship Id="rId528" Type="http://schemas.openxmlformats.org/officeDocument/2006/relationships/image" Target="../media/image533.png"/><Relationship Id="rId50" Type="http://schemas.openxmlformats.org/officeDocument/2006/relationships/customXml" Target="../ink/ink347.xml"/><Relationship Id="rId104" Type="http://schemas.openxmlformats.org/officeDocument/2006/relationships/image" Target="../media/image338.png"/><Relationship Id="rId125" Type="http://schemas.openxmlformats.org/officeDocument/2006/relationships/image" Target="../media/image346.png"/><Relationship Id="rId146" Type="http://schemas.openxmlformats.org/officeDocument/2006/relationships/image" Target="../media/image356.png"/><Relationship Id="rId167" Type="http://schemas.openxmlformats.org/officeDocument/2006/relationships/customXml" Target="../ink/ink408.xml"/><Relationship Id="rId188" Type="http://schemas.openxmlformats.org/officeDocument/2006/relationships/image" Target="../media/image56.png"/><Relationship Id="rId311" Type="http://schemas.openxmlformats.org/officeDocument/2006/relationships/image" Target="../media/image432.png"/><Relationship Id="rId332" Type="http://schemas.openxmlformats.org/officeDocument/2006/relationships/image" Target="../media/image441.png"/><Relationship Id="rId353" Type="http://schemas.openxmlformats.org/officeDocument/2006/relationships/image" Target="../media/image450.png"/><Relationship Id="rId374" Type="http://schemas.openxmlformats.org/officeDocument/2006/relationships/customXml" Target="../ink/ink519.xml"/><Relationship Id="rId395" Type="http://schemas.openxmlformats.org/officeDocument/2006/relationships/image" Target="../media/image470.png"/><Relationship Id="rId409" Type="http://schemas.openxmlformats.org/officeDocument/2006/relationships/customXml" Target="../ink/ink537.xml"/><Relationship Id="rId71" Type="http://schemas.openxmlformats.org/officeDocument/2006/relationships/customXml" Target="../ink/ink358.xml"/><Relationship Id="rId92" Type="http://schemas.openxmlformats.org/officeDocument/2006/relationships/image" Target="../media/image333.png"/><Relationship Id="rId213" Type="http://schemas.openxmlformats.org/officeDocument/2006/relationships/customXml" Target="../ink/ink432.xml"/><Relationship Id="rId234" Type="http://schemas.openxmlformats.org/officeDocument/2006/relationships/customXml" Target="../ink/ink443.xml"/><Relationship Id="rId420" Type="http://schemas.openxmlformats.org/officeDocument/2006/relationships/image" Target="../media/image482.png"/><Relationship Id="rId2" Type="http://schemas.openxmlformats.org/officeDocument/2006/relationships/customXml" Target="../ink/ink322.xml"/><Relationship Id="rId29" Type="http://schemas.openxmlformats.org/officeDocument/2006/relationships/image" Target="../media/image304.png"/><Relationship Id="rId255" Type="http://schemas.openxmlformats.org/officeDocument/2006/relationships/image" Target="../media/image407.png"/><Relationship Id="rId276" Type="http://schemas.openxmlformats.org/officeDocument/2006/relationships/customXml" Target="../ink/ink466.xml"/><Relationship Id="rId297" Type="http://schemas.openxmlformats.org/officeDocument/2006/relationships/customXml" Target="../ink/ink477.xml"/><Relationship Id="rId441" Type="http://schemas.openxmlformats.org/officeDocument/2006/relationships/customXml" Target="../ink/ink553.xml"/><Relationship Id="rId462" Type="http://schemas.openxmlformats.org/officeDocument/2006/relationships/customXml" Target="../ink/ink564.xml"/><Relationship Id="rId483" Type="http://schemas.openxmlformats.org/officeDocument/2006/relationships/customXml" Target="../ink/ink575.xml"/><Relationship Id="rId518" Type="http://schemas.openxmlformats.org/officeDocument/2006/relationships/customXml" Target="../ink/ink593.xml"/><Relationship Id="rId40" Type="http://schemas.openxmlformats.org/officeDocument/2006/relationships/image" Target="../media/image309.png"/><Relationship Id="rId115" Type="http://schemas.openxmlformats.org/officeDocument/2006/relationships/customXml" Target="../ink/ink381.xml"/><Relationship Id="rId136" Type="http://schemas.openxmlformats.org/officeDocument/2006/relationships/image" Target="../media/image351.png"/><Relationship Id="rId157" Type="http://schemas.openxmlformats.org/officeDocument/2006/relationships/customXml" Target="../ink/ink403.xml"/><Relationship Id="rId178" Type="http://schemas.openxmlformats.org/officeDocument/2006/relationships/image" Target="../media/image372.png"/><Relationship Id="rId301" Type="http://schemas.openxmlformats.org/officeDocument/2006/relationships/customXml" Target="../ink/ink479.xml"/><Relationship Id="rId322" Type="http://schemas.openxmlformats.org/officeDocument/2006/relationships/customXml" Target="../ink/ink491.xml"/><Relationship Id="rId343" Type="http://schemas.openxmlformats.org/officeDocument/2006/relationships/image" Target="../media/image446.png"/><Relationship Id="rId364" Type="http://schemas.openxmlformats.org/officeDocument/2006/relationships/customXml" Target="../ink/ink514.xml"/><Relationship Id="rId61" Type="http://schemas.openxmlformats.org/officeDocument/2006/relationships/image" Target="../media/image319.png"/><Relationship Id="rId82" Type="http://schemas.openxmlformats.org/officeDocument/2006/relationships/image" Target="../media/image329.png"/><Relationship Id="rId199" Type="http://schemas.openxmlformats.org/officeDocument/2006/relationships/customXml" Target="../ink/ink425.xml"/><Relationship Id="rId203" Type="http://schemas.openxmlformats.org/officeDocument/2006/relationships/customXml" Target="../ink/ink427.xml"/><Relationship Id="rId385" Type="http://schemas.openxmlformats.org/officeDocument/2006/relationships/image" Target="../media/image466.png"/><Relationship Id="rId19" Type="http://schemas.openxmlformats.org/officeDocument/2006/relationships/image" Target="../media/image301.png"/><Relationship Id="rId224" Type="http://schemas.openxmlformats.org/officeDocument/2006/relationships/image" Target="../media/image393.png"/><Relationship Id="rId245" Type="http://schemas.openxmlformats.org/officeDocument/2006/relationships/customXml" Target="../ink/ink449.xml"/><Relationship Id="rId266" Type="http://schemas.openxmlformats.org/officeDocument/2006/relationships/image" Target="../media/image412.png"/><Relationship Id="rId287" Type="http://schemas.openxmlformats.org/officeDocument/2006/relationships/image" Target="../media/image422.png"/><Relationship Id="rId410" Type="http://schemas.openxmlformats.org/officeDocument/2006/relationships/image" Target="../media/image477.png"/><Relationship Id="rId431" Type="http://schemas.openxmlformats.org/officeDocument/2006/relationships/customXml" Target="../ink/ink548.xml"/><Relationship Id="rId452" Type="http://schemas.openxmlformats.org/officeDocument/2006/relationships/customXml" Target="../ink/ink559.xml"/><Relationship Id="rId473" Type="http://schemas.openxmlformats.org/officeDocument/2006/relationships/image" Target="../media/image507.png"/><Relationship Id="rId494" Type="http://schemas.openxmlformats.org/officeDocument/2006/relationships/customXml" Target="../ink/ink581.xml"/><Relationship Id="rId508" Type="http://schemas.openxmlformats.org/officeDocument/2006/relationships/customXml" Target="../ink/ink588.xml"/><Relationship Id="rId30" Type="http://schemas.openxmlformats.org/officeDocument/2006/relationships/customXml" Target="../ink/ink336.xml"/><Relationship Id="rId105" Type="http://schemas.openxmlformats.org/officeDocument/2006/relationships/customXml" Target="../ink/ink375.xml"/><Relationship Id="rId126" Type="http://schemas.openxmlformats.org/officeDocument/2006/relationships/customXml" Target="../ink/ink387.xml"/><Relationship Id="rId147" Type="http://schemas.openxmlformats.org/officeDocument/2006/relationships/customXml" Target="../ink/ink398.xml"/><Relationship Id="rId168" Type="http://schemas.openxmlformats.org/officeDocument/2006/relationships/image" Target="../media/image367.png"/><Relationship Id="rId312" Type="http://schemas.openxmlformats.org/officeDocument/2006/relationships/customXml" Target="../ink/ink485.xml"/><Relationship Id="rId333" Type="http://schemas.openxmlformats.org/officeDocument/2006/relationships/customXml" Target="../ink/ink497.xml"/><Relationship Id="rId354" Type="http://schemas.openxmlformats.org/officeDocument/2006/relationships/customXml" Target="../ink/ink509.xml"/><Relationship Id="rId51" Type="http://schemas.openxmlformats.org/officeDocument/2006/relationships/image" Target="../media/image314.png"/><Relationship Id="rId72" Type="http://schemas.openxmlformats.org/officeDocument/2006/relationships/image" Target="../media/image324.png"/><Relationship Id="rId93" Type="http://schemas.openxmlformats.org/officeDocument/2006/relationships/customXml" Target="../ink/ink369.xml"/><Relationship Id="rId189" Type="http://schemas.openxmlformats.org/officeDocument/2006/relationships/customXml" Target="../ink/ink420.xml"/><Relationship Id="rId375" Type="http://schemas.openxmlformats.org/officeDocument/2006/relationships/image" Target="../media/image461.png"/><Relationship Id="rId396" Type="http://schemas.openxmlformats.org/officeDocument/2006/relationships/customXml" Target="../ink/ink530.xml"/><Relationship Id="rId3" Type="http://schemas.openxmlformats.org/officeDocument/2006/relationships/image" Target="../media/image294.png"/><Relationship Id="rId214" Type="http://schemas.openxmlformats.org/officeDocument/2006/relationships/image" Target="../media/image388.png"/><Relationship Id="rId235" Type="http://schemas.openxmlformats.org/officeDocument/2006/relationships/image" Target="../media/image398.png"/><Relationship Id="rId256" Type="http://schemas.openxmlformats.org/officeDocument/2006/relationships/customXml" Target="../ink/ink455.xml"/><Relationship Id="rId277" Type="http://schemas.openxmlformats.org/officeDocument/2006/relationships/image" Target="../media/image417.png"/><Relationship Id="rId298" Type="http://schemas.openxmlformats.org/officeDocument/2006/relationships/image" Target="../media/image427.png"/><Relationship Id="rId400" Type="http://schemas.openxmlformats.org/officeDocument/2006/relationships/customXml" Target="../ink/ink532.xml"/><Relationship Id="rId421" Type="http://schemas.openxmlformats.org/officeDocument/2006/relationships/customXml" Target="../ink/ink543.xml"/><Relationship Id="rId442" Type="http://schemas.openxmlformats.org/officeDocument/2006/relationships/customXml" Target="../ink/ink554.xml"/><Relationship Id="rId463" Type="http://schemas.openxmlformats.org/officeDocument/2006/relationships/image" Target="../media/image502.png"/><Relationship Id="rId484" Type="http://schemas.openxmlformats.org/officeDocument/2006/relationships/image" Target="../media/image512.png"/><Relationship Id="rId519" Type="http://schemas.openxmlformats.org/officeDocument/2006/relationships/image" Target="../media/image529.png"/><Relationship Id="rId116" Type="http://schemas.openxmlformats.org/officeDocument/2006/relationships/customXml" Target="../ink/ink382.xml"/><Relationship Id="rId137" Type="http://schemas.openxmlformats.org/officeDocument/2006/relationships/customXml" Target="../ink/ink393.xml"/><Relationship Id="rId158" Type="http://schemas.openxmlformats.org/officeDocument/2006/relationships/image" Target="../media/image362.png"/><Relationship Id="rId302" Type="http://schemas.openxmlformats.org/officeDocument/2006/relationships/customXml" Target="../ink/ink480.xml"/><Relationship Id="rId323" Type="http://schemas.openxmlformats.org/officeDocument/2006/relationships/image" Target="../media/image437.png"/><Relationship Id="rId344" Type="http://schemas.openxmlformats.org/officeDocument/2006/relationships/customXml" Target="../ink/ink503.xml"/><Relationship Id="rId20" Type="http://schemas.openxmlformats.org/officeDocument/2006/relationships/customXml" Target="../ink/ink331.xml"/><Relationship Id="rId41" Type="http://schemas.openxmlformats.org/officeDocument/2006/relationships/customXml" Target="../ink/ink342.xml"/><Relationship Id="rId62" Type="http://schemas.openxmlformats.org/officeDocument/2006/relationships/customXml" Target="../ink/ink353.xml"/><Relationship Id="rId83" Type="http://schemas.openxmlformats.org/officeDocument/2006/relationships/customXml" Target="../ink/ink364.xml"/><Relationship Id="rId179" Type="http://schemas.openxmlformats.org/officeDocument/2006/relationships/customXml" Target="../ink/ink414.xml"/><Relationship Id="rId365" Type="http://schemas.openxmlformats.org/officeDocument/2006/relationships/image" Target="../media/image456.png"/><Relationship Id="rId386" Type="http://schemas.openxmlformats.org/officeDocument/2006/relationships/customXml" Target="../ink/ink525.xml"/><Relationship Id="rId190" Type="http://schemas.openxmlformats.org/officeDocument/2006/relationships/image" Target="../media/image376.png"/><Relationship Id="rId204" Type="http://schemas.openxmlformats.org/officeDocument/2006/relationships/image" Target="../media/image383.png"/><Relationship Id="rId225" Type="http://schemas.openxmlformats.org/officeDocument/2006/relationships/customXml" Target="../ink/ink438.xml"/><Relationship Id="rId246" Type="http://schemas.openxmlformats.org/officeDocument/2006/relationships/image" Target="../media/image403.png"/><Relationship Id="rId267" Type="http://schemas.openxmlformats.org/officeDocument/2006/relationships/customXml" Target="../ink/ink461.xml"/><Relationship Id="rId288" Type="http://schemas.openxmlformats.org/officeDocument/2006/relationships/customXml" Target="../ink/ink472.xml"/><Relationship Id="rId411" Type="http://schemas.openxmlformats.org/officeDocument/2006/relationships/customXml" Target="../ink/ink538.xml"/><Relationship Id="rId432" Type="http://schemas.openxmlformats.org/officeDocument/2006/relationships/image" Target="../media/image487.png"/><Relationship Id="rId453" Type="http://schemas.openxmlformats.org/officeDocument/2006/relationships/image" Target="../media/image497.png"/><Relationship Id="rId474" Type="http://schemas.openxmlformats.org/officeDocument/2006/relationships/customXml" Target="../ink/ink570.xml"/><Relationship Id="rId509" Type="http://schemas.openxmlformats.org/officeDocument/2006/relationships/image" Target="../media/image524.png"/><Relationship Id="rId106" Type="http://schemas.openxmlformats.org/officeDocument/2006/relationships/image" Target="../media/image107.png"/><Relationship Id="rId127" Type="http://schemas.openxmlformats.org/officeDocument/2006/relationships/image" Target="../media/image347.png"/><Relationship Id="rId313" Type="http://schemas.openxmlformats.org/officeDocument/2006/relationships/image" Target="../media/image433.png"/><Relationship Id="rId495" Type="http://schemas.openxmlformats.org/officeDocument/2006/relationships/image" Target="../media/image517.png"/><Relationship Id="rId10" Type="http://schemas.openxmlformats.org/officeDocument/2006/relationships/customXml" Target="../ink/ink326.xml"/><Relationship Id="rId31" Type="http://schemas.openxmlformats.org/officeDocument/2006/relationships/image" Target="../media/image305.png"/><Relationship Id="rId52" Type="http://schemas.openxmlformats.org/officeDocument/2006/relationships/customXml" Target="../ink/ink348.xml"/><Relationship Id="rId73" Type="http://schemas.openxmlformats.org/officeDocument/2006/relationships/customXml" Target="../ink/ink359.xml"/><Relationship Id="rId94" Type="http://schemas.openxmlformats.org/officeDocument/2006/relationships/image" Target="../media/image334.png"/><Relationship Id="rId148" Type="http://schemas.openxmlformats.org/officeDocument/2006/relationships/image" Target="../media/image357.png"/><Relationship Id="rId169" Type="http://schemas.openxmlformats.org/officeDocument/2006/relationships/customXml" Target="../ink/ink409.xml"/><Relationship Id="rId334" Type="http://schemas.openxmlformats.org/officeDocument/2006/relationships/image" Target="../media/image442.png"/><Relationship Id="rId355" Type="http://schemas.openxmlformats.org/officeDocument/2006/relationships/image" Target="../media/image451.png"/><Relationship Id="rId376" Type="http://schemas.openxmlformats.org/officeDocument/2006/relationships/customXml" Target="../ink/ink520.xml"/><Relationship Id="rId397" Type="http://schemas.openxmlformats.org/officeDocument/2006/relationships/image" Target="../media/image471.png"/><Relationship Id="rId520" Type="http://schemas.openxmlformats.org/officeDocument/2006/relationships/customXml" Target="../ink/ink594.xml"/><Relationship Id="rId4" Type="http://schemas.openxmlformats.org/officeDocument/2006/relationships/customXml" Target="../ink/ink323.xml"/><Relationship Id="rId180" Type="http://schemas.openxmlformats.org/officeDocument/2006/relationships/image" Target="../media/image373.png"/><Relationship Id="rId215" Type="http://schemas.openxmlformats.org/officeDocument/2006/relationships/customXml" Target="../ink/ink433.xml"/><Relationship Id="rId236" Type="http://schemas.openxmlformats.org/officeDocument/2006/relationships/customXml" Target="../ink/ink444.xml"/><Relationship Id="rId257" Type="http://schemas.openxmlformats.org/officeDocument/2006/relationships/image" Target="../media/image408.png"/><Relationship Id="rId278" Type="http://schemas.openxmlformats.org/officeDocument/2006/relationships/customXml" Target="../ink/ink467.xml"/><Relationship Id="rId401" Type="http://schemas.openxmlformats.org/officeDocument/2006/relationships/image" Target="../media/image473.png"/><Relationship Id="rId422" Type="http://schemas.openxmlformats.org/officeDocument/2006/relationships/image" Target="../media/image483.png"/><Relationship Id="rId443" Type="http://schemas.openxmlformats.org/officeDocument/2006/relationships/image" Target="../media/image492.png"/><Relationship Id="rId464" Type="http://schemas.openxmlformats.org/officeDocument/2006/relationships/customXml" Target="../ink/ink565.xml"/><Relationship Id="rId303" Type="http://schemas.openxmlformats.org/officeDocument/2006/relationships/image" Target="../media/image429.png"/><Relationship Id="rId485" Type="http://schemas.openxmlformats.org/officeDocument/2006/relationships/customXml" Target="../ink/ink576.xml"/><Relationship Id="rId42" Type="http://schemas.openxmlformats.org/officeDocument/2006/relationships/image" Target="../media/image310.png"/><Relationship Id="rId84" Type="http://schemas.openxmlformats.org/officeDocument/2006/relationships/image" Target="../media/image133.png"/><Relationship Id="rId138" Type="http://schemas.openxmlformats.org/officeDocument/2006/relationships/image" Target="../media/image352.png"/><Relationship Id="rId345" Type="http://schemas.openxmlformats.org/officeDocument/2006/relationships/customXml" Target="../ink/ink504.xml"/><Relationship Id="rId387" Type="http://schemas.openxmlformats.org/officeDocument/2006/relationships/image" Target="../media/image283.png"/><Relationship Id="rId510" Type="http://schemas.openxmlformats.org/officeDocument/2006/relationships/customXml" Target="../ink/ink589.xml"/><Relationship Id="rId191" Type="http://schemas.openxmlformats.org/officeDocument/2006/relationships/customXml" Target="../ink/ink421.xml"/><Relationship Id="rId205" Type="http://schemas.openxmlformats.org/officeDocument/2006/relationships/customXml" Target="../ink/ink428.xml"/><Relationship Id="rId247" Type="http://schemas.openxmlformats.org/officeDocument/2006/relationships/customXml" Target="../ink/ink450.xml"/><Relationship Id="rId412" Type="http://schemas.openxmlformats.org/officeDocument/2006/relationships/image" Target="../media/image478.png"/><Relationship Id="rId107" Type="http://schemas.openxmlformats.org/officeDocument/2006/relationships/customXml" Target="../ink/ink376.xml"/><Relationship Id="rId289" Type="http://schemas.openxmlformats.org/officeDocument/2006/relationships/customXml" Target="../ink/ink473.xml"/><Relationship Id="rId454" Type="http://schemas.openxmlformats.org/officeDocument/2006/relationships/customXml" Target="../ink/ink560.xml"/><Relationship Id="rId496" Type="http://schemas.openxmlformats.org/officeDocument/2006/relationships/customXml" Target="../ink/ink582.xml"/><Relationship Id="rId11" Type="http://schemas.openxmlformats.org/officeDocument/2006/relationships/image" Target="../media/image298.png"/><Relationship Id="rId53" Type="http://schemas.openxmlformats.org/officeDocument/2006/relationships/image" Target="../media/image315.png"/><Relationship Id="rId149" Type="http://schemas.openxmlformats.org/officeDocument/2006/relationships/customXml" Target="../ink/ink399.xml"/><Relationship Id="rId314" Type="http://schemas.openxmlformats.org/officeDocument/2006/relationships/customXml" Target="../ink/ink486.xml"/><Relationship Id="rId356" Type="http://schemas.openxmlformats.org/officeDocument/2006/relationships/customXml" Target="../ink/ink510.xml"/><Relationship Id="rId398" Type="http://schemas.openxmlformats.org/officeDocument/2006/relationships/customXml" Target="../ink/ink531.xml"/><Relationship Id="rId521" Type="http://schemas.openxmlformats.org/officeDocument/2006/relationships/image" Target="../media/image530.png"/><Relationship Id="rId95" Type="http://schemas.openxmlformats.org/officeDocument/2006/relationships/customXml" Target="../ink/ink370.xml"/><Relationship Id="rId160" Type="http://schemas.openxmlformats.org/officeDocument/2006/relationships/image" Target="../media/image363.png"/><Relationship Id="rId216" Type="http://schemas.openxmlformats.org/officeDocument/2006/relationships/image" Target="../media/image389.png"/><Relationship Id="rId423" Type="http://schemas.openxmlformats.org/officeDocument/2006/relationships/customXml" Target="../ink/ink544.xml"/><Relationship Id="rId258" Type="http://schemas.openxmlformats.org/officeDocument/2006/relationships/customXml" Target="../ink/ink456.xml"/><Relationship Id="rId465" Type="http://schemas.openxmlformats.org/officeDocument/2006/relationships/image" Target="../media/image503.png"/><Relationship Id="rId22" Type="http://schemas.openxmlformats.org/officeDocument/2006/relationships/customXml" Target="../ink/ink332.xml"/><Relationship Id="rId64" Type="http://schemas.openxmlformats.org/officeDocument/2006/relationships/customXml" Target="../ink/ink354.xml"/><Relationship Id="rId118" Type="http://schemas.openxmlformats.org/officeDocument/2006/relationships/customXml" Target="../ink/ink383.xml"/><Relationship Id="rId325" Type="http://schemas.openxmlformats.org/officeDocument/2006/relationships/image" Target="../media/image438.png"/><Relationship Id="rId367" Type="http://schemas.openxmlformats.org/officeDocument/2006/relationships/image" Target="../media/image457.png"/><Relationship Id="rId171" Type="http://schemas.openxmlformats.org/officeDocument/2006/relationships/customXml" Target="../ink/ink410.xml"/><Relationship Id="rId227" Type="http://schemas.openxmlformats.org/officeDocument/2006/relationships/customXml" Target="../ink/ink439.xml"/><Relationship Id="rId269" Type="http://schemas.openxmlformats.org/officeDocument/2006/relationships/image" Target="../media/image413.png"/><Relationship Id="rId434" Type="http://schemas.openxmlformats.org/officeDocument/2006/relationships/image" Target="../media/image488.png"/><Relationship Id="rId476" Type="http://schemas.openxmlformats.org/officeDocument/2006/relationships/image" Target="../media/image508.png"/><Relationship Id="rId33" Type="http://schemas.openxmlformats.org/officeDocument/2006/relationships/customXml" Target="../ink/ink338.xml"/><Relationship Id="rId129" Type="http://schemas.openxmlformats.org/officeDocument/2006/relationships/image" Target="../media/image348.png"/><Relationship Id="rId280" Type="http://schemas.openxmlformats.org/officeDocument/2006/relationships/customXml" Target="../ink/ink468.xml"/><Relationship Id="rId336" Type="http://schemas.openxmlformats.org/officeDocument/2006/relationships/customXml" Target="../ink/ink499.xml"/><Relationship Id="rId501" Type="http://schemas.openxmlformats.org/officeDocument/2006/relationships/image" Target="../media/image520.png"/><Relationship Id="rId75" Type="http://schemas.openxmlformats.org/officeDocument/2006/relationships/customXml" Target="../ink/ink360.xml"/><Relationship Id="rId140" Type="http://schemas.openxmlformats.org/officeDocument/2006/relationships/image" Target="../media/image353.png"/><Relationship Id="rId182" Type="http://schemas.openxmlformats.org/officeDocument/2006/relationships/image" Target="../media/image374.png"/><Relationship Id="rId378" Type="http://schemas.openxmlformats.org/officeDocument/2006/relationships/customXml" Target="../ink/ink521.xml"/><Relationship Id="rId403" Type="http://schemas.openxmlformats.org/officeDocument/2006/relationships/customXml" Target="../ink/ink534.xml"/><Relationship Id="rId6" Type="http://schemas.openxmlformats.org/officeDocument/2006/relationships/customXml" Target="../ink/ink324.xml"/><Relationship Id="rId238" Type="http://schemas.openxmlformats.org/officeDocument/2006/relationships/customXml" Target="../ink/ink445.xml"/><Relationship Id="rId445" Type="http://schemas.openxmlformats.org/officeDocument/2006/relationships/image" Target="../media/image493.png"/><Relationship Id="rId487" Type="http://schemas.openxmlformats.org/officeDocument/2006/relationships/customXml" Target="../ink/ink577.xml"/><Relationship Id="rId291" Type="http://schemas.openxmlformats.org/officeDocument/2006/relationships/customXml" Target="../ink/ink474.xml"/><Relationship Id="rId305" Type="http://schemas.openxmlformats.org/officeDocument/2006/relationships/image" Target="../media/image430.png"/><Relationship Id="rId347" Type="http://schemas.openxmlformats.org/officeDocument/2006/relationships/customXml" Target="../ink/ink505.xml"/><Relationship Id="rId512" Type="http://schemas.openxmlformats.org/officeDocument/2006/relationships/customXml" Target="../ink/ink590.xml"/><Relationship Id="rId44" Type="http://schemas.openxmlformats.org/officeDocument/2006/relationships/image" Target="../media/image311.png"/><Relationship Id="rId86" Type="http://schemas.openxmlformats.org/officeDocument/2006/relationships/image" Target="../media/image330.png"/><Relationship Id="rId151" Type="http://schemas.openxmlformats.org/officeDocument/2006/relationships/customXml" Target="../ink/ink400.xml"/><Relationship Id="rId389" Type="http://schemas.openxmlformats.org/officeDocument/2006/relationships/image" Target="../media/image467.png"/><Relationship Id="rId193" Type="http://schemas.openxmlformats.org/officeDocument/2006/relationships/customXml" Target="../ink/ink422.xml"/><Relationship Id="rId207" Type="http://schemas.openxmlformats.org/officeDocument/2006/relationships/customXml" Target="../ink/ink429.xml"/><Relationship Id="rId249" Type="http://schemas.openxmlformats.org/officeDocument/2006/relationships/customXml" Target="../ink/ink451.xml"/><Relationship Id="rId414" Type="http://schemas.openxmlformats.org/officeDocument/2006/relationships/image" Target="../media/image479.png"/><Relationship Id="rId456" Type="http://schemas.openxmlformats.org/officeDocument/2006/relationships/customXml" Target="../ink/ink561.xml"/><Relationship Id="rId498" Type="http://schemas.openxmlformats.org/officeDocument/2006/relationships/customXml" Target="../ink/ink583.xml"/><Relationship Id="rId13" Type="http://schemas.openxmlformats.org/officeDocument/2006/relationships/image" Target="../media/image66.png"/><Relationship Id="rId109" Type="http://schemas.openxmlformats.org/officeDocument/2006/relationships/customXml" Target="../ink/ink377.xml"/><Relationship Id="rId260" Type="http://schemas.openxmlformats.org/officeDocument/2006/relationships/image" Target="../media/image409.png"/><Relationship Id="rId316" Type="http://schemas.openxmlformats.org/officeDocument/2006/relationships/customXml" Target="../ink/ink487.xml"/><Relationship Id="rId523" Type="http://schemas.openxmlformats.org/officeDocument/2006/relationships/customXml" Target="../ink/ink596.xml"/><Relationship Id="rId55" Type="http://schemas.openxmlformats.org/officeDocument/2006/relationships/image" Target="../media/image316.png"/><Relationship Id="rId97" Type="http://schemas.openxmlformats.org/officeDocument/2006/relationships/customXml" Target="../ink/ink371.xml"/><Relationship Id="rId120" Type="http://schemas.openxmlformats.org/officeDocument/2006/relationships/customXml" Target="../ink/ink384.xml"/><Relationship Id="rId358" Type="http://schemas.openxmlformats.org/officeDocument/2006/relationships/customXml" Target="../ink/ink511.xml"/><Relationship Id="rId162" Type="http://schemas.openxmlformats.org/officeDocument/2006/relationships/image" Target="../media/image364.png"/><Relationship Id="rId218" Type="http://schemas.openxmlformats.org/officeDocument/2006/relationships/image" Target="../media/image390.png"/><Relationship Id="rId425" Type="http://schemas.openxmlformats.org/officeDocument/2006/relationships/customXml" Target="../ink/ink545.xml"/><Relationship Id="rId467" Type="http://schemas.openxmlformats.org/officeDocument/2006/relationships/image" Target="../media/image504.png"/><Relationship Id="rId271" Type="http://schemas.openxmlformats.org/officeDocument/2006/relationships/image" Target="../media/image414.png"/><Relationship Id="rId24" Type="http://schemas.openxmlformats.org/officeDocument/2006/relationships/customXml" Target="../ink/ink333.xml"/><Relationship Id="rId66" Type="http://schemas.openxmlformats.org/officeDocument/2006/relationships/customXml" Target="../ink/ink355.xml"/><Relationship Id="rId131" Type="http://schemas.openxmlformats.org/officeDocument/2006/relationships/customXml" Target="../ink/ink390.xml"/><Relationship Id="rId327" Type="http://schemas.openxmlformats.org/officeDocument/2006/relationships/customXml" Target="../ink/ink494.xml"/><Relationship Id="rId369" Type="http://schemas.openxmlformats.org/officeDocument/2006/relationships/image" Target="../media/image458.png"/><Relationship Id="rId173" Type="http://schemas.openxmlformats.org/officeDocument/2006/relationships/customXml" Target="../ink/ink411.xml"/><Relationship Id="rId229" Type="http://schemas.openxmlformats.org/officeDocument/2006/relationships/image" Target="../media/image395.png"/><Relationship Id="rId380" Type="http://schemas.openxmlformats.org/officeDocument/2006/relationships/customXml" Target="../ink/ink522.xml"/><Relationship Id="rId436" Type="http://schemas.openxmlformats.org/officeDocument/2006/relationships/image" Target="../media/image489.png"/><Relationship Id="rId240" Type="http://schemas.openxmlformats.org/officeDocument/2006/relationships/customXml" Target="../ink/ink446.xml"/><Relationship Id="rId478" Type="http://schemas.openxmlformats.org/officeDocument/2006/relationships/image" Target="../media/image509.png"/><Relationship Id="rId35" Type="http://schemas.openxmlformats.org/officeDocument/2006/relationships/customXml" Target="../ink/ink339.xml"/><Relationship Id="rId77" Type="http://schemas.openxmlformats.org/officeDocument/2006/relationships/customXml" Target="../ink/ink361.xml"/><Relationship Id="rId100" Type="http://schemas.openxmlformats.org/officeDocument/2006/relationships/image" Target="../media/image336.png"/><Relationship Id="rId282" Type="http://schemas.openxmlformats.org/officeDocument/2006/relationships/customXml" Target="../ink/ink469.xml"/><Relationship Id="rId338" Type="http://schemas.openxmlformats.org/officeDocument/2006/relationships/customXml" Target="../ink/ink500.xml"/><Relationship Id="rId503" Type="http://schemas.openxmlformats.org/officeDocument/2006/relationships/image" Target="../media/image521.png"/></Relationships>
</file>

<file path=ppt/slides/_rels/slide1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78.png"/><Relationship Id="rId299" Type="http://schemas.openxmlformats.org/officeDocument/2006/relationships/image" Target="../media/image664.png"/><Relationship Id="rId21" Type="http://schemas.openxmlformats.org/officeDocument/2006/relationships/image" Target="../media/image1510.png"/><Relationship Id="rId63" Type="http://schemas.openxmlformats.org/officeDocument/2006/relationships/image" Target="../media/image551.png"/><Relationship Id="rId159" Type="http://schemas.openxmlformats.org/officeDocument/2006/relationships/image" Target="../media/image598.png"/><Relationship Id="rId324" Type="http://schemas.openxmlformats.org/officeDocument/2006/relationships/customXml" Target="../ink/ink766.xml"/><Relationship Id="rId366" Type="http://schemas.openxmlformats.org/officeDocument/2006/relationships/customXml" Target="../ink/ink788.xml"/><Relationship Id="rId531" Type="http://schemas.openxmlformats.org/officeDocument/2006/relationships/image" Target="../media/image775.png"/><Relationship Id="rId170" Type="http://schemas.openxmlformats.org/officeDocument/2006/relationships/image" Target="../media/image603.png"/><Relationship Id="rId226" Type="http://schemas.openxmlformats.org/officeDocument/2006/relationships/image" Target="../media/image629.png"/><Relationship Id="rId433" Type="http://schemas.openxmlformats.org/officeDocument/2006/relationships/image" Target="../media/image728.png"/><Relationship Id="rId268" Type="http://schemas.openxmlformats.org/officeDocument/2006/relationships/customXml" Target="../ink/ink737.xml"/><Relationship Id="rId475" Type="http://schemas.openxmlformats.org/officeDocument/2006/relationships/image" Target="../media/image748.png"/><Relationship Id="rId32" Type="http://schemas.openxmlformats.org/officeDocument/2006/relationships/customXml" Target="../ink/ink614.xml"/><Relationship Id="rId74" Type="http://schemas.openxmlformats.org/officeDocument/2006/relationships/customXml" Target="../ink/ink635.xml"/><Relationship Id="rId128" Type="http://schemas.openxmlformats.org/officeDocument/2006/relationships/customXml" Target="../ink/ink662.xml"/><Relationship Id="rId335" Type="http://schemas.openxmlformats.org/officeDocument/2006/relationships/image" Target="../media/image681.png"/><Relationship Id="rId377" Type="http://schemas.openxmlformats.org/officeDocument/2006/relationships/image" Target="../media/image701.png"/><Relationship Id="rId500" Type="http://schemas.openxmlformats.org/officeDocument/2006/relationships/customXml" Target="../ink/ink858.xml"/><Relationship Id="rId542" Type="http://schemas.openxmlformats.org/officeDocument/2006/relationships/customXml" Target="../ink/ink879.xml"/><Relationship Id="rId5" Type="http://schemas.openxmlformats.org/officeDocument/2006/relationships/image" Target="../media/image7100.png"/><Relationship Id="rId181" Type="http://schemas.openxmlformats.org/officeDocument/2006/relationships/image" Target="../media/image608.png"/><Relationship Id="rId237" Type="http://schemas.openxmlformats.org/officeDocument/2006/relationships/customXml" Target="../ink/ink721.xml"/><Relationship Id="rId402" Type="http://schemas.openxmlformats.org/officeDocument/2006/relationships/customXml" Target="../ink/ink806.xml"/><Relationship Id="rId279" Type="http://schemas.openxmlformats.org/officeDocument/2006/relationships/image" Target="../media/image654.png"/><Relationship Id="rId444" Type="http://schemas.openxmlformats.org/officeDocument/2006/relationships/image" Target="../media/image733.png"/><Relationship Id="rId486" Type="http://schemas.openxmlformats.org/officeDocument/2006/relationships/image" Target="../media/image753.png"/><Relationship Id="rId43" Type="http://schemas.openxmlformats.org/officeDocument/2006/relationships/image" Target="../media/image541.png"/><Relationship Id="rId139" Type="http://schemas.openxmlformats.org/officeDocument/2006/relationships/customXml" Target="../ink/ink668.xml"/><Relationship Id="rId290" Type="http://schemas.openxmlformats.org/officeDocument/2006/relationships/customXml" Target="../ink/ink748.xml"/><Relationship Id="rId304" Type="http://schemas.openxmlformats.org/officeDocument/2006/relationships/image" Target="../media/image666.png"/><Relationship Id="rId346" Type="http://schemas.openxmlformats.org/officeDocument/2006/relationships/image" Target="../media/image686.png"/><Relationship Id="rId388" Type="http://schemas.openxmlformats.org/officeDocument/2006/relationships/customXml" Target="../ink/ink799.xml"/><Relationship Id="rId511" Type="http://schemas.openxmlformats.org/officeDocument/2006/relationships/image" Target="../media/image765.png"/><Relationship Id="rId553" Type="http://schemas.openxmlformats.org/officeDocument/2006/relationships/image" Target="../media/image786.png"/><Relationship Id="rId85" Type="http://schemas.openxmlformats.org/officeDocument/2006/relationships/image" Target="../media/image562.png"/><Relationship Id="rId150" Type="http://schemas.openxmlformats.org/officeDocument/2006/relationships/customXml" Target="../ink/ink674.xml"/><Relationship Id="rId192" Type="http://schemas.openxmlformats.org/officeDocument/2006/relationships/customXml" Target="../ink/ink696.xml"/><Relationship Id="rId206" Type="http://schemas.openxmlformats.org/officeDocument/2006/relationships/customXml" Target="../ink/ink704.xml"/><Relationship Id="rId413" Type="http://schemas.openxmlformats.org/officeDocument/2006/relationships/customXml" Target="../ink/ink812.xml"/><Relationship Id="rId248" Type="http://schemas.openxmlformats.org/officeDocument/2006/relationships/image" Target="../media/image639.png"/><Relationship Id="rId455" Type="http://schemas.openxmlformats.org/officeDocument/2006/relationships/customXml" Target="../ink/ink834.xml"/><Relationship Id="rId497" Type="http://schemas.openxmlformats.org/officeDocument/2006/relationships/image" Target="../media/image758.png"/><Relationship Id="rId12" Type="http://schemas.openxmlformats.org/officeDocument/2006/relationships/customXml" Target="../ink/ink604.xml"/><Relationship Id="rId108" Type="http://schemas.openxmlformats.org/officeDocument/2006/relationships/customXml" Target="../ink/ink652.xml"/><Relationship Id="rId315" Type="http://schemas.openxmlformats.org/officeDocument/2006/relationships/image" Target="../media/image671.png"/><Relationship Id="rId357" Type="http://schemas.openxmlformats.org/officeDocument/2006/relationships/image" Target="../media/image691.png"/><Relationship Id="rId522" Type="http://schemas.openxmlformats.org/officeDocument/2006/relationships/customXml" Target="../ink/ink869.xml"/><Relationship Id="rId54" Type="http://schemas.openxmlformats.org/officeDocument/2006/relationships/customXml" Target="../ink/ink625.xml"/><Relationship Id="rId96" Type="http://schemas.openxmlformats.org/officeDocument/2006/relationships/customXml" Target="../ink/ink646.xml"/><Relationship Id="rId161" Type="http://schemas.openxmlformats.org/officeDocument/2006/relationships/image" Target="../media/image599.png"/><Relationship Id="rId217" Type="http://schemas.openxmlformats.org/officeDocument/2006/relationships/image" Target="../media/image625.png"/><Relationship Id="rId399" Type="http://schemas.openxmlformats.org/officeDocument/2006/relationships/image" Target="../media/image712.png"/><Relationship Id="rId259" Type="http://schemas.openxmlformats.org/officeDocument/2006/relationships/customXml" Target="../ink/ink732.xml"/><Relationship Id="rId424" Type="http://schemas.openxmlformats.org/officeDocument/2006/relationships/image" Target="../media/image724.png"/><Relationship Id="rId466" Type="http://schemas.openxmlformats.org/officeDocument/2006/relationships/image" Target="../media/image744.png"/><Relationship Id="rId23" Type="http://schemas.openxmlformats.org/officeDocument/2006/relationships/image" Target="../media/image1611.png"/><Relationship Id="rId119" Type="http://schemas.openxmlformats.org/officeDocument/2006/relationships/image" Target="../media/image579.png"/><Relationship Id="rId270" Type="http://schemas.openxmlformats.org/officeDocument/2006/relationships/customXml" Target="../ink/ink738.xml"/><Relationship Id="rId326" Type="http://schemas.openxmlformats.org/officeDocument/2006/relationships/customXml" Target="../ink/ink767.xml"/><Relationship Id="rId533" Type="http://schemas.openxmlformats.org/officeDocument/2006/relationships/image" Target="../media/image776.png"/><Relationship Id="rId65" Type="http://schemas.openxmlformats.org/officeDocument/2006/relationships/image" Target="../media/image552.png"/><Relationship Id="rId130" Type="http://schemas.openxmlformats.org/officeDocument/2006/relationships/customXml" Target="../ink/ink663.xml"/><Relationship Id="rId368" Type="http://schemas.openxmlformats.org/officeDocument/2006/relationships/customXml" Target="../ink/ink789.xml"/><Relationship Id="rId172" Type="http://schemas.openxmlformats.org/officeDocument/2006/relationships/image" Target="../media/image604.png"/><Relationship Id="rId228" Type="http://schemas.openxmlformats.org/officeDocument/2006/relationships/image" Target="../media/image630.png"/><Relationship Id="rId435" Type="http://schemas.openxmlformats.org/officeDocument/2006/relationships/customXml" Target="../ink/ink824.xml"/><Relationship Id="rId477" Type="http://schemas.openxmlformats.org/officeDocument/2006/relationships/image" Target="../media/image749.png"/><Relationship Id="rId281" Type="http://schemas.openxmlformats.org/officeDocument/2006/relationships/image" Target="../media/image655.png"/><Relationship Id="rId337" Type="http://schemas.openxmlformats.org/officeDocument/2006/relationships/image" Target="../media/image682.png"/><Relationship Id="rId502" Type="http://schemas.openxmlformats.org/officeDocument/2006/relationships/customXml" Target="../ink/ink859.xml"/><Relationship Id="rId34" Type="http://schemas.openxmlformats.org/officeDocument/2006/relationships/customXml" Target="../ink/ink615.xml"/><Relationship Id="rId76" Type="http://schemas.openxmlformats.org/officeDocument/2006/relationships/customXml" Target="../ink/ink636.xml"/><Relationship Id="rId141" Type="http://schemas.openxmlformats.org/officeDocument/2006/relationships/image" Target="../media/image589.png"/><Relationship Id="rId379" Type="http://schemas.openxmlformats.org/officeDocument/2006/relationships/image" Target="../media/image702.png"/><Relationship Id="rId544" Type="http://schemas.openxmlformats.org/officeDocument/2006/relationships/customXml" Target="../ink/ink880.xml"/><Relationship Id="rId7" Type="http://schemas.openxmlformats.org/officeDocument/2006/relationships/image" Target="../media/image8100.png"/><Relationship Id="rId183" Type="http://schemas.openxmlformats.org/officeDocument/2006/relationships/image" Target="../media/image609.png"/><Relationship Id="rId239" Type="http://schemas.openxmlformats.org/officeDocument/2006/relationships/customXml" Target="../ink/ink722.xml"/><Relationship Id="rId390" Type="http://schemas.openxmlformats.org/officeDocument/2006/relationships/customXml" Target="../ink/ink800.xml"/><Relationship Id="rId404" Type="http://schemas.openxmlformats.org/officeDocument/2006/relationships/customXml" Target="../ink/ink807.xml"/><Relationship Id="rId446" Type="http://schemas.openxmlformats.org/officeDocument/2006/relationships/image" Target="../media/image734.png"/><Relationship Id="rId250" Type="http://schemas.openxmlformats.org/officeDocument/2006/relationships/image" Target="../media/image640.png"/><Relationship Id="rId292" Type="http://schemas.openxmlformats.org/officeDocument/2006/relationships/customXml" Target="../ink/ink749.xml"/><Relationship Id="rId306" Type="http://schemas.openxmlformats.org/officeDocument/2006/relationships/customXml" Target="../ink/ink757.xml"/><Relationship Id="rId488" Type="http://schemas.openxmlformats.org/officeDocument/2006/relationships/image" Target="../media/image754.png"/><Relationship Id="rId45" Type="http://schemas.openxmlformats.org/officeDocument/2006/relationships/image" Target="../media/image542.png"/><Relationship Id="rId87" Type="http://schemas.openxmlformats.org/officeDocument/2006/relationships/image" Target="../media/image563.png"/><Relationship Id="rId110" Type="http://schemas.openxmlformats.org/officeDocument/2006/relationships/customXml" Target="../ink/ink653.xml"/><Relationship Id="rId348" Type="http://schemas.openxmlformats.org/officeDocument/2006/relationships/image" Target="../media/image687.png"/><Relationship Id="rId513" Type="http://schemas.openxmlformats.org/officeDocument/2006/relationships/image" Target="../media/image766.png"/><Relationship Id="rId152" Type="http://schemas.openxmlformats.org/officeDocument/2006/relationships/customXml" Target="../ink/ink675.xml"/><Relationship Id="rId194" Type="http://schemas.openxmlformats.org/officeDocument/2006/relationships/customXml" Target="../ink/ink697.xml"/><Relationship Id="rId208" Type="http://schemas.openxmlformats.org/officeDocument/2006/relationships/customXml" Target="../ink/ink705.xml"/><Relationship Id="rId415" Type="http://schemas.openxmlformats.org/officeDocument/2006/relationships/customXml" Target="../ink/ink813.xml"/><Relationship Id="rId457" Type="http://schemas.openxmlformats.org/officeDocument/2006/relationships/customXml" Target="../ink/ink835.xml"/><Relationship Id="rId261" Type="http://schemas.openxmlformats.org/officeDocument/2006/relationships/customXml" Target="../ink/ink733.xml"/><Relationship Id="rId499" Type="http://schemas.openxmlformats.org/officeDocument/2006/relationships/image" Target="../media/image759.png"/><Relationship Id="rId14" Type="http://schemas.openxmlformats.org/officeDocument/2006/relationships/customXml" Target="../ink/ink605.xml"/><Relationship Id="rId56" Type="http://schemas.openxmlformats.org/officeDocument/2006/relationships/customXml" Target="../ink/ink626.xml"/><Relationship Id="rId317" Type="http://schemas.openxmlformats.org/officeDocument/2006/relationships/image" Target="../media/image672.png"/><Relationship Id="rId359" Type="http://schemas.openxmlformats.org/officeDocument/2006/relationships/image" Target="../media/image692.png"/><Relationship Id="rId524" Type="http://schemas.openxmlformats.org/officeDocument/2006/relationships/customXml" Target="../ink/ink870.xml"/><Relationship Id="rId98" Type="http://schemas.openxmlformats.org/officeDocument/2006/relationships/customXml" Target="../ink/ink647.xml"/><Relationship Id="rId121" Type="http://schemas.openxmlformats.org/officeDocument/2006/relationships/image" Target="../media/image580.png"/><Relationship Id="rId163" Type="http://schemas.openxmlformats.org/officeDocument/2006/relationships/customXml" Target="../ink/ink681.xml"/><Relationship Id="rId219" Type="http://schemas.openxmlformats.org/officeDocument/2006/relationships/image" Target="../media/image626.png"/><Relationship Id="rId370" Type="http://schemas.openxmlformats.org/officeDocument/2006/relationships/customXml" Target="../ink/ink790.xml"/><Relationship Id="rId426" Type="http://schemas.openxmlformats.org/officeDocument/2006/relationships/image" Target="../media/image725.png"/><Relationship Id="rId230" Type="http://schemas.openxmlformats.org/officeDocument/2006/relationships/image" Target="../media/image631.png"/><Relationship Id="rId468" Type="http://schemas.openxmlformats.org/officeDocument/2006/relationships/image" Target="../media/image745.png"/><Relationship Id="rId25" Type="http://schemas.openxmlformats.org/officeDocument/2006/relationships/image" Target="../media/image1910.png"/><Relationship Id="rId67" Type="http://schemas.openxmlformats.org/officeDocument/2006/relationships/image" Target="../media/image553.png"/><Relationship Id="rId272" Type="http://schemas.openxmlformats.org/officeDocument/2006/relationships/customXml" Target="../ink/ink739.xml"/><Relationship Id="rId328" Type="http://schemas.openxmlformats.org/officeDocument/2006/relationships/customXml" Target="../ink/ink768.xml"/><Relationship Id="rId535" Type="http://schemas.openxmlformats.org/officeDocument/2006/relationships/image" Target="../media/image777.png"/><Relationship Id="rId132" Type="http://schemas.openxmlformats.org/officeDocument/2006/relationships/customXml" Target="../ink/ink664.xml"/><Relationship Id="rId174" Type="http://schemas.openxmlformats.org/officeDocument/2006/relationships/customXml" Target="../ink/ink687.xml"/><Relationship Id="rId381" Type="http://schemas.openxmlformats.org/officeDocument/2006/relationships/image" Target="../media/image703.png"/><Relationship Id="rId241" Type="http://schemas.openxmlformats.org/officeDocument/2006/relationships/customXml" Target="../ink/ink723.xml"/><Relationship Id="rId437" Type="http://schemas.openxmlformats.org/officeDocument/2006/relationships/customXml" Target="../ink/ink825.xml"/><Relationship Id="rId479" Type="http://schemas.openxmlformats.org/officeDocument/2006/relationships/customXml" Target="../ink/ink847.xml"/><Relationship Id="rId15" Type="http://schemas.openxmlformats.org/officeDocument/2006/relationships/image" Target="../media/image1210.png"/><Relationship Id="rId36" Type="http://schemas.openxmlformats.org/officeDocument/2006/relationships/customXml" Target="../ink/ink616.xml"/><Relationship Id="rId57" Type="http://schemas.openxmlformats.org/officeDocument/2006/relationships/image" Target="../media/image548.png"/><Relationship Id="rId262" Type="http://schemas.openxmlformats.org/officeDocument/2006/relationships/customXml" Target="../ink/ink734.xml"/><Relationship Id="rId283" Type="http://schemas.openxmlformats.org/officeDocument/2006/relationships/image" Target="../media/image656.png"/><Relationship Id="rId318" Type="http://schemas.openxmlformats.org/officeDocument/2006/relationships/customXml" Target="../ink/ink763.xml"/><Relationship Id="rId339" Type="http://schemas.openxmlformats.org/officeDocument/2006/relationships/image" Target="../media/image683.png"/><Relationship Id="rId490" Type="http://schemas.openxmlformats.org/officeDocument/2006/relationships/image" Target="../media/image755.png"/><Relationship Id="rId504" Type="http://schemas.openxmlformats.org/officeDocument/2006/relationships/customXml" Target="../ink/ink860.xml"/><Relationship Id="rId525" Type="http://schemas.openxmlformats.org/officeDocument/2006/relationships/image" Target="../media/image772.png"/><Relationship Id="rId546" Type="http://schemas.openxmlformats.org/officeDocument/2006/relationships/customXml" Target="../ink/ink881.xml"/><Relationship Id="rId78" Type="http://schemas.openxmlformats.org/officeDocument/2006/relationships/customXml" Target="../ink/ink637.xml"/><Relationship Id="rId99" Type="http://schemas.openxmlformats.org/officeDocument/2006/relationships/image" Target="../media/image569.png"/><Relationship Id="rId101" Type="http://schemas.openxmlformats.org/officeDocument/2006/relationships/image" Target="../media/image570.png"/><Relationship Id="rId122" Type="http://schemas.openxmlformats.org/officeDocument/2006/relationships/customXml" Target="../ink/ink659.xml"/><Relationship Id="rId143" Type="http://schemas.openxmlformats.org/officeDocument/2006/relationships/image" Target="../media/image590.png"/><Relationship Id="rId164" Type="http://schemas.openxmlformats.org/officeDocument/2006/relationships/image" Target="../media/image600.png"/><Relationship Id="rId185" Type="http://schemas.openxmlformats.org/officeDocument/2006/relationships/image" Target="../media/image610.png"/><Relationship Id="rId350" Type="http://schemas.openxmlformats.org/officeDocument/2006/relationships/image" Target="../media/image688.png"/><Relationship Id="rId371" Type="http://schemas.openxmlformats.org/officeDocument/2006/relationships/image" Target="../media/image698.png"/><Relationship Id="rId406" Type="http://schemas.openxmlformats.org/officeDocument/2006/relationships/image" Target="../media/image715.png"/><Relationship Id="rId9" Type="http://schemas.openxmlformats.org/officeDocument/2006/relationships/image" Target="../media/image966.png"/><Relationship Id="rId210" Type="http://schemas.openxmlformats.org/officeDocument/2006/relationships/customXml" Target="../ink/ink706.xml"/><Relationship Id="rId392" Type="http://schemas.openxmlformats.org/officeDocument/2006/relationships/customXml" Target="../ink/ink801.xml"/><Relationship Id="rId427" Type="http://schemas.openxmlformats.org/officeDocument/2006/relationships/customXml" Target="../ink/ink819.xml"/><Relationship Id="rId448" Type="http://schemas.openxmlformats.org/officeDocument/2006/relationships/image" Target="../media/image735.png"/><Relationship Id="rId469" Type="http://schemas.openxmlformats.org/officeDocument/2006/relationships/customXml" Target="../ink/ink841.xml"/><Relationship Id="rId26" Type="http://schemas.openxmlformats.org/officeDocument/2006/relationships/customXml" Target="../ink/ink611.xml"/><Relationship Id="rId231" Type="http://schemas.openxmlformats.org/officeDocument/2006/relationships/customXml" Target="../ink/ink717.xml"/><Relationship Id="rId252" Type="http://schemas.openxmlformats.org/officeDocument/2006/relationships/image" Target="../media/image641.png"/><Relationship Id="rId273" Type="http://schemas.openxmlformats.org/officeDocument/2006/relationships/image" Target="../media/image651.png"/><Relationship Id="rId294" Type="http://schemas.openxmlformats.org/officeDocument/2006/relationships/customXml" Target="../ink/ink750.xml"/><Relationship Id="rId308" Type="http://schemas.openxmlformats.org/officeDocument/2006/relationships/customXml" Target="../ink/ink758.xml"/><Relationship Id="rId329" Type="http://schemas.openxmlformats.org/officeDocument/2006/relationships/image" Target="../media/image678.png"/><Relationship Id="rId480" Type="http://schemas.openxmlformats.org/officeDocument/2006/relationships/image" Target="../media/image750.png"/><Relationship Id="rId515" Type="http://schemas.openxmlformats.org/officeDocument/2006/relationships/image" Target="../media/image767.png"/><Relationship Id="rId536" Type="http://schemas.openxmlformats.org/officeDocument/2006/relationships/customXml" Target="../ink/ink876.xml"/><Relationship Id="rId47" Type="http://schemas.openxmlformats.org/officeDocument/2006/relationships/image" Target="../media/image543.png"/><Relationship Id="rId68" Type="http://schemas.openxmlformats.org/officeDocument/2006/relationships/customXml" Target="../ink/ink632.xml"/><Relationship Id="rId89" Type="http://schemas.openxmlformats.org/officeDocument/2006/relationships/image" Target="../media/image564.png"/><Relationship Id="rId112" Type="http://schemas.openxmlformats.org/officeDocument/2006/relationships/customXml" Target="../ink/ink654.xml"/><Relationship Id="rId133" Type="http://schemas.openxmlformats.org/officeDocument/2006/relationships/customXml" Target="../ink/ink665.xml"/><Relationship Id="rId154" Type="http://schemas.openxmlformats.org/officeDocument/2006/relationships/customXml" Target="../ink/ink676.xml"/><Relationship Id="rId175" Type="http://schemas.openxmlformats.org/officeDocument/2006/relationships/image" Target="../media/image605.png"/><Relationship Id="rId340" Type="http://schemas.openxmlformats.org/officeDocument/2006/relationships/customXml" Target="../ink/ink774.xml"/><Relationship Id="rId361" Type="http://schemas.openxmlformats.org/officeDocument/2006/relationships/image" Target="../media/image693.png"/><Relationship Id="rId196" Type="http://schemas.openxmlformats.org/officeDocument/2006/relationships/customXml" Target="../ink/ink698.xml"/><Relationship Id="rId200" Type="http://schemas.openxmlformats.org/officeDocument/2006/relationships/customXml" Target="../ink/ink700.xml"/><Relationship Id="rId382" Type="http://schemas.openxmlformats.org/officeDocument/2006/relationships/customXml" Target="../ink/ink796.xml"/><Relationship Id="rId417" Type="http://schemas.openxmlformats.org/officeDocument/2006/relationships/customXml" Target="../ink/ink814.xml"/><Relationship Id="rId438" Type="http://schemas.openxmlformats.org/officeDocument/2006/relationships/image" Target="../media/image730.png"/><Relationship Id="rId459" Type="http://schemas.openxmlformats.org/officeDocument/2006/relationships/customXml" Target="../ink/ink836.xml"/><Relationship Id="rId16" Type="http://schemas.openxmlformats.org/officeDocument/2006/relationships/customXml" Target="../ink/ink606.xml"/><Relationship Id="rId221" Type="http://schemas.openxmlformats.org/officeDocument/2006/relationships/image" Target="../media/image627.png"/><Relationship Id="rId242" Type="http://schemas.openxmlformats.org/officeDocument/2006/relationships/image" Target="../media/image636.png"/><Relationship Id="rId263" Type="http://schemas.openxmlformats.org/officeDocument/2006/relationships/image" Target="../media/image646.png"/><Relationship Id="rId284" Type="http://schemas.openxmlformats.org/officeDocument/2006/relationships/customXml" Target="../ink/ink745.xml"/><Relationship Id="rId319" Type="http://schemas.openxmlformats.org/officeDocument/2006/relationships/image" Target="../media/image673.png"/><Relationship Id="rId470" Type="http://schemas.openxmlformats.org/officeDocument/2006/relationships/customXml" Target="../ink/ink842.xml"/><Relationship Id="rId491" Type="http://schemas.openxmlformats.org/officeDocument/2006/relationships/customXml" Target="../ink/ink853.xml"/><Relationship Id="rId505" Type="http://schemas.openxmlformats.org/officeDocument/2006/relationships/image" Target="../media/image762.png"/><Relationship Id="rId526" Type="http://schemas.openxmlformats.org/officeDocument/2006/relationships/customXml" Target="../ink/ink871.xml"/><Relationship Id="rId37" Type="http://schemas.openxmlformats.org/officeDocument/2006/relationships/image" Target="../media/image538.png"/><Relationship Id="rId58" Type="http://schemas.openxmlformats.org/officeDocument/2006/relationships/customXml" Target="../ink/ink627.xml"/><Relationship Id="rId79" Type="http://schemas.openxmlformats.org/officeDocument/2006/relationships/image" Target="../media/image559.png"/><Relationship Id="rId102" Type="http://schemas.openxmlformats.org/officeDocument/2006/relationships/customXml" Target="../ink/ink649.xml"/><Relationship Id="rId123" Type="http://schemas.openxmlformats.org/officeDocument/2006/relationships/image" Target="../media/image581.png"/><Relationship Id="rId144" Type="http://schemas.openxmlformats.org/officeDocument/2006/relationships/customXml" Target="../ink/ink671.xml"/><Relationship Id="rId330" Type="http://schemas.openxmlformats.org/officeDocument/2006/relationships/customXml" Target="../ink/ink769.xml"/><Relationship Id="rId547" Type="http://schemas.openxmlformats.org/officeDocument/2006/relationships/image" Target="../media/image783.png"/><Relationship Id="rId90" Type="http://schemas.openxmlformats.org/officeDocument/2006/relationships/customXml" Target="../ink/ink643.xml"/><Relationship Id="rId165" Type="http://schemas.openxmlformats.org/officeDocument/2006/relationships/customXml" Target="../ink/ink682.xml"/><Relationship Id="rId186" Type="http://schemas.openxmlformats.org/officeDocument/2006/relationships/customXml" Target="../ink/ink693.xml"/><Relationship Id="rId351" Type="http://schemas.openxmlformats.org/officeDocument/2006/relationships/customXml" Target="../ink/ink780.xml"/><Relationship Id="rId372" Type="http://schemas.openxmlformats.org/officeDocument/2006/relationships/customXml" Target="../ink/ink791.xml"/><Relationship Id="rId393" Type="http://schemas.openxmlformats.org/officeDocument/2006/relationships/image" Target="../media/image709.png"/><Relationship Id="rId407" Type="http://schemas.openxmlformats.org/officeDocument/2006/relationships/customXml" Target="../ink/ink809.xml"/><Relationship Id="rId428" Type="http://schemas.openxmlformats.org/officeDocument/2006/relationships/customXml" Target="../ink/ink820.xml"/><Relationship Id="rId449" Type="http://schemas.openxmlformats.org/officeDocument/2006/relationships/customXml" Target="../ink/ink831.xml"/><Relationship Id="rId211" Type="http://schemas.openxmlformats.org/officeDocument/2006/relationships/image" Target="../media/image622.png"/><Relationship Id="rId232" Type="http://schemas.openxmlformats.org/officeDocument/2006/relationships/customXml" Target="../ink/ink718.xml"/><Relationship Id="rId253" Type="http://schemas.openxmlformats.org/officeDocument/2006/relationships/customXml" Target="../ink/ink729.xml"/><Relationship Id="rId274" Type="http://schemas.openxmlformats.org/officeDocument/2006/relationships/customXml" Target="../ink/ink740.xml"/><Relationship Id="rId295" Type="http://schemas.openxmlformats.org/officeDocument/2006/relationships/image" Target="../media/image662.png"/><Relationship Id="rId309" Type="http://schemas.openxmlformats.org/officeDocument/2006/relationships/image" Target="../media/image668.png"/><Relationship Id="rId460" Type="http://schemas.openxmlformats.org/officeDocument/2006/relationships/image" Target="../media/image741.png"/><Relationship Id="rId481" Type="http://schemas.openxmlformats.org/officeDocument/2006/relationships/customXml" Target="../ink/ink848.xml"/><Relationship Id="rId516" Type="http://schemas.openxmlformats.org/officeDocument/2006/relationships/customXml" Target="../ink/ink866.xml"/><Relationship Id="rId27" Type="http://schemas.openxmlformats.org/officeDocument/2006/relationships/image" Target="../media/image4011.png"/><Relationship Id="rId48" Type="http://schemas.openxmlformats.org/officeDocument/2006/relationships/customXml" Target="../ink/ink622.xml"/><Relationship Id="rId69" Type="http://schemas.openxmlformats.org/officeDocument/2006/relationships/image" Target="../media/image554.png"/><Relationship Id="rId113" Type="http://schemas.openxmlformats.org/officeDocument/2006/relationships/image" Target="../media/image576.png"/><Relationship Id="rId134" Type="http://schemas.openxmlformats.org/officeDocument/2006/relationships/image" Target="../media/image586.png"/><Relationship Id="rId320" Type="http://schemas.openxmlformats.org/officeDocument/2006/relationships/customXml" Target="../ink/ink764.xml"/><Relationship Id="rId537" Type="http://schemas.openxmlformats.org/officeDocument/2006/relationships/image" Target="../media/image778.png"/><Relationship Id="rId80" Type="http://schemas.openxmlformats.org/officeDocument/2006/relationships/customXml" Target="../ink/ink638.xml"/><Relationship Id="rId155" Type="http://schemas.openxmlformats.org/officeDocument/2006/relationships/image" Target="../media/image596.png"/><Relationship Id="rId176" Type="http://schemas.openxmlformats.org/officeDocument/2006/relationships/customXml" Target="../ink/ink688.xml"/><Relationship Id="rId197" Type="http://schemas.openxmlformats.org/officeDocument/2006/relationships/image" Target="../media/image616.png"/><Relationship Id="rId341" Type="http://schemas.openxmlformats.org/officeDocument/2006/relationships/customXml" Target="../ink/ink775.xml"/><Relationship Id="rId362" Type="http://schemas.openxmlformats.org/officeDocument/2006/relationships/customXml" Target="../ink/ink786.xml"/><Relationship Id="rId383" Type="http://schemas.openxmlformats.org/officeDocument/2006/relationships/image" Target="../media/image704.png"/><Relationship Id="rId418" Type="http://schemas.openxmlformats.org/officeDocument/2006/relationships/image" Target="../media/image721.png"/><Relationship Id="rId439" Type="http://schemas.openxmlformats.org/officeDocument/2006/relationships/customXml" Target="../ink/ink826.xml"/><Relationship Id="rId201" Type="http://schemas.openxmlformats.org/officeDocument/2006/relationships/image" Target="../media/image618.png"/><Relationship Id="rId222" Type="http://schemas.openxmlformats.org/officeDocument/2006/relationships/customXml" Target="../ink/ink712.xml"/><Relationship Id="rId243" Type="http://schemas.openxmlformats.org/officeDocument/2006/relationships/customXml" Target="../ink/ink724.xml"/><Relationship Id="rId264" Type="http://schemas.openxmlformats.org/officeDocument/2006/relationships/customXml" Target="../ink/ink735.xml"/><Relationship Id="rId285" Type="http://schemas.openxmlformats.org/officeDocument/2006/relationships/image" Target="../media/image657.png"/><Relationship Id="rId450" Type="http://schemas.openxmlformats.org/officeDocument/2006/relationships/image" Target="../media/image736.png"/><Relationship Id="rId471" Type="http://schemas.openxmlformats.org/officeDocument/2006/relationships/image" Target="../media/image746.png"/><Relationship Id="rId506" Type="http://schemas.openxmlformats.org/officeDocument/2006/relationships/customXml" Target="../ink/ink861.xml"/><Relationship Id="rId17" Type="http://schemas.openxmlformats.org/officeDocument/2006/relationships/image" Target="../media/image1310.png"/><Relationship Id="rId38" Type="http://schemas.openxmlformats.org/officeDocument/2006/relationships/customXml" Target="../ink/ink617.xml"/><Relationship Id="rId59" Type="http://schemas.openxmlformats.org/officeDocument/2006/relationships/image" Target="../media/image549.png"/><Relationship Id="rId103" Type="http://schemas.openxmlformats.org/officeDocument/2006/relationships/image" Target="../media/image571.png"/><Relationship Id="rId124" Type="http://schemas.openxmlformats.org/officeDocument/2006/relationships/customXml" Target="../ink/ink660.xml"/><Relationship Id="rId310" Type="http://schemas.openxmlformats.org/officeDocument/2006/relationships/customXml" Target="../ink/ink759.xml"/><Relationship Id="rId492" Type="http://schemas.openxmlformats.org/officeDocument/2006/relationships/customXml" Target="../ink/ink854.xml"/><Relationship Id="rId527" Type="http://schemas.openxmlformats.org/officeDocument/2006/relationships/image" Target="../media/image773.png"/><Relationship Id="rId548" Type="http://schemas.openxmlformats.org/officeDocument/2006/relationships/customXml" Target="../ink/ink882.xml"/><Relationship Id="rId70" Type="http://schemas.openxmlformats.org/officeDocument/2006/relationships/customXml" Target="../ink/ink633.xml"/><Relationship Id="rId91" Type="http://schemas.openxmlformats.org/officeDocument/2006/relationships/image" Target="../media/image565.png"/><Relationship Id="rId145" Type="http://schemas.openxmlformats.org/officeDocument/2006/relationships/image" Target="../media/image591.png"/><Relationship Id="rId166" Type="http://schemas.openxmlformats.org/officeDocument/2006/relationships/image" Target="../media/image601.png"/><Relationship Id="rId187" Type="http://schemas.openxmlformats.org/officeDocument/2006/relationships/image" Target="../media/image611.png"/><Relationship Id="rId331" Type="http://schemas.openxmlformats.org/officeDocument/2006/relationships/image" Target="../media/image679.png"/><Relationship Id="rId352" Type="http://schemas.openxmlformats.org/officeDocument/2006/relationships/image" Target="../media/image689.png"/><Relationship Id="rId373" Type="http://schemas.openxmlformats.org/officeDocument/2006/relationships/image" Target="../media/image699.png"/><Relationship Id="rId394" Type="http://schemas.openxmlformats.org/officeDocument/2006/relationships/customXml" Target="../ink/ink802.xml"/><Relationship Id="rId408" Type="http://schemas.openxmlformats.org/officeDocument/2006/relationships/image" Target="../media/image716.png"/><Relationship Id="rId429" Type="http://schemas.openxmlformats.org/officeDocument/2006/relationships/image" Target="../media/image726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707.xml"/><Relationship Id="rId233" Type="http://schemas.openxmlformats.org/officeDocument/2006/relationships/image" Target="../media/image632.png"/><Relationship Id="rId254" Type="http://schemas.openxmlformats.org/officeDocument/2006/relationships/image" Target="../media/image642.png"/><Relationship Id="rId440" Type="http://schemas.openxmlformats.org/officeDocument/2006/relationships/image" Target="../media/image731.png"/><Relationship Id="rId28" Type="http://schemas.openxmlformats.org/officeDocument/2006/relationships/customXml" Target="../ink/ink612.xml"/><Relationship Id="rId49" Type="http://schemas.openxmlformats.org/officeDocument/2006/relationships/image" Target="../media/image544.png"/><Relationship Id="rId114" Type="http://schemas.openxmlformats.org/officeDocument/2006/relationships/customXml" Target="../ink/ink655.xml"/><Relationship Id="rId275" Type="http://schemas.openxmlformats.org/officeDocument/2006/relationships/image" Target="../media/image652.png"/><Relationship Id="rId296" Type="http://schemas.openxmlformats.org/officeDocument/2006/relationships/customXml" Target="../ink/ink751.xml"/><Relationship Id="rId300" Type="http://schemas.openxmlformats.org/officeDocument/2006/relationships/customXml" Target="../ink/ink753.xml"/><Relationship Id="rId461" Type="http://schemas.openxmlformats.org/officeDocument/2006/relationships/customXml" Target="../ink/ink837.xml"/><Relationship Id="rId482" Type="http://schemas.openxmlformats.org/officeDocument/2006/relationships/image" Target="../media/image751.png"/><Relationship Id="rId517" Type="http://schemas.openxmlformats.org/officeDocument/2006/relationships/image" Target="../media/image768.png"/><Relationship Id="rId538" Type="http://schemas.openxmlformats.org/officeDocument/2006/relationships/customXml" Target="../ink/ink877.xml"/><Relationship Id="rId60" Type="http://schemas.openxmlformats.org/officeDocument/2006/relationships/customXml" Target="../ink/ink628.xml"/><Relationship Id="rId81" Type="http://schemas.openxmlformats.org/officeDocument/2006/relationships/image" Target="../media/image560.png"/><Relationship Id="rId135" Type="http://schemas.openxmlformats.org/officeDocument/2006/relationships/customXml" Target="../ink/ink666.xml"/><Relationship Id="rId156" Type="http://schemas.openxmlformats.org/officeDocument/2006/relationships/customXml" Target="../ink/ink677.xml"/><Relationship Id="rId177" Type="http://schemas.openxmlformats.org/officeDocument/2006/relationships/image" Target="../media/image606.png"/><Relationship Id="rId198" Type="http://schemas.openxmlformats.org/officeDocument/2006/relationships/customXml" Target="../ink/ink699.xml"/><Relationship Id="rId321" Type="http://schemas.openxmlformats.org/officeDocument/2006/relationships/image" Target="../media/image674.png"/><Relationship Id="rId342" Type="http://schemas.openxmlformats.org/officeDocument/2006/relationships/image" Target="../media/image684.png"/><Relationship Id="rId363" Type="http://schemas.openxmlformats.org/officeDocument/2006/relationships/image" Target="../media/image694.png"/><Relationship Id="rId384" Type="http://schemas.openxmlformats.org/officeDocument/2006/relationships/customXml" Target="../ink/ink797.xml"/><Relationship Id="rId419" Type="http://schemas.openxmlformats.org/officeDocument/2006/relationships/customXml" Target="../ink/ink815.xml"/><Relationship Id="rId202" Type="http://schemas.openxmlformats.org/officeDocument/2006/relationships/customXml" Target="../ink/ink701.xml"/><Relationship Id="rId223" Type="http://schemas.openxmlformats.org/officeDocument/2006/relationships/image" Target="../media/image628.png"/><Relationship Id="rId244" Type="http://schemas.openxmlformats.org/officeDocument/2006/relationships/image" Target="../media/image637.png"/><Relationship Id="rId430" Type="http://schemas.openxmlformats.org/officeDocument/2006/relationships/customXml" Target="../ink/ink821.xml"/><Relationship Id="rId18" Type="http://schemas.openxmlformats.org/officeDocument/2006/relationships/customXml" Target="../ink/ink607.xml"/><Relationship Id="rId39" Type="http://schemas.openxmlformats.org/officeDocument/2006/relationships/image" Target="../media/image539.png"/><Relationship Id="rId265" Type="http://schemas.openxmlformats.org/officeDocument/2006/relationships/image" Target="../media/image647.png"/><Relationship Id="rId286" Type="http://schemas.openxmlformats.org/officeDocument/2006/relationships/customXml" Target="../ink/ink746.xml"/><Relationship Id="rId451" Type="http://schemas.openxmlformats.org/officeDocument/2006/relationships/customXml" Target="../ink/ink832.xml"/><Relationship Id="rId472" Type="http://schemas.openxmlformats.org/officeDocument/2006/relationships/customXml" Target="../ink/ink843.xml"/><Relationship Id="rId493" Type="http://schemas.openxmlformats.org/officeDocument/2006/relationships/image" Target="../media/image756.png"/><Relationship Id="rId507" Type="http://schemas.openxmlformats.org/officeDocument/2006/relationships/image" Target="../media/image763.png"/><Relationship Id="rId528" Type="http://schemas.openxmlformats.org/officeDocument/2006/relationships/customXml" Target="../ink/ink872.xml"/><Relationship Id="rId549" Type="http://schemas.openxmlformats.org/officeDocument/2006/relationships/image" Target="../media/image784.png"/><Relationship Id="rId50" Type="http://schemas.openxmlformats.org/officeDocument/2006/relationships/customXml" Target="../ink/ink623.xml"/><Relationship Id="rId104" Type="http://schemas.openxmlformats.org/officeDocument/2006/relationships/customXml" Target="../ink/ink650.xml"/><Relationship Id="rId125" Type="http://schemas.openxmlformats.org/officeDocument/2006/relationships/image" Target="../media/image582.png"/><Relationship Id="rId146" Type="http://schemas.openxmlformats.org/officeDocument/2006/relationships/customXml" Target="../ink/ink672.xml"/><Relationship Id="rId167" Type="http://schemas.openxmlformats.org/officeDocument/2006/relationships/customXml" Target="../ink/ink683.xml"/><Relationship Id="rId188" Type="http://schemas.openxmlformats.org/officeDocument/2006/relationships/customXml" Target="../ink/ink694.xml"/><Relationship Id="rId311" Type="http://schemas.openxmlformats.org/officeDocument/2006/relationships/image" Target="../media/image669.png"/><Relationship Id="rId332" Type="http://schemas.openxmlformats.org/officeDocument/2006/relationships/customXml" Target="../ink/ink770.xml"/><Relationship Id="rId353" Type="http://schemas.openxmlformats.org/officeDocument/2006/relationships/customXml" Target="../ink/ink781.xml"/><Relationship Id="rId374" Type="http://schemas.openxmlformats.org/officeDocument/2006/relationships/customXml" Target="../ink/ink792.xml"/><Relationship Id="rId395" Type="http://schemas.openxmlformats.org/officeDocument/2006/relationships/image" Target="../media/image710.png"/><Relationship Id="rId409" Type="http://schemas.openxmlformats.org/officeDocument/2006/relationships/customXml" Target="../ink/ink810.xml"/><Relationship Id="rId71" Type="http://schemas.openxmlformats.org/officeDocument/2006/relationships/image" Target="../media/image555.png"/><Relationship Id="rId92" Type="http://schemas.openxmlformats.org/officeDocument/2006/relationships/customXml" Target="../ink/ink644.xml"/><Relationship Id="rId213" Type="http://schemas.openxmlformats.org/officeDocument/2006/relationships/image" Target="../media/image623.png"/><Relationship Id="rId234" Type="http://schemas.openxmlformats.org/officeDocument/2006/relationships/customXml" Target="../ink/ink719.xml"/><Relationship Id="rId420" Type="http://schemas.openxmlformats.org/officeDocument/2006/relationships/image" Target="../media/image722.png"/><Relationship Id="rId2" Type="http://schemas.openxmlformats.org/officeDocument/2006/relationships/customXml" Target="../ink/ink599.xml"/><Relationship Id="rId29" Type="http://schemas.openxmlformats.org/officeDocument/2006/relationships/image" Target="../media/image534.png"/><Relationship Id="rId255" Type="http://schemas.openxmlformats.org/officeDocument/2006/relationships/customXml" Target="../ink/ink730.xml"/><Relationship Id="rId276" Type="http://schemas.openxmlformats.org/officeDocument/2006/relationships/customXml" Target="../ink/ink741.xml"/><Relationship Id="rId297" Type="http://schemas.openxmlformats.org/officeDocument/2006/relationships/image" Target="../media/image663.png"/><Relationship Id="rId441" Type="http://schemas.openxmlformats.org/officeDocument/2006/relationships/customXml" Target="../ink/ink827.xml"/><Relationship Id="rId462" Type="http://schemas.openxmlformats.org/officeDocument/2006/relationships/image" Target="../media/image742.png"/><Relationship Id="rId483" Type="http://schemas.openxmlformats.org/officeDocument/2006/relationships/customXml" Target="../ink/ink849.xml"/><Relationship Id="rId518" Type="http://schemas.openxmlformats.org/officeDocument/2006/relationships/customXml" Target="../ink/ink867.xml"/><Relationship Id="rId539" Type="http://schemas.openxmlformats.org/officeDocument/2006/relationships/image" Target="../media/image779.png"/><Relationship Id="rId40" Type="http://schemas.openxmlformats.org/officeDocument/2006/relationships/customXml" Target="../ink/ink618.xml"/><Relationship Id="rId115" Type="http://schemas.openxmlformats.org/officeDocument/2006/relationships/image" Target="../media/image577.png"/><Relationship Id="rId136" Type="http://schemas.openxmlformats.org/officeDocument/2006/relationships/image" Target="../media/image587.png"/><Relationship Id="rId157" Type="http://schemas.openxmlformats.org/officeDocument/2006/relationships/image" Target="../media/image597.png"/><Relationship Id="rId178" Type="http://schemas.openxmlformats.org/officeDocument/2006/relationships/customXml" Target="../ink/ink689.xml"/><Relationship Id="rId301" Type="http://schemas.openxmlformats.org/officeDocument/2006/relationships/image" Target="../media/image665.png"/><Relationship Id="rId322" Type="http://schemas.openxmlformats.org/officeDocument/2006/relationships/customXml" Target="../ink/ink765.xml"/><Relationship Id="rId343" Type="http://schemas.openxmlformats.org/officeDocument/2006/relationships/customXml" Target="../ink/ink776.xml"/><Relationship Id="rId364" Type="http://schemas.openxmlformats.org/officeDocument/2006/relationships/customXml" Target="../ink/ink787.xml"/><Relationship Id="rId550" Type="http://schemas.openxmlformats.org/officeDocument/2006/relationships/customXml" Target="../ink/ink883.xml"/><Relationship Id="rId61" Type="http://schemas.openxmlformats.org/officeDocument/2006/relationships/image" Target="../media/image550.png"/><Relationship Id="rId82" Type="http://schemas.openxmlformats.org/officeDocument/2006/relationships/customXml" Target="../ink/ink639.xml"/><Relationship Id="rId199" Type="http://schemas.openxmlformats.org/officeDocument/2006/relationships/image" Target="../media/image617.png"/><Relationship Id="rId203" Type="http://schemas.openxmlformats.org/officeDocument/2006/relationships/customXml" Target="../ink/ink702.xml"/><Relationship Id="rId385" Type="http://schemas.openxmlformats.org/officeDocument/2006/relationships/image" Target="../media/image705.png"/><Relationship Id="rId19" Type="http://schemas.openxmlformats.org/officeDocument/2006/relationships/image" Target="../media/image1410.png"/><Relationship Id="rId224" Type="http://schemas.openxmlformats.org/officeDocument/2006/relationships/customXml" Target="../ink/ink713.xml"/><Relationship Id="rId245" Type="http://schemas.openxmlformats.org/officeDocument/2006/relationships/customXml" Target="../ink/ink725.xml"/><Relationship Id="rId266" Type="http://schemas.openxmlformats.org/officeDocument/2006/relationships/customXml" Target="../ink/ink736.xml"/><Relationship Id="rId287" Type="http://schemas.openxmlformats.org/officeDocument/2006/relationships/image" Target="../media/image658.png"/><Relationship Id="rId410" Type="http://schemas.openxmlformats.org/officeDocument/2006/relationships/image" Target="../media/image717.png"/><Relationship Id="rId431" Type="http://schemas.openxmlformats.org/officeDocument/2006/relationships/image" Target="../media/image727.png"/><Relationship Id="rId452" Type="http://schemas.openxmlformats.org/officeDocument/2006/relationships/image" Target="../media/image737.png"/><Relationship Id="rId473" Type="http://schemas.openxmlformats.org/officeDocument/2006/relationships/image" Target="../media/image747.png"/><Relationship Id="rId494" Type="http://schemas.openxmlformats.org/officeDocument/2006/relationships/customXml" Target="../ink/ink855.xml"/><Relationship Id="rId508" Type="http://schemas.openxmlformats.org/officeDocument/2006/relationships/customXml" Target="../ink/ink862.xml"/><Relationship Id="rId529" Type="http://schemas.openxmlformats.org/officeDocument/2006/relationships/image" Target="../media/image774.png"/><Relationship Id="rId30" Type="http://schemas.openxmlformats.org/officeDocument/2006/relationships/customXml" Target="../ink/ink613.xml"/><Relationship Id="rId105" Type="http://schemas.openxmlformats.org/officeDocument/2006/relationships/image" Target="../media/image572.png"/><Relationship Id="rId126" Type="http://schemas.openxmlformats.org/officeDocument/2006/relationships/customXml" Target="../ink/ink661.xml"/><Relationship Id="rId147" Type="http://schemas.openxmlformats.org/officeDocument/2006/relationships/image" Target="../media/image592.png"/><Relationship Id="rId168" Type="http://schemas.openxmlformats.org/officeDocument/2006/relationships/image" Target="../media/image602.png"/><Relationship Id="rId312" Type="http://schemas.openxmlformats.org/officeDocument/2006/relationships/customXml" Target="../ink/ink760.xml"/><Relationship Id="rId333" Type="http://schemas.openxmlformats.org/officeDocument/2006/relationships/image" Target="../media/image680.png"/><Relationship Id="rId354" Type="http://schemas.openxmlformats.org/officeDocument/2006/relationships/customXml" Target="../ink/ink782.xml"/><Relationship Id="rId540" Type="http://schemas.openxmlformats.org/officeDocument/2006/relationships/customXml" Target="../ink/ink878.xml"/><Relationship Id="rId51" Type="http://schemas.openxmlformats.org/officeDocument/2006/relationships/image" Target="../media/image545.png"/><Relationship Id="rId72" Type="http://schemas.openxmlformats.org/officeDocument/2006/relationships/customXml" Target="../ink/ink634.xml"/><Relationship Id="rId93" Type="http://schemas.openxmlformats.org/officeDocument/2006/relationships/image" Target="../media/image566.png"/><Relationship Id="rId189" Type="http://schemas.openxmlformats.org/officeDocument/2006/relationships/image" Target="../media/image612.png"/><Relationship Id="rId375" Type="http://schemas.openxmlformats.org/officeDocument/2006/relationships/image" Target="../media/image700.png"/><Relationship Id="rId396" Type="http://schemas.openxmlformats.org/officeDocument/2006/relationships/customXml" Target="../ink/ink803.xml"/><Relationship Id="rId3" Type="http://schemas.openxmlformats.org/officeDocument/2006/relationships/image" Target="../media/image4110.png"/><Relationship Id="rId214" Type="http://schemas.openxmlformats.org/officeDocument/2006/relationships/customXml" Target="../ink/ink708.xml"/><Relationship Id="rId235" Type="http://schemas.openxmlformats.org/officeDocument/2006/relationships/image" Target="../media/image633.png"/><Relationship Id="rId256" Type="http://schemas.openxmlformats.org/officeDocument/2006/relationships/image" Target="../media/image643.png"/><Relationship Id="rId277" Type="http://schemas.openxmlformats.org/officeDocument/2006/relationships/image" Target="../media/image653.png"/><Relationship Id="rId298" Type="http://schemas.openxmlformats.org/officeDocument/2006/relationships/customXml" Target="../ink/ink752.xml"/><Relationship Id="rId400" Type="http://schemas.openxmlformats.org/officeDocument/2006/relationships/customXml" Target="../ink/ink805.xml"/><Relationship Id="rId421" Type="http://schemas.openxmlformats.org/officeDocument/2006/relationships/customXml" Target="../ink/ink816.xml"/><Relationship Id="rId442" Type="http://schemas.openxmlformats.org/officeDocument/2006/relationships/image" Target="../media/image732.png"/><Relationship Id="rId463" Type="http://schemas.openxmlformats.org/officeDocument/2006/relationships/customXml" Target="../ink/ink838.xml"/><Relationship Id="rId484" Type="http://schemas.openxmlformats.org/officeDocument/2006/relationships/image" Target="../media/image752.png"/><Relationship Id="rId519" Type="http://schemas.openxmlformats.org/officeDocument/2006/relationships/image" Target="../media/image769.png"/><Relationship Id="rId116" Type="http://schemas.openxmlformats.org/officeDocument/2006/relationships/customXml" Target="../ink/ink656.xml"/><Relationship Id="rId137" Type="http://schemas.openxmlformats.org/officeDocument/2006/relationships/customXml" Target="../ink/ink667.xml"/><Relationship Id="rId158" Type="http://schemas.openxmlformats.org/officeDocument/2006/relationships/customXml" Target="../ink/ink678.xml"/><Relationship Id="rId302" Type="http://schemas.openxmlformats.org/officeDocument/2006/relationships/customXml" Target="../ink/ink754.xml"/><Relationship Id="rId323" Type="http://schemas.openxmlformats.org/officeDocument/2006/relationships/image" Target="../media/image675.png"/><Relationship Id="rId344" Type="http://schemas.openxmlformats.org/officeDocument/2006/relationships/image" Target="../media/image685.png"/><Relationship Id="rId530" Type="http://schemas.openxmlformats.org/officeDocument/2006/relationships/customXml" Target="../ink/ink873.xml"/><Relationship Id="rId20" Type="http://schemas.openxmlformats.org/officeDocument/2006/relationships/customXml" Target="../ink/ink608.xml"/><Relationship Id="rId41" Type="http://schemas.openxmlformats.org/officeDocument/2006/relationships/image" Target="../media/image540.png"/><Relationship Id="rId62" Type="http://schemas.openxmlformats.org/officeDocument/2006/relationships/customXml" Target="../ink/ink629.xml"/><Relationship Id="rId83" Type="http://schemas.openxmlformats.org/officeDocument/2006/relationships/image" Target="../media/image561.png"/><Relationship Id="rId179" Type="http://schemas.openxmlformats.org/officeDocument/2006/relationships/image" Target="../media/image607.png"/><Relationship Id="rId365" Type="http://schemas.openxmlformats.org/officeDocument/2006/relationships/image" Target="../media/image695.png"/><Relationship Id="rId386" Type="http://schemas.openxmlformats.org/officeDocument/2006/relationships/customXml" Target="../ink/ink798.xml"/><Relationship Id="rId551" Type="http://schemas.openxmlformats.org/officeDocument/2006/relationships/image" Target="../media/image785.png"/><Relationship Id="rId190" Type="http://schemas.openxmlformats.org/officeDocument/2006/relationships/customXml" Target="../ink/ink695.xml"/><Relationship Id="rId204" Type="http://schemas.openxmlformats.org/officeDocument/2006/relationships/image" Target="../media/image619.png"/><Relationship Id="rId225" Type="http://schemas.openxmlformats.org/officeDocument/2006/relationships/customXml" Target="../ink/ink714.xml"/><Relationship Id="rId246" Type="http://schemas.openxmlformats.org/officeDocument/2006/relationships/image" Target="../media/image638.png"/><Relationship Id="rId267" Type="http://schemas.openxmlformats.org/officeDocument/2006/relationships/image" Target="../media/image648.png"/><Relationship Id="rId288" Type="http://schemas.openxmlformats.org/officeDocument/2006/relationships/customXml" Target="../ink/ink747.xml"/><Relationship Id="rId411" Type="http://schemas.openxmlformats.org/officeDocument/2006/relationships/customXml" Target="../ink/ink811.xml"/><Relationship Id="rId432" Type="http://schemas.openxmlformats.org/officeDocument/2006/relationships/customXml" Target="../ink/ink822.xml"/><Relationship Id="rId453" Type="http://schemas.openxmlformats.org/officeDocument/2006/relationships/customXml" Target="../ink/ink833.xml"/><Relationship Id="rId474" Type="http://schemas.openxmlformats.org/officeDocument/2006/relationships/customXml" Target="../ink/ink844.xml"/><Relationship Id="rId509" Type="http://schemas.openxmlformats.org/officeDocument/2006/relationships/image" Target="../media/image764.png"/><Relationship Id="rId106" Type="http://schemas.openxmlformats.org/officeDocument/2006/relationships/customXml" Target="../ink/ink651.xml"/><Relationship Id="rId127" Type="http://schemas.openxmlformats.org/officeDocument/2006/relationships/image" Target="../media/image583.png"/><Relationship Id="rId313" Type="http://schemas.openxmlformats.org/officeDocument/2006/relationships/image" Target="../media/image670.png"/><Relationship Id="rId495" Type="http://schemas.openxmlformats.org/officeDocument/2006/relationships/image" Target="../media/image757.png"/><Relationship Id="rId10" Type="http://schemas.openxmlformats.org/officeDocument/2006/relationships/customXml" Target="../ink/ink603.xml"/><Relationship Id="rId31" Type="http://schemas.openxmlformats.org/officeDocument/2006/relationships/image" Target="../media/image535.png"/><Relationship Id="rId52" Type="http://schemas.openxmlformats.org/officeDocument/2006/relationships/customXml" Target="../ink/ink624.xml"/><Relationship Id="rId73" Type="http://schemas.openxmlformats.org/officeDocument/2006/relationships/image" Target="../media/image556.png"/><Relationship Id="rId94" Type="http://schemas.openxmlformats.org/officeDocument/2006/relationships/customXml" Target="../ink/ink645.xml"/><Relationship Id="rId148" Type="http://schemas.openxmlformats.org/officeDocument/2006/relationships/customXml" Target="../ink/ink673.xml"/><Relationship Id="rId169" Type="http://schemas.openxmlformats.org/officeDocument/2006/relationships/customXml" Target="../ink/ink684.xml"/><Relationship Id="rId334" Type="http://schemas.openxmlformats.org/officeDocument/2006/relationships/customXml" Target="../ink/ink771.xml"/><Relationship Id="rId355" Type="http://schemas.openxmlformats.org/officeDocument/2006/relationships/image" Target="../media/image690.png"/><Relationship Id="rId376" Type="http://schemas.openxmlformats.org/officeDocument/2006/relationships/customXml" Target="../ink/ink793.xml"/><Relationship Id="rId397" Type="http://schemas.openxmlformats.org/officeDocument/2006/relationships/image" Target="../media/image711.png"/><Relationship Id="rId520" Type="http://schemas.openxmlformats.org/officeDocument/2006/relationships/customXml" Target="../ink/ink868.xml"/><Relationship Id="rId541" Type="http://schemas.openxmlformats.org/officeDocument/2006/relationships/image" Target="../media/image780.png"/><Relationship Id="rId4" Type="http://schemas.openxmlformats.org/officeDocument/2006/relationships/customXml" Target="../ink/ink600.xml"/><Relationship Id="rId180" Type="http://schemas.openxmlformats.org/officeDocument/2006/relationships/customXml" Target="../ink/ink690.xml"/><Relationship Id="rId215" Type="http://schemas.openxmlformats.org/officeDocument/2006/relationships/image" Target="../media/image624.png"/><Relationship Id="rId236" Type="http://schemas.openxmlformats.org/officeDocument/2006/relationships/customXml" Target="../ink/ink720.xml"/><Relationship Id="rId257" Type="http://schemas.openxmlformats.org/officeDocument/2006/relationships/customXml" Target="../ink/ink731.xml"/><Relationship Id="rId278" Type="http://schemas.openxmlformats.org/officeDocument/2006/relationships/customXml" Target="../ink/ink742.xml"/><Relationship Id="rId401" Type="http://schemas.openxmlformats.org/officeDocument/2006/relationships/image" Target="../media/image713.png"/><Relationship Id="rId422" Type="http://schemas.openxmlformats.org/officeDocument/2006/relationships/image" Target="../media/image723.png"/><Relationship Id="rId443" Type="http://schemas.openxmlformats.org/officeDocument/2006/relationships/customXml" Target="../ink/ink828.xml"/><Relationship Id="rId464" Type="http://schemas.openxmlformats.org/officeDocument/2006/relationships/image" Target="../media/image743.png"/><Relationship Id="rId303" Type="http://schemas.openxmlformats.org/officeDocument/2006/relationships/customXml" Target="../ink/ink755.xml"/><Relationship Id="rId485" Type="http://schemas.openxmlformats.org/officeDocument/2006/relationships/customXml" Target="../ink/ink850.xml"/><Relationship Id="rId42" Type="http://schemas.openxmlformats.org/officeDocument/2006/relationships/customXml" Target="../ink/ink619.xml"/><Relationship Id="rId84" Type="http://schemas.openxmlformats.org/officeDocument/2006/relationships/customXml" Target="../ink/ink640.xml"/><Relationship Id="rId138" Type="http://schemas.openxmlformats.org/officeDocument/2006/relationships/image" Target="../media/image588.png"/><Relationship Id="rId345" Type="http://schemas.openxmlformats.org/officeDocument/2006/relationships/customXml" Target="../ink/ink777.xml"/><Relationship Id="rId387" Type="http://schemas.openxmlformats.org/officeDocument/2006/relationships/image" Target="../media/image706.png"/><Relationship Id="rId510" Type="http://schemas.openxmlformats.org/officeDocument/2006/relationships/customXml" Target="../ink/ink863.xml"/><Relationship Id="rId552" Type="http://schemas.openxmlformats.org/officeDocument/2006/relationships/customXml" Target="../ink/ink884.xml"/><Relationship Id="rId191" Type="http://schemas.openxmlformats.org/officeDocument/2006/relationships/image" Target="../media/image613.png"/><Relationship Id="rId205" Type="http://schemas.openxmlformats.org/officeDocument/2006/relationships/customXml" Target="../ink/ink703.xml"/><Relationship Id="rId247" Type="http://schemas.openxmlformats.org/officeDocument/2006/relationships/customXml" Target="../ink/ink726.xml"/><Relationship Id="rId412" Type="http://schemas.openxmlformats.org/officeDocument/2006/relationships/image" Target="../media/image718.png"/><Relationship Id="rId107" Type="http://schemas.openxmlformats.org/officeDocument/2006/relationships/image" Target="../media/image573.png"/><Relationship Id="rId289" Type="http://schemas.openxmlformats.org/officeDocument/2006/relationships/image" Target="../media/image659.png"/><Relationship Id="rId454" Type="http://schemas.openxmlformats.org/officeDocument/2006/relationships/image" Target="../media/image738.png"/><Relationship Id="rId496" Type="http://schemas.openxmlformats.org/officeDocument/2006/relationships/customXml" Target="../ink/ink856.xml"/><Relationship Id="rId11" Type="http://schemas.openxmlformats.org/officeDocument/2006/relationships/image" Target="../media/image1010.png"/><Relationship Id="rId53" Type="http://schemas.openxmlformats.org/officeDocument/2006/relationships/image" Target="../media/image546.png"/><Relationship Id="rId149" Type="http://schemas.openxmlformats.org/officeDocument/2006/relationships/image" Target="../media/image593.png"/><Relationship Id="rId314" Type="http://schemas.openxmlformats.org/officeDocument/2006/relationships/customXml" Target="../ink/ink761.xml"/><Relationship Id="rId356" Type="http://schemas.openxmlformats.org/officeDocument/2006/relationships/customXml" Target="../ink/ink783.xml"/><Relationship Id="rId398" Type="http://schemas.openxmlformats.org/officeDocument/2006/relationships/customXml" Target="../ink/ink804.xml"/><Relationship Id="rId521" Type="http://schemas.openxmlformats.org/officeDocument/2006/relationships/image" Target="../media/image770.png"/><Relationship Id="rId95" Type="http://schemas.openxmlformats.org/officeDocument/2006/relationships/image" Target="../media/image567.png"/><Relationship Id="rId160" Type="http://schemas.openxmlformats.org/officeDocument/2006/relationships/customXml" Target="../ink/ink679.xml"/><Relationship Id="rId216" Type="http://schemas.openxmlformats.org/officeDocument/2006/relationships/customXml" Target="../ink/ink709.xml"/><Relationship Id="rId423" Type="http://schemas.openxmlformats.org/officeDocument/2006/relationships/customXml" Target="../ink/ink817.xml"/><Relationship Id="rId258" Type="http://schemas.openxmlformats.org/officeDocument/2006/relationships/image" Target="../media/image644.png"/><Relationship Id="rId465" Type="http://schemas.openxmlformats.org/officeDocument/2006/relationships/customXml" Target="../ink/ink839.xml"/><Relationship Id="rId22" Type="http://schemas.openxmlformats.org/officeDocument/2006/relationships/customXml" Target="../ink/ink609.xml"/><Relationship Id="rId64" Type="http://schemas.openxmlformats.org/officeDocument/2006/relationships/customXml" Target="../ink/ink630.xml"/><Relationship Id="rId118" Type="http://schemas.openxmlformats.org/officeDocument/2006/relationships/customXml" Target="../ink/ink657.xml"/><Relationship Id="rId325" Type="http://schemas.openxmlformats.org/officeDocument/2006/relationships/image" Target="../media/image676.png"/><Relationship Id="rId367" Type="http://schemas.openxmlformats.org/officeDocument/2006/relationships/image" Target="../media/image696.png"/><Relationship Id="rId532" Type="http://schemas.openxmlformats.org/officeDocument/2006/relationships/customXml" Target="../ink/ink874.xml"/><Relationship Id="rId171" Type="http://schemas.openxmlformats.org/officeDocument/2006/relationships/customXml" Target="../ink/ink685.xml"/><Relationship Id="rId227" Type="http://schemas.openxmlformats.org/officeDocument/2006/relationships/customXml" Target="../ink/ink715.xml"/><Relationship Id="rId269" Type="http://schemas.openxmlformats.org/officeDocument/2006/relationships/image" Target="../media/image649.png"/><Relationship Id="rId434" Type="http://schemas.openxmlformats.org/officeDocument/2006/relationships/customXml" Target="../ink/ink823.xml"/><Relationship Id="rId476" Type="http://schemas.openxmlformats.org/officeDocument/2006/relationships/customXml" Target="../ink/ink845.xml"/><Relationship Id="rId33" Type="http://schemas.openxmlformats.org/officeDocument/2006/relationships/image" Target="../media/image536.png"/><Relationship Id="rId129" Type="http://schemas.openxmlformats.org/officeDocument/2006/relationships/image" Target="../media/image584.png"/><Relationship Id="rId280" Type="http://schemas.openxmlformats.org/officeDocument/2006/relationships/customXml" Target="../ink/ink743.xml"/><Relationship Id="rId336" Type="http://schemas.openxmlformats.org/officeDocument/2006/relationships/customXml" Target="../ink/ink772.xml"/><Relationship Id="rId501" Type="http://schemas.openxmlformats.org/officeDocument/2006/relationships/image" Target="../media/image760.png"/><Relationship Id="rId543" Type="http://schemas.openxmlformats.org/officeDocument/2006/relationships/image" Target="../media/image781.png"/><Relationship Id="rId75" Type="http://schemas.openxmlformats.org/officeDocument/2006/relationships/image" Target="../media/image557.png"/><Relationship Id="rId140" Type="http://schemas.openxmlformats.org/officeDocument/2006/relationships/customXml" Target="../ink/ink669.xml"/><Relationship Id="rId182" Type="http://schemas.openxmlformats.org/officeDocument/2006/relationships/customXml" Target="../ink/ink691.xml"/><Relationship Id="rId378" Type="http://schemas.openxmlformats.org/officeDocument/2006/relationships/customXml" Target="../ink/ink794.xml"/><Relationship Id="rId403" Type="http://schemas.openxmlformats.org/officeDocument/2006/relationships/image" Target="../media/image714.png"/><Relationship Id="rId6" Type="http://schemas.openxmlformats.org/officeDocument/2006/relationships/customXml" Target="../ink/ink601.xml"/><Relationship Id="rId238" Type="http://schemas.openxmlformats.org/officeDocument/2006/relationships/image" Target="../media/image634.png"/><Relationship Id="rId445" Type="http://schemas.openxmlformats.org/officeDocument/2006/relationships/customXml" Target="../ink/ink829.xml"/><Relationship Id="rId487" Type="http://schemas.openxmlformats.org/officeDocument/2006/relationships/customXml" Target="../ink/ink851.xml"/><Relationship Id="rId291" Type="http://schemas.openxmlformats.org/officeDocument/2006/relationships/image" Target="../media/image660.png"/><Relationship Id="rId305" Type="http://schemas.openxmlformats.org/officeDocument/2006/relationships/customXml" Target="../ink/ink756.xml"/><Relationship Id="rId347" Type="http://schemas.openxmlformats.org/officeDocument/2006/relationships/customXml" Target="../ink/ink778.xml"/><Relationship Id="rId512" Type="http://schemas.openxmlformats.org/officeDocument/2006/relationships/customXml" Target="../ink/ink864.xml"/><Relationship Id="rId44" Type="http://schemas.openxmlformats.org/officeDocument/2006/relationships/customXml" Target="../ink/ink620.xml"/><Relationship Id="rId86" Type="http://schemas.openxmlformats.org/officeDocument/2006/relationships/customXml" Target="../ink/ink641.xml"/><Relationship Id="rId151" Type="http://schemas.openxmlformats.org/officeDocument/2006/relationships/image" Target="../media/image594.png"/><Relationship Id="rId389" Type="http://schemas.openxmlformats.org/officeDocument/2006/relationships/image" Target="../media/image707.png"/><Relationship Id="rId193" Type="http://schemas.openxmlformats.org/officeDocument/2006/relationships/image" Target="../media/image614.png"/><Relationship Id="rId207" Type="http://schemas.openxmlformats.org/officeDocument/2006/relationships/image" Target="../media/image620.png"/><Relationship Id="rId249" Type="http://schemas.openxmlformats.org/officeDocument/2006/relationships/customXml" Target="../ink/ink727.xml"/><Relationship Id="rId414" Type="http://schemas.openxmlformats.org/officeDocument/2006/relationships/image" Target="../media/image719.png"/><Relationship Id="rId456" Type="http://schemas.openxmlformats.org/officeDocument/2006/relationships/image" Target="../media/image739.png"/><Relationship Id="rId498" Type="http://schemas.openxmlformats.org/officeDocument/2006/relationships/customXml" Target="../ink/ink857.xml"/><Relationship Id="rId13" Type="http://schemas.openxmlformats.org/officeDocument/2006/relationships/image" Target="../media/image1110.png"/><Relationship Id="rId109" Type="http://schemas.openxmlformats.org/officeDocument/2006/relationships/image" Target="../media/image574.png"/><Relationship Id="rId260" Type="http://schemas.openxmlformats.org/officeDocument/2006/relationships/image" Target="../media/image645.png"/><Relationship Id="rId316" Type="http://schemas.openxmlformats.org/officeDocument/2006/relationships/customXml" Target="../ink/ink762.xml"/><Relationship Id="rId523" Type="http://schemas.openxmlformats.org/officeDocument/2006/relationships/image" Target="../media/image771.png"/><Relationship Id="rId55" Type="http://schemas.openxmlformats.org/officeDocument/2006/relationships/image" Target="../media/image547.png"/><Relationship Id="rId97" Type="http://schemas.openxmlformats.org/officeDocument/2006/relationships/image" Target="../media/image568.png"/><Relationship Id="rId120" Type="http://schemas.openxmlformats.org/officeDocument/2006/relationships/customXml" Target="../ink/ink658.xml"/><Relationship Id="rId358" Type="http://schemas.openxmlformats.org/officeDocument/2006/relationships/customXml" Target="../ink/ink784.xml"/><Relationship Id="rId162" Type="http://schemas.openxmlformats.org/officeDocument/2006/relationships/customXml" Target="../ink/ink680.xml"/><Relationship Id="rId218" Type="http://schemas.openxmlformats.org/officeDocument/2006/relationships/customXml" Target="../ink/ink710.xml"/><Relationship Id="rId425" Type="http://schemas.openxmlformats.org/officeDocument/2006/relationships/customXml" Target="../ink/ink818.xml"/><Relationship Id="rId467" Type="http://schemas.openxmlformats.org/officeDocument/2006/relationships/customXml" Target="../ink/ink840.xml"/><Relationship Id="rId271" Type="http://schemas.openxmlformats.org/officeDocument/2006/relationships/image" Target="../media/image650.png"/><Relationship Id="rId24" Type="http://schemas.openxmlformats.org/officeDocument/2006/relationships/customXml" Target="../ink/ink610.xml"/><Relationship Id="rId66" Type="http://schemas.openxmlformats.org/officeDocument/2006/relationships/customXml" Target="../ink/ink631.xml"/><Relationship Id="rId131" Type="http://schemas.openxmlformats.org/officeDocument/2006/relationships/image" Target="../media/image585.png"/><Relationship Id="rId327" Type="http://schemas.openxmlformats.org/officeDocument/2006/relationships/image" Target="../media/image677.png"/><Relationship Id="rId369" Type="http://schemas.openxmlformats.org/officeDocument/2006/relationships/image" Target="../media/image697.png"/><Relationship Id="rId534" Type="http://schemas.openxmlformats.org/officeDocument/2006/relationships/customXml" Target="../ink/ink875.xml"/><Relationship Id="rId173" Type="http://schemas.openxmlformats.org/officeDocument/2006/relationships/customXml" Target="../ink/ink686.xml"/><Relationship Id="rId229" Type="http://schemas.openxmlformats.org/officeDocument/2006/relationships/customXml" Target="../ink/ink716.xml"/><Relationship Id="rId380" Type="http://schemas.openxmlformats.org/officeDocument/2006/relationships/customXml" Target="../ink/ink795.xml"/><Relationship Id="rId436" Type="http://schemas.openxmlformats.org/officeDocument/2006/relationships/image" Target="../media/image729.png"/><Relationship Id="rId240" Type="http://schemas.openxmlformats.org/officeDocument/2006/relationships/image" Target="../media/image635.png"/><Relationship Id="rId478" Type="http://schemas.openxmlformats.org/officeDocument/2006/relationships/customXml" Target="../ink/ink846.xml"/><Relationship Id="rId35" Type="http://schemas.openxmlformats.org/officeDocument/2006/relationships/image" Target="../media/image537.png"/><Relationship Id="rId77" Type="http://schemas.openxmlformats.org/officeDocument/2006/relationships/image" Target="../media/image558.png"/><Relationship Id="rId100" Type="http://schemas.openxmlformats.org/officeDocument/2006/relationships/customXml" Target="../ink/ink648.xml"/><Relationship Id="rId282" Type="http://schemas.openxmlformats.org/officeDocument/2006/relationships/customXml" Target="../ink/ink744.xml"/><Relationship Id="rId338" Type="http://schemas.openxmlformats.org/officeDocument/2006/relationships/customXml" Target="../ink/ink773.xml"/><Relationship Id="rId503" Type="http://schemas.openxmlformats.org/officeDocument/2006/relationships/image" Target="../media/image761.png"/><Relationship Id="rId545" Type="http://schemas.openxmlformats.org/officeDocument/2006/relationships/image" Target="../media/image782.png"/><Relationship Id="rId8" Type="http://schemas.openxmlformats.org/officeDocument/2006/relationships/customXml" Target="../ink/ink602.xml"/><Relationship Id="rId142" Type="http://schemas.openxmlformats.org/officeDocument/2006/relationships/customXml" Target="../ink/ink670.xml"/><Relationship Id="rId184" Type="http://schemas.openxmlformats.org/officeDocument/2006/relationships/customXml" Target="../ink/ink692.xml"/><Relationship Id="rId391" Type="http://schemas.openxmlformats.org/officeDocument/2006/relationships/image" Target="../media/image708.png"/><Relationship Id="rId405" Type="http://schemas.openxmlformats.org/officeDocument/2006/relationships/customXml" Target="../ink/ink808.xml"/><Relationship Id="rId447" Type="http://schemas.openxmlformats.org/officeDocument/2006/relationships/customXml" Target="../ink/ink830.xml"/><Relationship Id="rId251" Type="http://schemas.openxmlformats.org/officeDocument/2006/relationships/customXml" Target="../ink/ink728.xml"/><Relationship Id="rId489" Type="http://schemas.openxmlformats.org/officeDocument/2006/relationships/customXml" Target="../ink/ink852.xml"/><Relationship Id="rId46" Type="http://schemas.openxmlformats.org/officeDocument/2006/relationships/customXml" Target="../ink/ink621.xml"/><Relationship Id="rId293" Type="http://schemas.openxmlformats.org/officeDocument/2006/relationships/image" Target="../media/image661.png"/><Relationship Id="rId307" Type="http://schemas.openxmlformats.org/officeDocument/2006/relationships/image" Target="../media/image667.png"/><Relationship Id="rId349" Type="http://schemas.openxmlformats.org/officeDocument/2006/relationships/customXml" Target="../ink/ink779.xml"/><Relationship Id="rId514" Type="http://schemas.openxmlformats.org/officeDocument/2006/relationships/customXml" Target="../ink/ink865.xml"/><Relationship Id="rId88" Type="http://schemas.openxmlformats.org/officeDocument/2006/relationships/customXml" Target="../ink/ink642.xml"/><Relationship Id="rId111" Type="http://schemas.openxmlformats.org/officeDocument/2006/relationships/image" Target="../media/image575.png"/><Relationship Id="rId153" Type="http://schemas.openxmlformats.org/officeDocument/2006/relationships/image" Target="../media/image595.png"/><Relationship Id="rId195" Type="http://schemas.openxmlformats.org/officeDocument/2006/relationships/image" Target="../media/image615.png"/><Relationship Id="rId209" Type="http://schemas.openxmlformats.org/officeDocument/2006/relationships/image" Target="../media/image621.png"/><Relationship Id="rId360" Type="http://schemas.openxmlformats.org/officeDocument/2006/relationships/customXml" Target="../ink/ink785.xml"/><Relationship Id="rId416" Type="http://schemas.openxmlformats.org/officeDocument/2006/relationships/image" Target="../media/image720.png"/><Relationship Id="rId220" Type="http://schemas.openxmlformats.org/officeDocument/2006/relationships/customXml" Target="../ink/ink711.xml"/><Relationship Id="rId458" Type="http://schemas.openxmlformats.org/officeDocument/2006/relationships/image" Target="../media/image740.png"/></Relationships>
</file>

<file path=ppt/slides/_rels/slide1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840.png"/><Relationship Id="rId299" Type="http://schemas.openxmlformats.org/officeDocument/2006/relationships/image" Target="../media/image927.png"/><Relationship Id="rId303" Type="http://schemas.openxmlformats.org/officeDocument/2006/relationships/customXml" Target="../ink/ink1041.xml"/><Relationship Id="rId21" Type="http://schemas.openxmlformats.org/officeDocument/2006/relationships/customXml" Target="../ink/ink895.xml"/><Relationship Id="rId42" Type="http://schemas.openxmlformats.org/officeDocument/2006/relationships/image" Target="../media/image804.png"/><Relationship Id="rId63" Type="http://schemas.openxmlformats.org/officeDocument/2006/relationships/customXml" Target="../ink/ink916.xml"/><Relationship Id="rId84" Type="http://schemas.openxmlformats.org/officeDocument/2006/relationships/customXml" Target="../ink/ink927.xml"/><Relationship Id="rId138" Type="http://schemas.openxmlformats.org/officeDocument/2006/relationships/image" Target="../media/image849.png"/><Relationship Id="rId159" Type="http://schemas.openxmlformats.org/officeDocument/2006/relationships/image" Target="../media/image859.png"/><Relationship Id="rId324" Type="http://schemas.openxmlformats.org/officeDocument/2006/relationships/customXml" Target="../ink/ink1052.xml"/><Relationship Id="rId345" Type="http://schemas.openxmlformats.org/officeDocument/2006/relationships/image" Target="../media/image949.png"/><Relationship Id="rId366" Type="http://schemas.openxmlformats.org/officeDocument/2006/relationships/customXml" Target="../ink/ink1074.xml"/><Relationship Id="rId170" Type="http://schemas.openxmlformats.org/officeDocument/2006/relationships/customXml" Target="../ink/ink973.xml"/><Relationship Id="rId191" Type="http://schemas.openxmlformats.org/officeDocument/2006/relationships/image" Target="../media/image874.png"/><Relationship Id="rId205" Type="http://schemas.openxmlformats.org/officeDocument/2006/relationships/customXml" Target="../ink/ink991.xml"/><Relationship Id="rId226" Type="http://schemas.openxmlformats.org/officeDocument/2006/relationships/image" Target="../media/image891.png"/><Relationship Id="rId247" Type="http://schemas.openxmlformats.org/officeDocument/2006/relationships/image" Target="../media/image901.png"/><Relationship Id="rId107" Type="http://schemas.openxmlformats.org/officeDocument/2006/relationships/customXml" Target="../ink/ink939.xml"/><Relationship Id="rId268" Type="http://schemas.openxmlformats.org/officeDocument/2006/relationships/customXml" Target="../ink/ink1023.xml"/><Relationship Id="rId289" Type="http://schemas.openxmlformats.org/officeDocument/2006/relationships/image" Target="../media/image922.png"/><Relationship Id="rId11" Type="http://schemas.openxmlformats.org/officeDocument/2006/relationships/image" Target="../media/image791.png"/><Relationship Id="rId32" Type="http://schemas.openxmlformats.org/officeDocument/2006/relationships/image" Target="../media/image800.png"/><Relationship Id="rId53" Type="http://schemas.openxmlformats.org/officeDocument/2006/relationships/customXml" Target="../ink/ink911.xml"/><Relationship Id="rId74" Type="http://schemas.openxmlformats.org/officeDocument/2006/relationships/customXml" Target="../ink/ink922.xml"/><Relationship Id="rId128" Type="http://schemas.openxmlformats.org/officeDocument/2006/relationships/customXml" Target="../ink/ink951.xml"/><Relationship Id="rId149" Type="http://schemas.openxmlformats.org/officeDocument/2006/relationships/customXml" Target="../ink/ink962.xml"/><Relationship Id="rId314" Type="http://schemas.openxmlformats.org/officeDocument/2006/relationships/image" Target="../media/image934.png"/><Relationship Id="rId335" Type="http://schemas.openxmlformats.org/officeDocument/2006/relationships/image" Target="../media/image944.png"/><Relationship Id="rId356" Type="http://schemas.openxmlformats.org/officeDocument/2006/relationships/customXml" Target="../ink/ink1069.xml"/><Relationship Id="rId5" Type="http://schemas.openxmlformats.org/officeDocument/2006/relationships/image" Target="../media/image788.png"/><Relationship Id="rId95" Type="http://schemas.openxmlformats.org/officeDocument/2006/relationships/image" Target="../media/image830.png"/><Relationship Id="rId160" Type="http://schemas.openxmlformats.org/officeDocument/2006/relationships/customXml" Target="../ink/ink968.xml"/><Relationship Id="rId181" Type="http://schemas.openxmlformats.org/officeDocument/2006/relationships/image" Target="../media/image869.png"/><Relationship Id="rId216" Type="http://schemas.openxmlformats.org/officeDocument/2006/relationships/image" Target="../media/image886.png"/><Relationship Id="rId237" Type="http://schemas.openxmlformats.org/officeDocument/2006/relationships/image" Target="../media/image896.png"/><Relationship Id="rId258" Type="http://schemas.openxmlformats.org/officeDocument/2006/relationships/customXml" Target="../ink/ink1018.xml"/><Relationship Id="rId279" Type="http://schemas.openxmlformats.org/officeDocument/2006/relationships/image" Target="../media/image917.png"/><Relationship Id="rId22" Type="http://schemas.openxmlformats.org/officeDocument/2006/relationships/image" Target="../media/image795.png"/><Relationship Id="rId43" Type="http://schemas.openxmlformats.org/officeDocument/2006/relationships/customXml" Target="../ink/ink906.xml"/><Relationship Id="rId64" Type="http://schemas.openxmlformats.org/officeDocument/2006/relationships/image" Target="../media/image815.png"/><Relationship Id="rId118" Type="http://schemas.openxmlformats.org/officeDocument/2006/relationships/customXml" Target="../ink/ink945.xml"/><Relationship Id="rId139" Type="http://schemas.openxmlformats.org/officeDocument/2006/relationships/customXml" Target="../ink/ink957.xml"/><Relationship Id="rId290" Type="http://schemas.openxmlformats.org/officeDocument/2006/relationships/customXml" Target="../ink/ink1034.xml"/><Relationship Id="rId304" Type="http://schemas.openxmlformats.org/officeDocument/2006/relationships/image" Target="../media/image929.png"/><Relationship Id="rId325" Type="http://schemas.openxmlformats.org/officeDocument/2006/relationships/image" Target="../media/image939.png"/><Relationship Id="rId346" Type="http://schemas.openxmlformats.org/officeDocument/2006/relationships/customXml" Target="../ink/ink1063.xml"/><Relationship Id="rId367" Type="http://schemas.openxmlformats.org/officeDocument/2006/relationships/image" Target="../media/image958.png"/><Relationship Id="rId85" Type="http://schemas.openxmlformats.org/officeDocument/2006/relationships/image" Target="../media/image825.png"/><Relationship Id="rId150" Type="http://schemas.openxmlformats.org/officeDocument/2006/relationships/image" Target="../media/image855.png"/><Relationship Id="rId171" Type="http://schemas.openxmlformats.org/officeDocument/2006/relationships/image" Target="../media/image865.png"/><Relationship Id="rId192" Type="http://schemas.openxmlformats.org/officeDocument/2006/relationships/customXml" Target="../ink/ink984.xml"/><Relationship Id="rId206" Type="http://schemas.openxmlformats.org/officeDocument/2006/relationships/image" Target="../media/image881.png"/><Relationship Id="rId227" Type="http://schemas.openxmlformats.org/officeDocument/2006/relationships/customXml" Target="../ink/ink1002.xml"/><Relationship Id="rId248" Type="http://schemas.openxmlformats.org/officeDocument/2006/relationships/customXml" Target="../ink/ink1013.xml"/><Relationship Id="rId269" Type="http://schemas.openxmlformats.org/officeDocument/2006/relationships/image" Target="../media/image912.png"/><Relationship Id="rId12" Type="http://schemas.openxmlformats.org/officeDocument/2006/relationships/customXml" Target="../ink/ink890.xml"/><Relationship Id="rId33" Type="http://schemas.openxmlformats.org/officeDocument/2006/relationships/customXml" Target="../ink/ink901.xml"/><Relationship Id="rId108" Type="http://schemas.openxmlformats.org/officeDocument/2006/relationships/image" Target="../media/image836.png"/><Relationship Id="rId129" Type="http://schemas.openxmlformats.org/officeDocument/2006/relationships/image" Target="../media/image845.png"/><Relationship Id="rId280" Type="http://schemas.openxmlformats.org/officeDocument/2006/relationships/customXml" Target="../ink/ink1029.xml"/><Relationship Id="rId315" Type="http://schemas.openxmlformats.org/officeDocument/2006/relationships/customXml" Target="../ink/ink1047.xml"/><Relationship Id="rId336" Type="http://schemas.openxmlformats.org/officeDocument/2006/relationships/customXml" Target="../ink/ink1058.xml"/><Relationship Id="rId357" Type="http://schemas.openxmlformats.org/officeDocument/2006/relationships/image" Target="../media/image954.png"/><Relationship Id="rId54" Type="http://schemas.openxmlformats.org/officeDocument/2006/relationships/image" Target="../media/image810.png"/><Relationship Id="rId75" Type="http://schemas.openxmlformats.org/officeDocument/2006/relationships/image" Target="../media/image820.png"/><Relationship Id="rId96" Type="http://schemas.openxmlformats.org/officeDocument/2006/relationships/customXml" Target="../ink/ink933.xml"/><Relationship Id="rId140" Type="http://schemas.openxmlformats.org/officeDocument/2006/relationships/image" Target="../media/image850.png"/><Relationship Id="rId161" Type="http://schemas.openxmlformats.org/officeDocument/2006/relationships/image" Target="../media/image860.png"/><Relationship Id="rId182" Type="http://schemas.openxmlformats.org/officeDocument/2006/relationships/customXml" Target="../ink/ink979.xml"/><Relationship Id="rId217" Type="http://schemas.openxmlformats.org/officeDocument/2006/relationships/customXml" Target="../ink/ink997.xml"/><Relationship Id="rId6" Type="http://schemas.openxmlformats.org/officeDocument/2006/relationships/customXml" Target="../ink/ink887.xml"/><Relationship Id="rId238" Type="http://schemas.openxmlformats.org/officeDocument/2006/relationships/customXml" Target="../ink/ink1008.xml"/><Relationship Id="rId259" Type="http://schemas.openxmlformats.org/officeDocument/2006/relationships/image" Target="../media/image907.png"/><Relationship Id="rId23" Type="http://schemas.openxmlformats.org/officeDocument/2006/relationships/customXml" Target="../ink/ink896.xml"/><Relationship Id="rId119" Type="http://schemas.openxmlformats.org/officeDocument/2006/relationships/image" Target="../media/image841.png"/><Relationship Id="rId270" Type="http://schemas.openxmlformats.org/officeDocument/2006/relationships/customXml" Target="../ink/ink1024.xml"/><Relationship Id="rId291" Type="http://schemas.openxmlformats.org/officeDocument/2006/relationships/image" Target="../media/image923.png"/><Relationship Id="rId305" Type="http://schemas.openxmlformats.org/officeDocument/2006/relationships/customXml" Target="../ink/ink1042.xml"/><Relationship Id="rId326" Type="http://schemas.openxmlformats.org/officeDocument/2006/relationships/customXml" Target="../ink/ink1053.xml"/><Relationship Id="rId347" Type="http://schemas.openxmlformats.org/officeDocument/2006/relationships/customXml" Target="../ink/ink1064.xml"/><Relationship Id="rId44" Type="http://schemas.openxmlformats.org/officeDocument/2006/relationships/image" Target="../media/image805.png"/><Relationship Id="rId65" Type="http://schemas.openxmlformats.org/officeDocument/2006/relationships/customXml" Target="../ink/ink917.xml"/><Relationship Id="rId86" Type="http://schemas.openxmlformats.org/officeDocument/2006/relationships/customXml" Target="../ink/ink928.xml"/><Relationship Id="rId130" Type="http://schemas.openxmlformats.org/officeDocument/2006/relationships/customXml" Target="../ink/ink952.xml"/><Relationship Id="rId151" Type="http://schemas.openxmlformats.org/officeDocument/2006/relationships/customXml" Target="../ink/ink963.xml"/><Relationship Id="rId368" Type="http://schemas.openxmlformats.org/officeDocument/2006/relationships/customXml" Target="../ink/ink1075.xml"/><Relationship Id="rId172" Type="http://schemas.openxmlformats.org/officeDocument/2006/relationships/customXml" Target="../ink/ink974.xml"/><Relationship Id="rId193" Type="http://schemas.openxmlformats.org/officeDocument/2006/relationships/image" Target="../media/image875.png"/><Relationship Id="rId207" Type="http://schemas.openxmlformats.org/officeDocument/2006/relationships/customXml" Target="../ink/ink992.xml"/><Relationship Id="rId228" Type="http://schemas.openxmlformats.org/officeDocument/2006/relationships/customXml" Target="../ink/ink1003.xml"/><Relationship Id="rId249" Type="http://schemas.openxmlformats.org/officeDocument/2006/relationships/image" Target="../media/image902.png"/><Relationship Id="rId13" Type="http://schemas.openxmlformats.org/officeDocument/2006/relationships/image" Target="../media/image792.png"/><Relationship Id="rId109" Type="http://schemas.openxmlformats.org/officeDocument/2006/relationships/customXml" Target="../ink/ink940.xml"/><Relationship Id="rId260" Type="http://schemas.openxmlformats.org/officeDocument/2006/relationships/customXml" Target="../ink/ink1019.xml"/><Relationship Id="rId281" Type="http://schemas.openxmlformats.org/officeDocument/2006/relationships/image" Target="../media/image918.png"/><Relationship Id="rId316" Type="http://schemas.openxmlformats.org/officeDocument/2006/relationships/image" Target="../media/image935.png"/><Relationship Id="rId337" Type="http://schemas.openxmlformats.org/officeDocument/2006/relationships/image" Target="../media/image945.png"/><Relationship Id="rId34" Type="http://schemas.openxmlformats.org/officeDocument/2006/relationships/image" Target="../media/image801.png"/><Relationship Id="rId55" Type="http://schemas.openxmlformats.org/officeDocument/2006/relationships/customXml" Target="../ink/ink912.xml"/><Relationship Id="rId76" Type="http://schemas.openxmlformats.org/officeDocument/2006/relationships/customXml" Target="../ink/ink923.xml"/><Relationship Id="rId97" Type="http://schemas.openxmlformats.org/officeDocument/2006/relationships/image" Target="../media/image831.png"/><Relationship Id="rId120" Type="http://schemas.openxmlformats.org/officeDocument/2006/relationships/customXml" Target="../ink/ink946.xml"/><Relationship Id="rId141" Type="http://schemas.openxmlformats.org/officeDocument/2006/relationships/customXml" Target="../ink/ink958.xml"/><Relationship Id="rId358" Type="http://schemas.openxmlformats.org/officeDocument/2006/relationships/customXml" Target="../ink/ink1070.xml"/><Relationship Id="rId7" Type="http://schemas.openxmlformats.org/officeDocument/2006/relationships/image" Target="../media/image789.png"/><Relationship Id="rId162" Type="http://schemas.openxmlformats.org/officeDocument/2006/relationships/customXml" Target="../ink/ink969.xml"/><Relationship Id="rId183" Type="http://schemas.openxmlformats.org/officeDocument/2006/relationships/image" Target="../media/image870.png"/><Relationship Id="rId218" Type="http://schemas.openxmlformats.org/officeDocument/2006/relationships/image" Target="../media/image887.png"/><Relationship Id="rId239" Type="http://schemas.openxmlformats.org/officeDocument/2006/relationships/image" Target="../media/image897.png"/><Relationship Id="rId250" Type="http://schemas.openxmlformats.org/officeDocument/2006/relationships/customXml" Target="../ink/ink1014.xml"/><Relationship Id="rId271" Type="http://schemas.openxmlformats.org/officeDocument/2006/relationships/image" Target="../media/image913.png"/><Relationship Id="rId292" Type="http://schemas.openxmlformats.org/officeDocument/2006/relationships/customXml" Target="../ink/ink1035.xml"/><Relationship Id="rId306" Type="http://schemas.openxmlformats.org/officeDocument/2006/relationships/image" Target="../media/image930.png"/><Relationship Id="rId24" Type="http://schemas.openxmlformats.org/officeDocument/2006/relationships/image" Target="../media/image796.png"/><Relationship Id="rId45" Type="http://schemas.openxmlformats.org/officeDocument/2006/relationships/customXml" Target="../ink/ink907.xml"/><Relationship Id="rId66" Type="http://schemas.openxmlformats.org/officeDocument/2006/relationships/customXml" Target="../ink/ink918.xml"/><Relationship Id="rId87" Type="http://schemas.openxmlformats.org/officeDocument/2006/relationships/image" Target="../media/image826.png"/><Relationship Id="rId110" Type="http://schemas.openxmlformats.org/officeDocument/2006/relationships/image" Target="../media/image837.png"/><Relationship Id="rId131" Type="http://schemas.openxmlformats.org/officeDocument/2006/relationships/customXml" Target="../ink/ink953.xml"/><Relationship Id="rId327" Type="http://schemas.openxmlformats.org/officeDocument/2006/relationships/image" Target="../media/image940.png"/><Relationship Id="rId348" Type="http://schemas.openxmlformats.org/officeDocument/2006/relationships/image" Target="../media/image950.png"/><Relationship Id="rId369" Type="http://schemas.openxmlformats.org/officeDocument/2006/relationships/image" Target="../media/image959.png"/><Relationship Id="rId152" Type="http://schemas.openxmlformats.org/officeDocument/2006/relationships/image" Target="../media/image856.png"/><Relationship Id="rId173" Type="http://schemas.openxmlformats.org/officeDocument/2006/relationships/image" Target="../media/image866.png"/><Relationship Id="rId194" Type="http://schemas.openxmlformats.org/officeDocument/2006/relationships/customXml" Target="../ink/ink985.xml"/><Relationship Id="rId208" Type="http://schemas.openxmlformats.org/officeDocument/2006/relationships/image" Target="../media/image882.png"/><Relationship Id="rId229" Type="http://schemas.openxmlformats.org/officeDocument/2006/relationships/image" Target="../media/image892.png"/><Relationship Id="rId240" Type="http://schemas.openxmlformats.org/officeDocument/2006/relationships/customXml" Target="../ink/ink1009.xml"/><Relationship Id="rId261" Type="http://schemas.openxmlformats.org/officeDocument/2006/relationships/image" Target="../media/image908.png"/><Relationship Id="rId14" Type="http://schemas.openxmlformats.org/officeDocument/2006/relationships/customXml" Target="../ink/ink891.xml"/><Relationship Id="rId35" Type="http://schemas.openxmlformats.org/officeDocument/2006/relationships/customXml" Target="../ink/ink902.xml"/><Relationship Id="rId56" Type="http://schemas.openxmlformats.org/officeDocument/2006/relationships/image" Target="../media/image811.png"/><Relationship Id="rId77" Type="http://schemas.openxmlformats.org/officeDocument/2006/relationships/image" Target="../media/image821.png"/><Relationship Id="rId100" Type="http://schemas.openxmlformats.org/officeDocument/2006/relationships/customXml" Target="../ink/ink935.xml"/><Relationship Id="rId282" Type="http://schemas.openxmlformats.org/officeDocument/2006/relationships/customXml" Target="../ink/ink1030.xml"/><Relationship Id="rId317" Type="http://schemas.openxmlformats.org/officeDocument/2006/relationships/customXml" Target="../ink/ink1048.xml"/><Relationship Id="rId338" Type="http://schemas.openxmlformats.org/officeDocument/2006/relationships/customXml" Target="../ink/ink1059.xml"/><Relationship Id="rId359" Type="http://schemas.openxmlformats.org/officeDocument/2006/relationships/image" Target="../media/image955.png"/><Relationship Id="rId8" Type="http://schemas.openxmlformats.org/officeDocument/2006/relationships/customXml" Target="../ink/ink888.xml"/><Relationship Id="rId98" Type="http://schemas.openxmlformats.org/officeDocument/2006/relationships/customXml" Target="../ink/ink934.xml"/><Relationship Id="rId121" Type="http://schemas.openxmlformats.org/officeDocument/2006/relationships/image" Target="../media/image842.png"/><Relationship Id="rId142" Type="http://schemas.openxmlformats.org/officeDocument/2006/relationships/image" Target="../media/image851.png"/><Relationship Id="rId163" Type="http://schemas.openxmlformats.org/officeDocument/2006/relationships/image" Target="../media/image861.png"/><Relationship Id="rId184" Type="http://schemas.openxmlformats.org/officeDocument/2006/relationships/customXml" Target="../ink/ink980.xml"/><Relationship Id="rId219" Type="http://schemas.openxmlformats.org/officeDocument/2006/relationships/customXml" Target="../ink/ink998.xml"/><Relationship Id="rId370" Type="http://schemas.openxmlformats.org/officeDocument/2006/relationships/customXml" Target="../ink/ink1076.xml"/><Relationship Id="rId230" Type="http://schemas.openxmlformats.org/officeDocument/2006/relationships/customXml" Target="../ink/ink1004.xml"/><Relationship Id="rId251" Type="http://schemas.openxmlformats.org/officeDocument/2006/relationships/image" Target="../media/image903.png"/><Relationship Id="rId25" Type="http://schemas.openxmlformats.org/officeDocument/2006/relationships/customXml" Target="../ink/ink897.xml"/><Relationship Id="rId46" Type="http://schemas.openxmlformats.org/officeDocument/2006/relationships/image" Target="../media/image806.png"/><Relationship Id="rId67" Type="http://schemas.openxmlformats.org/officeDocument/2006/relationships/image" Target="../media/image816.png"/><Relationship Id="rId272" Type="http://schemas.openxmlformats.org/officeDocument/2006/relationships/customXml" Target="../ink/ink1025.xml"/><Relationship Id="rId293" Type="http://schemas.openxmlformats.org/officeDocument/2006/relationships/image" Target="../media/image924.png"/><Relationship Id="rId307" Type="http://schemas.openxmlformats.org/officeDocument/2006/relationships/customXml" Target="../ink/ink1043.xml"/><Relationship Id="rId328" Type="http://schemas.openxmlformats.org/officeDocument/2006/relationships/customXml" Target="../ink/ink1054.xml"/><Relationship Id="rId349" Type="http://schemas.openxmlformats.org/officeDocument/2006/relationships/customXml" Target="../ink/ink1065.xml"/><Relationship Id="rId88" Type="http://schemas.openxmlformats.org/officeDocument/2006/relationships/customXml" Target="../ink/ink929.xml"/><Relationship Id="rId111" Type="http://schemas.openxmlformats.org/officeDocument/2006/relationships/customXml" Target="../ink/ink941.xml"/><Relationship Id="rId132" Type="http://schemas.openxmlformats.org/officeDocument/2006/relationships/image" Target="../media/image846.png"/><Relationship Id="rId153" Type="http://schemas.openxmlformats.org/officeDocument/2006/relationships/customXml" Target="../ink/ink964.xml"/><Relationship Id="rId174" Type="http://schemas.openxmlformats.org/officeDocument/2006/relationships/customXml" Target="../ink/ink975.xml"/><Relationship Id="rId195" Type="http://schemas.openxmlformats.org/officeDocument/2006/relationships/image" Target="../media/image876.png"/><Relationship Id="rId209" Type="http://schemas.openxmlformats.org/officeDocument/2006/relationships/customXml" Target="../ink/ink993.xml"/><Relationship Id="rId360" Type="http://schemas.openxmlformats.org/officeDocument/2006/relationships/customXml" Target="../ink/ink1071.xml"/><Relationship Id="rId220" Type="http://schemas.openxmlformats.org/officeDocument/2006/relationships/image" Target="../media/image888.png"/><Relationship Id="rId241" Type="http://schemas.openxmlformats.org/officeDocument/2006/relationships/image" Target="../media/image898.png"/><Relationship Id="rId15" Type="http://schemas.openxmlformats.org/officeDocument/2006/relationships/image" Target="../media/image793.png"/><Relationship Id="rId36" Type="http://schemas.openxmlformats.org/officeDocument/2006/relationships/image" Target="../media/image569.png"/><Relationship Id="rId57" Type="http://schemas.openxmlformats.org/officeDocument/2006/relationships/customXml" Target="../ink/ink913.xml"/><Relationship Id="rId262" Type="http://schemas.openxmlformats.org/officeDocument/2006/relationships/customXml" Target="../ink/ink1020.xml"/><Relationship Id="rId283" Type="http://schemas.openxmlformats.org/officeDocument/2006/relationships/image" Target="../media/image919.png"/><Relationship Id="rId318" Type="http://schemas.openxmlformats.org/officeDocument/2006/relationships/customXml" Target="../ink/ink1049.xml"/><Relationship Id="rId339" Type="http://schemas.openxmlformats.org/officeDocument/2006/relationships/image" Target="../media/image946.png"/><Relationship Id="rId78" Type="http://schemas.openxmlformats.org/officeDocument/2006/relationships/customXml" Target="../ink/ink924.xml"/><Relationship Id="rId99" Type="http://schemas.openxmlformats.org/officeDocument/2006/relationships/image" Target="../media/image832.png"/><Relationship Id="rId101" Type="http://schemas.openxmlformats.org/officeDocument/2006/relationships/image" Target="../media/image833.png"/><Relationship Id="rId122" Type="http://schemas.openxmlformats.org/officeDocument/2006/relationships/customXml" Target="../ink/ink947.xml"/><Relationship Id="rId143" Type="http://schemas.openxmlformats.org/officeDocument/2006/relationships/customXml" Target="../ink/ink959.xml"/><Relationship Id="rId164" Type="http://schemas.openxmlformats.org/officeDocument/2006/relationships/customXml" Target="../ink/ink970.xml"/><Relationship Id="rId185" Type="http://schemas.openxmlformats.org/officeDocument/2006/relationships/image" Target="../media/image871.png"/><Relationship Id="rId350" Type="http://schemas.openxmlformats.org/officeDocument/2006/relationships/customXml" Target="../ink/ink1066.xml"/><Relationship Id="rId371" Type="http://schemas.openxmlformats.org/officeDocument/2006/relationships/image" Target="../media/image960.png"/><Relationship Id="rId4" Type="http://schemas.openxmlformats.org/officeDocument/2006/relationships/customXml" Target="../ink/ink886.xml"/><Relationship Id="rId9" Type="http://schemas.openxmlformats.org/officeDocument/2006/relationships/image" Target="../media/image790.png"/><Relationship Id="rId180" Type="http://schemas.openxmlformats.org/officeDocument/2006/relationships/customXml" Target="../ink/ink978.xml"/><Relationship Id="rId210" Type="http://schemas.openxmlformats.org/officeDocument/2006/relationships/image" Target="../media/image883.png"/><Relationship Id="rId215" Type="http://schemas.openxmlformats.org/officeDocument/2006/relationships/customXml" Target="../ink/ink996.xml"/><Relationship Id="rId236" Type="http://schemas.openxmlformats.org/officeDocument/2006/relationships/customXml" Target="../ink/ink1007.xml"/><Relationship Id="rId257" Type="http://schemas.openxmlformats.org/officeDocument/2006/relationships/image" Target="../media/image906.png"/><Relationship Id="rId278" Type="http://schemas.openxmlformats.org/officeDocument/2006/relationships/customXml" Target="../ink/ink1028.xml"/><Relationship Id="rId26" Type="http://schemas.openxmlformats.org/officeDocument/2006/relationships/image" Target="../media/image797.png"/><Relationship Id="rId231" Type="http://schemas.openxmlformats.org/officeDocument/2006/relationships/image" Target="../media/image893.png"/><Relationship Id="rId252" Type="http://schemas.openxmlformats.org/officeDocument/2006/relationships/customXml" Target="../ink/ink1015.xml"/><Relationship Id="rId273" Type="http://schemas.openxmlformats.org/officeDocument/2006/relationships/image" Target="../media/image914.png"/><Relationship Id="rId294" Type="http://schemas.openxmlformats.org/officeDocument/2006/relationships/customXml" Target="../ink/ink1036.xml"/><Relationship Id="rId308" Type="http://schemas.openxmlformats.org/officeDocument/2006/relationships/image" Target="../media/image931.png"/><Relationship Id="rId329" Type="http://schemas.openxmlformats.org/officeDocument/2006/relationships/image" Target="../media/image941.png"/><Relationship Id="rId47" Type="http://schemas.openxmlformats.org/officeDocument/2006/relationships/customXml" Target="../ink/ink908.xml"/><Relationship Id="rId68" Type="http://schemas.openxmlformats.org/officeDocument/2006/relationships/customXml" Target="../ink/ink919.xml"/><Relationship Id="rId89" Type="http://schemas.openxmlformats.org/officeDocument/2006/relationships/image" Target="../media/image827.png"/><Relationship Id="rId112" Type="http://schemas.openxmlformats.org/officeDocument/2006/relationships/customXml" Target="../ink/ink942.xml"/><Relationship Id="rId133" Type="http://schemas.openxmlformats.org/officeDocument/2006/relationships/customXml" Target="../ink/ink954.xml"/><Relationship Id="rId154" Type="http://schemas.openxmlformats.org/officeDocument/2006/relationships/image" Target="../media/image857.png"/><Relationship Id="rId175" Type="http://schemas.openxmlformats.org/officeDocument/2006/relationships/image" Target="../media/image590.png"/><Relationship Id="rId340" Type="http://schemas.openxmlformats.org/officeDocument/2006/relationships/customXml" Target="../ink/ink1060.xml"/><Relationship Id="rId361" Type="http://schemas.openxmlformats.org/officeDocument/2006/relationships/image" Target="../media/image724.png"/><Relationship Id="rId196" Type="http://schemas.openxmlformats.org/officeDocument/2006/relationships/customXml" Target="../ink/ink986.xml"/><Relationship Id="rId200" Type="http://schemas.openxmlformats.org/officeDocument/2006/relationships/image" Target="../media/image878.png"/><Relationship Id="rId16" Type="http://schemas.openxmlformats.org/officeDocument/2006/relationships/customXml" Target="../ink/ink892.xml"/><Relationship Id="rId221" Type="http://schemas.openxmlformats.org/officeDocument/2006/relationships/customXml" Target="../ink/ink999.xml"/><Relationship Id="rId242" Type="http://schemas.openxmlformats.org/officeDocument/2006/relationships/customXml" Target="../ink/ink1010.xml"/><Relationship Id="rId263" Type="http://schemas.openxmlformats.org/officeDocument/2006/relationships/image" Target="../media/image909.png"/><Relationship Id="rId284" Type="http://schemas.openxmlformats.org/officeDocument/2006/relationships/customXml" Target="../ink/ink1031.xml"/><Relationship Id="rId319" Type="http://schemas.openxmlformats.org/officeDocument/2006/relationships/image" Target="../media/image936.png"/><Relationship Id="rId37" Type="http://schemas.openxmlformats.org/officeDocument/2006/relationships/customXml" Target="../ink/ink903.xml"/><Relationship Id="rId58" Type="http://schemas.openxmlformats.org/officeDocument/2006/relationships/image" Target="../media/image812.png"/><Relationship Id="rId79" Type="http://schemas.openxmlformats.org/officeDocument/2006/relationships/image" Target="../media/image822.png"/><Relationship Id="rId102" Type="http://schemas.openxmlformats.org/officeDocument/2006/relationships/customXml" Target="../ink/ink936.xml"/><Relationship Id="rId123" Type="http://schemas.openxmlformats.org/officeDocument/2006/relationships/image" Target="../media/image843.png"/><Relationship Id="rId144" Type="http://schemas.openxmlformats.org/officeDocument/2006/relationships/image" Target="../media/image852.png"/><Relationship Id="rId330" Type="http://schemas.openxmlformats.org/officeDocument/2006/relationships/customXml" Target="../ink/ink1055.xml"/><Relationship Id="rId90" Type="http://schemas.openxmlformats.org/officeDocument/2006/relationships/customXml" Target="../ink/ink930.xml"/><Relationship Id="rId165" Type="http://schemas.openxmlformats.org/officeDocument/2006/relationships/image" Target="../media/image862.png"/><Relationship Id="rId186" Type="http://schemas.openxmlformats.org/officeDocument/2006/relationships/customXml" Target="../ink/ink981.xml"/><Relationship Id="rId351" Type="http://schemas.openxmlformats.org/officeDocument/2006/relationships/image" Target="../media/image951.png"/><Relationship Id="rId372" Type="http://schemas.openxmlformats.org/officeDocument/2006/relationships/customXml" Target="../ink/ink1077.xml"/><Relationship Id="rId211" Type="http://schemas.openxmlformats.org/officeDocument/2006/relationships/customXml" Target="../ink/ink994.xml"/><Relationship Id="rId232" Type="http://schemas.openxmlformats.org/officeDocument/2006/relationships/customXml" Target="../ink/ink1005.xml"/><Relationship Id="rId253" Type="http://schemas.openxmlformats.org/officeDocument/2006/relationships/image" Target="../media/image904.png"/><Relationship Id="rId274" Type="http://schemas.openxmlformats.org/officeDocument/2006/relationships/customXml" Target="../ink/ink1026.xml"/><Relationship Id="rId295" Type="http://schemas.openxmlformats.org/officeDocument/2006/relationships/image" Target="../media/image925.png"/><Relationship Id="rId309" Type="http://schemas.openxmlformats.org/officeDocument/2006/relationships/customXml" Target="../ink/ink1044.xml"/><Relationship Id="rId27" Type="http://schemas.openxmlformats.org/officeDocument/2006/relationships/customXml" Target="../ink/ink898.xml"/><Relationship Id="rId48" Type="http://schemas.openxmlformats.org/officeDocument/2006/relationships/image" Target="../media/image807.png"/><Relationship Id="rId69" Type="http://schemas.openxmlformats.org/officeDocument/2006/relationships/image" Target="../media/image817.png"/><Relationship Id="rId113" Type="http://schemas.openxmlformats.org/officeDocument/2006/relationships/image" Target="../media/image838.png"/><Relationship Id="rId134" Type="http://schemas.openxmlformats.org/officeDocument/2006/relationships/image" Target="../media/image847.png"/><Relationship Id="rId320" Type="http://schemas.openxmlformats.org/officeDocument/2006/relationships/customXml" Target="../ink/ink1050.xml"/><Relationship Id="rId80" Type="http://schemas.openxmlformats.org/officeDocument/2006/relationships/customXml" Target="../ink/ink925.xml"/><Relationship Id="rId155" Type="http://schemas.openxmlformats.org/officeDocument/2006/relationships/customXml" Target="../ink/ink965.xml"/><Relationship Id="rId176" Type="http://schemas.openxmlformats.org/officeDocument/2006/relationships/customXml" Target="../ink/ink976.xml"/><Relationship Id="rId197" Type="http://schemas.openxmlformats.org/officeDocument/2006/relationships/customXml" Target="../ink/ink987.xml"/><Relationship Id="rId341" Type="http://schemas.openxmlformats.org/officeDocument/2006/relationships/image" Target="../media/image947.png"/><Relationship Id="rId362" Type="http://schemas.openxmlformats.org/officeDocument/2006/relationships/customXml" Target="../ink/ink1072.xml"/><Relationship Id="rId201" Type="http://schemas.openxmlformats.org/officeDocument/2006/relationships/customXml" Target="../ink/ink989.xml"/><Relationship Id="rId222" Type="http://schemas.openxmlformats.org/officeDocument/2006/relationships/image" Target="../media/image889.png"/><Relationship Id="rId243" Type="http://schemas.openxmlformats.org/officeDocument/2006/relationships/image" Target="../media/image899.png"/><Relationship Id="rId264" Type="http://schemas.openxmlformats.org/officeDocument/2006/relationships/customXml" Target="../ink/ink1021.xml"/><Relationship Id="rId285" Type="http://schemas.openxmlformats.org/officeDocument/2006/relationships/image" Target="../media/image920.png"/><Relationship Id="rId17" Type="http://schemas.openxmlformats.org/officeDocument/2006/relationships/image" Target="../media/image561.png"/><Relationship Id="rId38" Type="http://schemas.openxmlformats.org/officeDocument/2006/relationships/image" Target="../media/image802.png"/><Relationship Id="rId59" Type="http://schemas.openxmlformats.org/officeDocument/2006/relationships/customXml" Target="../ink/ink914.xml"/><Relationship Id="rId103" Type="http://schemas.openxmlformats.org/officeDocument/2006/relationships/image" Target="../media/image834.png"/><Relationship Id="rId124" Type="http://schemas.openxmlformats.org/officeDocument/2006/relationships/customXml" Target="../ink/ink948.xml"/><Relationship Id="rId310" Type="http://schemas.openxmlformats.org/officeDocument/2006/relationships/image" Target="../media/image932.png"/><Relationship Id="rId70" Type="http://schemas.openxmlformats.org/officeDocument/2006/relationships/customXml" Target="../ink/ink920.xml"/><Relationship Id="rId91" Type="http://schemas.openxmlformats.org/officeDocument/2006/relationships/image" Target="../media/image828.png"/><Relationship Id="rId145" Type="http://schemas.openxmlformats.org/officeDocument/2006/relationships/customXml" Target="../ink/ink960.xml"/><Relationship Id="rId166" Type="http://schemas.openxmlformats.org/officeDocument/2006/relationships/customXml" Target="../ink/ink971.xml"/><Relationship Id="rId187" Type="http://schemas.openxmlformats.org/officeDocument/2006/relationships/image" Target="../media/image872.png"/><Relationship Id="rId331" Type="http://schemas.openxmlformats.org/officeDocument/2006/relationships/image" Target="../media/image942.png"/><Relationship Id="rId352" Type="http://schemas.openxmlformats.org/officeDocument/2006/relationships/customXml" Target="../ink/ink1067.xml"/><Relationship Id="rId373" Type="http://schemas.openxmlformats.org/officeDocument/2006/relationships/image" Target="../media/image961.png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884.png"/><Relationship Id="rId233" Type="http://schemas.openxmlformats.org/officeDocument/2006/relationships/image" Target="../media/image894.png"/><Relationship Id="rId254" Type="http://schemas.openxmlformats.org/officeDocument/2006/relationships/customXml" Target="../ink/ink1016.xml"/><Relationship Id="rId28" Type="http://schemas.openxmlformats.org/officeDocument/2006/relationships/image" Target="../media/image798.png"/><Relationship Id="rId49" Type="http://schemas.openxmlformats.org/officeDocument/2006/relationships/customXml" Target="../ink/ink909.xml"/><Relationship Id="rId114" Type="http://schemas.openxmlformats.org/officeDocument/2006/relationships/customXml" Target="../ink/ink943.xml"/><Relationship Id="rId275" Type="http://schemas.openxmlformats.org/officeDocument/2006/relationships/image" Target="../media/image915.png"/><Relationship Id="rId296" Type="http://schemas.openxmlformats.org/officeDocument/2006/relationships/customXml" Target="../ink/ink1037.xml"/><Relationship Id="rId300" Type="http://schemas.openxmlformats.org/officeDocument/2006/relationships/customXml" Target="../ink/ink1039.xml"/><Relationship Id="rId60" Type="http://schemas.openxmlformats.org/officeDocument/2006/relationships/image" Target="../media/image813.png"/><Relationship Id="rId81" Type="http://schemas.openxmlformats.org/officeDocument/2006/relationships/image" Target="../media/image823.png"/><Relationship Id="rId135" Type="http://schemas.openxmlformats.org/officeDocument/2006/relationships/customXml" Target="../ink/ink955.xml"/><Relationship Id="rId156" Type="http://schemas.openxmlformats.org/officeDocument/2006/relationships/customXml" Target="../ink/ink966.xml"/><Relationship Id="rId177" Type="http://schemas.openxmlformats.org/officeDocument/2006/relationships/image" Target="../media/image867.png"/><Relationship Id="rId198" Type="http://schemas.openxmlformats.org/officeDocument/2006/relationships/image" Target="../media/image877.png"/><Relationship Id="rId321" Type="http://schemas.openxmlformats.org/officeDocument/2006/relationships/image" Target="../media/image937.png"/><Relationship Id="rId342" Type="http://schemas.openxmlformats.org/officeDocument/2006/relationships/customXml" Target="../ink/ink1061.xml"/><Relationship Id="rId363" Type="http://schemas.openxmlformats.org/officeDocument/2006/relationships/image" Target="../media/image956.png"/><Relationship Id="rId202" Type="http://schemas.openxmlformats.org/officeDocument/2006/relationships/image" Target="../media/image879.png"/><Relationship Id="rId223" Type="http://schemas.openxmlformats.org/officeDocument/2006/relationships/customXml" Target="../ink/ink1000.xml"/><Relationship Id="rId244" Type="http://schemas.openxmlformats.org/officeDocument/2006/relationships/customXml" Target="../ink/ink1011.xml"/><Relationship Id="rId18" Type="http://schemas.openxmlformats.org/officeDocument/2006/relationships/customXml" Target="../ink/ink893.xml"/><Relationship Id="rId39" Type="http://schemas.openxmlformats.org/officeDocument/2006/relationships/customXml" Target="../ink/ink904.xml"/><Relationship Id="rId265" Type="http://schemas.openxmlformats.org/officeDocument/2006/relationships/image" Target="../media/image910.png"/><Relationship Id="rId286" Type="http://schemas.openxmlformats.org/officeDocument/2006/relationships/customXml" Target="../ink/ink1032.xml"/><Relationship Id="rId50" Type="http://schemas.openxmlformats.org/officeDocument/2006/relationships/image" Target="../media/image808.png"/><Relationship Id="rId104" Type="http://schemas.openxmlformats.org/officeDocument/2006/relationships/customXml" Target="../ink/ink937.xml"/><Relationship Id="rId125" Type="http://schemas.openxmlformats.org/officeDocument/2006/relationships/customXml" Target="../ink/ink949.xml"/><Relationship Id="rId146" Type="http://schemas.openxmlformats.org/officeDocument/2006/relationships/image" Target="../media/image853.png"/><Relationship Id="rId167" Type="http://schemas.openxmlformats.org/officeDocument/2006/relationships/image" Target="../media/image863.png"/><Relationship Id="rId188" Type="http://schemas.openxmlformats.org/officeDocument/2006/relationships/customXml" Target="../ink/ink982.xml"/><Relationship Id="rId311" Type="http://schemas.openxmlformats.org/officeDocument/2006/relationships/customXml" Target="../ink/ink1045.xml"/><Relationship Id="rId332" Type="http://schemas.openxmlformats.org/officeDocument/2006/relationships/customXml" Target="../ink/ink1056.xml"/><Relationship Id="rId353" Type="http://schemas.openxmlformats.org/officeDocument/2006/relationships/image" Target="../media/image952.png"/><Relationship Id="rId71" Type="http://schemas.openxmlformats.org/officeDocument/2006/relationships/image" Target="../media/image818.png"/><Relationship Id="rId92" Type="http://schemas.openxmlformats.org/officeDocument/2006/relationships/customXml" Target="../ink/ink931.xml"/><Relationship Id="rId213" Type="http://schemas.openxmlformats.org/officeDocument/2006/relationships/customXml" Target="../ink/ink995.xml"/><Relationship Id="rId234" Type="http://schemas.openxmlformats.org/officeDocument/2006/relationships/customXml" Target="../ink/ink1006.xml"/><Relationship Id="rId2" Type="http://schemas.openxmlformats.org/officeDocument/2006/relationships/customXml" Target="../ink/ink885.xml"/><Relationship Id="rId29" Type="http://schemas.openxmlformats.org/officeDocument/2006/relationships/customXml" Target="../ink/ink899.xml"/><Relationship Id="rId255" Type="http://schemas.openxmlformats.org/officeDocument/2006/relationships/image" Target="../media/image905.png"/><Relationship Id="rId276" Type="http://schemas.openxmlformats.org/officeDocument/2006/relationships/customXml" Target="../ink/ink1027.xml"/><Relationship Id="rId297" Type="http://schemas.openxmlformats.org/officeDocument/2006/relationships/image" Target="../media/image926.png"/><Relationship Id="rId40" Type="http://schemas.openxmlformats.org/officeDocument/2006/relationships/image" Target="../media/image803.png"/><Relationship Id="rId115" Type="http://schemas.openxmlformats.org/officeDocument/2006/relationships/image" Target="../media/image839.png"/><Relationship Id="rId136" Type="http://schemas.openxmlformats.org/officeDocument/2006/relationships/image" Target="../media/image848.png"/><Relationship Id="rId157" Type="http://schemas.openxmlformats.org/officeDocument/2006/relationships/image" Target="../media/image858.png"/><Relationship Id="rId178" Type="http://schemas.openxmlformats.org/officeDocument/2006/relationships/customXml" Target="../ink/ink977.xml"/><Relationship Id="rId301" Type="http://schemas.openxmlformats.org/officeDocument/2006/relationships/customXml" Target="../ink/ink1040.xml"/><Relationship Id="rId322" Type="http://schemas.openxmlformats.org/officeDocument/2006/relationships/customXml" Target="../ink/ink1051.xml"/><Relationship Id="rId343" Type="http://schemas.openxmlformats.org/officeDocument/2006/relationships/image" Target="../media/image948.png"/><Relationship Id="rId364" Type="http://schemas.openxmlformats.org/officeDocument/2006/relationships/customXml" Target="../ink/ink1073.xml"/><Relationship Id="rId61" Type="http://schemas.openxmlformats.org/officeDocument/2006/relationships/customXml" Target="../ink/ink915.xml"/><Relationship Id="rId82" Type="http://schemas.openxmlformats.org/officeDocument/2006/relationships/customXml" Target="../ink/ink926.xml"/><Relationship Id="rId199" Type="http://schemas.openxmlformats.org/officeDocument/2006/relationships/customXml" Target="../ink/ink988.xml"/><Relationship Id="rId203" Type="http://schemas.openxmlformats.org/officeDocument/2006/relationships/customXml" Target="../ink/ink990.xml"/><Relationship Id="rId19" Type="http://schemas.openxmlformats.org/officeDocument/2006/relationships/image" Target="../media/image794.png"/><Relationship Id="rId224" Type="http://schemas.openxmlformats.org/officeDocument/2006/relationships/image" Target="../media/image890.png"/><Relationship Id="rId245" Type="http://schemas.openxmlformats.org/officeDocument/2006/relationships/image" Target="../media/image900.png"/><Relationship Id="rId266" Type="http://schemas.openxmlformats.org/officeDocument/2006/relationships/customXml" Target="../ink/ink1022.xml"/><Relationship Id="rId287" Type="http://schemas.openxmlformats.org/officeDocument/2006/relationships/image" Target="../media/image921.png"/><Relationship Id="rId30" Type="http://schemas.openxmlformats.org/officeDocument/2006/relationships/image" Target="../media/image799.png"/><Relationship Id="rId105" Type="http://schemas.openxmlformats.org/officeDocument/2006/relationships/customXml" Target="../ink/ink938.xml"/><Relationship Id="rId126" Type="http://schemas.openxmlformats.org/officeDocument/2006/relationships/image" Target="../media/image844.png"/><Relationship Id="rId147" Type="http://schemas.openxmlformats.org/officeDocument/2006/relationships/customXml" Target="../ink/ink961.xml"/><Relationship Id="rId168" Type="http://schemas.openxmlformats.org/officeDocument/2006/relationships/customXml" Target="../ink/ink972.xml"/><Relationship Id="rId312" Type="http://schemas.openxmlformats.org/officeDocument/2006/relationships/image" Target="../media/image933.png"/><Relationship Id="rId333" Type="http://schemas.openxmlformats.org/officeDocument/2006/relationships/image" Target="../media/image943.png"/><Relationship Id="rId354" Type="http://schemas.openxmlformats.org/officeDocument/2006/relationships/customXml" Target="../ink/ink1068.xml"/><Relationship Id="rId51" Type="http://schemas.openxmlformats.org/officeDocument/2006/relationships/customXml" Target="../ink/ink910.xml"/><Relationship Id="rId72" Type="http://schemas.openxmlformats.org/officeDocument/2006/relationships/customXml" Target="../ink/ink921.xml"/><Relationship Id="rId93" Type="http://schemas.openxmlformats.org/officeDocument/2006/relationships/image" Target="../media/image829.png"/><Relationship Id="rId189" Type="http://schemas.openxmlformats.org/officeDocument/2006/relationships/image" Target="../media/image873.png"/><Relationship Id="rId3" Type="http://schemas.openxmlformats.org/officeDocument/2006/relationships/image" Target="../media/image787.png"/><Relationship Id="rId214" Type="http://schemas.openxmlformats.org/officeDocument/2006/relationships/image" Target="../media/image885.png"/><Relationship Id="rId235" Type="http://schemas.openxmlformats.org/officeDocument/2006/relationships/image" Target="../media/image895.png"/><Relationship Id="rId256" Type="http://schemas.openxmlformats.org/officeDocument/2006/relationships/customXml" Target="../ink/ink1017.xml"/><Relationship Id="rId277" Type="http://schemas.openxmlformats.org/officeDocument/2006/relationships/image" Target="../media/image916.png"/><Relationship Id="rId298" Type="http://schemas.openxmlformats.org/officeDocument/2006/relationships/customXml" Target="../ink/ink1038.xml"/><Relationship Id="rId116" Type="http://schemas.openxmlformats.org/officeDocument/2006/relationships/customXml" Target="../ink/ink944.xml"/><Relationship Id="rId137" Type="http://schemas.openxmlformats.org/officeDocument/2006/relationships/customXml" Target="../ink/ink956.xml"/><Relationship Id="rId158" Type="http://schemas.openxmlformats.org/officeDocument/2006/relationships/customXml" Target="../ink/ink967.xml"/><Relationship Id="rId302" Type="http://schemas.openxmlformats.org/officeDocument/2006/relationships/image" Target="../media/image928.png"/><Relationship Id="rId323" Type="http://schemas.openxmlformats.org/officeDocument/2006/relationships/image" Target="../media/image938.png"/><Relationship Id="rId344" Type="http://schemas.openxmlformats.org/officeDocument/2006/relationships/customXml" Target="../ink/ink1062.xml"/><Relationship Id="rId20" Type="http://schemas.openxmlformats.org/officeDocument/2006/relationships/customXml" Target="../ink/ink894.xml"/><Relationship Id="rId41" Type="http://schemas.openxmlformats.org/officeDocument/2006/relationships/customXml" Target="../ink/ink905.xml"/><Relationship Id="rId62" Type="http://schemas.openxmlformats.org/officeDocument/2006/relationships/image" Target="../media/image814.png"/><Relationship Id="rId83" Type="http://schemas.openxmlformats.org/officeDocument/2006/relationships/image" Target="../media/image824.png"/><Relationship Id="rId179" Type="http://schemas.openxmlformats.org/officeDocument/2006/relationships/image" Target="../media/image868.png"/><Relationship Id="rId365" Type="http://schemas.openxmlformats.org/officeDocument/2006/relationships/image" Target="../media/image957.png"/><Relationship Id="rId190" Type="http://schemas.openxmlformats.org/officeDocument/2006/relationships/customXml" Target="../ink/ink983.xml"/><Relationship Id="rId204" Type="http://schemas.openxmlformats.org/officeDocument/2006/relationships/image" Target="../media/image880.png"/><Relationship Id="rId225" Type="http://schemas.openxmlformats.org/officeDocument/2006/relationships/customXml" Target="../ink/ink1001.xml"/><Relationship Id="rId246" Type="http://schemas.openxmlformats.org/officeDocument/2006/relationships/customXml" Target="../ink/ink1012.xml"/><Relationship Id="rId267" Type="http://schemas.openxmlformats.org/officeDocument/2006/relationships/image" Target="../media/image911.png"/><Relationship Id="rId288" Type="http://schemas.openxmlformats.org/officeDocument/2006/relationships/customXml" Target="../ink/ink1033.xml"/><Relationship Id="rId106" Type="http://schemas.openxmlformats.org/officeDocument/2006/relationships/image" Target="../media/image835.png"/><Relationship Id="rId127" Type="http://schemas.openxmlformats.org/officeDocument/2006/relationships/customXml" Target="../ink/ink950.xml"/><Relationship Id="rId313" Type="http://schemas.openxmlformats.org/officeDocument/2006/relationships/customXml" Target="../ink/ink1046.xml"/><Relationship Id="rId10" Type="http://schemas.openxmlformats.org/officeDocument/2006/relationships/customXml" Target="../ink/ink889.xml"/><Relationship Id="rId31" Type="http://schemas.openxmlformats.org/officeDocument/2006/relationships/customXml" Target="../ink/ink900.xml"/><Relationship Id="rId52" Type="http://schemas.openxmlformats.org/officeDocument/2006/relationships/image" Target="../media/image809.png"/><Relationship Id="rId73" Type="http://schemas.openxmlformats.org/officeDocument/2006/relationships/image" Target="../media/image819.png"/><Relationship Id="rId94" Type="http://schemas.openxmlformats.org/officeDocument/2006/relationships/customXml" Target="../ink/ink932.xml"/><Relationship Id="rId148" Type="http://schemas.openxmlformats.org/officeDocument/2006/relationships/image" Target="../media/image854.png"/><Relationship Id="rId169" Type="http://schemas.openxmlformats.org/officeDocument/2006/relationships/image" Target="../media/image864.png"/><Relationship Id="rId334" Type="http://schemas.openxmlformats.org/officeDocument/2006/relationships/customXml" Target="../ink/ink1057.xml"/><Relationship Id="rId355" Type="http://schemas.openxmlformats.org/officeDocument/2006/relationships/image" Target="../media/image953.png"/></Relationships>
</file>

<file path=ppt/slides/_rels/slide15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910.png"/><Relationship Id="rId21" Type="http://schemas.openxmlformats.org/officeDocument/2006/relationships/image" Target="../media/image2400.png"/><Relationship Id="rId42" Type="http://schemas.openxmlformats.org/officeDocument/2006/relationships/image" Target="../media/image3400.png"/><Relationship Id="rId47" Type="http://schemas.openxmlformats.org/officeDocument/2006/relationships/customXml" Target="../ink/ink1101.xml"/><Relationship Id="rId63" Type="http://schemas.openxmlformats.org/officeDocument/2006/relationships/image" Target="../media/image4410.png"/><Relationship Id="rId68" Type="http://schemas.openxmlformats.org/officeDocument/2006/relationships/customXml" Target="../ink/ink1109.xml"/><Relationship Id="rId84" Type="http://schemas.openxmlformats.org/officeDocument/2006/relationships/customXml" Target="../ink/ink1117.xml"/><Relationship Id="rId89" Type="http://schemas.openxmlformats.org/officeDocument/2006/relationships/image" Target="../media/image5710.png"/><Relationship Id="rId112" Type="http://schemas.openxmlformats.org/officeDocument/2006/relationships/image" Target="../media/image6710.png"/><Relationship Id="rId133" Type="http://schemas.openxmlformats.org/officeDocument/2006/relationships/image" Target="../media/image7710.png"/><Relationship Id="rId138" Type="http://schemas.openxmlformats.org/officeDocument/2006/relationships/customXml" Target="../ink/ink1146.xml"/><Relationship Id="rId154" Type="http://schemas.openxmlformats.org/officeDocument/2006/relationships/customXml" Target="../ink/ink1154.xml"/><Relationship Id="rId159" Type="http://schemas.openxmlformats.org/officeDocument/2006/relationships/image" Target="../media/image9010.png"/><Relationship Id="rId175" Type="http://schemas.openxmlformats.org/officeDocument/2006/relationships/customXml" Target="../ink/ink1165.xml"/><Relationship Id="rId170" Type="http://schemas.openxmlformats.org/officeDocument/2006/relationships/customXml" Target="../ink/ink1162.xml"/><Relationship Id="rId191" Type="http://schemas.openxmlformats.org/officeDocument/2006/relationships/image" Target="../media/image1040.png"/><Relationship Id="rId196" Type="http://schemas.openxmlformats.org/officeDocument/2006/relationships/customXml" Target="../ink/ink1177.xml"/><Relationship Id="rId200" Type="http://schemas.openxmlformats.org/officeDocument/2006/relationships/customXml" Target="../ink/ink1179.xml"/><Relationship Id="rId16" Type="http://schemas.openxmlformats.org/officeDocument/2006/relationships/customXml" Target="../ink/ink1085.xml"/><Relationship Id="rId107" Type="http://schemas.openxmlformats.org/officeDocument/2006/relationships/customXml" Target="../ink/ink1130.xml"/><Relationship Id="rId11" Type="http://schemas.openxmlformats.org/officeDocument/2006/relationships/image" Target="../media/image1900.png"/><Relationship Id="rId32" Type="http://schemas.openxmlformats.org/officeDocument/2006/relationships/image" Target="../media/image2900.png"/><Relationship Id="rId37" Type="http://schemas.openxmlformats.org/officeDocument/2006/relationships/customXml" Target="../ink/ink1096.xml"/><Relationship Id="rId53" Type="http://schemas.openxmlformats.org/officeDocument/2006/relationships/customXml" Target="../ink/ink1104.xml"/><Relationship Id="rId74" Type="http://schemas.openxmlformats.org/officeDocument/2006/relationships/customXml" Target="../ink/ink1112.xml"/><Relationship Id="rId79" Type="http://schemas.openxmlformats.org/officeDocument/2006/relationships/image" Target="../media/image5210.png"/><Relationship Id="rId102" Type="http://schemas.openxmlformats.org/officeDocument/2006/relationships/image" Target="../media/image6210.png"/><Relationship Id="rId123" Type="http://schemas.openxmlformats.org/officeDocument/2006/relationships/image" Target="../media/image7210.png"/><Relationship Id="rId128" Type="http://schemas.openxmlformats.org/officeDocument/2006/relationships/customXml" Target="../ink/ink1141.xml"/><Relationship Id="rId144" Type="http://schemas.openxmlformats.org/officeDocument/2006/relationships/customXml" Target="../ink/ink1149.xml"/><Relationship Id="rId149" Type="http://schemas.openxmlformats.org/officeDocument/2006/relationships/image" Target="../media/image8510.png"/><Relationship Id="rId5" Type="http://schemas.openxmlformats.org/officeDocument/2006/relationships/image" Target="../media/image1600.png"/><Relationship Id="rId90" Type="http://schemas.openxmlformats.org/officeDocument/2006/relationships/customXml" Target="../ink/ink1120.xml"/><Relationship Id="rId95" Type="http://schemas.openxmlformats.org/officeDocument/2006/relationships/customXml" Target="../ink/ink1123.xml"/><Relationship Id="rId160" Type="http://schemas.openxmlformats.org/officeDocument/2006/relationships/customXml" Target="../ink/ink1157.xml"/><Relationship Id="rId165" Type="http://schemas.openxmlformats.org/officeDocument/2006/relationships/image" Target="../media/image9310.png"/><Relationship Id="rId181" Type="http://schemas.openxmlformats.org/officeDocument/2006/relationships/customXml" Target="../ink/ink1169.xml"/><Relationship Id="rId186" Type="http://schemas.openxmlformats.org/officeDocument/2006/relationships/customXml" Target="../ink/ink1172.xml"/><Relationship Id="rId22" Type="http://schemas.openxmlformats.org/officeDocument/2006/relationships/customXml" Target="../ink/ink1088.xml"/><Relationship Id="rId27" Type="http://schemas.openxmlformats.org/officeDocument/2006/relationships/customXml" Target="../ink/ink1091.xml"/><Relationship Id="rId43" Type="http://schemas.openxmlformats.org/officeDocument/2006/relationships/customXml" Target="../ink/ink1099.xml"/><Relationship Id="rId48" Type="http://schemas.openxmlformats.org/officeDocument/2006/relationships/image" Target="../media/image3700.png"/><Relationship Id="rId64" Type="http://schemas.openxmlformats.org/officeDocument/2006/relationships/customXml" Target="../ink/ink1107.xml"/><Relationship Id="rId69" Type="http://schemas.openxmlformats.org/officeDocument/2006/relationships/image" Target="../media/image4710.png"/><Relationship Id="rId113" Type="http://schemas.openxmlformats.org/officeDocument/2006/relationships/customXml" Target="../ink/ink1133.xml"/><Relationship Id="rId118" Type="http://schemas.openxmlformats.org/officeDocument/2006/relationships/customXml" Target="../ink/ink1136.xml"/><Relationship Id="rId134" Type="http://schemas.openxmlformats.org/officeDocument/2006/relationships/customXml" Target="../ink/ink1144.xml"/><Relationship Id="rId139" Type="http://schemas.openxmlformats.org/officeDocument/2006/relationships/image" Target="../media/image8010.png"/><Relationship Id="rId80" Type="http://schemas.openxmlformats.org/officeDocument/2006/relationships/customXml" Target="../ink/ink1115.xml"/><Relationship Id="rId85" Type="http://schemas.openxmlformats.org/officeDocument/2006/relationships/image" Target="../media/image5510.png"/><Relationship Id="rId150" Type="http://schemas.openxmlformats.org/officeDocument/2006/relationships/customXml" Target="../ink/ink1152.xml"/><Relationship Id="rId155" Type="http://schemas.openxmlformats.org/officeDocument/2006/relationships/image" Target="../media/image8810.png"/><Relationship Id="rId171" Type="http://schemas.openxmlformats.org/officeDocument/2006/relationships/image" Target="../media/image967.png"/><Relationship Id="rId176" Type="http://schemas.openxmlformats.org/officeDocument/2006/relationships/customXml" Target="../ink/ink1166.xml"/><Relationship Id="rId192" Type="http://schemas.openxmlformats.org/officeDocument/2006/relationships/customXml" Target="../ink/ink1175.xml"/><Relationship Id="rId197" Type="http://schemas.openxmlformats.org/officeDocument/2006/relationships/image" Target="../media/image1070.png"/><Relationship Id="rId201" Type="http://schemas.openxmlformats.org/officeDocument/2006/relationships/image" Target="../media/image1090.png"/><Relationship Id="rId12" Type="http://schemas.openxmlformats.org/officeDocument/2006/relationships/customXml" Target="../ink/ink1083.xml"/><Relationship Id="rId17" Type="http://schemas.openxmlformats.org/officeDocument/2006/relationships/image" Target="../media/image2200.png"/><Relationship Id="rId33" Type="http://schemas.openxmlformats.org/officeDocument/2006/relationships/customXml" Target="../ink/ink1094.xml"/><Relationship Id="rId38" Type="http://schemas.openxmlformats.org/officeDocument/2006/relationships/image" Target="../media/image3200.png"/><Relationship Id="rId103" Type="http://schemas.openxmlformats.org/officeDocument/2006/relationships/customXml" Target="../ink/ink1128.xml"/><Relationship Id="rId108" Type="http://schemas.openxmlformats.org/officeDocument/2006/relationships/image" Target="../media/image6510.png"/><Relationship Id="rId124" Type="http://schemas.openxmlformats.org/officeDocument/2006/relationships/customXml" Target="../ink/ink1139.xml"/><Relationship Id="rId129" Type="http://schemas.openxmlformats.org/officeDocument/2006/relationships/image" Target="../media/image7510.png"/><Relationship Id="rId54" Type="http://schemas.openxmlformats.org/officeDocument/2006/relationships/image" Target="../media/image4010.png"/><Relationship Id="rId70" Type="http://schemas.openxmlformats.org/officeDocument/2006/relationships/customXml" Target="../ink/ink1110.xml"/><Relationship Id="rId75" Type="http://schemas.openxmlformats.org/officeDocument/2006/relationships/image" Target="../media/image5010.png"/><Relationship Id="rId91" Type="http://schemas.openxmlformats.org/officeDocument/2006/relationships/image" Target="../media/image5810.png"/><Relationship Id="rId96" Type="http://schemas.openxmlformats.org/officeDocument/2006/relationships/image" Target="../media/image6010.png"/><Relationship Id="rId140" Type="http://schemas.openxmlformats.org/officeDocument/2006/relationships/customXml" Target="../ink/ink1147.xml"/><Relationship Id="rId145" Type="http://schemas.openxmlformats.org/officeDocument/2006/relationships/image" Target="../media/image8310.png"/><Relationship Id="rId161" Type="http://schemas.openxmlformats.org/officeDocument/2006/relationships/image" Target="../media/image9110.png"/><Relationship Id="rId166" Type="http://schemas.openxmlformats.org/officeDocument/2006/relationships/customXml" Target="../ink/ink1160.xml"/><Relationship Id="rId182" Type="http://schemas.openxmlformats.org/officeDocument/2006/relationships/image" Target="../media/image1000.png"/><Relationship Id="rId187" Type="http://schemas.openxmlformats.org/officeDocument/2006/relationships/image" Target="../media/image102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80.xml"/><Relationship Id="rId23" Type="http://schemas.openxmlformats.org/officeDocument/2006/relationships/customXml" Target="../ink/ink1089.xml"/><Relationship Id="rId28" Type="http://schemas.openxmlformats.org/officeDocument/2006/relationships/image" Target="../media/image2700.png"/><Relationship Id="rId49" Type="http://schemas.openxmlformats.org/officeDocument/2006/relationships/customXml" Target="../ink/ink1102.xml"/><Relationship Id="rId114" Type="http://schemas.openxmlformats.org/officeDocument/2006/relationships/image" Target="../media/image6810.png"/><Relationship Id="rId119" Type="http://schemas.openxmlformats.org/officeDocument/2006/relationships/image" Target="../media/image7010.png"/><Relationship Id="rId44" Type="http://schemas.openxmlformats.org/officeDocument/2006/relationships/image" Target="../media/image3500.png"/><Relationship Id="rId65" Type="http://schemas.openxmlformats.org/officeDocument/2006/relationships/image" Target="../media/image4510.png"/><Relationship Id="rId81" Type="http://schemas.openxmlformats.org/officeDocument/2006/relationships/image" Target="../media/image5310.png"/><Relationship Id="rId86" Type="http://schemas.openxmlformats.org/officeDocument/2006/relationships/customXml" Target="../ink/ink1118.xml"/><Relationship Id="rId130" Type="http://schemas.openxmlformats.org/officeDocument/2006/relationships/customXml" Target="../ink/ink1142.xml"/><Relationship Id="rId135" Type="http://schemas.openxmlformats.org/officeDocument/2006/relationships/image" Target="../media/image7810.png"/><Relationship Id="rId151" Type="http://schemas.openxmlformats.org/officeDocument/2006/relationships/image" Target="../media/image8610.png"/><Relationship Id="rId156" Type="http://schemas.openxmlformats.org/officeDocument/2006/relationships/customXml" Target="../ink/ink1155.xml"/><Relationship Id="rId177" Type="http://schemas.openxmlformats.org/officeDocument/2006/relationships/image" Target="../media/image980.png"/><Relationship Id="rId198" Type="http://schemas.openxmlformats.org/officeDocument/2006/relationships/customXml" Target="../ink/ink1178.xml"/><Relationship Id="rId172" Type="http://schemas.openxmlformats.org/officeDocument/2006/relationships/customXml" Target="../ink/ink1163.xml"/><Relationship Id="rId193" Type="http://schemas.openxmlformats.org/officeDocument/2006/relationships/image" Target="../media/image1050.png"/><Relationship Id="rId202" Type="http://schemas.openxmlformats.org/officeDocument/2006/relationships/customXml" Target="../ink/ink1180.xml"/><Relationship Id="rId13" Type="http://schemas.openxmlformats.org/officeDocument/2006/relationships/image" Target="../media/image2000.png"/><Relationship Id="rId18" Type="http://schemas.openxmlformats.org/officeDocument/2006/relationships/customXml" Target="../ink/ink1086.xml"/><Relationship Id="rId39" Type="http://schemas.openxmlformats.org/officeDocument/2006/relationships/customXml" Target="../ink/ink1097.xml"/><Relationship Id="rId109" Type="http://schemas.openxmlformats.org/officeDocument/2006/relationships/customXml" Target="../ink/ink1131.xml"/><Relationship Id="rId34" Type="http://schemas.openxmlformats.org/officeDocument/2006/relationships/image" Target="../media/image3000.png"/><Relationship Id="rId50" Type="http://schemas.openxmlformats.org/officeDocument/2006/relationships/image" Target="../media/image3800.png"/><Relationship Id="rId55" Type="http://schemas.openxmlformats.org/officeDocument/2006/relationships/customXml" Target="../ink/ink1105.xml"/><Relationship Id="rId76" Type="http://schemas.openxmlformats.org/officeDocument/2006/relationships/customXml" Target="../ink/ink1113.xml"/><Relationship Id="rId97" Type="http://schemas.openxmlformats.org/officeDocument/2006/relationships/customXml" Target="../ink/ink1124.xml"/><Relationship Id="rId104" Type="http://schemas.openxmlformats.org/officeDocument/2006/relationships/image" Target="../media/image6310.png"/><Relationship Id="rId120" Type="http://schemas.openxmlformats.org/officeDocument/2006/relationships/customXml" Target="../ink/ink1137.xml"/><Relationship Id="rId125" Type="http://schemas.openxmlformats.org/officeDocument/2006/relationships/image" Target="../media/image7310.png"/><Relationship Id="rId141" Type="http://schemas.openxmlformats.org/officeDocument/2006/relationships/image" Target="../media/image8110.png"/><Relationship Id="rId146" Type="http://schemas.openxmlformats.org/officeDocument/2006/relationships/customXml" Target="../ink/ink1150.xml"/><Relationship Id="rId167" Type="http://schemas.openxmlformats.org/officeDocument/2006/relationships/image" Target="../media/image9410.png"/><Relationship Id="rId188" Type="http://schemas.openxmlformats.org/officeDocument/2006/relationships/customXml" Target="../ink/ink1173.xml"/><Relationship Id="rId7" Type="http://schemas.openxmlformats.org/officeDocument/2006/relationships/image" Target="../media/image1700.png"/><Relationship Id="rId71" Type="http://schemas.openxmlformats.org/officeDocument/2006/relationships/image" Target="../media/image4810.png"/><Relationship Id="rId92" Type="http://schemas.openxmlformats.org/officeDocument/2006/relationships/customXml" Target="../ink/ink1121.xml"/><Relationship Id="rId162" Type="http://schemas.openxmlformats.org/officeDocument/2006/relationships/customXml" Target="../ink/ink1158.xml"/><Relationship Id="rId183" Type="http://schemas.openxmlformats.org/officeDocument/2006/relationships/customXml" Target="../ink/ink1170.xml"/><Relationship Id="rId2" Type="http://schemas.openxmlformats.org/officeDocument/2006/relationships/customXml" Target="../ink/ink1078.xml"/><Relationship Id="rId29" Type="http://schemas.openxmlformats.org/officeDocument/2006/relationships/customXml" Target="../ink/ink1092.xml"/><Relationship Id="rId24" Type="http://schemas.openxmlformats.org/officeDocument/2006/relationships/image" Target="../media/image2500.png"/><Relationship Id="rId40" Type="http://schemas.openxmlformats.org/officeDocument/2006/relationships/image" Target="../media/image3300.png"/><Relationship Id="rId45" Type="http://schemas.openxmlformats.org/officeDocument/2006/relationships/customXml" Target="../ink/ink1100.xml"/><Relationship Id="rId66" Type="http://schemas.openxmlformats.org/officeDocument/2006/relationships/customXml" Target="../ink/ink1108.xml"/><Relationship Id="rId87" Type="http://schemas.openxmlformats.org/officeDocument/2006/relationships/image" Target="../media/image5610.png"/><Relationship Id="rId110" Type="http://schemas.openxmlformats.org/officeDocument/2006/relationships/image" Target="../media/image6610.png"/><Relationship Id="rId115" Type="http://schemas.openxmlformats.org/officeDocument/2006/relationships/customXml" Target="../ink/ink1134.xml"/><Relationship Id="rId131" Type="http://schemas.openxmlformats.org/officeDocument/2006/relationships/image" Target="../media/image7610.png"/><Relationship Id="rId136" Type="http://schemas.openxmlformats.org/officeDocument/2006/relationships/customXml" Target="../ink/ink1145.xml"/><Relationship Id="rId157" Type="http://schemas.openxmlformats.org/officeDocument/2006/relationships/image" Target="../media/image8910.png"/><Relationship Id="rId178" Type="http://schemas.openxmlformats.org/officeDocument/2006/relationships/customXml" Target="../ink/ink1167.xml"/><Relationship Id="rId61" Type="http://schemas.openxmlformats.org/officeDocument/2006/relationships/image" Target="../media/image4310.png"/><Relationship Id="rId82" Type="http://schemas.openxmlformats.org/officeDocument/2006/relationships/customXml" Target="../ink/ink1116.xml"/><Relationship Id="rId152" Type="http://schemas.openxmlformats.org/officeDocument/2006/relationships/customXml" Target="../ink/ink1153.xml"/><Relationship Id="rId173" Type="http://schemas.openxmlformats.org/officeDocument/2006/relationships/customXml" Target="../ink/ink1164.xml"/><Relationship Id="rId194" Type="http://schemas.openxmlformats.org/officeDocument/2006/relationships/customXml" Target="../ink/ink1176.xml"/><Relationship Id="rId199" Type="http://schemas.openxmlformats.org/officeDocument/2006/relationships/image" Target="../media/image1080.png"/><Relationship Id="rId203" Type="http://schemas.openxmlformats.org/officeDocument/2006/relationships/image" Target="../media/image1100.png"/><Relationship Id="rId19" Type="http://schemas.openxmlformats.org/officeDocument/2006/relationships/image" Target="../media/image2300.png"/><Relationship Id="rId14" Type="http://schemas.openxmlformats.org/officeDocument/2006/relationships/customXml" Target="../ink/ink1084.xml"/><Relationship Id="rId30" Type="http://schemas.openxmlformats.org/officeDocument/2006/relationships/image" Target="../media/image2800.png"/><Relationship Id="rId35" Type="http://schemas.openxmlformats.org/officeDocument/2006/relationships/customXml" Target="../ink/ink1095.xml"/><Relationship Id="rId77" Type="http://schemas.openxmlformats.org/officeDocument/2006/relationships/image" Target="../media/image5110.png"/><Relationship Id="rId100" Type="http://schemas.openxmlformats.org/officeDocument/2006/relationships/image" Target="../media/image6110.png"/><Relationship Id="rId105" Type="http://schemas.openxmlformats.org/officeDocument/2006/relationships/customXml" Target="../ink/ink1129.xml"/><Relationship Id="rId126" Type="http://schemas.openxmlformats.org/officeDocument/2006/relationships/customXml" Target="../ink/ink1140.xml"/><Relationship Id="rId147" Type="http://schemas.openxmlformats.org/officeDocument/2006/relationships/image" Target="../media/image8410.png"/><Relationship Id="rId168" Type="http://schemas.openxmlformats.org/officeDocument/2006/relationships/customXml" Target="../ink/ink1161.xml"/><Relationship Id="rId8" Type="http://schemas.openxmlformats.org/officeDocument/2006/relationships/customXml" Target="../ink/ink1081.xml"/><Relationship Id="rId51" Type="http://schemas.openxmlformats.org/officeDocument/2006/relationships/customXml" Target="../ink/ink1103.xml"/><Relationship Id="rId72" Type="http://schemas.openxmlformats.org/officeDocument/2006/relationships/customXml" Target="../ink/ink1111.xml"/><Relationship Id="rId93" Type="http://schemas.openxmlformats.org/officeDocument/2006/relationships/image" Target="../media/image5910.png"/><Relationship Id="rId98" Type="http://schemas.openxmlformats.org/officeDocument/2006/relationships/customXml" Target="../ink/ink1125.xml"/><Relationship Id="rId121" Type="http://schemas.openxmlformats.org/officeDocument/2006/relationships/image" Target="../media/image7110.png"/><Relationship Id="rId142" Type="http://schemas.openxmlformats.org/officeDocument/2006/relationships/customXml" Target="../ink/ink1148.xml"/><Relationship Id="rId163" Type="http://schemas.openxmlformats.org/officeDocument/2006/relationships/image" Target="../media/image9210.png"/><Relationship Id="rId184" Type="http://schemas.openxmlformats.org/officeDocument/2006/relationships/customXml" Target="../ink/ink1171.xml"/><Relationship Id="rId189" Type="http://schemas.openxmlformats.org/officeDocument/2006/relationships/image" Target="../media/image1030.png"/><Relationship Id="rId3" Type="http://schemas.openxmlformats.org/officeDocument/2006/relationships/image" Target="../media/image1500.png"/><Relationship Id="rId25" Type="http://schemas.openxmlformats.org/officeDocument/2006/relationships/customXml" Target="../ink/ink1090.xml"/><Relationship Id="rId46" Type="http://schemas.openxmlformats.org/officeDocument/2006/relationships/image" Target="../media/image3600.png"/><Relationship Id="rId67" Type="http://schemas.openxmlformats.org/officeDocument/2006/relationships/image" Target="../media/image4610.png"/><Relationship Id="rId116" Type="http://schemas.openxmlformats.org/officeDocument/2006/relationships/customXml" Target="../ink/ink1135.xml"/><Relationship Id="rId137" Type="http://schemas.openxmlformats.org/officeDocument/2006/relationships/image" Target="../media/image7910.png"/><Relationship Id="rId158" Type="http://schemas.openxmlformats.org/officeDocument/2006/relationships/customXml" Target="../ink/ink1156.xml"/><Relationship Id="rId20" Type="http://schemas.openxmlformats.org/officeDocument/2006/relationships/customXml" Target="../ink/ink1087.xml"/><Relationship Id="rId41" Type="http://schemas.openxmlformats.org/officeDocument/2006/relationships/customXml" Target="../ink/ink1098.xml"/><Relationship Id="rId62" Type="http://schemas.openxmlformats.org/officeDocument/2006/relationships/customXml" Target="../ink/ink1106.xml"/><Relationship Id="rId83" Type="http://schemas.openxmlformats.org/officeDocument/2006/relationships/image" Target="../media/image5410.png"/><Relationship Id="rId88" Type="http://schemas.openxmlformats.org/officeDocument/2006/relationships/customXml" Target="../ink/ink1119.xml"/><Relationship Id="rId111" Type="http://schemas.openxmlformats.org/officeDocument/2006/relationships/customXml" Target="../ink/ink1132.xml"/><Relationship Id="rId132" Type="http://schemas.openxmlformats.org/officeDocument/2006/relationships/customXml" Target="../ink/ink1143.xml"/><Relationship Id="rId153" Type="http://schemas.openxmlformats.org/officeDocument/2006/relationships/image" Target="../media/image8710.png"/><Relationship Id="rId174" Type="http://schemas.openxmlformats.org/officeDocument/2006/relationships/image" Target="../media/image970.png"/><Relationship Id="rId179" Type="http://schemas.openxmlformats.org/officeDocument/2006/relationships/image" Target="../media/image990.png"/><Relationship Id="rId195" Type="http://schemas.openxmlformats.org/officeDocument/2006/relationships/image" Target="../media/image1060.png"/><Relationship Id="rId190" Type="http://schemas.openxmlformats.org/officeDocument/2006/relationships/customXml" Target="../ink/ink1174.xml"/><Relationship Id="rId15" Type="http://schemas.openxmlformats.org/officeDocument/2006/relationships/image" Target="../media/image2100.png"/><Relationship Id="rId36" Type="http://schemas.openxmlformats.org/officeDocument/2006/relationships/image" Target="../media/image3100.png"/><Relationship Id="rId106" Type="http://schemas.openxmlformats.org/officeDocument/2006/relationships/image" Target="../media/image6410.png"/><Relationship Id="rId127" Type="http://schemas.openxmlformats.org/officeDocument/2006/relationships/image" Target="../media/image7410.png"/><Relationship Id="rId10" Type="http://schemas.openxmlformats.org/officeDocument/2006/relationships/customXml" Target="../ink/ink1082.xml"/><Relationship Id="rId31" Type="http://schemas.openxmlformats.org/officeDocument/2006/relationships/customXml" Target="../ink/ink1093.xml"/><Relationship Id="rId52" Type="http://schemas.openxmlformats.org/officeDocument/2006/relationships/image" Target="../media/image3910.png"/><Relationship Id="rId73" Type="http://schemas.openxmlformats.org/officeDocument/2006/relationships/image" Target="../media/image4910.png"/><Relationship Id="rId78" Type="http://schemas.openxmlformats.org/officeDocument/2006/relationships/customXml" Target="../ink/ink1114.xml"/><Relationship Id="rId94" Type="http://schemas.openxmlformats.org/officeDocument/2006/relationships/customXml" Target="../ink/ink1122.xml"/><Relationship Id="rId99" Type="http://schemas.openxmlformats.org/officeDocument/2006/relationships/customXml" Target="../ink/ink1126.xml"/><Relationship Id="rId101" Type="http://schemas.openxmlformats.org/officeDocument/2006/relationships/customXml" Target="../ink/ink1127.xml"/><Relationship Id="rId122" Type="http://schemas.openxmlformats.org/officeDocument/2006/relationships/customXml" Target="../ink/ink1138.xml"/><Relationship Id="rId143" Type="http://schemas.openxmlformats.org/officeDocument/2006/relationships/image" Target="../media/image8210.png"/><Relationship Id="rId148" Type="http://schemas.openxmlformats.org/officeDocument/2006/relationships/customXml" Target="../ink/ink1151.xml"/><Relationship Id="rId164" Type="http://schemas.openxmlformats.org/officeDocument/2006/relationships/customXml" Target="../ink/ink1159.xml"/><Relationship Id="rId169" Type="http://schemas.openxmlformats.org/officeDocument/2006/relationships/image" Target="../media/image9510.png"/><Relationship Id="rId185" Type="http://schemas.openxmlformats.org/officeDocument/2006/relationships/image" Target="../media/image1011.png"/><Relationship Id="rId4" Type="http://schemas.openxmlformats.org/officeDocument/2006/relationships/customXml" Target="../ink/ink1079.xml"/><Relationship Id="rId9" Type="http://schemas.openxmlformats.org/officeDocument/2006/relationships/image" Target="../media/image1800.png"/><Relationship Id="rId180" Type="http://schemas.openxmlformats.org/officeDocument/2006/relationships/customXml" Target="../ink/ink1168.xml"/><Relationship Id="rId26" Type="http://schemas.openxmlformats.org/officeDocument/2006/relationships/image" Target="../media/image260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193.xml"/><Relationship Id="rId117" Type="http://schemas.openxmlformats.org/officeDocument/2006/relationships/image" Target="../media/image1720.png"/><Relationship Id="rId21" Type="http://schemas.openxmlformats.org/officeDocument/2006/relationships/image" Target="../media/image1230.png"/><Relationship Id="rId42" Type="http://schemas.openxmlformats.org/officeDocument/2006/relationships/customXml" Target="../ink/ink1201.xml"/><Relationship Id="rId47" Type="http://schemas.openxmlformats.org/officeDocument/2006/relationships/image" Target="../media/image1350.png"/><Relationship Id="rId63" Type="http://schemas.openxmlformats.org/officeDocument/2006/relationships/customXml" Target="../ink/ink1212.xml"/><Relationship Id="rId68" Type="http://schemas.openxmlformats.org/officeDocument/2006/relationships/customXml" Target="../ink/ink1215.xml"/><Relationship Id="rId84" Type="http://schemas.openxmlformats.org/officeDocument/2006/relationships/customXml" Target="../ink/ink1223.xml"/><Relationship Id="rId89" Type="http://schemas.openxmlformats.org/officeDocument/2006/relationships/image" Target="../media/image1560.png"/><Relationship Id="rId112" Type="http://schemas.openxmlformats.org/officeDocument/2006/relationships/customXml" Target="../ink/ink1237.xml"/><Relationship Id="rId133" Type="http://schemas.openxmlformats.org/officeDocument/2006/relationships/image" Target="../media/image1810.png"/><Relationship Id="rId16" Type="http://schemas.openxmlformats.org/officeDocument/2006/relationships/customXml" Target="../ink/ink1188.xml"/><Relationship Id="rId107" Type="http://schemas.openxmlformats.org/officeDocument/2006/relationships/image" Target="../media/image1660.png"/><Relationship Id="rId11" Type="http://schemas.openxmlformats.org/officeDocument/2006/relationships/image" Target="../media/image1180.png"/><Relationship Id="rId32" Type="http://schemas.openxmlformats.org/officeDocument/2006/relationships/customXml" Target="../ink/ink1196.xml"/><Relationship Id="rId37" Type="http://schemas.openxmlformats.org/officeDocument/2006/relationships/image" Target="../media/image1311.png"/><Relationship Id="rId53" Type="http://schemas.openxmlformats.org/officeDocument/2006/relationships/customXml" Target="../ink/ink1207.xml"/><Relationship Id="rId58" Type="http://schemas.openxmlformats.org/officeDocument/2006/relationships/image" Target="../media/image1400.png"/><Relationship Id="rId74" Type="http://schemas.openxmlformats.org/officeDocument/2006/relationships/customXml" Target="../ink/ink1218.xml"/><Relationship Id="rId79" Type="http://schemas.openxmlformats.org/officeDocument/2006/relationships/image" Target="../media/image1511.png"/><Relationship Id="rId102" Type="http://schemas.openxmlformats.org/officeDocument/2006/relationships/customXml" Target="../ink/ink1232.xml"/><Relationship Id="rId123" Type="http://schemas.openxmlformats.org/officeDocument/2006/relationships/image" Target="../media/image1750.png"/><Relationship Id="rId128" Type="http://schemas.openxmlformats.org/officeDocument/2006/relationships/customXml" Target="../ink/ink1245.xml"/><Relationship Id="rId5" Type="http://schemas.openxmlformats.org/officeDocument/2006/relationships/image" Target="../media/image1150.png"/><Relationship Id="rId90" Type="http://schemas.openxmlformats.org/officeDocument/2006/relationships/customXml" Target="../ink/ink1226.xml"/><Relationship Id="rId95" Type="http://schemas.openxmlformats.org/officeDocument/2006/relationships/image" Target="../media/image1590.png"/><Relationship Id="rId14" Type="http://schemas.openxmlformats.org/officeDocument/2006/relationships/customXml" Target="../ink/ink1187.xml"/><Relationship Id="rId22" Type="http://schemas.openxmlformats.org/officeDocument/2006/relationships/customXml" Target="../ink/ink1191.xml"/><Relationship Id="rId27" Type="http://schemas.openxmlformats.org/officeDocument/2006/relationships/image" Target="../media/image1260.png"/><Relationship Id="rId30" Type="http://schemas.openxmlformats.org/officeDocument/2006/relationships/customXml" Target="../ink/ink1195.xml"/><Relationship Id="rId35" Type="http://schemas.openxmlformats.org/officeDocument/2006/relationships/image" Target="../media/image1300.png"/><Relationship Id="rId43" Type="http://schemas.openxmlformats.org/officeDocument/2006/relationships/image" Target="../media/image1330.png"/><Relationship Id="rId48" Type="http://schemas.openxmlformats.org/officeDocument/2006/relationships/customXml" Target="../ink/ink1204.xml"/><Relationship Id="rId56" Type="http://schemas.openxmlformats.org/officeDocument/2006/relationships/image" Target="../media/image1390.png"/><Relationship Id="rId64" Type="http://schemas.openxmlformats.org/officeDocument/2006/relationships/image" Target="../media/image1430.png"/><Relationship Id="rId69" Type="http://schemas.openxmlformats.org/officeDocument/2006/relationships/image" Target="../media/image1450.png"/><Relationship Id="rId77" Type="http://schemas.openxmlformats.org/officeDocument/2006/relationships/image" Target="../media/image1490.png"/><Relationship Id="rId100" Type="http://schemas.openxmlformats.org/officeDocument/2006/relationships/customXml" Target="../ink/ink1231.xml"/><Relationship Id="rId105" Type="http://schemas.openxmlformats.org/officeDocument/2006/relationships/image" Target="../media/image1650.png"/><Relationship Id="rId113" Type="http://schemas.openxmlformats.org/officeDocument/2006/relationships/image" Target="../media/image1690.png"/><Relationship Id="rId118" Type="http://schemas.openxmlformats.org/officeDocument/2006/relationships/customXml" Target="../ink/ink1240.xml"/><Relationship Id="rId126" Type="http://schemas.openxmlformats.org/officeDocument/2006/relationships/customXml" Target="../ink/ink1244.xml"/><Relationship Id="rId134" Type="http://schemas.openxmlformats.org/officeDocument/2006/relationships/customXml" Target="../ink/ink1248.xml"/><Relationship Id="rId8" Type="http://schemas.openxmlformats.org/officeDocument/2006/relationships/customXml" Target="../ink/ink1184.xml"/><Relationship Id="rId51" Type="http://schemas.openxmlformats.org/officeDocument/2006/relationships/customXml" Target="../ink/ink1206.xml"/><Relationship Id="rId72" Type="http://schemas.openxmlformats.org/officeDocument/2006/relationships/customXml" Target="../ink/ink1217.xml"/><Relationship Id="rId80" Type="http://schemas.openxmlformats.org/officeDocument/2006/relationships/customXml" Target="../ink/ink1221.xml"/><Relationship Id="rId85" Type="http://schemas.openxmlformats.org/officeDocument/2006/relationships/image" Target="../media/image1540.png"/><Relationship Id="rId93" Type="http://schemas.openxmlformats.org/officeDocument/2006/relationships/image" Target="../media/image1580.png"/><Relationship Id="rId98" Type="http://schemas.openxmlformats.org/officeDocument/2006/relationships/customXml" Target="../ink/ink1230.xml"/><Relationship Id="rId121" Type="http://schemas.openxmlformats.org/officeDocument/2006/relationships/image" Target="../media/image1740.png"/><Relationship Id="rId3" Type="http://schemas.openxmlformats.org/officeDocument/2006/relationships/image" Target="../media/image1141.png"/><Relationship Id="rId12" Type="http://schemas.openxmlformats.org/officeDocument/2006/relationships/customXml" Target="../ink/ink1186.xml"/><Relationship Id="rId17" Type="http://schemas.openxmlformats.org/officeDocument/2006/relationships/image" Target="../media/image1211.png"/><Relationship Id="rId25" Type="http://schemas.openxmlformats.org/officeDocument/2006/relationships/image" Target="../media/image1250.png"/><Relationship Id="rId33" Type="http://schemas.openxmlformats.org/officeDocument/2006/relationships/image" Target="../media/image1290.png"/><Relationship Id="rId38" Type="http://schemas.openxmlformats.org/officeDocument/2006/relationships/customXml" Target="../ink/ink1199.xml"/><Relationship Id="rId46" Type="http://schemas.openxmlformats.org/officeDocument/2006/relationships/customXml" Target="../ink/ink1203.xml"/><Relationship Id="rId59" Type="http://schemas.openxmlformats.org/officeDocument/2006/relationships/customXml" Target="../ink/ink1210.xml"/><Relationship Id="rId67" Type="http://schemas.openxmlformats.org/officeDocument/2006/relationships/customXml" Target="../ink/ink1214.xml"/><Relationship Id="rId103" Type="http://schemas.openxmlformats.org/officeDocument/2006/relationships/image" Target="../media/image1640.png"/><Relationship Id="rId108" Type="http://schemas.openxmlformats.org/officeDocument/2006/relationships/customXml" Target="../ink/ink1235.xml"/><Relationship Id="rId116" Type="http://schemas.openxmlformats.org/officeDocument/2006/relationships/customXml" Target="../ink/ink1239.xml"/><Relationship Id="rId124" Type="http://schemas.openxmlformats.org/officeDocument/2006/relationships/customXml" Target="../ink/ink1243.xml"/><Relationship Id="rId129" Type="http://schemas.openxmlformats.org/officeDocument/2006/relationships/image" Target="../media/image1780.png"/><Relationship Id="rId137" Type="http://schemas.openxmlformats.org/officeDocument/2006/relationships/image" Target="../media/image1830.png"/><Relationship Id="rId20" Type="http://schemas.openxmlformats.org/officeDocument/2006/relationships/customXml" Target="../ink/ink1190.xml"/><Relationship Id="rId41" Type="http://schemas.openxmlformats.org/officeDocument/2006/relationships/image" Target="../media/image1080.png"/><Relationship Id="rId54" Type="http://schemas.openxmlformats.org/officeDocument/2006/relationships/image" Target="../media/image1380.png"/><Relationship Id="rId62" Type="http://schemas.openxmlformats.org/officeDocument/2006/relationships/image" Target="../media/image1420.png"/><Relationship Id="rId70" Type="http://schemas.openxmlformats.org/officeDocument/2006/relationships/customXml" Target="../ink/ink1216.xml"/><Relationship Id="rId75" Type="http://schemas.openxmlformats.org/officeDocument/2006/relationships/image" Target="../media/image1480.png"/><Relationship Id="rId83" Type="http://schemas.openxmlformats.org/officeDocument/2006/relationships/image" Target="../media/image1530.png"/><Relationship Id="rId88" Type="http://schemas.openxmlformats.org/officeDocument/2006/relationships/customXml" Target="../ink/ink1225.xml"/><Relationship Id="rId91" Type="http://schemas.openxmlformats.org/officeDocument/2006/relationships/image" Target="../media/image1570.png"/><Relationship Id="rId96" Type="http://schemas.openxmlformats.org/officeDocument/2006/relationships/customXml" Target="../ink/ink1229.xml"/><Relationship Id="rId111" Type="http://schemas.openxmlformats.org/officeDocument/2006/relationships/image" Target="../media/image1680.png"/><Relationship Id="rId132" Type="http://schemas.openxmlformats.org/officeDocument/2006/relationships/customXml" Target="../ink/ink1247.xml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1183.xml"/><Relationship Id="rId15" Type="http://schemas.openxmlformats.org/officeDocument/2006/relationships/image" Target="../media/image1200.png"/><Relationship Id="rId23" Type="http://schemas.openxmlformats.org/officeDocument/2006/relationships/image" Target="../media/image1240.png"/><Relationship Id="rId28" Type="http://schemas.openxmlformats.org/officeDocument/2006/relationships/customXml" Target="../ink/ink1194.xml"/><Relationship Id="rId36" Type="http://schemas.openxmlformats.org/officeDocument/2006/relationships/customXml" Target="../ink/ink1198.xml"/><Relationship Id="rId49" Type="http://schemas.openxmlformats.org/officeDocument/2006/relationships/customXml" Target="../ink/ink1205.xml"/><Relationship Id="rId57" Type="http://schemas.openxmlformats.org/officeDocument/2006/relationships/customXml" Target="../ink/ink1209.xml"/><Relationship Id="rId106" Type="http://schemas.openxmlformats.org/officeDocument/2006/relationships/customXml" Target="../ink/ink1234.xml"/><Relationship Id="rId114" Type="http://schemas.openxmlformats.org/officeDocument/2006/relationships/customXml" Target="../ink/ink1238.xml"/><Relationship Id="rId119" Type="http://schemas.openxmlformats.org/officeDocument/2006/relationships/image" Target="../media/image1730.png"/><Relationship Id="rId127" Type="http://schemas.openxmlformats.org/officeDocument/2006/relationships/image" Target="../media/image1770.png"/><Relationship Id="rId10" Type="http://schemas.openxmlformats.org/officeDocument/2006/relationships/customXml" Target="../ink/ink1185.xml"/><Relationship Id="rId31" Type="http://schemas.openxmlformats.org/officeDocument/2006/relationships/image" Target="../media/image1280.png"/><Relationship Id="rId44" Type="http://schemas.openxmlformats.org/officeDocument/2006/relationships/customXml" Target="../ink/ink1202.xml"/><Relationship Id="rId52" Type="http://schemas.openxmlformats.org/officeDocument/2006/relationships/image" Target="../media/image1370.png"/><Relationship Id="rId60" Type="http://schemas.openxmlformats.org/officeDocument/2006/relationships/image" Target="../media/image1411.png"/><Relationship Id="rId65" Type="http://schemas.openxmlformats.org/officeDocument/2006/relationships/customXml" Target="../ink/ink1213.xml"/><Relationship Id="rId73" Type="http://schemas.openxmlformats.org/officeDocument/2006/relationships/image" Target="../media/image1470.png"/><Relationship Id="rId78" Type="http://schemas.openxmlformats.org/officeDocument/2006/relationships/customXml" Target="../ink/ink1220.xml"/><Relationship Id="rId81" Type="http://schemas.openxmlformats.org/officeDocument/2006/relationships/image" Target="../media/image1520.png"/><Relationship Id="rId86" Type="http://schemas.openxmlformats.org/officeDocument/2006/relationships/customXml" Target="../ink/ink1224.xml"/><Relationship Id="rId94" Type="http://schemas.openxmlformats.org/officeDocument/2006/relationships/customXml" Target="../ink/ink1228.xml"/><Relationship Id="rId99" Type="http://schemas.openxmlformats.org/officeDocument/2006/relationships/image" Target="../media/image1620.png"/><Relationship Id="rId101" Type="http://schemas.openxmlformats.org/officeDocument/2006/relationships/image" Target="../media/image1630.png"/><Relationship Id="rId122" Type="http://schemas.openxmlformats.org/officeDocument/2006/relationships/customXml" Target="../ink/ink1242.xml"/><Relationship Id="rId130" Type="http://schemas.openxmlformats.org/officeDocument/2006/relationships/customXml" Target="../ink/ink1246.xml"/><Relationship Id="rId135" Type="http://schemas.openxmlformats.org/officeDocument/2006/relationships/image" Target="../media/image1820.png"/><Relationship Id="rId4" Type="http://schemas.openxmlformats.org/officeDocument/2006/relationships/customXml" Target="../ink/ink1182.xml"/><Relationship Id="rId9" Type="http://schemas.openxmlformats.org/officeDocument/2006/relationships/image" Target="../media/image1170.png"/><Relationship Id="rId13" Type="http://schemas.openxmlformats.org/officeDocument/2006/relationships/image" Target="../media/image1190.png"/><Relationship Id="rId18" Type="http://schemas.openxmlformats.org/officeDocument/2006/relationships/customXml" Target="../ink/ink1189.xml"/><Relationship Id="rId39" Type="http://schemas.openxmlformats.org/officeDocument/2006/relationships/image" Target="../media/image1320.png"/><Relationship Id="rId109" Type="http://schemas.openxmlformats.org/officeDocument/2006/relationships/image" Target="../media/image1670.png"/><Relationship Id="rId34" Type="http://schemas.openxmlformats.org/officeDocument/2006/relationships/customXml" Target="../ink/ink1197.xml"/><Relationship Id="rId50" Type="http://schemas.openxmlformats.org/officeDocument/2006/relationships/image" Target="../media/image1360.png"/><Relationship Id="rId55" Type="http://schemas.openxmlformats.org/officeDocument/2006/relationships/customXml" Target="../ink/ink1208.xml"/><Relationship Id="rId76" Type="http://schemas.openxmlformats.org/officeDocument/2006/relationships/customXml" Target="../ink/ink1219.xml"/><Relationship Id="rId97" Type="http://schemas.openxmlformats.org/officeDocument/2006/relationships/image" Target="../media/image1612.png"/><Relationship Id="rId104" Type="http://schemas.openxmlformats.org/officeDocument/2006/relationships/customXml" Target="../ink/ink1233.xml"/><Relationship Id="rId120" Type="http://schemas.openxmlformats.org/officeDocument/2006/relationships/customXml" Target="../ink/ink1241.xml"/><Relationship Id="rId125" Type="http://schemas.openxmlformats.org/officeDocument/2006/relationships/image" Target="../media/image1760.png"/><Relationship Id="rId7" Type="http://schemas.openxmlformats.org/officeDocument/2006/relationships/image" Target="../media/image1160.png"/><Relationship Id="rId71" Type="http://schemas.openxmlformats.org/officeDocument/2006/relationships/image" Target="../media/image1460.png"/><Relationship Id="rId92" Type="http://schemas.openxmlformats.org/officeDocument/2006/relationships/customXml" Target="../ink/ink1227.xml"/><Relationship Id="rId2" Type="http://schemas.openxmlformats.org/officeDocument/2006/relationships/customXml" Target="../ink/ink1181.xml"/><Relationship Id="rId29" Type="http://schemas.openxmlformats.org/officeDocument/2006/relationships/image" Target="../media/image1270.png"/><Relationship Id="rId24" Type="http://schemas.openxmlformats.org/officeDocument/2006/relationships/customXml" Target="../ink/ink1192.xml"/><Relationship Id="rId40" Type="http://schemas.openxmlformats.org/officeDocument/2006/relationships/customXml" Target="../ink/ink1200.xml"/><Relationship Id="rId45" Type="http://schemas.openxmlformats.org/officeDocument/2006/relationships/image" Target="../media/image1340.png"/><Relationship Id="rId66" Type="http://schemas.openxmlformats.org/officeDocument/2006/relationships/image" Target="../media/image1440.png"/><Relationship Id="rId87" Type="http://schemas.openxmlformats.org/officeDocument/2006/relationships/image" Target="../media/image1550.png"/><Relationship Id="rId110" Type="http://schemas.openxmlformats.org/officeDocument/2006/relationships/customXml" Target="../ink/ink1236.xml"/><Relationship Id="rId115" Type="http://schemas.openxmlformats.org/officeDocument/2006/relationships/image" Target="../media/image1711.png"/><Relationship Id="rId131" Type="http://schemas.openxmlformats.org/officeDocument/2006/relationships/image" Target="../media/image1790.png"/><Relationship Id="rId136" Type="http://schemas.openxmlformats.org/officeDocument/2006/relationships/customXml" Target="../ink/ink1249.xml"/><Relationship Id="rId61" Type="http://schemas.openxmlformats.org/officeDocument/2006/relationships/customXml" Target="../ink/ink1211.xml"/><Relationship Id="rId82" Type="http://schemas.openxmlformats.org/officeDocument/2006/relationships/customXml" Target="../ink/ink1222.xml"/><Relationship Id="rId19" Type="http://schemas.openxmlformats.org/officeDocument/2006/relationships/image" Target="../media/image1220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255.xml"/><Relationship Id="rId18" Type="http://schemas.openxmlformats.org/officeDocument/2006/relationships/image" Target="../media/image1920.png"/><Relationship Id="rId26" Type="http://schemas.openxmlformats.org/officeDocument/2006/relationships/image" Target="../media/image1960.png"/><Relationship Id="rId39" Type="http://schemas.openxmlformats.org/officeDocument/2006/relationships/customXml" Target="../ink/ink1268.xml"/><Relationship Id="rId21" Type="http://schemas.openxmlformats.org/officeDocument/2006/relationships/customXml" Target="../ink/ink1259.xml"/><Relationship Id="rId34" Type="http://schemas.openxmlformats.org/officeDocument/2006/relationships/image" Target="../media/image2010.png"/><Relationship Id="rId42" Type="http://schemas.openxmlformats.org/officeDocument/2006/relationships/image" Target="../media/image2050.png"/><Relationship Id="rId47" Type="http://schemas.openxmlformats.org/officeDocument/2006/relationships/customXml" Target="../ink/ink1272.xml"/><Relationship Id="rId50" Type="http://schemas.openxmlformats.org/officeDocument/2006/relationships/image" Target="../media/image2090.png"/><Relationship Id="rId55" Type="http://schemas.openxmlformats.org/officeDocument/2006/relationships/customXml" Target="../ink/ink1276.xml"/><Relationship Id="rId63" Type="http://schemas.openxmlformats.org/officeDocument/2006/relationships/customXml" Target="../ink/ink1280.xml"/><Relationship Id="rId68" Type="http://schemas.openxmlformats.org/officeDocument/2006/relationships/image" Target="../media/image2190.png"/><Relationship Id="rId76" Type="http://schemas.openxmlformats.org/officeDocument/2006/relationships/image" Target="../media/image2240.png"/><Relationship Id="rId84" Type="http://schemas.openxmlformats.org/officeDocument/2006/relationships/image" Target="../media/image2280.png"/><Relationship Id="rId89" Type="http://schemas.openxmlformats.org/officeDocument/2006/relationships/customXml" Target="../ink/ink1293.xml"/><Relationship Id="rId7" Type="http://schemas.openxmlformats.org/officeDocument/2006/relationships/customXml" Target="../ink/ink1252.xml"/><Relationship Id="rId71" Type="http://schemas.openxmlformats.org/officeDocument/2006/relationships/customXml" Target="../ink/ink1284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11.png"/><Relationship Id="rId29" Type="http://schemas.openxmlformats.org/officeDocument/2006/relationships/customXml" Target="../ink/ink1263.xml"/><Relationship Id="rId11" Type="http://schemas.openxmlformats.org/officeDocument/2006/relationships/customXml" Target="../ink/ink1254.xml"/><Relationship Id="rId24" Type="http://schemas.openxmlformats.org/officeDocument/2006/relationships/image" Target="../media/image1950.png"/><Relationship Id="rId32" Type="http://schemas.openxmlformats.org/officeDocument/2006/relationships/image" Target="../media/image1990.png"/><Relationship Id="rId37" Type="http://schemas.openxmlformats.org/officeDocument/2006/relationships/customXml" Target="../ink/ink1267.xml"/><Relationship Id="rId40" Type="http://schemas.openxmlformats.org/officeDocument/2006/relationships/image" Target="../media/image2040.png"/><Relationship Id="rId45" Type="http://schemas.openxmlformats.org/officeDocument/2006/relationships/customXml" Target="../ink/ink1271.xml"/><Relationship Id="rId53" Type="http://schemas.openxmlformats.org/officeDocument/2006/relationships/customXml" Target="../ink/ink1275.xml"/><Relationship Id="rId58" Type="http://schemas.openxmlformats.org/officeDocument/2006/relationships/image" Target="../media/image2140.png"/><Relationship Id="rId66" Type="http://schemas.openxmlformats.org/officeDocument/2006/relationships/image" Target="../media/image2180.png"/><Relationship Id="rId74" Type="http://schemas.openxmlformats.org/officeDocument/2006/relationships/image" Target="../media/image2230.png"/><Relationship Id="rId79" Type="http://schemas.openxmlformats.org/officeDocument/2006/relationships/customXml" Target="../ink/ink1288.xml"/><Relationship Id="rId87" Type="http://schemas.openxmlformats.org/officeDocument/2006/relationships/customXml" Target="../ink/ink1292.xml"/><Relationship Id="rId5" Type="http://schemas.openxmlformats.org/officeDocument/2006/relationships/customXml" Target="../ink/ink1251.xml"/><Relationship Id="rId61" Type="http://schemas.openxmlformats.org/officeDocument/2006/relationships/customXml" Target="../ink/ink1279.xml"/><Relationship Id="rId82" Type="http://schemas.openxmlformats.org/officeDocument/2006/relationships/image" Target="../media/image2270.png"/><Relationship Id="rId90" Type="http://schemas.openxmlformats.org/officeDocument/2006/relationships/image" Target="../media/image2320.png"/><Relationship Id="rId19" Type="http://schemas.openxmlformats.org/officeDocument/2006/relationships/customXml" Target="../ink/ink1258.xml"/><Relationship Id="rId4" Type="http://schemas.openxmlformats.org/officeDocument/2006/relationships/image" Target="../media/image1840.png"/><Relationship Id="rId9" Type="http://schemas.openxmlformats.org/officeDocument/2006/relationships/customXml" Target="../ink/ink1253.xml"/><Relationship Id="rId14" Type="http://schemas.openxmlformats.org/officeDocument/2006/relationships/image" Target="../media/image1890.png"/><Relationship Id="rId22" Type="http://schemas.openxmlformats.org/officeDocument/2006/relationships/image" Target="../media/image1940.png"/><Relationship Id="rId27" Type="http://schemas.openxmlformats.org/officeDocument/2006/relationships/customXml" Target="../ink/ink1262.xml"/><Relationship Id="rId30" Type="http://schemas.openxmlformats.org/officeDocument/2006/relationships/image" Target="../media/image1980.png"/><Relationship Id="rId35" Type="http://schemas.openxmlformats.org/officeDocument/2006/relationships/customXml" Target="../ink/ink1266.xml"/><Relationship Id="rId43" Type="http://schemas.openxmlformats.org/officeDocument/2006/relationships/customXml" Target="../ink/ink1270.xml"/><Relationship Id="rId48" Type="http://schemas.openxmlformats.org/officeDocument/2006/relationships/image" Target="../media/image2080.png"/><Relationship Id="rId56" Type="http://schemas.openxmlformats.org/officeDocument/2006/relationships/image" Target="../media/image2130.png"/><Relationship Id="rId64" Type="http://schemas.openxmlformats.org/officeDocument/2006/relationships/image" Target="../media/image2170.png"/><Relationship Id="rId69" Type="http://schemas.openxmlformats.org/officeDocument/2006/relationships/customXml" Target="../ink/ink1283.xml"/><Relationship Id="rId77" Type="http://schemas.openxmlformats.org/officeDocument/2006/relationships/customXml" Target="../ink/ink1287.xml"/><Relationship Id="rId8" Type="http://schemas.openxmlformats.org/officeDocument/2006/relationships/image" Target="../media/image1860.png"/><Relationship Id="rId51" Type="http://schemas.openxmlformats.org/officeDocument/2006/relationships/customXml" Target="../ink/ink1274.xml"/><Relationship Id="rId72" Type="http://schemas.openxmlformats.org/officeDocument/2006/relationships/image" Target="../media/image2220.png"/><Relationship Id="rId80" Type="http://schemas.openxmlformats.org/officeDocument/2006/relationships/image" Target="../media/image2260.png"/><Relationship Id="rId85" Type="http://schemas.openxmlformats.org/officeDocument/2006/relationships/customXml" Target="../ink/ink1291.xml"/><Relationship Id="rId3" Type="http://schemas.openxmlformats.org/officeDocument/2006/relationships/customXml" Target="../ink/ink1250.xml"/><Relationship Id="rId12" Type="http://schemas.openxmlformats.org/officeDocument/2006/relationships/image" Target="../media/image1880.png"/><Relationship Id="rId17" Type="http://schemas.openxmlformats.org/officeDocument/2006/relationships/customXml" Target="../ink/ink1257.xml"/><Relationship Id="rId25" Type="http://schemas.openxmlformats.org/officeDocument/2006/relationships/customXml" Target="../ink/ink1261.xml"/><Relationship Id="rId33" Type="http://schemas.openxmlformats.org/officeDocument/2006/relationships/customXml" Target="../ink/ink1265.xml"/><Relationship Id="rId38" Type="http://schemas.openxmlformats.org/officeDocument/2006/relationships/image" Target="../media/image2030.png"/><Relationship Id="rId46" Type="http://schemas.openxmlformats.org/officeDocument/2006/relationships/image" Target="../media/image2070.png"/><Relationship Id="rId59" Type="http://schemas.openxmlformats.org/officeDocument/2006/relationships/customXml" Target="../ink/ink1278.xml"/><Relationship Id="rId67" Type="http://schemas.openxmlformats.org/officeDocument/2006/relationships/customXml" Target="../ink/ink1282.xml"/><Relationship Id="rId20" Type="http://schemas.openxmlformats.org/officeDocument/2006/relationships/image" Target="../media/image1930.png"/><Relationship Id="rId41" Type="http://schemas.openxmlformats.org/officeDocument/2006/relationships/customXml" Target="../ink/ink1269.xml"/><Relationship Id="rId54" Type="http://schemas.openxmlformats.org/officeDocument/2006/relationships/image" Target="../media/image2120.png"/><Relationship Id="rId62" Type="http://schemas.openxmlformats.org/officeDocument/2006/relationships/image" Target="../media/image2160.png"/><Relationship Id="rId70" Type="http://schemas.openxmlformats.org/officeDocument/2006/relationships/image" Target="../media/image2210.png"/><Relationship Id="rId75" Type="http://schemas.openxmlformats.org/officeDocument/2006/relationships/customXml" Target="../ink/ink1286.xml"/><Relationship Id="rId83" Type="http://schemas.openxmlformats.org/officeDocument/2006/relationships/customXml" Target="../ink/ink1290.xml"/><Relationship Id="rId88" Type="http://schemas.openxmlformats.org/officeDocument/2006/relationships/image" Target="../media/image23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50.png"/><Relationship Id="rId15" Type="http://schemas.openxmlformats.org/officeDocument/2006/relationships/customXml" Target="../ink/ink1256.xml"/><Relationship Id="rId23" Type="http://schemas.openxmlformats.org/officeDocument/2006/relationships/customXml" Target="../ink/ink1260.xml"/><Relationship Id="rId28" Type="http://schemas.openxmlformats.org/officeDocument/2006/relationships/image" Target="../media/image1970.png"/><Relationship Id="rId36" Type="http://schemas.openxmlformats.org/officeDocument/2006/relationships/image" Target="../media/image2020.png"/><Relationship Id="rId49" Type="http://schemas.openxmlformats.org/officeDocument/2006/relationships/customXml" Target="../ink/ink1273.xml"/><Relationship Id="rId57" Type="http://schemas.openxmlformats.org/officeDocument/2006/relationships/customXml" Target="../ink/ink1277.xml"/><Relationship Id="rId10" Type="http://schemas.openxmlformats.org/officeDocument/2006/relationships/image" Target="../media/image1870.png"/><Relationship Id="rId31" Type="http://schemas.openxmlformats.org/officeDocument/2006/relationships/customXml" Target="../ink/ink1264.xml"/><Relationship Id="rId44" Type="http://schemas.openxmlformats.org/officeDocument/2006/relationships/image" Target="../media/image2060.png"/><Relationship Id="rId52" Type="http://schemas.openxmlformats.org/officeDocument/2006/relationships/image" Target="../media/image2110.png"/><Relationship Id="rId60" Type="http://schemas.openxmlformats.org/officeDocument/2006/relationships/image" Target="../media/image2150.png"/><Relationship Id="rId65" Type="http://schemas.openxmlformats.org/officeDocument/2006/relationships/customXml" Target="../ink/ink1281.xml"/><Relationship Id="rId73" Type="http://schemas.openxmlformats.org/officeDocument/2006/relationships/customXml" Target="../ink/ink1285.xml"/><Relationship Id="rId78" Type="http://schemas.openxmlformats.org/officeDocument/2006/relationships/image" Target="../media/image2250.png"/><Relationship Id="rId81" Type="http://schemas.openxmlformats.org/officeDocument/2006/relationships/customXml" Target="../ink/ink1289.xml"/><Relationship Id="rId86" Type="http://schemas.openxmlformats.org/officeDocument/2006/relationships/image" Target="../media/image2290.png"/></Relationships>
</file>

<file path=ppt/slides/_rels/slide2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60.png"/><Relationship Id="rId21" Type="http://schemas.openxmlformats.org/officeDocument/2006/relationships/customXml" Target="../ink/ink1303.xml"/><Relationship Id="rId42" Type="http://schemas.openxmlformats.org/officeDocument/2006/relationships/image" Target="../media/image2550.png"/><Relationship Id="rId47" Type="http://schemas.openxmlformats.org/officeDocument/2006/relationships/customXml" Target="../ink/ink1316.xml"/><Relationship Id="rId63" Type="http://schemas.openxmlformats.org/officeDocument/2006/relationships/customXml" Target="../ink/ink1324.xml"/><Relationship Id="rId68" Type="http://schemas.openxmlformats.org/officeDocument/2006/relationships/image" Target="../media/image2690.png"/><Relationship Id="rId84" Type="http://schemas.openxmlformats.org/officeDocument/2006/relationships/image" Target="../media/image2780.png"/><Relationship Id="rId89" Type="http://schemas.openxmlformats.org/officeDocument/2006/relationships/customXml" Target="../ink/ink1337.xml"/><Relationship Id="rId112" Type="http://schemas.openxmlformats.org/officeDocument/2006/relationships/image" Target="../media/image2940.png"/><Relationship Id="rId2" Type="http://schemas.openxmlformats.org/officeDocument/2006/relationships/image" Target="../media/image965.png"/><Relationship Id="rId16" Type="http://schemas.openxmlformats.org/officeDocument/2006/relationships/image" Target="../media/image2410.png"/><Relationship Id="rId29" Type="http://schemas.openxmlformats.org/officeDocument/2006/relationships/customXml" Target="../ink/ink1307.xml"/><Relationship Id="rId107" Type="http://schemas.openxmlformats.org/officeDocument/2006/relationships/customXml" Target="../ink/ink1346.xml"/><Relationship Id="rId11" Type="http://schemas.openxmlformats.org/officeDocument/2006/relationships/customXml" Target="../ink/ink1298.xml"/><Relationship Id="rId24" Type="http://schemas.openxmlformats.org/officeDocument/2006/relationships/image" Target="../media/image2450.png"/><Relationship Id="rId32" Type="http://schemas.openxmlformats.org/officeDocument/2006/relationships/image" Target="../media/image2490.png"/><Relationship Id="rId37" Type="http://schemas.openxmlformats.org/officeDocument/2006/relationships/customXml" Target="../ink/ink1311.xml"/><Relationship Id="rId40" Type="http://schemas.openxmlformats.org/officeDocument/2006/relationships/image" Target="../media/image2540.png"/><Relationship Id="rId45" Type="http://schemas.openxmlformats.org/officeDocument/2006/relationships/customXml" Target="../ink/ink1315.xml"/><Relationship Id="rId53" Type="http://schemas.openxmlformats.org/officeDocument/2006/relationships/customXml" Target="../ink/ink1319.xml"/><Relationship Id="rId58" Type="http://schemas.openxmlformats.org/officeDocument/2006/relationships/image" Target="../media/image2640.png"/><Relationship Id="rId66" Type="http://schemas.openxmlformats.org/officeDocument/2006/relationships/image" Target="../media/image2680.png"/><Relationship Id="rId74" Type="http://schemas.openxmlformats.org/officeDocument/2006/relationships/image" Target="../media/image2730.png"/><Relationship Id="rId79" Type="http://schemas.openxmlformats.org/officeDocument/2006/relationships/customXml" Target="../ink/ink1332.xml"/><Relationship Id="rId87" Type="http://schemas.openxmlformats.org/officeDocument/2006/relationships/customXml" Target="../ink/ink1336.xml"/><Relationship Id="rId102" Type="http://schemas.openxmlformats.org/officeDocument/2006/relationships/image" Target="../media/image2880.png"/><Relationship Id="rId110" Type="http://schemas.openxmlformats.org/officeDocument/2006/relationships/image" Target="../media/image2930.png"/><Relationship Id="rId5" Type="http://schemas.openxmlformats.org/officeDocument/2006/relationships/customXml" Target="../ink/ink1295.xml"/><Relationship Id="rId61" Type="http://schemas.openxmlformats.org/officeDocument/2006/relationships/customXml" Target="../ink/ink1323.xml"/><Relationship Id="rId82" Type="http://schemas.openxmlformats.org/officeDocument/2006/relationships/image" Target="../media/image2770.png"/><Relationship Id="rId90" Type="http://schemas.openxmlformats.org/officeDocument/2006/relationships/image" Target="../media/image2820.png"/><Relationship Id="rId95" Type="http://schemas.openxmlformats.org/officeDocument/2006/relationships/customXml" Target="../ink/ink1340.xml"/><Relationship Id="rId19" Type="http://schemas.openxmlformats.org/officeDocument/2006/relationships/customXml" Target="../ink/ink1302.xml"/><Relationship Id="rId14" Type="http://schemas.openxmlformats.org/officeDocument/2006/relationships/image" Target="../media/image2390.png"/><Relationship Id="rId22" Type="http://schemas.openxmlformats.org/officeDocument/2006/relationships/image" Target="../media/image2440.png"/><Relationship Id="rId27" Type="http://schemas.openxmlformats.org/officeDocument/2006/relationships/customXml" Target="../ink/ink1306.xml"/><Relationship Id="rId30" Type="http://schemas.openxmlformats.org/officeDocument/2006/relationships/image" Target="../media/image2480.png"/><Relationship Id="rId35" Type="http://schemas.openxmlformats.org/officeDocument/2006/relationships/customXml" Target="../ink/ink1310.xml"/><Relationship Id="rId43" Type="http://schemas.openxmlformats.org/officeDocument/2006/relationships/customXml" Target="../ink/ink1314.xml"/><Relationship Id="rId48" Type="http://schemas.openxmlformats.org/officeDocument/2006/relationships/image" Target="../media/image2580.png"/><Relationship Id="rId56" Type="http://schemas.openxmlformats.org/officeDocument/2006/relationships/image" Target="../media/image2630.png"/><Relationship Id="rId64" Type="http://schemas.openxmlformats.org/officeDocument/2006/relationships/image" Target="../media/image2670.png"/><Relationship Id="rId69" Type="http://schemas.openxmlformats.org/officeDocument/2006/relationships/customXml" Target="../ink/ink1327.xml"/><Relationship Id="rId77" Type="http://schemas.openxmlformats.org/officeDocument/2006/relationships/customXml" Target="../ink/ink1331.xml"/><Relationship Id="rId100" Type="http://schemas.openxmlformats.org/officeDocument/2006/relationships/image" Target="../media/image2870.png"/><Relationship Id="rId105" Type="http://schemas.openxmlformats.org/officeDocument/2006/relationships/customXml" Target="../ink/ink1345.xml"/><Relationship Id="rId8" Type="http://schemas.openxmlformats.org/officeDocument/2006/relationships/image" Target="../media/image2360.png"/><Relationship Id="rId51" Type="http://schemas.openxmlformats.org/officeDocument/2006/relationships/customXml" Target="../ink/ink1318.xml"/><Relationship Id="rId72" Type="http://schemas.openxmlformats.org/officeDocument/2006/relationships/image" Target="../media/image2720.png"/><Relationship Id="rId80" Type="http://schemas.openxmlformats.org/officeDocument/2006/relationships/image" Target="../media/image2760.png"/><Relationship Id="rId85" Type="http://schemas.openxmlformats.org/officeDocument/2006/relationships/customXml" Target="../ink/ink1335.xml"/><Relationship Id="rId93" Type="http://schemas.openxmlformats.org/officeDocument/2006/relationships/customXml" Target="../ink/ink1339.xml"/><Relationship Id="rId98" Type="http://schemas.openxmlformats.org/officeDocument/2006/relationships/image" Target="../media/image2860.png"/><Relationship Id="rId3" Type="http://schemas.openxmlformats.org/officeDocument/2006/relationships/customXml" Target="../ink/ink1294.xml"/><Relationship Id="rId12" Type="http://schemas.openxmlformats.org/officeDocument/2006/relationships/image" Target="../media/image2380.png"/><Relationship Id="rId17" Type="http://schemas.openxmlformats.org/officeDocument/2006/relationships/customXml" Target="../ink/ink1301.xml"/><Relationship Id="rId25" Type="http://schemas.openxmlformats.org/officeDocument/2006/relationships/customXml" Target="../ink/ink1305.xml"/><Relationship Id="rId33" Type="http://schemas.openxmlformats.org/officeDocument/2006/relationships/customXml" Target="../ink/ink1309.xml"/><Relationship Id="rId38" Type="http://schemas.openxmlformats.org/officeDocument/2006/relationships/image" Target="../media/image2530.png"/><Relationship Id="rId46" Type="http://schemas.openxmlformats.org/officeDocument/2006/relationships/image" Target="../media/image2570.png"/><Relationship Id="rId59" Type="http://schemas.openxmlformats.org/officeDocument/2006/relationships/customXml" Target="../ink/ink1322.xml"/><Relationship Id="rId67" Type="http://schemas.openxmlformats.org/officeDocument/2006/relationships/customXml" Target="../ink/ink1326.xml"/><Relationship Id="rId103" Type="http://schemas.openxmlformats.org/officeDocument/2006/relationships/customXml" Target="../ink/ink1344.xml"/><Relationship Id="rId108" Type="http://schemas.openxmlformats.org/officeDocument/2006/relationships/image" Target="../media/image2920.png"/><Relationship Id="rId20" Type="http://schemas.openxmlformats.org/officeDocument/2006/relationships/image" Target="../media/image2430.png"/><Relationship Id="rId41" Type="http://schemas.openxmlformats.org/officeDocument/2006/relationships/customXml" Target="../ink/ink1313.xml"/><Relationship Id="rId54" Type="http://schemas.openxmlformats.org/officeDocument/2006/relationships/image" Target="../media/image2620.png"/><Relationship Id="rId62" Type="http://schemas.openxmlformats.org/officeDocument/2006/relationships/image" Target="../media/image2660.png"/><Relationship Id="rId70" Type="http://schemas.openxmlformats.org/officeDocument/2006/relationships/image" Target="../media/image2710.png"/><Relationship Id="rId75" Type="http://schemas.openxmlformats.org/officeDocument/2006/relationships/customXml" Target="../ink/ink1330.xml"/><Relationship Id="rId83" Type="http://schemas.openxmlformats.org/officeDocument/2006/relationships/customXml" Target="../ink/ink1334.xml"/><Relationship Id="rId88" Type="http://schemas.openxmlformats.org/officeDocument/2006/relationships/image" Target="../media/image2810.png"/><Relationship Id="rId91" Type="http://schemas.openxmlformats.org/officeDocument/2006/relationships/customXml" Target="../ink/ink1338.xml"/><Relationship Id="rId96" Type="http://schemas.openxmlformats.org/officeDocument/2006/relationships/image" Target="../media/image2850.png"/><Relationship Id="rId111" Type="http://schemas.openxmlformats.org/officeDocument/2006/relationships/customXml" Target="../ink/ink13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50.png"/><Relationship Id="rId15" Type="http://schemas.openxmlformats.org/officeDocument/2006/relationships/customXml" Target="../ink/ink1300.xml"/><Relationship Id="rId23" Type="http://schemas.openxmlformats.org/officeDocument/2006/relationships/customXml" Target="../ink/ink1304.xml"/><Relationship Id="rId28" Type="http://schemas.openxmlformats.org/officeDocument/2006/relationships/image" Target="../media/image2470.png"/><Relationship Id="rId36" Type="http://schemas.openxmlformats.org/officeDocument/2006/relationships/image" Target="../media/image2520.png"/><Relationship Id="rId49" Type="http://schemas.openxmlformats.org/officeDocument/2006/relationships/customXml" Target="../ink/ink1317.xml"/><Relationship Id="rId57" Type="http://schemas.openxmlformats.org/officeDocument/2006/relationships/customXml" Target="../ink/ink1321.xml"/><Relationship Id="rId106" Type="http://schemas.openxmlformats.org/officeDocument/2006/relationships/image" Target="../media/image2910.png"/><Relationship Id="rId10" Type="http://schemas.openxmlformats.org/officeDocument/2006/relationships/image" Target="../media/image2370.png"/><Relationship Id="rId31" Type="http://schemas.openxmlformats.org/officeDocument/2006/relationships/customXml" Target="../ink/ink1308.xml"/><Relationship Id="rId44" Type="http://schemas.openxmlformats.org/officeDocument/2006/relationships/image" Target="../media/image2560.png"/><Relationship Id="rId52" Type="http://schemas.openxmlformats.org/officeDocument/2006/relationships/image" Target="../media/image2610.png"/><Relationship Id="rId60" Type="http://schemas.openxmlformats.org/officeDocument/2006/relationships/image" Target="../media/image2650.png"/><Relationship Id="rId65" Type="http://schemas.openxmlformats.org/officeDocument/2006/relationships/customXml" Target="../ink/ink1325.xml"/><Relationship Id="rId73" Type="http://schemas.openxmlformats.org/officeDocument/2006/relationships/customXml" Target="../ink/ink1329.xml"/><Relationship Id="rId78" Type="http://schemas.openxmlformats.org/officeDocument/2006/relationships/image" Target="../media/image2750.png"/><Relationship Id="rId81" Type="http://schemas.openxmlformats.org/officeDocument/2006/relationships/customXml" Target="../ink/ink1333.xml"/><Relationship Id="rId86" Type="http://schemas.openxmlformats.org/officeDocument/2006/relationships/image" Target="../media/image2790.png"/><Relationship Id="rId94" Type="http://schemas.openxmlformats.org/officeDocument/2006/relationships/image" Target="../media/image2840.png"/><Relationship Id="rId99" Type="http://schemas.openxmlformats.org/officeDocument/2006/relationships/customXml" Target="../ink/ink1342.xml"/><Relationship Id="rId101" Type="http://schemas.openxmlformats.org/officeDocument/2006/relationships/customXml" Target="../ink/ink1343.xml"/><Relationship Id="rId4" Type="http://schemas.openxmlformats.org/officeDocument/2006/relationships/image" Target="../media/image2340.png"/><Relationship Id="rId9" Type="http://schemas.openxmlformats.org/officeDocument/2006/relationships/customXml" Target="../ink/ink1297.xml"/><Relationship Id="rId13" Type="http://schemas.openxmlformats.org/officeDocument/2006/relationships/customXml" Target="../ink/ink1299.xml"/><Relationship Id="rId18" Type="http://schemas.openxmlformats.org/officeDocument/2006/relationships/image" Target="../media/image2420.png"/><Relationship Id="rId39" Type="http://schemas.openxmlformats.org/officeDocument/2006/relationships/customXml" Target="../ink/ink1312.xml"/><Relationship Id="rId109" Type="http://schemas.openxmlformats.org/officeDocument/2006/relationships/customXml" Target="../ink/ink1347.xml"/><Relationship Id="rId34" Type="http://schemas.openxmlformats.org/officeDocument/2006/relationships/image" Target="../media/image2510.png"/><Relationship Id="rId50" Type="http://schemas.openxmlformats.org/officeDocument/2006/relationships/image" Target="../media/image2590.png"/><Relationship Id="rId55" Type="http://schemas.openxmlformats.org/officeDocument/2006/relationships/customXml" Target="../ink/ink1320.xml"/><Relationship Id="rId76" Type="http://schemas.openxmlformats.org/officeDocument/2006/relationships/image" Target="../media/image2740.png"/><Relationship Id="rId97" Type="http://schemas.openxmlformats.org/officeDocument/2006/relationships/customXml" Target="../ink/ink1341.xml"/><Relationship Id="rId104" Type="http://schemas.openxmlformats.org/officeDocument/2006/relationships/image" Target="../media/image2890.png"/><Relationship Id="rId7" Type="http://schemas.openxmlformats.org/officeDocument/2006/relationships/customXml" Target="../ink/ink1296.xml"/><Relationship Id="rId71" Type="http://schemas.openxmlformats.org/officeDocument/2006/relationships/customXml" Target="../ink/ink1328.xml"/><Relationship Id="rId92" Type="http://schemas.openxmlformats.org/officeDocument/2006/relationships/image" Target="../media/image28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354.xml"/><Relationship Id="rId18" Type="http://schemas.openxmlformats.org/officeDocument/2006/relationships/image" Target="../media/image3040.png"/><Relationship Id="rId26" Type="http://schemas.openxmlformats.org/officeDocument/2006/relationships/image" Target="../media/image3080.png"/><Relationship Id="rId39" Type="http://schemas.openxmlformats.org/officeDocument/2006/relationships/customXml" Target="../ink/ink1367.xml"/><Relationship Id="rId21" Type="http://schemas.openxmlformats.org/officeDocument/2006/relationships/customXml" Target="../ink/ink1358.xml"/><Relationship Id="rId34" Type="http://schemas.openxmlformats.org/officeDocument/2006/relationships/image" Target="../media/image3130.png"/><Relationship Id="rId42" Type="http://schemas.openxmlformats.org/officeDocument/2006/relationships/image" Target="../media/image3170.png"/><Relationship Id="rId47" Type="http://schemas.openxmlformats.org/officeDocument/2006/relationships/customXml" Target="../ink/ink1371.xml"/><Relationship Id="rId50" Type="http://schemas.openxmlformats.org/officeDocument/2006/relationships/image" Target="../media/image3220.png"/><Relationship Id="rId55" Type="http://schemas.openxmlformats.org/officeDocument/2006/relationships/customXml" Target="../ink/ink1375.xml"/><Relationship Id="rId63" Type="http://schemas.openxmlformats.org/officeDocument/2006/relationships/customXml" Target="../ink/ink1379.xml"/><Relationship Id="rId68" Type="http://schemas.openxmlformats.org/officeDocument/2006/relationships/image" Target="../media/image3320.png"/><Relationship Id="rId76" Type="http://schemas.openxmlformats.org/officeDocument/2006/relationships/image" Target="../media/image3360.png"/><Relationship Id="rId84" Type="http://schemas.openxmlformats.org/officeDocument/2006/relationships/image" Target="../media/image3410.png"/><Relationship Id="rId89" Type="http://schemas.openxmlformats.org/officeDocument/2006/relationships/customXml" Target="../ink/ink1392.xml"/><Relationship Id="rId7" Type="http://schemas.openxmlformats.org/officeDocument/2006/relationships/customXml" Target="../ink/ink1351.xml"/><Relationship Id="rId71" Type="http://schemas.openxmlformats.org/officeDocument/2006/relationships/customXml" Target="../ink/ink1383.xml"/><Relationship Id="rId92" Type="http://schemas.openxmlformats.org/officeDocument/2006/relationships/image" Target="../media/image3450.png"/><Relationship Id="rId2" Type="http://schemas.openxmlformats.org/officeDocument/2006/relationships/image" Target="../media/image966.jpeg"/><Relationship Id="rId16" Type="http://schemas.openxmlformats.org/officeDocument/2006/relationships/image" Target="../media/image3030.png"/><Relationship Id="rId29" Type="http://schemas.openxmlformats.org/officeDocument/2006/relationships/customXml" Target="../ink/ink1362.xml"/><Relationship Id="rId11" Type="http://schemas.openxmlformats.org/officeDocument/2006/relationships/customXml" Target="../ink/ink1353.xml"/><Relationship Id="rId24" Type="http://schemas.openxmlformats.org/officeDocument/2006/relationships/image" Target="../media/image3070.png"/><Relationship Id="rId32" Type="http://schemas.openxmlformats.org/officeDocument/2006/relationships/image" Target="../media/image3120.png"/><Relationship Id="rId37" Type="http://schemas.openxmlformats.org/officeDocument/2006/relationships/customXml" Target="../ink/ink1366.xml"/><Relationship Id="rId40" Type="http://schemas.openxmlformats.org/officeDocument/2006/relationships/image" Target="../media/image3160.png"/><Relationship Id="rId45" Type="http://schemas.openxmlformats.org/officeDocument/2006/relationships/customXml" Target="../ink/ink1370.xml"/><Relationship Id="rId53" Type="http://schemas.openxmlformats.org/officeDocument/2006/relationships/customXml" Target="../ink/ink1374.xml"/><Relationship Id="rId58" Type="http://schemas.openxmlformats.org/officeDocument/2006/relationships/image" Target="../media/image3260.png"/><Relationship Id="rId66" Type="http://schemas.openxmlformats.org/officeDocument/2006/relationships/image" Target="../media/image3310.png"/><Relationship Id="rId74" Type="http://schemas.openxmlformats.org/officeDocument/2006/relationships/image" Target="../media/image3350.png"/><Relationship Id="rId79" Type="http://schemas.openxmlformats.org/officeDocument/2006/relationships/customXml" Target="../ink/ink1387.xml"/><Relationship Id="rId87" Type="http://schemas.openxmlformats.org/officeDocument/2006/relationships/customXml" Target="../ink/ink1391.xml"/><Relationship Id="rId5" Type="http://schemas.openxmlformats.org/officeDocument/2006/relationships/customXml" Target="../ink/ink1350.xml"/><Relationship Id="rId61" Type="http://schemas.openxmlformats.org/officeDocument/2006/relationships/customXml" Target="../ink/ink1378.xml"/><Relationship Id="rId82" Type="http://schemas.openxmlformats.org/officeDocument/2006/relationships/image" Target="../media/image3390.png"/><Relationship Id="rId90" Type="http://schemas.openxmlformats.org/officeDocument/2006/relationships/image" Target="../media/image3440.png"/><Relationship Id="rId95" Type="http://schemas.openxmlformats.org/officeDocument/2006/relationships/customXml" Target="../ink/ink1395.xml"/><Relationship Id="rId19" Type="http://schemas.openxmlformats.org/officeDocument/2006/relationships/customXml" Target="../ink/ink1357.xml"/><Relationship Id="rId14" Type="http://schemas.openxmlformats.org/officeDocument/2006/relationships/image" Target="../media/image3020.png"/><Relationship Id="rId22" Type="http://schemas.openxmlformats.org/officeDocument/2006/relationships/image" Target="../media/image3060.png"/><Relationship Id="rId27" Type="http://schemas.openxmlformats.org/officeDocument/2006/relationships/customXml" Target="../ink/ink1361.xml"/><Relationship Id="rId30" Type="http://schemas.openxmlformats.org/officeDocument/2006/relationships/image" Target="../media/image3110.png"/><Relationship Id="rId35" Type="http://schemas.openxmlformats.org/officeDocument/2006/relationships/customXml" Target="../ink/ink1365.xml"/><Relationship Id="rId43" Type="http://schemas.openxmlformats.org/officeDocument/2006/relationships/customXml" Target="../ink/ink1369.xml"/><Relationship Id="rId48" Type="http://schemas.openxmlformats.org/officeDocument/2006/relationships/image" Target="../media/image3210.png"/><Relationship Id="rId56" Type="http://schemas.openxmlformats.org/officeDocument/2006/relationships/image" Target="../media/image3250.png"/><Relationship Id="rId64" Type="http://schemas.openxmlformats.org/officeDocument/2006/relationships/image" Target="../media/image3290.png"/><Relationship Id="rId69" Type="http://schemas.openxmlformats.org/officeDocument/2006/relationships/customXml" Target="../ink/ink1382.xml"/><Relationship Id="rId77" Type="http://schemas.openxmlformats.org/officeDocument/2006/relationships/customXml" Target="../ink/ink1386.xml"/><Relationship Id="rId8" Type="http://schemas.openxmlformats.org/officeDocument/2006/relationships/image" Target="../media/image2980.png"/><Relationship Id="rId51" Type="http://schemas.openxmlformats.org/officeDocument/2006/relationships/customXml" Target="../ink/ink1373.xml"/><Relationship Id="rId72" Type="http://schemas.openxmlformats.org/officeDocument/2006/relationships/image" Target="../media/image3340.png"/><Relationship Id="rId80" Type="http://schemas.openxmlformats.org/officeDocument/2006/relationships/image" Target="../media/image3380.png"/><Relationship Id="rId85" Type="http://schemas.openxmlformats.org/officeDocument/2006/relationships/customXml" Target="../ink/ink1390.xml"/><Relationship Id="rId93" Type="http://schemas.openxmlformats.org/officeDocument/2006/relationships/customXml" Target="../ink/ink1394.xml"/><Relationship Id="rId3" Type="http://schemas.openxmlformats.org/officeDocument/2006/relationships/customXml" Target="../ink/ink1349.xml"/><Relationship Id="rId12" Type="http://schemas.openxmlformats.org/officeDocument/2006/relationships/image" Target="../media/image3010.png"/><Relationship Id="rId17" Type="http://schemas.openxmlformats.org/officeDocument/2006/relationships/customXml" Target="../ink/ink1356.xml"/><Relationship Id="rId25" Type="http://schemas.openxmlformats.org/officeDocument/2006/relationships/customXml" Target="../ink/ink1360.xml"/><Relationship Id="rId33" Type="http://schemas.openxmlformats.org/officeDocument/2006/relationships/customXml" Target="../ink/ink1364.xml"/><Relationship Id="rId38" Type="http://schemas.openxmlformats.org/officeDocument/2006/relationships/image" Target="../media/image3150.png"/><Relationship Id="rId46" Type="http://schemas.openxmlformats.org/officeDocument/2006/relationships/image" Target="../media/image3190.png"/><Relationship Id="rId59" Type="http://schemas.openxmlformats.org/officeDocument/2006/relationships/customXml" Target="../ink/ink1377.xml"/><Relationship Id="rId67" Type="http://schemas.openxmlformats.org/officeDocument/2006/relationships/customXml" Target="../ink/ink1381.xml"/><Relationship Id="rId20" Type="http://schemas.openxmlformats.org/officeDocument/2006/relationships/image" Target="../media/image3050.png"/><Relationship Id="rId41" Type="http://schemas.openxmlformats.org/officeDocument/2006/relationships/customXml" Target="../ink/ink1368.xml"/><Relationship Id="rId54" Type="http://schemas.openxmlformats.org/officeDocument/2006/relationships/image" Target="../media/image3240.png"/><Relationship Id="rId62" Type="http://schemas.openxmlformats.org/officeDocument/2006/relationships/image" Target="../media/image3280.png"/><Relationship Id="rId70" Type="http://schemas.openxmlformats.org/officeDocument/2006/relationships/image" Target="../media/image3330.png"/><Relationship Id="rId75" Type="http://schemas.openxmlformats.org/officeDocument/2006/relationships/customXml" Target="../ink/ink1385.xml"/><Relationship Id="rId83" Type="http://schemas.openxmlformats.org/officeDocument/2006/relationships/customXml" Target="../ink/ink1389.xml"/><Relationship Id="rId88" Type="http://schemas.openxmlformats.org/officeDocument/2006/relationships/image" Target="../media/image3430.png"/><Relationship Id="rId91" Type="http://schemas.openxmlformats.org/officeDocument/2006/relationships/customXml" Target="../ink/ink1393.xml"/><Relationship Id="rId96" Type="http://schemas.openxmlformats.org/officeDocument/2006/relationships/image" Target="../media/image34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70.png"/><Relationship Id="rId15" Type="http://schemas.openxmlformats.org/officeDocument/2006/relationships/customXml" Target="../ink/ink1355.xml"/><Relationship Id="rId23" Type="http://schemas.openxmlformats.org/officeDocument/2006/relationships/customXml" Target="../ink/ink1359.xml"/><Relationship Id="rId28" Type="http://schemas.openxmlformats.org/officeDocument/2006/relationships/image" Target="../media/image3090.png"/><Relationship Id="rId36" Type="http://schemas.openxmlformats.org/officeDocument/2006/relationships/image" Target="../media/image3140.png"/><Relationship Id="rId49" Type="http://schemas.openxmlformats.org/officeDocument/2006/relationships/customXml" Target="../ink/ink1372.xml"/><Relationship Id="rId57" Type="http://schemas.openxmlformats.org/officeDocument/2006/relationships/customXml" Target="../ink/ink1376.xml"/><Relationship Id="rId10" Type="http://schemas.openxmlformats.org/officeDocument/2006/relationships/image" Target="../media/image2990.png"/><Relationship Id="rId31" Type="http://schemas.openxmlformats.org/officeDocument/2006/relationships/customXml" Target="../ink/ink1363.xml"/><Relationship Id="rId44" Type="http://schemas.openxmlformats.org/officeDocument/2006/relationships/image" Target="../media/image3180.png"/><Relationship Id="rId52" Type="http://schemas.openxmlformats.org/officeDocument/2006/relationships/image" Target="../media/image3230.png"/><Relationship Id="rId60" Type="http://schemas.openxmlformats.org/officeDocument/2006/relationships/image" Target="../media/image3270.png"/><Relationship Id="rId65" Type="http://schemas.openxmlformats.org/officeDocument/2006/relationships/customXml" Target="../ink/ink1380.xml"/><Relationship Id="rId73" Type="http://schemas.openxmlformats.org/officeDocument/2006/relationships/customXml" Target="../ink/ink1384.xml"/><Relationship Id="rId78" Type="http://schemas.openxmlformats.org/officeDocument/2006/relationships/image" Target="../media/image3370.png"/><Relationship Id="rId81" Type="http://schemas.openxmlformats.org/officeDocument/2006/relationships/customXml" Target="../ink/ink1388.xml"/><Relationship Id="rId86" Type="http://schemas.openxmlformats.org/officeDocument/2006/relationships/image" Target="../media/image3420.png"/><Relationship Id="rId94" Type="http://schemas.openxmlformats.org/officeDocument/2006/relationships/image" Target="../media/image3460.png"/><Relationship Id="rId4" Type="http://schemas.openxmlformats.org/officeDocument/2006/relationships/image" Target="../media/image2960.png"/><Relationship Id="rId9" Type="http://schemas.openxmlformats.org/officeDocument/2006/relationships/customXml" Target="../ink/ink1352.xml"/></Relationships>
</file>

<file path=ppt/slides/_rels/slide26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445.xml"/><Relationship Id="rId299" Type="http://schemas.openxmlformats.org/officeDocument/2006/relationships/customXml" Target="../ink/ink1536.xml"/><Relationship Id="rId303" Type="http://schemas.openxmlformats.org/officeDocument/2006/relationships/customXml" Target="../ink/ink1538.xml"/><Relationship Id="rId42" Type="http://schemas.openxmlformats.org/officeDocument/2006/relationships/image" Target="../media/image3690.png"/><Relationship Id="rId63" Type="http://schemas.openxmlformats.org/officeDocument/2006/relationships/customXml" Target="../ink/ink1418.xml"/><Relationship Id="rId84" Type="http://schemas.openxmlformats.org/officeDocument/2006/relationships/image" Target="../media/image3920.png"/><Relationship Id="rId138" Type="http://schemas.openxmlformats.org/officeDocument/2006/relationships/image" Target="../media/image4190.png"/><Relationship Id="rId159" Type="http://schemas.openxmlformats.org/officeDocument/2006/relationships/customXml" Target="../ink/ink1466.xml"/><Relationship Id="rId324" Type="http://schemas.openxmlformats.org/officeDocument/2006/relationships/image" Target="../media/image1072.png"/><Relationship Id="rId345" Type="http://schemas.openxmlformats.org/officeDocument/2006/relationships/image" Target="../media/image1083.png"/><Relationship Id="rId366" Type="http://schemas.openxmlformats.org/officeDocument/2006/relationships/customXml" Target="../ink/ink1570.xml"/><Relationship Id="rId170" Type="http://schemas.openxmlformats.org/officeDocument/2006/relationships/image" Target="../media/image985.png"/><Relationship Id="rId191" Type="http://schemas.openxmlformats.org/officeDocument/2006/relationships/customXml" Target="../ink/ink1482.xml"/><Relationship Id="rId205" Type="http://schemas.openxmlformats.org/officeDocument/2006/relationships/customXml" Target="../ink/ink1489.xml"/><Relationship Id="rId226" Type="http://schemas.openxmlformats.org/officeDocument/2006/relationships/image" Target="../media/image1017.png"/><Relationship Id="rId247" Type="http://schemas.openxmlformats.org/officeDocument/2006/relationships/customXml" Target="../ink/ink1510.xml"/><Relationship Id="rId107" Type="http://schemas.openxmlformats.org/officeDocument/2006/relationships/customXml" Target="../ink/ink1440.xml"/><Relationship Id="rId268" Type="http://schemas.openxmlformats.org/officeDocument/2006/relationships/image" Target="../media/image1041.png"/><Relationship Id="rId289" Type="http://schemas.openxmlformats.org/officeDocument/2006/relationships/customXml" Target="../ink/ink1531.xml"/><Relationship Id="rId32" Type="http://schemas.openxmlformats.org/officeDocument/2006/relationships/image" Target="../media/image3640.png"/><Relationship Id="rId53" Type="http://schemas.openxmlformats.org/officeDocument/2006/relationships/customXml" Target="../ink/ink1413.xml"/><Relationship Id="rId74" Type="http://schemas.openxmlformats.org/officeDocument/2006/relationships/image" Target="../media/image3870.png"/><Relationship Id="rId128" Type="http://schemas.openxmlformats.org/officeDocument/2006/relationships/image" Target="../media/image4140.png"/><Relationship Id="rId149" Type="http://schemas.openxmlformats.org/officeDocument/2006/relationships/customXml" Target="../ink/ink1461.xml"/><Relationship Id="rId314" Type="http://schemas.openxmlformats.org/officeDocument/2006/relationships/image" Target="../media/image1066.png"/><Relationship Id="rId335" Type="http://schemas.openxmlformats.org/officeDocument/2006/relationships/image" Target="../media/image1077.png"/><Relationship Id="rId356" Type="http://schemas.openxmlformats.org/officeDocument/2006/relationships/customXml" Target="../ink/ink1565.xml"/><Relationship Id="rId377" Type="http://schemas.openxmlformats.org/officeDocument/2006/relationships/image" Target="../media/image1101.png"/><Relationship Id="rId95" Type="http://schemas.openxmlformats.org/officeDocument/2006/relationships/customXml" Target="../ink/ink1434.xml"/><Relationship Id="rId160" Type="http://schemas.openxmlformats.org/officeDocument/2006/relationships/image" Target="../media/image979.png"/><Relationship Id="rId181" Type="http://schemas.openxmlformats.org/officeDocument/2006/relationships/customXml" Target="../ink/ink1477.xml"/><Relationship Id="rId216" Type="http://schemas.openxmlformats.org/officeDocument/2006/relationships/image" Target="../media/image1012.png"/><Relationship Id="rId237" Type="http://schemas.openxmlformats.org/officeDocument/2006/relationships/customXml" Target="../ink/ink1505.xml"/><Relationship Id="rId258" Type="http://schemas.openxmlformats.org/officeDocument/2006/relationships/image" Target="../media/image1035.png"/><Relationship Id="rId279" Type="http://schemas.openxmlformats.org/officeDocument/2006/relationships/customXml" Target="../ink/ink1526.xml"/><Relationship Id="rId43" Type="http://schemas.openxmlformats.org/officeDocument/2006/relationships/customXml" Target="../ink/ink1408.xml"/><Relationship Id="rId64" Type="http://schemas.openxmlformats.org/officeDocument/2006/relationships/image" Target="../media/image3820.png"/><Relationship Id="rId118" Type="http://schemas.openxmlformats.org/officeDocument/2006/relationships/image" Target="../media/image4090.png"/><Relationship Id="rId139" Type="http://schemas.openxmlformats.org/officeDocument/2006/relationships/customXml" Target="../ink/ink1456.xml"/><Relationship Id="rId290" Type="http://schemas.openxmlformats.org/officeDocument/2006/relationships/image" Target="../media/image1053.png"/><Relationship Id="rId304" Type="http://schemas.openxmlformats.org/officeDocument/2006/relationships/image" Target="../media/image1061.png"/><Relationship Id="rId325" Type="http://schemas.openxmlformats.org/officeDocument/2006/relationships/customXml" Target="../ink/ink1549.xml"/><Relationship Id="rId346" Type="http://schemas.openxmlformats.org/officeDocument/2006/relationships/customXml" Target="../ink/ink1560.xml"/><Relationship Id="rId367" Type="http://schemas.openxmlformats.org/officeDocument/2006/relationships/image" Target="../media/image1095.png"/><Relationship Id="rId85" Type="http://schemas.openxmlformats.org/officeDocument/2006/relationships/customXml" Target="../ink/ink1429.xml"/><Relationship Id="rId150" Type="http://schemas.openxmlformats.org/officeDocument/2006/relationships/image" Target="../media/image974.png"/><Relationship Id="rId171" Type="http://schemas.openxmlformats.org/officeDocument/2006/relationships/customXml" Target="../ink/ink1472.xml"/><Relationship Id="rId192" Type="http://schemas.openxmlformats.org/officeDocument/2006/relationships/image" Target="../media/image997.png"/><Relationship Id="rId206" Type="http://schemas.openxmlformats.org/officeDocument/2006/relationships/image" Target="../media/image1005.png"/><Relationship Id="rId227" Type="http://schemas.openxmlformats.org/officeDocument/2006/relationships/customXml" Target="../ink/ink1500.xml"/><Relationship Id="rId248" Type="http://schemas.openxmlformats.org/officeDocument/2006/relationships/image" Target="../media/image1029.png"/><Relationship Id="rId269" Type="http://schemas.openxmlformats.org/officeDocument/2006/relationships/customXml" Target="../ink/ink1521.xml"/><Relationship Id="rId33" Type="http://schemas.openxmlformats.org/officeDocument/2006/relationships/customXml" Target="../ink/ink1403.xml"/><Relationship Id="rId108" Type="http://schemas.openxmlformats.org/officeDocument/2006/relationships/image" Target="../media/image4040.png"/><Relationship Id="rId129" Type="http://schemas.openxmlformats.org/officeDocument/2006/relationships/customXml" Target="../ink/ink1451.xml"/><Relationship Id="rId280" Type="http://schemas.openxmlformats.org/officeDocument/2006/relationships/image" Target="../media/image1047.png"/><Relationship Id="rId315" Type="http://schemas.openxmlformats.org/officeDocument/2006/relationships/customXml" Target="../ink/ink1544.xml"/><Relationship Id="rId336" Type="http://schemas.openxmlformats.org/officeDocument/2006/relationships/customXml" Target="../ink/ink1555.xml"/><Relationship Id="rId357" Type="http://schemas.openxmlformats.org/officeDocument/2006/relationships/image" Target="../media/image1089.png"/><Relationship Id="rId54" Type="http://schemas.openxmlformats.org/officeDocument/2006/relationships/image" Target="../media/image3760.png"/><Relationship Id="rId75" Type="http://schemas.openxmlformats.org/officeDocument/2006/relationships/customXml" Target="../ink/ink1424.xml"/><Relationship Id="rId96" Type="http://schemas.openxmlformats.org/officeDocument/2006/relationships/image" Target="../media/image3980.png"/><Relationship Id="rId140" Type="http://schemas.openxmlformats.org/officeDocument/2006/relationships/image" Target="../media/image968.png"/><Relationship Id="rId161" Type="http://schemas.openxmlformats.org/officeDocument/2006/relationships/customXml" Target="../ink/ink1467.xml"/><Relationship Id="rId182" Type="http://schemas.openxmlformats.org/officeDocument/2006/relationships/image" Target="../media/image992.png"/><Relationship Id="rId217" Type="http://schemas.openxmlformats.org/officeDocument/2006/relationships/customXml" Target="../ink/ink1495.xml"/><Relationship Id="rId378" Type="http://schemas.openxmlformats.org/officeDocument/2006/relationships/customXml" Target="../ink/ink1576.xml"/><Relationship Id="rId238" Type="http://schemas.openxmlformats.org/officeDocument/2006/relationships/image" Target="../media/image1024.png"/><Relationship Id="rId259" Type="http://schemas.openxmlformats.org/officeDocument/2006/relationships/customXml" Target="../ink/ink1516.xml"/><Relationship Id="rId23" Type="http://schemas.openxmlformats.org/officeDocument/2006/relationships/image" Target="../media/image3590.png"/><Relationship Id="rId119" Type="http://schemas.openxmlformats.org/officeDocument/2006/relationships/customXml" Target="../ink/ink1446.xml"/><Relationship Id="rId270" Type="http://schemas.openxmlformats.org/officeDocument/2006/relationships/image" Target="../media/image1042.png"/><Relationship Id="rId291" Type="http://schemas.openxmlformats.org/officeDocument/2006/relationships/customXml" Target="../ink/ink1532.xml"/><Relationship Id="rId305" Type="http://schemas.openxmlformats.org/officeDocument/2006/relationships/customXml" Target="../ink/ink1539.xml"/><Relationship Id="rId326" Type="http://schemas.openxmlformats.org/officeDocument/2006/relationships/customXml" Target="../ink/ink1550.xml"/><Relationship Id="rId347" Type="http://schemas.openxmlformats.org/officeDocument/2006/relationships/image" Target="../media/image1084.png"/><Relationship Id="rId44" Type="http://schemas.openxmlformats.org/officeDocument/2006/relationships/image" Target="../media/image3710.png"/><Relationship Id="rId65" Type="http://schemas.openxmlformats.org/officeDocument/2006/relationships/customXml" Target="../ink/ink1419.xml"/><Relationship Id="rId86" Type="http://schemas.openxmlformats.org/officeDocument/2006/relationships/image" Target="../media/image3930.png"/><Relationship Id="rId130" Type="http://schemas.openxmlformats.org/officeDocument/2006/relationships/image" Target="../media/image4150.png"/><Relationship Id="rId151" Type="http://schemas.openxmlformats.org/officeDocument/2006/relationships/customXml" Target="../ink/ink1462.xml"/><Relationship Id="rId368" Type="http://schemas.openxmlformats.org/officeDocument/2006/relationships/customXml" Target="../ink/ink1571.xml"/><Relationship Id="rId172" Type="http://schemas.openxmlformats.org/officeDocument/2006/relationships/image" Target="../media/image986.png"/><Relationship Id="rId193" Type="http://schemas.openxmlformats.org/officeDocument/2006/relationships/customXml" Target="../ink/ink1483.xml"/><Relationship Id="rId207" Type="http://schemas.openxmlformats.org/officeDocument/2006/relationships/customXml" Target="../ink/ink1490.xml"/><Relationship Id="rId228" Type="http://schemas.openxmlformats.org/officeDocument/2006/relationships/image" Target="../media/image1018.png"/><Relationship Id="rId249" Type="http://schemas.openxmlformats.org/officeDocument/2006/relationships/customXml" Target="../ink/ink1511.xml"/><Relationship Id="rId109" Type="http://schemas.openxmlformats.org/officeDocument/2006/relationships/customXml" Target="../ink/ink1441.xml"/><Relationship Id="rId260" Type="http://schemas.openxmlformats.org/officeDocument/2006/relationships/image" Target="../media/image1036.png"/><Relationship Id="rId281" Type="http://schemas.openxmlformats.org/officeDocument/2006/relationships/customXml" Target="../ink/ink1527.xml"/><Relationship Id="rId316" Type="http://schemas.openxmlformats.org/officeDocument/2006/relationships/image" Target="../media/image1067.png"/><Relationship Id="rId337" Type="http://schemas.openxmlformats.org/officeDocument/2006/relationships/image" Target="../media/image1078.png"/><Relationship Id="rId34" Type="http://schemas.openxmlformats.org/officeDocument/2006/relationships/image" Target="../media/image3650.png"/><Relationship Id="rId55" Type="http://schemas.openxmlformats.org/officeDocument/2006/relationships/customXml" Target="../ink/ink1414.xml"/><Relationship Id="rId76" Type="http://schemas.openxmlformats.org/officeDocument/2006/relationships/image" Target="../media/image3880.png"/><Relationship Id="rId97" Type="http://schemas.openxmlformats.org/officeDocument/2006/relationships/customXml" Target="../ink/ink1435.xml"/><Relationship Id="rId120" Type="http://schemas.openxmlformats.org/officeDocument/2006/relationships/image" Target="../media/image4100.png"/><Relationship Id="rId141" Type="http://schemas.openxmlformats.org/officeDocument/2006/relationships/customXml" Target="../ink/ink1457.xml"/><Relationship Id="rId358" Type="http://schemas.openxmlformats.org/officeDocument/2006/relationships/customXml" Target="../ink/ink1566.xml"/><Relationship Id="rId379" Type="http://schemas.openxmlformats.org/officeDocument/2006/relationships/image" Target="../media/image1102.png"/><Relationship Id="rId162" Type="http://schemas.openxmlformats.org/officeDocument/2006/relationships/image" Target="../media/image981.png"/><Relationship Id="rId183" Type="http://schemas.openxmlformats.org/officeDocument/2006/relationships/customXml" Target="../ink/ink1478.xml"/><Relationship Id="rId218" Type="http://schemas.openxmlformats.org/officeDocument/2006/relationships/image" Target="../media/image1013.png"/><Relationship Id="rId239" Type="http://schemas.openxmlformats.org/officeDocument/2006/relationships/customXml" Target="../ink/ink1506.xml"/><Relationship Id="rId250" Type="http://schemas.openxmlformats.org/officeDocument/2006/relationships/image" Target="../media/image1031.png"/><Relationship Id="rId271" Type="http://schemas.openxmlformats.org/officeDocument/2006/relationships/customXml" Target="../ink/ink1522.xml"/><Relationship Id="rId292" Type="http://schemas.openxmlformats.org/officeDocument/2006/relationships/image" Target="../media/image1054.png"/><Relationship Id="rId306" Type="http://schemas.openxmlformats.org/officeDocument/2006/relationships/image" Target="../media/image1062.png"/><Relationship Id="rId24" Type="http://schemas.openxmlformats.org/officeDocument/2006/relationships/customXml" Target="../ink/ink1398.xml"/><Relationship Id="rId45" Type="http://schemas.openxmlformats.org/officeDocument/2006/relationships/customXml" Target="../ink/ink1409.xml"/><Relationship Id="rId66" Type="http://schemas.openxmlformats.org/officeDocument/2006/relationships/image" Target="../media/image3830.png"/><Relationship Id="rId87" Type="http://schemas.openxmlformats.org/officeDocument/2006/relationships/customXml" Target="../ink/ink1430.xml"/><Relationship Id="rId110" Type="http://schemas.openxmlformats.org/officeDocument/2006/relationships/image" Target="../media/image4050.png"/><Relationship Id="rId131" Type="http://schemas.openxmlformats.org/officeDocument/2006/relationships/customXml" Target="../ink/ink1452.xml"/><Relationship Id="rId327" Type="http://schemas.openxmlformats.org/officeDocument/2006/relationships/image" Target="../media/image1073.png"/><Relationship Id="rId348" Type="http://schemas.openxmlformats.org/officeDocument/2006/relationships/customXml" Target="../ink/ink1561.xml"/><Relationship Id="rId369" Type="http://schemas.openxmlformats.org/officeDocument/2006/relationships/image" Target="../media/image1096.png"/><Relationship Id="rId152" Type="http://schemas.openxmlformats.org/officeDocument/2006/relationships/image" Target="../media/image975.png"/><Relationship Id="rId173" Type="http://schemas.openxmlformats.org/officeDocument/2006/relationships/customXml" Target="../ink/ink1473.xml"/><Relationship Id="rId194" Type="http://schemas.openxmlformats.org/officeDocument/2006/relationships/image" Target="../media/image998.png"/><Relationship Id="rId208" Type="http://schemas.openxmlformats.org/officeDocument/2006/relationships/image" Target="../media/image1006.png"/><Relationship Id="rId229" Type="http://schemas.openxmlformats.org/officeDocument/2006/relationships/customXml" Target="../ink/ink1501.xml"/><Relationship Id="rId380" Type="http://schemas.openxmlformats.org/officeDocument/2006/relationships/customXml" Target="../ink/ink1577.xml"/><Relationship Id="rId240" Type="http://schemas.openxmlformats.org/officeDocument/2006/relationships/image" Target="../media/image1025.png"/><Relationship Id="rId261" Type="http://schemas.openxmlformats.org/officeDocument/2006/relationships/customXml" Target="../ink/ink1517.xml"/><Relationship Id="rId35" Type="http://schemas.openxmlformats.org/officeDocument/2006/relationships/customXml" Target="../ink/ink1404.xml"/><Relationship Id="rId56" Type="http://schemas.openxmlformats.org/officeDocument/2006/relationships/image" Target="../media/image3770.png"/><Relationship Id="rId77" Type="http://schemas.openxmlformats.org/officeDocument/2006/relationships/customXml" Target="../ink/ink1425.xml"/><Relationship Id="rId100" Type="http://schemas.openxmlformats.org/officeDocument/2006/relationships/image" Target="../media/image4000.png"/><Relationship Id="rId282" Type="http://schemas.openxmlformats.org/officeDocument/2006/relationships/image" Target="../media/image1048.png"/><Relationship Id="rId317" Type="http://schemas.openxmlformats.org/officeDocument/2006/relationships/customXml" Target="../ink/ink1545.xml"/><Relationship Id="rId338" Type="http://schemas.openxmlformats.org/officeDocument/2006/relationships/customXml" Target="../ink/ink1556.xml"/><Relationship Id="rId359" Type="http://schemas.openxmlformats.org/officeDocument/2006/relationships/image" Target="../media/image1091.png"/><Relationship Id="rId98" Type="http://schemas.openxmlformats.org/officeDocument/2006/relationships/image" Target="../media/image3990.png"/><Relationship Id="rId121" Type="http://schemas.openxmlformats.org/officeDocument/2006/relationships/customXml" Target="../ink/ink1447.xml"/><Relationship Id="rId142" Type="http://schemas.openxmlformats.org/officeDocument/2006/relationships/image" Target="../media/image969.png"/><Relationship Id="rId163" Type="http://schemas.openxmlformats.org/officeDocument/2006/relationships/customXml" Target="../ink/ink1468.xml"/><Relationship Id="rId184" Type="http://schemas.openxmlformats.org/officeDocument/2006/relationships/image" Target="../media/image993.png"/><Relationship Id="rId219" Type="http://schemas.openxmlformats.org/officeDocument/2006/relationships/customXml" Target="../ink/ink1496.xml"/><Relationship Id="rId370" Type="http://schemas.openxmlformats.org/officeDocument/2006/relationships/customXml" Target="../ink/ink1572.xml"/><Relationship Id="rId230" Type="http://schemas.openxmlformats.org/officeDocument/2006/relationships/image" Target="../media/image1019.png"/><Relationship Id="rId251" Type="http://schemas.openxmlformats.org/officeDocument/2006/relationships/customXml" Target="../ink/ink1512.xml"/><Relationship Id="rId25" Type="http://schemas.openxmlformats.org/officeDocument/2006/relationships/image" Target="../media/image3610.png"/><Relationship Id="rId46" Type="http://schemas.openxmlformats.org/officeDocument/2006/relationships/image" Target="../media/image3720.png"/><Relationship Id="rId67" Type="http://schemas.openxmlformats.org/officeDocument/2006/relationships/customXml" Target="../ink/ink1420.xml"/><Relationship Id="rId272" Type="http://schemas.openxmlformats.org/officeDocument/2006/relationships/image" Target="../media/image1043.png"/><Relationship Id="rId293" Type="http://schemas.openxmlformats.org/officeDocument/2006/relationships/customXml" Target="../ink/ink1533.xml"/><Relationship Id="rId307" Type="http://schemas.openxmlformats.org/officeDocument/2006/relationships/customXml" Target="../ink/ink1540.xml"/><Relationship Id="rId328" Type="http://schemas.openxmlformats.org/officeDocument/2006/relationships/customXml" Target="../ink/ink1551.xml"/><Relationship Id="rId349" Type="http://schemas.openxmlformats.org/officeDocument/2006/relationships/image" Target="../media/image1085.png"/><Relationship Id="rId88" Type="http://schemas.openxmlformats.org/officeDocument/2006/relationships/image" Target="../media/image3940.png"/><Relationship Id="rId111" Type="http://schemas.openxmlformats.org/officeDocument/2006/relationships/customXml" Target="../ink/ink1442.xml"/><Relationship Id="rId132" Type="http://schemas.openxmlformats.org/officeDocument/2006/relationships/image" Target="../media/image4160.png"/><Relationship Id="rId153" Type="http://schemas.openxmlformats.org/officeDocument/2006/relationships/customXml" Target="../ink/ink1463.xml"/><Relationship Id="rId174" Type="http://schemas.openxmlformats.org/officeDocument/2006/relationships/image" Target="../media/image987.png"/><Relationship Id="rId195" Type="http://schemas.openxmlformats.org/officeDocument/2006/relationships/customXml" Target="../ink/ink1484.xml"/><Relationship Id="rId209" Type="http://schemas.openxmlformats.org/officeDocument/2006/relationships/customXml" Target="../ink/ink1491.xml"/><Relationship Id="rId360" Type="http://schemas.openxmlformats.org/officeDocument/2006/relationships/customXml" Target="../ink/ink1567.xml"/><Relationship Id="rId381" Type="http://schemas.openxmlformats.org/officeDocument/2006/relationships/image" Target="../media/image1103.png"/><Relationship Id="rId220" Type="http://schemas.openxmlformats.org/officeDocument/2006/relationships/image" Target="../media/image1014.png"/><Relationship Id="rId241" Type="http://schemas.openxmlformats.org/officeDocument/2006/relationships/customXml" Target="../ink/ink1507.xml"/><Relationship Id="rId15" Type="http://schemas.openxmlformats.org/officeDocument/2006/relationships/image" Target="../media/image3550.png"/><Relationship Id="rId36" Type="http://schemas.openxmlformats.org/officeDocument/2006/relationships/image" Target="../media/image3660.png"/><Relationship Id="rId57" Type="http://schemas.openxmlformats.org/officeDocument/2006/relationships/customXml" Target="../ink/ink1415.xml"/><Relationship Id="rId106" Type="http://schemas.openxmlformats.org/officeDocument/2006/relationships/image" Target="../media/image4030.png"/><Relationship Id="rId127" Type="http://schemas.openxmlformats.org/officeDocument/2006/relationships/customXml" Target="../ink/ink1450.xml"/><Relationship Id="rId262" Type="http://schemas.openxmlformats.org/officeDocument/2006/relationships/image" Target="../media/image1037.png"/><Relationship Id="rId283" Type="http://schemas.openxmlformats.org/officeDocument/2006/relationships/customXml" Target="../ink/ink1528.xml"/><Relationship Id="rId313" Type="http://schemas.openxmlformats.org/officeDocument/2006/relationships/customXml" Target="../ink/ink1543.xml"/><Relationship Id="rId318" Type="http://schemas.openxmlformats.org/officeDocument/2006/relationships/image" Target="../media/image1068.png"/><Relationship Id="rId339" Type="http://schemas.openxmlformats.org/officeDocument/2006/relationships/image" Target="../media/image1079.png"/><Relationship Id="rId31" Type="http://schemas.openxmlformats.org/officeDocument/2006/relationships/customXml" Target="../ink/ink1402.xml"/><Relationship Id="rId52" Type="http://schemas.openxmlformats.org/officeDocument/2006/relationships/image" Target="../media/image3750.png"/><Relationship Id="rId73" Type="http://schemas.openxmlformats.org/officeDocument/2006/relationships/customXml" Target="../ink/ink1423.xml"/><Relationship Id="rId78" Type="http://schemas.openxmlformats.org/officeDocument/2006/relationships/image" Target="../media/image3890.png"/><Relationship Id="rId94" Type="http://schemas.openxmlformats.org/officeDocument/2006/relationships/image" Target="../media/image3970.png"/><Relationship Id="rId99" Type="http://schemas.openxmlformats.org/officeDocument/2006/relationships/customXml" Target="../ink/ink1436.xml"/><Relationship Id="rId101" Type="http://schemas.openxmlformats.org/officeDocument/2006/relationships/customXml" Target="../ink/ink1437.xml"/><Relationship Id="rId122" Type="http://schemas.openxmlformats.org/officeDocument/2006/relationships/image" Target="../media/image4111.png"/><Relationship Id="rId143" Type="http://schemas.openxmlformats.org/officeDocument/2006/relationships/customXml" Target="../ink/ink1458.xml"/><Relationship Id="rId148" Type="http://schemas.openxmlformats.org/officeDocument/2006/relationships/image" Target="../media/image973.png"/><Relationship Id="rId164" Type="http://schemas.openxmlformats.org/officeDocument/2006/relationships/image" Target="../media/image982.png"/><Relationship Id="rId169" Type="http://schemas.openxmlformats.org/officeDocument/2006/relationships/customXml" Target="../ink/ink1471.xml"/><Relationship Id="rId185" Type="http://schemas.openxmlformats.org/officeDocument/2006/relationships/customXml" Target="../ink/ink1479.xml"/><Relationship Id="rId334" Type="http://schemas.openxmlformats.org/officeDocument/2006/relationships/customXml" Target="../ink/ink1554.xml"/><Relationship Id="rId350" Type="http://schemas.openxmlformats.org/officeDocument/2006/relationships/customXml" Target="../ink/ink1562.xml"/><Relationship Id="rId355" Type="http://schemas.openxmlformats.org/officeDocument/2006/relationships/image" Target="../media/image1088.png"/><Relationship Id="rId371" Type="http://schemas.openxmlformats.org/officeDocument/2006/relationships/image" Target="../media/image1097.png"/><Relationship Id="rId376" Type="http://schemas.openxmlformats.org/officeDocument/2006/relationships/customXml" Target="../ink/ink1575.xml"/><Relationship Id="rId4" Type="http://schemas.openxmlformats.org/officeDocument/2006/relationships/customXml" Target="../ink/ink1397.xml"/><Relationship Id="rId180" Type="http://schemas.openxmlformats.org/officeDocument/2006/relationships/image" Target="../media/image991.png"/><Relationship Id="rId210" Type="http://schemas.openxmlformats.org/officeDocument/2006/relationships/image" Target="../media/image1007.png"/><Relationship Id="rId215" Type="http://schemas.openxmlformats.org/officeDocument/2006/relationships/customXml" Target="../ink/ink1494.xml"/><Relationship Id="rId236" Type="http://schemas.openxmlformats.org/officeDocument/2006/relationships/image" Target="../media/image1023.png"/><Relationship Id="rId257" Type="http://schemas.openxmlformats.org/officeDocument/2006/relationships/customXml" Target="../ink/ink1515.xml"/><Relationship Id="rId278" Type="http://schemas.openxmlformats.org/officeDocument/2006/relationships/image" Target="../media/image1046.png"/><Relationship Id="rId26" Type="http://schemas.openxmlformats.org/officeDocument/2006/relationships/customXml" Target="../ink/ink1399.xml"/><Relationship Id="rId231" Type="http://schemas.openxmlformats.org/officeDocument/2006/relationships/customXml" Target="../ink/ink1502.xml"/><Relationship Id="rId252" Type="http://schemas.openxmlformats.org/officeDocument/2006/relationships/image" Target="../media/image1032.png"/><Relationship Id="rId273" Type="http://schemas.openxmlformats.org/officeDocument/2006/relationships/customXml" Target="../ink/ink1523.xml"/><Relationship Id="rId294" Type="http://schemas.openxmlformats.org/officeDocument/2006/relationships/image" Target="../media/image1055.png"/><Relationship Id="rId308" Type="http://schemas.openxmlformats.org/officeDocument/2006/relationships/image" Target="../media/image1063.png"/><Relationship Id="rId329" Type="http://schemas.openxmlformats.org/officeDocument/2006/relationships/image" Target="../media/image1074.png"/><Relationship Id="rId47" Type="http://schemas.openxmlformats.org/officeDocument/2006/relationships/customXml" Target="../ink/ink1410.xml"/><Relationship Id="rId68" Type="http://schemas.openxmlformats.org/officeDocument/2006/relationships/image" Target="../media/image3840.png"/><Relationship Id="rId89" Type="http://schemas.openxmlformats.org/officeDocument/2006/relationships/customXml" Target="../ink/ink1431.xml"/><Relationship Id="rId112" Type="http://schemas.openxmlformats.org/officeDocument/2006/relationships/image" Target="../media/image4060.png"/><Relationship Id="rId133" Type="http://schemas.openxmlformats.org/officeDocument/2006/relationships/customXml" Target="../ink/ink1453.xml"/><Relationship Id="rId154" Type="http://schemas.openxmlformats.org/officeDocument/2006/relationships/image" Target="../media/image976.png"/><Relationship Id="rId175" Type="http://schemas.openxmlformats.org/officeDocument/2006/relationships/customXml" Target="../ink/ink1474.xml"/><Relationship Id="rId340" Type="http://schemas.openxmlformats.org/officeDocument/2006/relationships/customXml" Target="../ink/ink1557.xml"/><Relationship Id="rId361" Type="http://schemas.openxmlformats.org/officeDocument/2006/relationships/image" Target="../media/image1092.png"/><Relationship Id="rId196" Type="http://schemas.openxmlformats.org/officeDocument/2006/relationships/image" Target="../media/image999.png"/><Relationship Id="rId200" Type="http://schemas.openxmlformats.org/officeDocument/2006/relationships/image" Target="../media/image1002.png"/><Relationship Id="rId221" Type="http://schemas.openxmlformats.org/officeDocument/2006/relationships/customXml" Target="../ink/ink1497.xml"/><Relationship Id="rId242" Type="http://schemas.openxmlformats.org/officeDocument/2006/relationships/image" Target="../media/image1026.png"/><Relationship Id="rId263" Type="http://schemas.openxmlformats.org/officeDocument/2006/relationships/customXml" Target="../ink/ink1518.xml"/><Relationship Id="rId284" Type="http://schemas.openxmlformats.org/officeDocument/2006/relationships/image" Target="../media/image1049.png"/><Relationship Id="rId319" Type="http://schemas.openxmlformats.org/officeDocument/2006/relationships/customXml" Target="../ink/ink1546.xml"/><Relationship Id="rId37" Type="http://schemas.openxmlformats.org/officeDocument/2006/relationships/customXml" Target="../ink/ink1405.xml"/><Relationship Id="rId58" Type="http://schemas.openxmlformats.org/officeDocument/2006/relationships/image" Target="../media/image3780.png"/><Relationship Id="rId79" Type="http://schemas.openxmlformats.org/officeDocument/2006/relationships/customXml" Target="../ink/ink1426.xml"/><Relationship Id="rId102" Type="http://schemas.openxmlformats.org/officeDocument/2006/relationships/image" Target="../media/image4012.png"/><Relationship Id="rId123" Type="http://schemas.openxmlformats.org/officeDocument/2006/relationships/customXml" Target="../ink/ink1448.xml"/><Relationship Id="rId144" Type="http://schemas.openxmlformats.org/officeDocument/2006/relationships/image" Target="../media/image971.png"/><Relationship Id="rId330" Type="http://schemas.openxmlformats.org/officeDocument/2006/relationships/customXml" Target="../ink/ink1552.xml"/><Relationship Id="rId90" Type="http://schemas.openxmlformats.org/officeDocument/2006/relationships/image" Target="../media/image3950.png"/><Relationship Id="rId165" Type="http://schemas.openxmlformats.org/officeDocument/2006/relationships/customXml" Target="../ink/ink1469.xml"/><Relationship Id="rId186" Type="http://schemas.openxmlformats.org/officeDocument/2006/relationships/image" Target="../media/image994.png"/><Relationship Id="rId351" Type="http://schemas.openxmlformats.org/officeDocument/2006/relationships/image" Target="../media/image1086.png"/><Relationship Id="rId372" Type="http://schemas.openxmlformats.org/officeDocument/2006/relationships/customXml" Target="../ink/ink1573.xml"/><Relationship Id="rId211" Type="http://schemas.openxmlformats.org/officeDocument/2006/relationships/customXml" Target="../ink/ink1492.xml"/><Relationship Id="rId232" Type="http://schemas.openxmlformats.org/officeDocument/2006/relationships/image" Target="../media/image1021.png"/><Relationship Id="rId253" Type="http://schemas.openxmlformats.org/officeDocument/2006/relationships/customXml" Target="../ink/ink1513.xml"/><Relationship Id="rId274" Type="http://schemas.openxmlformats.org/officeDocument/2006/relationships/image" Target="../media/image1044.png"/><Relationship Id="rId295" Type="http://schemas.openxmlformats.org/officeDocument/2006/relationships/customXml" Target="../ink/ink1534.xml"/><Relationship Id="rId309" Type="http://schemas.openxmlformats.org/officeDocument/2006/relationships/customXml" Target="../ink/ink1541.xml"/><Relationship Id="rId27" Type="http://schemas.openxmlformats.org/officeDocument/2006/relationships/customXml" Target="../ink/ink1400.xml"/><Relationship Id="rId48" Type="http://schemas.openxmlformats.org/officeDocument/2006/relationships/image" Target="../media/image3730.png"/><Relationship Id="rId69" Type="http://schemas.openxmlformats.org/officeDocument/2006/relationships/customXml" Target="../ink/ink1421.xml"/><Relationship Id="rId113" Type="http://schemas.openxmlformats.org/officeDocument/2006/relationships/customXml" Target="../ink/ink1443.xml"/><Relationship Id="rId134" Type="http://schemas.openxmlformats.org/officeDocument/2006/relationships/image" Target="../media/image4170.png"/><Relationship Id="rId320" Type="http://schemas.openxmlformats.org/officeDocument/2006/relationships/image" Target="../media/image1069.png"/><Relationship Id="rId80" Type="http://schemas.openxmlformats.org/officeDocument/2006/relationships/image" Target="../media/image3900.png"/><Relationship Id="rId155" Type="http://schemas.openxmlformats.org/officeDocument/2006/relationships/customXml" Target="../ink/ink1464.xml"/><Relationship Id="rId176" Type="http://schemas.openxmlformats.org/officeDocument/2006/relationships/image" Target="../media/image988.png"/><Relationship Id="rId197" Type="http://schemas.openxmlformats.org/officeDocument/2006/relationships/customXml" Target="../ink/ink1485.xml"/><Relationship Id="rId341" Type="http://schemas.openxmlformats.org/officeDocument/2006/relationships/image" Target="../media/image1081.png"/><Relationship Id="rId362" Type="http://schemas.openxmlformats.org/officeDocument/2006/relationships/customXml" Target="../ink/ink1568.xml"/><Relationship Id="rId201" Type="http://schemas.openxmlformats.org/officeDocument/2006/relationships/customXml" Target="../ink/ink1487.xml"/><Relationship Id="rId222" Type="http://schemas.openxmlformats.org/officeDocument/2006/relationships/image" Target="../media/image1015.png"/><Relationship Id="rId243" Type="http://schemas.openxmlformats.org/officeDocument/2006/relationships/customXml" Target="../ink/ink1508.xml"/><Relationship Id="rId264" Type="http://schemas.openxmlformats.org/officeDocument/2006/relationships/image" Target="../media/image1038.png"/><Relationship Id="rId285" Type="http://schemas.openxmlformats.org/officeDocument/2006/relationships/customXml" Target="../ink/ink1529.xml"/><Relationship Id="rId38" Type="http://schemas.openxmlformats.org/officeDocument/2006/relationships/image" Target="../media/image3670.png"/><Relationship Id="rId59" Type="http://schemas.openxmlformats.org/officeDocument/2006/relationships/customXml" Target="../ink/ink1416.xml"/><Relationship Id="rId103" Type="http://schemas.openxmlformats.org/officeDocument/2006/relationships/customXml" Target="../ink/ink1438.xml"/><Relationship Id="rId124" Type="http://schemas.openxmlformats.org/officeDocument/2006/relationships/image" Target="../media/image4120.png"/><Relationship Id="rId310" Type="http://schemas.openxmlformats.org/officeDocument/2006/relationships/image" Target="../media/image1064.png"/><Relationship Id="rId70" Type="http://schemas.openxmlformats.org/officeDocument/2006/relationships/image" Target="../media/image3850.png"/><Relationship Id="rId91" Type="http://schemas.openxmlformats.org/officeDocument/2006/relationships/customXml" Target="../ink/ink1432.xml"/><Relationship Id="rId145" Type="http://schemas.openxmlformats.org/officeDocument/2006/relationships/customXml" Target="../ink/ink1459.xml"/><Relationship Id="rId166" Type="http://schemas.openxmlformats.org/officeDocument/2006/relationships/image" Target="../media/image983.png"/><Relationship Id="rId187" Type="http://schemas.openxmlformats.org/officeDocument/2006/relationships/customXml" Target="../ink/ink1480.xml"/><Relationship Id="rId331" Type="http://schemas.openxmlformats.org/officeDocument/2006/relationships/image" Target="../media/image1075.png"/><Relationship Id="rId352" Type="http://schemas.openxmlformats.org/officeDocument/2006/relationships/customXml" Target="../ink/ink1563.xml"/><Relationship Id="rId373" Type="http://schemas.openxmlformats.org/officeDocument/2006/relationships/image" Target="../media/image1098.png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1008.png"/><Relationship Id="rId233" Type="http://schemas.openxmlformats.org/officeDocument/2006/relationships/customXml" Target="../ink/ink1503.xml"/><Relationship Id="rId254" Type="http://schemas.openxmlformats.org/officeDocument/2006/relationships/image" Target="../media/image1033.png"/><Relationship Id="rId28" Type="http://schemas.openxmlformats.org/officeDocument/2006/relationships/image" Target="../media/image3620.png"/><Relationship Id="rId49" Type="http://schemas.openxmlformats.org/officeDocument/2006/relationships/customXml" Target="../ink/ink1411.xml"/><Relationship Id="rId114" Type="http://schemas.openxmlformats.org/officeDocument/2006/relationships/image" Target="../media/image4070.png"/><Relationship Id="rId275" Type="http://schemas.openxmlformats.org/officeDocument/2006/relationships/customXml" Target="../ink/ink1524.xml"/><Relationship Id="rId296" Type="http://schemas.openxmlformats.org/officeDocument/2006/relationships/image" Target="../media/image1056.png"/><Relationship Id="rId300" Type="http://schemas.openxmlformats.org/officeDocument/2006/relationships/image" Target="../media/image1058.png"/><Relationship Id="rId60" Type="http://schemas.openxmlformats.org/officeDocument/2006/relationships/image" Target="../media/image3790.png"/><Relationship Id="rId81" Type="http://schemas.openxmlformats.org/officeDocument/2006/relationships/customXml" Target="../ink/ink1427.xml"/><Relationship Id="rId135" Type="http://schemas.openxmlformats.org/officeDocument/2006/relationships/customXml" Target="../ink/ink1454.xml"/><Relationship Id="rId156" Type="http://schemas.openxmlformats.org/officeDocument/2006/relationships/image" Target="../media/image977.png"/><Relationship Id="rId177" Type="http://schemas.openxmlformats.org/officeDocument/2006/relationships/customXml" Target="../ink/ink1475.xml"/><Relationship Id="rId198" Type="http://schemas.openxmlformats.org/officeDocument/2006/relationships/image" Target="../media/image1001.png"/><Relationship Id="rId321" Type="http://schemas.openxmlformats.org/officeDocument/2006/relationships/customXml" Target="../ink/ink1547.xml"/><Relationship Id="rId342" Type="http://schemas.openxmlformats.org/officeDocument/2006/relationships/customXml" Target="../ink/ink1558.xml"/><Relationship Id="rId363" Type="http://schemas.openxmlformats.org/officeDocument/2006/relationships/image" Target="../media/image1093.png"/><Relationship Id="rId202" Type="http://schemas.openxmlformats.org/officeDocument/2006/relationships/image" Target="../media/image1003.png"/><Relationship Id="rId223" Type="http://schemas.openxmlformats.org/officeDocument/2006/relationships/customXml" Target="../ink/ink1498.xml"/><Relationship Id="rId244" Type="http://schemas.openxmlformats.org/officeDocument/2006/relationships/image" Target="../media/image1027.png"/><Relationship Id="rId39" Type="http://schemas.openxmlformats.org/officeDocument/2006/relationships/customXml" Target="../ink/ink1406.xml"/><Relationship Id="rId265" Type="http://schemas.openxmlformats.org/officeDocument/2006/relationships/customXml" Target="../ink/ink1519.xml"/><Relationship Id="rId286" Type="http://schemas.openxmlformats.org/officeDocument/2006/relationships/image" Target="../media/image1051.png"/><Relationship Id="rId50" Type="http://schemas.openxmlformats.org/officeDocument/2006/relationships/image" Target="../media/image3740.png"/><Relationship Id="rId104" Type="http://schemas.openxmlformats.org/officeDocument/2006/relationships/image" Target="../media/image4020.png"/><Relationship Id="rId125" Type="http://schemas.openxmlformats.org/officeDocument/2006/relationships/customXml" Target="../ink/ink1449.xml"/><Relationship Id="rId146" Type="http://schemas.openxmlformats.org/officeDocument/2006/relationships/image" Target="../media/image972.png"/><Relationship Id="rId167" Type="http://schemas.openxmlformats.org/officeDocument/2006/relationships/customXml" Target="../ink/ink1470.xml"/><Relationship Id="rId188" Type="http://schemas.openxmlformats.org/officeDocument/2006/relationships/image" Target="../media/image995.png"/><Relationship Id="rId311" Type="http://schemas.openxmlformats.org/officeDocument/2006/relationships/customXml" Target="../ink/ink1542.xml"/><Relationship Id="rId332" Type="http://schemas.openxmlformats.org/officeDocument/2006/relationships/customXml" Target="../ink/ink1553.xml"/><Relationship Id="rId353" Type="http://schemas.openxmlformats.org/officeDocument/2006/relationships/image" Target="../media/image1087.png"/><Relationship Id="rId374" Type="http://schemas.openxmlformats.org/officeDocument/2006/relationships/customXml" Target="../ink/ink1574.xml"/><Relationship Id="rId71" Type="http://schemas.openxmlformats.org/officeDocument/2006/relationships/customXml" Target="../ink/ink1422.xml"/><Relationship Id="rId92" Type="http://schemas.openxmlformats.org/officeDocument/2006/relationships/image" Target="../media/image3960.png"/><Relationship Id="rId213" Type="http://schemas.openxmlformats.org/officeDocument/2006/relationships/customXml" Target="../ink/ink1493.xml"/><Relationship Id="rId234" Type="http://schemas.openxmlformats.org/officeDocument/2006/relationships/image" Target="../media/image1022.png"/><Relationship Id="rId2" Type="http://schemas.openxmlformats.org/officeDocument/2006/relationships/customXml" Target="../ink/ink1396.xml"/><Relationship Id="rId29" Type="http://schemas.openxmlformats.org/officeDocument/2006/relationships/customXml" Target="../ink/ink1401.xml"/><Relationship Id="rId255" Type="http://schemas.openxmlformats.org/officeDocument/2006/relationships/customXml" Target="../ink/ink1514.xml"/><Relationship Id="rId276" Type="http://schemas.openxmlformats.org/officeDocument/2006/relationships/image" Target="../media/image1045.png"/><Relationship Id="rId297" Type="http://schemas.openxmlformats.org/officeDocument/2006/relationships/customXml" Target="../ink/ink1535.xml"/><Relationship Id="rId40" Type="http://schemas.openxmlformats.org/officeDocument/2006/relationships/image" Target="../media/image3680.png"/><Relationship Id="rId115" Type="http://schemas.openxmlformats.org/officeDocument/2006/relationships/customXml" Target="../ink/ink1444.xml"/><Relationship Id="rId136" Type="http://schemas.openxmlformats.org/officeDocument/2006/relationships/image" Target="../media/image4180.png"/><Relationship Id="rId157" Type="http://schemas.openxmlformats.org/officeDocument/2006/relationships/customXml" Target="../ink/ink1465.xml"/><Relationship Id="rId178" Type="http://schemas.openxmlformats.org/officeDocument/2006/relationships/image" Target="../media/image989.png"/><Relationship Id="rId301" Type="http://schemas.openxmlformats.org/officeDocument/2006/relationships/customXml" Target="../ink/ink1537.xml"/><Relationship Id="rId322" Type="http://schemas.openxmlformats.org/officeDocument/2006/relationships/image" Target="../media/image1071.png"/><Relationship Id="rId343" Type="http://schemas.openxmlformats.org/officeDocument/2006/relationships/image" Target="../media/image1082.png"/><Relationship Id="rId364" Type="http://schemas.openxmlformats.org/officeDocument/2006/relationships/customXml" Target="../ink/ink1569.xml"/><Relationship Id="rId61" Type="http://schemas.openxmlformats.org/officeDocument/2006/relationships/customXml" Target="../ink/ink1417.xml"/><Relationship Id="rId82" Type="http://schemas.openxmlformats.org/officeDocument/2006/relationships/image" Target="../media/image3911.png"/><Relationship Id="rId199" Type="http://schemas.openxmlformats.org/officeDocument/2006/relationships/customXml" Target="../ink/ink1486.xml"/><Relationship Id="rId203" Type="http://schemas.openxmlformats.org/officeDocument/2006/relationships/customXml" Target="../ink/ink1488.xml"/><Relationship Id="rId224" Type="http://schemas.openxmlformats.org/officeDocument/2006/relationships/image" Target="../media/image1016.png"/><Relationship Id="rId245" Type="http://schemas.openxmlformats.org/officeDocument/2006/relationships/customXml" Target="../ink/ink1509.xml"/><Relationship Id="rId266" Type="http://schemas.openxmlformats.org/officeDocument/2006/relationships/image" Target="../media/image1039.png"/><Relationship Id="rId287" Type="http://schemas.openxmlformats.org/officeDocument/2006/relationships/customXml" Target="../ink/ink1530.xml"/><Relationship Id="rId30" Type="http://schemas.openxmlformats.org/officeDocument/2006/relationships/image" Target="../media/image3630.png"/><Relationship Id="rId105" Type="http://schemas.openxmlformats.org/officeDocument/2006/relationships/customXml" Target="../ink/ink1439.xml"/><Relationship Id="rId126" Type="http://schemas.openxmlformats.org/officeDocument/2006/relationships/image" Target="../media/image4130.png"/><Relationship Id="rId147" Type="http://schemas.openxmlformats.org/officeDocument/2006/relationships/customXml" Target="../ink/ink1460.xml"/><Relationship Id="rId168" Type="http://schemas.openxmlformats.org/officeDocument/2006/relationships/image" Target="../media/image984.png"/><Relationship Id="rId312" Type="http://schemas.openxmlformats.org/officeDocument/2006/relationships/image" Target="../media/image1065.png"/><Relationship Id="rId333" Type="http://schemas.openxmlformats.org/officeDocument/2006/relationships/image" Target="../media/image1076.png"/><Relationship Id="rId354" Type="http://schemas.openxmlformats.org/officeDocument/2006/relationships/customXml" Target="../ink/ink1564.xml"/><Relationship Id="rId51" Type="http://schemas.openxmlformats.org/officeDocument/2006/relationships/customXml" Target="../ink/ink1412.xml"/><Relationship Id="rId72" Type="http://schemas.openxmlformats.org/officeDocument/2006/relationships/image" Target="../media/image3860.png"/><Relationship Id="rId93" Type="http://schemas.openxmlformats.org/officeDocument/2006/relationships/customXml" Target="../ink/ink1433.xml"/><Relationship Id="rId189" Type="http://schemas.openxmlformats.org/officeDocument/2006/relationships/customXml" Target="../ink/ink1481.xml"/><Relationship Id="rId375" Type="http://schemas.openxmlformats.org/officeDocument/2006/relationships/image" Target="../media/image1099.png"/><Relationship Id="rId3" Type="http://schemas.openxmlformats.org/officeDocument/2006/relationships/image" Target="../media/image3480.png"/><Relationship Id="rId214" Type="http://schemas.openxmlformats.org/officeDocument/2006/relationships/image" Target="../media/image1009.png"/><Relationship Id="rId235" Type="http://schemas.openxmlformats.org/officeDocument/2006/relationships/customXml" Target="../ink/ink1504.xml"/><Relationship Id="rId256" Type="http://schemas.openxmlformats.org/officeDocument/2006/relationships/image" Target="../media/image1034.png"/><Relationship Id="rId277" Type="http://schemas.openxmlformats.org/officeDocument/2006/relationships/customXml" Target="../ink/ink1525.xml"/><Relationship Id="rId298" Type="http://schemas.openxmlformats.org/officeDocument/2006/relationships/image" Target="../media/image1057.png"/><Relationship Id="rId116" Type="http://schemas.openxmlformats.org/officeDocument/2006/relationships/image" Target="../media/image4080.png"/><Relationship Id="rId137" Type="http://schemas.openxmlformats.org/officeDocument/2006/relationships/customXml" Target="../ink/ink1455.xml"/><Relationship Id="rId158" Type="http://schemas.openxmlformats.org/officeDocument/2006/relationships/image" Target="../media/image978.png"/><Relationship Id="rId302" Type="http://schemas.openxmlformats.org/officeDocument/2006/relationships/image" Target="../media/image1059.png"/><Relationship Id="rId323" Type="http://schemas.openxmlformats.org/officeDocument/2006/relationships/customXml" Target="../ink/ink1548.xml"/><Relationship Id="rId344" Type="http://schemas.openxmlformats.org/officeDocument/2006/relationships/customXml" Target="../ink/ink1559.xml"/><Relationship Id="rId41" Type="http://schemas.openxmlformats.org/officeDocument/2006/relationships/customXml" Target="../ink/ink1407.xml"/><Relationship Id="rId62" Type="http://schemas.openxmlformats.org/officeDocument/2006/relationships/image" Target="../media/image3810.png"/><Relationship Id="rId83" Type="http://schemas.openxmlformats.org/officeDocument/2006/relationships/customXml" Target="../ink/ink1428.xml"/><Relationship Id="rId179" Type="http://schemas.openxmlformats.org/officeDocument/2006/relationships/customXml" Target="../ink/ink1476.xml"/><Relationship Id="rId365" Type="http://schemas.openxmlformats.org/officeDocument/2006/relationships/image" Target="../media/image1094.png"/><Relationship Id="rId190" Type="http://schemas.openxmlformats.org/officeDocument/2006/relationships/image" Target="../media/image996.png"/><Relationship Id="rId204" Type="http://schemas.openxmlformats.org/officeDocument/2006/relationships/image" Target="../media/image1004.png"/><Relationship Id="rId225" Type="http://schemas.openxmlformats.org/officeDocument/2006/relationships/customXml" Target="../ink/ink1499.xml"/><Relationship Id="rId246" Type="http://schemas.openxmlformats.org/officeDocument/2006/relationships/image" Target="../media/image1028.png"/><Relationship Id="rId267" Type="http://schemas.openxmlformats.org/officeDocument/2006/relationships/customXml" Target="../ink/ink1520.xml"/><Relationship Id="rId288" Type="http://schemas.openxmlformats.org/officeDocument/2006/relationships/image" Target="../media/image10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583.xml"/><Relationship Id="rId18" Type="http://schemas.openxmlformats.org/officeDocument/2006/relationships/image" Target="../media/image4280.png"/><Relationship Id="rId26" Type="http://schemas.openxmlformats.org/officeDocument/2006/relationships/image" Target="../media/image4320.png"/><Relationship Id="rId39" Type="http://schemas.openxmlformats.org/officeDocument/2006/relationships/customXml" Target="../ink/ink1596.xml"/><Relationship Id="rId21" Type="http://schemas.openxmlformats.org/officeDocument/2006/relationships/customXml" Target="../ink/ink1587.xml"/><Relationship Id="rId34" Type="http://schemas.openxmlformats.org/officeDocument/2006/relationships/image" Target="../media/image4360.png"/><Relationship Id="rId42" Type="http://schemas.openxmlformats.org/officeDocument/2006/relationships/image" Target="../media/image4400.png"/><Relationship Id="rId47" Type="http://schemas.openxmlformats.org/officeDocument/2006/relationships/customXml" Target="../ink/ink1600.xml"/><Relationship Id="rId50" Type="http://schemas.openxmlformats.org/officeDocument/2006/relationships/image" Target="../media/image4440.png"/><Relationship Id="rId55" Type="http://schemas.openxmlformats.org/officeDocument/2006/relationships/customXml" Target="../ink/ink1604.xml"/><Relationship Id="rId63" Type="http://schemas.openxmlformats.org/officeDocument/2006/relationships/customXml" Target="../ink/ink1608.xml"/><Relationship Id="rId68" Type="http://schemas.openxmlformats.org/officeDocument/2006/relationships/image" Target="../media/image4530.png"/><Relationship Id="rId76" Type="http://schemas.openxmlformats.org/officeDocument/2006/relationships/image" Target="../media/image4570.png"/><Relationship Id="rId84" Type="http://schemas.openxmlformats.org/officeDocument/2006/relationships/image" Target="../media/image4611.png"/><Relationship Id="rId89" Type="http://schemas.openxmlformats.org/officeDocument/2006/relationships/customXml" Target="../ink/ink1621.xml"/><Relationship Id="rId7" Type="http://schemas.openxmlformats.org/officeDocument/2006/relationships/customXml" Target="../ink/ink1580.xml"/><Relationship Id="rId71" Type="http://schemas.openxmlformats.org/officeDocument/2006/relationships/customXml" Target="../ink/ink1612.xml"/><Relationship Id="rId92" Type="http://schemas.openxmlformats.org/officeDocument/2006/relationships/image" Target="../media/image4650.png"/><Relationship Id="rId2" Type="http://schemas.openxmlformats.org/officeDocument/2006/relationships/image" Target="../media/image1104.jpeg"/><Relationship Id="rId16" Type="http://schemas.openxmlformats.org/officeDocument/2006/relationships/image" Target="../media/image4270.png"/><Relationship Id="rId29" Type="http://schemas.openxmlformats.org/officeDocument/2006/relationships/customXml" Target="../ink/ink1591.xml"/><Relationship Id="rId11" Type="http://schemas.openxmlformats.org/officeDocument/2006/relationships/customXml" Target="../ink/ink1582.xml"/><Relationship Id="rId24" Type="http://schemas.openxmlformats.org/officeDocument/2006/relationships/image" Target="../media/image4312.png"/><Relationship Id="rId32" Type="http://schemas.openxmlformats.org/officeDocument/2006/relationships/image" Target="../media/image4350.png"/><Relationship Id="rId37" Type="http://schemas.openxmlformats.org/officeDocument/2006/relationships/customXml" Target="../ink/ink1595.xml"/><Relationship Id="rId40" Type="http://schemas.openxmlformats.org/officeDocument/2006/relationships/image" Target="../media/image4390.png"/><Relationship Id="rId45" Type="http://schemas.openxmlformats.org/officeDocument/2006/relationships/customXml" Target="../ink/ink1599.xml"/><Relationship Id="rId53" Type="http://schemas.openxmlformats.org/officeDocument/2006/relationships/customXml" Target="../ink/ink1603.xml"/><Relationship Id="rId58" Type="http://schemas.openxmlformats.org/officeDocument/2006/relationships/image" Target="../media/image4480.png"/><Relationship Id="rId66" Type="http://schemas.openxmlformats.org/officeDocument/2006/relationships/image" Target="../media/image4520.png"/><Relationship Id="rId74" Type="http://schemas.openxmlformats.org/officeDocument/2006/relationships/image" Target="../media/image4560.png"/><Relationship Id="rId79" Type="http://schemas.openxmlformats.org/officeDocument/2006/relationships/customXml" Target="../ink/ink1616.xml"/><Relationship Id="rId87" Type="http://schemas.openxmlformats.org/officeDocument/2006/relationships/customXml" Target="../ink/ink1620.xml"/><Relationship Id="rId5" Type="http://schemas.openxmlformats.org/officeDocument/2006/relationships/customXml" Target="../ink/ink1579.xml"/><Relationship Id="rId61" Type="http://schemas.openxmlformats.org/officeDocument/2006/relationships/customXml" Target="../ink/ink1607.xml"/><Relationship Id="rId82" Type="http://schemas.openxmlformats.org/officeDocument/2006/relationships/image" Target="../media/image4600.png"/><Relationship Id="rId90" Type="http://schemas.openxmlformats.org/officeDocument/2006/relationships/image" Target="../media/image4640.png"/><Relationship Id="rId95" Type="http://schemas.openxmlformats.org/officeDocument/2006/relationships/customXml" Target="../ink/ink1624.xml"/><Relationship Id="rId19" Type="http://schemas.openxmlformats.org/officeDocument/2006/relationships/customXml" Target="../ink/ink1586.xml"/><Relationship Id="rId14" Type="http://schemas.openxmlformats.org/officeDocument/2006/relationships/image" Target="../media/image4260.png"/><Relationship Id="rId22" Type="http://schemas.openxmlformats.org/officeDocument/2006/relationships/image" Target="../media/image4300.png"/><Relationship Id="rId27" Type="http://schemas.openxmlformats.org/officeDocument/2006/relationships/customXml" Target="../ink/ink1590.xml"/><Relationship Id="rId30" Type="http://schemas.openxmlformats.org/officeDocument/2006/relationships/image" Target="../media/image4340.png"/><Relationship Id="rId35" Type="http://schemas.openxmlformats.org/officeDocument/2006/relationships/customXml" Target="../ink/ink1594.xml"/><Relationship Id="rId43" Type="http://schemas.openxmlformats.org/officeDocument/2006/relationships/customXml" Target="../ink/ink1598.xml"/><Relationship Id="rId48" Type="http://schemas.openxmlformats.org/officeDocument/2006/relationships/image" Target="../media/image4430.png"/><Relationship Id="rId56" Type="http://schemas.openxmlformats.org/officeDocument/2006/relationships/image" Target="../media/image4470.png"/><Relationship Id="rId64" Type="http://schemas.openxmlformats.org/officeDocument/2006/relationships/image" Target="../media/image4512.png"/><Relationship Id="rId69" Type="http://schemas.openxmlformats.org/officeDocument/2006/relationships/customXml" Target="../ink/ink1611.xml"/><Relationship Id="rId77" Type="http://schemas.openxmlformats.org/officeDocument/2006/relationships/customXml" Target="../ink/ink1615.xml"/><Relationship Id="rId8" Type="http://schemas.openxmlformats.org/officeDocument/2006/relationships/image" Target="../media/image4230.png"/><Relationship Id="rId51" Type="http://schemas.openxmlformats.org/officeDocument/2006/relationships/customXml" Target="../ink/ink1602.xml"/><Relationship Id="rId72" Type="http://schemas.openxmlformats.org/officeDocument/2006/relationships/image" Target="../media/image4550.png"/><Relationship Id="rId80" Type="http://schemas.openxmlformats.org/officeDocument/2006/relationships/image" Target="../media/image4590.png"/><Relationship Id="rId85" Type="http://schemas.openxmlformats.org/officeDocument/2006/relationships/customXml" Target="../ink/ink1619.xml"/><Relationship Id="rId93" Type="http://schemas.openxmlformats.org/officeDocument/2006/relationships/customXml" Target="../ink/ink1623.xml"/><Relationship Id="rId3" Type="http://schemas.openxmlformats.org/officeDocument/2006/relationships/customXml" Target="../ink/ink1578.xml"/><Relationship Id="rId12" Type="http://schemas.openxmlformats.org/officeDocument/2006/relationships/image" Target="../media/image4250.png"/><Relationship Id="rId17" Type="http://schemas.openxmlformats.org/officeDocument/2006/relationships/customXml" Target="../ink/ink1585.xml"/><Relationship Id="rId25" Type="http://schemas.openxmlformats.org/officeDocument/2006/relationships/customXml" Target="../ink/ink1589.xml"/><Relationship Id="rId33" Type="http://schemas.openxmlformats.org/officeDocument/2006/relationships/customXml" Target="../ink/ink1593.xml"/><Relationship Id="rId38" Type="http://schemas.openxmlformats.org/officeDocument/2006/relationships/image" Target="../media/image4380.png"/><Relationship Id="rId46" Type="http://schemas.openxmlformats.org/officeDocument/2006/relationships/image" Target="../media/image4420.png"/><Relationship Id="rId59" Type="http://schemas.openxmlformats.org/officeDocument/2006/relationships/customXml" Target="../ink/ink1606.xml"/><Relationship Id="rId67" Type="http://schemas.openxmlformats.org/officeDocument/2006/relationships/customXml" Target="../ink/ink1610.xml"/><Relationship Id="rId20" Type="http://schemas.openxmlformats.org/officeDocument/2006/relationships/image" Target="../media/image4290.png"/><Relationship Id="rId41" Type="http://schemas.openxmlformats.org/officeDocument/2006/relationships/customXml" Target="../ink/ink1597.xml"/><Relationship Id="rId54" Type="http://schemas.openxmlformats.org/officeDocument/2006/relationships/image" Target="../media/image4460.png"/><Relationship Id="rId62" Type="http://schemas.openxmlformats.org/officeDocument/2006/relationships/image" Target="../media/image4500.png"/><Relationship Id="rId70" Type="http://schemas.openxmlformats.org/officeDocument/2006/relationships/image" Target="../media/image4540.png"/><Relationship Id="rId75" Type="http://schemas.openxmlformats.org/officeDocument/2006/relationships/customXml" Target="../ink/ink1614.xml"/><Relationship Id="rId83" Type="http://schemas.openxmlformats.org/officeDocument/2006/relationships/customXml" Target="../ink/ink1618.xml"/><Relationship Id="rId88" Type="http://schemas.openxmlformats.org/officeDocument/2006/relationships/image" Target="../media/image4630.png"/><Relationship Id="rId91" Type="http://schemas.openxmlformats.org/officeDocument/2006/relationships/customXml" Target="../ink/ink1622.xml"/><Relationship Id="rId96" Type="http://schemas.openxmlformats.org/officeDocument/2006/relationships/image" Target="../media/image46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20.png"/><Relationship Id="rId15" Type="http://schemas.openxmlformats.org/officeDocument/2006/relationships/customXml" Target="../ink/ink1584.xml"/><Relationship Id="rId23" Type="http://schemas.openxmlformats.org/officeDocument/2006/relationships/customXml" Target="../ink/ink1588.xml"/><Relationship Id="rId28" Type="http://schemas.openxmlformats.org/officeDocument/2006/relationships/image" Target="../media/image4330.png"/><Relationship Id="rId36" Type="http://schemas.openxmlformats.org/officeDocument/2006/relationships/image" Target="../media/image4370.png"/><Relationship Id="rId49" Type="http://schemas.openxmlformats.org/officeDocument/2006/relationships/customXml" Target="../ink/ink1601.xml"/><Relationship Id="rId57" Type="http://schemas.openxmlformats.org/officeDocument/2006/relationships/customXml" Target="../ink/ink1605.xml"/><Relationship Id="rId10" Type="http://schemas.openxmlformats.org/officeDocument/2006/relationships/image" Target="../media/image4240.png"/><Relationship Id="rId31" Type="http://schemas.openxmlformats.org/officeDocument/2006/relationships/customXml" Target="../ink/ink1592.xml"/><Relationship Id="rId44" Type="http://schemas.openxmlformats.org/officeDocument/2006/relationships/image" Target="../media/image4412.png"/><Relationship Id="rId52" Type="http://schemas.openxmlformats.org/officeDocument/2006/relationships/image" Target="../media/image4450.png"/><Relationship Id="rId60" Type="http://schemas.openxmlformats.org/officeDocument/2006/relationships/image" Target="../media/image4490.png"/><Relationship Id="rId65" Type="http://schemas.openxmlformats.org/officeDocument/2006/relationships/customXml" Target="../ink/ink1609.xml"/><Relationship Id="rId73" Type="http://schemas.openxmlformats.org/officeDocument/2006/relationships/customXml" Target="../ink/ink1613.xml"/><Relationship Id="rId78" Type="http://schemas.openxmlformats.org/officeDocument/2006/relationships/image" Target="../media/image4580.png"/><Relationship Id="rId81" Type="http://schemas.openxmlformats.org/officeDocument/2006/relationships/customXml" Target="../ink/ink1617.xml"/><Relationship Id="rId86" Type="http://schemas.openxmlformats.org/officeDocument/2006/relationships/image" Target="../media/image4620.png"/><Relationship Id="rId94" Type="http://schemas.openxmlformats.org/officeDocument/2006/relationships/image" Target="../media/image4660.png"/><Relationship Id="rId4" Type="http://schemas.openxmlformats.org/officeDocument/2006/relationships/image" Target="../media/image4211.png"/><Relationship Id="rId9" Type="http://schemas.openxmlformats.org/officeDocument/2006/relationships/customXml" Target="../ink/ink1581.xml"/></Relationships>
</file>

<file path=ppt/slides/_rels/slide2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800.png"/><Relationship Id="rId117" Type="http://schemas.openxmlformats.org/officeDocument/2006/relationships/customXml" Target="../ink/ink1682.xml"/><Relationship Id="rId21" Type="http://schemas.openxmlformats.org/officeDocument/2006/relationships/customXml" Target="../ink/ink1634.xml"/><Relationship Id="rId42" Type="http://schemas.openxmlformats.org/officeDocument/2006/relationships/image" Target="../media/image4880.png"/><Relationship Id="rId47" Type="http://schemas.openxmlformats.org/officeDocument/2006/relationships/customXml" Target="../ink/ink1647.xml"/><Relationship Id="rId63" Type="http://schemas.openxmlformats.org/officeDocument/2006/relationships/customXml" Target="../ink/ink1655.xml"/><Relationship Id="rId68" Type="http://schemas.openxmlformats.org/officeDocument/2006/relationships/image" Target="../media/image5011.png"/><Relationship Id="rId84" Type="http://schemas.openxmlformats.org/officeDocument/2006/relationships/image" Target="../media/image3550.png"/><Relationship Id="rId89" Type="http://schemas.openxmlformats.org/officeDocument/2006/relationships/customXml" Target="../ink/ink1668.xml"/><Relationship Id="rId112" Type="http://schemas.openxmlformats.org/officeDocument/2006/relationships/image" Target="../media/image5220.png"/><Relationship Id="rId133" Type="http://schemas.openxmlformats.org/officeDocument/2006/relationships/customXml" Target="../ink/ink1690.xml"/><Relationship Id="rId138" Type="http://schemas.openxmlformats.org/officeDocument/2006/relationships/image" Target="../media/image5350.png"/><Relationship Id="rId16" Type="http://schemas.openxmlformats.org/officeDocument/2006/relationships/image" Target="../media/image4750.png"/><Relationship Id="rId107" Type="http://schemas.openxmlformats.org/officeDocument/2006/relationships/customXml" Target="../ink/ink1677.xml"/><Relationship Id="rId11" Type="http://schemas.openxmlformats.org/officeDocument/2006/relationships/customXml" Target="../ink/ink1629.xml"/><Relationship Id="rId32" Type="http://schemas.openxmlformats.org/officeDocument/2006/relationships/image" Target="../media/image4830.png"/><Relationship Id="rId37" Type="http://schemas.openxmlformats.org/officeDocument/2006/relationships/customXml" Target="../ink/ink1642.xml"/><Relationship Id="rId53" Type="http://schemas.openxmlformats.org/officeDocument/2006/relationships/customXml" Target="../ink/ink1650.xml"/><Relationship Id="rId58" Type="http://schemas.openxmlformats.org/officeDocument/2006/relationships/image" Target="../media/image4960.png"/><Relationship Id="rId74" Type="http://schemas.openxmlformats.org/officeDocument/2006/relationships/image" Target="../media/image5040.png"/><Relationship Id="rId79" Type="http://schemas.openxmlformats.org/officeDocument/2006/relationships/customXml" Target="../ink/ink1663.xml"/><Relationship Id="rId102" Type="http://schemas.openxmlformats.org/officeDocument/2006/relationships/image" Target="../media/image5170.png"/><Relationship Id="rId123" Type="http://schemas.openxmlformats.org/officeDocument/2006/relationships/customXml" Target="../ink/ink1685.xml"/><Relationship Id="rId128" Type="http://schemas.openxmlformats.org/officeDocument/2006/relationships/image" Target="../media/image5300.png"/><Relationship Id="rId5" Type="http://schemas.openxmlformats.org/officeDocument/2006/relationships/customXml" Target="../ink/ink1626.xml"/><Relationship Id="rId90" Type="http://schemas.openxmlformats.org/officeDocument/2006/relationships/image" Target="../media/image5111.png"/><Relationship Id="rId95" Type="http://schemas.openxmlformats.org/officeDocument/2006/relationships/customXml" Target="../ink/ink1671.xml"/><Relationship Id="rId22" Type="http://schemas.openxmlformats.org/officeDocument/2006/relationships/image" Target="../media/image4780.png"/><Relationship Id="rId27" Type="http://schemas.openxmlformats.org/officeDocument/2006/relationships/customXml" Target="../ink/ink1637.xml"/><Relationship Id="rId43" Type="http://schemas.openxmlformats.org/officeDocument/2006/relationships/customXml" Target="../ink/ink1645.xml"/><Relationship Id="rId48" Type="http://schemas.openxmlformats.org/officeDocument/2006/relationships/image" Target="../media/image4911.png"/><Relationship Id="rId64" Type="http://schemas.openxmlformats.org/officeDocument/2006/relationships/image" Target="../media/image4990.png"/><Relationship Id="rId69" Type="http://schemas.openxmlformats.org/officeDocument/2006/relationships/customXml" Target="../ink/ink1658.xml"/><Relationship Id="rId113" Type="http://schemas.openxmlformats.org/officeDocument/2006/relationships/customXml" Target="../ink/ink1680.xml"/><Relationship Id="rId118" Type="http://schemas.openxmlformats.org/officeDocument/2006/relationships/image" Target="../media/image5250.png"/><Relationship Id="rId134" Type="http://schemas.openxmlformats.org/officeDocument/2006/relationships/image" Target="../media/image5330.png"/><Relationship Id="rId139" Type="http://schemas.openxmlformats.org/officeDocument/2006/relationships/customXml" Target="../ink/ink1693.xml"/><Relationship Id="rId8" Type="http://schemas.openxmlformats.org/officeDocument/2006/relationships/image" Target="../media/image4711.png"/><Relationship Id="rId51" Type="http://schemas.openxmlformats.org/officeDocument/2006/relationships/customXml" Target="../ink/ink1649.xml"/><Relationship Id="rId72" Type="http://schemas.openxmlformats.org/officeDocument/2006/relationships/image" Target="../media/image5030.png"/><Relationship Id="rId80" Type="http://schemas.openxmlformats.org/officeDocument/2006/relationships/image" Target="../media/image5070.png"/><Relationship Id="rId85" Type="http://schemas.openxmlformats.org/officeDocument/2006/relationships/customXml" Target="../ink/ink1666.xml"/><Relationship Id="rId93" Type="http://schemas.openxmlformats.org/officeDocument/2006/relationships/customXml" Target="../ink/ink1670.xml"/><Relationship Id="rId98" Type="http://schemas.openxmlformats.org/officeDocument/2006/relationships/image" Target="../media/image5150.png"/><Relationship Id="rId121" Type="http://schemas.openxmlformats.org/officeDocument/2006/relationships/customXml" Target="../ink/ink1684.xml"/><Relationship Id="rId3" Type="http://schemas.openxmlformats.org/officeDocument/2006/relationships/customXml" Target="../ink/ink1625.xml"/><Relationship Id="rId12" Type="http://schemas.openxmlformats.org/officeDocument/2006/relationships/image" Target="../media/image4730.png"/><Relationship Id="rId17" Type="http://schemas.openxmlformats.org/officeDocument/2006/relationships/customXml" Target="../ink/ink1632.xml"/><Relationship Id="rId25" Type="http://schemas.openxmlformats.org/officeDocument/2006/relationships/customXml" Target="../ink/ink1636.xml"/><Relationship Id="rId33" Type="http://schemas.openxmlformats.org/officeDocument/2006/relationships/customXml" Target="../ink/ink1640.xml"/><Relationship Id="rId38" Type="http://schemas.openxmlformats.org/officeDocument/2006/relationships/image" Target="../media/image4860.png"/><Relationship Id="rId46" Type="http://schemas.openxmlformats.org/officeDocument/2006/relationships/image" Target="../media/image4900.png"/><Relationship Id="rId59" Type="http://schemas.openxmlformats.org/officeDocument/2006/relationships/customXml" Target="../ink/ink1653.xml"/><Relationship Id="rId67" Type="http://schemas.openxmlformats.org/officeDocument/2006/relationships/customXml" Target="../ink/ink1657.xml"/><Relationship Id="rId103" Type="http://schemas.openxmlformats.org/officeDocument/2006/relationships/customXml" Target="../ink/ink1675.xml"/><Relationship Id="rId108" Type="http://schemas.openxmlformats.org/officeDocument/2006/relationships/image" Target="../media/image5200.png"/><Relationship Id="rId116" Type="http://schemas.openxmlformats.org/officeDocument/2006/relationships/image" Target="../media/image5240.png"/><Relationship Id="rId124" Type="http://schemas.openxmlformats.org/officeDocument/2006/relationships/image" Target="../media/image5280.png"/><Relationship Id="rId129" Type="http://schemas.openxmlformats.org/officeDocument/2006/relationships/customXml" Target="../ink/ink1688.xml"/><Relationship Id="rId137" Type="http://schemas.openxmlformats.org/officeDocument/2006/relationships/customXml" Target="../ink/ink1692.xml"/><Relationship Id="rId20" Type="http://schemas.openxmlformats.org/officeDocument/2006/relationships/image" Target="../media/image4770.png"/><Relationship Id="rId41" Type="http://schemas.openxmlformats.org/officeDocument/2006/relationships/customXml" Target="../ink/ink1644.xml"/><Relationship Id="rId54" Type="http://schemas.openxmlformats.org/officeDocument/2006/relationships/image" Target="../media/image4940.png"/><Relationship Id="rId62" Type="http://schemas.openxmlformats.org/officeDocument/2006/relationships/image" Target="../media/image4980.png"/><Relationship Id="rId70" Type="http://schemas.openxmlformats.org/officeDocument/2006/relationships/image" Target="../media/image5020.png"/><Relationship Id="rId75" Type="http://schemas.openxmlformats.org/officeDocument/2006/relationships/customXml" Target="../ink/ink1661.xml"/><Relationship Id="rId83" Type="http://schemas.openxmlformats.org/officeDocument/2006/relationships/customXml" Target="../ink/ink1665.xml"/><Relationship Id="rId88" Type="http://schemas.openxmlformats.org/officeDocument/2006/relationships/image" Target="../media/image5100.png"/><Relationship Id="rId91" Type="http://schemas.openxmlformats.org/officeDocument/2006/relationships/customXml" Target="../ink/ink1669.xml"/><Relationship Id="rId96" Type="http://schemas.openxmlformats.org/officeDocument/2006/relationships/image" Target="../media/image5140.png"/><Relationship Id="rId111" Type="http://schemas.openxmlformats.org/officeDocument/2006/relationships/customXml" Target="../ink/ink1679.xml"/><Relationship Id="rId132" Type="http://schemas.openxmlformats.org/officeDocument/2006/relationships/image" Target="../media/image5320.png"/><Relationship Id="rId140" Type="http://schemas.openxmlformats.org/officeDocument/2006/relationships/image" Target="../media/image53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00.png"/><Relationship Id="rId15" Type="http://schemas.openxmlformats.org/officeDocument/2006/relationships/customXml" Target="../ink/ink1631.xml"/><Relationship Id="rId23" Type="http://schemas.openxmlformats.org/officeDocument/2006/relationships/customXml" Target="../ink/ink1635.xml"/><Relationship Id="rId28" Type="http://schemas.openxmlformats.org/officeDocument/2006/relationships/image" Target="../media/image4811.png"/><Relationship Id="rId36" Type="http://schemas.openxmlformats.org/officeDocument/2006/relationships/image" Target="../media/image4850.png"/><Relationship Id="rId49" Type="http://schemas.openxmlformats.org/officeDocument/2006/relationships/customXml" Target="../ink/ink1648.xml"/><Relationship Id="rId57" Type="http://schemas.openxmlformats.org/officeDocument/2006/relationships/customXml" Target="../ink/ink1652.xml"/><Relationship Id="rId106" Type="http://schemas.openxmlformats.org/officeDocument/2006/relationships/image" Target="../media/image5190.png"/><Relationship Id="rId114" Type="http://schemas.openxmlformats.org/officeDocument/2006/relationships/image" Target="../media/image5230.png"/><Relationship Id="rId119" Type="http://schemas.openxmlformats.org/officeDocument/2006/relationships/customXml" Target="../ink/ink1683.xml"/><Relationship Id="rId127" Type="http://schemas.openxmlformats.org/officeDocument/2006/relationships/customXml" Target="../ink/ink1687.xml"/><Relationship Id="rId10" Type="http://schemas.openxmlformats.org/officeDocument/2006/relationships/image" Target="../media/image4720.png"/><Relationship Id="rId31" Type="http://schemas.openxmlformats.org/officeDocument/2006/relationships/customXml" Target="../ink/ink1639.xml"/><Relationship Id="rId44" Type="http://schemas.openxmlformats.org/officeDocument/2006/relationships/image" Target="../media/image4890.png"/><Relationship Id="rId52" Type="http://schemas.openxmlformats.org/officeDocument/2006/relationships/image" Target="../media/image4930.png"/><Relationship Id="rId60" Type="http://schemas.openxmlformats.org/officeDocument/2006/relationships/image" Target="../media/image4970.png"/><Relationship Id="rId65" Type="http://schemas.openxmlformats.org/officeDocument/2006/relationships/customXml" Target="../ink/ink1656.xml"/><Relationship Id="rId73" Type="http://schemas.openxmlformats.org/officeDocument/2006/relationships/customXml" Target="../ink/ink1660.xml"/><Relationship Id="rId78" Type="http://schemas.openxmlformats.org/officeDocument/2006/relationships/image" Target="../media/image5060.png"/><Relationship Id="rId81" Type="http://schemas.openxmlformats.org/officeDocument/2006/relationships/customXml" Target="../ink/ink1664.xml"/><Relationship Id="rId86" Type="http://schemas.openxmlformats.org/officeDocument/2006/relationships/image" Target="../media/image5090.png"/><Relationship Id="rId94" Type="http://schemas.openxmlformats.org/officeDocument/2006/relationships/image" Target="../media/image5130.png"/><Relationship Id="rId99" Type="http://schemas.openxmlformats.org/officeDocument/2006/relationships/customXml" Target="../ink/ink1673.xml"/><Relationship Id="rId101" Type="http://schemas.openxmlformats.org/officeDocument/2006/relationships/customXml" Target="../ink/ink1674.xml"/><Relationship Id="rId122" Type="http://schemas.openxmlformats.org/officeDocument/2006/relationships/image" Target="../media/image5270.png"/><Relationship Id="rId130" Type="http://schemas.openxmlformats.org/officeDocument/2006/relationships/image" Target="../media/image5311.png"/><Relationship Id="rId135" Type="http://schemas.openxmlformats.org/officeDocument/2006/relationships/customXml" Target="../ink/ink1691.xml"/><Relationship Id="rId4" Type="http://schemas.openxmlformats.org/officeDocument/2006/relationships/image" Target="../media/image4690.png"/><Relationship Id="rId9" Type="http://schemas.openxmlformats.org/officeDocument/2006/relationships/customXml" Target="../ink/ink1628.xml"/><Relationship Id="rId13" Type="http://schemas.openxmlformats.org/officeDocument/2006/relationships/customXml" Target="../ink/ink1630.xml"/><Relationship Id="rId18" Type="http://schemas.openxmlformats.org/officeDocument/2006/relationships/image" Target="../media/image4760.png"/><Relationship Id="rId39" Type="http://schemas.openxmlformats.org/officeDocument/2006/relationships/customXml" Target="../ink/ink1643.xml"/><Relationship Id="rId109" Type="http://schemas.openxmlformats.org/officeDocument/2006/relationships/customXml" Target="../ink/ink1678.xml"/><Relationship Id="rId34" Type="http://schemas.openxmlformats.org/officeDocument/2006/relationships/image" Target="../media/image4840.png"/><Relationship Id="rId50" Type="http://schemas.openxmlformats.org/officeDocument/2006/relationships/image" Target="../media/image4920.png"/><Relationship Id="rId55" Type="http://schemas.openxmlformats.org/officeDocument/2006/relationships/customXml" Target="../ink/ink1651.xml"/><Relationship Id="rId76" Type="http://schemas.openxmlformats.org/officeDocument/2006/relationships/image" Target="../media/image5050.png"/><Relationship Id="rId97" Type="http://schemas.openxmlformats.org/officeDocument/2006/relationships/customXml" Target="../ink/ink1672.xml"/><Relationship Id="rId104" Type="http://schemas.openxmlformats.org/officeDocument/2006/relationships/image" Target="../media/image5180.png"/><Relationship Id="rId120" Type="http://schemas.openxmlformats.org/officeDocument/2006/relationships/image" Target="../media/image5260.png"/><Relationship Id="rId125" Type="http://schemas.openxmlformats.org/officeDocument/2006/relationships/customXml" Target="../ink/ink1686.xml"/><Relationship Id="rId7" Type="http://schemas.openxmlformats.org/officeDocument/2006/relationships/customXml" Target="../ink/ink1627.xml"/><Relationship Id="rId71" Type="http://schemas.openxmlformats.org/officeDocument/2006/relationships/customXml" Target="../ink/ink1659.xml"/><Relationship Id="rId92" Type="http://schemas.openxmlformats.org/officeDocument/2006/relationships/image" Target="../media/image5120.png"/><Relationship Id="rId2" Type="http://schemas.openxmlformats.org/officeDocument/2006/relationships/image" Target="../media/image1105.jpeg"/><Relationship Id="rId29" Type="http://schemas.openxmlformats.org/officeDocument/2006/relationships/customXml" Target="../ink/ink1638.xml"/><Relationship Id="rId24" Type="http://schemas.openxmlformats.org/officeDocument/2006/relationships/image" Target="../media/image4790.png"/><Relationship Id="rId40" Type="http://schemas.openxmlformats.org/officeDocument/2006/relationships/image" Target="../media/image4870.png"/><Relationship Id="rId45" Type="http://schemas.openxmlformats.org/officeDocument/2006/relationships/customXml" Target="../ink/ink1646.xml"/><Relationship Id="rId66" Type="http://schemas.openxmlformats.org/officeDocument/2006/relationships/image" Target="../media/image5000.png"/><Relationship Id="rId87" Type="http://schemas.openxmlformats.org/officeDocument/2006/relationships/customXml" Target="../ink/ink1667.xml"/><Relationship Id="rId110" Type="http://schemas.openxmlformats.org/officeDocument/2006/relationships/image" Target="../media/image5211.png"/><Relationship Id="rId115" Type="http://schemas.openxmlformats.org/officeDocument/2006/relationships/customXml" Target="../ink/ink1681.xml"/><Relationship Id="rId131" Type="http://schemas.openxmlformats.org/officeDocument/2006/relationships/customXml" Target="../ink/ink1689.xml"/><Relationship Id="rId136" Type="http://schemas.openxmlformats.org/officeDocument/2006/relationships/image" Target="../media/image5340.png"/><Relationship Id="rId61" Type="http://schemas.openxmlformats.org/officeDocument/2006/relationships/customXml" Target="../ink/ink1654.xml"/><Relationship Id="rId82" Type="http://schemas.openxmlformats.org/officeDocument/2006/relationships/image" Target="../media/image5080.png"/><Relationship Id="rId19" Type="http://schemas.openxmlformats.org/officeDocument/2006/relationships/customXml" Target="../ink/ink1633.xml"/><Relationship Id="rId14" Type="http://schemas.openxmlformats.org/officeDocument/2006/relationships/image" Target="../media/image4740.png"/><Relationship Id="rId30" Type="http://schemas.openxmlformats.org/officeDocument/2006/relationships/image" Target="../media/image4820.png"/><Relationship Id="rId35" Type="http://schemas.openxmlformats.org/officeDocument/2006/relationships/customXml" Target="../ink/ink1641.xml"/><Relationship Id="rId56" Type="http://schemas.openxmlformats.org/officeDocument/2006/relationships/image" Target="../media/image4950.png"/><Relationship Id="rId77" Type="http://schemas.openxmlformats.org/officeDocument/2006/relationships/customXml" Target="../ink/ink1662.xml"/><Relationship Id="rId100" Type="http://schemas.openxmlformats.org/officeDocument/2006/relationships/image" Target="../media/image5160.png"/><Relationship Id="rId105" Type="http://schemas.openxmlformats.org/officeDocument/2006/relationships/customXml" Target="../ink/ink1676.xml"/><Relationship Id="rId126" Type="http://schemas.openxmlformats.org/officeDocument/2006/relationships/image" Target="../media/image529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hyperlink" Target="mailto:pigliaru@unica.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0.png"/><Relationship Id="rId2" Type="http://schemas.openxmlformats.org/officeDocument/2006/relationships/customXml" Target="../ink/ink169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9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" Type="http://schemas.openxmlformats.org/officeDocument/2006/relationships/image" Target="../media/image4.png"/><Relationship Id="rId21" Type="http://schemas.openxmlformats.org/officeDocument/2006/relationships/image" Target="../media/image13.png"/><Relationship Id="rId7" Type="http://schemas.openxmlformats.org/officeDocument/2006/relationships/image" Target="../media/image6.png"/><Relationship Id="rId12" Type="http://schemas.openxmlformats.org/officeDocument/2006/relationships/customXml" Target="../ink/ink7.xml"/><Relationship Id="rId17" Type="http://schemas.openxmlformats.org/officeDocument/2006/relationships/image" Target="../media/image11.png"/><Relationship Id="rId25" Type="http://schemas.openxmlformats.org/officeDocument/2006/relationships/image" Target="../media/image15.png"/><Relationship Id="rId2" Type="http://schemas.openxmlformats.org/officeDocument/2006/relationships/customXml" Target="../ink/ink2.xml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image" Target="../media/image8.png"/><Relationship Id="rId24" Type="http://schemas.openxmlformats.org/officeDocument/2006/relationships/customXml" Target="../ink/ink13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customXml" Target="../ink/ink6.xml"/><Relationship Id="rId19" Type="http://schemas.openxmlformats.org/officeDocument/2006/relationships/image" Target="../media/image12.png"/><Relationship Id="rId4" Type="http://schemas.openxmlformats.org/officeDocument/2006/relationships/customXml" Target="../ink/ink3.xml"/><Relationship Id="rId9" Type="http://schemas.openxmlformats.org/officeDocument/2006/relationships/image" Target="../media/image7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0.xml"/><Relationship Id="rId18" Type="http://schemas.openxmlformats.org/officeDocument/2006/relationships/image" Target="../media/image23.png"/><Relationship Id="rId26" Type="http://schemas.openxmlformats.org/officeDocument/2006/relationships/image" Target="../media/image27.png"/><Relationship Id="rId39" Type="http://schemas.openxmlformats.org/officeDocument/2006/relationships/image" Target="../media/image33.png"/><Relationship Id="rId3" Type="http://schemas.openxmlformats.org/officeDocument/2006/relationships/customXml" Target="../ink/ink15.xml"/><Relationship Id="rId21" Type="http://schemas.openxmlformats.org/officeDocument/2006/relationships/customXml" Target="../ink/ink24.xml"/><Relationship Id="rId34" Type="http://schemas.openxmlformats.org/officeDocument/2006/relationships/image" Target="../media/image31.png"/><Relationship Id="rId42" Type="http://schemas.openxmlformats.org/officeDocument/2006/relationships/customXml" Target="../ink/ink35.xml"/><Relationship Id="rId47" Type="http://schemas.openxmlformats.org/officeDocument/2006/relationships/image" Target="../media/image37.png"/><Relationship Id="rId7" Type="http://schemas.openxmlformats.org/officeDocument/2006/relationships/customXml" Target="../ink/ink17.xml"/><Relationship Id="rId12" Type="http://schemas.openxmlformats.org/officeDocument/2006/relationships/image" Target="../media/image20.png"/><Relationship Id="rId17" Type="http://schemas.openxmlformats.org/officeDocument/2006/relationships/customXml" Target="../ink/ink22.xml"/><Relationship Id="rId25" Type="http://schemas.openxmlformats.org/officeDocument/2006/relationships/customXml" Target="../ink/ink26.xml"/><Relationship Id="rId33" Type="http://schemas.openxmlformats.org/officeDocument/2006/relationships/customXml" Target="../ink/ink30.xml"/><Relationship Id="rId38" Type="http://schemas.openxmlformats.org/officeDocument/2006/relationships/customXml" Target="../ink/ink33.xml"/><Relationship Id="rId46" Type="http://schemas.openxmlformats.org/officeDocument/2006/relationships/customXml" Target="../ink/ink37.xml"/><Relationship Id="rId2" Type="http://schemas.openxmlformats.org/officeDocument/2006/relationships/image" Target="../media/image17.png"/><Relationship Id="rId16" Type="http://schemas.openxmlformats.org/officeDocument/2006/relationships/image" Target="../media/image22.png"/><Relationship Id="rId20" Type="http://schemas.openxmlformats.org/officeDocument/2006/relationships/image" Target="../media/image24.png"/><Relationship Id="rId29" Type="http://schemas.openxmlformats.org/officeDocument/2006/relationships/customXml" Target="../ink/ink28.xml"/><Relationship Id="rId41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0.png"/><Relationship Id="rId11" Type="http://schemas.openxmlformats.org/officeDocument/2006/relationships/customXml" Target="../ink/ink19.xml"/><Relationship Id="rId24" Type="http://schemas.openxmlformats.org/officeDocument/2006/relationships/image" Target="../media/image26.png"/><Relationship Id="rId32" Type="http://schemas.openxmlformats.org/officeDocument/2006/relationships/image" Target="../media/image30.png"/><Relationship Id="rId37" Type="http://schemas.openxmlformats.org/officeDocument/2006/relationships/customXml" Target="../ink/ink32.xml"/><Relationship Id="rId40" Type="http://schemas.openxmlformats.org/officeDocument/2006/relationships/customXml" Target="../ink/ink34.xml"/><Relationship Id="rId45" Type="http://schemas.openxmlformats.org/officeDocument/2006/relationships/image" Target="../media/image36.png"/><Relationship Id="rId5" Type="http://schemas.openxmlformats.org/officeDocument/2006/relationships/customXml" Target="../ink/ink16.xml"/><Relationship Id="rId15" Type="http://schemas.openxmlformats.org/officeDocument/2006/relationships/customXml" Target="../ink/ink21.xml"/><Relationship Id="rId23" Type="http://schemas.openxmlformats.org/officeDocument/2006/relationships/customXml" Target="../ink/ink25.xml"/><Relationship Id="rId28" Type="http://schemas.openxmlformats.org/officeDocument/2006/relationships/image" Target="../media/image28.png"/><Relationship Id="rId36" Type="http://schemas.openxmlformats.org/officeDocument/2006/relationships/image" Target="../media/image32.png"/><Relationship Id="rId49" Type="http://schemas.openxmlformats.org/officeDocument/2006/relationships/image" Target="../media/image38.png"/><Relationship Id="rId10" Type="http://schemas.openxmlformats.org/officeDocument/2006/relationships/image" Target="../media/image19.png"/><Relationship Id="rId19" Type="http://schemas.openxmlformats.org/officeDocument/2006/relationships/customXml" Target="../ink/ink23.xml"/><Relationship Id="rId31" Type="http://schemas.openxmlformats.org/officeDocument/2006/relationships/customXml" Target="../ink/ink29.xml"/><Relationship Id="rId44" Type="http://schemas.openxmlformats.org/officeDocument/2006/relationships/customXml" Target="../ink/ink36.xml"/><Relationship Id="rId4" Type="http://schemas.openxmlformats.org/officeDocument/2006/relationships/image" Target="../media/image1610.png"/><Relationship Id="rId9" Type="http://schemas.openxmlformats.org/officeDocument/2006/relationships/customXml" Target="../ink/ink18.xml"/><Relationship Id="rId14" Type="http://schemas.openxmlformats.org/officeDocument/2006/relationships/image" Target="../media/image21.png"/><Relationship Id="rId22" Type="http://schemas.openxmlformats.org/officeDocument/2006/relationships/image" Target="../media/image25.png"/><Relationship Id="rId27" Type="http://schemas.openxmlformats.org/officeDocument/2006/relationships/customXml" Target="../ink/ink27.xml"/><Relationship Id="rId30" Type="http://schemas.openxmlformats.org/officeDocument/2006/relationships/image" Target="../media/image29.png"/><Relationship Id="rId35" Type="http://schemas.openxmlformats.org/officeDocument/2006/relationships/customXml" Target="../ink/ink31.xml"/><Relationship Id="rId43" Type="http://schemas.openxmlformats.org/officeDocument/2006/relationships/image" Target="../media/image35.png"/><Relationship Id="rId48" Type="http://schemas.openxmlformats.org/officeDocument/2006/relationships/customXml" Target="../ink/ink38.xml"/><Relationship Id="rId8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9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customXml" Target="../ink/ink40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customXml" Target="../ink/ink41.xml"/><Relationship Id="rId7" Type="http://schemas.openxmlformats.org/officeDocument/2006/relationships/customXml" Target="../ink/ink4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customXml" Target="../ink/ink4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910764" y="2017713"/>
            <a:ext cx="4510548" cy="8636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4000" dirty="0">
                <a:solidFill>
                  <a:schemeClr val="tx1"/>
                </a:solidFill>
              </a:rPr>
              <a:t>Economia </a:t>
            </a:r>
            <a:r>
              <a:rPr lang="en-US" sz="4000" dirty="0" err="1">
                <a:solidFill>
                  <a:schemeClr val="tx1"/>
                </a:solidFill>
              </a:rPr>
              <a:t>Politica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691891" y="3628973"/>
            <a:ext cx="4882941" cy="1296988"/>
          </a:xfrm>
          <a:noFill/>
        </p:spPr>
        <p:txBody>
          <a:bodyPr lIns="92075" tIns="46038" rIns="92075" bIns="46038"/>
          <a:lstStyle/>
          <a:p>
            <a:pPr marL="342900" indent="-342900" algn="l" eaLnBrk="1" hangingPunct="1">
              <a:lnSpc>
                <a:spcPct val="80000"/>
              </a:lnSpc>
              <a:tabLst>
                <a:tab pos="333375" algn="l"/>
                <a:tab pos="857250" algn="l"/>
              </a:tabLst>
            </a:pPr>
            <a:r>
              <a:rPr lang="en-US" sz="3200" b="1" dirty="0"/>
              <a:t>Prof. Francesco </a:t>
            </a:r>
            <a:r>
              <a:rPr lang="en-US" sz="3200" b="1" dirty="0" err="1"/>
              <a:t>Pigliaru</a:t>
            </a:r>
            <a:endParaRPr lang="en-US" sz="3200" b="1" dirty="0"/>
          </a:p>
          <a:p>
            <a:pPr marL="342900" indent="-342900" algn="l" eaLnBrk="1" hangingPunct="1">
              <a:lnSpc>
                <a:spcPct val="80000"/>
              </a:lnSpc>
              <a:tabLst>
                <a:tab pos="333375" algn="l"/>
                <a:tab pos="857250" algn="l"/>
              </a:tabLst>
            </a:pPr>
            <a:endParaRPr lang="en-US" sz="2400" dirty="0"/>
          </a:p>
          <a:p>
            <a:pPr marL="342900" indent="-342900" algn="ctr" eaLnBrk="1" hangingPunct="1">
              <a:lnSpc>
                <a:spcPct val="80000"/>
              </a:lnSpc>
              <a:tabLst>
                <a:tab pos="333375" algn="l"/>
                <a:tab pos="857250" algn="l"/>
              </a:tabLst>
            </a:pP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err="1">
                <a:solidFill>
                  <a:schemeClr val="tx1"/>
                </a:solidFill>
              </a:rPr>
              <a:t>matricole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dispari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 marL="342900" indent="-342900" algn="l" eaLnBrk="1" hangingPunct="1">
              <a:lnSpc>
                <a:spcPct val="80000"/>
              </a:lnSpc>
              <a:tabLst>
                <a:tab pos="333375" algn="l"/>
                <a:tab pos="857250" algn="l"/>
              </a:tabLst>
            </a:pPr>
            <a:endParaRPr lang="en-US" sz="2400" dirty="0"/>
          </a:p>
          <a:p>
            <a:pPr marL="342900" indent="-342900" algn="l" eaLnBrk="1" hangingPunct="1">
              <a:lnSpc>
                <a:spcPct val="80000"/>
              </a:lnSpc>
              <a:tabLst>
                <a:tab pos="333375" algn="l"/>
                <a:tab pos="857250" algn="l"/>
              </a:tabLst>
            </a:pPr>
            <a:r>
              <a:rPr lang="en-US" sz="2400" dirty="0"/>
              <a:t> </a:t>
            </a:r>
          </a:p>
        </p:txBody>
      </p:sp>
      <p:pic>
        <p:nvPicPr>
          <p:cNvPr id="2056" name="Picture 8" descr="Chap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9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916238" y="233363"/>
            <a:ext cx="6227762" cy="1323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dirty="0" err="1">
                <a:latin typeface="Tahoma" pitchFamily="34" charset="0"/>
              </a:rPr>
              <a:t>Corso</a:t>
            </a:r>
            <a:r>
              <a:rPr lang="en-US" sz="3200" b="1" dirty="0">
                <a:latin typeface="Tahoma" pitchFamily="34" charset="0"/>
              </a:rPr>
              <a:t> </a:t>
            </a:r>
            <a:r>
              <a:rPr lang="en-US" sz="3200" b="1" dirty="0" err="1">
                <a:latin typeface="Tahoma" pitchFamily="34" charset="0"/>
              </a:rPr>
              <a:t>di</a:t>
            </a:r>
            <a:r>
              <a:rPr lang="en-US" sz="3200" b="1" dirty="0">
                <a:latin typeface="Tahoma" pitchFamily="34" charset="0"/>
              </a:rPr>
              <a:t> </a:t>
            </a:r>
            <a:r>
              <a:rPr lang="en-US" sz="3200" b="1" dirty="0" err="1">
                <a:latin typeface="Tahoma" pitchFamily="34" charset="0"/>
              </a:rPr>
              <a:t>laurea</a:t>
            </a:r>
            <a:r>
              <a:rPr lang="en-US" sz="3200" b="1" dirty="0">
                <a:latin typeface="Tahoma" pitchFamily="34" charset="0"/>
              </a:rPr>
              <a:t> in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3200" b="1" dirty="0" err="1">
                <a:latin typeface="Tahoma" pitchFamily="34" charset="0"/>
              </a:rPr>
              <a:t>Giurisprudenza</a:t>
            </a:r>
            <a:endParaRPr lang="en-US" sz="3200" b="1" dirty="0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4000" b="1">
                <a:solidFill>
                  <a:srgbClr val="A50021"/>
                </a:solidFill>
              </a:rPr>
              <a:t>Come studiare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195" y="1484313"/>
            <a:ext cx="8580824" cy="4105275"/>
          </a:xfrm>
        </p:spPr>
        <p:txBody>
          <a:bodyPr/>
          <a:lstStyle/>
          <a:p>
            <a:pPr eaLnBrk="1" hangingPunct="1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800" dirty="0" err="1"/>
              <a:t>Chiedetevi</a:t>
            </a:r>
            <a:r>
              <a:rPr lang="en-US" sz="2800" dirty="0"/>
              <a:t> </a:t>
            </a:r>
            <a:r>
              <a:rPr lang="en-US" sz="2800" dirty="0" err="1"/>
              <a:t>sempre</a:t>
            </a:r>
            <a:r>
              <a:rPr lang="en-US" sz="2800" dirty="0"/>
              <a:t> “il </a:t>
            </a:r>
            <a:r>
              <a:rPr lang="en-US" sz="2800" dirty="0" err="1"/>
              <a:t>perchè</a:t>
            </a:r>
            <a:r>
              <a:rPr lang="en-US" sz="2800" dirty="0"/>
              <a:t> “ di </a:t>
            </a:r>
            <a:r>
              <a:rPr lang="en-US" sz="2800" dirty="0" err="1"/>
              <a:t>ciascuna</a:t>
            </a:r>
            <a:r>
              <a:rPr lang="en-US" sz="2800" dirty="0"/>
              <a:t> </a:t>
            </a:r>
            <a:r>
              <a:rPr lang="en-US" sz="2800" dirty="0" err="1"/>
              <a:t>affermazione</a:t>
            </a:r>
            <a:endParaRPr lang="en-US" sz="2800" dirty="0"/>
          </a:p>
          <a:p>
            <a:pPr eaLnBrk="1" hangingPunct="1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800" dirty="0" err="1"/>
              <a:t>Ragionate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0000"/>
                </a:solidFill>
              </a:rPr>
              <a:t>non </a:t>
            </a:r>
            <a:r>
              <a:rPr lang="en-US" sz="2800" dirty="0" err="1">
                <a:solidFill>
                  <a:srgbClr val="FF0000"/>
                </a:solidFill>
              </a:rPr>
              <a:t>studiate</a:t>
            </a:r>
            <a:r>
              <a:rPr lang="en-US" sz="2800" dirty="0">
                <a:solidFill>
                  <a:srgbClr val="FF0000"/>
                </a:solidFill>
              </a:rPr>
              <a:t> a </a:t>
            </a:r>
            <a:r>
              <a:rPr lang="en-US" sz="2800" dirty="0" err="1">
                <a:solidFill>
                  <a:srgbClr val="FF0000"/>
                </a:solidFill>
              </a:rPr>
              <a:t>memoria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800" dirty="0" err="1"/>
              <a:t>Acquisite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totale</a:t>
            </a:r>
            <a:r>
              <a:rPr lang="en-US" sz="2800" dirty="0"/>
              <a:t> </a:t>
            </a:r>
            <a:r>
              <a:rPr lang="en-US" sz="2800" dirty="0" err="1"/>
              <a:t>padronanza</a:t>
            </a:r>
            <a:r>
              <a:rPr lang="en-US" sz="2800" dirty="0"/>
              <a:t> </a:t>
            </a:r>
            <a:r>
              <a:rPr lang="en-US" sz="2800" dirty="0" err="1"/>
              <a:t>dei</a:t>
            </a:r>
            <a:r>
              <a:rPr lang="en-US" sz="2800" dirty="0"/>
              <a:t> </a:t>
            </a:r>
            <a:r>
              <a:rPr lang="en-US" sz="2800" dirty="0" err="1"/>
              <a:t>grafici</a:t>
            </a:r>
            <a:endParaRPr lang="en-US" sz="2800" dirty="0"/>
          </a:p>
          <a:p>
            <a:pPr eaLnBrk="1" hangingPunct="1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800" dirty="0" err="1"/>
              <a:t>Abituatevi</a:t>
            </a:r>
            <a:r>
              <a:rPr lang="en-US" sz="2800" dirty="0"/>
              <a:t> a </a:t>
            </a:r>
            <a:r>
              <a:rPr lang="en-US" sz="2800" dirty="0" err="1"/>
              <a:t>rispondere</a:t>
            </a:r>
            <a:r>
              <a:rPr lang="en-US" sz="2800" dirty="0"/>
              <a:t> in forma </a:t>
            </a:r>
            <a:r>
              <a:rPr lang="en-US" sz="2800" dirty="0" err="1"/>
              <a:t>scritta</a:t>
            </a:r>
            <a:r>
              <a:rPr lang="en-US" sz="2800" dirty="0"/>
              <a:t> </a:t>
            </a:r>
            <a:r>
              <a:rPr lang="en-US" sz="2800" dirty="0" err="1"/>
              <a:t>alle</a:t>
            </a:r>
            <a:r>
              <a:rPr lang="en-US" sz="2800" dirty="0"/>
              <a:t> </a:t>
            </a:r>
            <a:r>
              <a:rPr lang="en-US" sz="2800" dirty="0" err="1"/>
              <a:t>domande</a:t>
            </a:r>
            <a:r>
              <a:rPr lang="en-US" sz="2800" dirty="0"/>
              <a:t> </a:t>
            </a:r>
            <a:r>
              <a:rPr lang="en-US" sz="2800" dirty="0" err="1"/>
              <a:t>ragionando</a:t>
            </a:r>
            <a:r>
              <a:rPr lang="en-US" sz="2800" dirty="0"/>
              <a:t> e </a:t>
            </a:r>
            <a:r>
              <a:rPr lang="en-US" sz="2800" dirty="0" err="1"/>
              <a:t>facendo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grafici</a:t>
            </a:r>
            <a:endParaRPr lang="en-US" sz="2800" dirty="0"/>
          </a:p>
          <a:p>
            <a:pPr eaLnBrk="1" hangingPunct="1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800" dirty="0" err="1"/>
              <a:t>Cercate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collegamenti</a:t>
            </a:r>
            <a:r>
              <a:rPr lang="en-US" sz="2800" dirty="0"/>
              <a:t>, le component </a:t>
            </a:r>
            <a:r>
              <a:rPr lang="en-US" sz="2800" dirty="0" err="1"/>
              <a:t>comuni</a:t>
            </a:r>
            <a:r>
              <a:rPr lang="en-US" sz="2800" dirty="0"/>
              <a:t> </a:t>
            </a:r>
            <a:r>
              <a:rPr lang="en-US" sz="2800" dirty="0" err="1"/>
              <a:t>tra</a:t>
            </a:r>
            <a:r>
              <a:rPr lang="en-US" sz="2800" dirty="0"/>
              <a:t> </a:t>
            </a:r>
            <a:r>
              <a:rPr lang="en-US" sz="2800" dirty="0" err="1"/>
              <a:t>argomenti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0000"/>
                </a:solidFill>
              </a:rPr>
              <a:t>apparentemente</a:t>
            </a:r>
            <a:r>
              <a:rPr lang="en-US" sz="2800" dirty="0"/>
              <a:t> molto </a:t>
            </a:r>
            <a:r>
              <a:rPr lang="en-US" sz="2800" dirty="0" err="1"/>
              <a:t>diversi</a:t>
            </a:r>
            <a:endParaRPr lang="en-US" sz="2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C9D16-FD51-4569-A325-92F53CDD8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Diritto ed economia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85EEF93A-3B89-4908-ADAB-7A0DBDCF41B9}"/>
                  </a:ext>
                </a:extLst>
              </p14:cNvPr>
              <p14:cNvContentPartPr/>
              <p14:nvPr/>
            </p14:nvContentPartPr>
            <p14:xfrm>
              <a:off x="1120019" y="940600"/>
              <a:ext cx="8280" cy="324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85EEF93A-3B89-4908-ADAB-7A0DBDCF41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1019" y="931600"/>
                <a:ext cx="25920" cy="20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0D4FEAF8-3EC3-4C38-B1BC-E18BB721D9A5}"/>
              </a:ext>
            </a:extLst>
          </p:cNvPr>
          <p:cNvGrpSpPr/>
          <p:nvPr/>
        </p:nvGrpSpPr>
        <p:grpSpPr>
          <a:xfrm>
            <a:off x="880979" y="1536760"/>
            <a:ext cx="1126440" cy="354600"/>
            <a:chOff x="880979" y="1536760"/>
            <a:chExt cx="1126440" cy="35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45DDF7F5-B572-4F7C-934B-C31B388D3BEC}"/>
                    </a:ext>
                  </a:extLst>
                </p14:cNvPr>
                <p14:cNvContentPartPr/>
                <p14:nvPr/>
              </p14:nvContentPartPr>
              <p14:xfrm>
                <a:off x="880979" y="1536760"/>
                <a:ext cx="217800" cy="32940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45DDF7F5-B572-4F7C-934B-C31B388D3BE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2339" y="1528120"/>
                  <a:ext cx="235440" cy="34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A848AB06-767C-4685-BE4B-1F392D16405E}"/>
                    </a:ext>
                  </a:extLst>
                </p14:cNvPr>
                <p14:cNvContentPartPr/>
                <p14:nvPr/>
              </p14:nvContentPartPr>
              <p14:xfrm>
                <a:off x="1138019" y="1673200"/>
                <a:ext cx="302040" cy="21816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A848AB06-767C-4685-BE4B-1F392D16405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129019" y="1664200"/>
                  <a:ext cx="31968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A80EC382-ADBB-4939-AD66-FF0E07B313A2}"/>
                    </a:ext>
                  </a:extLst>
                </p14:cNvPr>
                <p14:cNvContentPartPr/>
                <p14:nvPr/>
              </p14:nvContentPartPr>
              <p14:xfrm>
                <a:off x="1376699" y="1620640"/>
                <a:ext cx="12600" cy="540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A80EC382-ADBB-4939-AD66-FF0E07B313A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368059" y="1611640"/>
                  <a:ext cx="302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E672C64C-776F-44C6-BF15-D87C3C8C67A1}"/>
                    </a:ext>
                  </a:extLst>
                </p14:cNvPr>
                <p14:cNvContentPartPr/>
                <p14:nvPr/>
              </p14:nvContentPartPr>
              <p14:xfrm>
                <a:off x="1498739" y="1662400"/>
                <a:ext cx="508680" cy="19404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E672C64C-776F-44C6-BF15-D87C3C8C67A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489739" y="1653400"/>
                  <a:ext cx="526320" cy="2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0CB209FC-303A-460A-B5A2-13F116C9D469}"/>
                    </a:ext>
                  </a:extLst>
                </p14:cNvPr>
                <p14:cNvContentPartPr/>
                <p14:nvPr/>
              </p14:nvContentPartPr>
              <p14:xfrm>
                <a:off x="1926059" y="1572040"/>
                <a:ext cx="360" cy="324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0CB209FC-303A-460A-B5A2-13F116C9D46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917419" y="1563400"/>
                  <a:ext cx="18000" cy="2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AC2D7F25-E697-4AE2-8FF5-A5CD796CE786}"/>
              </a:ext>
            </a:extLst>
          </p:cNvPr>
          <p:cNvGrpSpPr/>
          <p:nvPr/>
        </p:nvGrpSpPr>
        <p:grpSpPr>
          <a:xfrm>
            <a:off x="2234579" y="1518760"/>
            <a:ext cx="2025360" cy="421200"/>
            <a:chOff x="2234579" y="1518760"/>
            <a:chExt cx="2025360" cy="421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BC8C2DB6-4B8C-4B22-833B-02442C9290BC}"/>
                    </a:ext>
                  </a:extLst>
                </p14:cNvPr>
                <p14:cNvContentPartPr/>
                <p14:nvPr/>
              </p14:nvContentPartPr>
              <p14:xfrm>
                <a:off x="2234579" y="1638640"/>
                <a:ext cx="379440" cy="12600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BC8C2DB6-4B8C-4B22-833B-02442C9290B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225579" y="1630000"/>
                  <a:ext cx="397080" cy="14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009BF743-469D-4101-9132-9A5E1475F665}"/>
                    </a:ext>
                  </a:extLst>
                </p14:cNvPr>
                <p14:cNvContentPartPr/>
                <p14:nvPr/>
              </p14:nvContentPartPr>
              <p14:xfrm>
                <a:off x="2289659" y="1518760"/>
                <a:ext cx="360" cy="1548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009BF743-469D-4101-9132-9A5E1475F66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280659" y="1509760"/>
                  <a:ext cx="18000" cy="3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D6E49968-173C-40A3-A469-991D0E888407}"/>
                    </a:ext>
                  </a:extLst>
                </p14:cNvPr>
                <p14:cNvContentPartPr/>
                <p14:nvPr/>
              </p14:nvContentPartPr>
              <p14:xfrm>
                <a:off x="2689619" y="1654840"/>
                <a:ext cx="92520" cy="28512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D6E49968-173C-40A3-A469-991D0E88840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80979" y="1646200"/>
                  <a:ext cx="110160" cy="30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FEAF3044-3508-41C8-9812-6DC0195226B0}"/>
                    </a:ext>
                  </a:extLst>
                </p14:cNvPr>
                <p14:cNvContentPartPr/>
                <p14:nvPr/>
              </p14:nvContentPartPr>
              <p14:xfrm>
                <a:off x="2818859" y="1712440"/>
                <a:ext cx="124200" cy="9288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FEAF3044-3508-41C8-9812-6DC0195226B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09859" y="1703440"/>
                  <a:ext cx="14184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5FFCBBD0-AE58-414E-9283-6FB1D0E4A73A}"/>
                    </a:ext>
                  </a:extLst>
                </p14:cNvPr>
                <p14:cNvContentPartPr/>
                <p14:nvPr/>
              </p14:nvContentPartPr>
              <p14:xfrm>
                <a:off x="3020459" y="1664920"/>
                <a:ext cx="79920" cy="12132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5FFCBBD0-AE58-414E-9283-6FB1D0E4A73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011819" y="1656280"/>
                  <a:ext cx="9756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AD349124-B777-4197-A536-5A6A61A5B475}"/>
                    </a:ext>
                  </a:extLst>
                </p14:cNvPr>
                <p14:cNvContentPartPr/>
                <p14:nvPr/>
              </p14:nvContentPartPr>
              <p14:xfrm>
                <a:off x="3148619" y="1575280"/>
                <a:ext cx="24840" cy="19512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AD349124-B777-4197-A536-5A6A61A5B47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139979" y="1566280"/>
                  <a:ext cx="4248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C415301B-BAB8-4A12-B72D-A42388018A7D}"/>
                    </a:ext>
                  </a:extLst>
                </p14:cNvPr>
                <p14:cNvContentPartPr/>
                <p14:nvPr/>
              </p14:nvContentPartPr>
              <p14:xfrm>
                <a:off x="3148259" y="1673200"/>
                <a:ext cx="304200" cy="11304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C415301B-BAB8-4A12-B72D-A42388018A7D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139619" y="1664560"/>
                  <a:ext cx="32184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24832BD7-BCF8-47B6-8808-0D26E0113D2C}"/>
                    </a:ext>
                  </a:extLst>
                </p14:cNvPr>
                <p14:cNvContentPartPr/>
                <p14:nvPr/>
              </p14:nvContentPartPr>
              <p14:xfrm>
                <a:off x="3471179" y="1670320"/>
                <a:ext cx="135000" cy="10836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24832BD7-BCF8-47B6-8808-0D26E0113D2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462539" y="1661320"/>
                  <a:ext cx="15264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1ACD9B6F-1CC7-4A9D-99F9-15D03DAD662F}"/>
                    </a:ext>
                  </a:extLst>
                </p14:cNvPr>
                <p14:cNvContentPartPr/>
                <p14:nvPr/>
              </p14:nvContentPartPr>
              <p14:xfrm>
                <a:off x="3632819" y="1593280"/>
                <a:ext cx="133920" cy="19404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1ACD9B6F-1CC7-4A9D-99F9-15D03DAD662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3819" y="1584640"/>
                  <a:ext cx="151560" cy="2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4E8F7A79-C74B-4E13-83AF-893774B6BF3B}"/>
                    </a:ext>
                  </a:extLst>
                </p14:cNvPr>
                <p14:cNvContentPartPr/>
                <p14:nvPr/>
              </p14:nvContentPartPr>
              <p14:xfrm>
                <a:off x="3714539" y="1585360"/>
                <a:ext cx="3600" cy="25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4E8F7A79-C74B-4E13-83AF-893774B6BF3B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705899" y="1576360"/>
                  <a:ext cx="212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68F32A42-DDD8-49E6-88A9-769D97226A12}"/>
                    </a:ext>
                  </a:extLst>
                </p14:cNvPr>
                <p14:cNvContentPartPr/>
                <p14:nvPr/>
              </p14:nvContentPartPr>
              <p14:xfrm>
                <a:off x="3946739" y="1612360"/>
                <a:ext cx="12960" cy="23004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68F32A42-DDD8-49E6-88A9-769D97226A12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938099" y="1603720"/>
                  <a:ext cx="3060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B43A18B0-40D5-4A8F-A624-A735F1ECE5D2}"/>
                    </a:ext>
                  </a:extLst>
                </p14:cNvPr>
                <p14:cNvContentPartPr/>
                <p14:nvPr/>
              </p14:nvContentPartPr>
              <p14:xfrm>
                <a:off x="3939899" y="1632520"/>
                <a:ext cx="320040" cy="12564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B43A18B0-40D5-4A8F-A624-A735F1ECE5D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931259" y="1623520"/>
                  <a:ext cx="337680" cy="143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5C57EDC6-0F14-4FB7-BA1A-5A26FF346161}"/>
              </a:ext>
            </a:extLst>
          </p:cNvPr>
          <p:cNvGrpSpPr/>
          <p:nvPr/>
        </p:nvGrpSpPr>
        <p:grpSpPr>
          <a:xfrm>
            <a:off x="4520579" y="1502560"/>
            <a:ext cx="1558080" cy="276120"/>
            <a:chOff x="4520579" y="1502560"/>
            <a:chExt cx="1558080" cy="276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476C733C-4C98-46B3-BCDB-EE972647D4A9}"/>
                    </a:ext>
                  </a:extLst>
                </p14:cNvPr>
                <p14:cNvContentPartPr/>
                <p14:nvPr/>
              </p14:nvContentPartPr>
              <p14:xfrm>
                <a:off x="4520579" y="1528840"/>
                <a:ext cx="357120" cy="21780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476C733C-4C98-46B3-BCDB-EE972647D4A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511939" y="1519840"/>
                  <a:ext cx="37476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2" name="Input penna 31">
                  <a:extLst>
                    <a:ext uri="{FF2B5EF4-FFF2-40B4-BE49-F238E27FC236}">
                      <a16:creationId xmlns:a16="http://schemas.microsoft.com/office/drawing/2014/main" id="{4D9112E9-8B05-4C2F-8CB2-33135AEE1814}"/>
                    </a:ext>
                  </a:extLst>
                </p14:cNvPr>
                <p14:cNvContentPartPr/>
                <p14:nvPr/>
              </p14:nvContentPartPr>
              <p14:xfrm>
                <a:off x="4830539" y="1530640"/>
                <a:ext cx="11520" cy="360"/>
              </p14:xfrm>
            </p:contentPart>
          </mc:Choice>
          <mc:Fallback xmlns="">
            <p:pic>
              <p:nvPicPr>
                <p:cNvPr id="32" name="Input penna 31">
                  <a:extLst>
                    <a:ext uri="{FF2B5EF4-FFF2-40B4-BE49-F238E27FC236}">
                      <a16:creationId xmlns:a16="http://schemas.microsoft.com/office/drawing/2014/main" id="{4D9112E9-8B05-4C2F-8CB2-33135AEE181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821539" y="1522000"/>
                  <a:ext cx="291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F69446B2-E909-4974-A6D6-C0A64542506F}"/>
                    </a:ext>
                  </a:extLst>
                </p14:cNvPr>
                <p14:cNvContentPartPr/>
                <p14:nvPr/>
              </p14:nvContentPartPr>
              <p14:xfrm>
                <a:off x="5007659" y="1565920"/>
                <a:ext cx="584640" cy="212760"/>
              </p14:xfrm>
            </p:contentPart>
          </mc:Choice>
          <mc:Fallback xmlns=""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F69446B2-E909-4974-A6D6-C0A64542506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998659" y="1556920"/>
                  <a:ext cx="60228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4" name="Input penna 33">
                  <a:extLst>
                    <a:ext uri="{FF2B5EF4-FFF2-40B4-BE49-F238E27FC236}">
                      <a16:creationId xmlns:a16="http://schemas.microsoft.com/office/drawing/2014/main" id="{3E2274D0-F8FD-4B72-A06D-B96507B2B79F}"/>
                    </a:ext>
                  </a:extLst>
                </p14:cNvPr>
                <p14:cNvContentPartPr/>
                <p14:nvPr/>
              </p14:nvContentPartPr>
              <p14:xfrm>
                <a:off x="5624699" y="1512640"/>
                <a:ext cx="285840" cy="214200"/>
              </p14:xfrm>
            </p:contentPart>
          </mc:Choice>
          <mc:Fallback xmlns="">
            <p:pic>
              <p:nvPicPr>
                <p:cNvPr id="34" name="Input penna 33">
                  <a:extLst>
                    <a:ext uri="{FF2B5EF4-FFF2-40B4-BE49-F238E27FC236}">
                      <a16:creationId xmlns:a16="http://schemas.microsoft.com/office/drawing/2014/main" id="{3E2274D0-F8FD-4B72-A06D-B96507B2B79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15699" y="1503640"/>
                  <a:ext cx="30348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8987E734-4472-4BAA-885E-7ADB6DA4C6DF}"/>
                    </a:ext>
                  </a:extLst>
                </p14:cNvPr>
                <p14:cNvContentPartPr/>
                <p14:nvPr/>
              </p14:nvContentPartPr>
              <p14:xfrm>
                <a:off x="5874179" y="1502560"/>
                <a:ext cx="2520" cy="324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8987E734-4472-4BAA-885E-7ADB6DA4C6D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865539" y="1493560"/>
                  <a:ext cx="2016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6" name="Input penna 35">
                  <a:extLst>
                    <a:ext uri="{FF2B5EF4-FFF2-40B4-BE49-F238E27FC236}">
                      <a16:creationId xmlns:a16="http://schemas.microsoft.com/office/drawing/2014/main" id="{95497437-223A-41B1-888E-BC35F4F5E211}"/>
                    </a:ext>
                  </a:extLst>
                </p14:cNvPr>
                <p14:cNvContentPartPr/>
                <p14:nvPr/>
              </p14:nvContentPartPr>
              <p14:xfrm>
                <a:off x="5933939" y="1634680"/>
                <a:ext cx="144720" cy="93960"/>
              </p14:xfrm>
            </p:contentPart>
          </mc:Choice>
          <mc:Fallback xmlns="">
            <p:pic>
              <p:nvPicPr>
                <p:cNvPr id="36" name="Input penna 35">
                  <a:extLst>
                    <a:ext uri="{FF2B5EF4-FFF2-40B4-BE49-F238E27FC236}">
                      <a16:creationId xmlns:a16="http://schemas.microsoft.com/office/drawing/2014/main" id="{95497437-223A-41B1-888E-BC35F4F5E21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925299" y="1626040"/>
                  <a:ext cx="162360" cy="111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4ED158B1-63C6-47A0-8FE1-25B034ED837D}"/>
              </a:ext>
            </a:extLst>
          </p:cNvPr>
          <p:cNvGrpSpPr/>
          <p:nvPr/>
        </p:nvGrpSpPr>
        <p:grpSpPr>
          <a:xfrm>
            <a:off x="6271259" y="1466560"/>
            <a:ext cx="1460160" cy="293040"/>
            <a:chOff x="6271259" y="1466560"/>
            <a:chExt cx="1460160" cy="293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B9B22FA1-14CE-4A6B-B378-BBB5B3A7CEF6}"/>
                    </a:ext>
                  </a:extLst>
                </p14:cNvPr>
                <p14:cNvContentPartPr/>
                <p14:nvPr/>
              </p14:nvContentPartPr>
              <p14:xfrm>
                <a:off x="6271259" y="1466560"/>
                <a:ext cx="179640" cy="25164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B9B22FA1-14CE-4A6B-B378-BBB5B3A7CEF6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6262619" y="1457560"/>
                  <a:ext cx="197280" cy="26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1129496C-B072-41F1-AA7B-8E0CC260D1A2}"/>
                    </a:ext>
                  </a:extLst>
                </p14:cNvPr>
                <p14:cNvContentPartPr/>
                <p14:nvPr/>
              </p14:nvContentPartPr>
              <p14:xfrm>
                <a:off x="6271259" y="1503640"/>
                <a:ext cx="11520" cy="252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1129496C-B072-41F1-AA7B-8E0CC260D1A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262619" y="1494640"/>
                  <a:ext cx="291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1" name="Input penna 40">
                  <a:extLst>
                    <a:ext uri="{FF2B5EF4-FFF2-40B4-BE49-F238E27FC236}">
                      <a16:creationId xmlns:a16="http://schemas.microsoft.com/office/drawing/2014/main" id="{74CE67A3-BC9B-4A14-B7D8-70AD6E946C5D}"/>
                    </a:ext>
                  </a:extLst>
                </p14:cNvPr>
                <p14:cNvContentPartPr/>
                <p14:nvPr/>
              </p14:nvContentPartPr>
              <p14:xfrm>
                <a:off x="6632339" y="1505800"/>
                <a:ext cx="294120" cy="227880"/>
              </p14:xfrm>
            </p:contentPart>
          </mc:Choice>
          <mc:Fallback xmlns="">
            <p:pic>
              <p:nvPicPr>
                <p:cNvPr id="41" name="Input penna 40">
                  <a:extLst>
                    <a:ext uri="{FF2B5EF4-FFF2-40B4-BE49-F238E27FC236}">
                      <a16:creationId xmlns:a16="http://schemas.microsoft.com/office/drawing/2014/main" id="{74CE67A3-BC9B-4A14-B7D8-70AD6E946C5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623699" y="1497160"/>
                  <a:ext cx="31176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put penna 41">
                  <a:extLst>
                    <a:ext uri="{FF2B5EF4-FFF2-40B4-BE49-F238E27FC236}">
                      <a16:creationId xmlns:a16="http://schemas.microsoft.com/office/drawing/2014/main" id="{406F9598-13B7-4765-962F-C9B8674E71AE}"/>
                    </a:ext>
                  </a:extLst>
                </p14:cNvPr>
                <p14:cNvContentPartPr/>
                <p14:nvPr/>
              </p14:nvContentPartPr>
              <p14:xfrm>
                <a:off x="6917099" y="1498600"/>
                <a:ext cx="7200" cy="8280"/>
              </p14:xfrm>
            </p:contentPart>
          </mc:Choice>
          <mc:Fallback xmlns="">
            <p:pic>
              <p:nvPicPr>
                <p:cNvPr id="42" name="Input penna 41">
                  <a:extLst>
                    <a:ext uri="{FF2B5EF4-FFF2-40B4-BE49-F238E27FC236}">
                      <a16:creationId xmlns:a16="http://schemas.microsoft.com/office/drawing/2014/main" id="{406F9598-13B7-4765-962F-C9B8674E71A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908459" y="1489600"/>
                  <a:ext cx="2484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3" name="Input penna 42">
                  <a:extLst>
                    <a:ext uri="{FF2B5EF4-FFF2-40B4-BE49-F238E27FC236}">
                      <a16:creationId xmlns:a16="http://schemas.microsoft.com/office/drawing/2014/main" id="{2F2A357E-0610-4256-B6E4-380F18A7BAFE}"/>
                    </a:ext>
                  </a:extLst>
                </p14:cNvPr>
                <p14:cNvContentPartPr/>
                <p14:nvPr/>
              </p14:nvContentPartPr>
              <p14:xfrm>
                <a:off x="6986579" y="1636840"/>
                <a:ext cx="185400" cy="114480"/>
              </p14:xfrm>
            </p:contentPart>
          </mc:Choice>
          <mc:Fallback xmlns="">
            <p:pic>
              <p:nvPicPr>
                <p:cNvPr id="43" name="Input penna 42">
                  <a:extLst>
                    <a:ext uri="{FF2B5EF4-FFF2-40B4-BE49-F238E27FC236}">
                      <a16:creationId xmlns:a16="http://schemas.microsoft.com/office/drawing/2014/main" id="{2F2A357E-0610-4256-B6E4-380F18A7BAFE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977939" y="1627840"/>
                  <a:ext cx="20304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3C3C7FFD-91A5-440E-A8F4-A746F7583B3F}"/>
                    </a:ext>
                  </a:extLst>
                </p14:cNvPr>
                <p14:cNvContentPartPr/>
                <p14:nvPr/>
              </p14:nvContentPartPr>
              <p14:xfrm>
                <a:off x="7111139" y="1522720"/>
                <a:ext cx="12600" cy="36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3C3C7FFD-91A5-440E-A8F4-A746F7583B3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102499" y="1513720"/>
                  <a:ext cx="30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962E2834-CB65-4AD0-9727-DB43849EEB7A}"/>
                    </a:ext>
                  </a:extLst>
                </p14:cNvPr>
                <p14:cNvContentPartPr/>
                <p14:nvPr/>
              </p14:nvContentPartPr>
              <p14:xfrm>
                <a:off x="7229579" y="1558000"/>
                <a:ext cx="154440" cy="19152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962E2834-CB65-4AD0-9727-DB43849EEB7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220579" y="1549360"/>
                  <a:ext cx="172080" cy="20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6" name="Input penna 45">
                  <a:extLst>
                    <a:ext uri="{FF2B5EF4-FFF2-40B4-BE49-F238E27FC236}">
                      <a16:creationId xmlns:a16="http://schemas.microsoft.com/office/drawing/2014/main" id="{176F000C-A5C0-4C40-BCF6-8123B5322887}"/>
                    </a:ext>
                  </a:extLst>
                </p14:cNvPr>
                <p14:cNvContentPartPr/>
                <p14:nvPr/>
              </p14:nvContentPartPr>
              <p14:xfrm>
                <a:off x="7246859" y="1619560"/>
                <a:ext cx="242640" cy="140040"/>
              </p14:xfrm>
            </p:contentPart>
          </mc:Choice>
          <mc:Fallback xmlns="">
            <p:pic>
              <p:nvPicPr>
                <p:cNvPr id="46" name="Input penna 45">
                  <a:extLst>
                    <a:ext uri="{FF2B5EF4-FFF2-40B4-BE49-F238E27FC236}">
                      <a16:creationId xmlns:a16="http://schemas.microsoft.com/office/drawing/2014/main" id="{176F000C-A5C0-4C40-BCF6-8123B5322887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237859" y="1610920"/>
                  <a:ext cx="26028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8" name="Input penna 47">
                  <a:extLst>
                    <a:ext uri="{FF2B5EF4-FFF2-40B4-BE49-F238E27FC236}">
                      <a16:creationId xmlns:a16="http://schemas.microsoft.com/office/drawing/2014/main" id="{0AEFC7C4-B97B-4819-9AD7-404DB81F0483}"/>
                    </a:ext>
                  </a:extLst>
                </p14:cNvPr>
                <p14:cNvContentPartPr/>
                <p14:nvPr/>
              </p14:nvContentPartPr>
              <p14:xfrm>
                <a:off x="7604699" y="1692280"/>
                <a:ext cx="126720" cy="7560"/>
              </p14:xfrm>
            </p:contentPart>
          </mc:Choice>
          <mc:Fallback xmlns="">
            <p:pic>
              <p:nvPicPr>
                <p:cNvPr id="48" name="Input penna 47">
                  <a:extLst>
                    <a:ext uri="{FF2B5EF4-FFF2-40B4-BE49-F238E27FC236}">
                      <a16:creationId xmlns:a16="http://schemas.microsoft.com/office/drawing/2014/main" id="{0AEFC7C4-B97B-4819-9AD7-404DB81F0483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595699" y="1683280"/>
                  <a:ext cx="144360" cy="25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A418AAA0-7944-400D-9C0E-8ABDD10854FB}"/>
              </a:ext>
            </a:extLst>
          </p:cNvPr>
          <p:cNvGrpSpPr/>
          <p:nvPr/>
        </p:nvGrpSpPr>
        <p:grpSpPr>
          <a:xfrm>
            <a:off x="880259" y="2200960"/>
            <a:ext cx="654840" cy="315360"/>
            <a:chOff x="880259" y="2200960"/>
            <a:chExt cx="654840" cy="315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9DE78FF9-F5DC-4960-9ABB-C0ADBCF34860}"/>
                    </a:ext>
                  </a:extLst>
                </p14:cNvPr>
                <p14:cNvContentPartPr/>
                <p14:nvPr/>
              </p14:nvContentPartPr>
              <p14:xfrm>
                <a:off x="880259" y="2261440"/>
                <a:ext cx="128880" cy="14112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9DE78FF9-F5DC-4960-9ABB-C0ADBCF3486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871619" y="2252440"/>
                  <a:ext cx="14652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1" name="Input penna 50">
                  <a:extLst>
                    <a:ext uri="{FF2B5EF4-FFF2-40B4-BE49-F238E27FC236}">
                      <a16:creationId xmlns:a16="http://schemas.microsoft.com/office/drawing/2014/main" id="{615C2682-8FB6-4A43-9E4A-C95D3E496957}"/>
                    </a:ext>
                  </a:extLst>
                </p14:cNvPr>
                <p14:cNvContentPartPr/>
                <p14:nvPr/>
              </p14:nvContentPartPr>
              <p14:xfrm>
                <a:off x="1048019" y="2273680"/>
                <a:ext cx="487080" cy="242640"/>
              </p14:xfrm>
            </p:contentPart>
          </mc:Choice>
          <mc:Fallback xmlns="">
            <p:pic>
              <p:nvPicPr>
                <p:cNvPr id="51" name="Input penna 50">
                  <a:extLst>
                    <a:ext uri="{FF2B5EF4-FFF2-40B4-BE49-F238E27FC236}">
                      <a16:creationId xmlns:a16="http://schemas.microsoft.com/office/drawing/2014/main" id="{615C2682-8FB6-4A43-9E4A-C95D3E496957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39379" y="2264680"/>
                  <a:ext cx="504720" cy="26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39CF8862-0FA1-4254-A569-139829120B2C}"/>
                    </a:ext>
                  </a:extLst>
                </p14:cNvPr>
                <p14:cNvContentPartPr/>
                <p14:nvPr/>
              </p14:nvContentPartPr>
              <p14:xfrm>
                <a:off x="1453019" y="2200960"/>
                <a:ext cx="3600" cy="648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39CF8862-0FA1-4254-A569-139829120B2C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444019" y="2191960"/>
                  <a:ext cx="21240" cy="2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7473F364-EF9E-472A-8174-6C9097EDA73B}"/>
              </a:ext>
            </a:extLst>
          </p:cNvPr>
          <p:cNvGrpSpPr/>
          <p:nvPr/>
        </p:nvGrpSpPr>
        <p:grpSpPr>
          <a:xfrm>
            <a:off x="1775939" y="2209960"/>
            <a:ext cx="1370880" cy="221760"/>
            <a:chOff x="1775939" y="2209960"/>
            <a:chExt cx="1370880" cy="221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3" name="Input penna 52">
                  <a:extLst>
                    <a:ext uri="{FF2B5EF4-FFF2-40B4-BE49-F238E27FC236}">
                      <a16:creationId xmlns:a16="http://schemas.microsoft.com/office/drawing/2014/main" id="{DD67175A-55B8-4321-93BC-B566DFF11341}"/>
                    </a:ext>
                  </a:extLst>
                </p14:cNvPr>
                <p14:cNvContentPartPr/>
                <p14:nvPr/>
              </p14:nvContentPartPr>
              <p14:xfrm>
                <a:off x="1795739" y="2274400"/>
                <a:ext cx="250920" cy="134640"/>
              </p14:xfrm>
            </p:contentPart>
          </mc:Choice>
          <mc:Fallback xmlns="">
            <p:pic>
              <p:nvPicPr>
                <p:cNvPr id="53" name="Input penna 52">
                  <a:extLst>
                    <a:ext uri="{FF2B5EF4-FFF2-40B4-BE49-F238E27FC236}">
                      <a16:creationId xmlns:a16="http://schemas.microsoft.com/office/drawing/2014/main" id="{DD67175A-55B8-4321-93BC-B566DFF11341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786739" y="2265760"/>
                  <a:ext cx="268560" cy="1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4" name="Input penna 53">
                  <a:extLst>
                    <a:ext uri="{FF2B5EF4-FFF2-40B4-BE49-F238E27FC236}">
                      <a16:creationId xmlns:a16="http://schemas.microsoft.com/office/drawing/2014/main" id="{B514405E-C241-43E9-8435-4695663DC3FE}"/>
                    </a:ext>
                  </a:extLst>
                </p14:cNvPr>
                <p14:cNvContentPartPr/>
                <p14:nvPr/>
              </p14:nvContentPartPr>
              <p14:xfrm>
                <a:off x="1775939" y="2209960"/>
                <a:ext cx="360" cy="1440"/>
              </p14:xfrm>
            </p:contentPart>
          </mc:Choice>
          <mc:Fallback xmlns="">
            <p:pic>
              <p:nvPicPr>
                <p:cNvPr id="54" name="Input penna 53">
                  <a:extLst>
                    <a:ext uri="{FF2B5EF4-FFF2-40B4-BE49-F238E27FC236}">
                      <a16:creationId xmlns:a16="http://schemas.microsoft.com/office/drawing/2014/main" id="{B514405E-C241-43E9-8435-4695663DC3F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766939" y="2200960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5" name="Input penna 54">
                  <a:extLst>
                    <a:ext uri="{FF2B5EF4-FFF2-40B4-BE49-F238E27FC236}">
                      <a16:creationId xmlns:a16="http://schemas.microsoft.com/office/drawing/2014/main" id="{62E66D38-8D0A-4BB0-84C8-5B4DEE9EC733}"/>
                    </a:ext>
                  </a:extLst>
                </p14:cNvPr>
                <p14:cNvContentPartPr/>
                <p14:nvPr/>
              </p14:nvContentPartPr>
              <p14:xfrm>
                <a:off x="2073299" y="2249200"/>
                <a:ext cx="50760" cy="167760"/>
              </p14:xfrm>
            </p:contentPart>
          </mc:Choice>
          <mc:Fallback xmlns="">
            <p:pic>
              <p:nvPicPr>
                <p:cNvPr id="55" name="Input penna 54">
                  <a:extLst>
                    <a:ext uri="{FF2B5EF4-FFF2-40B4-BE49-F238E27FC236}">
                      <a16:creationId xmlns:a16="http://schemas.microsoft.com/office/drawing/2014/main" id="{62E66D38-8D0A-4BB0-84C8-5B4DEE9EC733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064299" y="2240560"/>
                  <a:ext cx="68400" cy="18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6" name="Input penna 55">
                  <a:extLst>
                    <a:ext uri="{FF2B5EF4-FFF2-40B4-BE49-F238E27FC236}">
                      <a16:creationId xmlns:a16="http://schemas.microsoft.com/office/drawing/2014/main" id="{428C41FF-E065-4539-8178-A1A9EB8BEB26}"/>
                    </a:ext>
                  </a:extLst>
                </p14:cNvPr>
                <p14:cNvContentPartPr/>
                <p14:nvPr/>
              </p14:nvContentPartPr>
              <p14:xfrm>
                <a:off x="2063939" y="2289520"/>
                <a:ext cx="104760" cy="26640"/>
              </p14:xfrm>
            </p:contentPart>
          </mc:Choice>
          <mc:Fallback xmlns="">
            <p:pic>
              <p:nvPicPr>
                <p:cNvPr id="56" name="Input penna 55">
                  <a:extLst>
                    <a:ext uri="{FF2B5EF4-FFF2-40B4-BE49-F238E27FC236}">
                      <a16:creationId xmlns:a16="http://schemas.microsoft.com/office/drawing/2014/main" id="{428C41FF-E065-4539-8178-A1A9EB8BEB26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055299" y="2280880"/>
                  <a:ext cx="12240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7" name="Input penna 56">
                  <a:extLst>
                    <a:ext uri="{FF2B5EF4-FFF2-40B4-BE49-F238E27FC236}">
                      <a16:creationId xmlns:a16="http://schemas.microsoft.com/office/drawing/2014/main" id="{959B51E9-2271-407F-9D43-5E9745FE3105}"/>
                    </a:ext>
                  </a:extLst>
                </p14:cNvPr>
                <p14:cNvContentPartPr/>
                <p14:nvPr/>
              </p14:nvContentPartPr>
              <p14:xfrm>
                <a:off x="2232419" y="2303200"/>
                <a:ext cx="398520" cy="111600"/>
              </p14:xfrm>
            </p:contentPart>
          </mc:Choice>
          <mc:Fallback xmlns="">
            <p:pic>
              <p:nvPicPr>
                <p:cNvPr id="57" name="Input penna 56">
                  <a:extLst>
                    <a:ext uri="{FF2B5EF4-FFF2-40B4-BE49-F238E27FC236}">
                      <a16:creationId xmlns:a16="http://schemas.microsoft.com/office/drawing/2014/main" id="{959B51E9-2271-407F-9D43-5E9745FE3105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223419" y="2294200"/>
                  <a:ext cx="41616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8" name="Input penna 57">
                  <a:extLst>
                    <a:ext uri="{FF2B5EF4-FFF2-40B4-BE49-F238E27FC236}">
                      <a16:creationId xmlns:a16="http://schemas.microsoft.com/office/drawing/2014/main" id="{9C64BEF9-0B2E-4A18-8C65-BC340D50F235}"/>
                    </a:ext>
                  </a:extLst>
                </p14:cNvPr>
                <p14:cNvContentPartPr/>
                <p14:nvPr/>
              </p14:nvContentPartPr>
              <p14:xfrm>
                <a:off x="2666219" y="2330200"/>
                <a:ext cx="269640" cy="101520"/>
              </p14:xfrm>
            </p:contentPart>
          </mc:Choice>
          <mc:Fallback xmlns="">
            <p:pic>
              <p:nvPicPr>
                <p:cNvPr id="58" name="Input penna 57">
                  <a:extLst>
                    <a:ext uri="{FF2B5EF4-FFF2-40B4-BE49-F238E27FC236}">
                      <a16:creationId xmlns:a16="http://schemas.microsoft.com/office/drawing/2014/main" id="{9C64BEF9-0B2E-4A18-8C65-BC340D50F235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657579" y="2321200"/>
                  <a:ext cx="28728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9" name="Input penna 58">
                  <a:extLst>
                    <a:ext uri="{FF2B5EF4-FFF2-40B4-BE49-F238E27FC236}">
                      <a16:creationId xmlns:a16="http://schemas.microsoft.com/office/drawing/2014/main" id="{50503F4D-5599-4266-8E6F-EBA44814EB1F}"/>
                    </a:ext>
                  </a:extLst>
                </p14:cNvPr>
                <p14:cNvContentPartPr/>
                <p14:nvPr/>
              </p14:nvContentPartPr>
              <p14:xfrm>
                <a:off x="2970059" y="2249200"/>
                <a:ext cx="176760" cy="169560"/>
              </p14:xfrm>
            </p:contentPart>
          </mc:Choice>
          <mc:Fallback xmlns="">
            <p:pic>
              <p:nvPicPr>
                <p:cNvPr id="59" name="Input penna 58">
                  <a:extLst>
                    <a:ext uri="{FF2B5EF4-FFF2-40B4-BE49-F238E27FC236}">
                      <a16:creationId xmlns:a16="http://schemas.microsoft.com/office/drawing/2014/main" id="{50503F4D-5599-4266-8E6F-EBA44814EB1F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961419" y="2240560"/>
                  <a:ext cx="194400" cy="18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C00DCDB6-7F8B-4259-8D00-E727FB0B55EF}"/>
              </a:ext>
            </a:extLst>
          </p:cNvPr>
          <p:cNvGrpSpPr/>
          <p:nvPr/>
        </p:nvGrpSpPr>
        <p:grpSpPr>
          <a:xfrm>
            <a:off x="3348779" y="2194840"/>
            <a:ext cx="1310760" cy="196200"/>
            <a:chOff x="3348779" y="2194840"/>
            <a:chExt cx="1310760" cy="19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2" name="Input penna 61">
                  <a:extLst>
                    <a:ext uri="{FF2B5EF4-FFF2-40B4-BE49-F238E27FC236}">
                      <a16:creationId xmlns:a16="http://schemas.microsoft.com/office/drawing/2014/main" id="{8914AFB7-BB64-46F5-BA05-069E8593CB50}"/>
                    </a:ext>
                  </a:extLst>
                </p14:cNvPr>
                <p14:cNvContentPartPr/>
                <p14:nvPr/>
              </p14:nvContentPartPr>
              <p14:xfrm>
                <a:off x="3348779" y="2275840"/>
                <a:ext cx="136440" cy="83160"/>
              </p14:xfrm>
            </p:contentPart>
          </mc:Choice>
          <mc:Fallback xmlns="">
            <p:pic>
              <p:nvPicPr>
                <p:cNvPr id="62" name="Input penna 61">
                  <a:extLst>
                    <a:ext uri="{FF2B5EF4-FFF2-40B4-BE49-F238E27FC236}">
                      <a16:creationId xmlns:a16="http://schemas.microsoft.com/office/drawing/2014/main" id="{8914AFB7-BB64-46F5-BA05-069E8593CB50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339779" y="2267200"/>
                  <a:ext cx="154080" cy="10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3" name="Input penna 62">
                  <a:extLst>
                    <a:ext uri="{FF2B5EF4-FFF2-40B4-BE49-F238E27FC236}">
                      <a16:creationId xmlns:a16="http://schemas.microsoft.com/office/drawing/2014/main" id="{1D18D783-DC37-4342-A4CD-7238FEBFF8A8}"/>
                    </a:ext>
                  </a:extLst>
                </p14:cNvPr>
                <p14:cNvContentPartPr/>
                <p14:nvPr/>
              </p14:nvContentPartPr>
              <p14:xfrm>
                <a:off x="3503939" y="2268640"/>
                <a:ext cx="84600" cy="82800"/>
              </p14:xfrm>
            </p:contentPart>
          </mc:Choice>
          <mc:Fallback xmlns="">
            <p:pic>
              <p:nvPicPr>
                <p:cNvPr id="63" name="Input penna 62">
                  <a:extLst>
                    <a:ext uri="{FF2B5EF4-FFF2-40B4-BE49-F238E27FC236}">
                      <a16:creationId xmlns:a16="http://schemas.microsoft.com/office/drawing/2014/main" id="{1D18D783-DC37-4342-A4CD-7238FEBFF8A8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494939" y="2259640"/>
                  <a:ext cx="10224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4" name="Input penna 63">
                  <a:extLst>
                    <a:ext uri="{FF2B5EF4-FFF2-40B4-BE49-F238E27FC236}">
                      <a16:creationId xmlns:a16="http://schemas.microsoft.com/office/drawing/2014/main" id="{FED360CA-20A0-4ADE-87B7-73FC5528682C}"/>
                    </a:ext>
                  </a:extLst>
                </p14:cNvPr>
                <p14:cNvContentPartPr/>
                <p14:nvPr/>
              </p14:nvContentPartPr>
              <p14:xfrm>
                <a:off x="3672059" y="2265040"/>
                <a:ext cx="318960" cy="107640"/>
              </p14:xfrm>
            </p:contentPart>
          </mc:Choice>
          <mc:Fallback xmlns="">
            <p:pic>
              <p:nvPicPr>
                <p:cNvPr id="64" name="Input penna 63">
                  <a:extLst>
                    <a:ext uri="{FF2B5EF4-FFF2-40B4-BE49-F238E27FC236}">
                      <a16:creationId xmlns:a16="http://schemas.microsoft.com/office/drawing/2014/main" id="{FED360CA-20A0-4ADE-87B7-73FC5528682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663419" y="2256400"/>
                  <a:ext cx="336600" cy="12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5" name="Input penna 64">
                  <a:extLst>
                    <a:ext uri="{FF2B5EF4-FFF2-40B4-BE49-F238E27FC236}">
                      <a16:creationId xmlns:a16="http://schemas.microsoft.com/office/drawing/2014/main" id="{F063EBA5-1084-43AD-8AE2-AA894583E493}"/>
                    </a:ext>
                  </a:extLst>
                </p14:cNvPr>
                <p14:cNvContentPartPr/>
                <p14:nvPr/>
              </p14:nvContentPartPr>
              <p14:xfrm>
                <a:off x="4018379" y="2311480"/>
                <a:ext cx="137160" cy="71640"/>
              </p14:xfrm>
            </p:contentPart>
          </mc:Choice>
          <mc:Fallback xmlns="">
            <p:pic>
              <p:nvPicPr>
                <p:cNvPr id="65" name="Input penna 64">
                  <a:extLst>
                    <a:ext uri="{FF2B5EF4-FFF2-40B4-BE49-F238E27FC236}">
                      <a16:creationId xmlns:a16="http://schemas.microsoft.com/office/drawing/2014/main" id="{F063EBA5-1084-43AD-8AE2-AA894583E49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4009739" y="2302480"/>
                  <a:ext cx="15480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6" name="Input penna 65">
                  <a:extLst>
                    <a:ext uri="{FF2B5EF4-FFF2-40B4-BE49-F238E27FC236}">
                      <a16:creationId xmlns:a16="http://schemas.microsoft.com/office/drawing/2014/main" id="{2D848CD3-1244-4259-A549-91B40BC63AEC}"/>
                    </a:ext>
                  </a:extLst>
                </p14:cNvPr>
                <p14:cNvContentPartPr/>
                <p14:nvPr/>
              </p14:nvContentPartPr>
              <p14:xfrm>
                <a:off x="4196219" y="2204920"/>
                <a:ext cx="132480" cy="164880"/>
              </p14:xfrm>
            </p:contentPart>
          </mc:Choice>
          <mc:Fallback xmlns="">
            <p:pic>
              <p:nvPicPr>
                <p:cNvPr id="66" name="Input penna 65">
                  <a:extLst>
                    <a:ext uri="{FF2B5EF4-FFF2-40B4-BE49-F238E27FC236}">
                      <a16:creationId xmlns:a16="http://schemas.microsoft.com/office/drawing/2014/main" id="{2D848CD3-1244-4259-A549-91B40BC63AEC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187219" y="2195920"/>
                  <a:ext cx="15012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7" name="Input penna 66">
                  <a:extLst>
                    <a:ext uri="{FF2B5EF4-FFF2-40B4-BE49-F238E27FC236}">
                      <a16:creationId xmlns:a16="http://schemas.microsoft.com/office/drawing/2014/main" id="{3598C5EF-0111-4889-BEA4-451DE02A4D52}"/>
                    </a:ext>
                  </a:extLst>
                </p14:cNvPr>
                <p14:cNvContentPartPr/>
                <p14:nvPr/>
              </p14:nvContentPartPr>
              <p14:xfrm>
                <a:off x="4314659" y="2194840"/>
                <a:ext cx="6120" cy="3240"/>
              </p14:xfrm>
            </p:contentPart>
          </mc:Choice>
          <mc:Fallback xmlns="">
            <p:pic>
              <p:nvPicPr>
                <p:cNvPr id="67" name="Input penna 66">
                  <a:extLst>
                    <a:ext uri="{FF2B5EF4-FFF2-40B4-BE49-F238E27FC236}">
                      <a16:creationId xmlns:a16="http://schemas.microsoft.com/office/drawing/2014/main" id="{3598C5EF-0111-4889-BEA4-451DE02A4D52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4305659" y="2185840"/>
                  <a:ext cx="2376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8" name="Input penna 67">
                  <a:extLst>
                    <a:ext uri="{FF2B5EF4-FFF2-40B4-BE49-F238E27FC236}">
                      <a16:creationId xmlns:a16="http://schemas.microsoft.com/office/drawing/2014/main" id="{F62701BC-0368-4591-9D59-B77A6F1E23F7}"/>
                    </a:ext>
                  </a:extLst>
                </p14:cNvPr>
                <p14:cNvContentPartPr/>
                <p14:nvPr/>
              </p14:nvContentPartPr>
              <p14:xfrm>
                <a:off x="4379459" y="2282680"/>
                <a:ext cx="122760" cy="108360"/>
              </p14:xfrm>
            </p:contentPart>
          </mc:Choice>
          <mc:Fallback xmlns="">
            <p:pic>
              <p:nvPicPr>
                <p:cNvPr id="68" name="Input penna 67">
                  <a:extLst>
                    <a:ext uri="{FF2B5EF4-FFF2-40B4-BE49-F238E27FC236}">
                      <a16:creationId xmlns:a16="http://schemas.microsoft.com/office/drawing/2014/main" id="{F62701BC-0368-4591-9D59-B77A6F1E23F7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4370819" y="2273680"/>
                  <a:ext cx="1404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9" name="Input penna 68">
                  <a:extLst>
                    <a:ext uri="{FF2B5EF4-FFF2-40B4-BE49-F238E27FC236}">
                      <a16:creationId xmlns:a16="http://schemas.microsoft.com/office/drawing/2014/main" id="{C3E35CA6-673C-4D65-A0B5-D77F2F5D3DA5}"/>
                    </a:ext>
                  </a:extLst>
                </p14:cNvPr>
                <p14:cNvContentPartPr/>
                <p14:nvPr/>
              </p14:nvContentPartPr>
              <p14:xfrm>
                <a:off x="4551899" y="2259280"/>
                <a:ext cx="107640" cy="83160"/>
              </p14:xfrm>
            </p:contentPart>
          </mc:Choice>
          <mc:Fallback xmlns="">
            <p:pic>
              <p:nvPicPr>
                <p:cNvPr id="69" name="Input penna 68">
                  <a:extLst>
                    <a:ext uri="{FF2B5EF4-FFF2-40B4-BE49-F238E27FC236}">
                      <a16:creationId xmlns:a16="http://schemas.microsoft.com/office/drawing/2014/main" id="{C3E35CA6-673C-4D65-A0B5-D77F2F5D3DA5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542899" y="2250640"/>
                  <a:ext cx="125280" cy="100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9" name="Gruppo 88">
            <a:extLst>
              <a:ext uri="{FF2B5EF4-FFF2-40B4-BE49-F238E27FC236}">
                <a16:creationId xmlns:a16="http://schemas.microsoft.com/office/drawing/2014/main" id="{8CC99DC2-CBB2-42DB-9CDC-1564A5ED5C39}"/>
              </a:ext>
            </a:extLst>
          </p:cNvPr>
          <p:cNvGrpSpPr/>
          <p:nvPr/>
        </p:nvGrpSpPr>
        <p:grpSpPr>
          <a:xfrm>
            <a:off x="4850699" y="2150560"/>
            <a:ext cx="2448720" cy="319680"/>
            <a:chOff x="4850699" y="2150560"/>
            <a:chExt cx="2448720" cy="31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1" name="Input penna 70">
                  <a:extLst>
                    <a:ext uri="{FF2B5EF4-FFF2-40B4-BE49-F238E27FC236}">
                      <a16:creationId xmlns:a16="http://schemas.microsoft.com/office/drawing/2014/main" id="{96AC73AA-463C-4BCA-BEB4-A2A651AB85E0}"/>
                    </a:ext>
                  </a:extLst>
                </p14:cNvPr>
                <p14:cNvContentPartPr/>
                <p14:nvPr/>
              </p14:nvContentPartPr>
              <p14:xfrm>
                <a:off x="4850699" y="2224720"/>
                <a:ext cx="215640" cy="99360"/>
              </p14:xfrm>
            </p:contentPart>
          </mc:Choice>
          <mc:Fallback xmlns="">
            <p:pic>
              <p:nvPicPr>
                <p:cNvPr id="71" name="Input penna 70">
                  <a:extLst>
                    <a:ext uri="{FF2B5EF4-FFF2-40B4-BE49-F238E27FC236}">
                      <a16:creationId xmlns:a16="http://schemas.microsoft.com/office/drawing/2014/main" id="{96AC73AA-463C-4BCA-BEB4-A2A651AB85E0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841699" y="2216080"/>
                  <a:ext cx="23328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2" name="Input penna 71">
                  <a:extLst>
                    <a:ext uri="{FF2B5EF4-FFF2-40B4-BE49-F238E27FC236}">
                      <a16:creationId xmlns:a16="http://schemas.microsoft.com/office/drawing/2014/main" id="{BB4F31A2-7A04-4FD1-9374-0BC5CA5FB60C}"/>
                    </a:ext>
                  </a:extLst>
                </p14:cNvPr>
                <p14:cNvContentPartPr/>
                <p14:nvPr/>
              </p14:nvContentPartPr>
              <p14:xfrm>
                <a:off x="5144459" y="2249200"/>
                <a:ext cx="113040" cy="80280"/>
              </p14:xfrm>
            </p:contentPart>
          </mc:Choice>
          <mc:Fallback xmlns="">
            <p:pic>
              <p:nvPicPr>
                <p:cNvPr id="72" name="Input penna 71">
                  <a:extLst>
                    <a:ext uri="{FF2B5EF4-FFF2-40B4-BE49-F238E27FC236}">
                      <a16:creationId xmlns:a16="http://schemas.microsoft.com/office/drawing/2014/main" id="{BB4F31A2-7A04-4FD1-9374-0BC5CA5FB60C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5135459" y="2240200"/>
                  <a:ext cx="13068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3" name="Input penna 72">
                  <a:extLst>
                    <a:ext uri="{FF2B5EF4-FFF2-40B4-BE49-F238E27FC236}">
                      <a16:creationId xmlns:a16="http://schemas.microsoft.com/office/drawing/2014/main" id="{EBBF70CA-51B9-4A69-8BF4-BF568D9E5E37}"/>
                    </a:ext>
                  </a:extLst>
                </p14:cNvPr>
                <p14:cNvContentPartPr/>
                <p14:nvPr/>
              </p14:nvContentPartPr>
              <p14:xfrm>
                <a:off x="5340659" y="2158480"/>
                <a:ext cx="184320" cy="196200"/>
              </p14:xfrm>
            </p:contentPart>
          </mc:Choice>
          <mc:Fallback xmlns="">
            <p:pic>
              <p:nvPicPr>
                <p:cNvPr id="73" name="Input penna 72">
                  <a:extLst>
                    <a:ext uri="{FF2B5EF4-FFF2-40B4-BE49-F238E27FC236}">
                      <a16:creationId xmlns:a16="http://schemas.microsoft.com/office/drawing/2014/main" id="{EBBF70CA-51B9-4A69-8BF4-BF568D9E5E37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5331659" y="2149480"/>
                  <a:ext cx="201960" cy="21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E1D4D4F9-B3A0-42FA-94EA-7C5674D78D03}"/>
                    </a:ext>
                  </a:extLst>
                </p14:cNvPr>
                <p14:cNvContentPartPr/>
                <p14:nvPr/>
              </p14:nvContentPartPr>
              <p14:xfrm>
                <a:off x="5523179" y="2151280"/>
                <a:ext cx="7200" cy="432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E1D4D4F9-B3A0-42FA-94EA-7C5674D78D03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5514539" y="2142640"/>
                  <a:ext cx="2484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5" name="Input penna 74">
                  <a:extLst>
                    <a:ext uri="{FF2B5EF4-FFF2-40B4-BE49-F238E27FC236}">
                      <a16:creationId xmlns:a16="http://schemas.microsoft.com/office/drawing/2014/main" id="{54AF7241-1274-49D5-8610-67F2394CDF03}"/>
                    </a:ext>
                  </a:extLst>
                </p14:cNvPr>
                <p14:cNvContentPartPr/>
                <p14:nvPr/>
              </p14:nvContentPartPr>
              <p14:xfrm>
                <a:off x="5664659" y="2164240"/>
                <a:ext cx="45360" cy="266040"/>
              </p14:xfrm>
            </p:contentPart>
          </mc:Choice>
          <mc:Fallback xmlns="">
            <p:pic>
              <p:nvPicPr>
                <p:cNvPr id="75" name="Input penna 74">
                  <a:extLst>
                    <a:ext uri="{FF2B5EF4-FFF2-40B4-BE49-F238E27FC236}">
                      <a16:creationId xmlns:a16="http://schemas.microsoft.com/office/drawing/2014/main" id="{54AF7241-1274-49D5-8610-67F2394CDF03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655659" y="2155600"/>
                  <a:ext cx="6300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6" name="Input penna 75">
                  <a:extLst>
                    <a:ext uri="{FF2B5EF4-FFF2-40B4-BE49-F238E27FC236}">
                      <a16:creationId xmlns:a16="http://schemas.microsoft.com/office/drawing/2014/main" id="{E6248838-E044-4F26-B967-E931BC616EFE}"/>
                    </a:ext>
                  </a:extLst>
                </p14:cNvPr>
                <p14:cNvContentPartPr/>
                <p14:nvPr/>
              </p14:nvContentPartPr>
              <p14:xfrm>
                <a:off x="5625419" y="2255680"/>
                <a:ext cx="175320" cy="98640"/>
              </p14:xfrm>
            </p:contentPart>
          </mc:Choice>
          <mc:Fallback xmlns="">
            <p:pic>
              <p:nvPicPr>
                <p:cNvPr id="76" name="Input penna 75">
                  <a:extLst>
                    <a:ext uri="{FF2B5EF4-FFF2-40B4-BE49-F238E27FC236}">
                      <a16:creationId xmlns:a16="http://schemas.microsoft.com/office/drawing/2014/main" id="{E6248838-E044-4F26-B967-E931BC616EFE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5616419" y="2247040"/>
                  <a:ext cx="19296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7" name="Input penna 76">
                  <a:extLst>
                    <a:ext uri="{FF2B5EF4-FFF2-40B4-BE49-F238E27FC236}">
                      <a16:creationId xmlns:a16="http://schemas.microsoft.com/office/drawing/2014/main" id="{2AE31EFD-D1B1-4E7A-9549-C1059699ABD4}"/>
                    </a:ext>
                  </a:extLst>
                </p14:cNvPr>
                <p14:cNvContentPartPr/>
                <p14:nvPr/>
              </p14:nvContentPartPr>
              <p14:xfrm>
                <a:off x="5797139" y="2150560"/>
                <a:ext cx="18360" cy="9360"/>
              </p14:xfrm>
            </p:contentPart>
          </mc:Choice>
          <mc:Fallback xmlns="">
            <p:pic>
              <p:nvPicPr>
                <p:cNvPr id="77" name="Input penna 76">
                  <a:extLst>
                    <a:ext uri="{FF2B5EF4-FFF2-40B4-BE49-F238E27FC236}">
                      <a16:creationId xmlns:a16="http://schemas.microsoft.com/office/drawing/2014/main" id="{2AE31EFD-D1B1-4E7A-9549-C1059699ABD4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5788139" y="2141560"/>
                  <a:ext cx="360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8" name="Input penna 77">
                  <a:extLst>
                    <a:ext uri="{FF2B5EF4-FFF2-40B4-BE49-F238E27FC236}">
                      <a16:creationId xmlns:a16="http://schemas.microsoft.com/office/drawing/2014/main" id="{FE9A8F52-9586-45A2-A8E3-FCB8BEB43F0A}"/>
                    </a:ext>
                  </a:extLst>
                </p14:cNvPr>
                <p14:cNvContentPartPr/>
                <p14:nvPr/>
              </p14:nvContentPartPr>
              <p14:xfrm>
                <a:off x="5860859" y="2250280"/>
                <a:ext cx="111240" cy="94680"/>
              </p14:xfrm>
            </p:contentPart>
          </mc:Choice>
          <mc:Fallback xmlns="">
            <p:pic>
              <p:nvPicPr>
                <p:cNvPr id="78" name="Input penna 77">
                  <a:extLst>
                    <a:ext uri="{FF2B5EF4-FFF2-40B4-BE49-F238E27FC236}">
                      <a16:creationId xmlns:a16="http://schemas.microsoft.com/office/drawing/2014/main" id="{FE9A8F52-9586-45A2-A8E3-FCB8BEB43F0A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5851859" y="2241640"/>
                  <a:ext cx="12888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9" name="Input penna 78">
                  <a:extLst>
                    <a:ext uri="{FF2B5EF4-FFF2-40B4-BE49-F238E27FC236}">
                      <a16:creationId xmlns:a16="http://schemas.microsoft.com/office/drawing/2014/main" id="{800DF7DC-534E-4598-B5B7-8F96BB4A03CC}"/>
                    </a:ext>
                  </a:extLst>
                </p14:cNvPr>
                <p14:cNvContentPartPr/>
                <p14:nvPr/>
              </p14:nvContentPartPr>
              <p14:xfrm>
                <a:off x="5973179" y="2267200"/>
                <a:ext cx="228960" cy="106200"/>
              </p14:xfrm>
            </p:contentPart>
          </mc:Choice>
          <mc:Fallback xmlns="">
            <p:pic>
              <p:nvPicPr>
                <p:cNvPr id="79" name="Input penna 78">
                  <a:extLst>
                    <a:ext uri="{FF2B5EF4-FFF2-40B4-BE49-F238E27FC236}">
                      <a16:creationId xmlns:a16="http://schemas.microsoft.com/office/drawing/2014/main" id="{800DF7DC-534E-4598-B5B7-8F96BB4A03CC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964179" y="2258560"/>
                  <a:ext cx="24660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1" name="Input penna 80">
                  <a:extLst>
                    <a:ext uri="{FF2B5EF4-FFF2-40B4-BE49-F238E27FC236}">
                      <a16:creationId xmlns:a16="http://schemas.microsoft.com/office/drawing/2014/main" id="{E5C13665-71D7-4110-A592-E1C4D680CB28}"/>
                    </a:ext>
                  </a:extLst>
                </p14:cNvPr>
                <p14:cNvContentPartPr/>
                <p14:nvPr/>
              </p14:nvContentPartPr>
              <p14:xfrm>
                <a:off x="6358379" y="2151280"/>
                <a:ext cx="62280" cy="265680"/>
              </p14:xfrm>
            </p:contentPart>
          </mc:Choice>
          <mc:Fallback xmlns="">
            <p:pic>
              <p:nvPicPr>
                <p:cNvPr id="81" name="Input penna 80">
                  <a:extLst>
                    <a:ext uri="{FF2B5EF4-FFF2-40B4-BE49-F238E27FC236}">
                      <a16:creationId xmlns:a16="http://schemas.microsoft.com/office/drawing/2014/main" id="{E5C13665-71D7-4110-A592-E1C4D680CB28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6349739" y="2142280"/>
                  <a:ext cx="79920" cy="28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94333CC8-C79E-48C4-AF4E-E115100B79C6}"/>
                    </a:ext>
                  </a:extLst>
                </p14:cNvPr>
                <p14:cNvContentPartPr/>
                <p14:nvPr/>
              </p14:nvContentPartPr>
              <p14:xfrm>
                <a:off x="6459539" y="2197720"/>
                <a:ext cx="103680" cy="18216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94333CC8-C79E-48C4-AF4E-E115100B79C6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6450899" y="2189080"/>
                  <a:ext cx="12132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4" name="Input penna 83">
                  <a:extLst>
                    <a:ext uri="{FF2B5EF4-FFF2-40B4-BE49-F238E27FC236}">
                      <a16:creationId xmlns:a16="http://schemas.microsoft.com/office/drawing/2014/main" id="{1B878477-432B-43A6-B48F-C669C3DF2152}"/>
                    </a:ext>
                  </a:extLst>
                </p14:cNvPr>
                <p14:cNvContentPartPr/>
                <p14:nvPr/>
              </p14:nvContentPartPr>
              <p14:xfrm>
                <a:off x="6619379" y="2243080"/>
                <a:ext cx="84240" cy="227160"/>
              </p14:xfrm>
            </p:contentPart>
          </mc:Choice>
          <mc:Fallback xmlns="">
            <p:pic>
              <p:nvPicPr>
                <p:cNvPr id="84" name="Input penna 83">
                  <a:extLst>
                    <a:ext uri="{FF2B5EF4-FFF2-40B4-BE49-F238E27FC236}">
                      <a16:creationId xmlns:a16="http://schemas.microsoft.com/office/drawing/2014/main" id="{1B878477-432B-43A6-B48F-C669C3DF215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6610739" y="2234080"/>
                  <a:ext cx="10188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B9730E89-189E-4566-8709-68C4C1D1819F}"/>
                    </a:ext>
                  </a:extLst>
                </p14:cNvPr>
                <p14:cNvContentPartPr/>
                <p14:nvPr/>
              </p14:nvContentPartPr>
              <p14:xfrm>
                <a:off x="6737819" y="2246680"/>
                <a:ext cx="210960" cy="11988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B9730E89-189E-4566-8709-68C4C1D1819F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6728819" y="2238040"/>
                  <a:ext cx="228600" cy="13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7" name="Input penna 86">
                  <a:extLst>
                    <a:ext uri="{FF2B5EF4-FFF2-40B4-BE49-F238E27FC236}">
                      <a16:creationId xmlns:a16="http://schemas.microsoft.com/office/drawing/2014/main" id="{5509AC85-4590-4A6F-B84D-AAE777CBEDB4}"/>
                    </a:ext>
                  </a:extLst>
                </p14:cNvPr>
                <p14:cNvContentPartPr/>
                <p14:nvPr/>
              </p14:nvContentPartPr>
              <p14:xfrm>
                <a:off x="7018979" y="2244160"/>
                <a:ext cx="81720" cy="106920"/>
              </p14:xfrm>
            </p:contentPart>
          </mc:Choice>
          <mc:Fallback xmlns="">
            <p:pic>
              <p:nvPicPr>
                <p:cNvPr id="87" name="Input penna 86">
                  <a:extLst>
                    <a:ext uri="{FF2B5EF4-FFF2-40B4-BE49-F238E27FC236}">
                      <a16:creationId xmlns:a16="http://schemas.microsoft.com/office/drawing/2014/main" id="{5509AC85-4590-4A6F-B84D-AAE777CBEDB4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7010339" y="2235520"/>
                  <a:ext cx="9936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8" name="Input penna 87">
                  <a:extLst>
                    <a:ext uri="{FF2B5EF4-FFF2-40B4-BE49-F238E27FC236}">
                      <a16:creationId xmlns:a16="http://schemas.microsoft.com/office/drawing/2014/main" id="{A1295D1A-A739-42DF-BA6B-B1526C69A170}"/>
                    </a:ext>
                  </a:extLst>
                </p14:cNvPr>
                <p14:cNvContentPartPr/>
                <p14:nvPr/>
              </p14:nvContentPartPr>
              <p14:xfrm>
                <a:off x="7187459" y="2256400"/>
                <a:ext cx="111960" cy="83160"/>
              </p14:xfrm>
            </p:contentPart>
          </mc:Choice>
          <mc:Fallback xmlns="">
            <p:pic>
              <p:nvPicPr>
                <p:cNvPr id="88" name="Input penna 87">
                  <a:extLst>
                    <a:ext uri="{FF2B5EF4-FFF2-40B4-BE49-F238E27FC236}">
                      <a16:creationId xmlns:a16="http://schemas.microsoft.com/office/drawing/2014/main" id="{A1295D1A-A739-42DF-BA6B-B1526C69A170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7178459" y="2247400"/>
                  <a:ext cx="129600" cy="100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8" name="Gruppo 107">
            <a:extLst>
              <a:ext uri="{FF2B5EF4-FFF2-40B4-BE49-F238E27FC236}">
                <a16:creationId xmlns:a16="http://schemas.microsoft.com/office/drawing/2014/main" id="{411BF329-3D21-4719-A251-D28C7F4AD8B6}"/>
              </a:ext>
            </a:extLst>
          </p:cNvPr>
          <p:cNvGrpSpPr/>
          <p:nvPr/>
        </p:nvGrpSpPr>
        <p:grpSpPr>
          <a:xfrm>
            <a:off x="945059" y="2641960"/>
            <a:ext cx="2158920" cy="370800"/>
            <a:chOff x="945059" y="2641960"/>
            <a:chExt cx="2158920" cy="37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0" name="Input penna 89">
                  <a:extLst>
                    <a:ext uri="{FF2B5EF4-FFF2-40B4-BE49-F238E27FC236}">
                      <a16:creationId xmlns:a16="http://schemas.microsoft.com/office/drawing/2014/main" id="{AA84BCE1-8FE5-4349-AED0-7B8E509CF76B}"/>
                    </a:ext>
                  </a:extLst>
                </p14:cNvPr>
                <p14:cNvContentPartPr/>
                <p14:nvPr/>
              </p14:nvContentPartPr>
              <p14:xfrm>
                <a:off x="947219" y="2762920"/>
                <a:ext cx="317520" cy="99360"/>
              </p14:xfrm>
            </p:contentPart>
          </mc:Choice>
          <mc:Fallback xmlns="">
            <p:pic>
              <p:nvPicPr>
                <p:cNvPr id="90" name="Input penna 89">
                  <a:extLst>
                    <a:ext uri="{FF2B5EF4-FFF2-40B4-BE49-F238E27FC236}">
                      <a16:creationId xmlns:a16="http://schemas.microsoft.com/office/drawing/2014/main" id="{AA84BCE1-8FE5-4349-AED0-7B8E509CF76B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938579" y="2753920"/>
                  <a:ext cx="33516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1" name="Input penna 90">
                  <a:extLst>
                    <a:ext uri="{FF2B5EF4-FFF2-40B4-BE49-F238E27FC236}">
                      <a16:creationId xmlns:a16="http://schemas.microsoft.com/office/drawing/2014/main" id="{EEC496F7-4665-4331-8EEA-71E9731357C9}"/>
                    </a:ext>
                  </a:extLst>
                </p14:cNvPr>
                <p14:cNvContentPartPr/>
                <p14:nvPr/>
              </p14:nvContentPartPr>
              <p14:xfrm>
                <a:off x="945059" y="2668960"/>
                <a:ext cx="3600" cy="2520"/>
              </p14:xfrm>
            </p:contentPart>
          </mc:Choice>
          <mc:Fallback xmlns="">
            <p:pic>
              <p:nvPicPr>
                <p:cNvPr id="91" name="Input penna 90">
                  <a:extLst>
                    <a:ext uri="{FF2B5EF4-FFF2-40B4-BE49-F238E27FC236}">
                      <a16:creationId xmlns:a16="http://schemas.microsoft.com/office/drawing/2014/main" id="{EEC496F7-4665-4331-8EEA-71E9731357C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36059" y="2660320"/>
                  <a:ext cx="212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92" name="Input penna 91">
                  <a:extLst>
                    <a:ext uri="{FF2B5EF4-FFF2-40B4-BE49-F238E27FC236}">
                      <a16:creationId xmlns:a16="http://schemas.microsoft.com/office/drawing/2014/main" id="{B591721D-CF2C-421F-A689-909A5C2896B5}"/>
                    </a:ext>
                  </a:extLst>
                </p14:cNvPr>
                <p14:cNvContentPartPr/>
                <p14:nvPr/>
              </p14:nvContentPartPr>
              <p14:xfrm>
                <a:off x="1276979" y="2774080"/>
                <a:ext cx="20520" cy="238680"/>
              </p14:xfrm>
            </p:contentPart>
          </mc:Choice>
          <mc:Fallback xmlns="">
            <p:pic>
              <p:nvPicPr>
                <p:cNvPr id="92" name="Input penna 91">
                  <a:extLst>
                    <a:ext uri="{FF2B5EF4-FFF2-40B4-BE49-F238E27FC236}">
                      <a16:creationId xmlns:a16="http://schemas.microsoft.com/office/drawing/2014/main" id="{B591721D-CF2C-421F-A689-909A5C2896B5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267979" y="2765080"/>
                  <a:ext cx="38160" cy="25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93" name="Input penna 92">
                  <a:extLst>
                    <a:ext uri="{FF2B5EF4-FFF2-40B4-BE49-F238E27FC236}">
                      <a16:creationId xmlns:a16="http://schemas.microsoft.com/office/drawing/2014/main" id="{87F9EA54-4CBA-4D3F-A127-D65A31933D2B}"/>
                    </a:ext>
                  </a:extLst>
                </p14:cNvPr>
                <p14:cNvContentPartPr/>
                <p14:nvPr/>
              </p14:nvContentPartPr>
              <p14:xfrm>
                <a:off x="1305059" y="2766160"/>
                <a:ext cx="89640" cy="64800"/>
              </p14:xfrm>
            </p:contentPart>
          </mc:Choice>
          <mc:Fallback xmlns="">
            <p:pic>
              <p:nvPicPr>
                <p:cNvPr id="93" name="Input penna 92">
                  <a:extLst>
                    <a:ext uri="{FF2B5EF4-FFF2-40B4-BE49-F238E27FC236}">
                      <a16:creationId xmlns:a16="http://schemas.microsoft.com/office/drawing/2014/main" id="{87F9EA54-4CBA-4D3F-A127-D65A31933D2B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1296059" y="2757160"/>
                  <a:ext cx="10728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94" name="Input penna 93">
                  <a:extLst>
                    <a:ext uri="{FF2B5EF4-FFF2-40B4-BE49-F238E27FC236}">
                      <a16:creationId xmlns:a16="http://schemas.microsoft.com/office/drawing/2014/main" id="{6B317349-F0CB-48F7-BA83-92FFF4D76B3E}"/>
                    </a:ext>
                  </a:extLst>
                </p14:cNvPr>
                <p14:cNvContentPartPr/>
                <p14:nvPr/>
              </p14:nvContentPartPr>
              <p14:xfrm>
                <a:off x="1426019" y="2668240"/>
                <a:ext cx="211320" cy="213480"/>
              </p14:xfrm>
            </p:contentPart>
          </mc:Choice>
          <mc:Fallback xmlns="">
            <p:pic>
              <p:nvPicPr>
                <p:cNvPr id="94" name="Input penna 93">
                  <a:extLst>
                    <a:ext uri="{FF2B5EF4-FFF2-40B4-BE49-F238E27FC236}">
                      <a16:creationId xmlns:a16="http://schemas.microsoft.com/office/drawing/2014/main" id="{6B317349-F0CB-48F7-BA83-92FFF4D76B3E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417379" y="2659240"/>
                  <a:ext cx="22896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95" name="Input penna 94">
                  <a:extLst>
                    <a:ext uri="{FF2B5EF4-FFF2-40B4-BE49-F238E27FC236}">
                      <a16:creationId xmlns:a16="http://schemas.microsoft.com/office/drawing/2014/main" id="{1F2220DC-3F95-4041-A489-C2ED73731FF2}"/>
                    </a:ext>
                  </a:extLst>
                </p14:cNvPr>
                <p14:cNvContentPartPr/>
                <p14:nvPr/>
              </p14:nvContentPartPr>
              <p14:xfrm>
                <a:off x="1600979" y="2708560"/>
                <a:ext cx="1440" cy="10440"/>
              </p14:xfrm>
            </p:contentPart>
          </mc:Choice>
          <mc:Fallback xmlns="">
            <p:pic>
              <p:nvPicPr>
                <p:cNvPr id="95" name="Input penna 94">
                  <a:extLst>
                    <a:ext uri="{FF2B5EF4-FFF2-40B4-BE49-F238E27FC236}">
                      <a16:creationId xmlns:a16="http://schemas.microsoft.com/office/drawing/2014/main" id="{1F2220DC-3F95-4041-A489-C2ED73731FF2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1592339" y="2699560"/>
                  <a:ext cx="1908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96" name="Input penna 95">
                  <a:extLst>
                    <a:ext uri="{FF2B5EF4-FFF2-40B4-BE49-F238E27FC236}">
                      <a16:creationId xmlns:a16="http://schemas.microsoft.com/office/drawing/2014/main" id="{4FB24949-7169-4C39-8BD9-EAB426D0D5FD}"/>
                    </a:ext>
                  </a:extLst>
                </p14:cNvPr>
                <p14:cNvContentPartPr/>
                <p14:nvPr/>
              </p14:nvContentPartPr>
              <p14:xfrm>
                <a:off x="1661099" y="2765080"/>
                <a:ext cx="147600" cy="125640"/>
              </p14:xfrm>
            </p:contentPart>
          </mc:Choice>
          <mc:Fallback xmlns="">
            <p:pic>
              <p:nvPicPr>
                <p:cNvPr id="96" name="Input penna 95">
                  <a:extLst>
                    <a:ext uri="{FF2B5EF4-FFF2-40B4-BE49-F238E27FC236}">
                      <a16:creationId xmlns:a16="http://schemas.microsoft.com/office/drawing/2014/main" id="{4FB24949-7169-4C39-8BD9-EAB426D0D5FD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652459" y="2756080"/>
                  <a:ext cx="16524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F390E907-9106-4901-9FB5-801C9D65B849}"/>
                    </a:ext>
                  </a:extLst>
                </p14:cNvPr>
                <p14:cNvContentPartPr/>
                <p14:nvPr/>
              </p14:nvContentPartPr>
              <p14:xfrm>
                <a:off x="1788179" y="2687320"/>
                <a:ext cx="4680" cy="1440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F390E907-9106-4901-9FB5-801C9D65B849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779539" y="2678320"/>
                  <a:ext cx="2232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522A35ED-0D5B-4711-AC31-D86130AC6788}"/>
                    </a:ext>
                  </a:extLst>
                </p14:cNvPr>
                <p14:cNvContentPartPr/>
                <p14:nvPr/>
              </p14:nvContentPartPr>
              <p14:xfrm>
                <a:off x="1900139" y="2663200"/>
                <a:ext cx="60120" cy="199440"/>
              </p14:xfrm>
            </p:contentPart>
          </mc:Choice>
          <mc:Fallback xmlns=""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522A35ED-0D5B-4711-AC31-D86130AC6788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891139" y="2654200"/>
                  <a:ext cx="77760" cy="21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00" name="Input penna 99">
                  <a:extLst>
                    <a:ext uri="{FF2B5EF4-FFF2-40B4-BE49-F238E27FC236}">
                      <a16:creationId xmlns:a16="http://schemas.microsoft.com/office/drawing/2014/main" id="{C86635F6-F84D-4EAC-86A9-F0965E5D601B}"/>
                    </a:ext>
                  </a:extLst>
                </p14:cNvPr>
                <p14:cNvContentPartPr/>
                <p14:nvPr/>
              </p14:nvContentPartPr>
              <p14:xfrm>
                <a:off x="1895819" y="2745640"/>
                <a:ext cx="285480" cy="109440"/>
              </p14:xfrm>
            </p:contentPart>
          </mc:Choice>
          <mc:Fallback xmlns="">
            <p:pic>
              <p:nvPicPr>
                <p:cNvPr id="100" name="Input penna 99">
                  <a:extLst>
                    <a:ext uri="{FF2B5EF4-FFF2-40B4-BE49-F238E27FC236}">
                      <a16:creationId xmlns:a16="http://schemas.microsoft.com/office/drawing/2014/main" id="{C86635F6-F84D-4EAC-86A9-F0965E5D601B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1886819" y="2737000"/>
                  <a:ext cx="30312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01" name="Input penna 100">
                  <a:extLst>
                    <a:ext uri="{FF2B5EF4-FFF2-40B4-BE49-F238E27FC236}">
                      <a16:creationId xmlns:a16="http://schemas.microsoft.com/office/drawing/2014/main" id="{F5C237EA-237C-4D90-9EAF-206A515DDA27}"/>
                    </a:ext>
                  </a:extLst>
                </p14:cNvPr>
                <p14:cNvContentPartPr/>
                <p14:nvPr/>
              </p14:nvContentPartPr>
              <p14:xfrm>
                <a:off x="2207579" y="2744920"/>
                <a:ext cx="415080" cy="129240"/>
              </p14:xfrm>
            </p:contentPart>
          </mc:Choice>
          <mc:Fallback xmlns="">
            <p:pic>
              <p:nvPicPr>
                <p:cNvPr id="101" name="Input penna 100">
                  <a:extLst>
                    <a:ext uri="{FF2B5EF4-FFF2-40B4-BE49-F238E27FC236}">
                      <a16:creationId xmlns:a16="http://schemas.microsoft.com/office/drawing/2014/main" id="{F5C237EA-237C-4D90-9EAF-206A515DDA27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2198939" y="2735920"/>
                  <a:ext cx="432720" cy="14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02" name="Input penna 101">
                  <a:extLst>
                    <a:ext uri="{FF2B5EF4-FFF2-40B4-BE49-F238E27FC236}">
                      <a16:creationId xmlns:a16="http://schemas.microsoft.com/office/drawing/2014/main" id="{006854CC-364C-4BFC-8DE9-22141D318C69}"/>
                    </a:ext>
                  </a:extLst>
                </p14:cNvPr>
                <p14:cNvContentPartPr/>
                <p14:nvPr/>
              </p14:nvContentPartPr>
              <p14:xfrm>
                <a:off x="2628779" y="2734840"/>
                <a:ext cx="129960" cy="138240"/>
              </p14:xfrm>
            </p:contentPart>
          </mc:Choice>
          <mc:Fallback xmlns="">
            <p:pic>
              <p:nvPicPr>
                <p:cNvPr id="102" name="Input penna 101">
                  <a:extLst>
                    <a:ext uri="{FF2B5EF4-FFF2-40B4-BE49-F238E27FC236}">
                      <a16:creationId xmlns:a16="http://schemas.microsoft.com/office/drawing/2014/main" id="{006854CC-364C-4BFC-8DE9-22141D318C69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619779" y="2725840"/>
                  <a:ext cx="14760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03" name="Input penna 102">
                  <a:extLst>
                    <a:ext uri="{FF2B5EF4-FFF2-40B4-BE49-F238E27FC236}">
                      <a16:creationId xmlns:a16="http://schemas.microsoft.com/office/drawing/2014/main" id="{7E188756-6CE3-4914-8C5E-4A2ABCC2C070}"/>
                    </a:ext>
                  </a:extLst>
                </p14:cNvPr>
                <p14:cNvContentPartPr/>
                <p14:nvPr/>
              </p14:nvContentPartPr>
              <p14:xfrm>
                <a:off x="2787179" y="2675080"/>
                <a:ext cx="27720" cy="196560"/>
              </p14:xfrm>
            </p:contentPart>
          </mc:Choice>
          <mc:Fallback xmlns="">
            <p:pic>
              <p:nvPicPr>
                <p:cNvPr id="103" name="Input penna 102">
                  <a:extLst>
                    <a:ext uri="{FF2B5EF4-FFF2-40B4-BE49-F238E27FC236}">
                      <a16:creationId xmlns:a16="http://schemas.microsoft.com/office/drawing/2014/main" id="{7E188756-6CE3-4914-8C5E-4A2ABCC2C070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778179" y="2666440"/>
                  <a:ext cx="45360" cy="21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04" name="Input penna 103">
                  <a:extLst>
                    <a:ext uri="{FF2B5EF4-FFF2-40B4-BE49-F238E27FC236}">
                      <a16:creationId xmlns:a16="http://schemas.microsoft.com/office/drawing/2014/main" id="{E07EDD6C-ADC7-45DE-A2F8-6A88EE7A84C7}"/>
                    </a:ext>
                  </a:extLst>
                </p14:cNvPr>
                <p14:cNvContentPartPr/>
                <p14:nvPr/>
              </p14:nvContentPartPr>
              <p14:xfrm>
                <a:off x="2768459" y="2730520"/>
                <a:ext cx="51840" cy="21600"/>
              </p14:xfrm>
            </p:contentPart>
          </mc:Choice>
          <mc:Fallback xmlns="">
            <p:pic>
              <p:nvPicPr>
                <p:cNvPr id="104" name="Input penna 103">
                  <a:extLst>
                    <a:ext uri="{FF2B5EF4-FFF2-40B4-BE49-F238E27FC236}">
                      <a16:creationId xmlns:a16="http://schemas.microsoft.com/office/drawing/2014/main" id="{E07EDD6C-ADC7-45DE-A2F8-6A88EE7A84C7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2759459" y="2721880"/>
                  <a:ext cx="6948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05" name="Input penna 104">
                  <a:extLst>
                    <a:ext uri="{FF2B5EF4-FFF2-40B4-BE49-F238E27FC236}">
                      <a16:creationId xmlns:a16="http://schemas.microsoft.com/office/drawing/2014/main" id="{9424A531-15F9-4D5B-8619-583A1C12A405}"/>
                    </a:ext>
                  </a:extLst>
                </p14:cNvPr>
                <p14:cNvContentPartPr/>
                <p14:nvPr/>
              </p14:nvContentPartPr>
              <p14:xfrm>
                <a:off x="2862419" y="2746000"/>
                <a:ext cx="136080" cy="111240"/>
              </p14:xfrm>
            </p:contentPart>
          </mc:Choice>
          <mc:Fallback xmlns="">
            <p:pic>
              <p:nvPicPr>
                <p:cNvPr id="105" name="Input penna 104">
                  <a:extLst>
                    <a:ext uri="{FF2B5EF4-FFF2-40B4-BE49-F238E27FC236}">
                      <a16:creationId xmlns:a16="http://schemas.microsoft.com/office/drawing/2014/main" id="{9424A531-15F9-4D5B-8619-583A1C12A405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2853779" y="2737360"/>
                  <a:ext cx="15372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07" name="Input penna 106">
                  <a:extLst>
                    <a:ext uri="{FF2B5EF4-FFF2-40B4-BE49-F238E27FC236}">
                      <a16:creationId xmlns:a16="http://schemas.microsoft.com/office/drawing/2014/main" id="{B626033B-3CB4-45B9-B8D7-931086BD4958}"/>
                    </a:ext>
                  </a:extLst>
                </p14:cNvPr>
                <p14:cNvContentPartPr/>
                <p14:nvPr/>
              </p14:nvContentPartPr>
              <p14:xfrm>
                <a:off x="3035219" y="2641960"/>
                <a:ext cx="68760" cy="303120"/>
              </p14:xfrm>
            </p:contentPart>
          </mc:Choice>
          <mc:Fallback xmlns="">
            <p:pic>
              <p:nvPicPr>
                <p:cNvPr id="107" name="Input penna 106">
                  <a:extLst>
                    <a:ext uri="{FF2B5EF4-FFF2-40B4-BE49-F238E27FC236}">
                      <a16:creationId xmlns:a16="http://schemas.microsoft.com/office/drawing/2014/main" id="{B626033B-3CB4-45B9-B8D7-931086BD4958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3026219" y="2633320"/>
                  <a:ext cx="86400" cy="32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Gruppo 123">
            <a:extLst>
              <a:ext uri="{FF2B5EF4-FFF2-40B4-BE49-F238E27FC236}">
                <a16:creationId xmlns:a16="http://schemas.microsoft.com/office/drawing/2014/main" id="{5047B21F-737F-44F1-B5B0-602C6DE6045C}"/>
              </a:ext>
            </a:extLst>
          </p:cNvPr>
          <p:cNvGrpSpPr/>
          <p:nvPr/>
        </p:nvGrpSpPr>
        <p:grpSpPr>
          <a:xfrm>
            <a:off x="3307739" y="2615320"/>
            <a:ext cx="175320" cy="207720"/>
            <a:chOff x="3307739" y="2615320"/>
            <a:chExt cx="175320" cy="20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09" name="Input penna 108">
                  <a:extLst>
                    <a:ext uri="{FF2B5EF4-FFF2-40B4-BE49-F238E27FC236}">
                      <a16:creationId xmlns:a16="http://schemas.microsoft.com/office/drawing/2014/main" id="{91CDEE78-010D-4704-8379-F99BEB515A47}"/>
                    </a:ext>
                  </a:extLst>
                </p14:cNvPr>
                <p14:cNvContentPartPr/>
                <p14:nvPr/>
              </p14:nvContentPartPr>
              <p14:xfrm>
                <a:off x="3335819" y="2615320"/>
                <a:ext cx="147240" cy="207720"/>
              </p14:xfrm>
            </p:contentPart>
          </mc:Choice>
          <mc:Fallback xmlns="">
            <p:pic>
              <p:nvPicPr>
                <p:cNvPr id="109" name="Input penna 108">
                  <a:extLst>
                    <a:ext uri="{FF2B5EF4-FFF2-40B4-BE49-F238E27FC236}">
                      <a16:creationId xmlns:a16="http://schemas.microsoft.com/office/drawing/2014/main" id="{91CDEE78-010D-4704-8379-F99BEB515A47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3326819" y="2606320"/>
                  <a:ext cx="164880" cy="22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10" name="Input penna 109">
                  <a:extLst>
                    <a:ext uri="{FF2B5EF4-FFF2-40B4-BE49-F238E27FC236}">
                      <a16:creationId xmlns:a16="http://schemas.microsoft.com/office/drawing/2014/main" id="{285CEFCB-BF58-48C2-8FF6-1AE867C19FCB}"/>
                    </a:ext>
                  </a:extLst>
                </p14:cNvPr>
                <p14:cNvContentPartPr/>
                <p14:nvPr/>
              </p14:nvContentPartPr>
              <p14:xfrm>
                <a:off x="3307739" y="2620720"/>
                <a:ext cx="4680" cy="360"/>
              </p14:xfrm>
            </p:contentPart>
          </mc:Choice>
          <mc:Fallback xmlns="">
            <p:pic>
              <p:nvPicPr>
                <p:cNvPr id="110" name="Input penna 109">
                  <a:extLst>
                    <a:ext uri="{FF2B5EF4-FFF2-40B4-BE49-F238E27FC236}">
                      <a16:creationId xmlns:a16="http://schemas.microsoft.com/office/drawing/2014/main" id="{285CEFCB-BF58-48C2-8FF6-1AE867C19FC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98739" y="2611720"/>
                  <a:ext cx="2232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3" name="Gruppo 122">
            <a:extLst>
              <a:ext uri="{FF2B5EF4-FFF2-40B4-BE49-F238E27FC236}">
                <a16:creationId xmlns:a16="http://schemas.microsoft.com/office/drawing/2014/main" id="{42F70C7D-4FE8-4492-AE6B-CCF902F6AD44}"/>
              </a:ext>
            </a:extLst>
          </p:cNvPr>
          <p:cNvGrpSpPr/>
          <p:nvPr/>
        </p:nvGrpSpPr>
        <p:grpSpPr>
          <a:xfrm>
            <a:off x="3692939" y="2632600"/>
            <a:ext cx="994320" cy="234360"/>
            <a:chOff x="3692939" y="2632600"/>
            <a:chExt cx="994320" cy="234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11" name="Input penna 110">
                  <a:extLst>
                    <a:ext uri="{FF2B5EF4-FFF2-40B4-BE49-F238E27FC236}">
                      <a16:creationId xmlns:a16="http://schemas.microsoft.com/office/drawing/2014/main" id="{F78147C8-3BFF-408F-A3C0-4969A545280F}"/>
                    </a:ext>
                  </a:extLst>
                </p14:cNvPr>
                <p14:cNvContentPartPr/>
                <p14:nvPr/>
              </p14:nvContentPartPr>
              <p14:xfrm>
                <a:off x="3692939" y="2703520"/>
                <a:ext cx="331560" cy="149760"/>
              </p14:xfrm>
            </p:contentPart>
          </mc:Choice>
          <mc:Fallback xmlns="">
            <p:pic>
              <p:nvPicPr>
                <p:cNvPr id="111" name="Input penna 110">
                  <a:extLst>
                    <a:ext uri="{FF2B5EF4-FFF2-40B4-BE49-F238E27FC236}">
                      <a16:creationId xmlns:a16="http://schemas.microsoft.com/office/drawing/2014/main" id="{F78147C8-3BFF-408F-A3C0-4969A545280F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3684299" y="2694520"/>
                  <a:ext cx="34920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12" name="Input penna 111">
                  <a:extLst>
                    <a:ext uri="{FF2B5EF4-FFF2-40B4-BE49-F238E27FC236}">
                      <a16:creationId xmlns:a16="http://schemas.microsoft.com/office/drawing/2014/main" id="{0A63ECBD-71E1-41BB-B272-C1BC874C5E7B}"/>
                    </a:ext>
                  </a:extLst>
                </p14:cNvPr>
                <p14:cNvContentPartPr/>
                <p14:nvPr/>
              </p14:nvContentPartPr>
              <p14:xfrm>
                <a:off x="4098299" y="2632600"/>
                <a:ext cx="21600" cy="232560"/>
              </p14:xfrm>
            </p:contentPart>
          </mc:Choice>
          <mc:Fallback xmlns="">
            <p:pic>
              <p:nvPicPr>
                <p:cNvPr id="112" name="Input penna 111">
                  <a:extLst>
                    <a:ext uri="{FF2B5EF4-FFF2-40B4-BE49-F238E27FC236}">
                      <a16:creationId xmlns:a16="http://schemas.microsoft.com/office/drawing/2014/main" id="{0A63ECBD-71E1-41BB-B272-C1BC874C5E7B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4089299" y="2623960"/>
                  <a:ext cx="3924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13" name="Input penna 112">
                  <a:extLst>
                    <a:ext uri="{FF2B5EF4-FFF2-40B4-BE49-F238E27FC236}">
                      <a16:creationId xmlns:a16="http://schemas.microsoft.com/office/drawing/2014/main" id="{AEC4D666-333A-45C7-945F-B0E92ECB7673}"/>
                    </a:ext>
                  </a:extLst>
                </p14:cNvPr>
                <p14:cNvContentPartPr/>
                <p14:nvPr/>
              </p14:nvContentPartPr>
              <p14:xfrm>
                <a:off x="4074539" y="2697400"/>
                <a:ext cx="120240" cy="32760"/>
              </p14:xfrm>
            </p:contentPart>
          </mc:Choice>
          <mc:Fallback xmlns="">
            <p:pic>
              <p:nvPicPr>
                <p:cNvPr id="113" name="Input penna 112">
                  <a:extLst>
                    <a:ext uri="{FF2B5EF4-FFF2-40B4-BE49-F238E27FC236}">
                      <a16:creationId xmlns:a16="http://schemas.microsoft.com/office/drawing/2014/main" id="{AEC4D666-333A-45C7-945F-B0E92ECB7673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4065899" y="2688400"/>
                  <a:ext cx="13788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14" name="Input penna 113">
                  <a:extLst>
                    <a:ext uri="{FF2B5EF4-FFF2-40B4-BE49-F238E27FC236}">
                      <a16:creationId xmlns:a16="http://schemas.microsoft.com/office/drawing/2014/main" id="{0C86C5B2-8262-4D74-8C27-0DB0E005F67A}"/>
                    </a:ext>
                  </a:extLst>
                </p14:cNvPr>
                <p14:cNvContentPartPr/>
                <p14:nvPr/>
              </p14:nvContentPartPr>
              <p14:xfrm>
                <a:off x="4223579" y="2744560"/>
                <a:ext cx="164160" cy="84600"/>
              </p14:xfrm>
            </p:contentPart>
          </mc:Choice>
          <mc:Fallback xmlns="">
            <p:pic>
              <p:nvPicPr>
                <p:cNvPr id="114" name="Input penna 113">
                  <a:extLst>
                    <a:ext uri="{FF2B5EF4-FFF2-40B4-BE49-F238E27FC236}">
                      <a16:creationId xmlns:a16="http://schemas.microsoft.com/office/drawing/2014/main" id="{0C86C5B2-8262-4D74-8C27-0DB0E005F67A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4214939" y="2735560"/>
                  <a:ext cx="181800" cy="10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15" name="Input penna 114">
                  <a:extLst>
                    <a:ext uri="{FF2B5EF4-FFF2-40B4-BE49-F238E27FC236}">
                      <a16:creationId xmlns:a16="http://schemas.microsoft.com/office/drawing/2014/main" id="{399AB93B-1D3A-45DC-9106-77A97A2A9E70}"/>
                    </a:ext>
                  </a:extLst>
                </p14:cNvPr>
                <p14:cNvContentPartPr/>
                <p14:nvPr/>
              </p14:nvContentPartPr>
              <p14:xfrm>
                <a:off x="4380899" y="2725480"/>
                <a:ext cx="80280" cy="141480"/>
              </p14:xfrm>
            </p:contentPart>
          </mc:Choice>
          <mc:Fallback xmlns="">
            <p:pic>
              <p:nvPicPr>
                <p:cNvPr id="115" name="Input penna 114">
                  <a:extLst>
                    <a:ext uri="{FF2B5EF4-FFF2-40B4-BE49-F238E27FC236}">
                      <a16:creationId xmlns:a16="http://schemas.microsoft.com/office/drawing/2014/main" id="{399AB93B-1D3A-45DC-9106-77A97A2A9E70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4371899" y="2716840"/>
                  <a:ext cx="97920" cy="15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16" name="Input penna 115">
                  <a:extLst>
                    <a:ext uri="{FF2B5EF4-FFF2-40B4-BE49-F238E27FC236}">
                      <a16:creationId xmlns:a16="http://schemas.microsoft.com/office/drawing/2014/main" id="{FFB451E7-9BC3-4DE5-98A8-A08E73FFBB11}"/>
                    </a:ext>
                  </a:extLst>
                </p14:cNvPr>
                <p14:cNvContentPartPr/>
                <p14:nvPr/>
              </p14:nvContentPartPr>
              <p14:xfrm>
                <a:off x="4559099" y="2635840"/>
                <a:ext cx="20520" cy="211320"/>
              </p14:xfrm>
            </p:contentPart>
          </mc:Choice>
          <mc:Fallback xmlns="">
            <p:pic>
              <p:nvPicPr>
                <p:cNvPr id="116" name="Input penna 115">
                  <a:extLst>
                    <a:ext uri="{FF2B5EF4-FFF2-40B4-BE49-F238E27FC236}">
                      <a16:creationId xmlns:a16="http://schemas.microsoft.com/office/drawing/2014/main" id="{FFB451E7-9BC3-4DE5-98A8-A08E73FFBB11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4550099" y="2626840"/>
                  <a:ext cx="3816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17" name="Input penna 116">
                  <a:extLst>
                    <a:ext uri="{FF2B5EF4-FFF2-40B4-BE49-F238E27FC236}">
                      <a16:creationId xmlns:a16="http://schemas.microsoft.com/office/drawing/2014/main" id="{E7A49C58-3B6B-493C-B6F0-94FEE1144EA9}"/>
                    </a:ext>
                  </a:extLst>
                </p14:cNvPr>
                <p14:cNvContentPartPr/>
                <p14:nvPr/>
              </p14:nvContentPartPr>
              <p14:xfrm>
                <a:off x="4546859" y="2693440"/>
                <a:ext cx="140400" cy="107640"/>
              </p14:xfrm>
            </p:contentPart>
          </mc:Choice>
          <mc:Fallback xmlns="">
            <p:pic>
              <p:nvPicPr>
                <p:cNvPr id="117" name="Input penna 116">
                  <a:extLst>
                    <a:ext uri="{FF2B5EF4-FFF2-40B4-BE49-F238E27FC236}">
                      <a16:creationId xmlns:a16="http://schemas.microsoft.com/office/drawing/2014/main" id="{E7A49C58-3B6B-493C-B6F0-94FEE1144EA9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4537859" y="2684440"/>
                  <a:ext cx="158040" cy="125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8">
            <p14:nvContentPartPr>
              <p14:cNvPr id="118" name="Input penna 117">
                <a:extLst>
                  <a:ext uri="{FF2B5EF4-FFF2-40B4-BE49-F238E27FC236}">
                    <a16:creationId xmlns:a16="http://schemas.microsoft.com/office/drawing/2014/main" id="{DBCF7B3F-BA2E-4E6F-A9BF-99DE1F24D0DA}"/>
                  </a:ext>
                </a:extLst>
              </p14:cNvPr>
              <p14:cNvContentPartPr/>
              <p14:nvPr/>
            </p14:nvContentPartPr>
            <p14:xfrm>
              <a:off x="4904339" y="2612080"/>
              <a:ext cx="363600" cy="199800"/>
            </p14:xfrm>
          </p:contentPart>
        </mc:Choice>
        <mc:Fallback xmlns="">
          <p:pic>
            <p:nvPicPr>
              <p:cNvPr id="118" name="Input penna 117">
                <a:extLst>
                  <a:ext uri="{FF2B5EF4-FFF2-40B4-BE49-F238E27FC236}">
                    <a16:creationId xmlns:a16="http://schemas.microsoft.com/office/drawing/2014/main" id="{DBCF7B3F-BA2E-4E6F-A9BF-99DE1F24D0DA}"/>
                  </a:ext>
                </a:extLst>
              </p:cNvPr>
              <p:cNvPicPr/>
              <p:nvPr/>
            </p:nvPicPr>
            <p:blipFill>
              <a:blip r:embed="rId179"/>
              <a:stretch>
                <a:fillRect/>
              </a:stretch>
            </p:blipFill>
            <p:spPr>
              <a:xfrm>
                <a:off x="4895699" y="2603440"/>
                <a:ext cx="381240" cy="217440"/>
              </a:xfrm>
              <a:prstGeom prst="rect">
                <a:avLst/>
              </a:prstGeom>
            </p:spPr>
          </p:pic>
        </mc:Fallback>
      </mc:AlternateContent>
      <p:grpSp>
        <p:nvGrpSpPr>
          <p:cNvPr id="122" name="Gruppo 121">
            <a:extLst>
              <a:ext uri="{FF2B5EF4-FFF2-40B4-BE49-F238E27FC236}">
                <a16:creationId xmlns:a16="http://schemas.microsoft.com/office/drawing/2014/main" id="{6B000DE7-690A-4691-B7C4-E6CE732DAA11}"/>
              </a:ext>
            </a:extLst>
          </p:cNvPr>
          <p:cNvGrpSpPr/>
          <p:nvPr/>
        </p:nvGrpSpPr>
        <p:grpSpPr>
          <a:xfrm>
            <a:off x="5466299" y="2627560"/>
            <a:ext cx="806400" cy="347400"/>
            <a:chOff x="5466299" y="2627560"/>
            <a:chExt cx="806400" cy="34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19" name="Input penna 118">
                  <a:extLst>
                    <a:ext uri="{FF2B5EF4-FFF2-40B4-BE49-F238E27FC236}">
                      <a16:creationId xmlns:a16="http://schemas.microsoft.com/office/drawing/2014/main" id="{6A2B4407-D7F4-486E-853D-596A9A88A4B6}"/>
                    </a:ext>
                  </a:extLst>
                </p14:cNvPr>
                <p14:cNvContentPartPr/>
                <p14:nvPr/>
              </p14:nvContentPartPr>
              <p14:xfrm>
                <a:off x="5466299" y="2713600"/>
                <a:ext cx="101160" cy="261360"/>
              </p14:xfrm>
            </p:contentPart>
          </mc:Choice>
          <mc:Fallback xmlns="">
            <p:pic>
              <p:nvPicPr>
                <p:cNvPr id="119" name="Input penna 118">
                  <a:extLst>
                    <a:ext uri="{FF2B5EF4-FFF2-40B4-BE49-F238E27FC236}">
                      <a16:creationId xmlns:a16="http://schemas.microsoft.com/office/drawing/2014/main" id="{6A2B4407-D7F4-486E-853D-596A9A88A4B6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5457299" y="2704960"/>
                  <a:ext cx="11880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20" name="Input penna 119">
                  <a:extLst>
                    <a:ext uri="{FF2B5EF4-FFF2-40B4-BE49-F238E27FC236}">
                      <a16:creationId xmlns:a16="http://schemas.microsoft.com/office/drawing/2014/main" id="{B7195916-8F8F-44D8-B587-90435167CB17}"/>
                    </a:ext>
                  </a:extLst>
                </p14:cNvPr>
                <p14:cNvContentPartPr/>
                <p14:nvPr/>
              </p14:nvContentPartPr>
              <p14:xfrm>
                <a:off x="5633339" y="2687320"/>
                <a:ext cx="149400" cy="124200"/>
              </p14:xfrm>
            </p:contentPart>
          </mc:Choice>
          <mc:Fallback xmlns="">
            <p:pic>
              <p:nvPicPr>
                <p:cNvPr id="120" name="Input penna 119">
                  <a:extLst>
                    <a:ext uri="{FF2B5EF4-FFF2-40B4-BE49-F238E27FC236}">
                      <a16:creationId xmlns:a16="http://schemas.microsoft.com/office/drawing/2014/main" id="{B7195916-8F8F-44D8-B587-90435167CB17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5624339" y="2678320"/>
                  <a:ext cx="167040" cy="14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21" name="Input penna 120">
                  <a:extLst>
                    <a:ext uri="{FF2B5EF4-FFF2-40B4-BE49-F238E27FC236}">
                      <a16:creationId xmlns:a16="http://schemas.microsoft.com/office/drawing/2014/main" id="{BB6DA52F-7855-41F1-8D0E-93583C9DB478}"/>
                    </a:ext>
                  </a:extLst>
                </p14:cNvPr>
                <p14:cNvContentPartPr/>
                <p14:nvPr/>
              </p14:nvContentPartPr>
              <p14:xfrm>
                <a:off x="5848619" y="2627560"/>
                <a:ext cx="424080" cy="195840"/>
              </p14:xfrm>
            </p:contentPart>
          </mc:Choice>
          <mc:Fallback xmlns="">
            <p:pic>
              <p:nvPicPr>
                <p:cNvPr id="121" name="Input penna 120">
                  <a:extLst>
                    <a:ext uri="{FF2B5EF4-FFF2-40B4-BE49-F238E27FC236}">
                      <a16:creationId xmlns:a16="http://schemas.microsoft.com/office/drawing/2014/main" id="{BB6DA52F-7855-41F1-8D0E-93583C9DB478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5839619" y="2618920"/>
                  <a:ext cx="441720" cy="213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6" name="Gruppo 135">
            <a:extLst>
              <a:ext uri="{FF2B5EF4-FFF2-40B4-BE49-F238E27FC236}">
                <a16:creationId xmlns:a16="http://schemas.microsoft.com/office/drawing/2014/main" id="{4683E26F-69BF-4BA6-A287-1FA2E2650F07}"/>
              </a:ext>
            </a:extLst>
          </p:cNvPr>
          <p:cNvGrpSpPr/>
          <p:nvPr/>
        </p:nvGrpSpPr>
        <p:grpSpPr>
          <a:xfrm>
            <a:off x="6520739" y="2551960"/>
            <a:ext cx="1306080" cy="291960"/>
            <a:chOff x="6520739" y="2551960"/>
            <a:chExt cx="1306080" cy="29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25" name="Input penna 124">
                  <a:extLst>
                    <a:ext uri="{FF2B5EF4-FFF2-40B4-BE49-F238E27FC236}">
                      <a16:creationId xmlns:a16="http://schemas.microsoft.com/office/drawing/2014/main" id="{BF696207-2701-4AE0-A38B-D04E9F134A8E}"/>
                    </a:ext>
                  </a:extLst>
                </p14:cNvPr>
                <p14:cNvContentPartPr/>
                <p14:nvPr/>
              </p14:nvContentPartPr>
              <p14:xfrm>
                <a:off x="6520739" y="2694520"/>
                <a:ext cx="217080" cy="109440"/>
              </p14:xfrm>
            </p:contentPart>
          </mc:Choice>
          <mc:Fallback xmlns="">
            <p:pic>
              <p:nvPicPr>
                <p:cNvPr id="125" name="Input penna 124">
                  <a:extLst>
                    <a:ext uri="{FF2B5EF4-FFF2-40B4-BE49-F238E27FC236}">
                      <a16:creationId xmlns:a16="http://schemas.microsoft.com/office/drawing/2014/main" id="{BF696207-2701-4AE0-A38B-D04E9F134A8E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6512099" y="2685880"/>
                  <a:ext cx="23472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26" name="Input penna 125">
                  <a:extLst>
                    <a:ext uri="{FF2B5EF4-FFF2-40B4-BE49-F238E27FC236}">
                      <a16:creationId xmlns:a16="http://schemas.microsoft.com/office/drawing/2014/main" id="{E5AB84E8-0962-4E35-8DD2-412A9203E738}"/>
                    </a:ext>
                  </a:extLst>
                </p14:cNvPr>
                <p14:cNvContentPartPr/>
                <p14:nvPr/>
              </p14:nvContentPartPr>
              <p14:xfrm>
                <a:off x="6551699" y="2621800"/>
                <a:ext cx="360" cy="360"/>
              </p14:xfrm>
            </p:contentPart>
          </mc:Choice>
          <mc:Fallback xmlns="">
            <p:pic>
              <p:nvPicPr>
                <p:cNvPr id="126" name="Input penna 125">
                  <a:extLst>
                    <a:ext uri="{FF2B5EF4-FFF2-40B4-BE49-F238E27FC236}">
                      <a16:creationId xmlns:a16="http://schemas.microsoft.com/office/drawing/2014/main" id="{E5AB84E8-0962-4E35-8DD2-412A9203E73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542699" y="26128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9">
              <p14:nvContentPartPr>
                <p14:cNvPr id="127" name="Input penna 126">
                  <a:extLst>
                    <a:ext uri="{FF2B5EF4-FFF2-40B4-BE49-F238E27FC236}">
                      <a16:creationId xmlns:a16="http://schemas.microsoft.com/office/drawing/2014/main" id="{E0D5A45E-258F-4853-95D0-6D0D1CF18281}"/>
                    </a:ext>
                  </a:extLst>
                </p14:cNvPr>
                <p14:cNvContentPartPr/>
                <p14:nvPr/>
              </p14:nvContentPartPr>
              <p14:xfrm>
                <a:off x="6805859" y="2662120"/>
                <a:ext cx="124920" cy="131760"/>
              </p14:xfrm>
            </p:contentPart>
          </mc:Choice>
          <mc:Fallback xmlns="">
            <p:pic>
              <p:nvPicPr>
                <p:cNvPr id="127" name="Input penna 126">
                  <a:extLst>
                    <a:ext uri="{FF2B5EF4-FFF2-40B4-BE49-F238E27FC236}">
                      <a16:creationId xmlns:a16="http://schemas.microsoft.com/office/drawing/2014/main" id="{E0D5A45E-258F-4853-95D0-6D0D1CF18281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6797219" y="2653120"/>
                  <a:ext cx="1425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1">
              <p14:nvContentPartPr>
                <p14:cNvPr id="128" name="Input penna 127">
                  <a:extLst>
                    <a:ext uri="{FF2B5EF4-FFF2-40B4-BE49-F238E27FC236}">
                      <a16:creationId xmlns:a16="http://schemas.microsoft.com/office/drawing/2014/main" id="{B20B99AF-2069-4CAC-9B9F-95F10B9798DE}"/>
                    </a:ext>
                  </a:extLst>
                </p14:cNvPr>
                <p14:cNvContentPartPr/>
                <p14:nvPr/>
              </p14:nvContentPartPr>
              <p14:xfrm>
                <a:off x="6893339" y="2592280"/>
                <a:ext cx="145080" cy="223920"/>
              </p14:xfrm>
            </p:contentPart>
          </mc:Choice>
          <mc:Fallback xmlns="">
            <p:pic>
              <p:nvPicPr>
                <p:cNvPr id="128" name="Input penna 127">
                  <a:extLst>
                    <a:ext uri="{FF2B5EF4-FFF2-40B4-BE49-F238E27FC236}">
                      <a16:creationId xmlns:a16="http://schemas.microsoft.com/office/drawing/2014/main" id="{B20B99AF-2069-4CAC-9B9F-95F10B9798DE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6884699" y="2583640"/>
                  <a:ext cx="16272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3">
              <p14:nvContentPartPr>
                <p14:cNvPr id="129" name="Input penna 128">
                  <a:extLst>
                    <a:ext uri="{FF2B5EF4-FFF2-40B4-BE49-F238E27FC236}">
                      <a16:creationId xmlns:a16="http://schemas.microsoft.com/office/drawing/2014/main" id="{39664E99-A165-4A85-918D-EF38F7AC04E1}"/>
                    </a:ext>
                  </a:extLst>
                </p14:cNvPr>
                <p14:cNvContentPartPr/>
                <p14:nvPr/>
              </p14:nvContentPartPr>
              <p14:xfrm>
                <a:off x="7021499" y="2607400"/>
                <a:ext cx="2520" cy="10440"/>
              </p14:xfrm>
            </p:contentPart>
          </mc:Choice>
          <mc:Fallback xmlns="">
            <p:pic>
              <p:nvPicPr>
                <p:cNvPr id="129" name="Input penna 128">
                  <a:extLst>
                    <a:ext uri="{FF2B5EF4-FFF2-40B4-BE49-F238E27FC236}">
                      <a16:creationId xmlns:a16="http://schemas.microsoft.com/office/drawing/2014/main" id="{39664E99-A165-4A85-918D-EF38F7AC04E1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7012499" y="2598760"/>
                  <a:ext cx="2016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5">
              <p14:nvContentPartPr>
                <p14:cNvPr id="130" name="Input penna 129">
                  <a:extLst>
                    <a:ext uri="{FF2B5EF4-FFF2-40B4-BE49-F238E27FC236}">
                      <a16:creationId xmlns:a16="http://schemas.microsoft.com/office/drawing/2014/main" id="{0D418D99-E88D-4BFB-ABED-8B09D6029B80}"/>
                    </a:ext>
                  </a:extLst>
                </p14:cNvPr>
                <p14:cNvContentPartPr/>
                <p14:nvPr/>
              </p14:nvContentPartPr>
              <p14:xfrm>
                <a:off x="7102139" y="2661040"/>
                <a:ext cx="121320" cy="92520"/>
              </p14:xfrm>
            </p:contentPart>
          </mc:Choice>
          <mc:Fallback xmlns="">
            <p:pic>
              <p:nvPicPr>
                <p:cNvPr id="130" name="Input penna 129">
                  <a:extLst>
                    <a:ext uri="{FF2B5EF4-FFF2-40B4-BE49-F238E27FC236}">
                      <a16:creationId xmlns:a16="http://schemas.microsoft.com/office/drawing/2014/main" id="{0D418D99-E88D-4BFB-ABED-8B09D6029B80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7093499" y="2652040"/>
                  <a:ext cx="13896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7">
              <p14:nvContentPartPr>
                <p14:cNvPr id="131" name="Input penna 130">
                  <a:extLst>
                    <a:ext uri="{FF2B5EF4-FFF2-40B4-BE49-F238E27FC236}">
                      <a16:creationId xmlns:a16="http://schemas.microsoft.com/office/drawing/2014/main" id="{6A3313AD-6765-4F97-BA86-B464393E77CE}"/>
                    </a:ext>
                  </a:extLst>
                </p14:cNvPr>
                <p14:cNvContentPartPr/>
                <p14:nvPr/>
              </p14:nvContentPartPr>
              <p14:xfrm>
                <a:off x="7294019" y="2687320"/>
                <a:ext cx="27360" cy="114120"/>
              </p14:xfrm>
            </p:contentPart>
          </mc:Choice>
          <mc:Fallback xmlns="">
            <p:pic>
              <p:nvPicPr>
                <p:cNvPr id="131" name="Input penna 130">
                  <a:extLst>
                    <a:ext uri="{FF2B5EF4-FFF2-40B4-BE49-F238E27FC236}">
                      <a16:creationId xmlns:a16="http://schemas.microsoft.com/office/drawing/2014/main" id="{6A3313AD-6765-4F97-BA86-B464393E77CE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7285019" y="2678320"/>
                  <a:ext cx="4500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9">
              <p14:nvContentPartPr>
                <p14:cNvPr id="132" name="Input penna 131">
                  <a:extLst>
                    <a:ext uri="{FF2B5EF4-FFF2-40B4-BE49-F238E27FC236}">
                      <a16:creationId xmlns:a16="http://schemas.microsoft.com/office/drawing/2014/main" id="{6F9DB379-D881-4CC1-83A6-BCF5827D18B5}"/>
                    </a:ext>
                  </a:extLst>
                </p14:cNvPr>
                <p14:cNvContentPartPr/>
                <p14:nvPr/>
              </p14:nvContentPartPr>
              <p14:xfrm>
                <a:off x="7351259" y="2590480"/>
                <a:ext cx="360" cy="3240"/>
              </p14:xfrm>
            </p:contentPart>
          </mc:Choice>
          <mc:Fallback xmlns="">
            <p:pic>
              <p:nvPicPr>
                <p:cNvPr id="132" name="Input penna 131">
                  <a:extLst>
                    <a:ext uri="{FF2B5EF4-FFF2-40B4-BE49-F238E27FC236}">
                      <a16:creationId xmlns:a16="http://schemas.microsoft.com/office/drawing/2014/main" id="{6F9DB379-D881-4CC1-83A6-BCF5827D18B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342259" y="2581480"/>
                  <a:ext cx="180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33" name="Input penna 132">
                  <a:extLst>
                    <a:ext uri="{FF2B5EF4-FFF2-40B4-BE49-F238E27FC236}">
                      <a16:creationId xmlns:a16="http://schemas.microsoft.com/office/drawing/2014/main" id="{896588C7-AAD0-4370-A18F-4B9C5BDD7F53}"/>
                    </a:ext>
                  </a:extLst>
                </p14:cNvPr>
                <p14:cNvContentPartPr/>
                <p14:nvPr/>
              </p14:nvContentPartPr>
              <p14:xfrm>
                <a:off x="7391579" y="2598040"/>
                <a:ext cx="384840" cy="245880"/>
              </p14:xfrm>
            </p:contentPart>
          </mc:Choice>
          <mc:Fallback xmlns="">
            <p:pic>
              <p:nvPicPr>
                <p:cNvPr id="133" name="Input penna 132">
                  <a:extLst>
                    <a:ext uri="{FF2B5EF4-FFF2-40B4-BE49-F238E27FC236}">
                      <a16:creationId xmlns:a16="http://schemas.microsoft.com/office/drawing/2014/main" id="{896588C7-AAD0-4370-A18F-4B9C5BDD7F53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7382579" y="2589400"/>
                  <a:ext cx="40248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34" name="Input penna 133">
                  <a:extLst>
                    <a:ext uri="{FF2B5EF4-FFF2-40B4-BE49-F238E27FC236}">
                      <a16:creationId xmlns:a16="http://schemas.microsoft.com/office/drawing/2014/main" id="{AA86A1A4-1345-4157-A962-78812149016D}"/>
                    </a:ext>
                  </a:extLst>
                </p14:cNvPr>
                <p14:cNvContentPartPr/>
                <p14:nvPr/>
              </p14:nvContentPartPr>
              <p14:xfrm>
                <a:off x="7778219" y="2695240"/>
                <a:ext cx="48600" cy="111240"/>
              </p14:xfrm>
            </p:contentPart>
          </mc:Choice>
          <mc:Fallback xmlns="">
            <p:pic>
              <p:nvPicPr>
                <p:cNvPr id="134" name="Input penna 133">
                  <a:extLst>
                    <a:ext uri="{FF2B5EF4-FFF2-40B4-BE49-F238E27FC236}">
                      <a16:creationId xmlns:a16="http://schemas.microsoft.com/office/drawing/2014/main" id="{AA86A1A4-1345-4157-A962-78812149016D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7769579" y="2686600"/>
                  <a:ext cx="6624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35" name="Input penna 134">
                  <a:extLst>
                    <a:ext uri="{FF2B5EF4-FFF2-40B4-BE49-F238E27FC236}">
                      <a16:creationId xmlns:a16="http://schemas.microsoft.com/office/drawing/2014/main" id="{322A3754-669E-4B0E-9919-67E853D4DA5F}"/>
                    </a:ext>
                  </a:extLst>
                </p14:cNvPr>
                <p14:cNvContentPartPr/>
                <p14:nvPr/>
              </p14:nvContentPartPr>
              <p14:xfrm>
                <a:off x="7794059" y="2551960"/>
                <a:ext cx="9360" cy="2520"/>
              </p14:xfrm>
            </p:contentPart>
          </mc:Choice>
          <mc:Fallback xmlns="">
            <p:pic>
              <p:nvPicPr>
                <p:cNvPr id="135" name="Input penna 134">
                  <a:extLst>
                    <a:ext uri="{FF2B5EF4-FFF2-40B4-BE49-F238E27FC236}">
                      <a16:creationId xmlns:a16="http://schemas.microsoft.com/office/drawing/2014/main" id="{322A3754-669E-4B0E-9919-67E853D4DA5F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785059" y="2543320"/>
                  <a:ext cx="27000" cy="20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5">
            <p14:nvContentPartPr>
              <p14:cNvPr id="137" name="Input penna 136">
                <a:extLst>
                  <a:ext uri="{FF2B5EF4-FFF2-40B4-BE49-F238E27FC236}">
                    <a16:creationId xmlns:a16="http://schemas.microsoft.com/office/drawing/2014/main" id="{436CBDEC-AF04-4327-8BBB-19031BC8CA35}"/>
                  </a:ext>
                </a:extLst>
              </p14:cNvPr>
              <p14:cNvContentPartPr/>
              <p14:nvPr/>
            </p14:nvContentPartPr>
            <p14:xfrm>
              <a:off x="920939" y="3257200"/>
              <a:ext cx="80640" cy="93600"/>
            </p14:xfrm>
          </p:contentPart>
        </mc:Choice>
        <mc:Fallback xmlns="">
          <p:pic>
            <p:nvPicPr>
              <p:cNvPr id="137" name="Input penna 136">
                <a:extLst>
                  <a:ext uri="{FF2B5EF4-FFF2-40B4-BE49-F238E27FC236}">
                    <a16:creationId xmlns:a16="http://schemas.microsoft.com/office/drawing/2014/main" id="{436CBDEC-AF04-4327-8BBB-19031BC8CA35}"/>
                  </a:ext>
                </a:extLst>
              </p:cNvPr>
              <p:cNvPicPr/>
              <p:nvPr/>
            </p:nvPicPr>
            <p:blipFill>
              <a:blip r:embed="rId206"/>
              <a:stretch>
                <a:fillRect/>
              </a:stretch>
            </p:blipFill>
            <p:spPr>
              <a:xfrm>
                <a:off x="912299" y="3248560"/>
                <a:ext cx="98280" cy="11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50" name="Gruppo 149">
            <a:extLst>
              <a:ext uri="{FF2B5EF4-FFF2-40B4-BE49-F238E27FC236}">
                <a16:creationId xmlns:a16="http://schemas.microsoft.com/office/drawing/2014/main" id="{C1E4BB23-1E51-49B2-BFA1-55218814402F}"/>
              </a:ext>
            </a:extLst>
          </p:cNvPr>
          <p:cNvGrpSpPr/>
          <p:nvPr/>
        </p:nvGrpSpPr>
        <p:grpSpPr>
          <a:xfrm>
            <a:off x="1282379" y="3207880"/>
            <a:ext cx="968400" cy="235440"/>
            <a:chOff x="1282379" y="3207880"/>
            <a:chExt cx="968400" cy="23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7">
              <p14:nvContentPartPr>
                <p14:cNvPr id="142" name="Input penna 141">
                  <a:extLst>
                    <a:ext uri="{FF2B5EF4-FFF2-40B4-BE49-F238E27FC236}">
                      <a16:creationId xmlns:a16="http://schemas.microsoft.com/office/drawing/2014/main" id="{518ED276-7056-4FD7-8097-94D885948897}"/>
                    </a:ext>
                  </a:extLst>
                </p14:cNvPr>
                <p14:cNvContentPartPr/>
                <p14:nvPr/>
              </p14:nvContentPartPr>
              <p14:xfrm>
                <a:off x="1282379" y="3223000"/>
                <a:ext cx="235800" cy="95040"/>
              </p14:xfrm>
            </p:contentPart>
          </mc:Choice>
          <mc:Fallback xmlns="">
            <p:pic>
              <p:nvPicPr>
                <p:cNvPr id="142" name="Input penna 141">
                  <a:extLst>
                    <a:ext uri="{FF2B5EF4-FFF2-40B4-BE49-F238E27FC236}">
                      <a16:creationId xmlns:a16="http://schemas.microsoft.com/office/drawing/2014/main" id="{518ED276-7056-4FD7-8097-94D885948897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1273739" y="3214360"/>
                  <a:ext cx="25344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9">
              <p14:nvContentPartPr>
                <p14:cNvPr id="143" name="Input penna 142">
                  <a:extLst>
                    <a:ext uri="{FF2B5EF4-FFF2-40B4-BE49-F238E27FC236}">
                      <a16:creationId xmlns:a16="http://schemas.microsoft.com/office/drawing/2014/main" id="{A7C3EDF5-0C8A-4194-AFC9-0E603796F0B7}"/>
                    </a:ext>
                  </a:extLst>
                </p14:cNvPr>
                <p14:cNvContentPartPr/>
                <p14:nvPr/>
              </p14:nvContentPartPr>
              <p14:xfrm>
                <a:off x="1509179" y="3251800"/>
                <a:ext cx="45360" cy="46800"/>
              </p14:xfrm>
            </p:contentPart>
          </mc:Choice>
          <mc:Fallback xmlns="">
            <p:pic>
              <p:nvPicPr>
                <p:cNvPr id="143" name="Input penna 142">
                  <a:extLst>
                    <a:ext uri="{FF2B5EF4-FFF2-40B4-BE49-F238E27FC236}">
                      <a16:creationId xmlns:a16="http://schemas.microsoft.com/office/drawing/2014/main" id="{A7C3EDF5-0C8A-4194-AFC9-0E603796F0B7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1500179" y="3242800"/>
                  <a:ext cx="63000" cy="6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1">
              <p14:nvContentPartPr>
                <p14:cNvPr id="144" name="Input penna 143">
                  <a:extLst>
                    <a:ext uri="{FF2B5EF4-FFF2-40B4-BE49-F238E27FC236}">
                      <a16:creationId xmlns:a16="http://schemas.microsoft.com/office/drawing/2014/main" id="{E29091C6-AC17-4E33-8F30-83E88AC36DF0}"/>
                    </a:ext>
                  </a:extLst>
                </p14:cNvPr>
                <p14:cNvContentPartPr/>
                <p14:nvPr/>
              </p14:nvContentPartPr>
              <p14:xfrm>
                <a:off x="1640219" y="3207880"/>
                <a:ext cx="15120" cy="235440"/>
              </p14:xfrm>
            </p:contentPart>
          </mc:Choice>
          <mc:Fallback xmlns="">
            <p:pic>
              <p:nvPicPr>
                <p:cNvPr id="144" name="Input penna 143">
                  <a:extLst>
                    <a:ext uri="{FF2B5EF4-FFF2-40B4-BE49-F238E27FC236}">
                      <a16:creationId xmlns:a16="http://schemas.microsoft.com/office/drawing/2014/main" id="{E29091C6-AC17-4E33-8F30-83E88AC36DF0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1631219" y="3199240"/>
                  <a:ext cx="3276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3">
              <p14:nvContentPartPr>
                <p14:cNvPr id="145" name="Input penna 144">
                  <a:extLst>
                    <a:ext uri="{FF2B5EF4-FFF2-40B4-BE49-F238E27FC236}">
                      <a16:creationId xmlns:a16="http://schemas.microsoft.com/office/drawing/2014/main" id="{281E5C40-4D85-45BF-BDCA-B2CECE0B4885}"/>
                    </a:ext>
                  </a:extLst>
                </p14:cNvPr>
                <p14:cNvContentPartPr/>
                <p14:nvPr/>
              </p14:nvContentPartPr>
              <p14:xfrm>
                <a:off x="1643099" y="3225880"/>
                <a:ext cx="70560" cy="100080"/>
              </p14:xfrm>
            </p:contentPart>
          </mc:Choice>
          <mc:Fallback xmlns="">
            <p:pic>
              <p:nvPicPr>
                <p:cNvPr id="145" name="Input penna 144">
                  <a:extLst>
                    <a:ext uri="{FF2B5EF4-FFF2-40B4-BE49-F238E27FC236}">
                      <a16:creationId xmlns:a16="http://schemas.microsoft.com/office/drawing/2014/main" id="{281E5C40-4D85-45BF-BDCA-B2CECE0B4885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1634099" y="3216880"/>
                  <a:ext cx="8820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5">
              <p14:nvContentPartPr>
                <p14:cNvPr id="146" name="Input penna 145">
                  <a:extLst>
                    <a:ext uri="{FF2B5EF4-FFF2-40B4-BE49-F238E27FC236}">
                      <a16:creationId xmlns:a16="http://schemas.microsoft.com/office/drawing/2014/main" id="{018CE9D5-5D01-4B5A-9AA5-7D2F50CF91A5}"/>
                    </a:ext>
                  </a:extLst>
                </p14:cNvPr>
                <p14:cNvContentPartPr/>
                <p14:nvPr/>
              </p14:nvContentPartPr>
              <p14:xfrm>
                <a:off x="1750019" y="3230200"/>
                <a:ext cx="50760" cy="80640"/>
              </p14:xfrm>
            </p:contentPart>
          </mc:Choice>
          <mc:Fallback xmlns="">
            <p:pic>
              <p:nvPicPr>
                <p:cNvPr id="146" name="Input penna 145">
                  <a:extLst>
                    <a:ext uri="{FF2B5EF4-FFF2-40B4-BE49-F238E27FC236}">
                      <a16:creationId xmlns:a16="http://schemas.microsoft.com/office/drawing/2014/main" id="{018CE9D5-5D01-4B5A-9AA5-7D2F50CF91A5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1741379" y="3221200"/>
                  <a:ext cx="6840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7">
              <p14:nvContentPartPr>
                <p14:cNvPr id="147" name="Input penna 146">
                  <a:extLst>
                    <a:ext uri="{FF2B5EF4-FFF2-40B4-BE49-F238E27FC236}">
                      <a16:creationId xmlns:a16="http://schemas.microsoft.com/office/drawing/2014/main" id="{E8703E66-9203-4294-8443-B39E8B5E0569}"/>
                    </a:ext>
                  </a:extLst>
                </p14:cNvPr>
                <p14:cNvContentPartPr/>
                <p14:nvPr/>
              </p14:nvContentPartPr>
              <p14:xfrm>
                <a:off x="1848659" y="3215440"/>
                <a:ext cx="97920" cy="86400"/>
              </p14:xfrm>
            </p:contentPart>
          </mc:Choice>
          <mc:Fallback xmlns="">
            <p:pic>
              <p:nvPicPr>
                <p:cNvPr id="147" name="Input penna 146">
                  <a:extLst>
                    <a:ext uri="{FF2B5EF4-FFF2-40B4-BE49-F238E27FC236}">
                      <a16:creationId xmlns:a16="http://schemas.microsoft.com/office/drawing/2014/main" id="{E8703E66-9203-4294-8443-B39E8B5E0569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1840019" y="3206440"/>
                  <a:ext cx="11556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9">
              <p14:nvContentPartPr>
                <p14:cNvPr id="148" name="Input penna 147">
                  <a:extLst>
                    <a:ext uri="{FF2B5EF4-FFF2-40B4-BE49-F238E27FC236}">
                      <a16:creationId xmlns:a16="http://schemas.microsoft.com/office/drawing/2014/main" id="{7454C5EB-E0CE-424A-A660-47E116BC7C4F}"/>
                    </a:ext>
                  </a:extLst>
                </p14:cNvPr>
                <p14:cNvContentPartPr/>
                <p14:nvPr/>
              </p14:nvContentPartPr>
              <p14:xfrm>
                <a:off x="2023259" y="3211120"/>
                <a:ext cx="51480" cy="143640"/>
              </p14:xfrm>
            </p:contentPart>
          </mc:Choice>
          <mc:Fallback xmlns="">
            <p:pic>
              <p:nvPicPr>
                <p:cNvPr id="148" name="Input penna 147">
                  <a:extLst>
                    <a:ext uri="{FF2B5EF4-FFF2-40B4-BE49-F238E27FC236}">
                      <a16:creationId xmlns:a16="http://schemas.microsoft.com/office/drawing/2014/main" id="{7454C5EB-E0CE-424A-A660-47E116BC7C4F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2014259" y="3202120"/>
                  <a:ext cx="6912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1">
              <p14:nvContentPartPr>
                <p14:cNvPr id="149" name="Input penna 148">
                  <a:extLst>
                    <a:ext uri="{FF2B5EF4-FFF2-40B4-BE49-F238E27FC236}">
                      <a16:creationId xmlns:a16="http://schemas.microsoft.com/office/drawing/2014/main" id="{43481E32-9BAD-40C9-88CE-CAC746FDD36A}"/>
                    </a:ext>
                  </a:extLst>
                </p14:cNvPr>
                <p14:cNvContentPartPr/>
                <p14:nvPr/>
              </p14:nvContentPartPr>
              <p14:xfrm>
                <a:off x="2135939" y="3213280"/>
                <a:ext cx="114840" cy="90360"/>
              </p14:xfrm>
            </p:contentPart>
          </mc:Choice>
          <mc:Fallback xmlns="">
            <p:pic>
              <p:nvPicPr>
                <p:cNvPr id="149" name="Input penna 148">
                  <a:extLst>
                    <a:ext uri="{FF2B5EF4-FFF2-40B4-BE49-F238E27FC236}">
                      <a16:creationId xmlns:a16="http://schemas.microsoft.com/office/drawing/2014/main" id="{43481E32-9BAD-40C9-88CE-CAC746FDD36A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2126939" y="3204640"/>
                  <a:ext cx="132480" cy="10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3">
            <p14:nvContentPartPr>
              <p14:cNvPr id="151" name="Input penna 150">
                <a:extLst>
                  <a:ext uri="{FF2B5EF4-FFF2-40B4-BE49-F238E27FC236}">
                    <a16:creationId xmlns:a16="http://schemas.microsoft.com/office/drawing/2014/main" id="{FD858C34-9A21-46EC-90E8-C70D0EBF127F}"/>
                  </a:ext>
                </a:extLst>
              </p14:cNvPr>
              <p14:cNvContentPartPr/>
              <p14:nvPr/>
            </p14:nvContentPartPr>
            <p14:xfrm>
              <a:off x="1272299" y="3148480"/>
              <a:ext cx="360" cy="4320"/>
            </p14:xfrm>
          </p:contentPart>
        </mc:Choice>
        <mc:Fallback xmlns="">
          <p:pic>
            <p:nvPicPr>
              <p:cNvPr id="151" name="Input penna 150">
                <a:extLst>
                  <a:ext uri="{FF2B5EF4-FFF2-40B4-BE49-F238E27FC236}">
                    <a16:creationId xmlns:a16="http://schemas.microsoft.com/office/drawing/2014/main" id="{FD858C34-9A21-46EC-90E8-C70D0EBF127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63659" y="3139480"/>
                <a:ext cx="18000" cy="21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67" name="Gruppo 166">
            <a:extLst>
              <a:ext uri="{FF2B5EF4-FFF2-40B4-BE49-F238E27FC236}">
                <a16:creationId xmlns:a16="http://schemas.microsoft.com/office/drawing/2014/main" id="{D880B8B8-14CD-490F-8325-244A0692739E}"/>
              </a:ext>
            </a:extLst>
          </p:cNvPr>
          <p:cNvGrpSpPr/>
          <p:nvPr/>
        </p:nvGrpSpPr>
        <p:grpSpPr>
          <a:xfrm>
            <a:off x="2526899" y="3188800"/>
            <a:ext cx="1298880" cy="154440"/>
            <a:chOff x="2526899" y="3188800"/>
            <a:chExt cx="129888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52" name="Input penna 151">
                  <a:extLst>
                    <a:ext uri="{FF2B5EF4-FFF2-40B4-BE49-F238E27FC236}">
                      <a16:creationId xmlns:a16="http://schemas.microsoft.com/office/drawing/2014/main" id="{A5F4A447-F575-451B-BE48-7BD21C7D4613}"/>
                    </a:ext>
                  </a:extLst>
                </p14:cNvPr>
                <p14:cNvContentPartPr/>
                <p14:nvPr/>
              </p14:nvContentPartPr>
              <p14:xfrm>
                <a:off x="2526899" y="3188800"/>
                <a:ext cx="213840" cy="154440"/>
              </p14:xfrm>
            </p:contentPart>
          </mc:Choice>
          <mc:Fallback xmlns="">
            <p:pic>
              <p:nvPicPr>
                <p:cNvPr id="152" name="Input penna 151">
                  <a:extLst>
                    <a:ext uri="{FF2B5EF4-FFF2-40B4-BE49-F238E27FC236}">
                      <a16:creationId xmlns:a16="http://schemas.microsoft.com/office/drawing/2014/main" id="{A5F4A447-F575-451B-BE48-7BD21C7D4613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2517899" y="3180160"/>
                  <a:ext cx="23148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53" name="Input penna 152">
                  <a:extLst>
                    <a:ext uri="{FF2B5EF4-FFF2-40B4-BE49-F238E27FC236}">
                      <a16:creationId xmlns:a16="http://schemas.microsoft.com/office/drawing/2014/main" id="{A03B31B5-F645-4E8E-8D5B-621E841E143A}"/>
                    </a:ext>
                  </a:extLst>
                </p14:cNvPr>
                <p14:cNvContentPartPr/>
                <p14:nvPr/>
              </p14:nvContentPartPr>
              <p14:xfrm>
                <a:off x="2828939" y="3192760"/>
                <a:ext cx="287640" cy="141480"/>
              </p14:xfrm>
            </p:contentPart>
          </mc:Choice>
          <mc:Fallback xmlns="">
            <p:pic>
              <p:nvPicPr>
                <p:cNvPr id="153" name="Input penna 152">
                  <a:extLst>
                    <a:ext uri="{FF2B5EF4-FFF2-40B4-BE49-F238E27FC236}">
                      <a16:creationId xmlns:a16="http://schemas.microsoft.com/office/drawing/2014/main" id="{A03B31B5-F645-4E8E-8D5B-621E841E143A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2819939" y="3184120"/>
                  <a:ext cx="305280" cy="15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54" name="Input penna 153">
                  <a:extLst>
                    <a:ext uri="{FF2B5EF4-FFF2-40B4-BE49-F238E27FC236}">
                      <a16:creationId xmlns:a16="http://schemas.microsoft.com/office/drawing/2014/main" id="{CAAD6C4C-01D7-4E39-9A35-0BF5E385BEF6}"/>
                    </a:ext>
                  </a:extLst>
                </p14:cNvPr>
                <p14:cNvContentPartPr/>
                <p14:nvPr/>
              </p14:nvContentPartPr>
              <p14:xfrm>
                <a:off x="3167339" y="3215080"/>
                <a:ext cx="197640" cy="92520"/>
              </p14:xfrm>
            </p:contentPart>
          </mc:Choice>
          <mc:Fallback xmlns="">
            <p:pic>
              <p:nvPicPr>
                <p:cNvPr id="154" name="Input penna 153">
                  <a:extLst>
                    <a:ext uri="{FF2B5EF4-FFF2-40B4-BE49-F238E27FC236}">
                      <a16:creationId xmlns:a16="http://schemas.microsoft.com/office/drawing/2014/main" id="{CAAD6C4C-01D7-4E39-9A35-0BF5E385BEF6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3158699" y="3206080"/>
                  <a:ext cx="21528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55" name="Input penna 154">
                  <a:extLst>
                    <a:ext uri="{FF2B5EF4-FFF2-40B4-BE49-F238E27FC236}">
                      <a16:creationId xmlns:a16="http://schemas.microsoft.com/office/drawing/2014/main" id="{A606F8ED-DF4B-4FF1-A197-04265C63A84B}"/>
                    </a:ext>
                  </a:extLst>
                </p14:cNvPr>
                <p14:cNvContentPartPr/>
                <p14:nvPr/>
              </p14:nvContentPartPr>
              <p14:xfrm>
                <a:off x="3432299" y="3230200"/>
                <a:ext cx="80280" cy="78840"/>
              </p14:xfrm>
            </p:contentPart>
          </mc:Choice>
          <mc:Fallback xmlns="">
            <p:pic>
              <p:nvPicPr>
                <p:cNvPr id="155" name="Input penna 154">
                  <a:extLst>
                    <a:ext uri="{FF2B5EF4-FFF2-40B4-BE49-F238E27FC236}">
                      <a16:creationId xmlns:a16="http://schemas.microsoft.com/office/drawing/2014/main" id="{A606F8ED-DF4B-4FF1-A197-04265C63A84B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3423299" y="3221200"/>
                  <a:ext cx="97920" cy="9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57" name="Input penna 156">
                  <a:extLst>
                    <a:ext uri="{FF2B5EF4-FFF2-40B4-BE49-F238E27FC236}">
                      <a16:creationId xmlns:a16="http://schemas.microsoft.com/office/drawing/2014/main" id="{140EB6BA-D159-40D9-B598-C40EF0EFFBAF}"/>
                    </a:ext>
                  </a:extLst>
                </p14:cNvPr>
                <p14:cNvContentPartPr/>
                <p14:nvPr/>
              </p14:nvContentPartPr>
              <p14:xfrm>
                <a:off x="3593579" y="3198880"/>
                <a:ext cx="114840" cy="92520"/>
              </p14:xfrm>
            </p:contentPart>
          </mc:Choice>
          <mc:Fallback xmlns="">
            <p:pic>
              <p:nvPicPr>
                <p:cNvPr id="157" name="Input penna 156">
                  <a:extLst>
                    <a:ext uri="{FF2B5EF4-FFF2-40B4-BE49-F238E27FC236}">
                      <a16:creationId xmlns:a16="http://schemas.microsoft.com/office/drawing/2014/main" id="{140EB6BA-D159-40D9-B598-C40EF0EFFBAF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3584579" y="3190240"/>
                  <a:ext cx="13248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58" name="Input penna 157">
                  <a:extLst>
                    <a:ext uri="{FF2B5EF4-FFF2-40B4-BE49-F238E27FC236}">
                      <a16:creationId xmlns:a16="http://schemas.microsoft.com/office/drawing/2014/main" id="{F1B45C94-2D25-41EB-8840-B2F42578A262}"/>
                    </a:ext>
                  </a:extLst>
                </p14:cNvPr>
                <p14:cNvContentPartPr/>
                <p14:nvPr/>
              </p14:nvContentPartPr>
              <p14:xfrm>
                <a:off x="3731459" y="3230200"/>
                <a:ext cx="94320" cy="57600"/>
              </p14:xfrm>
            </p:contentPart>
          </mc:Choice>
          <mc:Fallback xmlns="">
            <p:pic>
              <p:nvPicPr>
                <p:cNvPr id="158" name="Input penna 157">
                  <a:extLst>
                    <a:ext uri="{FF2B5EF4-FFF2-40B4-BE49-F238E27FC236}">
                      <a16:creationId xmlns:a16="http://schemas.microsoft.com/office/drawing/2014/main" id="{F1B45C94-2D25-41EB-8840-B2F42578A262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3722819" y="3221200"/>
                  <a:ext cx="111960" cy="75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6" name="Gruppo 165">
            <a:extLst>
              <a:ext uri="{FF2B5EF4-FFF2-40B4-BE49-F238E27FC236}">
                <a16:creationId xmlns:a16="http://schemas.microsoft.com/office/drawing/2014/main" id="{D3D393AE-A9B6-4F8B-871F-214CD99580D2}"/>
              </a:ext>
            </a:extLst>
          </p:cNvPr>
          <p:cNvGrpSpPr/>
          <p:nvPr/>
        </p:nvGrpSpPr>
        <p:grpSpPr>
          <a:xfrm>
            <a:off x="4092179" y="3091960"/>
            <a:ext cx="1094040" cy="324360"/>
            <a:chOff x="4092179" y="3091960"/>
            <a:chExt cx="1094040" cy="324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59" name="Input penna 158">
                  <a:extLst>
                    <a:ext uri="{FF2B5EF4-FFF2-40B4-BE49-F238E27FC236}">
                      <a16:creationId xmlns:a16="http://schemas.microsoft.com/office/drawing/2014/main" id="{B65F002B-4077-4F05-A0BA-9C9D6C3EBAAB}"/>
                    </a:ext>
                  </a:extLst>
                </p14:cNvPr>
                <p14:cNvContentPartPr/>
                <p14:nvPr/>
              </p14:nvContentPartPr>
              <p14:xfrm>
                <a:off x="4092179" y="3122200"/>
                <a:ext cx="172080" cy="174240"/>
              </p14:xfrm>
            </p:contentPart>
          </mc:Choice>
          <mc:Fallback xmlns="">
            <p:pic>
              <p:nvPicPr>
                <p:cNvPr id="159" name="Input penna 158">
                  <a:extLst>
                    <a:ext uri="{FF2B5EF4-FFF2-40B4-BE49-F238E27FC236}">
                      <a16:creationId xmlns:a16="http://schemas.microsoft.com/office/drawing/2014/main" id="{B65F002B-4077-4F05-A0BA-9C9D6C3EBAAB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4083539" y="3113560"/>
                  <a:ext cx="18972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60" name="Input penna 159">
                  <a:extLst>
                    <a:ext uri="{FF2B5EF4-FFF2-40B4-BE49-F238E27FC236}">
                      <a16:creationId xmlns:a16="http://schemas.microsoft.com/office/drawing/2014/main" id="{8D200051-57DE-450B-826D-12D33FAF3131}"/>
                    </a:ext>
                  </a:extLst>
                </p14:cNvPr>
                <p14:cNvContentPartPr/>
                <p14:nvPr/>
              </p14:nvContentPartPr>
              <p14:xfrm>
                <a:off x="4427699" y="3148480"/>
                <a:ext cx="80280" cy="267840"/>
              </p14:xfrm>
            </p:contentPart>
          </mc:Choice>
          <mc:Fallback xmlns="">
            <p:pic>
              <p:nvPicPr>
                <p:cNvPr id="160" name="Input penna 159">
                  <a:extLst>
                    <a:ext uri="{FF2B5EF4-FFF2-40B4-BE49-F238E27FC236}">
                      <a16:creationId xmlns:a16="http://schemas.microsoft.com/office/drawing/2014/main" id="{8D200051-57DE-450B-826D-12D33FAF3131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4419059" y="3139480"/>
                  <a:ext cx="97920" cy="28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61" name="Input penna 160">
                  <a:extLst>
                    <a:ext uri="{FF2B5EF4-FFF2-40B4-BE49-F238E27FC236}">
                      <a16:creationId xmlns:a16="http://schemas.microsoft.com/office/drawing/2014/main" id="{B81E17B1-C168-410A-887A-C6BEB9A3B40F}"/>
                    </a:ext>
                  </a:extLst>
                </p14:cNvPr>
                <p14:cNvContentPartPr/>
                <p14:nvPr/>
              </p14:nvContentPartPr>
              <p14:xfrm>
                <a:off x="4515179" y="3214000"/>
                <a:ext cx="214920" cy="112680"/>
              </p14:xfrm>
            </p:contentPart>
          </mc:Choice>
          <mc:Fallback xmlns="">
            <p:pic>
              <p:nvPicPr>
                <p:cNvPr id="161" name="Input penna 160">
                  <a:extLst>
                    <a:ext uri="{FF2B5EF4-FFF2-40B4-BE49-F238E27FC236}">
                      <a16:creationId xmlns:a16="http://schemas.microsoft.com/office/drawing/2014/main" id="{B81E17B1-C168-410A-887A-C6BEB9A3B40F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4506539" y="3205000"/>
                  <a:ext cx="232560" cy="1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62" name="Input penna 161">
                  <a:extLst>
                    <a:ext uri="{FF2B5EF4-FFF2-40B4-BE49-F238E27FC236}">
                      <a16:creationId xmlns:a16="http://schemas.microsoft.com/office/drawing/2014/main" id="{31AF4A74-2259-454F-9DF0-1DE3C6FBEF15}"/>
                    </a:ext>
                  </a:extLst>
                </p14:cNvPr>
                <p14:cNvContentPartPr/>
                <p14:nvPr/>
              </p14:nvContentPartPr>
              <p14:xfrm>
                <a:off x="4742339" y="3185920"/>
                <a:ext cx="72360" cy="204480"/>
              </p14:xfrm>
            </p:contentPart>
          </mc:Choice>
          <mc:Fallback xmlns="">
            <p:pic>
              <p:nvPicPr>
                <p:cNvPr id="162" name="Input penna 161">
                  <a:extLst>
                    <a:ext uri="{FF2B5EF4-FFF2-40B4-BE49-F238E27FC236}">
                      <a16:creationId xmlns:a16="http://schemas.microsoft.com/office/drawing/2014/main" id="{31AF4A74-2259-454F-9DF0-1DE3C6FBEF15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4733339" y="3176920"/>
                  <a:ext cx="9000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63" name="Input penna 162">
                  <a:extLst>
                    <a:ext uri="{FF2B5EF4-FFF2-40B4-BE49-F238E27FC236}">
                      <a16:creationId xmlns:a16="http://schemas.microsoft.com/office/drawing/2014/main" id="{D0A051BF-59A4-4AAE-BDE4-6205DE01A072}"/>
                    </a:ext>
                  </a:extLst>
                </p14:cNvPr>
                <p14:cNvContentPartPr/>
                <p14:nvPr/>
              </p14:nvContentPartPr>
              <p14:xfrm>
                <a:off x="4884179" y="3166480"/>
                <a:ext cx="188640" cy="118800"/>
              </p14:xfrm>
            </p:contentPart>
          </mc:Choice>
          <mc:Fallback xmlns="">
            <p:pic>
              <p:nvPicPr>
                <p:cNvPr id="163" name="Input penna 162">
                  <a:extLst>
                    <a:ext uri="{FF2B5EF4-FFF2-40B4-BE49-F238E27FC236}">
                      <a16:creationId xmlns:a16="http://schemas.microsoft.com/office/drawing/2014/main" id="{D0A051BF-59A4-4AAE-BDE4-6205DE01A072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4875539" y="3157840"/>
                  <a:ext cx="206280" cy="13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64" name="Input penna 163">
                  <a:extLst>
                    <a:ext uri="{FF2B5EF4-FFF2-40B4-BE49-F238E27FC236}">
                      <a16:creationId xmlns:a16="http://schemas.microsoft.com/office/drawing/2014/main" id="{097C3EB7-A72D-4565-A4B3-7D7C2C8398DB}"/>
                    </a:ext>
                  </a:extLst>
                </p14:cNvPr>
                <p14:cNvContentPartPr/>
                <p14:nvPr/>
              </p14:nvContentPartPr>
              <p14:xfrm>
                <a:off x="5013059" y="3091960"/>
                <a:ext cx="6120" cy="360"/>
              </p14:xfrm>
            </p:contentPart>
          </mc:Choice>
          <mc:Fallback xmlns="">
            <p:pic>
              <p:nvPicPr>
                <p:cNvPr id="164" name="Input penna 163">
                  <a:extLst>
                    <a:ext uri="{FF2B5EF4-FFF2-40B4-BE49-F238E27FC236}">
                      <a16:creationId xmlns:a16="http://schemas.microsoft.com/office/drawing/2014/main" id="{097C3EB7-A72D-4565-A4B3-7D7C2C8398DB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004419" y="3082960"/>
                  <a:ext cx="237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7">
              <p14:nvContentPartPr>
                <p14:cNvPr id="165" name="Input penna 164">
                  <a:extLst>
                    <a:ext uri="{FF2B5EF4-FFF2-40B4-BE49-F238E27FC236}">
                      <a16:creationId xmlns:a16="http://schemas.microsoft.com/office/drawing/2014/main" id="{47EA5D3C-A9B7-48ED-998E-878984F9CC8D}"/>
                    </a:ext>
                  </a:extLst>
                </p14:cNvPr>
                <p14:cNvContentPartPr/>
                <p14:nvPr/>
              </p14:nvContentPartPr>
              <p14:xfrm>
                <a:off x="5102339" y="3163240"/>
                <a:ext cx="83880" cy="123120"/>
              </p14:xfrm>
            </p:contentPart>
          </mc:Choice>
          <mc:Fallback xmlns="">
            <p:pic>
              <p:nvPicPr>
                <p:cNvPr id="165" name="Input penna 164">
                  <a:extLst>
                    <a:ext uri="{FF2B5EF4-FFF2-40B4-BE49-F238E27FC236}">
                      <a16:creationId xmlns:a16="http://schemas.microsoft.com/office/drawing/2014/main" id="{47EA5D3C-A9B7-48ED-998E-878984F9CC8D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5093699" y="3154240"/>
                  <a:ext cx="101520" cy="14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7" name="Gruppo 176">
            <a:extLst>
              <a:ext uri="{FF2B5EF4-FFF2-40B4-BE49-F238E27FC236}">
                <a16:creationId xmlns:a16="http://schemas.microsoft.com/office/drawing/2014/main" id="{268F9B68-9713-40DE-971E-E7EAFAEF99B7}"/>
              </a:ext>
            </a:extLst>
          </p:cNvPr>
          <p:cNvGrpSpPr/>
          <p:nvPr/>
        </p:nvGrpSpPr>
        <p:grpSpPr>
          <a:xfrm>
            <a:off x="5431379" y="3066760"/>
            <a:ext cx="1215000" cy="226440"/>
            <a:chOff x="5431379" y="3066760"/>
            <a:chExt cx="1215000" cy="22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9">
              <p14:nvContentPartPr>
                <p14:cNvPr id="168" name="Input penna 167">
                  <a:extLst>
                    <a:ext uri="{FF2B5EF4-FFF2-40B4-BE49-F238E27FC236}">
                      <a16:creationId xmlns:a16="http://schemas.microsoft.com/office/drawing/2014/main" id="{A98894D3-C08C-41F2-8B14-387D15DAF92A}"/>
                    </a:ext>
                  </a:extLst>
                </p14:cNvPr>
                <p14:cNvContentPartPr/>
                <p14:nvPr/>
              </p14:nvContentPartPr>
              <p14:xfrm>
                <a:off x="5431379" y="3089800"/>
                <a:ext cx="257040" cy="190440"/>
              </p14:xfrm>
            </p:contentPart>
          </mc:Choice>
          <mc:Fallback xmlns="">
            <p:pic>
              <p:nvPicPr>
                <p:cNvPr id="168" name="Input penna 167">
                  <a:extLst>
                    <a:ext uri="{FF2B5EF4-FFF2-40B4-BE49-F238E27FC236}">
                      <a16:creationId xmlns:a16="http://schemas.microsoft.com/office/drawing/2014/main" id="{A98894D3-C08C-41F2-8B14-387D15DAF92A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5422739" y="3081160"/>
                  <a:ext cx="274680" cy="20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1">
              <p14:nvContentPartPr>
                <p14:cNvPr id="169" name="Input penna 168">
                  <a:extLst>
                    <a:ext uri="{FF2B5EF4-FFF2-40B4-BE49-F238E27FC236}">
                      <a16:creationId xmlns:a16="http://schemas.microsoft.com/office/drawing/2014/main" id="{FA380F80-1E89-45E5-98B4-D50AB140A26D}"/>
                    </a:ext>
                  </a:extLst>
                </p14:cNvPr>
                <p14:cNvContentPartPr/>
                <p14:nvPr/>
              </p14:nvContentPartPr>
              <p14:xfrm>
                <a:off x="5772299" y="3157480"/>
                <a:ext cx="60840" cy="96480"/>
              </p14:xfrm>
            </p:contentPart>
          </mc:Choice>
          <mc:Fallback xmlns="">
            <p:pic>
              <p:nvPicPr>
                <p:cNvPr id="169" name="Input penna 168">
                  <a:extLst>
                    <a:ext uri="{FF2B5EF4-FFF2-40B4-BE49-F238E27FC236}">
                      <a16:creationId xmlns:a16="http://schemas.microsoft.com/office/drawing/2014/main" id="{FA380F80-1E89-45E5-98B4-D50AB140A26D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5763299" y="3148840"/>
                  <a:ext cx="7848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3">
              <p14:nvContentPartPr>
                <p14:cNvPr id="170" name="Input penna 169">
                  <a:extLst>
                    <a:ext uri="{FF2B5EF4-FFF2-40B4-BE49-F238E27FC236}">
                      <a16:creationId xmlns:a16="http://schemas.microsoft.com/office/drawing/2014/main" id="{4394DF92-F76E-4576-9029-94B11FDD171B}"/>
                    </a:ext>
                  </a:extLst>
                </p14:cNvPr>
                <p14:cNvContentPartPr/>
                <p14:nvPr/>
              </p14:nvContentPartPr>
              <p14:xfrm>
                <a:off x="5807219" y="3185200"/>
                <a:ext cx="150480" cy="74880"/>
              </p14:xfrm>
            </p:contentPart>
          </mc:Choice>
          <mc:Fallback xmlns="">
            <p:pic>
              <p:nvPicPr>
                <p:cNvPr id="170" name="Input penna 169">
                  <a:extLst>
                    <a:ext uri="{FF2B5EF4-FFF2-40B4-BE49-F238E27FC236}">
                      <a16:creationId xmlns:a16="http://schemas.microsoft.com/office/drawing/2014/main" id="{4394DF92-F76E-4576-9029-94B11FDD171B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5798219" y="3176200"/>
                  <a:ext cx="1681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5">
              <p14:nvContentPartPr>
                <p14:cNvPr id="171" name="Input penna 170">
                  <a:extLst>
                    <a:ext uri="{FF2B5EF4-FFF2-40B4-BE49-F238E27FC236}">
                      <a16:creationId xmlns:a16="http://schemas.microsoft.com/office/drawing/2014/main" id="{38ADCA76-AFB3-40FC-8FD7-639DDD78DE3F}"/>
                    </a:ext>
                  </a:extLst>
                </p14:cNvPr>
                <p14:cNvContentPartPr/>
                <p14:nvPr/>
              </p14:nvContentPartPr>
              <p14:xfrm>
                <a:off x="5905859" y="3066760"/>
                <a:ext cx="14760" cy="5400"/>
              </p14:xfrm>
            </p:contentPart>
          </mc:Choice>
          <mc:Fallback xmlns="">
            <p:pic>
              <p:nvPicPr>
                <p:cNvPr id="171" name="Input penna 170">
                  <a:extLst>
                    <a:ext uri="{FF2B5EF4-FFF2-40B4-BE49-F238E27FC236}">
                      <a16:creationId xmlns:a16="http://schemas.microsoft.com/office/drawing/2014/main" id="{38ADCA76-AFB3-40FC-8FD7-639DDD78DE3F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5896859" y="3057760"/>
                  <a:ext cx="3240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7">
              <p14:nvContentPartPr>
                <p14:cNvPr id="172" name="Input penna 171">
                  <a:extLst>
                    <a:ext uri="{FF2B5EF4-FFF2-40B4-BE49-F238E27FC236}">
                      <a16:creationId xmlns:a16="http://schemas.microsoft.com/office/drawing/2014/main" id="{6552F7E4-19C8-4C73-BE91-5F814782135C}"/>
                    </a:ext>
                  </a:extLst>
                </p14:cNvPr>
                <p14:cNvContentPartPr/>
                <p14:nvPr/>
              </p14:nvContentPartPr>
              <p14:xfrm>
                <a:off x="6021779" y="3153520"/>
                <a:ext cx="96480" cy="139680"/>
              </p14:xfrm>
            </p:contentPart>
          </mc:Choice>
          <mc:Fallback xmlns="">
            <p:pic>
              <p:nvPicPr>
                <p:cNvPr id="172" name="Input penna 171">
                  <a:extLst>
                    <a:ext uri="{FF2B5EF4-FFF2-40B4-BE49-F238E27FC236}">
                      <a16:creationId xmlns:a16="http://schemas.microsoft.com/office/drawing/2014/main" id="{6552F7E4-19C8-4C73-BE91-5F814782135C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6012779" y="3144520"/>
                  <a:ext cx="11412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9">
              <p14:nvContentPartPr>
                <p14:cNvPr id="173" name="Input penna 172">
                  <a:extLst>
                    <a:ext uri="{FF2B5EF4-FFF2-40B4-BE49-F238E27FC236}">
                      <a16:creationId xmlns:a16="http://schemas.microsoft.com/office/drawing/2014/main" id="{35B88E5B-22FD-4233-9D33-F426C550DA9A}"/>
                    </a:ext>
                  </a:extLst>
                </p14:cNvPr>
                <p14:cNvContentPartPr/>
                <p14:nvPr/>
              </p14:nvContentPartPr>
              <p14:xfrm>
                <a:off x="6127619" y="3193480"/>
                <a:ext cx="88920" cy="75600"/>
              </p14:xfrm>
            </p:contentPart>
          </mc:Choice>
          <mc:Fallback xmlns="">
            <p:pic>
              <p:nvPicPr>
                <p:cNvPr id="173" name="Input penna 172">
                  <a:extLst>
                    <a:ext uri="{FF2B5EF4-FFF2-40B4-BE49-F238E27FC236}">
                      <a16:creationId xmlns:a16="http://schemas.microsoft.com/office/drawing/2014/main" id="{35B88E5B-22FD-4233-9D33-F426C550DA9A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6118979" y="3184840"/>
                  <a:ext cx="10656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1">
              <p14:nvContentPartPr>
                <p14:cNvPr id="174" name="Input penna 173">
                  <a:extLst>
                    <a:ext uri="{FF2B5EF4-FFF2-40B4-BE49-F238E27FC236}">
                      <a16:creationId xmlns:a16="http://schemas.microsoft.com/office/drawing/2014/main" id="{9B50DE6F-E3DA-4954-B7D1-B042C693B6A6}"/>
                    </a:ext>
                  </a:extLst>
                </p14:cNvPr>
                <p14:cNvContentPartPr/>
                <p14:nvPr/>
              </p14:nvContentPartPr>
              <p14:xfrm>
                <a:off x="6244259" y="3082960"/>
                <a:ext cx="360" cy="360"/>
              </p14:xfrm>
            </p:contentPart>
          </mc:Choice>
          <mc:Fallback xmlns="">
            <p:pic>
              <p:nvPicPr>
                <p:cNvPr id="174" name="Input penna 173">
                  <a:extLst>
                    <a:ext uri="{FF2B5EF4-FFF2-40B4-BE49-F238E27FC236}">
                      <a16:creationId xmlns:a16="http://schemas.microsoft.com/office/drawing/2014/main" id="{9B50DE6F-E3DA-4954-B7D1-B042C693B6A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235619" y="30739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175" name="Input penna 174">
                  <a:extLst>
                    <a:ext uri="{FF2B5EF4-FFF2-40B4-BE49-F238E27FC236}">
                      <a16:creationId xmlns:a16="http://schemas.microsoft.com/office/drawing/2014/main" id="{7E23257E-D078-48C4-BD30-C6AA64984F98}"/>
                    </a:ext>
                  </a:extLst>
                </p14:cNvPr>
                <p14:cNvContentPartPr/>
                <p14:nvPr/>
              </p14:nvContentPartPr>
              <p14:xfrm>
                <a:off x="6246779" y="3151360"/>
                <a:ext cx="399600" cy="119520"/>
              </p14:xfrm>
            </p:contentPart>
          </mc:Choice>
          <mc:Fallback xmlns="">
            <p:pic>
              <p:nvPicPr>
                <p:cNvPr id="175" name="Input penna 174">
                  <a:extLst>
                    <a:ext uri="{FF2B5EF4-FFF2-40B4-BE49-F238E27FC236}">
                      <a16:creationId xmlns:a16="http://schemas.microsoft.com/office/drawing/2014/main" id="{7E23257E-D078-48C4-BD30-C6AA64984F98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6237779" y="3142720"/>
                  <a:ext cx="41724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176" name="Input penna 175">
                  <a:extLst>
                    <a:ext uri="{FF2B5EF4-FFF2-40B4-BE49-F238E27FC236}">
                      <a16:creationId xmlns:a16="http://schemas.microsoft.com/office/drawing/2014/main" id="{E2E9D1AF-488E-437E-B8A9-5134F3299112}"/>
                    </a:ext>
                  </a:extLst>
                </p14:cNvPr>
                <p14:cNvContentPartPr/>
                <p14:nvPr/>
              </p14:nvContentPartPr>
              <p14:xfrm>
                <a:off x="6604259" y="3094120"/>
                <a:ext cx="7200" cy="3240"/>
              </p14:xfrm>
            </p:contentPart>
          </mc:Choice>
          <mc:Fallback xmlns="">
            <p:pic>
              <p:nvPicPr>
                <p:cNvPr id="176" name="Input penna 175">
                  <a:extLst>
                    <a:ext uri="{FF2B5EF4-FFF2-40B4-BE49-F238E27FC236}">
                      <a16:creationId xmlns:a16="http://schemas.microsoft.com/office/drawing/2014/main" id="{E2E9D1AF-488E-437E-B8A9-5134F3299112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6595619" y="3085120"/>
                  <a:ext cx="24840" cy="20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6">
            <p14:nvContentPartPr>
              <p14:cNvPr id="178" name="Input penna 177">
                <a:extLst>
                  <a:ext uri="{FF2B5EF4-FFF2-40B4-BE49-F238E27FC236}">
                    <a16:creationId xmlns:a16="http://schemas.microsoft.com/office/drawing/2014/main" id="{670805F5-251E-4696-9096-EDA7EB27C6E9}"/>
                  </a:ext>
                </a:extLst>
              </p14:cNvPr>
              <p14:cNvContentPartPr/>
              <p14:nvPr/>
            </p14:nvContentPartPr>
            <p14:xfrm>
              <a:off x="6775979" y="3248200"/>
              <a:ext cx="77040" cy="2520"/>
            </p14:xfrm>
          </p:contentPart>
        </mc:Choice>
        <mc:Fallback xmlns="">
          <p:pic>
            <p:nvPicPr>
              <p:cNvPr id="178" name="Input penna 177">
                <a:extLst>
                  <a:ext uri="{FF2B5EF4-FFF2-40B4-BE49-F238E27FC236}">
                    <a16:creationId xmlns:a16="http://schemas.microsoft.com/office/drawing/2014/main" id="{670805F5-251E-4696-9096-EDA7EB27C6E9}"/>
                  </a:ext>
                </a:extLst>
              </p:cNvPr>
              <p:cNvPicPr/>
              <p:nvPr/>
            </p:nvPicPr>
            <p:blipFill>
              <a:blip r:embed="rId267"/>
              <a:stretch>
                <a:fillRect/>
              </a:stretch>
            </p:blipFill>
            <p:spPr>
              <a:xfrm>
                <a:off x="6766979" y="3239560"/>
                <a:ext cx="94680" cy="2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8">
            <p14:nvContentPartPr>
              <p14:cNvPr id="179" name="Input penna 178">
                <a:extLst>
                  <a:ext uri="{FF2B5EF4-FFF2-40B4-BE49-F238E27FC236}">
                    <a16:creationId xmlns:a16="http://schemas.microsoft.com/office/drawing/2014/main" id="{B1A652D9-CF5A-439B-8C63-0BE79954A0F0}"/>
                  </a:ext>
                </a:extLst>
              </p14:cNvPr>
              <p14:cNvContentPartPr/>
              <p14:nvPr/>
            </p14:nvContentPartPr>
            <p14:xfrm>
              <a:off x="987539" y="3849760"/>
              <a:ext cx="193320" cy="206280"/>
            </p14:xfrm>
          </p:contentPart>
        </mc:Choice>
        <mc:Fallback xmlns="">
          <p:pic>
            <p:nvPicPr>
              <p:cNvPr id="179" name="Input penna 178">
                <a:extLst>
                  <a:ext uri="{FF2B5EF4-FFF2-40B4-BE49-F238E27FC236}">
                    <a16:creationId xmlns:a16="http://schemas.microsoft.com/office/drawing/2014/main" id="{B1A652D9-CF5A-439B-8C63-0BE79954A0F0}"/>
                  </a:ext>
                </a:extLst>
              </p:cNvPr>
              <p:cNvPicPr/>
              <p:nvPr/>
            </p:nvPicPr>
            <p:blipFill>
              <a:blip r:embed="rId269"/>
              <a:stretch>
                <a:fillRect/>
              </a:stretch>
            </p:blipFill>
            <p:spPr>
              <a:xfrm>
                <a:off x="978899" y="3841120"/>
                <a:ext cx="21096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0">
            <p14:nvContentPartPr>
              <p14:cNvPr id="180" name="Input penna 179">
                <a:extLst>
                  <a:ext uri="{FF2B5EF4-FFF2-40B4-BE49-F238E27FC236}">
                    <a16:creationId xmlns:a16="http://schemas.microsoft.com/office/drawing/2014/main" id="{11837A28-973C-4350-9DD0-F49969589C4A}"/>
                  </a:ext>
                </a:extLst>
              </p14:cNvPr>
              <p14:cNvContentPartPr/>
              <p14:nvPr/>
            </p14:nvContentPartPr>
            <p14:xfrm>
              <a:off x="1249979" y="3908080"/>
              <a:ext cx="313200" cy="156600"/>
            </p14:xfrm>
          </p:contentPart>
        </mc:Choice>
        <mc:Fallback xmlns="">
          <p:pic>
            <p:nvPicPr>
              <p:cNvPr id="180" name="Input penna 179">
                <a:extLst>
                  <a:ext uri="{FF2B5EF4-FFF2-40B4-BE49-F238E27FC236}">
                    <a16:creationId xmlns:a16="http://schemas.microsoft.com/office/drawing/2014/main" id="{11837A28-973C-4350-9DD0-F49969589C4A}"/>
                  </a:ext>
                </a:extLst>
              </p:cNvPr>
              <p:cNvPicPr/>
              <p:nvPr/>
            </p:nvPicPr>
            <p:blipFill>
              <a:blip r:embed="rId271"/>
              <a:stretch>
                <a:fillRect/>
              </a:stretch>
            </p:blipFill>
            <p:spPr>
              <a:xfrm>
                <a:off x="1240979" y="3899440"/>
                <a:ext cx="330840" cy="1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2">
            <p14:nvContentPartPr>
              <p14:cNvPr id="181" name="Input penna 180">
                <a:extLst>
                  <a:ext uri="{FF2B5EF4-FFF2-40B4-BE49-F238E27FC236}">
                    <a16:creationId xmlns:a16="http://schemas.microsoft.com/office/drawing/2014/main" id="{5AE1D75D-679A-4E44-9D64-8028A0E5B3EF}"/>
                  </a:ext>
                </a:extLst>
              </p14:cNvPr>
              <p14:cNvContentPartPr/>
              <p14:nvPr/>
            </p14:nvContentPartPr>
            <p14:xfrm>
              <a:off x="1445099" y="3798280"/>
              <a:ext cx="10440" cy="5400"/>
            </p14:xfrm>
          </p:contentPart>
        </mc:Choice>
        <mc:Fallback xmlns="">
          <p:pic>
            <p:nvPicPr>
              <p:cNvPr id="181" name="Input penna 180">
                <a:extLst>
                  <a:ext uri="{FF2B5EF4-FFF2-40B4-BE49-F238E27FC236}">
                    <a16:creationId xmlns:a16="http://schemas.microsoft.com/office/drawing/2014/main" id="{5AE1D75D-679A-4E44-9D64-8028A0E5B3EF}"/>
                  </a:ext>
                </a:extLst>
              </p:cNvPr>
              <p:cNvPicPr/>
              <p:nvPr/>
            </p:nvPicPr>
            <p:blipFill>
              <a:blip r:embed="rId273"/>
              <a:stretch>
                <a:fillRect/>
              </a:stretch>
            </p:blipFill>
            <p:spPr>
              <a:xfrm>
                <a:off x="1436459" y="3789640"/>
                <a:ext cx="28080" cy="2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4">
            <p14:nvContentPartPr>
              <p14:cNvPr id="182" name="Input penna 181">
                <a:extLst>
                  <a:ext uri="{FF2B5EF4-FFF2-40B4-BE49-F238E27FC236}">
                    <a16:creationId xmlns:a16="http://schemas.microsoft.com/office/drawing/2014/main" id="{FF80456A-7507-483E-A007-D8403B01F8EA}"/>
                  </a:ext>
                </a:extLst>
              </p14:cNvPr>
              <p14:cNvContentPartPr/>
              <p14:nvPr/>
            </p14:nvContentPartPr>
            <p14:xfrm>
              <a:off x="1733099" y="3894040"/>
              <a:ext cx="166320" cy="147600"/>
            </p14:xfrm>
          </p:contentPart>
        </mc:Choice>
        <mc:Fallback xmlns="">
          <p:pic>
            <p:nvPicPr>
              <p:cNvPr id="182" name="Input penna 181">
                <a:extLst>
                  <a:ext uri="{FF2B5EF4-FFF2-40B4-BE49-F238E27FC236}">
                    <a16:creationId xmlns:a16="http://schemas.microsoft.com/office/drawing/2014/main" id="{FF80456A-7507-483E-A007-D8403B01F8EA}"/>
                  </a:ext>
                </a:extLst>
              </p:cNvPr>
              <p:cNvPicPr/>
              <p:nvPr/>
            </p:nvPicPr>
            <p:blipFill>
              <a:blip r:embed="rId275"/>
              <a:stretch>
                <a:fillRect/>
              </a:stretch>
            </p:blipFill>
            <p:spPr>
              <a:xfrm>
                <a:off x="1724459" y="3885400"/>
                <a:ext cx="183960" cy="1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6">
            <p14:nvContentPartPr>
              <p14:cNvPr id="183" name="Input penna 182">
                <a:extLst>
                  <a:ext uri="{FF2B5EF4-FFF2-40B4-BE49-F238E27FC236}">
                    <a16:creationId xmlns:a16="http://schemas.microsoft.com/office/drawing/2014/main" id="{795E6DB4-C9CF-4535-B345-10963F6A8B0E}"/>
                  </a:ext>
                </a:extLst>
              </p14:cNvPr>
              <p14:cNvContentPartPr/>
              <p14:nvPr/>
            </p14:nvContentPartPr>
            <p14:xfrm>
              <a:off x="1885739" y="3828520"/>
              <a:ext cx="232560" cy="217800"/>
            </p14:xfrm>
          </p:contentPart>
        </mc:Choice>
        <mc:Fallback xmlns="">
          <p:pic>
            <p:nvPicPr>
              <p:cNvPr id="183" name="Input penna 182">
                <a:extLst>
                  <a:ext uri="{FF2B5EF4-FFF2-40B4-BE49-F238E27FC236}">
                    <a16:creationId xmlns:a16="http://schemas.microsoft.com/office/drawing/2014/main" id="{795E6DB4-C9CF-4535-B345-10963F6A8B0E}"/>
                  </a:ext>
                </a:extLst>
              </p:cNvPr>
              <p:cNvPicPr/>
              <p:nvPr/>
            </p:nvPicPr>
            <p:blipFill>
              <a:blip r:embed="rId277"/>
              <a:stretch>
                <a:fillRect/>
              </a:stretch>
            </p:blipFill>
            <p:spPr>
              <a:xfrm>
                <a:off x="1876739" y="3819880"/>
                <a:ext cx="25020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8">
            <p14:nvContentPartPr>
              <p14:cNvPr id="184" name="Input penna 183">
                <a:extLst>
                  <a:ext uri="{FF2B5EF4-FFF2-40B4-BE49-F238E27FC236}">
                    <a16:creationId xmlns:a16="http://schemas.microsoft.com/office/drawing/2014/main" id="{97895316-E799-4BAE-9E5E-651D6C4F774F}"/>
                  </a:ext>
                </a:extLst>
              </p14:cNvPr>
              <p14:cNvContentPartPr/>
              <p14:nvPr/>
            </p14:nvContentPartPr>
            <p14:xfrm>
              <a:off x="2196059" y="3786400"/>
              <a:ext cx="141120" cy="235440"/>
            </p14:xfrm>
          </p:contentPart>
        </mc:Choice>
        <mc:Fallback xmlns="">
          <p:pic>
            <p:nvPicPr>
              <p:cNvPr id="184" name="Input penna 183">
                <a:extLst>
                  <a:ext uri="{FF2B5EF4-FFF2-40B4-BE49-F238E27FC236}">
                    <a16:creationId xmlns:a16="http://schemas.microsoft.com/office/drawing/2014/main" id="{97895316-E799-4BAE-9E5E-651D6C4F774F}"/>
                  </a:ext>
                </a:extLst>
              </p:cNvPr>
              <p:cNvPicPr/>
              <p:nvPr/>
            </p:nvPicPr>
            <p:blipFill>
              <a:blip r:embed="rId279"/>
              <a:stretch>
                <a:fillRect/>
              </a:stretch>
            </p:blipFill>
            <p:spPr>
              <a:xfrm>
                <a:off x="2187059" y="3777400"/>
                <a:ext cx="158760" cy="2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0">
            <p14:nvContentPartPr>
              <p14:cNvPr id="185" name="Input penna 184">
                <a:extLst>
                  <a:ext uri="{FF2B5EF4-FFF2-40B4-BE49-F238E27FC236}">
                    <a16:creationId xmlns:a16="http://schemas.microsoft.com/office/drawing/2014/main" id="{B4A6F063-098B-495A-86EE-9F51468BC232}"/>
                  </a:ext>
                </a:extLst>
              </p14:cNvPr>
              <p14:cNvContentPartPr/>
              <p14:nvPr/>
            </p14:nvContentPartPr>
            <p14:xfrm>
              <a:off x="2209739" y="3881080"/>
              <a:ext cx="323280" cy="130680"/>
            </p14:xfrm>
          </p:contentPart>
        </mc:Choice>
        <mc:Fallback xmlns="">
          <p:pic>
            <p:nvPicPr>
              <p:cNvPr id="185" name="Input penna 184">
                <a:extLst>
                  <a:ext uri="{FF2B5EF4-FFF2-40B4-BE49-F238E27FC236}">
                    <a16:creationId xmlns:a16="http://schemas.microsoft.com/office/drawing/2014/main" id="{B4A6F063-098B-495A-86EE-9F51468BC232}"/>
                  </a:ext>
                </a:extLst>
              </p:cNvPr>
              <p:cNvPicPr/>
              <p:nvPr/>
            </p:nvPicPr>
            <p:blipFill>
              <a:blip r:embed="rId281"/>
              <a:stretch>
                <a:fillRect/>
              </a:stretch>
            </p:blipFill>
            <p:spPr>
              <a:xfrm>
                <a:off x="2201099" y="3872440"/>
                <a:ext cx="340920" cy="14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2">
            <p14:nvContentPartPr>
              <p14:cNvPr id="186" name="Input penna 185">
                <a:extLst>
                  <a:ext uri="{FF2B5EF4-FFF2-40B4-BE49-F238E27FC236}">
                    <a16:creationId xmlns:a16="http://schemas.microsoft.com/office/drawing/2014/main" id="{959762CE-51B2-4373-919D-07EED3039CD2}"/>
                  </a:ext>
                </a:extLst>
              </p14:cNvPr>
              <p14:cNvContentPartPr/>
              <p14:nvPr/>
            </p14:nvContentPartPr>
            <p14:xfrm>
              <a:off x="2548499" y="3901240"/>
              <a:ext cx="96840" cy="101880"/>
            </p14:xfrm>
          </p:contentPart>
        </mc:Choice>
        <mc:Fallback xmlns="">
          <p:pic>
            <p:nvPicPr>
              <p:cNvPr id="186" name="Input penna 185">
                <a:extLst>
                  <a:ext uri="{FF2B5EF4-FFF2-40B4-BE49-F238E27FC236}">
                    <a16:creationId xmlns:a16="http://schemas.microsoft.com/office/drawing/2014/main" id="{959762CE-51B2-4373-919D-07EED3039CD2}"/>
                  </a:ext>
                </a:extLst>
              </p:cNvPr>
              <p:cNvPicPr/>
              <p:nvPr/>
            </p:nvPicPr>
            <p:blipFill>
              <a:blip r:embed="rId283"/>
              <a:stretch>
                <a:fillRect/>
              </a:stretch>
            </p:blipFill>
            <p:spPr>
              <a:xfrm>
                <a:off x="2539859" y="3892600"/>
                <a:ext cx="114480" cy="11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4">
            <p14:nvContentPartPr>
              <p14:cNvPr id="187" name="Input penna 186">
                <a:extLst>
                  <a:ext uri="{FF2B5EF4-FFF2-40B4-BE49-F238E27FC236}">
                    <a16:creationId xmlns:a16="http://schemas.microsoft.com/office/drawing/2014/main" id="{7CF354A3-7213-4919-B0F4-FBEA35A1F535}"/>
                  </a:ext>
                </a:extLst>
              </p14:cNvPr>
              <p14:cNvContentPartPr/>
              <p14:nvPr/>
            </p14:nvContentPartPr>
            <p14:xfrm>
              <a:off x="2643539" y="3910240"/>
              <a:ext cx="119520" cy="129240"/>
            </p14:xfrm>
          </p:contentPart>
        </mc:Choice>
        <mc:Fallback xmlns="">
          <p:pic>
            <p:nvPicPr>
              <p:cNvPr id="187" name="Input penna 186">
                <a:extLst>
                  <a:ext uri="{FF2B5EF4-FFF2-40B4-BE49-F238E27FC236}">
                    <a16:creationId xmlns:a16="http://schemas.microsoft.com/office/drawing/2014/main" id="{7CF354A3-7213-4919-B0F4-FBEA35A1F535}"/>
                  </a:ext>
                </a:extLst>
              </p:cNvPr>
              <p:cNvPicPr/>
              <p:nvPr/>
            </p:nvPicPr>
            <p:blipFill>
              <a:blip r:embed="rId285"/>
              <a:stretch>
                <a:fillRect/>
              </a:stretch>
            </p:blipFill>
            <p:spPr>
              <a:xfrm>
                <a:off x="2634899" y="3901240"/>
                <a:ext cx="137160" cy="14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6">
            <p14:nvContentPartPr>
              <p14:cNvPr id="189" name="Input penna 188">
                <a:extLst>
                  <a:ext uri="{FF2B5EF4-FFF2-40B4-BE49-F238E27FC236}">
                    <a16:creationId xmlns:a16="http://schemas.microsoft.com/office/drawing/2014/main" id="{3DDF2722-A985-4819-8968-3A1C0548B8FE}"/>
                  </a:ext>
                </a:extLst>
              </p14:cNvPr>
              <p14:cNvContentPartPr/>
              <p14:nvPr/>
            </p14:nvContentPartPr>
            <p14:xfrm>
              <a:off x="2930819" y="3888280"/>
              <a:ext cx="75600" cy="82080"/>
            </p14:xfrm>
          </p:contentPart>
        </mc:Choice>
        <mc:Fallback xmlns="">
          <p:pic>
            <p:nvPicPr>
              <p:cNvPr id="189" name="Input penna 188">
                <a:extLst>
                  <a:ext uri="{FF2B5EF4-FFF2-40B4-BE49-F238E27FC236}">
                    <a16:creationId xmlns:a16="http://schemas.microsoft.com/office/drawing/2014/main" id="{3DDF2722-A985-4819-8968-3A1C0548B8FE}"/>
                  </a:ext>
                </a:extLst>
              </p:cNvPr>
              <p:cNvPicPr/>
              <p:nvPr/>
            </p:nvPicPr>
            <p:blipFill>
              <a:blip r:embed="rId287"/>
              <a:stretch>
                <a:fillRect/>
              </a:stretch>
            </p:blipFill>
            <p:spPr>
              <a:xfrm>
                <a:off x="2922179" y="3879280"/>
                <a:ext cx="93240" cy="9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8">
            <p14:nvContentPartPr>
              <p14:cNvPr id="190" name="Input penna 189">
                <a:extLst>
                  <a:ext uri="{FF2B5EF4-FFF2-40B4-BE49-F238E27FC236}">
                    <a16:creationId xmlns:a16="http://schemas.microsoft.com/office/drawing/2014/main" id="{178B6B4E-34DF-4357-BB4B-468B7D66F63B}"/>
                  </a:ext>
                </a:extLst>
              </p14:cNvPr>
              <p14:cNvContentPartPr/>
              <p14:nvPr/>
            </p14:nvContentPartPr>
            <p14:xfrm>
              <a:off x="3053219" y="3872440"/>
              <a:ext cx="164160" cy="107640"/>
            </p14:xfrm>
          </p:contentPart>
        </mc:Choice>
        <mc:Fallback xmlns="">
          <p:pic>
            <p:nvPicPr>
              <p:cNvPr id="190" name="Input penna 189">
                <a:extLst>
                  <a:ext uri="{FF2B5EF4-FFF2-40B4-BE49-F238E27FC236}">
                    <a16:creationId xmlns:a16="http://schemas.microsoft.com/office/drawing/2014/main" id="{178B6B4E-34DF-4357-BB4B-468B7D66F63B}"/>
                  </a:ext>
                </a:extLst>
              </p:cNvPr>
              <p:cNvPicPr/>
              <p:nvPr/>
            </p:nvPicPr>
            <p:blipFill>
              <a:blip r:embed="rId289"/>
              <a:stretch>
                <a:fillRect/>
              </a:stretch>
            </p:blipFill>
            <p:spPr>
              <a:xfrm>
                <a:off x="3044219" y="3863800"/>
                <a:ext cx="181800" cy="1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0">
            <p14:nvContentPartPr>
              <p14:cNvPr id="191" name="Input penna 190">
                <a:extLst>
                  <a:ext uri="{FF2B5EF4-FFF2-40B4-BE49-F238E27FC236}">
                    <a16:creationId xmlns:a16="http://schemas.microsoft.com/office/drawing/2014/main" id="{5C2CFB21-6908-4EA6-AD0B-967C576E12C9}"/>
                  </a:ext>
                </a:extLst>
              </p14:cNvPr>
              <p14:cNvContentPartPr/>
              <p14:nvPr/>
            </p14:nvContentPartPr>
            <p14:xfrm>
              <a:off x="3216659" y="3872080"/>
              <a:ext cx="168480" cy="97560"/>
            </p14:xfrm>
          </p:contentPart>
        </mc:Choice>
        <mc:Fallback xmlns="">
          <p:pic>
            <p:nvPicPr>
              <p:cNvPr id="191" name="Input penna 190">
                <a:extLst>
                  <a:ext uri="{FF2B5EF4-FFF2-40B4-BE49-F238E27FC236}">
                    <a16:creationId xmlns:a16="http://schemas.microsoft.com/office/drawing/2014/main" id="{5C2CFB21-6908-4EA6-AD0B-967C576E12C9}"/>
                  </a:ext>
                </a:extLst>
              </p:cNvPr>
              <p:cNvPicPr/>
              <p:nvPr/>
            </p:nvPicPr>
            <p:blipFill>
              <a:blip r:embed="rId291"/>
              <a:stretch>
                <a:fillRect/>
              </a:stretch>
            </p:blipFill>
            <p:spPr>
              <a:xfrm>
                <a:off x="3208019" y="3863080"/>
                <a:ext cx="186120" cy="115200"/>
              </a:xfrm>
              <a:prstGeom prst="rect">
                <a:avLst/>
              </a:prstGeom>
            </p:spPr>
          </p:pic>
        </mc:Fallback>
      </mc:AlternateContent>
      <p:grpSp>
        <p:nvGrpSpPr>
          <p:cNvPr id="207" name="Gruppo 206">
            <a:extLst>
              <a:ext uri="{FF2B5EF4-FFF2-40B4-BE49-F238E27FC236}">
                <a16:creationId xmlns:a16="http://schemas.microsoft.com/office/drawing/2014/main" id="{DEF07EE8-4BDC-413B-9D3D-9A289AEF7DAC}"/>
              </a:ext>
            </a:extLst>
          </p:cNvPr>
          <p:cNvGrpSpPr/>
          <p:nvPr/>
        </p:nvGrpSpPr>
        <p:grpSpPr>
          <a:xfrm>
            <a:off x="3564419" y="3732760"/>
            <a:ext cx="2488680" cy="240840"/>
            <a:chOff x="3564419" y="3732760"/>
            <a:chExt cx="2488680" cy="24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192" name="Input penna 191">
                  <a:extLst>
                    <a:ext uri="{FF2B5EF4-FFF2-40B4-BE49-F238E27FC236}">
                      <a16:creationId xmlns:a16="http://schemas.microsoft.com/office/drawing/2014/main" id="{9A8B1868-880C-480F-BF6D-8849FCFEE795}"/>
                    </a:ext>
                  </a:extLst>
                </p14:cNvPr>
                <p14:cNvContentPartPr/>
                <p14:nvPr/>
              </p14:nvContentPartPr>
              <p14:xfrm>
                <a:off x="3564419" y="3855880"/>
                <a:ext cx="282960" cy="117720"/>
              </p14:xfrm>
            </p:contentPart>
          </mc:Choice>
          <mc:Fallback xmlns="">
            <p:pic>
              <p:nvPicPr>
                <p:cNvPr id="192" name="Input penna 191">
                  <a:extLst>
                    <a:ext uri="{FF2B5EF4-FFF2-40B4-BE49-F238E27FC236}">
                      <a16:creationId xmlns:a16="http://schemas.microsoft.com/office/drawing/2014/main" id="{9A8B1868-880C-480F-BF6D-8849FCFEE795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3555419" y="3846880"/>
                  <a:ext cx="300600" cy="13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193" name="Input penna 192">
                  <a:extLst>
                    <a:ext uri="{FF2B5EF4-FFF2-40B4-BE49-F238E27FC236}">
                      <a16:creationId xmlns:a16="http://schemas.microsoft.com/office/drawing/2014/main" id="{1C7E9EAB-E6E9-42D5-A4F7-97BBC12690B6}"/>
                    </a:ext>
                  </a:extLst>
                </p14:cNvPr>
                <p14:cNvContentPartPr/>
                <p14:nvPr/>
              </p14:nvContentPartPr>
              <p14:xfrm>
                <a:off x="3853859" y="3873880"/>
                <a:ext cx="174600" cy="92880"/>
              </p14:xfrm>
            </p:contentPart>
          </mc:Choice>
          <mc:Fallback xmlns="">
            <p:pic>
              <p:nvPicPr>
                <p:cNvPr id="193" name="Input penna 192">
                  <a:extLst>
                    <a:ext uri="{FF2B5EF4-FFF2-40B4-BE49-F238E27FC236}">
                      <a16:creationId xmlns:a16="http://schemas.microsoft.com/office/drawing/2014/main" id="{1C7E9EAB-E6E9-42D5-A4F7-97BBC12690B6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3844859" y="3865240"/>
                  <a:ext cx="19224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194" name="Input penna 193">
                  <a:extLst>
                    <a:ext uri="{FF2B5EF4-FFF2-40B4-BE49-F238E27FC236}">
                      <a16:creationId xmlns:a16="http://schemas.microsoft.com/office/drawing/2014/main" id="{EDC0574F-0AB9-45EA-AD64-C27AA8A3FA7E}"/>
                    </a:ext>
                  </a:extLst>
                </p14:cNvPr>
                <p14:cNvContentPartPr/>
                <p14:nvPr/>
              </p14:nvContentPartPr>
              <p14:xfrm>
                <a:off x="4095779" y="3859840"/>
                <a:ext cx="126000" cy="96840"/>
              </p14:xfrm>
            </p:contentPart>
          </mc:Choice>
          <mc:Fallback xmlns="">
            <p:pic>
              <p:nvPicPr>
                <p:cNvPr id="194" name="Input penna 193">
                  <a:extLst>
                    <a:ext uri="{FF2B5EF4-FFF2-40B4-BE49-F238E27FC236}">
                      <a16:creationId xmlns:a16="http://schemas.microsoft.com/office/drawing/2014/main" id="{EDC0574F-0AB9-45EA-AD64-C27AA8A3FA7E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4087139" y="3851200"/>
                  <a:ext cx="1436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195" name="Input penna 194">
                  <a:extLst>
                    <a:ext uri="{FF2B5EF4-FFF2-40B4-BE49-F238E27FC236}">
                      <a16:creationId xmlns:a16="http://schemas.microsoft.com/office/drawing/2014/main" id="{B7415E5F-E93C-4858-830B-EE1724AB1EF2}"/>
                    </a:ext>
                  </a:extLst>
                </p14:cNvPr>
                <p14:cNvContentPartPr/>
                <p14:nvPr/>
              </p14:nvContentPartPr>
              <p14:xfrm>
                <a:off x="4259219" y="3862000"/>
                <a:ext cx="165600" cy="101160"/>
              </p14:xfrm>
            </p:contentPart>
          </mc:Choice>
          <mc:Fallback xmlns="">
            <p:pic>
              <p:nvPicPr>
                <p:cNvPr id="195" name="Input penna 194">
                  <a:extLst>
                    <a:ext uri="{FF2B5EF4-FFF2-40B4-BE49-F238E27FC236}">
                      <a16:creationId xmlns:a16="http://schemas.microsoft.com/office/drawing/2014/main" id="{B7415E5F-E93C-4858-830B-EE1724AB1EF2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4250579" y="3853000"/>
                  <a:ext cx="18324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198" name="Input penna 197">
                  <a:extLst>
                    <a:ext uri="{FF2B5EF4-FFF2-40B4-BE49-F238E27FC236}">
                      <a16:creationId xmlns:a16="http://schemas.microsoft.com/office/drawing/2014/main" id="{4D0915D1-A1F0-4834-90FF-37525C2665AB}"/>
                    </a:ext>
                  </a:extLst>
                </p14:cNvPr>
                <p14:cNvContentPartPr/>
                <p14:nvPr/>
              </p14:nvContentPartPr>
              <p14:xfrm>
                <a:off x="4572419" y="3839680"/>
                <a:ext cx="132840" cy="103320"/>
              </p14:xfrm>
            </p:contentPart>
          </mc:Choice>
          <mc:Fallback xmlns="">
            <p:pic>
              <p:nvPicPr>
                <p:cNvPr id="198" name="Input penna 197">
                  <a:extLst>
                    <a:ext uri="{FF2B5EF4-FFF2-40B4-BE49-F238E27FC236}">
                      <a16:creationId xmlns:a16="http://schemas.microsoft.com/office/drawing/2014/main" id="{4D0915D1-A1F0-4834-90FF-37525C2665AB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4563779" y="3830680"/>
                  <a:ext cx="15048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199" name="Input penna 198">
                  <a:extLst>
                    <a:ext uri="{FF2B5EF4-FFF2-40B4-BE49-F238E27FC236}">
                      <a16:creationId xmlns:a16="http://schemas.microsoft.com/office/drawing/2014/main" id="{FFC01B67-D1F2-4455-8833-8877DEC9D725}"/>
                    </a:ext>
                  </a:extLst>
                </p14:cNvPr>
                <p14:cNvContentPartPr/>
                <p14:nvPr/>
              </p14:nvContentPartPr>
              <p14:xfrm>
                <a:off x="4713899" y="3857680"/>
                <a:ext cx="132480" cy="63720"/>
              </p14:xfrm>
            </p:contentPart>
          </mc:Choice>
          <mc:Fallback xmlns="">
            <p:pic>
              <p:nvPicPr>
                <p:cNvPr id="199" name="Input penna 198">
                  <a:extLst>
                    <a:ext uri="{FF2B5EF4-FFF2-40B4-BE49-F238E27FC236}">
                      <a16:creationId xmlns:a16="http://schemas.microsoft.com/office/drawing/2014/main" id="{FFC01B67-D1F2-4455-8833-8877DEC9D725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4704899" y="3849040"/>
                  <a:ext cx="15012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4">
              <p14:nvContentPartPr>
                <p14:cNvPr id="200" name="Input penna 199">
                  <a:extLst>
                    <a:ext uri="{FF2B5EF4-FFF2-40B4-BE49-F238E27FC236}">
                      <a16:creationId xmlns:a16="http://schemas.microsoft.com/office/drawing/2014/main" id="{3E02A49E-A424-4C30-9AF6-774DC1B85BAE}"/>
                    </a:ext>
                  </a:extLst>
                </p14:cNvPr>
                <p14:cNvContentPartPr/>
                <p14:nvPr/>
              </p14:nvContentPartPr>
              <p14:xfrm>
                <a:off x="4908659" y="3829600"/>
                <a:ext cx="318960" cy="91080"/>
              </p14:xfrm>
            </p:contentPart>
          </mc:Choice>
          <mc:Fallback xmlns="">
            <p:pic>
              <p:nvPicPr>
                <p:cNvPr id="200" name="Input penna 199">
                  <a:extLst>
                    <a:ext uri="{FF2B5EF4-FFF2-40B4-BE49-F238E27FC236}">
                      <a16:creationId xmlns:a16="http://schemas.microsoft.com/office/drawing/2014/main" id="{3E02A49E-A424-4C30-9AF6-774DC1B85BAE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4899659" y="3820960"/>
                  <a:ext cx="33660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201" name="Input penna 200">
                  <a:extLst>
                    <a:ext uri="{FF2B5EF4-FFF2-40B4-BE49-F238E27FC236}">
                      <a16:creationId xmlns:a16="http://schemas.microsoft.com/office/drawing/2014/main" id="{C0A7C768-59CC-4D2F-8D78-70F1356B2520}"/>
                    </a:ext>
                  </a:extLst>
                </p14:cNvPr>
                <p14:cNvContentPartPr/>
                <p14:nvPr/>
              </p14:nvContentPartPr>
              <p14:xfrm>
                <a:off x="5303939" y="3835720"/>
                <a:ext cx="132120" cy="117360"/>
              </p14:xfrm>
            </p:contentPart>
          </mc:Choice>
          <mc:Fallback xmlns="">
            <p:pic>
              <p:nvPicPr>
                <p:cNvPr id="201" name="Input penna 200">
                  <a:extLst>
                    <a:ext uri="{FF2B5EF4-FFF2-40B4-BE49-F238E27FC236}">
                      <a16:creationId xmlns:a16="http://schemas.microsoft.com/office/drawing/2014/main" id="{C0A7C768-59CC-4D2F-8D78-70F1356B2520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5295299" y="3826720"/>
                  <a:ext cx="14976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202" name="Input penna 201">
                  <a:extLst>
                    <a:ext uri="{FF2B5EF4-FFF2-40B4-BE49-F238E27FC236}">
                      <a16:creationId xmlns:a16="http://schemas.microsoft.com/office/drawing/2014/main" id="{091E38B1-8871-4024-B149-429BA4B163E3}"/>
                    </a:ext>
                  </a:extLst>
                </p14:cNvPr>
                <p14:cNvContentPartPr/>
                <p14:nvPr/>
              </p14:nvContentPartPr>
              <p14:xfrm>
                <a:off x="5473859" y="3734920"/>
                <a:ext cx="24840" cy="180720"/>
              </p14:xfrm>
            </p:contentPart>
          </mc:Choice>
          <mc:Fallback xmlns="">
            <p:pic>
              <p:nvPicPr>
                <p:cNvPr id="202" name="Input penna 201">
                  <a:extLst>
                    <a:ext uri="{FF2B5EF4-FFF2-40B4-BE49-F238E27FC236}">
                      <a16:creationId xmlns:a16="http://schemas.microsoft.com/office/drawing/2014/main" id="{091E38B1-8871-4024-B149-429BA4B163E3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5465219" y="3725920"/>
                  <a:ext cx="4248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203" name="Input penna 202">
                  <a:extLst>
                    <a:ext uri="{FF2B5EF4-FFF2-40B4-BE49-F238E27FC236}">
                      <a16:creationId xmlns:a16="http://schemas.microsoft.com/office/drawing/2014/main" id="{F43EC35C-D755-4875-A50E-13603BF9FD33}"/>
                    </a:ext>
                  </a:extLst>
                </p14:cNvPr>
                <p14:cNvContentPartPr/>
                <p14:nvPr/>
              </p14:nvContentPartPr>
              <p14:xfrm>
                <a:off x="5482859" y="3853720"/>
                <a:ext cx="164160" cy="59760"/>
              </p14:xfrm>
            </p:contentPart>
          </mc:Choice>
          <mc:Fallback xmlns="">
            <p:pic>
              <p:nvPicPr>
                <p:cNvPr id="203" name="Input penna 202">
                  <a:extLst>
                    <a:ext uri="{FF2B5EF4-FFF2-40B4-BE49-F238E27FC236}">
                      <a16:creationId xmlns:a16="http://schemas.microsoft.com/office/drawing/2014/main" id="{F43EC35C-D755-4875-A50E-13603BF9FD33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5474219" y="3845080"/>
                  <a:ext cx="18180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2">
              <p14:nvContentPartPr>
                <p14:cNvPr id="204" name="Input penna 203">
                  <a:extLst>
                    <a:ext uri="{FF2B5EF4-FFF2-40B4-BE49-F238E27FC236}">
                      <a16:creationId xmlns:a16="http://schemas.microsoft.com/office/drawing/2014/main" id="{30D4DF20-96E7-4F56-AB5F-C5578EE26F1C}"/>
                    </a:ext>
                  </a:extLst>
                </p14:cNvPr>
                <p14:cNvContentPartPr/>
                <p14:nvPr/>
              </p14:nvContentPartPr>
              <p14:xfrm>
                <a:off x="5623259" y="3732760"/>
                <a:ext cx="1440" cy="360"/>
              </p14:xfrm>
            </p:contentPart>
          </mc:Choice>
          <mc:Fallback xmlns="">
            <p:pic>
              <p:nvPicPr>
                <p:cNvPr id="204" name="Input penna 203">
                  <a:extLst>
                    <a:ext uri="{FF2B5EF4-FFF2-40B4-BE49-F238E27FC236}">
                      <a16:creationId xmlns:a16="http://schemas.microsoft.com/office/drawing/2014/main" id="{30D4DF20-96E7-4F56-AB5F-C5578EE26F1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614259" y="3723760"/>
                  <a:ext cx="190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3">
              <p14:nvContentPartPr>
                <p14:cNvPr id="205" name="Input penna 204">
                  <a:extLst>
                    <a:ext uri="{FF2B5EF4-FFF2-40B4-BE49-F238E27FC236}">
                      <a16:creationId xmlns:a16="http://schemas.microsoft.com/office/drawing/2014/main" id="{AC581D9B-2070-4FDF-A194-7EC90D03FA53}"/>
                    </a:ext>
                  </a:extLst>
                </p14:cNvPr>
                <p14:cNvContentPartPr/>
                <p14:nvPr/>
              </p14:nvContentPartPr>
              <p14:xfrm>
                <a:off x="5689139" y="3827440"/>
                <a:ext cx="113760" cy="104040"/>
              </p14:xfrm>
            </p:contentPart>
          </mc:Choice>
          <mc:Fallback xmlns="">
            <p:pic>
              <p:nvPicPr>
                <p:cNvPr id="205" name="Input penna 204">
                  <a:extLst>
                    <a:ext uri="{FF2B5EF4-FFF2-40B4-BE49-F238E27FC236}">
                      <a16:creationId xmlns:a16="http://schemas.microsoft.com/office/drawing/2014/main" id="{AC581D9B-2070-4FDF-A194-7EC90D03FA53}"/>
                    </a:ext>
                  </a:extLst>
                </p:cNvPr>
                <p:cNvPicPr/>
                <p:nvPr/>
              </p:nvPicPr>
              <p:blipFill>
                <a:blip r:embed="rId314"/>
                <a:stretch>
                  <a:fillRect/>
                </a:stretch>
              </p:blipFill>
              <p:spPr>
                <a:xfrm>
                  <a:off x="5680499" y="3818800"/>
                  <a:ext cx="131400" cy="12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5">
              <p14:nvContentPartPr>
                <p14:cNvPr id="206" name="Input penna 205">
                  <a:extLst>
                    <a:ext uri="{FF2B5EF4-FFF2-40B4-BE49-F238E27FC236}">
                      <a16:creationId xmlns:a16="http://schemas.microsoft.com/office/drawing/2014/main" id="{F7CE85E0-3072-41C3-B446-81B996010A20}"/>
                    </a:ext>
                  </a:extLst>
                </p14:cNvPr>
                <p14:cNvContentPartPr/>
                <p14:nvPr/>
              </p14:nvContentPartPr>
              <p14:xfrm>
                <a:off x="5861939" y="3831760"/>
                <a:ext cx="191160" cy="103320"/>
              </p14:xfrm>
            </p:contentPart>
          </mc:Choice>
          <mc:Fallback xmlns="">
            <p:pic>
              <p:nvPicPr>
                <p:cNvPr id="206" name="Input penna 205">
                  <a:extLst>
                    <a:ext uri="{FF2B5EF4-FFF2-40B4-BE49-F238E27FC236}">
                      <a16:creationId xmlns:a16="http://schemas.microsoft.com/office/drawing/2014/main" id="{F7CE85E0-3072-41C3-B446-81B996010A20}"/>
                    </a:ext>
                  </a:extLst>
                </p:cNvPr>
                <p:cNvPicPr/>
                <p:nvPr/>
              </p:nvPicPr>
              <p:blipFill>
                <a:blip r:embed="rId316"/>
                <a:stretch>
                  <a:fillRect/>
                </a:stretch>
              </p:blipFill>
              <p:spPr>
                <a:xfrm>
                  <a:off x="5853299" y="3822760"/>
                  <a:ext cx="208800" cy="12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8" name="Gruppo 217">
            <a:extLst>
              <a:ext uri="{FF2B5EF4-FFF2-40B4-BE49-F238E27FC236}">
                <a16:creationId xmlns:a16="http://schemas.microsoft.com/office/drawing/2014/main" id="{D334279B-14B4-4C2F-B88F-3E25156A3654}"/>
              </a:ext>
            </a:extLst>
          </p:cNvPr>
          <p:cNvGrpSpPr/>
          <p:nvPr/>
        </p:nvGrpSpPr>
        <p:grpSpPr>
          <a:xfrm>
            <a:off x="6269099" y="3755800"/>
            <a:ext cx="739440" cy="143280"/>
            <a:chOff x="6269099" y="3755800"/>
            <a:chExt cx="739440" cy="14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7">
              <p14:nvContentPartPr>
                <p14:cNvPr id="208" name="Input penna 207">
                  <a:extLst>
                    <a:ext uri="{FF2B5EF4-FFF2-40B4-BE49-F238E27FC236}">
                      <a16:creationId xmlns:a16="http://schemas.microsoft.com/office/drawing/2014/main" id="{22E0F4E4-6965-482D-AFD0-5915F7DF96A7}"/>
                    </a:ext>
                  </a:extLst>
                </p14:cNvPr>
                <p14:cNvContentPartPr/>
                <p14:nvPr/>
              </p14:nvContentPartPr>
              <p14:xfrm>
                <a:off x="6269099" y="3770560"/>
                <a:ext cx="376920" cy="111240"/>
              </p14:xfrm>
            </p:contentPart>
          </mc:Choice>
          <mc:Fallback xmlns="">
            <p:pic>
              <p:nvPicPr>
                <p:cNvPr id="208" name="Input penna 207">
                  <a:extLst>
                    <a:ext uri="{FF2B5EF4-FFF2-40B4-BE49-F238E27FC236}">
                      <a16:creationId xmlns:a16="http://schemas.microsoft.com/office/drawing/2014/main" id="{22E0F4E4-6965-482D-AFD0-5915F7DF96A7}"/>
                    </a:ext>
                  </a:extLst>
                </p:cNvPr>
                <p:cNvPicPr/>
                <p:nvPr/>
              </p:nvPicPr>
              <p:blipFill>
                <a:blip r:embed="rId318"/>
                <a:stretch>
                  <a:fillRect/>
                </a:stretch>
              </p:blipFill>
              <p:spPr>
                <a:xfrm>
                  <a:off x="6260459" y="3761560"/>
                  <a:ext cx="39456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9">
              <p14:nvContentPartPr>
                <p14:cNvPr id="209" name="Input penna 208">
                  <a:extLst>
                    <a:ext uri="{FF2B5EF4-FFF2-40B4-BE49-F238E27FC236}">
                      <a16:creationId xmlns:a16="http://schemas.microsoft.com/office/drawing/2014/main" id="{89E38712-A69F-41B7-A63D-B85CF9DAFB86}"/>
                    </a:ext>
                  </a:extLst>
                </p14:cNvPr>
                <p14:cNvContentPartPr/>
                <p14:nvPr/>
              </p14:nvContentPartPr>
              <p14:xfrm>
                <a:off x="6675899" y="3755800"/>
                <a:ext cx="169920" cy="120960"/>
              </p14:xfrm>
            </p:contentPart>
          </mc:Choice>
          <mc:Fallback xmlns="">
            <p:pic>
              <p:nvPicPr>
                <p:cNvPr id="209" name="Input penna 208">
                  <a:extLst>
                    <a:ext uri="{FF2B5EF4-FFF2-40B4-BE49-F238E27FC236}">
                      <a16:creationId xmlns:a16="http://schemas.microsoft.com/office/drawing/2014/main" id="{89E38712-A69F-41B7-A63D-B85CF9DAFB86}"/>
                    </a:ext>
                  </a:extLst>
                </p:cNvPr>
                <p:cNvPicPr/>
                <p:nvPr/>
              </p:nvPicPr>
              <p:blipFill>
                <a:blip r:embed="rId320"/>
                <a:stretch>
                  <a:fillRect/>
                </a:stretch>
              </p:blipFill>
              <p:spPr>
                <a:xfrm>
                  <a:off x="6666899" y="3747160"/>
                  <a:ext cx="18756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1">
              <p14:nvContentPartPr>
                <p14:cNvPr id="210" name="Input penna 209">
                  <a:extLst>
                    <a:ext uri="{FF2B5EF4-FFF2-40B4-BE49-F238E27FC236}">
                      <a16:creationId xmlns:a16="http://schemas.microsoft.com/office/drawing/2014/main" id="{63BFFA19-E5A5-407A-B477-07732C5A1CE6}"/>
                    </a:ext>
                  </a:extLst>
                </p14:cNvPr>
                <p14:cNvContentPartPr/>
                <p14:nvPr/>
              </p14:nvContentPartPr>
              <p14:xfrm>
                <a:off x="6838619" y="3770920"/>
                <a:ext cx="169920" cy="128160"/>
              </p14:xfrm>
            </p:contentPart>
          </mc:Choice>
          <mc:Fallback xmlns="">
            <p:pic>
              <p:nvPicPr>
                <p:cNvPr id="210" name="Input penna 209">
                  <a:extLst>
                    <a:ext uri="{FF2B5EF4-FFF2-40B4-BE49-F238E27FC236}">
                      <a16:creationId xmlns:a16="http://schemas.microsoft.com/office/drawing/2014/main" id="{63BFFA19-E5A5-407A-B477-07732C5A1CE6}"/>
                    </a:ext>
                  </a:extLst>
                </p:cNvPr>
                <p:cNvPicPr/>
                <p:nvPr/>
              </p:nvPicPr>
              <p:blipFill>
                <a:blip r:embed="rId322"/>
                <a:stretch>
                  <a:fillRect/>
                </a:stretch>
              </p:blipFill>
              <p:spPr>
                <a:xfrm>
                  <a:off x="6829619" y="3762280"/>
                  <a:ext cx="187560" cy="145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3">
            <p14:nvContentPartPr>
              <p14:cNvPr id="214" name="Input penna 213">
                <a:extLst>
                  <a:ext uri="{FF2B5EF4-FFF2-40B4-BE49-F238E27FC236}">
                    <a16:creationId xmlns:a16="http://schemas.microsoft.com/office/drawing/2014/main" id="{30109F42-BEDF-4E16-84C8-80C4D5A60F66}"/>
                  </a:ext>
                </a:extLst>
              </p14:cNvPr>
              <p14:cNvContentPartPr/>
              <p14:nvPr/>
            </p14:nvContentPartPr>
            <p14:xfrm>
              <a:off x="7559699" y="3649960"/>
              <a:ext cx="3600" cy="360"/>
            </p14:xfrm>
          </p:contentPart>
        </mc:Choice>
        <mc:Fallback xmlns="">
          <p:pic>
            <p:nvPicPr>
              <p:cNvPr id="214" name="Input penna 213">
                <a:extLst>
                  <a:ext uri="{FF2B5EF4-FFF2-40B4-BE49-F238E27FC236}">
                    <a16:creationId xmlns:a16="http://schemas.microsoft.com/office/drawing/2014/main" id="{30109F42-BEDF-4E16-84C8-80C4D5A60F6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550699" y="3641320"/>
                <a:ext cx="2124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17" name="Gruppo 216">
            <a:extLst>
              <a:ext uri="{FF2B5EF4-FFF2-40B4-BE49-F238E27FC236}">
                <a16:creationId xmlns:a16="http://schemas.microsoft.com/office/drawing/2014/main" id="{B15ACED9-F202-40A4-9C70-1E06BE3E61C3}"/>
              </a:ext>
            </a:extLst>
          </p:cNvPr>
          <p:cNvGrpSpPr/>
          <p:nvPr/>
        </p:nvGrpSpPr>
        <p:grpSpPr>
          <a:xfrm>
            <a:off x="7255859" y="3746800"/>
            <a:ext cx="759600" cy="250560"/>
            <a:chOff x="7255859" y="3746800"/>
            <a:chExt cx="759600" cy="250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211" name="Input penna 210">
                  <a:extLst>
                    <a:ext uri="{FF2B5EF4-FFF2-40B4-BE49-F238E27FC236}">
                      <a16:creationId xmlns:a16="http://schemas.microsoft.com/office/drawing/2014/main" id="{8850C008-CFCE-4FF2-BD8F-D4FA431B2A48}"/>
                    </a:ext>
                  </a:extLst>
                </p14:cNvPr>
                <p14:cNvContentPartPr/>
                <p14:nvPr/>
              </p14:nvContentPartPr>
              <p14:xfrm>
                <a:off x="7255859" y="3746800"/>
                <a:ext cx="2520" cy="250560"/>
              </p14:xfrm>
            </p:contentPart>
          </mc:Choice>
          <mc:Fallback xmlns="">
            <p:pic>
              <p:nvPicPr>
                <p:cNvPr id="211" name="Input penna 210">
                  <a:extLst>
                    <a:ext uri="{FF2B5EF4-FFF2-40B4-BE49-F238E27FC236}">
                      <a16:creationId xmlns:a16="http://schemas.microsoft.com/office/drawing/2014/main" id="{8850C008-CFCE-4FF2-BD8F-D4FA431B2A48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7246859" y="3738160"/>
                  <a:ext cx="2016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212" name="Input penna 211">
                  <a:extLst>
                    <a:ext uri="{FF2B5EF4-FFF2-40B4-BE49-F238E27FC236}">
                      <a16:creationId xmlns:a16="http://schemas.microsoft.com/office/drawing/2014/main" id="{40518623-24FE-4B61-8DA8-CE7BC9BECF40}"/>
                    </a:ext>
                  </a:extLst>
                </p14:cNvPr>
                <p14:cNvContentPartPr/>
                <p14:nvPr/>
              </p14:nvContentPartPr>
              <p14:xfrm>
                <a:off x="7296179" y="3759040"/>
                <a:ext cx="84600" cy="95760"/>
              </p14:xfrm>
            </p:contentPart>
          </mc:Choice>
          <mc:Fallback xmlns="">
            <p:pic>
              <p:nvPicPr>
                <p:cNvPr id="212" name="Input penna 211">
                  <a:extLst>
                    <a:ext uri="{FF2B5EF4-FFF2-40B4-BE49-F238E27FC236}">
                      <a16:creationId xmlns:a16="http://schemas.microsoft.com/office/drawing/2014/main" id="{40518623-24FE-4B61-8DA8-CE7BC9BECF40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7287179" y="3750040"/>
                  <a:ext cx="102240" cy="11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8">
              <p14:nvContentPartPr>
                <p14:cNvPr id="213" name="Input penna 212">
                  <a:extLst>
                    <a:ext uri="{FF2B5EF4-FFF2-40B4-BE49-F238E27FC236}">
                      <a16:creationId xmlns:a16="http://schemas.microsoft.com/office/drawing/2014/main" id="{961A1814-BA56-4D08-9054-9178E1B12143}"/>
                    </a:ext>
                  </a:extLst>
                </p14:cNvPr>
                <p14:cNvContentPartPr/>
                <p14:nvPr/>
              </p14:nvContentPartPr>
              <p14:xfrm>
                <a:off x="7427219" y="3768040"/>
                <a:ext cx="135000" cy="98280"/>
              </p14:xfrm>
            </p:contentPart>
          </mc:Choice>
          <mc:Fallback xmlns="">
            <p:pic>
              <p:nvPicPr>
                <p:cNvPr id="213" name="Input penna 212">
                  <a:extLst>
                    <a:ext uri="{FF2B5EF4-FFF2-40B4-BE49-F238E27FC236}">
                      <a16:creationId xmlns:a16="http://schemas.microsoft.com/office/drawing/2014/main" id="{961A1814-BA56-4D08-9054-9178E1B12143}"/>
                    </a:ext>
                  </a:extLst>
                </p:cNvPr>
                <p:cNvPicPr/>
                <p:nvPr/>
              </p:nvPicPr>
              <p:blipFill>
                <a:blip r:embed="rId329"/>
                <a:stretch>
                  <a:fillRect/>
                </a:stretch>
              </p:blipFill>
              <p:spPr>
                <a:xfrm>
                  <a:off x="7418579" y="3759400"/>
                  <a:ext cx="152640" cy="11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215" name="Input penna 214">
                  <a:extLst>
                    <a:ext uri="{FF2B5EF4-FFF2-40B4-BE49-F238E27FC236}">
                      <a16:creationId xmlns:a16="http://schemas.microsoft.com/office/drawing/2014/main" id="{53E302F9-231C-4FBD-8BBF-04F426844581}"/>
                    </a:ext>
                  </a:extLst>
                </p14:cNvPr>
                <p14:cNvContentPartPr/>
                <p14:nvPr/>
              </p14:nvContentPartPr>
              <p14:xfrm>
                <a:off x="7620179" y="3782800"/>
                <a:ext cx="204480" cy="90360"/>
              </p14:xfrm>
            </p:contentPart>
          </mc:Choice>
          <mc:Fallback xmlns="">
            <p:pic>
              <p:nvPicPr>
                <p:cNvPr id="215" name="Input penna 214">
                  <a:extLst>
                    <a:ext uri="{FF2B5EF4-FFF2-40B4-BE49-F238E27FC236}">
                      <a16:creationId xmlns:a16="http://schemas.microsoft.com/office/drawing/2014/main" id="{53E302F9-231C-4FBD-8BBF-04F426844581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7611539" y="3773800"/>
                  <a:ext cx="22212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216" name="Input penna 215">
                  <a:extLst>
                    <a:ext uri="{FF2B5EF4-FFF2-40B4-BE49-F238E27FC236}">
                      <a16:creationId xmlns:a16="http://schemas.microsoft.com/office/drawing/2014/main" id="{169137A3-841D-4AAF-8EEE-856FF202FFD5}"/>
                    </a:ext>
                  </a:extLst>
                </p14:cNvPr>
                <p14:cNvContentPartPr/>
                <p14:nvPr/>
              </p14:nvContentPartPr>
              <p14:xfrm>
                <a:off x="7868939" y="3761920"/>
                <a:ext cx="146520" cy="109800"/>
              </p14:xfrm>
            </p:contentPart>
          </mc:Choice>
          <mc:Fallback xmlns="">
            <p:pic>
              <p:nvPicPr>
                <p:cNvPr id="216" name="Input penna 215">
                  <a:extLst>
                    <a:ext uri="{FF2B5EF4-FFF2-40B4-BE49-F238E27FC236}">
                      <a16:creationId xmlns:a16="http://schemas.microsoft.com/office/drawing/2014/main" id="{169137A3-841D-4AAF-8EEE-856FF202FFD5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7859939" y="3752920"/>
                  <a:ext cx="164160" cy="12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30" name="Gruppo 229">
            <a:extLst>
              <a:ext uri="{FF2B5EF4-FFF2-40B4-BE49-F238E27FC236}">
                <a16:creationId xmlns:a16="http://schemas.microsoft.com/office/drawing/2014/main" id="{5E0F9586-082D-423A-9F90-1E8CE8B1E591}"/>
              </a:ext>
            </a:extLst>
          </p:cNvPr>
          <p:cNvGrpSpPr/>
          <p:nvPr/>
        </p:nvGrpSpPr>
        <p:grpSpPr>
          <a:xfrm>
            <a:off x="1029659" y="4226680"/>
            <a:ext cx="1821960" cy="287280"/>
            <a:chOff x="1029659" y="4226680"/>
            <a:chExt cx="1821960" cy="287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4">
              <p14:nvContentPartPr>
                <p14:cNvPr id="219" name="Input penna 218">
                  <a:extLst>
                    <a:ext uri="{FF2B5EF4-FFF2-40B4-BE49-F238E27FC236}">
                      <a16:creationId xmlns:a16="http://schemas.microsoft.com/office/drawing/2014/main" id="{2482F922-2D38-4CEA-98F8-A961072ED208}"/>
                    </a:ext>
                  </a:extLst>
                </p14:cNvPr>
                <p14:cNvContentPartPr/>
                <p14:nvPr/>
              </p14:nvContentPartPr>
              <p14:xfrm>
                <a:off x="1029659" y="4356280"/>
                <a:ext cx="170280" cy="126720"/>
              </p14:xfrm>
            </p:contentPart>
          </mc:Choice>
          <mc:Fallback xmlns="">
            <p:pic>
              <p:nvPicPr>
                <p:cNvPr id="219" name="Input penna 218">
                  <a:extLst>
                    <a:ext uri="{FF2B5EF4-FFF2-40B4-BE49-F238E27FC236}">
                      <a16:creationId xmlns:a16="http://schemas.microsoft.com/office/drawing/2014/main" id="{2482F922-2D38-4CEA-98F8-A961072ED208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1021019" y="4347640"/>
                  <a:ext cx="18792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220" name="Input penna 219">
                  <a:extLst>
                    <a:ext uri="{FF2B5EF4-FFF2-40B4-BE49-F238E27FC236}">
                      <a16:creationId xmlns:a16="http://schemas.microsoft.com/office/drawing/2014/main" id="{CDAC2CD6-5D74-4E1C-8874-50BEC5915E44}"/>
                    </a:ext>
                  </a:extLst>
                </p14:cNvPr>
                <p14:cNvContentPartPr/>
                <p14:nvPr/>
              </p14:nvContentPartPr>
              <p14:xfrm>
                <a:off x="1200299" y="4402720"/>
                <a:ext cx="78840" cy="93240"/>
              </p14:xfrm>
            </p:contentPart>
          </mc:Choice>
          <mc:Fallback xmlns="">
            <p:pic>
              <p:nvPicPr>
                <p:cNvPr id="220" name="Input penna 219">
                  <a:extLst>
                    <a:ext uri="{FF2B5EF4-FFF2-40B4-BE49-F238E27FC236}">
                      <a16:creationId xmlns:a16="http://schemas.microsoft.com/office/drawing/2014/main" id="{CDAC2CD6-5D74-4E1C-8874-50BEC5915E44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1191659" y="4394080"/>
                  <a:ext cx="9648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221" name="Input penna 220">
                  <a:extLst>
                    <a:ext uri="{FF2B5EF4-FFF2-40B4-BE49-F238E27FC236}">
                      <a16:creationId xmlns:a16="http://schemas.microsoft.com/office/drawing/2014/main" id="{D6EDEB6C-619B-4CE5-A6F2-FB91D6AF3023}"/>
                    </a:ext>
                  </a:extLst>
                </p14:cNvPr>
                <p14:cNvContentPartPr/>
                <p14:nvPr/>
              </p14:nvContentPartPr>
              <p14:xfrm>
                <a:off x="1318379" y="4377520"/>
                <a:ext cx="221400" cy="131760"/>
              </p14:xfrm>
            </p:contentPart>
          </mc:Choice>
          <mc:Fallback xmlns="">
            <p:pic>
              <p:nvPicPr>
                <p:cNvPr id="221" name="Input penna 220">
                  <a:extLst>
                    <a:ext uri="{FF2B5EF4-FFF2-40B4-BE49-F238E27FC236}">
                      <a16:creationId xmlns:a16="http://schemas.microsoft.com/office/drawing/2014/main" id="{D6EDEB6C-619B-4CE5-A6F2-FB91D6AF3023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1309739" y="4368880"/>
                  <a:ext cx="23904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0">
              <p14:nvContentPartPr>
                <p14:cNvPr id="222" name="Input penna 221">
                  <a:extLst>
                    <a:ext uri="{FF2B5EF4-FFF2-40B4-BE49-F238E27FC236}">
                      <a16:creationId xmlns:a16="http://schemas.microsoft.com/office/drawing/2014/main" id="{A00A9C0C-E430-4E04-ADF6-6C761696135D}"/>
                    </a:ext>
                  </a:extLst>
                </p14:cNvPr>
                <p14:cNvContentPartPr/>
                <p14:nvPr/>
              </p14:nvContentPartPr>
              <p14:xfrm>
                <a:off x="1689539" y="4394800"/>
                <a:ext cx="101160" cy="70200"/>
              </p14:xfrm>
            </p:contentPart>
          </mc:Choice>
          <mc:Fallback xmlns="">
            <p:pic>
              <p:nvPicPr>
                <p:cNvPr id="222" name="Input penna 221">
                  <a:extLst>
                    <a:ext uri="{FF2B5EF4-FFF2-40B4-BE49-F238E27FC236}">
                      <a16:creationId xmlns:a16="http://schemas.microsoft.com/office/drawing/2014/main" id="{A00A9C0C-E430-4E04-ADF6-6C761696135D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1680899" y="4385800"/>
                  <a:ext cx="118800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2">
              <p14:nvContentPartPr>
                <p14:cNvPr id="223" name="Input penna 222">
                  <a:extLst>
                    <a:ext uri="{FF2B5EF4-FFF2-40B4-BE49-F238E27FC236}">
                      <a16:creationId xmlns:a16="http://schemas.microsoft.com/office/drawing/2014/main" id="{DE4F3E62-438E-4463-B6F4-DD0C02433211}"/>
                    </a:ext>
                  </a:extLst>
                </p14:cNvPr>
                <p14:cNvContentPartPr/>
                <p14:nvPr/>
              </p14:nvContentPartPr>
              <p14:xfrm>
                <a:off x="1834259" y="4249360"/>
                <a:ext cx="489240" cy="264600"/>
              </p14:xfrm>
            </p:contentPart>
          </mc:Choice>
          <mc:Fallback xmlns="">
            <p:pic>
              <p:nvPicPr>
                <p:cNvPr id="223" name="Input penna 222">
                  <a:extLst>
                    <a:ext uri="{FF2B5EF4-FFF2-40B4-BE49-F238E27FC236}">
                      <a16:creationId xmlns:a16="http://schemas.microsoft.com/office/drawing/2014/main" id="{DE4F3E62-438E-4463-B6F4-DD0C02433211}"/>
                    </a:ext>
                  </a:extLst>
                </p:cNvPr>
                <p:cNvPicPr/>
                <p:nvPr/>
              </p:nvPicPr>
              <p:blipFill>
                <a:blip r:embed="rId343"/>
                <a:stretch>
                  <a:fillRect/>
                </a:stretch>
              </p:blipFill>
              <p:spPr>
                <a:xfrm>
                  <a:off x="1825259" y="4240720"/>
                  <a:ext cx="506880" cy="28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4">
              <p14:nvContentPartPr>
                <p14:cNvPr id="224" name="Input penna 223">
                  <a:extLst>
                    <a:ext uri="{FF2B5EF4-FFF2-40B4-BE49-F238E27FC236}">
                      <a16:creationId xmlns:a16="http://schemas.microsoft.com/office/drawing/2014/main" id="{1F8291E8-59AA-49EA-9BFD-250216BF27C9}"/>
                    </a:ext>
                  </a:extLst>
                </p14:cNvPr>
                <p14:cNvContentPartPr/>
                <p14:nvPr/>
              </p14:nvContentPartPr>
              <p14:xfrm>
                <a:off x="2358779" y="4301920"/>
                <a:ext cx="53280" cy="197280"/>
              </p14:xfrm>
            </p:contentPart>
          </mc:Choice>
          <mc:Fallback xmlns="">
            <p:pic>
              <p:nvPicPr>
                <p:cNvPr id="224" name="Input penna 223">
                  <a:extLst>
                    <a:ext uri="{FF2B5EF4-FFF2-40B4-BE49-F238E27FC236}">
                      <a16:creationId xmlns:a16="http://schemas.microsoft.com/office/drawing/2014/main" id="{1F8291E8-59AA-49EA-9BFD-250216BF27C9}"/>
                    </a:ext>
                  </a:extLst>
                </p:cNvPr>
                <p:cNvPicPr/>
                <p:nvPr/>
              </p:nvPicPr>
              <p:blipFill>
                <a:blip r:embed="rId345"/>
                <a:stretch>
                  <a:fillRect/>
                </a:stretch>
              </p:blipFill>
              <p:spPr>
                <a:xfrm>
                  <a:off x="2350139" y="4292920"/>
                  <a:ext cx="709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6">
              <p14:nvContentPartPr>
                <p14:cNvPr id="225" name="Input penna 224">
                  <a:extLst>
                    <a:ext uri="{FF2B5EF4-FFF2-40B4-BE49-F238E27FC236}">
                      <a16:creationId xmlns:a16="http://schemas.microsoft.com/office/drawing/2014/main" id="{B7634424-3FB1-4024-B96D-6145EB50675A}"/>
                    </a:ext>
                  </a:extLst>
                </p14:cNvPr>
                <p14:cNvContentPartPr/>
                <p14:nvPr/>
              </p14:nvContentPartPr>
              <p14:xfrm>
                <a:off x="2343299" y="4226680"/>
                <a:ext cx="396360" cy="255240"/>
              </p14:xfrm>
            </p:contentPart>
          </mc:Choice>
          <mc:Fallback xmlns="">
            <p:pic>
              <p:nvPicPr>
                <p:cNvPr id="225" name="Input penna 224">
                  <a:extLst>
                    <a:ext uri="{FF2B5EF4-FFF2-40B4-BE49-F238E27FC236}">
                      <a16:creationId xmlns:a16="http://schemas.microsoft.com/office/drawing/2014/main" id="{B7634424-3FB1-4024-B96D-6145EB50675A}"/>
                    </a:ext>
                  </a:extLst>
                </p:cNvPr>
                <p:cNvPicPr/>
                <p:nvPr/>
              </p:nvPicPr>
              <p:blipFill>
                <a:blip r:embed="rId347"/>
                <a:stretch>
                  <a:fillRect/>
                </a:stretch>
              </p:blipFill>
              <p:spPr>
                <a:xfrm>
                  <a:off x="2334659" y="4218040"/>
                  <a:ext cx="414000" cy="27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8">
              <p14:nvContentPartPr>
                <p14:cNvPr id="226" name="Input penna 225">
                  <a:extLst>
                    <a:ext uri="{FF2B5EF4-FFF2-40B4-BE49-F238E27FC236}">
                      <a16:creationId xmlns:a16="http://schemas.microsoft.com/office/drawing/2014/main" id="{C3C8185A-3EFF-4942-A023-BCB76442F404}"/>
                    </a:ext>
                  </a:extLst>
                </p14:cNvPr>
                <p14:cNvContentPartPr/>
                <p14:nvPr/>
              </p14:nvContentPartPr>
              <p14:xfrm>
                <a:off x="2638139" y="4326040"/>
                <a:ext cx="213480" cy="113760"/>
              </p14:xfrm>
            </p:contentPart>
          </mc:Choice>
          <mc:Fallback xmlns="">
            <p:pic>
              <p:nvPicPr>
                <p:cNvPr id="226" name="Input penna 225">
                  <a:extLst>
                    <a:ext uri="{FF2B5EF4-FFF2-40B4-BE49-F238E27FC236}">
                      <a16:creationId xmlns:a16="http://schemas.microsoft.com/office/drawing/2014/main" id="{C3C8185A-3EFF-4942-A023-BCB76442F404}"/>
                    </a:ext>
                  </a:extLst>
                </p:cNvPr>
                <p:cNvPicPr/>
                <p:nvPr/>
              </p:nvPicPr>
              <p:blipFill>
                <a:blip r:embed="rId349"/>
                <a:stretch>
                  <a:fillRect/>
                </a:stretch>
              </p:blipFill>
              <p:spPr>
                <a:xfrm>
                  <a:off x="2629499" y="4317400"/>
                  <a:ext cx="231120" cy="13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5" name="Gruppo 244">
            <a:extLst>
              <a:ext uri="{FF2B5EF4-FFF2-40B4-BE49-F238E27FC236}">
                <a16:creationId xmlns:a16="http://schemas.microsoft.com/office/drawing/2014/main" id="{97CA150D-3E4F-4DC3-9C67-4E59CB1ADC6B}"/>
              </a:ext>
            </a:extLst>
          </p:cNvPr>
          <p:cNvGrpSpPr/>
          <p:nvPr/>
        </p:nvGrpSpPr>
        <p:grpSpPr>
          <a:xfrm>
            <a:off x="3051779" y="4172680"/>
            <a:ext cx="2142000" cy="335520"/>
            <a:chOff x="3051779" y="4172680"/>
            <a:chExt cx="2142000" cy="335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0">
              <p14:nvContentPartPr>
                <p14:cNvPr id="227" name="Input penna 226">
                  <a:extLst>
                    <a:ext uri="{FF2B5EF4-FFF2-40B4-BE49-F238E27FC236}">
                      <a16:creationId xmlns:a16="http://schemas.microsoft.com/office/drawing/2014/main" id="{E7F07CF5-B367-4878-98BC-1153AB84E074}"/>
                    </a:ext>
                  </a:extLst>
                </p14:cNvPr>
                <p14:cNvContentPartPr/>
                <p14:nvPr/>
              </p14:nvContentPartPr>
              <p14:xfrm>
                <a:off x="3051779" y="4224160"/>
                <a:ext cx="124920" cy="192600"/>
              </p14:xfrm>
            </p:contentPart>
          </mc:Choice>
          <mc:Fallback xmlns="">
            <p:pic>
              <p:nvPicPr>
                <p:cNvPr id="227" name="Input penna 226">
                  <a:extLst>
                    <a:ext uri="{FF2B5EF4-FFF2-40B4-BE49-F238E27FC236}">
                      <a16:creationId xmlns:a16="http://schemas.microsoft.com/office/drawing/2014/main" id="{E7F07CF5-B367-4878-98BC-1153AB84E074}"/>
                    </a:ext>
                  </a:extLst>
                </p:cNvPr>
                <p:cNvPicPr/>
                <p:nvPr/>
              </p:nvPicPr>
              <p:blipFill>
                <a:blip r:embed="rId351"/>
                <a:stretch>
                  <a:fillRect/>
                </a:stretch>
              </p:blipFill>
              <p:spPr>
                <a:xfrm>
                  <a:off x="3043139" y="4215520"/>
                  <a:ext cx="142560" cy="21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2">
              <p14:nvContentPartPr>
                <p14:cNvPr id="228" name="Input penna 227">
                  <a:extLst>
                    <a:ext uri="{FF2B5EF4-FFF2-40B4-BE49-F238E27FC236}">
                      <a16:creationId xmlns:a16="http://schemas.microsoft.com/office/drawing/2014/main" id="{6CEB59C3-6392-49C0-8388-C4E332E1BF7C}"/>
                    </a:ext>
                  </a:extLst>
                </p14:cNvPr>
                <p14:cNvContentPartPr/>
                <p14:nvPr/>
              </p14:nvContentPartPr>
              <p14:xfrm>
                <a:off x="3352379" y="4291120"/>
                <a:ext cx="451080" cy="118080"/>
              </p14:xfrm>
            </p:contentPart>
          </mc:Choice>
          <mc:Fallback xmlns="">
            <p:pic>
              <p:nvPicPr>
                <p:cNvPr id="228" name="Input penna 227">
                  <a:extLst>
                    <a:ext uri="{FF2B5EF4-FFF2-40B4-BE49-F238E27FC236}">
                      <a16:creationId xmlns:a16="http://schemas.microsoft.com/office/drawing/2014/main" id="{6CEB59C3-6392-49C0-8388-C4E332E1BF7C}"/>
                    </a:ext>
                  </a:extLst>
                </p:cNvPr>
                <p:cNvPicPr/>
                <p:nvPr/>
              </p:nvPicPr>
              <p:blipFill>
                <a:blip r:embed="rId353"/>
                <a:stretch>
                  <a:fillRect/>
                </a:stretch>
              </p:blipFill>
              <p:spPr>
                <a:xfrm>
                  <a:off x="3343739" y="4282480"/>
                  <a:ext cx="46872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231" name="Input penna 230">
                  <a:extLst>
                    <a:ext uri="{FF2B5EF4-FFF2-40B4-BE49-F238E27FC236}">
                      <a16:creationId xmlns:a16="http://schemas.microsoft.com/office/drawing/2014/main" id="{30AC1DDD-3B57-4E39-ACBE-11F3BEF30E2E}"/>
                    </a:ext>
                  </a:extLst>
                </p14:cNvPr>
                <p14:cNvContentPartPr/>
                <p14:nvPr/>
              </p14:nvContentPartPr>
              <p14:xfrm>
                <a:off x="3956819" y="4282840"/>
                <a:ext cx="79200" cy="225360"/>
              </p14:xfrm>
            </p:contentPart>
          </mc:Choice>
          <mc:Fallback xmlns="">
            <p:pic>
              <p:nvPicPr>
                <p:cNvPr id="231" name="Input penna 230">
                  <a:extLst>
                    <a:ext uri="{FF2B5EF4-FFF2-40B4-BE49-F238E27FC236}">
                      <a16:creationId xmlns:a16="http://schemas.microsoft.com/office/drawing/2014/main" id="{30AC1DDD-3B57-4E39-ACBE-11F3BEF30E2E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3948179" y="4273840"/>
                  <a:ext cx="9684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232" name="Input penna 231">
                  <a:extLst>
                    <a:ext uri="{FF2B5EF4-FFF2-40B4-BE49-F238E27FC236}">
                      <a16:creationId xmlns:a16="http://schemas.microsoft.com/office/drawing/2014/main" id="{6F9BA737-10C2-428A-AECC-149315B91DC3}"/>
                    </a:ext>
                  </a:extLst>
                </p14:cNvPr>
                <p14:cNvContentPartPr/>
                <p14:nvPr/>
              </p14:nvContentPartPr>
              <p14:xfrm>
                <a:off x="4076699" y="4268800"/>
                <a:ext cx="232560" cy="138960"/>
              </p14:xfrm>
            </p:contentPart>
          </mc:Choice>
          <mc:Fallback xmlns="">
            <p:pic>
              <p:nvPicPr>
                <p:cNvPr id="232" name="Input penna 231">
                  <a:extLst>
                    <a:ext uri="{FF2B5EF4-FFF2-40B4-BE49-F238E27FC236}">
                      <a16:creationId xmlns:a16="http://schemas.microsoft.com/office/drawing/2014/main" id="{6F9BA737-10C2-428A-AECC-149315B91DC3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4068059" y="4259800"/>
                  <a:ext cx="25020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8">
              <p14:nvContentPartPr>
                <p14:cNvPr id="233" name="Input penna 232">
                  <a:extLst>
                    <a:ext uri="{FF2B5EF4-FFF2-40B4-BE49-F238E27FC236}">
                      <a16:creationId xmlns:a16="http://schemas.microsoft.com/office/drawing/2014/main" id="{34658376-2963-4EFE-9176-D06F3CF0CFDC}"/>
                    </a:ext>
                  </a:extLst>
                </p14:cNvPr>
                <p14:cNvContentPartPr/>
                <p14:nvPr/>
              </p14:nvContentPartPr>
              <p14:xfrm>
                <a:off x="4377299" y="4186000"/>
                <a:ext cx="120960" cy="210600"/>
              </p14:xfrm>
            </p:contentPart>
          </mc:Choice>
          <mc:Fallback xmlns="">
            <p:pic>
              <p:nvPicPr>
                <p:cNvPr id="233" name="Input penna 232">
                  <a:extLst>
                    <a:ext uri="{FF2B5EF4-FFF2-40B4-BE49-F238E27FC236}">
                      <a16:creationId xmlns:a16="http://schemas.microsoft.com/office/drawing/2014/main" id="{34658376-2963-4EFE-9176-D06F3CF0CFDC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4368659" y="4177000"/>
                  <a:ext cx="13860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0">
              <p14:nvContentPartPr>
                <p14:cNvPr id="234" name="Input penna 233">
                  <a:extLst>
                    <a:ext uri="{FF2B5EF4-FFF2-40B4-BE49-F238E27FC236}">
                      <a16:creationId xmlns:a16="http://schemas.microsoft.com/office/drawing/2014/main" id="{2ED1D0A3-7EBD-4A8E-92DD-41491CF1E2A0}"/>
                    </a:ext>
                  </a:extLst>
                </p14:cNvPr>
                <p14:cNvContentPartPr/>
                <p14:nvPr/>
              </p14:nvContentPartPr>
              <p14:xfrm>
                <a:off x="4517699" y="4279600"/>
                <a:ext cx="196200" cy="110880"/>
              </p14:xfrm>
            </p:contentPart>
          </mc:Choice>
          <mc:Fallback xmlns="">
            <p:pic>
              <p:nvPicPr>
                <p:cNvPr id="234" name="Input penna 233">
                  <a:extLst>
                    <a:ext uri="{FF2B5EF4-FFF2-40B4-BE49-F238E27FC236}">
                      <a16:creationId xmlns:a16="http://schemas.microsoft.com/office/drawing/2014/main" id="{2ED1D0A3-7EBD-4A8E-92DD-41491CF1E2A0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4509059" y="4270600"/>
                  <a:ext cx="21384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2">
              <p14:nvContentPartPr>
                <p14:cNvPr id="235" name="Input penna 234">
                  <a:extLst>
                    <a:ext uri="{FF2B5EF4-FFF2-40B4-BE49-F238E27FC236}">
                      <a16:creationId xmlns:a16="http://schemas.microsoft.com/office/drawing/2014/main" id="{6ACC33EA-E586-41F4-8795-BCFF8AE95126}"/>
                    </a:ext>
                  </a:extLst>
                </p14:cNvPr>
                <p14:cNvContentPartPr/>
                <p14:nvPr/>
              </p14:nvContentPartPr>
              <p14:xfrm>
                <a:off x="4736219" y="4172680"/>
                <a:ext cx="130320" cy="222480"/>
              </p14:xfrm>
            </p:contentPart>
          </mc:Choice>
          <mc:Fallback xmlns="">
            <p:pic>
              <p:nvPicPr>
                <p:cNvPr id="235" name="Input penna 234">
                  <a:extLst>
                    <a:ext uri="{FF2B5EF4-FFF2-40B4-BE49-F238E27FC236}">
                      <a16:creationId xmlns:a16="http://schemas.microsoft.com/office/drawing/2014/main" id="{6ACC33EA-E586-41F4-8795-BCFF8AE95126}"/>
                    </a:ext>
                  </a:extLst>
                </p:cNvPr>
                <p:cNvPicPr/>
                <p:nvPr/>
              </p:nvPicPr>
              <p:blipFill>
                <a:blip r:embed="rId363"/>
                <a:stretch>
                  <a:fillRect/>
                </a:stretch>
              </p:blipFill>
              <p:spPr>
                <a:xfrm>
                  <a:off x="4727219" y="4164040"/>
                  <a:ext cx="14796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4">
              <p14:nvContentPartPr>
                <p14:cNvPr id="236" name="Input penna 235">
                  <a:extLst>
                    <a:ext uri="{FF2B5EF4-FFF2-40B4-BE49-F238E27FC236}">
                      <a16:creationId xmlns:a16="http://schemas.microsoft.com/office/drawing/2014/main" id="{26651837-C9ED-458E-B1A0-8A515B29C489}"/>
                    </a:ext>
                  </a:extLst>
                </p14:cNvPr>
                <p14:cNvContentPartPr/>
                <p14:nvPr/>
              </p14:nvContentPartPr>
              <p14:xfrm>
                <a:off x="4879859" y="4219120"/>
                <a:ext cx="1440" cy="9360"/>
              </p14:xfrm>
            </p:contentPart>
          </mc:Choice>
          <mc:Fallback xmlns="">
            <p:pic>
              <p:nvPicPr>
                <p:cNvPr id="236" name="Input penna 235">
                  <a:extLst>
                    <a:ext uri="{FF2B5EF4-FFF2-40B4-BE49-F238E27FC236}">
                      <a16:creationId xmlns:a16="http://schemas.microsoft.com/office/drawing/2014/main" id="{26651837-C9ED-458E-B1A0-8A515B29C489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4870859" y="4210480"/>
                  <a:ext cx="1908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5">
              <p14:nvContentPartPr>
                <p14:cNvPr id="237" name="Input penna 236">
                  <a:extLst>
                    <a:ext uri="{FF2B5EF4-FFF2-40B4-BE49-F238E27FC236}">
                      <a16:creationId xmlns:a16="http://schemas.microsoft.com/office/drawing/2014/main" id="{49961DB3-1923-464E-8218-878A4BB6AA75}"/>
                    </a:ext>
                  </a:extLst>
                </p14:cNvPr>
                <p14:cNvContentPartPr/>
                <p14:nvPr/>
              </p14:nvContentPartPr>
              <p14:xfrm>
                <a:off x="4970579" y="4202200"/>
                <a:ext cx="202320" cy="180720"/>
              </p14:xfrm>
            </p:contentPart>
          </mc:Choice>
          <mc:Fallback xmlns="">
            <p:pic>
              <p:nvPicPr>
                <p:cNvPr id="237" name="Input penna 236">
                  <a:extLst>
                    <a:ext uri="{FF2B5EF4-FFF2-40B4-BE49-F238E27FC236}">
                      <a16:creationId xmlns:a16="http://schemas.microsoft.com/office/drawing/2014/main" id="{49961DB3-1923-464E-8218-878A4BB6AA75}"/>
                    </a:ext>
                  </a:extLst>
                </p:cNvPr>
                <p:cNvPicPr/>
                <p:nvPr/>
              </p:nvPicPr>
              <p:blipFill>
                <a:blip r:embed="rId366"/>
                <a:stretch>
                  <a:fillRect/>
                </a:stretch>
              </p:blipFill>
              <p:spPr>
                <a:xfrm>
                  <a:off x="4961579" y="4193200"/>
                  <a:ext cx="21996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7">
              <p14:nvContentPartPr>
                <p14:cNvPr id="238" name="Input penna 237">
                  <a:extLst>
                    <a:ext uri="{FF2B5EF4-FFF2-40B4-BE49-F238E27FC236}">
                      <a16:creationId xmlns:a16="http://schemas.microsoft.com/office/drawing/2014/main" id="{4F488531-672C-4443-A1EF-D8FEE9ABA980}"/>
                    </a:ext>
                  </a:extLst>
                </p14:cNvPr>
                <p14:cNvContentPartPr/>
                <p14:nvPr/>
              </p14:nvContentPartPr>
              <p14:xfrm>
                <a:off x="5190179" y="4186720"/>
                <a:ext cx="3600" cy="360"/>
              </p14:xfrm>
            </p:contentPart>
          </mc:Choice>
          <mc:Fallback xmlns="">
            <p:pic>
              <p:nvPicPr>
                <p:cNvPr id="238" name="Input penna 237">
                  <a:extLst>
                    <a:ext uri="{FF2B5EF4-FFF2-40B4-BE49-F238E27FC236}">
                      <a16:creationId xmlns:a16="http://schemas.microsoft.com/office/drawing/2014/main" id="{4F488531-672C-4443-A1EF-D8FEE9ABA98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181539" y="4178080"/>
                  <a:ext cx="2124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4" name="Gruppo 243">
            <a:extLst>
              <a:ext uri="{FF2B5EF4-FFF2-40B4-BE49-F238E27FC236}">
                <a16:creationId xmlns:a16="http://schemas.microsoft.com/office/drawing/2014/main" id="{F98D8BA6-D82C-4B73-B158-FDC4EDB9D5E2}"/>
              </a:ext>
            </a:extLst>
          </p:cNvPr>
          <p:cNvGrpSpPr/>
          <p:nvPr/>
        </p:nvGrpSpPr>
        <p:grpSpPr>
          <a:xfrm>
            <a:off x="5406899" y="4202920"/>
            <a:ext cx="1669680" cy="281520"/>
            <a:chOff x="5406899" y="4202920"/>
            <a:chExt cx="1669680" cy="281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8">
              <p14:nvContentPartPr>
                <p14:cNvPr id="239" name="Input penna 238">
                  <a:extLst>
                    <a:ext uri="{FF2B5EF4-FFF2-40B4-BE49-F238E27FC236}">
                      <a16:creationId xmlns:a16="http://schemas.microsoft.com/office/drawing/2014/main" id="{536BA0A8-A532-4A3A-98D1-FD95367ECC62}"/>
                    </a:ext>
                  </a:extLst>
                </p14:cNvPr>
                <p14:cNvContentPartPr/>
                <p14:nvPr/>
              </p14:nvContentPartPr>
              <p14:xfrm>
                <a:off x="5406899" y="4238200"/>
                <a:ext cx="640800" cy="146880"/>
              </p14:xfrm>
            </p:contentPart>
          </mc:Choice>
          <mc:Fallback xmlns="">
            <p:pic>
              <p:nvPicPr>
                <p:cNvPr id="239" name="Input penna 238">
                  <a:extLst>
                    <a:ext uri="{FF2B5EF4-FFF2-40B4-BE49-F238E27FC236}">
                      <a16:creationId xmlns:a16="http://schemas.microsoft.com/office/drawing/2014/main" id="{536BA0A8-A532-4A3A-98D1-FD95367ECC62}"/>
                    </a:ext>
                  </a:extLst>
                </p:cNvPr>
                <p:cNvPicPr/>
                <p:nvPr/>
              </p:nvPicPr>
              <p:blipFill>
                <a:blip r:embed="rId369"/>
                <a:stretch>
                  <a:fillRect/>
                </a:stretch>
              </p:blipFill>
              <p:spPr>
                <a:xfrm>
                  <a:off x="5397899" y="4229560"/>
                  <a:ext cx="658440" cy="16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0">
              <p14:nvContentPartPr>
                <p14:cNvPr id="240" name="Input penna 239">
                  <a:extLst>
                    <a:ext uri="{FF2B5EF4-FFF2-40B4-BE49-F238E27FC236}">
                      <a16:creationId xmlns:a16="http://schemas.microsoft.com/office/drawing/2014/main" id="{DA198E9D-9ED5-4714-8BB2-EA47C7FA2794}"/>
                    </a:ext>
                  </a:extLst>
                </p14:cNvPr>
                <p14:cNvContentPartPr/>
                <p14:nvPr/>
              </p14:nvContentPartPr>
              <p14:xfrm>
                <a:off x="6024659" y="4223080"/>
                <a:ext cx="500400" cy="261360"/>
              </p14:xfrm>
            </p:contentPart>
          </mc:Choice>
          <mc:Fallback xmlns="">
            <p:pic>
              <p:nvPicPr>
                <p:cNvPr id="240" name="Input penna 239">
                  <a:extLst>
                    <a:ext uri="{FF2B5EF4-FFF2-40B4-BE49-F238E27FC236}">
                      <a16:creationId xmlns:a16="http://schemas.microsoft.com/office/drawing/2014/main" id="{DA198E9D-9ED5-4714-8BB2-EA47C7FA2794}"/>
                    </a:ext>
                  </a:extLst>
                </p:cNvPr>
                <p:cNvPicPr/>
                <p:nvPr/>
              </p:nvPicPr>
              <p:blipFill>
                <a:blip r:embed="rId371"/>
                <a:stretch>
                  <a:fillRect/>
                </a:stretch>
              </p:blipFill>
              <p:spPr>
                <a:xfrm>
                  <a:off x="6015659" y="4214440"/>
                  <a:ext cx="51804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2">
              <p14:nvContentPartPr>
                <p14:cNvPr id="241" name="Input penna 240">
                  <a:extLst>
                    <a:ext uri="{FF2B5EF4-FFF2-40B4-BE49-F238E27FC236}">
                      <a16:creationId xmlns:a16="http://schemas.microsoft.com/office/drawing/2014/main" id="{14F6CEC7-3D72-41C5-8256-D6D7719FB806}"/>
                    </a:ext>
                  </a:extLst>
                </p14:cNvPr>
                <p14:cNvContentPartPr/>
                <p14:nvPr/>
              </p14:nvContentPartPr>
              <p14:xfrm>
                <a:off x="6566099" y="4216600"/>
                <a:ext cx="123840" cy="117720"/>
              </p14:xfrm>
            </p:contentPart>
          </mc:Choice>
          <mc:Fallback xmlns="">
            <p:pic>
              <p:nvPicPr>
                <p:cNvPr id="241" name="Input penna 240">
                  <a:extLst>
                    <a:ext uri="{FF2B5EF4-FFF2-40B4-BE49-F238E27FC236}">
                      <a16:creationId xmlns:a16="http://schemas.microsoft.com/office/drawing/2014/main" id="{14F6CEC7-3D72-41C5-8256-D6D7719FB806}"/>
                    </a:ext>
                  </a:extLst>
                </p:cNvPr>
                <p:cNvPicPr/>
                <p:nvPr/>
              </p:nvPicPr>
              <p:blipFill>
                <a:blip r:embed="rId373"/>
                <a:stretch>
                  <a:fillRect/>
                </a:stretch>
              </p:blipFill>
              <p:spPr>
                <a:xfrm>
                  <a:off x="6557459" y="4207600"/>
                  <a:ext cx="141480" cy="13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4">
              <p14:nvContentPartPr>
                <p14:cNvPr id="242" name="Input penna 241">
                  <a:extLst>
                    <a:ext uri="{FF2B5EF4-FFF2-40B4-BE49-F238E27FC236}">
                      <a16:creationId xmlns:a16="http://schemas.microsoft.com/office/drawing/2014/main" id="{4DEF3FBA-73E0-4FEC-9598-A7BF178E12FD}"/>
                    </a:ext>
                  </a:extLst>
                </p14:cNvPr>
                <p14:cNvContentPartPr/>
                <p14:nvPr/>
              </p14:nvContentPartPr>
              <p14:xfrm>
                <a:off x="6727739" y="4202920"/>
                <a:ext cx="218880" cy="137160"/>
              </p14:xfrm>
            </p:contentPart>
          </mc:Choice>
          <mc:Fallback xmlns="">
            <p:pic>
              <p:nvPicPr>
                <p:cNvPr id="242" name="Input penna 241">
                  <a:extLst>
                    <a:ext uri="{FF2B5EF4-FFF2-40B4-BE49-F238E27FC236}">
                      <a16:creationId xmlns:a16="http://schemas.microsoft.com/office/drawing/2014/main" id="{4DEF3FBA-73E0-4FEC-9598-A7BF178E12FD}"/>
                    </a:ext>
                  </a:extLst>
                </p:cNvPr>
                <p:cNvPicPr/>
                <p:nvPr/>
              </p:nvPicPr>
              <p:blipFill>
                <a:blip r:embed="rId375"/>
                <a:stretch>
                  <a:fillRect/>
                </a:stretch>
              </p:blipFill>
              <p:spPr>
                <a:xfrm>
                  <a:off x="6718739" y="4194280"/>
                  <a:ext cx="23652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6">
              <p14:nvContentPartPr>
                <p14:cNvPr id="243" name="Input penna 242">
                  <a:extLst>
                    <a:ext uri="{FF2B5EF4-FFF2-40B4-BE49-F238E27FC236}">
                      <a16:creationId xmlns:a16="http://schemas.microsoft.com/office/drawing/2014/main" id="{653AB2D7-C42E-4B83-B47B-879BEC93B2D0}"/>
                    </a:ext>
                  </a:extLst>
                </p14:cNvPr>
                <p14:cNvContentPartPr/>
                <p14:nvPr/>
              </p14:nvContentPartPr>
              <p14:xfrm>
                <a:off x="7065059" y="4344400"/>
                <a:ext cx="11520" cy="54000"/>
              </p14:xfrm>
            </p:contentPart>
          </mc:Choice>
          <mc:Fallback xmlns="">
            <p:pic>
              <p:nvPicPr>
                <p:cNvPr id="243" name="Input penna 242">
                  <a:extLst>
                    <a:ext uri="{FF2B5EF4-FFF2-40B4-BE49-F238E27FC236}">
                      <a16:creationId xmlns:a16="http://schemas.microsoft.com/office/drawing/2014/main" id="{653AB2D7-C42E-4B83-B47B-879BEC93B2D0}"/>
                    </a:ext>
                  </a:extLst>
                </p:cNvPr>
                <p:cNvPicPr/>
                <p:nvPr/>
              </p:nvPicPr>
              <p:blipFill>
                <a:blip r:embed="rId377"/>
                <a:stretch>
                  <a:fillRect/>
                </a:stretch>
              </p:blipFill>
              <p:spPr>
                <a:xfrm>
                  <a:off x="7056419" y="4335400"/>
                  <a:ext cx="29160" cy="7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3" name="Gruppo 262">
            <a:extLst>
              <a:ext uri="{FF2B5EF4-FFF2-40B4-BE49-F238E27FC236}">
                <a16:creationId xmlns:a16="http://schemas.microsoft.com/office/drawing/2014/main" id="{4DD8445D-D668-4C05-9B04-201EC6AA14ED}"/>
              </a:ext>
            </a:extLst>
          </p:cNvPr>
          <p:cNvGrpSpPr/>
          <p:nvPr/>
        </p:nvGrpSpPr>
        <p:grpSpPr>
          <a:xfrm>
            <a:off x="1093739" y="4731760"/>
            <a:ext cx="1476720" cy="248400"/>
            <a:chOff x="1093739" y="4731760"/>
            <a:chExt cx="1476720" cy="248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8">
              <p14:nvContentPartPr>
                <p14:cNvPr id="246" name="Input penna 245">
                  <a:extLst>
                    <a:ext uri="{FF2B5EF4-FFF2-40B4-BE49-F238E27FC236}">
                      <a16:creationId xmlns:a16="http://schemas.microsoft.com/office/drawing/2014/main" id="{EE3B5E93-E05C-4FE5-8751-C9D9D49AA1D9}"/>
                    </a:ext>
                  </a:extLst>
                </p14:cNvPr>
                <p14:cNvContentPartPr/>
                <p14:nvPr/>
              </p14:nvContentPartPr>
              <p14:xfrm>
                <a:off x="1093739" y="4778920"/>
                <a:ext cx="279000" cy="181800"/>
              </p14:xfrm>
            </p:contentPart>
          </mc:Choice>
          <mc:Fallback xmlns="">
            <p:pic>
              <p:nvPicPr>
                <p:cNvPr id="246" name="Input penna 245">
                  <a:extLst>
                    <a:ext uri="{FF2B5EF4-FFF2-40B4-BE49-F238E27FC236}">
                      <a16:creationId xmlns:a16="http://schemas.microsoft.com/office/drawing/2014/main" id="{EE3B5E93-E05C-4FE5-8751-C9D9D49AA1D9}"/>
                    </a:ext>
                  </a:extLst>
                </p:cNvPr>
                <p:cNvPicPr/>
                <p:nvPr/>
              </p:nvPicPr>
              <p:blipFill>
                <a:blip r:embed="rId379"/>
                <a:stretch>
                  <a:fillRect/>
                </a:stretch>
              </p:blipFill>
              <p:spPr>
                <a:xfrm>
                  <a:off x="1085099" y="4770280"/>
                  <a:ext cx="29664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0">
              <p14:nvContentPartPr>
                <p14:cNvPr id="247" name="Input penna 246">
                  <a:extLst>
                    <a:ext uri="{FF2B5EF4-FFF2-40B4-BE49-F238E27FC236}">
                      <a16:creationId xmlns:a16="http://schemas.microsoft.com/office/drawing/2014/main" id="{AD5D2A68-DDF6-42BE-9006-16D35C2046F4}"/>
                    </a:ext>
                  </a:extLst>
                </p14:cNvPr>
                <p14:cNvContentPartPr/>
                <p14:nvPr/>
              </p14:nvContentPartPr>
              <p14:xfrm>
                <a:off x="1418819" y="4822480"/>
                <a:ext cx="116280" cy="124560"/>
              </p14:xfrm>
            </p:contentPart>
          </mc:Choice>
          <mc:Fallback xmlns="">
            <p:pic>
              <p:nvPicPr>
                <p:cNvPr id="247" name="Input penna 246">
                  <a:extLst>
                    <a:ext uri="{FF2B5EF4-FFF2-40B4-BE49-F238E27FC236}">
                      <a16:creationId xmlns:a16="http://schemas.microsoft.com/office/drawing/2014/main" id="{AD5D2A68-DDF6-42BE-9006-16D35C2046F4}"/>
                    </a:ext>
                  </a:extLst>
                </p:cNvPr>
                <p:cNvPicPr/>
                <p:nvPr/>
              </p:nvPicPr>
              <p:blipFill>
                <a:blip r:embed="rId381"/>
                <a:stretch>
                  <a:fillRect/>
                </a:stretch>
              </p:blipFill>
              <p:spPr>
                <a:xfrm>
                  <a:off x="1410179" y="4813840"/>
                  <a:ext cx="13392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2">
              <p14:nvContentPartPr>
                <p14:cNvPr id="248" name="Input penna 247">
                  <a:extLst>
                    <a:ext uri="{FF2B5EF4-FFF2-40B4-BE49-F238E27FC236}">
                      <a16:creationId xmlns:a16="http://schemas.microsoft.com/office/drawing/2014/main" id="{ACABB26D-AE16-443D-8CDB-4343931729B7}"/>
                    </a:ext>
                  </a:extLst>
                </p14:cNvPr>
                <p14:cNvContentPartPr/>
                <p14:nvPr/>
              </p14:nvContentPartPr>
              <p14:xfrm>
                <a:off x="1553819" y="4731760"/>
                <a:ext cx="9360" cy="360"/>
              </p14:xfrm>
            </p:contentPart>
          </mc:Choice>
          <mc:Fallback xmlns="">
            <p:pic>
              <p:nvPicPr>
                <p:cNvPr id="248" name="Input penna 247">
                  <a:extLst>
                    <a:ext uri="{FF2B5EF4-FFF2-40B4-BE49-F238E27FC236}">
                      <a16:creationId xmlns:a16="http://schemas.microsoft.com/office/drawing/2014/main" id="{ACABB26D-AE16-443D-8CDB-4343931729B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545179" y="4723120"/>
                  <a:ext cx="27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3">
              <p14:nvContentPartPr>
                <p14:cNvPr id="249" name="Input penna 248">
                  <a:extLst>
                    <a:ext uri="{FF2B5EF4-FFF2-40B4-BE49-F238E27FC236}">
                      <a16:creationId xmlns:a16="http://schemas.microsoft.com/office/drawing/2014/main" id="{599642C7-E5CA-4BEC-8B55-365C650DB95B}"/>
                    </a:ext>
                  </a:extLst>
                </p14:cNvPr>
                <p14:cNvContentPartPr/>
                <p14:nvPr/>
              </p14:nvContentPartPr>
              <p14:xfrm>
                <a:off x="1639859" y="4763440"/>
                <a:ext cx="261720" cy="195840"/>
              </p14:xfrm>
            </p:contentPart>
          </mc:Choice>
          <mc:Fallback xmlns="">
            <p:pic>
              <p:nvPicPr>
                <p:cNvPr id="249" name="Input penna 248">
                  <a:extLst>
                    <a:ext uri="{FF2B5EF4-FFF2-40B4-BE49-F238E27FC236}">
                      <a16:creationId xmlns:a16="http://schemas.microsoft.com/office/drawing/2014/main" id="{599642C7-E5CA-4BEC-8B55-365C650DB95B}"/>
                    </a:ext>
                  </a:extLst>
                </p:cNvPr>
                <p:cNvPicPr/>
                <p:nvPr/>
              </p:nvPicPr>
              <p:blipFill>
                <a:blip r:embed="rId384"/>
                <a:stretch>
                  <a:fillRect/>
                </a:stretch>
              </p:blipFill>
              <p:spPr>
                <a:xfrm>
                  <a:off x="1631219" y="4754440"/>
                  <a:ext cx="279360" cy="21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5">
              <p14:nvContentPartPr>
                <p14:cNvPr id="250" name="Input penna 249">
                  <a:extLst>
                    <a:ext uri="{FF2B5EF4-FFF2-40B4-BE49-F238E27FC236}">
                      <a16:creationId xmlns:a16="http://schemas.microsoft.com/office/drawing/2014/main" id="{DB52076C-6FA1-4B11-AC93-FEB9524827EC}"/>
                    </a:ext>
                  </a:extLst>
                </p14:cNvPr>
                <p14:cNvContentPartPr/>
                <p14:nvPr/>
              </p14:nvContentPartPr>
              <p14:xfrm>
                <a:off x="1985459" y="4773160"/>
                <a:ext cx="349200" cy="207000"/>
              </p14:xfrm>
            </p:contentPart>
          </mc:Choice>
          <mc:Fallback xmlns="">
            <p:pic>
              <p:nvPicPr>
                <p:cNvPr id="250" name="Input penna 249">
                  <a:extLst>
                    <a:ext uri="{FF2B5EF4-FFF2-40B4-BE49-F238E27FC236}">
                      <a16:creationId xmlns:a16="http://schemas.microsoft.com/office/drawing/2014/main" id="{DB52076C-6FA1-4B11-AC93-FEB9524827EC}"/>
                    </a:ext>
                  </a:extLst>
                </p:cNvPr>
                <p:cNvPicPr/>
                <p:nvPr/>
              </p:nvPicPr>
              <p:blipFill>
                <a:blip r:embed="rId386"/>
                <a:stretch>
                  <a:fillRect/>
                </a:stretch>
              </p:blipFill>
              <p:spPr>
                <a:xfrm>
                  <a:off x="1976819" y="4764520"/>
                  <a:ext cx="36684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7">
              <p14:nvContentPartPr>
                <p14:cNvPr id="251" name="Input penna 250">
                  <a:extLst>
                    <a:ext uri="{FF2B5EF4-FFF2-40B4-BE49-F238E27FC236}">
                      <a16:creationId xmlns:a16="http://schemas.microsoft.com/office/drawing/2014/main" id="{0755D6BA-10DB-4263-8AB6-433E304C96AE}"/>
                    </a:ext>
                  </a:extLst>
                </p14:cNvPr>
                <p14:cNvContentPartPr/>
                <p14:nvPr/>
              </p14:nvContentPartPr>
              <p14:xfrm>
                <a:off x="2257979" y="4815640"/>
                <a:ext cx="129240" cy="48960"/>
              </p14:xfrm>
            </p:contentPart>
          </mc:Choice>
          <mc:Fallback xmlns="">
            <p:pic>
              <p:nvPicPr>
                <p:cNvPr id="251" name="Input penna 250">
                  <a:extLst>
                    <a:ext uri="{FF2B5EF4-FFF2-40B4-BE49-F238E27FC236}">
                      <a16:creationId xmlns:a16="http://schemas.microsoft.com/office/drawing/2014/main" id="{0755D6BA-10DB-4263-8AB6-433E304C96AE}"/>
                    </a:ext>
                  </a:extLst>
                </p:cNvPr>
                <p:cNvPicPr/>
                <p:nvPr/>
              </p:nvPicPr>
              <p:blipFill>
                <a:blip r:embed="rId388"/>
                <a:stretch>
                  <a:fillRect/>
                </a:stretch>
              </p:blipFill>
              <p:spPr>
                <a:xfrm>
                  <a:off x="2249339" y="4806640"/>
                  <a:ext cx="14688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9">
              <p14:nvContentPartPr>
                <p14:cNvPr id="252" name="Input penna 251">
                  <a:extLst>
                    <a:ext uri="{FF2B5EF4-FFF2-40B4-BE49-F238E27FC236}">
                      <a16:creationId xmlns:a16="http://schemas.microsoft.com/office/drawing/2014/main" id="{DC948DA2-460F-442A-835F-02652D424D07}"/>
                    </a:ext>
                  </a:extLst>
                </p14:cNvPr>
                <p14:cNvContentPartPr/>
                <p14:nvPr/>
              </p14:nvContentPartPr>
              <p14:xfrm>
                <a:off x="2456699" y="4824640"/>
                <a:ext cx="113760" cy="117360"/>
              </p14:xfrm>
            </p:contentPart>
          </mc:Choice>
          <mc:Fallback xmlns="">
            <p:pic>
              <p:nvPicPr>
                <p:cNvPr id="252" name="Input penna 251">
                  <a:extLst>
                    <a:ext uri="{FF2B5EF4-FFF2-40B4-BE49-F238E27FC236}">
                      <a16:creationId xmlns:a16="http://schemas.microsoft.com/office/drawing/2014/main" id="{DC948DA2-460F-442A-835F-02652D424D07}"/>
                    </a:ext>
                  </a:extLst>
                </p:cNvPr>
                <p:cNvPicPr/>
                <p:nvPr/>
              </p:nvPicPr>
              <p:blipFill>
                <a:blip r:embed="rId390"/>
                <a:stretch>
                  <a:fillRect/>
                </a:stretch>
              </p:blipFill>
              <p:spPr>
                <a:xfrm>
                  <a:off x="2447699" y="4815640"/>
                  <a:ext cx="131400" cy="13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91">
            <p14:nvContentPartPr>
              <p14:cNvPr id="253" name="Input penna 252">
                <a:extLst>
                  <a:ext uri="{FF2B5EF4-FFF2-40B4-BE49-F238E27FC236}">
                    <a16:creationId xmlns:a16="http://schemas.microsoft.com/office/drawing/2014/main" id="{F2656B41-7146-4E59-BCF5-63FBC37FDA2F}"/>
                  </a:ext>
                </a:extLst>
              </p14:cNvPr>
              <p14:cNvContentPartPr/>
              <p14:nvPr/>
            </p14:nvContentPartPr>
            <p14:xfrm>
              <a:off x="2783939" y="4806280"/>
              <a:ext cx="88920" cy="106560"/>
            </p14:xfrm>
          </p:contentPart>
        </mc:Choice>
        <mc:Fallback xmlns="">
          <p:pic>
            <p:nvPicPr>
              <p:cNvPr id="253" name="Input penna 252">
                <a:extLst>
                  <a:ext uri="{FF2B5EF4-FFF2-40B4-BE49-F238E27FC236}">
                    <a16:creationId xmlns:a16="http://schemas.microsoft.com/office/drawing/2014/main" id="{F2656B41-7146-4E59-BCF5-63FBC37FDA2F}"/>
                  </a:ext>
                </a:extLst>
              </p:cNvPr>
              <p:cNvPicPr/>
              <p:nvPr/>
            </p:nvPicPr>
            <p:blipFill>
              <a:blip r:embed="rId392"/>
              <a:stretch>
                <a:fillRect/>
              </a:stretch>
            </p:blipFill>
            <p:spPr>
              <a:xfrm>
                <a:off x="2775299" y="4797280"/>
                <a:ext cx="106560" cy="124200"/>
              </a:xfrm>
              <a:prstGeom prst="rect">
                <a:avLst/>
              </a:prstGeom>
            </p:spPr>
          </p:pic>
        </mc:Fallback>
      </mc:AlternateContent>
      <p:grpSp>
        <p:nvGrpSpPr>
          <p:cNvPr id="266" name="Gruppo 265">
            <a:extLst>
              <a:ext uri="{FF2B5EF4-FFF2-40B4-BE49-F238E27FC236}">
                <a16:creationId xmlns:a16="http://schemas.microsoft.com/office/drawing/2014/main" id="{99E2682F-7A68-4527-B181-F110ACA4E5F9}"/>
              </a:ext>
            </a:extLst>
          </p:cNvPr>
          <p:cNvGrpSpPr/>
          <p:nvPr/>
        </p:nvGrpSpPr>
        <p:grpSpPr>
          <a:xfrm>
            <a:off x="3183179" y="4655080"/>
            <a:ext cx="2049840" cy="235800"/>
            <a:chOff x="3183179" y="4655080"/>
            <a:chExt cx="2049840" cy="23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3">
              <p14:nvContentPartPr>
                <p14:cNvPr id="254" name="Input penna 253">
                  <a:extLst>
                    <a:ext uri="{FF2B5EF4-FFF2-40B4-BE49-F238E27FC236}">
                      <a16:creationId xmlns:a16="http://schemas.microsoft.com/office/drawing/2014/main" id="{65166C63-49C9-4237-96F4-0A4BA49210F1}"/>
                    </a:ext>
                  </a:extLst>
                </p14:cNvPr>
                <p14:cNvContentPartPr/>
                <p14:nvPr/>
              </p14:nvContentPartPr>
              <p14:xfrm>
                <a:off x="3221339" y="4773160"/>
                <a:ext cx="242640" cy="97560"/>
              </p14:xfrm>
            </p:contentPart>
          </mc:Choice>
          <mc:Fallback xmlns="">
            <p:pic>
              <p:nvPicPr>
                <p:cNvPr id="254" name="Input penna 253">
                  <a:extLst>
                    <a:ext uri="{FF2B5EF4-FFF2-40B4-BE49-F238E27FC236}">
                      <a16:creationId xmlns:a16="http://schemas.microsoft.com/office/drawing/2014/main" id="{65166C63-49C9-4237-96F4-0A4BA49210F1}"/>
                    </a:ext>
                  </a:extLst>
                </p:cNvPr>
                <p:cNvPicPr/>
                <p:nvPr/>
              </p:nvPicPr>
              <p:blipFill>
                <a:blip r:embed="rId394"/>
                <a:stretch>
                  <a:fillRect/>
                </a:stretch>
              </p:blipFill>
              <p:spPr>
                <a:xfrm>
                  <a:off x="3212339" y="4764520"/>
                  <a:ext cx="26028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5">
              <p14:nvContentPartPr>
                <p14:cNvPr id="255" name="Input penna 254">
                  <a:extLst>
                    <a:ext uri="{FF2B5EF4-FFF2-40B4-BE49-F238E27FC236}">
                      <a16:creationId xmlns:a16="http://schemas.microsoft.com/office/drawing/2014/main" id="{C225077B-B723-4BE0-B4F8-E0BB0EDFC22D}"/>
                    </a:ext>
                  </a:extLst>
                </p14:cNvPr>
                <p14:cNvContentPartPr/>
                <p14:nvPr/>
              </p14:nvContentPartPr>
              <p14:xfrm>
                <a:off x="3183179" y="4655080"/>
                <a:ext cx="1440" cy="11520"/>
              </p14:xfrm>
            </p:contentPart>
          </mc:Choice>
          <mc:Fallback xmlns="">
            <p:pic>
              <p:nvPicPr>
                <p:cNvPr id="255" name="Input penna 254">
                  <a:extLst>
                    <a:ext uri="{FF2B5EF4-FFF2-40B4-BE49-F238E27FC236}">
                      <a16:creationId xmlns:a16="http://schemas.microsoft.com/office/drawing/2014/main" id="{C225077B-B723-4BE0-B4F8-E0BB0EDFC22D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3174179" y="4646440"/>
                  <a:ext cx="19080" cy="2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6">
              <p14:nvContentPartPr>
                <p14:cNvPr id="256" name="Input penna 255">
                  <a:extLst>
                    <a:ext uri="{FF2B5EF4-FFF2-40B4-BE49-F238E27FC236}">
                      <a16:creationId xmlns:a16="http://schemas.microsoft.com/office/drawing/2014/main" id="{1ABD4CB1-0F1F-4C19-9DE2-137793E5791B}"/>
                    </a:ext>
                  </a:extLst>
                </p14:cNvPr>
                <p14:cNvContentPartPr/>
                <p14:nvPr/>
              </p14:nvContentPartPr>
              <p14:xfrm>
                <a:off x="3544979" y="4696120"/>
                <a:ext cx="302400" cy="185400"/>
              </p14:xfrm>
            </p:contentPart>
          </mc:Choice>
          <mc:Fallback xmlns="">
            <p:pic>
              <p:nvPicPr>
                <p:cNvPr id="256" name="Input penna 255">
                  <a:extLst>
                    <a:ext uri="{FF2B5EF4-FFF2-40B4-BE49-F238E27FC236}">
                      <a16:creationId xmlns:a16="http://schemas.microsoft.com/office/drawing/2014/main" id="{1ABD4CB1-0F1F-4C19-9DE2-137793E5791B}"/>
                    </a:ext>
                  </a:extLst>
                </p:cNvPr>
                <p:cNvPicPr/>
                <p:nvPr/>
              </p:nvPicPr>
              <p:blipFill>
                <a:blip r:embed="rId397"/>
                <a:stretch>
                  <a:fillRect/>
                </a:stretch>
              </p:blipFill>
              <p:spPr>
                <a:xfrm>
                  <a:off x="3536339" y="4687120"/>
                  <a:ext cx="32004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8">
              <p14:nvContentPartPr>
                <p14:cNvPr id="257" name="Input penna 256">
                  <a:extLst>
                    <a:ext uri="{FF2B5EF4-FFF2-40B4-BE49-F238E27FC236}">
                      <a16:creationId xmlns:a16="http://schemas.microsoft.com/office/drawing/2014/main" id="{61808B34-DB38-4EB0-9496-383B6F1C9702}"/>
                    </a:ext>
                  </a:extLst>
                </p14:cNvPr>
                <p14:cNvContentPartPr/>
                <p14:nvPr/>
              </p14:nvContentPartPr>
              <p14:xfrm>
                <a:off x="3903179" y="4749040"/>
                <a:ext cx="205560" cy="135360"/>
              </p14:xfrm>
            </p:contentPart>
          </mc:Choice>
          <mc:Fallback xmlns="">
            <p:pic>
              <p:nvPicPr>
                <p:cNvPr id="257" name="Input penna 256">
                  <a:extLst>
                    <a:ext uri="{FF2B5EF4-FFF2-40B4-BE49-F238E27FC236}">
                      <a16:creationId xmlns:a16="http://schemas.microsoft.com/office/drawing/2014/main" id="{61808B34-DB38-4EB0-9496-383B6F1C9702}"/>
                    </a:ext>
                  </a:extLst>
                </p:cNvPr>
                <p:cNvPicPr/>
                <p:nvPr/>
              </p:nvPicPr>
              <p:blipFill>
                <a:blip r:embed="rId399"/>
                <a:stretch>
                  <a:fillRect/>
                </a:stretch>
              </p:blipFill>
              <p:spPr>
                <a:xfrm>
                  <a:off x="3894179" y="4740040"/>
                  <a:ext cx="223200" cy="15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0">
              <p14:nvContentPartPr>
                <p14:cNvPr id="258" name="Input penna 257">
                  <a:extLst>
                    <a:ext uri="{FF2B5EF4-FFF2-40B4-BE49-F238E27FC236}">
                      <a16:creationId xmlns:a16="http://schemas.microsoft.com/office/drawing/2014/main" id="{8166073A-DE18-4532-A96D-D7F2FD9AAA33}"/>
                    </a:ext>
                  </a:extLst>
                </p14:cNvPr>
                <p14:cNvContentPartPr/>
                <p14:nvPr/>
              </p14:nvContentPartPr>
              <p14:xfrm>
                <a:off x="4130699" y="4706560"/>
                <a:ext cx="28440" cy="12600"/>
              </p14:xfrm>
            </p:contentPart>
          </mc:Choice>
          <mc:Fallback xmlns="">
            <p:pic>
              <p:nvPicPr>
                <p:cNvPr id="258" name="Input penna 257">
                  <a:extLst>
                    <a:ext uri="{FF2B5EF4-FFF2-40B4-BE49-F238E27FC236}">
                      <a16:creationId xmlns:a16="http://schemas.microsoft.com/office/drawing/2014/main" id="{8166073A-DE18-4532-A96D-D7F2FD9AAA33}"/>
                    </a:ext>
                  </a:extLst>
                </p:cNvPr>
                <p:cNvPicPr/>
                <p:nvPr/>
              </p:nvPicPr>
              <p:blipFill>
                <a:blip r:embed="rId401"/>
                <a:stretch>
                  <a:fillRect/>
                </a:stretch>
              </p:blipFill>
              <p:spPr>
                <a:xfrm>
                  <a:off x="4121699" y="4697920"/>
                  <a:ext cx="4608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2">
              <p14:nvContentPartPr>
                <p14:cNvPr id="259" name="Input penna 258">
                  <a:extLst>
                    <a:ext uri="{FF2B5EF4-FFF2-40B4-BE49-F238E27FC236}">
                      <a16:creationId xmlns:a16="http://schemas.microsoft.com/office/drawing/2014/main" id="{AB2324CD-6506-451F-A95D-690CA77046BE}"/>
                    </a:ext>
                  </a:extLst>
                </p14:cNvPr>
                <p14:cNvContentPartPr/>
                <p14:nvPr/>
              </p14:nvContentPartPr>
              <p14:xfrm>
                <a:off x="4176779" y="4718800"/>
                <a:ext cx="271800" cy="172080"/>
              </p14:xfrm>
            </p:contentPart>
          </mc:Choice>
          <mc:Fallback xmlns="">
            <p:pic>
              <p:nvPicPr>
                <p:cNvPr id="259" name="Input penna 258">
                  <a:extLst>
                    <a:ext uri="{FF2B5EF4-FFF2-40B4-BE49-F238E27FC236}">
                      <a16:creationId xmlns:a16="http://schemas.microsoft.com/office/drawing/2014/main" id="{AB2324CD-6506-451F-A95D-690CA77046BE}"/>
                    </a:ext>
                  </a:extLst>
                </p:cNvPr>
                <p:cNvPicPr/>
                <p:nvPr/>
              </p:nvPicPr>
              <p:blipFill>
                <a:blip r:embed="rId403"/>
                <a:stretch>
                  <a:fillRect/>
                </a:stretch>
              </p:blipFill>
              <p:spPr>
                <a:xfrm>
                  <a:off x="4167779" y="4709800"/>
                  <a:ext cx="28944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4">
              <p14:nvContentPartPr>
                <p14:cNvPr id="260" name="Input penna 259">
                  <a:extLst>
                    <a:ext uri="{FF2B5EF4-FFF2-40B4-BE49-F238E27FC236}">
                      <a16:creationId xmlns:a16="http://schemas.microsoft.com/office/drawing/2014/main" id="{DFD5204E-3117-445E-A7E7-B754A7DAD21A}"/>
                    </a:ext>
                  </a:extLst>
                </p14:cNvPr>
                <p14:cNvContentPartPr/>
                <p14:nvPr/>
              </p14:nvContentPartPr>
              <p14:xfrm>
                <a:off x="4483859" y="4676320"/>
                <a:ext cx="359280" cy="204840"/>
              </p14:xfrm>
            </p:contentPart>
          </mc:Choice>
          <mc:Fallback xmlns="">
            <p:pic>
              <p:nvPicPr>
                <p:cNvPr id="260" name="Input penna 259">
                  <a:extLst>
                    <a:ext uri="{FF2B5EF4-FFF2-40B4-BE49-F238E27FC236}">
                      <a16:creationId xmlns:a16="http://schemas.microsoft.com/office/drawing/2014/main" id="{DFD5204E-3117-445E-A7E7-B754A7DAD21A}"/>
                    </a:ext>
                  </a:extLst>
                </p:cNvPr>
                <p:cNvPicPr/>
                <p:nvPr/>
              </p:nvPicPr>
              <p:blipFill>
                <a:blip r:embed="rId405"/>
                <a:stretch>
                  <a:fillRect/>
                </a:stretch>
              </p:blipFill>
              <p:spPr>
                <a:xfrm>
                  <a:off x="4475219" y="4667320"/>
                  <a:ext cx="376920" cy="22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6">
              <p14:nvContentPartPr>
                <p14:cNvPr id="261" name="Input penna 260">
                  <a:extLst>
                    <a:ext uri="{FF2B5EF4-FFF2-40B4-BE49-F238E27FC236}">
                      <a16:creationId xmlns:a16="http://schemas.microsoft.com/office/drawing/2014/main" id="{822904F3-9359-4458-AC9D-08FDE11BEEF6}"/>
                    </a:ext>
                  </a:extLst>
                </p14:cNvPr>
                <p14:cNvContentPartPr/>
                <p14:nvPr/>
              </p14:nvContentPartPr>
              <p14:xfrm>
                <a:off x="4765379" y="4693600"/>
                <a:ext cx="99000" cy="43920"/>
              </p14:xfrm>
            </p:contentPart>
          </mc:Choice>
          <mc:Fallback xmlns="">
            <p:pic>
              <p:nvPicPr>
                <p:cNvPr id="261" name="Input penna 260">
                  <a:extLst>
                    <a:ext uri="{FF2B5EF4-FFF2-40B4-BE49-F238E27FC236}">
                      <a16:creationId xmlns:a16="http://schemas.microsoft.com/office/drawing/2014/main" id="{822904F3-9359-4458-AC9D-08FDE11BEEF6}"/>
                    </a:ext>
                  </a:extLst>
                </p:cNvPr>
                <p:cNvPicPr/>
                <p:nvPr/>
              </p:nvPicPr>
              <p:blipFill>
                <a:blip r:embed="rId407"/>
                <a:stretch>
                  <a:fillRect/>
                </a:stretch>
              </p:blipFill>
              <p:spPr>
                <a:xfrm>
                  <a:off x="4756379" y="4684600"/>
                  <a:ext cx="11664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8">
              <p14:nvContentPartPr>
                <p14:cNvPr id="264" name="Input penna 263">
                  <a:extLst>
                    <a:ext uri="{FF2B5EF4-FFF2-40B4-BE49-F238E27FC236}">
                      <a16:creationId xmlns:a16="http://schemas.microsoft.com/office/drawing/2014/main" id="{A15B4EAF-F37B-4397-BFCA-83E863BF0A2B}"/>
                    </a:ext>
                  </a:extLst>
                </p14:cNvPr>
                <p14:cNvContentPartPr/>
                <p14:nvPr/>
              </p14:nvContentPartPr>
              <p14:xfrm>
                <a:off x="4947539" y="4754440"/>
                <a:ext cx="91800" cy="100080"/>
              </p14:xfrm>
            </p:contentPart>
          </mc:Choice>
          <mc:Fallback xmlns="">
            <p:pic>
              <p:nvPicPr>
                <p:cNvPr id="264" name="Input penna 263">
                  <a:extLst>
                    <a:ext uri="{FF2B5EF4-FFF2-40B4-BE49-F238E27FC236}">
                      <a16:creationId xmlns:a16="http://schemas.microsoft.com/office/drawing/2014/main" id="{A15B4EAF-F37B-4397-BFCA-83E863BF0A2B}"/>
                    </a:ext>
                  </a:extLst>
                </p:cNvPr>
                <p:cNvPicPr/>
                <p:nvPr/>
              </p:nvPicPr>
              <p:blipFill>
                <a:blip r:embed="rId409"/>
                <a:stretch>
                  <a:fillRect/>
                </a:stretch>
              </p:blipFill>
              <p:spPr>
                <a:xfrm>
                  <a:off x="4938899" y="4745440"/>
                  <a:ext cx="10944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0">
              <p14:nvContentPartPr>
                <p14:cNvPr id="265" name="Input penna 264">
                  <a:extLst>
                    <a:ext uri="{FF2B5EF4-FFF2-40B4-BE49-F238E27FC236}">
                      <a16:creationId xmlns:a16="http://schemas.microsoft.com/office/drawing/2014/main" id="{F68823E0-E107-4313-BF5D-FEDC72659C11}"/>
                    </a:ext>
                  </a:extLst>
                </p14:cNvPr>
                <p14:cNvContentPartPr/>
                <p14:nvPr/>
              </p14:nvContentPartPr>
              <p14:xfrm>
                <a:off x="5148779" y="4859920"/>
                <a:ext cx="84240" cy="21600"/>
              </p14:xfrm>
            </p:contentPart>
          </mc:Choice>
          <mc:Fallback xmlns="">
            <p:pic>
              <p:nvPicPr>
                <p:cNvPr id="265" name="Input penna 264">
                  <a:extLst>
                    <a:ext uri="{FF2B5EF4-FFF2-40B4-BE49-F238E27FC236}">
                      <a16:creationId xmlns:a16="http://schemas.microsoft.com/office/drawing/2014/main" id="{F68823E0-E107-4313-BF5D-FEDC72659C11}"/>
                    </a:ext>
                  </a:extLst>
                </p:cNvPr>
                <p:cNvPicPr/>
                <p:nvPr/>
              </p:nvPicPr>
              <p:blipFill>
                <a:blip r:embed="rId411"/>
                <a:stretch>
                  <a:fillRect/>
                </a:stretch>
              </p:blipFill>
              <p:spPr>
                <a:xfrm>
                  <a:off x="5140139" y="4851280"/>
                  <a:ext cx="101880" cy="39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9" name="Gruppo 268">
            <a:extLst>
              <a:ext uri="{FF2B5EF4-FFF2-40B4-BE49-F238E27FC236}">
                <a16:creationId xmlns:a16="http://schemas.microsoft.com/office/drawing/2014/main" id="{1D883C66-6F09-44C8-87F0-D2A539390F5E}"/>
              </a:ext>
            </a:extLst>
          </p:cNvPr>
          <p:cNvGrpSpPr/>
          <p:nvPr/>
        </p:nvGrpSpPr>
        <p:grpSpPr>
          <a:xfrm>
            <a:off x="1049459" y="5385880"/>
            <a:ext cx="124560" cy="183600"/>
            <a:chOff x="1049459" y="5385880"/>
            <a:chExt cx="124560" cy="183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2">
              <p14:nvContentPartPr>
                <p14:cNvPr id="267" name="Input penna 266">
                  <a:extLst>
                    <a:ext uri="{FF2B5EF4-FFF2-40B4-BE49-F238E27FC236}">
                      <a16:creationId xmlns:a16="http://schemas.microsoft.com/office/drawing/2014/main" id="{14BFC752-80E1-4DB7-A3A2-8FF21D468436}"/>
                    </a:ext>
                  </a:extLst>
                </p14:cNvPr>
                <p14:cNvContentPartPr/>
                <p14:nvPr/>
              </p14:nvContentPartPr>
              <p14:xfrm>
                <a:off x="1049459" y="5391640"/>
                <a:ext cx="104760" cy="177840"/>
              </p14:xfrm>
            </p:contentPart>
          </mc:Choice>
          <mc:Fallback xmlns="">
            <p:pic>
              <p:nvPicPr>
                <p:cNvPr id="267" name="Input penna 266">
                  <a:extLst>
                    <a:ext uri="{FF2B5EF4-FFF2-40B4-BE49-F238E27FC236}">
                      <a16:creationId xmlns:a16="http://schemas.microsoft.com/office/drawing/2014/main" id="{14BFC752-80E1-4DB7-A3A2-8FF21D468436}"/>
                    </a:ext>
                  </a:extLst>
                </p:cNvPr>
                <p:cNvPicPr/>
                <p:nvPr/>
              </p:nvPicPr>
              <p:blipFill>
                <a:blip r:embed="rId413"/>
                <a:stretch>
                  <a:fillRect/>
                </a:stretch>
              </p:blipFill>
              <p:spPr>
                <a:xfrm>
                  <a:off x="1040459" y="5383000"/>
                  <a:ext cx="12240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4">
              <p14:nvContentPartPr>
                <p14:cNvPr id="268" name="Input penna 267">
                  <a:extLst>
                    <a:ext uri="{FF2B5EF4-FFF2-40B4-BE49-F238E27FC236}">
                      <a16:creationId xmlns:a16="http://schemas.microsoft.com/office/drawing/2014/main" id="{E3EA0608-EB0F-4254-B131-BC27979E2781}"/>
                    </a:ext>
                  </a:extLst>
                </p14:cNvPr>
                <p14:cNvContentPartPr/>
                <p14:nvPr/>
              </p14:nvContentPartPr>
              <p14:xfrm>
                <a:off x="1170419" y="5385880"/>
                <a:ext cx="3600" cy="66960"/>
              </p14:xfrm>
            </p:contentPart>
          </mc:Choice>
          <mc:Fallback xmlns="">
            <p:pic>
              <p:nvPicPr>
                <p:cNvPr id="268" name="Input penna 267">
                  <a:extLst>
                    <a:ext uri="{FF2B5EF4-FFF2-40B4-BE49-F238E27FC236}">
                      <a16:creationId xmlns:a16="http://schemas.microsoft.com/office/drawing/2014/main" id="{E3EA0608-EB0F-4254-B131-BC27979E2781}"/>
                    </a:ext>
                  </a:extLst>
                </p:cNvPr>
                <p:cNvPicPr/>
                <p:nvPr/>
              </p:nvPicPr>
              <p:blipFill>
                <a:blip r:embed="rId415"/>
                <a:stretch>
                  <a:fillRect/>
                </a:stretch>
              </p:blipFill>
              <p:spPr>
                <a:xfrm>
                  <a:off x="1161419" y="5376880"/>
                  <a:ext cx="21240" cy="84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2" name="Gruppo 281">
            <a:extLst>
              <a:ext uri="{FF2B5EF4-FFF2-40B4-BE49-F238E27FC236}">
                <a16:creationId xmlns:a16="http://schemas.microsoft.com/office/drawing/2014/main" id="{3746E0ED-1EC3-4E1F-83EC-638946BF1514}"/>
              </a:ext>
            </a:extLst>
          </p:cNvPr>
          <p:cNvGrpSpPr/>
          <p:nvPr/>
        </p:nvGrpSpPr>
        <p:grpSpPr>
          <a:xfrm>
            <a:off x="1359419" y="5293000"/>
            <a:ext cx="1037160" cy="239040"/>
            <a:chOff x="1359419" y="5293000"/>
            <a:chExt cx="1037160" cy="2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6">
              <p14:nvContentPartPr>
                <p14:cNvPr id="270" name="Input penna 269">
                  <a:extLst>
                    <a:ext uri="{FF2B5EF4-FFF2-40B4-BE49-F238E27FC236}">
                      <a16:creationId xmlns:a16="http://schemas.microsoft.com/office/drawing/2014/main" id="{3262A764-25FD-4C7F-8CA4-B68EF7EE5BBD}"/>
                    </a:ext>
                  </a:extLst>
                </p14:cNvPr>
                <p14:cNvContentPartPr/>
                <p14:nvPr/>
              </p14:nvContentPartPr>
              <p14:xfrm>
                <a:off x="1359419" y="5415040"/>
                <a:ext cx="201600" cy="117000"/>
              </p14:xfrm>
            </p:contentPart>
          </mc:Choice>
          <mc:Fallback xmlns="">
            <p:pic>
              <p:nvPicPr>
                <p:cNvPr id="270" name="Input penna 269">
                  <a:extLst>
                    <a:ext uri="{FF2B5EF4-FFF2-40B4-BE49-F238E27FC236}">
                      <a16:creationId xmlns:a16="http://schemas.microsoft.com/office/drawing/2014/main" id="{3262A764-25FD-4C7F-8CA4-B68EF7EE5BBD}"/>
                    </a:ext>
                  </a:extLst>
                </p:cNvPr>
                <p:cNvPicPr/>
                <p:nvPr/>
              </p:nvPicPr>
              <p:blipFill>
                <a:blip r:embed="rId417"/>
                <a:stretch>
                  <a:fillRect/>
                </a:stretch>
              </p:blipFill>
              <p:spPr>
                <a:xfrm>
                  <a:off x="1350419" y="5406040"/>
                  <a:ext cx="21924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8">
              <p14:nvContentPartPr>
                <p14:cNvPr id="271" name="Input penna 270">
                  <a:extLst>
                    <a:ext uri="{FF2B5EF4-FFF2-40B4-BE49-F238E27FC236}">
                      <a16:creationId xmlns:a16="http://schemas.microsoft.com/office/drawing/2014/main" id="{7F4D72E5-65C0-4B50-BE92-8C7762BEB571}"/>
                    </a:ext>
                  </a:extLst>
                </p14:cNvPr>
                <p14:cNvContentPartPr/>
                <p14:nvPr/>
              </p14:nvContentPartPr>
              <p14:xfrm>
                <a:off x="1577579" y="5396320"/>
                <a:ext cx="209880" cy="98280"/>
              </p14:xfrm>
            </p:contentPart>
          </mc:Choice>
          <mc:Fallback xmlns="">
            <p:pic>
              <p:nvPicPr>
                <p:cNvPr id="271" name="Input penna 270">
                  <a:extLst>
                    <a:ext uri="{FF2B5EF4-FFF2-40B4-BE49-F238E27FC236}">
                      <a16:creationId xmlns:a16="http://schemas.microsoft.com/office/drawing/2014/main" id="{7F4D72E5-65C0-4B50-BE92-8C7762BEB571}"/>
                    </a:ext>
                  </a:extLst>
                </p:cNvPr>
                <p:cNvPicPr/>
                <p:nvPr/>
              </p:nvPicPr>
              <p:blipFill>
                <a:blip r:embed="rId419"/>
                <a:stretch>
                  <a:fillRect/>
                </a:stretch>
              </p:blipFill>
              <p:spPr>
                <a:xfrm>
                  <a:off x="1568579" y="5387320"/>
                  <a:ext cx="227520" cy="11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0">
              <p14:nvContentPartPr>
                <p14:cNvPr id="272" name="Input penna 271">
                  <a:extLst>
                    <a:ext uri="{FF2B5EF4-FFF2-40B4-BE49-F238E27FC236}">
                      <a16:creationId xmlns:a16="http://schemas.microsoft.com/office/drawing/2014/main" id="{0FDC0236-6EDC-4A35-AF3B-821441DC9A92}"/>
                    </a:ext>
                  </a:extLst>
                </p14:cNvPr>
                <p14:cNvContentPartPr/>
                <p14:nvPr/>
              </p14:nvContentPartPr>
              <p14:xfrm>
                <a:off x="1818419" y="5321080"/>
                <a:ext cx="349200" cy="193320"/>
              </p14:xfrm>
            </p:contentPart>
          </mc:Choice>
          <mc:Fallback xmlns="">
            <p:pic>
              <p:nvPicPr>
                <p:cNvPr id="272" name="Input penna 271">
                  <a:extLst>
                    <a:ext uri="{FF2B5EF4-FFF2-40B4-BE49-F238E27FC236}">
                      <a16:creationId xmlns:a16="http://schemas.microsoft.com/office/drawing/2014/main" id="{0FDC0236-6EDC-4A35-AF3B-821441DC9A92}"/>
                    </a:ext>
                  </a:extLst>
                </p:cNvPr>
                <p:cNvPicPr/>
                <p:nvPr/>
              </p:nvPicPr>
              <p:blipFill>
                <a:blip r:embed="rId421"/>
                <a:stretch>
                  <a:fillRect/>
                </a:stretch>
              </p:blipFill>
              <p:spPr>
                <a:xfrm>
                  <a:off x="1809419" y="5312080"/>
                  <a:ext cx="36684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2">
              <p14:nvContentPartPr>
                <p14:cNvPr id="273" name="Input penna 272">
                  <a:extLst>
                    <a:ext uri="{FF2B5EF4-FFF2-40B4-BE49-F238E27FC236}">
                      <a16:creationId xmlns:a16="http://schemas.microsoft.com/office/drawing/2014/main" id="{C07C1653-1FB2-414A-B36B-CCB2EA57D989}"/>
                    </a:ext>
                  </a:extLst>
                </p14:cNvPr>
                <p14:cNvContentPartPr/>
                <p14:nvPr/>
              </p14:nvContentPartPr>
              <p14:xfrm>
                <a:off x="2130179" y="5293000"/>
                <a:ext cx="6120" cy="360"/>
              </p14:xfrm>
            </p:contentPart>
          </mc:Choice>
          <mc:Fallback xmlns="">
            <p:pic>
              <p:nvPicPr>
                <p:cNvPr id="273" name="Input penna 272">
                  <a:extLst>
                    <a:ext uri="{FF2B5EF4-FFF2-40B4-BE49-F238E27FC236}">
                      <a16:creationId xmlns:a16="http://schemas.microsoft.com/office/drawing/2014/main" id="{C07C1653-1FB2-414A-B36B-CCB2EA57D989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121539" y="5284000"/>
                  <a:ext cx="237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3">
              <p14:nvContentPartPr>
                <p14:cNvPr id="274" name="Input penna 273">
                  <a:extLst>
                    <a:ext uri="{FF2B5EF4-FFF2-40B4-BE49-F238E27FC236}">
                      <a16:creationId xmlns:a16="http://schemas.microsoft.com/office/drawing/2014/main" id="{AF29A2FB-8C19-40BF-994A-AD238BB62189}"/>
                    </a:ext>
                  </a:extLst>
                </p14:cNvPr>
                <p14:cNvContentPartPr/>
                <p14:nvPr/>
              </p14:nvContentPartPr>
              <p14:xfrm>
                <a:off x="2173379" y="5372560"/>
                <a:ext cx="205920" cy="147600"/>
              </p14:xfrm>
            </p:contentPart>
          </mc:Choice>
          <mc:Fallback xmlns="">
            <p:pic>
              <p:nvPicPr>
                <p:cNvPr id="274" name="Input penna 273">
                  <a:extLst>
                    <a:ext uri="{FF2B5EF4-FFF2-40B4-BE49-F238E27FC236}">
                      <a16:creationId xmlns:a16="http://schemas.microsoft.com/office/drawing/2014/main" id="{AF29A2FB-8C19-40BF-994A-AD238BB62189}"/>
                    </a:ext>
                  </a:extLst>
                </p:cNvPr>
                <p:cNvPicPr/>
                <p:nvPr/>
              </p:nvPicPr>
              <p:blipFill>
                <a:blip r:embed="rId424"/>
                <a:stretch>
                  <a:fillRect/>
                </a:stretch>
              </p:blipFill>
              <p:spPr>
                <a:xfrm>
                  <a:off x="2164739" y="5363920"/>
                  <a:ext cx="22356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5">
              <p14:nvContentPartPr>
                <p14:cNvPr id="275" name="Input penna 274">
                  <a:extLst>
                    <a:ext uri="{FF2B5EF4-FFF2-40B4-BE49-F238E27FC236}">
                      <a16:creationId xmlns:a16="http://schemas.microsoft.com/office/drawing/2014/main" id="{BC2ED41A-7D3B-4CE7-87D6-E93848714927}"/>
                    </a:ext>
                  </a:extLst>
                </p14:cNvPr>
                <p14:cNvContentPartPr/>
                <p14:nvPr/>
              </p14:nvContentPartPr>
              <p14:xfrm>
                <a:off x="2389379" y="5341240"/>
                <a:ext cx="7200" cy="2520"/>
              </p14:xfrm>
            </p:contentPart>
          </mc:Choice>
          <mc:Fallback xmlns="">
            <p:pic>
              <p:nvPicPr>
                <p:cNvPr id="275" name="Input penna 274">
                  <a:extLst>
                    <a:ext uri="{FF2B5EF4-FFF2-40B4-BE49-F238E27FC236}">
                      <a16:creationId xmlns:a16="http://schemas.microsoft.com/office/drawing/2014/main" id="{BC2ED41A-7D3B-4CE7-87D6-E93848714927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380379" y="5332600"/>
                  <a:ext cx="24840" cy="20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1" name="Gruppo 280">
            <a:extLst>
              <a:ext uri="{FF2B5EF4-FFF2-40B4-BE49-F238E27FC236}">
                <a16:creationId xmlns:a16="http://schemas.microsoft.com/office/drawing/2014/main" id="{30E5FAC4-274F-4644-B301-E156D5D429AE}"/>
              </a:ext>
            </a:extLst>
          </p:cNvPr>
          <p:cNvGrpSpPr/>
          <p:nvPr/>
        </p:nvGrpSpPr>
        <p:grpSpPr>
          <a:xfrm>
            <a:off x="2655419" y="5262760"/>
            <a:ext cx="765000" cy="312840"/>
            <a:chOff x="2655419" y="5262760"/>
            <a:chExt cx="765000" cy="31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6">
              <p14:nvContentPartPr>
                <p14:cNvPr id="276" name="Input penna 275">
                  <a:extLst>
                    <a:ext uri="{FF2B5EF4-FFF2-40B4-BE49-F238E27FC236}">
                      <a16:creationId xmlns:a16="http://schemas.microsoft.com/office/drawing/2014/main" id="{2535876F-1197-4FD2-B215-84450EACDCA8}"/>
                    </a:ext>
                  </a:extLst>
                </p14:cNvPr>
                <p14:cNvContentPartPr/>
                <p14:nvPr/>
              </p14:nvContentPartPr>
              <p14:xfrm>
                <a:off x="2655419" y="5316400"/>
                <a:ext cx="329760" cy="183240"/>
              </p14:xfrm>
            </p:contentPart>
          </mc:Choice>
          <mc:Fallback xmlns="">
            <p:pic>
              <p:nvPicPr>
                <p:cNvPr id="276" name="Input penna 275">
                  <a:extLst>
                    <a:ext uri="{FF2B5EF4-FFF2-40B4-BE49-F238E27FC236}">
                      <a16:creationId xmlns:a16="http://schemas.microsoft.com/office/drawing/2014/main" id="{2535876F-1197-4FD2-B215-84450EACDCA8}"/>
                    </a:ext>
                  </a:extLst>
                </p:cNvPr>
                <p:cNvPicPr/>
                <p:nvPr/>
              </p:nvPicPr>
              <p:blipFill>
                <a:blip r:embed="rId427"/>
                <a:stretch>
                  <a:fillRect/>
                </a:stretch>
              </p:blipFill>
              <p:spPr>
                <a:xfrm>
                  <a:off x="2646419" y="5307400"/>
                  <a:ext cx="347400" cy="20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8">
              <p14:nvContentPartPr>
                <p14:cNvPr id="277" name="Input penna 276">
                  <a:extLst>
                    <a:ext uri="{FF2B5EF4-FFF2-40B4-BE49-F238E27FC236}">
                      <a16:creationId xmlns:a16="http://schemas.microsoft.com/office/drawing/2014/main" id="{259F20F4-2C2B-4A39-8808-93A3E6464552}"/>
                    </a:ext>
                  </a:extLst>
                </p14:cNvPr>
                <p14:cNvContentPartPr/>
                <p14:nvPr/>
              </p14:nvContentPartPr>
              <p14:xfrm>
                <a:off x="3051779" y="5272120"/>
                <a:ext cx="368640" cy="303480"/>
              </p14:xfrm>
            </p:contentPart>
          </mc:Choice>
          <mc:Fallback xmlns="">
            <p:pic>
              <p:nvPicPr>
                <p:cNvPr id="277" name="Input penna 276">
                  <a:extLst>
                    <a:ext uri="{FF2B5EF4-FFF2-40B4-BE49-F238E27FC236}">
                      <a16:creationId xmlns:a16="http://schemas.microsoft.com/office/drawing/2014/main" id="{259F20F4-2C2B-4A39-8808-93A3E6464552}"/>
                    </a:ext>
                  </a:extLst>
                </p:cNvPr>
                <p:cNvPicPr/>
                <p:nvPr/>
              </p:nvPicPr>
              <p:blipFill>
                <a:blip r:embed="rId429"/>
                <a:stretch>
                  <a:fillRect/>
                </a:stretch>
              </p:blipFill>
              <p:spPr>
                <a:xfrm>
                  <a:off x="3042779" y="5263120"/>
                  <a:ext cx="386280" cy="32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0">
              <p14:nvContentPartPr>
                <p14:cNvPr id="278" name="Input penna 277">
                  <a:extLst>
                    <a:ext uri="{FF2B5EF4-FFF2-40B4-BE49-F238E27FC236}">
                      <a16:creationId xmlns:a16="http://schemas.microsoft.com/office/drawing/2014/main" id="{6BB7B3BF-5DCC-45C6-A272-7136CEBD8267}"/>
                    </a:ext>
                  </a:extLst>
                </p14:cNvPr>
                <p14:cNvContentPartPr/>
                <p14:nvPr/>
              </p14:nvContentPartPr>
              <p14:xfrm>
                <a:off x="3384059" y="5262760"/>
                <a:ext cx="7200" cy="360"/>
              </p14:xfrm>
            </p:contentPart>
          </mc:Choice>
          <mc:Fallback xmlns="">
            <p:pic>
              <p:nvPicPr>
                <p:cNvPr id="278" name="Input penna 277">
                  <a:extLst>
                    <a:ext uri="{FF2B5EF4-FFF2-40B4-BE49-F238E27FC236}">
                      <a16:creationId xmlns:a16="http://schemas.microsoft.com/office/drawing/2014/main" id="{6BB7B3BF-5DCC-45C6-A272-7136CEBD8267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375059" y="5253760"/>
                  <a:ext cx="2484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0" name="Gruppo 299">
            <a:extLst>
              <a:ext uri="{FF2B5EF4-FFF2-40B4-BE49-F238E27FC236}">
                <a16:creationId xmlns:a16="http://schemas.microsoft.com/office/drawing/2014/main" id="{DA104F21-6B05-4153-9367-F1D1650C2C91}"/>
              </a:ext>
            </a:extLst>
          </p:cNvPr>
          <p:cNvGrpSpPr/>
          <p:nvPr/>
        </p:nvGrpSpPr>
        <p:grpSpPr>
          <a:xfrm>
            <a:off x="3623819" y="5175640"/>
            <a:ext cx="3071520" cy="298440"/>
            <a:chOff x="3623819" y="5175640"/>
            <a:chExt cx="3071520" cy="298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1">
              <p14:nvContentPartPr>
                <p14:cNvPr id="279" name="Input penna 278">
                  <a:extLst>
                    <a:ext uri="{FF2B5EF4-FFF2-40B4-BE49-F238E27FC236}">
                      <a16:creationId xmlns:a16="http://schemas.microsoft.com/office/drawing/2014/main" id="{AE388701-6B0E-4329-9A93-68F83A82C371}"/>
                    </a:ext>
                  </a:extLst>
                </p14:cNvPr>
                <p14:cNvContentPartPr/>
                <p14:nvPr/>
              </p14:nvContentPartPr>
              <p14:xfrm>
                <a:off x="3669899" y="5362480"/>
                <a:ext cx="226800" cy="111600"/>
              </p14:xfrm>
            </p:contentPart>
          </mc:Choice>
          <mc:Fallback xmlns="">
            <p:pic>
              <p:nvPicPr>
                <p:cNvPr id="279" name="Input penna 278">
                  <a:extLst>
                    <a:ext uri="{FF2B5EF4-FFF2-40B4-BE49-F238E27FC236}">
                      <a16:creationId xmlns:a16="http://schemas.microsoft.com/office/drawing/2014/main" id="{AE388701-6B0E-4329-9A93-68F83A82C371}"/>
                    </a:ext>
                  </a:extLst>
                </p:cNvPr>
                <p:cNvPicPr/>
                <p:nvPr/>
              </p:nvPicPr>
              <p:blipFill>
                <a:blip r:embed="rId432"/>
                <a:stretch>
                  <a:fillRect/>
                </a:stretch>
              </p:blipFill>
              <p:spPr>
                <a:xfrm>
                  <a:off x="3660899" y="5353840"/>
                  <a:ext cx="24444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3">
              <p14:nvContentPartPr>
                <p14:cNvPr id="280" name="Input penna 279">
                  <a:extLst>
                    <a:ext uri="{FF2B5EF4-FFF2-40B4-BE49-F238E27FC236}">
                      <a16:creationId xmlns:a16="http://schemas.microsoft.com/office/drawing/2014/main" id="{5AA2F926-B137-48BC-8292-D0ACD4C58868}"/>
                    </a:ext>
                  </a:extLst>
                </p14:cNvPr>
                <p14:cNvContentPartPr/>
                <p14:nvPr/>
              </p14:nvContentPartPr>
              <p14:xfrm>
                <a:off x="3623819" y="5283640"/>
                <a:ext cx="18360" cy="360"/>
              </p14:xfrm>
            </p:contentPart>
          </mc:Choice>
          <mc:Fallback xmlns="">
            <p:pic>
              <p:nvPicPr>
                <p:cNvPr id="280" name="Input penna 279">
                  <a:extLst>
                    <a:ext uri="{FF2B5EF4-FFF2-40B4-BE49-F238E27FC236}">
                      <a16:creationId xmlns:a16="http://schemas.microsoft.com/office/drawing/2014/main" id="{5AA2F926-B137-48BC-8292-D0ACD4C58868}"/>
                    </a:ext>
                  </a:extLst>
                </p:cNvPr>
                <p:cNvPicPr/>
                <p:nvPr/>
              </p:nvPicPr>
              <p:blipFill>
                <a:blip r:embed="rId434"/>
                <a:stretch>
                  <a:fillRect/>
                </a:stretch>
              </p:blipFill>
              <p:spPr>
                <a:xfrm>
                  <a:off x="3615179" y="5275000"/>
                  <a:ext cx="36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5">
              <p14:nvContentPartPr>
                <p14:cNvPr id="283" name="Input penna 282">
                  <a:extLst>
                    <a:ext uri="{FF2B5EF4-FFF2-40B4-BE49-F238E27FC236}">
                      <a16:creationId xmlns:a16="http://schemas.microsoft.com/office/drawing/2014/main" id="{281070E1-170C-4BA6-8771-88ED301FD6C9}"/>
                    </a:ext>
                  </a:extLst>
                </p14:cNvPr>
                <p14:cNvContentPartPr/>
                <p14:nvPr/>
              </p14:nvContentPartPr>
              <p14:xfrm>
                <a:off x="3970139" y="5331160"/>
                <a:ext cx="198000" cy="124560"/>
              </p14:xfrm>
            </p:contentPart>
          </mc:Choice>
          <mc:Fallback xmlns="">
            <p:pic>
              <p:nvPicPr>
                <p:cNvPr id="283" name="Input penna 282">
                  <a:extLst>
                    <a:ext uri="{FF2B5EF4-FFF2-40B4-BE49-F238E27FC236}">
                      <a16:creationId xmlns:a16="http://schemas.microsoft.com/office/drawing/2014/main" id="{281070E1-170C-4BA6-8771-88ED301FD6C9}"/>
                    </a:ext>
                  </a:extLst>
                </p:cNvPr>
                <p:cNvPicPr/>
                <p:nvPr/>
              </p:nvPicPr>
              <p:blipFill>
                <a:blip r:embed="rId436"/>
                <a:stretch>
                  <a:fillRect/>
                </a:stretch>
              </p:blipFill>
              <p:spPr>
                <a:xfrm>
                  <a:off x="3961499" y="5322520"/>
                  <a:ext cx="21564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7">
              <p14:nvContentPartPr>
                <p14:cNvPr id="284" name="Input penna 283">
                  <a:extLst>
                    <a:ext uri="{FF2B5EF4-FFF2-40B4-BE49-F238E27FC236}">
                      <a16:creationId xmlns:a16="http://schemas.microsoft.com/office/drawing/2014/main" id="{9BA1327E-3D9A-43DC-ACB6-3AE60F2E9CD3}"/>
                    </a:ext>
                  </a:extLst>
                </p14:cNvPr>
                <p14:cNvContentPartPr/>
                <p14:nvPr/>
              </p14:nvContentPartPr>
              <p14:xfrm>
                <a:off x="4220339" y="5316040"/>
                <a:ext cx="110160" cy="137520"/>
              </p14:xfrm>
            </p:contentPart>
          </mc:Choice>
          <mc:Fallback xmlns="">
            <p:pic>
              <p:nvPicPr>
                <p:cNvPr id="284" name="Input penna 283">
                  <a:extLst>
                    <a:ext uri="{FF2B5EF4-FFF2-40B4-BE49-F238E27FC236}">
                      <a16:creationId xmlns:a16="http://schemas.microsoft.com/office/drawing/2014/main" id="{9BA1327E-3D9A-43DC-ACB6-3AE60F2E9CD3}"/>
                    </a:ext>
                  </a:extLst>
                </p:cNvPr>
                <p:cNvPicPr/>
                <p:nvPr/>
              </p:nvPicPr>
              <p:blipFill>
                <a:blip r:embed="rId438"/>
                <a:stretch>
                  <a:fillRect/>
                </a:stretch>
              </p:blipFill>
              <p:spPr>
                <a:xfrm>
                  <a:off x="4211699" y="5307400"/>
                  <a:ext cx="127800" cy="15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9">
              <p14:nvContentPartPr>
                <p14:cNvPr id="285" name="Input penna 284">
                  <a:extLst>
                    <a:ext uri="{FF2B5EF4-FFF2-40B4-BE49-F238E27FC236}">
                      <a16:creationId xmlns:a16="http://schemas.microsoft.com/office/drawing/2014/main" id="{5863377B-A5B9-40CB-B2E0-5E1892A3D306}"/>
                    </a:ext>
                  </a:extLst>
                </p14:cNvPr>
                <p14:cNvContentPartPr/>
                <p14:nvPr/>
              </p14:nvContentPartPr>
              <p14:xfrm>
                <a:off x="4362899" y="5278600"/>
                <a:ext cx="144000" cy="147600"/>
              </p14:xfrm>
            </p:contentPart>
          </mc:Choice>
          <mc:Fallback xmlns="">
            <p:pic>
              <p:nvPicPr>
                <p:cNvPr id="285" name="Input penna 284">
                  <a:extLst>
                    <a:ext uri="{FF2B5EF4-FFF2-40B4-BE49-F238E27FC236}">
                      <a16:creationId xmlns:a16="http://schemas.microsoft.com/office/drawing/2014/main" id="{5863377B-A5B9-40CB-B2E0-5E1892A3D306}"/>
                    </a:ext>
                  </a:extLst>
                </p:cNvPr>
                <p:cNvPicPr/>
                <p:nvPr/>
              </p:nvPicPr>
              <p:blipFill>
                <a:blip r:embed="rId440"/>
                <a:stretch>
                  <a:fillRect/>
                </a:stretch>
              </p:blipFill>
              <p:spPr>
                <a:xfrm>
                  <a:off x="4353899" y="5269960"/>
                  <a:ext cx="16164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1">
              <p14:nvContentPartPr>
                <p14:cNvPr id="286" name="Input penna 285">
                  <a:extLst>
                    <a:ext uri="{FF2B5EF4-FFF2-40B4-BE49-F238E27FC236}">
                      <a16:creationId xmlns:a16="http://schemas.microsoft.com/office/drawing/2014/main" id="{14B801D2-B414-4CFC-AF6D-DC188A4E29E2}"/>
                    </a:ext>
                  </a:extLst>
                </p14:cNvPr>
                <p14:cNvContentPartPr/>
                <p14:nvPr/>
              </p14:nvContentPartPr>
              <p14:xfrm>
                <a:off x="4450379" y="5257720"/>
                <a:ext cx="19440" cy="360"/>
              </p14:xfrm>
            </p:contentPart>
          </mc:Choice>
          <mc:Fallback xmlns="">
            <p:pic>
              <p:nvPicPr>
                <p:cNvPr id="286" name="Input penna 285">
                  <a:extLst>
                    <a:ext uri="{FF2B5EF4-FFF2-40B4-BE49-F238E27FC236}">
                      <a16:creationId xmlns:a16="http://schemas.microsoft.com/office/drawing/2014/main" id="{14B801D2-B414-4CFC-AF6D-DC188A4E29E2}"/>
                    </a:ext>
                  </a:extLst>
                </p:cNvPr>
                <p:cNvPicPr/>
                <p:nvPr/>
              </p:nvPicPr>
              <p:blipFill>
                <a:blip r:embed="rId434"/>
                <a:stretch>
                  <a:fillRect/>
                </a:stretch>
              </p:blipFill>
              <p:spPr>
                <a:xfrm>
                  <a:off x="4441379" y="5248720"/>
                  <a:ext cx="370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2">
              <p14:nvContentPartPr>
                <p14:cNvPr id="287" name="Input penna 286">
                  <a:extLst>
                    <a:ext uri="{FF2B5EF4-FFF2-40B4-BE49-F238E27FC236}">
                      <a16:creationId xmlns:a16="http://schemas.microsoft.com/office/drawing/2014/main" id="{DB62B987-9E95-4ADE-8345-2F240B58EEF2}"/>
                    </a:ext>
                  </a:extLst>
                </p14:cNvPr>
                <p14:cNvContentPartPr/>
                <p14:nvPr/>
              </p14:nvContentPartPr>
              <p14:xfrm>
                <a:off x="4528859" y="5317120"/>
                <a:ext cx="133920" cy="111240"/>
              </p14:xfrm>
            </p:contentPart>
          </mc:Choice>
          <mc:Fallback xmlns="">
            <p:pic>
              <p:nvPicPr>
                <p:cNvPr id="287" name="Input penna 286">
                  <a:extLst>
                    <a:ext uri="{FF2B5EF4-FFF2-40B4-BE49-F238E27FC236}">
                      <a16:creationId xmlns:a16="http://schemas.microsoft.com/office/drawing/2014/main" id="{DB62B987-9E95-4ADE-8345-2F240B58EEF2}"/>
                    </a:ext>
                  </a:extLst>
                </p:cNvPr>
                <p:cNvPicPr/>
                <p:nvPr/>
              </p:nvPicPr>
              <p:blipFill>
                <a:blip r:embed="rId443"/>
                <a:stretch>
                  <a:fillRect/>
                </a:stretch>
              </p:blipFill>
              <p:spPr>
                <a:xfrm>
                  <a:off x="4519859" y="5308120"/>
                  <a:ext cx="15156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4">
              <p14:nvContentPartPr>
                <p14:cNvPr id="288" name="Input penna 287">
                  <a:extLst>
                    <a:ext uri="{FF2B5EF4-FFF2-40B4-BE49-F238E27FC236}">
                      <a16:creationId xmlns:a16="http://schemas.microsoft.com/office/drawing/2014/main" id="{BF7A0687-D4C2-4BE2-A2BC-8E335B547F2A}"/>
                    </a:ext>
                  </a:extLst>
                </p14:cNvPr>
                <p14:cNvContentPartPr/>
                <p14:nvPr/>
              </p14:nvContentPartPr>
              <p14:xfrm>
                <a:off x="4718219" y="5338360"/>
                <a:ext cx="67680" cy="73080"/>
              </p14:xfrm>
            </p:contentPart>
          </mc:Choice>
          <mc:Fallback xmlns="">
            <p:pic>
              <p:nvPicPr>
                <p:cNvPr id="288" name="Input penna 287">
                  <a:extLst>
                    <a:ext uri="{FF2B5EF4-FFF2-40B4-BE49-F238E27FC236}">
                      <a16:creationId xmlns:a16="http://schemas.microsoft.com/office/drawing/2014/main" id="{BF7A0687-D4C2-4BE2-A2BC-8E335B547F2A}"/>
                    </a:ext>
                  </a:extLst>
                </p:cNvPr>
                <p:cNvPicPr/>
                <p:nvPr/>
              </p:nvPicPr>
              <p:blipFill>
                <a:blip r:embed="rId445"/>
                <a:stretch>
                  <a:fillRect/>
                </a:stretch>
              </p:blipFill>
              <p:spPr>
                <a:xfrm>
                  <a:off x="4709219" y="5329360"/>
                  <a:ext cx="8532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6">
              <p14:nvContentPartPr>
                <p14:cNvPr id="289" name="Input penna 288">
                  <a:extLst>
                    <a:ext uri="{FF2B5EF4-FFF2-40B4-BE49-F238E27FC236}">
                      <a16:creationId xmlns:a16="http://schemas.microsoft.com/office/drawing/2014/main" id="{DD9D57B0-B7B7-477C-B59D-3D6A021C2B10}"/>
                    </a:ext>
                  </a:extLst>
                </p14:cNvPr>
                <p14:cNvContentPartPr/>
                <p14:nvPr/>
              </p14:nvContentPartPr>
              <p14:xfrm>
                <a:off x="4721459" y="5261680"/>
                <a:ext cx="16200" cy="3240"/>
              </p14:xfrm>
            </p:contentPart>
          </mc:Choice>
          <mc:Fallback xmlns="">
            <p:pic>
              <p:nvPicPr>
                <p:cNvPr id="289" name="Input penna 288">
                  <a:extLst>
                    <a:ext uri="{FF2B5EF4-FFF2-40B4-BE49-F238E27FC236}">
                      <a16:creationId xmlns:a16="http://schemas.microsoft.com/office/drawing/2014/main" id="{DD9D57B0-B7B7-477C-B59D-3D6A021C2B10}"/>
                    </a:ext>
                  </a:extLst>
                </p:cNvPr>
                <p:cNvPicPr/>
                <p:nvPr/>
              </p:nvPicPr>
              <p:blipFill>
                <a:blip r:embed="rId447"/>
                <a:stretch>
                  <a:fillRect/>
                </a:stretch>
              </p:blipFill>
              <p:spPr>
                <a:xfrm>
                  <a:off x="4712819" y="5252680"/>
                  <a:ext cx="3384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8">
              <p14:nvContentPartPr>
                <p14:cNvPr id="290" name="Input penna 289">
                  <a:extLst>
                    <a:ext uri="{FF2B5EF4-FFF2-40B4-BE49-F238E27FC236}">
                      <a16:creationId xmlns:a16="http://schemas.microsoft.com/office/drawing/2014/main" id="{642142FB-DA31-44BF-A2B6-A5027F6482D1}"/>
                    </a:ext>
                  </a:extLst>
                </p14:cNvPr>
                <p14:cNvContentPartPr/>
                <p14:nvPr/>
              </p14:nvContentPartPr>
              <p14:xfrm>
                <a:off x="4961579" y="5283280"/>
                <a:ext cx="122760" cy="118440"/>
              </p14:xfrm>
            </p:contentPart>
          </mc:Choice>
          <mc:Fallback xmlns="">
            <p:pic>
              <p:nvPicPr>
                <p:cNvPr id="290" name="Input penna 289">
                  <a:extLst>
                    <a:ext uri="{FF2B5EF4-FFF2-40B4-BE49-F238E27FC236}">
                      <a16:creationId xmlns:a16="http://schemas.microsoft.com/office/drawing/2014/main" id="{642142FB-DA31-44BF-A2B6-A5027F6482D1}"/>
                    </a:ext>
                  </a:extLst>
                </p:cNvPr>
                <p:cNvPicPr/>
                <p:nvPr/>
              </p:nvPicPr>
              <p:blipFill>
                <a:blip r:embed="rId449"/>
                <a:stretch>
                  <a:fillRect/>
                </a:stretch>
              </p:blipFill>
              <p:spPr>
                <a:xfrm>
                  <a:off x="4952579" y="5274640"/>
                  <a:ext cx="14040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0">
              <p14:nvContentPartPr>
                <p14:cNvPr id="291" name="Input penna 290">
                  <a:extLst>
                    <a:ext uri="{FF2B5EF4-FFF2-40B4-BE49-F238E27FC236}">
                      <a16:creationId xmlns:a16="http://schemas.microsoft.com/office/drawing/2014/main" id="{E0E2B384-526E-41CA-9F47-85FDAC172288}"/>
                    </a:ext>
                  </a:extLst>
                </p14:cNvPr>
                <p14:cNvContentPartPr/>
                <p14:nvPr/>
              </p14:nvContentPartPr>
              <p14:xfrm>
                <a:off x="4979579" y="5210200"/>
                <a:ext cx="103680" cy="11520"/>
              </p14:xfrm>
            </p:contentPart>
          </mc:Choice>
          <mc:Fallback xmlns="">
            <p:pic>
              <p:nvPicPr>
                <p:cNvPr id="291" name="Input penna 290">
                  <a:extLst>
                    <a:ext uri="{FF2B5EF4-FFF2-40B4-BE49-F238E27FC236}">
                      <a16:creationId xmlns:a16="http://schemas.microsoft.com/office/drawing/2014/main" id="{E0E2B384-526E-41CA-9F47-85FDAC172288}"/>
                    </a:ext>
                  </a:extLst>
                </p:cNvPr>
                <p:cNvPicPr/>
                <p:nvPr/>
              </p:nvPicPr>
              <p:blipFill>
                <a:blip r:embed="rId451"/>
                <a:stretch>
                  <a:fillRect/>
                </a:stretch>
              </p:blipFill>
              <p:spPr>
                <a:xfrm>
                  <a:off x="4970579" y="5201200"/>
                  <a:ext cx="121320" cy="2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2">
              <p14:nvContentPartPr>
                <p14:cNvPr id="293" name="Input penna 292">
                  <a:extLst>
                    <a:ext uri="{FF2B5EF4-FFF2-40B4-BE49-F238E27FC236}">
                      <a16:creationId xmlns:a16="http://schemas.microsoft.com/office/drawing/2014/main" id="{208E3ED2-DDED-422A-B815-9643F536C0E9}"/>
                    </a:ext>
                  </a:extLst>
                </p14:cNvPr>
                <p14:cNvContentPartPr/>
                <p14:nvPr/>
              </p14:nvContentPartPr>
              <p14:xfrm>
                <a:off x="5260019" y="5290840"/>
                <a:ext cx="298800" cy="131760"/>
              </p14:xfrm>
            </p:contentPart>
          </mc:Choice>
          <mc:Fallback xmlns="">
            <p:pic>
              <p:nvPicPr>
                <p:cNvPr id="293" name="Input penna 292">
                  <a:extLst>
                    <a:ext uri="{FF2B5EF4-FFF2-40B4-BE49-F238E27FC236}">
                      <a16:creationId xmlns:a16="http://schemas.microsoft.com/office/drawing/2014/main" id="{208E3ED2-DDED-422A-B815-9643F536C0E9}"/>
                    </a:ext>
                  </a:extLst>
                </p:cNvPr>
                <p:cNvPicPr/>
                <p:nvPr/>
              </p:nvPicPr>
              <p:blipFill>
                <a:blip r:embed="rId453"/>
                <a:stretch>
                  <a:fillRect/>
                </a:stretch>
              </p:blipFill>
              <p:spPr>
                <a:xfrm>
                  <a:off x="5251019" y="5281840"/>
                  <a:ext cx="31644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4">
              <p14:nvContentPartPr>
                <p14:cNvPr id="295" name="Input penna 294">
                  <a:extLst>
                    <a:ext uri="{FF2B5EF4-FFF2-40B4-BE49-F238E27FC236}">
                      <a16:creationId xmlns:a16="http://schemas.microsoft.com/office/drawing/2014/main" id="{A917A0A1-A423-48B2-BE04-4750DC36E01C}"/>
                    </a:ext>
                  </a:extLst>
                </p14:cNvPr>
                <p14:cNvContentPartPr/>
                <p14:nvPr/>
              </p14:nvContentPartPr>
              <p14:xfrm>
                <a:off x="5616059" y="5286520"/>
                <a:ext cx="97200" cy="90720"/>
              </p14:xfrm>
            </p:contentPart>
          </mc:Choice>
          <mc:Fallback xmlns="">
            <p:pic>
              <p:nvPicPr>
                <p:cNvPr id="295" name="Input penna 294">
                  <a:extLst>
                    <a:ext uri="{FF2B5EF4-FFF2-40B4-BE49-F238E27FC236}">
                      <a16:creationId xmlns:a16="http://schemas.microsoft.com/office/drawing/2014/main" id="{A917A0A1-A423-48B2-BE04-4750DC36E01C}"/>
                    </a:ext>
                  </a:extLst>
                </p:cNvPr>
                <p:cNvPicPr/>
                <p:nvPr/>
              </p:nvPicPr>
              <p:blipFill>
                <a:blip r:embed="rId455"/>
                <a:stretch>
                  <a:fillRect/>
                </a:stretch>
              </p:blipFill>
              <p:spPr>
                <a:xfrm>
                  <a:off x="5607059" y="5277520"/>
                  <a:ext cx="11484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6">
              <p14:nvContentPartPr>
                <p14:cNvPr id="296" name="Input penna 295">
                  <a:extLst>
                    <a:ext uri="{FF2B5EF4-FFF2-40B4-BE49-F238E27FC236}">
                      <a16:creationId xmlns:a16="http://schemas.microsoft.com/office/drawing/2014/main" id="{CB1FA434-0C29-4F2F-AC02-61BAE9758CF5}"/>
                    </a:ext>
                  </a:extLst>
                </p14:cNvPr>
                <p14:cNvContentPartPr/>
                <p14:nvPr/>
              </p14:nvContentPartPr>
              <p14:xfrm>
                <a:off x="5782019" y="5276800"/>
                <a:ext cx="202680" cy="122040"/>
              </p14:xfrm>
            </p:contentPart>
          </mc:Choice>
          <mc:Fallback xmlns="">
            <p:pic>
              <p:nvPicPr>
                <p:cNvPr id="296" name="Input penna 295">
                  <a:extLst>
                    <a:ext uri="{FF2B5EF4-FFF2-40B4-BE49-F238E27FC236}">
                      <a16:creationId xmlns:a16="http://schemas.microsoft.com/office/drawing/2014/main" id="{CB1FA434-0C29-4F2F-AC02-61BAE9758CF5}"/>
                    </a:ext>
                  </a:extLst>
                </p:cNvPr>
                <p:cNvPicPr/>
                <p:nvPr/>
              </p:nvPicPr>
              <p:blipFill>
                <a:blip r:embed="rId457"/>
                <a:stretch>
                  <a:fillRect/>
                </a:stretch>
              </p:blipFill>
              <p:spPr>
                <a:xfrm>
                  <a:off x="5773379" y="5267800"/>
                  <a:ext cx="220320" cy="1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8">
              <p14:nvContentPartPr>
                <p14:cNvPr id="297" name="Input penna 296">
                  <a:extLst>
                    <a:ext uri="{FF2B5EF4-FFF2-40B4-BE49-F238E27FC236}">
                      <a16:creationId xmlns:a16="http://schemas.microsoft.com/office/drawing/2014/main" id="{BC78AB19-A0EF-4D26-ABCF-64413D8F1B1A}"/>
                    </a:ext>
                  </a:extLst>
                </p14:cNvPr>
                <p14:cNvContentPartPr/>
                <p14:nvPr/>
              </p14:nvContentPartPr>
              <p14:xfrm>
                <a:off x="5966339" y="5277880"/>
                <a:ext cx="218880" cy="126360"/>
              </p14:xfrm>
            </p:contentPart>
          </mc:Choice>
          <mc:Fallback xmlns="">
            <p:pic>
              <p:nvPicPr>
                <p:cNvPr id="297" name="Input penna 296">
                  <a:extLst>
                    <a:ext uri="{FF2B5EF4-FFF2-40B4-BE49-F238E27FC236}">
                      <a16:creationId xmlns:a16="http://schemas.microsoft.com/office/drawing/2014/main" id="{BC78AB19-A0EF-4D26-ABCF-64413D8F1B1A}"/>
                    </a:ext>
                  </a:extLst>
                </p:cNvPr>
                <p:cNvPicPr/>
                <p:nvPr/>
              </p:nvPicPr>
              <p:blipFill>
                <a:blip r:embed="rId459"/>
                <a:stretch>
                  <a:fillRect/>
                </a:stretch>
              </p:blipFill>
              <p:spPr>
                <a:xfrm>
                  <a:off x="5957339" y="5268880"/>
                  <a:ext cx="23652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0">
              <p14:nvContentPartPr>
                <p14:cNvPr id="298" name="Input penna 297">
                  <a:extLst>
                    <a:ext uri="{FF2B5EF4-FFF2-40B4-BE49-F238E27FC236}">
                      <a16:creationId xmlns:a16="http://schemas.microsoft.com/office/drawing/2014/main" id="{A2B8DF02-8CB3-47B1-A1A2-EAC644BF0659}"/>
                    </a:ext>
                  </a:extLst>
                </p14:cNvPr>
                <p14:cNvContentPartPr/>
                <p14:nvPr/>
              </p14:nvContentPartPr>
              <p14:xfrm>
                <a:off x="6212939" y="5225320"/>
                <a:ext cx="4680" cy="2520"/>
              </p14:xfrm>
            </p:contentPart>
          </mc:Choice>
          <mc:Fallback xmlns="">
            <p:pic>
              <p:nvPicPr>
                <p:cNvPr id="298" name="Input penna 297">
                  <a:extLst>
                    <a:ext uri="{FF2B5EF4-FFF2-40B4-BE49-F238E27FC236}">
                      <a16:creationId xmlns:a16="http://schemas.microsoft.com/office/drawing/2014/main" id="{A2B8DF02-8CB3-47B1-A1A2-EAC644BF065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204299" y="5216320"/>
                  <a:ext cx="2232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1">
              <p14:nvContentPartPr>
                <p14:cNvPr id="299" name="Input penna 298">
                  <a:extLst>
                    <a:ext uri="{FF2B5EF4-FFF2-40B4-BE49-F238E27FC236}">
                      <a16:creationId xmlns:a16="http://schemas.microsoft.com/office/drawing/2014/main" id="{81CB3323-6D8B-4A0F-B6B9-B02F142F6A01}"/>
                    </a:ext>
                  </a:extLst>
                </p14:cNvPr>
                <p14:cNvContentPartPr/>
                <p14:nvPr/>
              </p14:nvContentPartPr>
              <p14:xfrm>
                <a:off x="6280979" y="5175640"/>
                <a:ext cx="414360" cy="208440"/>
              </p14:xfrm>
            </p:contentPart>
          </mc:Choice>
          <mc:Fallback xmlns="">
            <p:pic>
              <p:nvPicPr>
                <p:cNvPr id="299" name="Input penna 298">
                  <a:extLst>
                    <a:ext uri="{FF2B5EF4-FFF2-40B4-BE49-F238E27FC236}">
                      <a16:creationId xmlns:a16="http://schemas.microsoft.com/office/drawing/2014/main" id="{81CB3323-6D8B-4A0F-B6B9-B02F142F6A01}"/>
                    </a:ext>
                  </a:extLst>
                </p:cNvPr>
                <p:cNvPicPr/>
                <p:nvPr/>
              </p:nvPicPr>
              <p:blipFill>
                <a:blip r:embed="rId462"/>
                <a:stretch>
                  <a:fillRect/>
                </a:stretch>
              </p:blipFill>
              <p:spPr>
                <a:xfrm>
                  <a:off x="6272339" y="5166640"/>
                  <a:ext cx="432000" cy="226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3" name="Gruppo 302">
            <a:extLst>
              <a:ext uri="{FF2B5EF4-FFF2-40B4-BE49-F238E27FC236}">
                <a16:creationId xmlns:a16="http://schemas.microsoft.com/office/drawing/2014/main" id="{96B37C5C-98B1-44FD-A077-B169ACE80036}"/>
              </a:ext>
            </a:extLst>
          </p:cNvPr>
          <p:cNvGrpSpPr/>
          <p:nvPr/>
        </p:nvGrpSpPr>
        <p:grpSpPr>
          <a:xfrm>
            <a:off x="6827459" y="5262040"/>
            <a:ext cx="327600" cy="225720"/>
            <a:chOff x="6827459" y="5262040"/>
            <a:chExt cx="327600" cy="22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63">
              <p14:nvContentPartPr>
                <p14:cNvPr id="301" name="Input penna 300">
                  <a:extLst>
                    <a:ext uri="{FF2B5EF4-FFF2-40B4-BE49-F238E27FC236}">
                      <a16:creationId xmlns:a16="http://schemas.microsoft.com/office/drawing/2014/main" id="{9F59E9B3-A5AC-44B1-BB07-60B06D9F68E0}"/>
                    </a:ext>
                  </a:extLst>
                </p14:cNvPr>
                <p14:cNvContentPartPr/>
                <p14:nvPr/>
              </p14:nvContentPartPr>
              <p14:xfrm>
                <a:off x="6827459" y="5273920"/>
                <a:ext cx="27360" cy="213840"/>
              </p14:xfrm>
            </p:contentPart>
          </mc:Choice>
          <mc:Fallback xmlns="">
            <p:pic>
              <p:nvPicPr>
                <p:cNvPr id="301" name="Input penna 300">
                  <a:extLst>
                    <a:ext uri="{FF2B5EF4-FFF2-40B4-BE49-F238E27FC236}">
                      <a16:creationId xmlns:a16="http://schemas.microsoft.com/office/drawing/2014/main" id="{9F59E9B3-A5AC-44B1-BB07-60B06D9F68E0}"/>
                    </a:ext>
                  </a:extLst>
                </p:cNvPr>
                <p:cNvPicPr/>
                <p:nvPr/>
              </p:nvPicPr>
              <p:blipFill>
                <a:blip r:embed="rId464"/>
                <a:stretch>
                  <a:fillRect/>
                </a:stretch>
              </p:blipFill>
              <p:spPr>
                <a:xfrm>
                  <a:off x="6818459" y="5265280"/>
                  <a:ext cx="45000" cy="23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5">
              <p14:nvContentPartPr>
                <p14:cNvPr id="302" name="Input penna 301">
                  <a:extLst>
                    <a:ext uri="{FF2B5EF4-FFF2-40B4-BE49-F238E27FC236}">
                      <a16:creationId xmlns:a16="http://schemas.microsoft.com/office/drawing/2014/main" id="{0C667617-8A91-4270-830D-5D291543A97D}"/>
                    </a:ext>
                  </a:extLst>
                </p14:cNvPr>
                <p14:cNvContentPartPr/>
                <p14:nvPr/>
              </p14:nvContentPartPr>
              <p14:xfrm>
                <a:off x="6831779" y="5262040"/>
                <a:ext cx="323280" cy="134640"/>
              </p14:xfrm>
            </p:contentPart>
          </mc:Choice>
          <mc:Fallback xmlns="">
            <p:pic>
              <p:nvPicPr>
                <p:cNvPr id="302" name="Input penna 301">
                  <a:extLst>
                    <a:ext uri="{FF2B5EF4-FFF2-40B4-BE49-F238E27FC236}">
                      <a16:creationId xmlns:a16="http://schemas.microsoft.com/office/drawing/2014/main" id="{0C667617-8A91-4270-830D-5D291543A97D}"/>
                    </a:ext>
                  </a:extLst>
                </p:cNvPr>
                <p:cNvPicPr/>
                <p:nvPr/>
              </p:nvPicPr>
              <p:blipFill>
                <a:blip r:embed="rId466"/>
                <a:stretch>
                  <a:fillRect/>
                </a:stretch>
              </p:blipFill>
              <p:spPr>
                <a:xfrm>
                  <a:off x="6823139" y="5253400"/>
                  <a:ext cx="340920" cy="152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1" name="Gruppo 310">
            <a:extLst>
              <a:ext uri="{FF2B5EF4-FFF2-40B4-BE49-F238E27FC236}">
                <a16:creationId xmlns:a16="http://schemas.microsoft.com/office/drawing/2014/main" id="{86DAA72D-C824-45A6-82EA-F0435BCBB33A}"/>
              </a:ext>
            </a:extLst>
          </p:cNvPr>
          <p:cNvGrpSpPr/>
          <p:nvPr/>
        </p:nvGrpSpPr>
        <p:grpSpPr>
          <a:xfrm>
            <a:off x="1049459" y="5774320"/>
            <a:ext cx="497880" cy="272880"/>
            <a:chOff x="1049459" y="5774320"/>
            <a:chExt cx="497880" cy="27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67">
              <p14:nvContentPartPr>
                <p14:cNvPr id="304" name="Input penna 303">
                  <a:extLst>
                    <a:ext uri="{FF2B5EF4-FFF2-40B4-BE49-F238E27FC236}">
                      <a16:creationId xmlns:a16="http://schemas.microsoft.com/office/drawing/2014/main" id="{70FF392D-17C2-4F14-859B-6311ED6E1E52}"/>
                    </a:ext>
                  </a:extLst>
                </p14:cNvPr>
                <p14:cNvContentPartPr/>
                <p14:nvPr/>
              </p14:nvContentPartPr>
              <p14:xfrm>
                <a:off x="1086179" y="5774320"/>
                <a:ext cx="20880" cy="272880"/>
              </p14:xfrm>
            </p:contentPart>
          </mc:Choice>
          <mc:Fallback xmlns="">
            <p:pic>
              <p:nvPicPr>
                <p:cNvPr id="304" name="Input penna 303">
                  <a:extLst>
                    <a:ext uri="{FF2B5EF4-FFF2-40B4-BE49-F238E27FC236}">
                      <a16:creationId xmlns:a16="http://schemas.microsoft.com/office/drawing/2014/main" id="{70FF392D-17C2-4F14-859B-6311ED6E1E52}"/>
                    </a:ext>
                  </a:extLst>
                </p:cNvPr>
                <p:cNvPicPr/>
                <p:nvPr/>
              </p:nvPicPr>
              <p:blipFill>
                <a:blip r:embed="rId468"/>
                <a:stretch>
                  <a:fillRect/>
                </a:stretch>
              </p:blipFill>
              <p:spPr>
                <a:xfrm>
                  <a:off x="1077179" y="5765320"/>
                  <a:ext cx="3852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9">
              <p14:nvContentPartPr>
                <p14:cNvPr id="305" name="Input penna 304">
                  <a:extLst>
                    <a:ext uri="{FF2B5EF4-FFF2-40B4-BE49-F238E27FC236}">
                      <a16:creationId xmlns:a16="http://schemas.microsoft.com/office/drawing/2014/main" id="{16072759-BCA7-4B08-8D77-C25ABC7D0756}"/>
                    </a:ext>
                  </a:extLst>
                </p14:cNvPr>
                <p14:cNvContentPartPr/>
                <p14:nvPr/>
              </p14:nvContentPartPr>
              <p14:xfrm>
                <a:off x="1049459" y="5857840"/>
                <a:ext cx="323280" cy="132840"/>
              </p14:xfrm>
            </p:contentPart>
          </mc:Choice>
          <mc:Fallback xmlns="">
            <p:pic>
              <p:nvPicPr>
                <p:cNvPr id="305" name="Input penna 304">
                  <a:extLst>
                    <a:ext uri="{FF2B5EF4-FFF2-40B4-BE49-F238E27FC236}">
                      <a16:creationId xmlns:a16="http://schemas.microsoft.com/office/drawing/2014/main" id="{16072759-BCA7-4B08-8D77-C25ABC7D0756}"/>
                    </a:ext>
                  </a:extLst>
                </p:cNvPr>
                <p:cNvPicPr/>
                <p:nvPr/>
              </p:nvPicPr>
              <p:blipFill>
                <a:blip r:embed="rId470"/>
                <a:stretch>
                  <a:fillRect/>
                </a:stretch>
              </p:blipFill>
              <p:spPr>
                <a:xfrm>
                  <a:off x="1040459" y="5849200"/>
                  <a:ext cx="34092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1">
              <p14:nvContentPartPr>
                <p14:cNvPr id="306" name="Input penna 305">
                  <a:extLst>
                    <a:ext uri="{FF2B5EF4-FFF2-40B4-BE49-F238E27FC236}">
                      <a16:creationId xmlns:a16="http://schemas.microsoft.com/office/drawing/2014/main" id="{514BE0CB-866B-45A1-A953-32378F9837E2}"/>
                    </a:ext>
                  </a:extLst>
                </p14:cNvPr>
                <p14:cNvContentPartPr/>
                <p14:nvPr/>
              </p14:nvContentPartPr>
              <p14:xfrm>
                <a:off x="1401899" y="5894560"/>
                <a:ext cx="145440" cy="116280"/>
              </p14:xfrm>
            </p:contentPart>
          </mc:Choice>
          <mc:Fallback xmlns="">
            <p:pic>
              <p:nvPicPr>
                <p:cNvPr id="306" name="Input penna 305">
                  <a:extLst>
                    <a:ext uri="{FF2B5EF4-FFF2-40B4-BE49-F238E27FC236}">
                      <a16:creationId xmlns:a16="http://schemas.microsoft.com/office/drawing/2014/main" id="{514BE0CB-866B-45A1-A953-32378F9837E2}"/>
                    </a:ext>
                  </a:extLst>
                </p:cNvPr>
                <p:cNvPicPr/>
                <p:nvPr/>
              </p:nvPicPr>
              <p:blipFill>
                <a:blip r:embed="rId472"/>
                <a:stretch>
                  <a:fillRect/>
                </a:stretch>
              </p:blipFill>
              <p:spPr>
                <a:xfrm>
                  <a:off x="1393259" y="5885560"/>
                  <a:ext cx="163080" cy="133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0" name="Gruppo 309">
            <a:extLst>
              <a:ext uri="{FF2B5EF4-FFF2-40B4-BE49-F238E27FC236}">
                <a16:creationId xmlns:a16="http://schemas.microsoft.com/office/drawing/2014/main" id="{4F45E0C4-90D3-42E0-956C-27B936DD6717}"/>
              </a:ext>
            </a:extLst>
          </p:cNvPr>
          <p:cNvGrpSpPr/>
          <p:nvPr/>
        </p:nvGrpSpPr>
        <p:grpSpPr>
          <a:xfrm>
            <a:off x="1768379" y="5787280"/>
            <a:ext cx="739800" cy="338760"/>
            <a:chOff x="1768379" y="5787280"/>
            <a:chExt cx="739800" cy="338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3">
              <p14:nvContentPartPr>
                <p14:cNvPr id="307" name="Input penna 306">
                  <a:extLst>
                    <a:ext uri="{FF2B5EF4-FFF2-40B4-BE49-F238E27FC236}">
                      <a16:creationId xmlns:a16="http://schemas.microsoft.com/office/drawing/2014/main" id="{4FC00F2A-CCB3-4427-BAC1-E9C9C253876A}"/>
                    </a:ext>
                  </a:extLst>
                </p14:cNvPr>
                <p14:cNvContentPartPr/>
                <p14:nvPr/>
              </p14:nvContentPartPr>
              <p14:xfrm>
                <a:off x="1768379" y="5863960"/>
                <a:ext cx="111960" cy="262080"/>
              </p14:xfrm>
            </p:contentPart>
          </mc:Choice>
          <mc:Fallback xmlns="">
            <p:pic>
              <p:nvPicPr>
                <p:cNvPr id="307" name="Input penna 306">
                  <a:extLst>
                    <a:ext uri="{FF2B5EF4-FFF2-40B4-BE49-F238E27FC236}">
                      <a16:creationId xmlns:a16="http://schemas.microsoft.com/office/drawing/2014/main" id="{4FC00F2A-CCB3-4427-BAC1-E9C9C253876A}"/>
                    </a:ext>
                  </a:extLst>
                </p:cNvPr>
                <p:cNvPicPr/>
                <p:nvPr/>
              </p:nvPicPr>
              <p:blipFill>
                <a:blip r:embed="rId474"/>
                <a:stretch>
                  <a:fillRect/>
                </a:stretch>
              </p:blipFill>
              <p:spPr>
                <a:xfrm>
                  <a:off x="1759739" y="5854960"/>
                  <a:ext cx="12960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5">
              <p14:nvContentPartPr>
                <p14:cNvPr id="308" name="Input penna 307">
                  <a:extLst>
                    <a:ext uri="{FF2B5EF4-FFF2-40B4-BE49-F238E27FC236}">
                      <a16:creationId xmlns:a16="http://schemas.microsoft.com/office/drawing/2014/main" id="{4E1BB358-69B0-4D84-A4BC-4EBC54F772E0}"/>
                    </a:ext>
                  </a:extLst>
                </p14:cNvPr>
                <p14:cNvContentPartPr/>
                <p14:nvPr/>
              </p14:nvContentPartPr>
              <p14:xfrm>
                <a:off x="1948379" y="5857840"/>
                <a:ext cx="336960" cy="143640"/>
              </p14:xfrm>
            </p:contentPart>
          </mc:Choice>
          <mc:Fallback xmlns="">
            <p:pic>
              <p:nvPicPr>
                <p:cNvPr id="308" name="Input penna 307">
                  <a:extLst>
                    <a:ext uri="{FF2B5EF4-FFF2-40B4-BE49-F238E27FC236}">
                      <a16:creationId xmlns:a16="http://schemas.microsoft.com/office/drawing/2014/main" id="{4E1BB358-69B0-4D84-A4BC-4EBC54F772E0}"/>
                    </a:ext>
                  </a:extLst>
                </p:cNvPr>
                <p:cNvPicPr/>
                <p:nvPr/>
              </p:nvPicPr>
              <p:blipFill>
                <a:blip r:embed="rId476"/>
                <a:stretch>
                  <a:fillRect/>
                </a:stretch>
              </p:blipFill>
              <p:spPr>
                <a:xfrm>
                  <a:off x="1939739" y="5849200"/>
                  <a:ext cx="35460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7">
              <p14:nvContentPartPr>
                <p14:cNvPr id="309" name="Input penna 308">
                  <a:extLst>
                    <a:ext uri="{FF2B5EF4-FFF2-40B4-BE49-F238E27FC236}">
                      <a16:creationId xmlns:a16="http://schemas.microsoft.com/office/drawing/2014/main" id="{29603F77-E3A2-481B-94AB-EA7C5EB6DFA6}"/>
                    </a:ext>
                  </a:extLst>
                </p14:cNvPr>
                <p14:cNvContentPartPr/>
                <p14:nvPr/>
              </p14:nvContentPartPr>
              <p14:xfrm>
                <a:off x="2338979" y="5787280"/>
                <a:ext cx="169200" cy="177840"/>
              </p14:xfrm>
            </p:contentPart>
          </mc:Choice>
          <mc:Fallback xmlns="">
            <p:pic>
              <p:nvPicPr>
                <p:cNvPr id="309" name="Input penna 308">
                  <a:extLst>
                    <a:ext uri="{FF2B5EF4-FFF2-40B4-BE49-F238E27FC236}">
                      <a16:creationId xmlns:a16="http://schemas.microsoft.com/office/drawing/2014/main" id="{29603F77-E3A2-481B-94AB-EA7C5EB6DFA6}"/>
                    </a:ext>
                  </a:extLst>
                </p:cNvPr>
                <p:cNvPicPr/>
                <p:nvPr/>
              </p:nvPicPr>
              <p:blipFill>
                <a:blip r:embed="rId478"/>
                <a:stretch>
                  <a:fillRect/>
                </a:stretch>
              </p:blipFill>
              <p:spPr>
                <a:xfrm>
                  <a:off x="2329979" y="5778640"/>
                  <a:ext cx="186840" cy="19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5" name="Gruppo 324">
            <a:extLst>
              <a:ext uri="{FF2B5EF4-FFF2-40B4-BE49-F238E27FC236}">
                <a16:creationId xmlns:a16="http://schemas.microsoft.com/office/drawing/2014/main" id="{6BFED237-F044-4ADD-8C77-701535C4E485}"/>
              </a:ext>
            </a:extLst>
          </p:cNvPr>
          <p:cNvGrpSpPr/>
          <p:nvPr/>
        </p:nvGrpSpPr>
        <p:grpSpPr>
          <a:xfrm>
            <a:off x="2801939" y="5722840"/>
            <a:ext cx="1545480" cy="372600"/>
            <a:chOff x="2801939" y="5722840"/>
            <a:chExt cx="1545480" cy="37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9">
              <p14:nvContentPartPr>
                <p14:cNvPr id="312" name="Input penna 311">
                  <a:extLst>
                    <a:ext uri="{FF2B5EF4-FFF2-40B4-BE49-F238E27FC236}">
                      <a16:creationId xmlns:a16="http://schemas.microsoft.com/office/drawing/2014/main" id="{8BC3645E-1AD2-4632-9A24-68C1064161C2}"/>
                    </a:ext>
                  </a:extLst>
                </p14:cNvPr>
                <p14:cNvContentPartPr/>
                <p14:nvPr/>
              </p14:nvContentPartPr>
              <p14:xfrm>
                <a:off x="2801939" y="5838400"/>
                <a:ext cx="303120" cy="132120"/>
              </p14:xfrm>
            </p:contentPart>
          </mc:Choice>
          <mc:Fallback xmlns="">
            <p:pic>
              <p:nvPicPr>
                <p:cNvPr id="312" name="Input penna 311">
                  <a:extLst>
                    <a:ext uri="{FF2B5EF4-FFF2-40B4-BE49-F238E27FC236}">
                      <a16:creationId xmlns:a16="http://schemas.microsoft.com/office/drawing/2014/main" id="{8BC3645E-1AD2-4632-9A24-68C1064161C2}"/>
                    </a:ext>
                  </a:extLst>
                </p:cNvPr>
                <p:cNvPicPr/>
                <p:nvPr/>
              </p:nvPicPr>
              <p:blipFill>
                <a:blip r:embed="rId480"/>
                <a:stretch>
                  <a:fillRect/>
                </a:stretch>
              </p:blipFill>
              <p:spPr>
                <a:xfrm>
                  <a:off x="2792939" y="5829400"/>
                  <a:ext cx="32076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1">
              <p14:nvContentPartPr>
                <p14:cNvPr id="313" name="Input penna 312">
                  <a:extLst>
                    <a:ext uri="{FF2B5EF4-FFF2-40B4-BE49-F238E27FC236}">
                      <a16:creationId xmlns:a16="http://schemas.microsoft.com/office/drawing/2014/main" id="{24BB9109-C4CE-4655-A6B2-E70CA680935C}"/>
                    </a:ext>
                  </a:extLst>
                </p14:cNvPr>
                <p14:cNvContentPartPr/>
                <p14:nvPr/>
              </p14:nvContentPartPr>
              <p14:xfrm>
                <a:off x="2826419" y="5730760"/>
                <a:ext cx="1440" cy="3240"/>
              </p14:xfrm>
            </p:contentPart>
          </mc:Choice>
          <mc:Fallback xmlns="">
            <p:pic>
              <p:nvPicPr>
                <p:cNvPr id="313" name="Input penna 312">
                  <a:extLst>
                    <a:ext uri="{FF2B5EF4-FFF2-40B4-BE49-F238E27FC236}">
                      <a16:creationId xmlns:a16="http://schemas.microsoft.com/office/drawing/2014/main" id="{24BB9109-C4CE-4655-A6B2-E70CA680935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817779" y="5722120"/>
                  <a:ext cx="1908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2">
              <p14:nvContentPartPr>
                <p14:cNvPr id="314" name="Input penna 313">
                  <a:extLst>
                    <a:ext uri="{FF2B5EF4-FFF2-40B4-BE49-F238E27FC236}">
                      <a16:creationId xmlns:a16="http://schemas.microsoft.com/office/drawing/2014/main" id="{5DCBB79B-D81F-4D05-A399-F9D590C9093A}"/>
                    </a:ext>
                  </a:extLst>
                </p14:cNvPr>
                <p14:cNvContentPartPr/>
                <p14:nvPr/>
              </p14:nvContentPartPr>
              <p14:xfrm>
                <a:off x="3119099" y="5832640"/>
                <a:ext cx="82080" cy="262800"/>
              </p14:xfrm>
            </p:contentPart>
          </mc:Choice>
          <mc:Fallback xmlns="">
            <p:pic>
              <p:nvPicPr>
                <p:cNvPr id="314" name="Input penna 313">
                  <a:extLst>
                    <a:ext uri="{FF2B5EF4-FFF2-40B4-BE49-F238E27FC236}">
                      <a16:creationId xmlns:a16="http://schemas.microsoft.com/office/drawing/2014/main" id="{5DCBB79B-D81F-4D05-A399-F9D590C9093A}"/>
                    </a:ext>
                  </a:extLst>
                </p:cNvPr>
                <p:cNvPicPr/>
                <p:nvPr/>
              </p:nvPicPr>
              <p:blipFill>
                <a:blip r:embed="rId483"/>
                <a:stretch>
                  <a:fillRect/>
                </a:stretch>
              </p:blipFill>
              <p:spPr>
                <a:xfrm>
                  <a:off x="3110459" y="5824000"/>
                  <a:ext cx="99720" cy="28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4">
              <p14:nvContentPartPr>
                <p14:cNvPr id="315" name="Input penna 314">
                  <a:extLst>
                    <a:ext uri="{FF2B5EF4-FFF2-40B4-BE49-F238E27FC236}">
                      <a16:creationId xmlns:a16="http://schemas.microsoft.com/office/drawing/2014/main" id="{8699F587-F867-42AA-9DA5-153C10828036}"/>
                    </a:ext>
                  </a:extLst>
                </p14:cNvPr>
                <p14:cNvContentPartPr/>
                <p14:nvPr/>
              </p14:nvContentPartPr>
              <p14:xfrm>
                <a:off x="3146099" y="5836240"/>
                <a:ext cx="140040" cy="89640"/>
              </p14:xfrm>
            </p:contentPart>
          </mc:Choice>
          <mc:Fallback xmlns="">
            <p:pic>
              <p:nvPicPr>
                <p:cNvPr id="315" name="Input penna 314">
                  <a:extLst>
                    <a:ext uri="{FF2B5EF4-FFF2-40B4-BE49-F238E27FC236}">
                      <a16:creationId xmlns:a16="http://schemas.microsoft.com/office/drawing/2014/main" id="{8699F587-F867-42AA-9DA5-153C10828036}"/>
                    </a:ext>
                  </a:extLst>
                </p:cNvPr>
                <p:cNvPicPr/>
                <p:nvPr/>
              </p:nvPicPr>
              <p:blipFill>
                <a:blip r:embed="rId485"/>
                <a:stretch>
                  <a:fillRect/>
                </a:stretch>
              </p:blipFill>
              <p:spPr>
                <a:xfrm>
                  <a:off x="3137459" y="5827600"/>
                  <a:ext cx="15768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6">
              <p14:nvContentPartPr>
                <p14:cNvPr id="316" name="Input penna 315">
                  <a:extLst>
                    <a:ext uri="{FF2B5EF4-FFF2-40B4-BE49-F238E27FC236}">
                      <a16:creationId xmlns:a16="http://schemas.microsoft.com/office/drawing/2014/main" id="{088B88DF-12D8-4A97-A2A4-1E8045716D3A}"/>
                    </a:ext>
                  </a:extLst>
                </p14:cNvPr>
                <p14:cNvContentPartPr/>
                <p14:nvPr/>
              </p14:nvContentPartPr>
              <p14:xfrm>
                <a:off x="3275339" y="5856040"/>
                <a:ext cx="126720" cy="120240"/>
              </p14:xfrm>
            </p:contentPart>
          </mc:Choice>
          <mc:Fallback xmlns="">
            <p:pic>
              <p:nvPicPr>
                <p:cNvPr id="316" name="Input penna 315">
                  <a:extLst>
                    <a:ext uri="{FF2B5EF4-FFF2-40B4-BE49-F238E27FC236}">
                      <a16:creationId xmlns:a16="http://schemas.microsoft.com/office/drawing/2014/main" id="{088B88DF-12D8-4A97-A2A4-1E8045716D3A}"/>
                    </a:ext>
                  </a:extLst>
                </p:cNvPr>
                <p:cNvPicPr/>
                <p:nvPr/>
              </p:nvPicPr>
              <p:blipFill>
                <a:blip r:embed="rId487"/>
                <a:stretch>
                  <a:fillRect/>
                </a:stretch>
              </p:blipFill>
              <p:spPr>
                <a:xfrm>
                  <a:off x="3266339" y="5847400"/>
                  <a:ext cx="144360" cy="13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8">
              <p14:nvContentPartPr>
                <p14:cNvPr id="317" name="Input penna 316">
                  <a:extLst>
                    <a:ext uri="{FF2B5EF4-FFF2-40B4-BE49-F238E27FC236}">
                      <a16:creationId xmlns:a16="http://schemas.microsoft.com/office/drawing/2014/main" id="{E373B4A5-AB4E-41C3-B00D-1FF963C0E39E}"/>
                    </a:ext>
                  </a:extLst>
                </p14:cNvPr>
                <p14:cNvContentPartPr/>
                <p14:nvPr/>
              </p14:nvContentPartPr>
              <p14:xfrm>
                <a:off x="3499259" y="5824720"/>
                <a:ext cx="15120" cy="108360"/>
              </p14:xfrm>
            </p:contentPart>
          </mc:Choice>
          <mc:Fallback xmlns="">
            <p:pic>
              <p:nvPicPr>
                <p:cNvPr id="317" name="Input penna 316">
                  <a:extLst>
                    <a:ext uri="{FF2B5EF4-FFF2-40B4-BE49-F238E27FC236}">
                      <a16:creationId xmlns:a16="http://schemas.microsoft.com/office/drawing/2014/main" id="{E373B4A5-AB4E-41C3-B00D-1FF963C0E39E}"/>
                    </a:ext>
                  </a:extLst>
                </p:cNvPr>
                <p:cNvPicPr/>
                <p:nvPr/>
              </p:nvPicPr>
              <p:blipFill>
                <a:blip r:embed="rId489"/>
                <a:stretch>
                  <a:fillRect/>
                </a:stretch>
              </p:blipFill>
              <p:spPr>
                <a:xfrm>
                  <a:off x="3490259" y="5815720"/>
                  <a:ext cx="327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0">
              <p14:nvContentPartPr>
                <p14:cNvPr id="318" name="Input penna 317">
                  <a:extLst>
                    <a:ext uri="{FF2B5EF4-FFF2-40B4-BE49-F238E27FC236}">
                      <a16:creationId xmlns:a16="http://schemas.microsoft.com/office/drawing/2014/main" id="{47B06F27-B972-4C62-B0FA-ACC9D73B6203}"/>
                    </a:ext>
                  </a:extLst>
                </p14:cNvPr>
                <p14:cNvContentPartPr/>
                <p14:nvPr/>
              </p14:nvContentPartPr>
              <p14:xfrm>
                <a:off x="3491699" y="5862160"/>
                <a:ext cx="55440" cy="16560"/>
              </p14:xfrm>
            </p:contentPart>
          </mc:Choice>
          <mc:Fallback xmlns="">
            <p:pic>
              <p:nvPicPr>
                <p:cNvPr id="318" name="Input penna 317">
                  <a:extLst>
                    <a:ext uri="{FF2B5EF4-FFF2-40B4-BE49-F238E27FC236}">
                      <a16:creationId xmlns:a16="http://schemas.microsoft.com/office/drawing/2014/main" id="{47B06F27-B972-4C62-B0FA-ACC9D73B6203}"/>
                    </a:ext>
                  </a:extLst>
                </p:cNvPr>
                <p:cNvPicPr/>
                <p:nvPr/>
              </p:nvPicPr>
              <p:blipFill>
                <a:blip r:embed="rId491"/>
                <a:stretch>
                  <a:fillRect/>
                </a:stretch>
              </p:blipFill>
              <p:spPr>
                <a:xfrm>
                  <a:off x="3482699" y="5853160"/>
                  <a:ext cx="7308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2">
              <p14:nvContentPartPr>
                <p14:cNvPr id="319" name="Input penna 318">
                  <a:extLst>
                    <a:ext uri="{FF2B5EF4-FFF2-40B4-BE49-F238E27FC236}">
                      <a16:creationId xmlns:a16="http://schemas.microsoft.com/office/drawing/2014/main" id="{171F0234-2F66-4444-9138-55A4C2F53420}"/>
                    </a:ext>
                  </a:extLst>
                </p14:cNvPr>
                <p14:cNvContentPartPr/>
                <p14:nvPr/>
              </p14:nvContentPartPr>
              <p14:xfrm>
                <a:off x="3603299" y="5752000"/>
                <a:ext cx="63720" cy="166680"/>
              </p14:xfrm>
            </p:contentPart>
          </mc:Choice>
          <mc:Fallback xmlns="">
            <p:pic>
              <p:nvPicPr>
                <p:cNvPr id="319" name="Input penna 318">
                  <a:extLst>
                    <a:ext uri="{FF2B5EF4-FFF2-40B4-BE49-F238E27FC236}">
                      <a16:creationId xmlns:a16="http://schemas.microsoft.com/office/drawing/2014/main" id="{171F0234-2F66-4444-9138-55A4C2F53420}"/>
                    </a:ext>
                  </a:extLst>
                </p:cNvPr>
                <p:cNvPicPr/>
                <p:nvPr/>
              </p:nvPicPr>
              <p:blipFill>
                <a:blip r:embed="rId493"/>
                <a:stretch>
                  <a:fillRect/>
                </a:stretch>
              </p:blipFill>
              <p:spPr>
                <a:xfrm>
                  <a:off x="3594299" y="5743360"/>
                  <a:ext cx="813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4">
              <p14:nvContentPartPr>
                <p14:cNvPr id="320" name="Input penna 319">
                  <a:extLst>
                    <a:ext uri="{FF2B5EF4-FFF2-40B4-BE49-F238E27FC236}">
                      <a16:creationId xmlns:a16="http://schemas.microsoft.com/office/drawing/2014/main" id="{114752BB-6265-4DD3-95E3-6343A5363E21}"/>
                    </a:ext>
                  </a:extLst>
                </p14:cNvPr>
                <p14:cNvContentPartPr/>
                <p14:nvPr/>
              </p14:nvContentPartPr>
              <p14:xfrm>
                <a:off x="3627059" y="5804200"/>
                <a:ext cx="246960" cy="139680"/>
              </p14:xfrm>
            </p:contentPart>
          </mc:Choice>
          <mc:Fallback xmlns="">
            <p:pic>
              <p:nvPicPr>
                <p:cNvPr id="320" name="Input penna 319">
                  <a:extLst>
                    <a:ext uri="{FF2B5EF4-FFF2-40B4-BE49-F238E27FC236}">
                      <a16:creationId xmlns:a16="http://schemas.microsoft.com/office/drawing/2014/main" id="{114752BB-6265-4DD3-95E3-6343A5363E21}"/>
                    </a:ext>
                  </a:extLst>
                </p:cNvPr>
                <p:cNvPicPr/>
                <p:nvPr/>
              </p:nvPicPr>
              <p:blipFill>
                <a:blip r:embed="rId495"/>
                <a:stretch>
                  <a:fillRect/>
                </a:stretch>
              </p:blipFill>
              <p:spPr>
                <a:xfrm>
                  <a:off x="3618419" y="5795200"/>
                  <a:ext cx="26460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6">
              <p14:nvContentPartPr>
                <p14:cNvPr id="321" name="Input penna 320">
                  <a:extLst>
                    <a:ext uri="{FF2B5EF4-FFF2-40B4-BE49-F238E27FC236}">
                      <a16:creationId xmlns:a16="http://schemas.microsoft.com/office/drawing/2014/main" id="{5E909A79-6D41-4879-881F-28809A71A166}"/>
                    </a:ext>
                  </a:extLst>
                </p14:cNvPr>
                <p14:cNvContentPartPr/>
                <p14:nvPr/>
              </p14:nvContentPartPr>
              <p14:xfrm>
                <a:off x="3932339" y="5801320"/>
                <a:ext cx="119160" cy="90720"/>
              </p14:xfrm>
            </p:contentPart>
          </mc:Choice>
          <mc:Fallback xmlns="">
            <p:pic>
              <p:nvPicPr>
                <p:cNvPr id="321" name="Input penna 320">
                  <a:extLst>
                    <a:ext uri="{FF2B5EF4-FFF2-40B4-BE49-F238E27FC236}">
                      <a16:creationId xmlns:a16="http://schemas.microsoft.com/office/drawing/2014/main" id="{5E909A79-6D41-4879-881F-28809A71A166}"/>
                    </a:ext>
                  </a:extLst>
                </p:cNvPr>
                <p:cNvPicPr/>
                <p:nvPr/>
              </p:nvPicPr>
              <p:blipFill>
                <a:blip r:embed="rId497"/>
                <a:stretch>
                  <a:fillRect/>
                </a:stretch>
              </p:blipFill>
              <p:spPr>
                <a:xfrm>
                  <a:off x="3923339" y="5792680"/>
                  <a:ext cx="13680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8">
              <p14:nvContentPartPr>
                <p14:cNvPr id="322" name="Input penna 321">
                  <a:extLst>
                    <a:ext uri="{FF2B5EF4-FFF2-40B4-BE49-F238E27FC236}">
                      <a16:creationId xmlns:a16="http://schemas.microsoft.com/office/drawing/2014/main" id="{63489B12-ED65-4868-84BA-496EE07055A7}"/>
                    </a:ext>
                  </a:extLst>
                </p14:cNvPr>
                <p14:cNvContentPartPr/>
                <p14:nvPr/>
              </p14:nvContentPartPr>
              <p14:xfrm>
                <a:off x="4122779" y="5722840"/>
                <a:ext cx="17280" cy="110520"/>
              </p14:xfrm>
            </p:contentPart>
          </mc:Choice>
          <mc:Fallback xmlns="">
            <p:pic>
              <p:nvPicPr>
                <p:cNvPr id="322" name="Input penna 321">
                  <a:extLst>
                    <a:ext uri="{FF2B5EF4-FFF2-40B4-BE49-F238E27FC236}">
                      <a16:creationId xmlns:a16="http://schemas.microsoft.com/office/drawing/2014/main" id="{63489B12-ED65-4868-84BA-496EE07055A7}"/>
                    </a:ext>
                  </a:extLst>
                </p:cNvPr>
                <p:cNvPicPr/>
                <p:nvPr/>
              </p:nvPicPr>
              <p:blipFill>
                <a:blip r:embed="rId499"/>
                <a:stretch>
                  <a:fillRect/>
                </a:stretch>
              </p:blipFill>
              <p:spPr>
                <a:xfrm>
                  <a:off x="4114139" y="5713840"/>
                  <a:ext cx="3492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0">
              <p14:nvContentPartPr>
                <p14:cNvPr id="323" name="Input penna 322">
                  <a:extLst>
                    <a:ext uri="{FF2B5EF4-FFF2-40B4-BE49-F238E27FC236}">
                      <a16:creationId xmlns:a16="http://schemas.microsoft.com/office/drawing/2014/main" id="{10868C8C-E385-4091-BC91-7ED8A6A86552}"/>
                    </a:ext>
                  </a:extLst>
                </p14:cNvPr>
                <p14:cNvContentPartPr/>
                <p14:nvPr/>
              </p14:nvContentPartPr>
              <p14:xfrm>
                <a:off x="4110539" y="5749120"/>
                <a:ext cx="94680" cy="34560"/>
              </p14:xfrm>
            </p:contentPart>
          </mc:Choice>
          <mc:Fallback xmlns="">
            <p:pic>
              <p:nvPicPr>
                <p:cNvPr id="323" name="Input penna 322">
                  <a:extLst>
                    <a:ext uri="{FF2B5EF4-FFF2-40B4-BE49-F238E27FC236}">
                      <a16:creationId xmlns:a16="http://schemas.microsoft.com/office/drawing/2014/main" id="{10868C8C-E385-4091-BC91-7ED8A6A86552}"/>
                    </a:ext>
                  </a:extLst>
                </p:cNvPr>
                <p:cNvPicPr/>
                <p:nvPr/>
              </p:nvPicPr>
              <p:blipFill>
                <a:blip r:embed="rId501"/>
                <a:stretch>
                  <a:fillRect/>
                </a:stretch>
              </p:blipFill>
              <p:spPr>
                <a:xfrm>
                  <a:off x="4101539" y="5740120"/>
                  <a:ext cx="11232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2">
              <p14:nvContentPartPr>
                <p14:cNvPr id="324" name="Input penna 323">
                  <a:extLst>
                    <a:ext uri="{FF2B5EF4-FFF2-40B4-BE49-F238E27FC236}">
                      <a16:creationId xmlns:a16="http://schemas.microsoft.com/office/drawing/2014/main" id="{A7939C63-AF12-4A88-BC75-DEC3DB4188A4}"/>
                    </a:ext>
                  </a:extLst>
                </p14:cNvPr>
                <p14:cNvContentPartPr/>
                <p14:nvPr/>
              </p14:nvContentPartPr>
              <p14:xfrm>
                <a:off x="4225739" y="5782960"/>
                <a:ext cx="121680" cy="104400"/>
              </p14:xfrm>
            </p:contentPart>
          </mc:Choice>
          <mc:Fallback xmlns="">
            <p:pic>
              <p:nvPicPr>
                <p:cNvPr id="324" name="Input penna 323">
                  <a:extLst>
                    <a:ext uri="{FF2B5EF4-FFF2-40B4-BE49-F238E27FC236}">
                      <a16:creationId xmlns:a16="http://schemas.microsoft.com/office/drawing/2014/main" id="{A7939C63-AF12-4A88-BC75-DEC3DB4188A4}"/>
                    </a:ext>
                  </a:extLst>
                </p:cNvPr>
                <p:cNvPicPr/>
                <p:nvPr/>
              </p:nvPicPr>
              <p:blipFill>
                <a:blip r:embed="rId503"/>
                <a:stretch>
                  <a:fillRect/>
                </a:stretch>
              </p:blipFill>
              <p:spPr>
                <a:xfrm>
                  <a:off x="4217099" y="5774320"/>
                  <a:ext cx="139320" cy="12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4" name="Gruppo 333">
            <a:extLst>
              <a:ext uri="{FF2B5EF4-FFF2-40B4-BE49-F238E27FC236}">
                <a16:creationId xmlns:a16="http://schemas.microsoft.com/office/drawing/2014/main" id="{7B258A8A-3C73-4E56-AEF3-360313EAC4D7}"/>
              </a:ext>
            </a:extLst>
          </p:cNvPr>
          <p:cNvGrpSpPr/>
          <p:nvPr/>
        </p:nvGrpSpPr>
        <p:grpSpPr>
          <a:xfrm>
            <a:off x="4633979" y="5710600"/>
            <a:ext cx="1029600" cy="192240"/>
            <a:chOff x="4633979" y="5710600"/>
            <a:chExt cx="1029600" cy="192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4">
              <p14:nvContentPartPr>
                <p14:cNvPr id="326" name="Input penna 325">
                  <a:extLst>
                    <a:ext uri="{FF2B5EF4-FFF2-40B4-BE49-F238E27FC236}">
                      <a16:creationId xmlns:a16="http://schemas.microsoft.com/office/drawing/2014/main" id="{EEE93B02-71DA-437C-9847-7B137CC56BAB}"/>
                    </a:ext>
                  </a:extLst>
                </p14:cNvPr>
                <p14:cNvContentPartPr/>
                <p14:nvPr/>
              </p14:nvContentPartPr>
              <p14:xfrm>
                <a:off x="4633979" y="5785480"/>
                <a:ext cx="298800" cy="117360"/>
              </p14:xfrm>
            </p:contentPart>
          </mc:Choice>
          <mc:Fallback xmlns="">
            <p:pic>
              <p:nvPicPr>
                <p:cNvPr id="326" name="Input penna 325">
                  <a:extLst>
                    <a:ext uri="{FF2B5EF4-FFF2-40B4-BE49-F238E27FC236}">
                      <a16:creationId xmlns:a16="http://schemas.microsoft.com/office/drawing/2014/main" id="{EEE93B02-71DA-437C-9847-7B137CC56BAB}"/>
                    </a:ext>
                  </a:extLst>
                </p:cNvPr>
                <p:cNvPicPr/>
                <p:nvPr/>
              </p:nvPicPr>
              <p:blipFill>
                <a:blip r:embed="rId505"/>
                <a:stretch>
                  <a:fillRect/>
                </a:stretch>
              </p:blipFill>
              <p:spPr>
                <a:xfrm>
                  <a:off x="4625339" y="5776840"/>
                  <a:ext cx="31644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6">
              <p14:nvContentPartPr>
                <p14:cNvPr id="327" name="Input penna 326">
                  <a:extLst>
                    <a:ext uri="{FF2B5EF4-FFF2-40B4-BE49-F238E27FC236}">
                      <a16:creationId xmlns:a16="http://schemas.microsoft.com/office/drawing/2014/main" id="{4DF3C55D-AF9D-434D-808A-27BC7171C6DB}"/>
                    </a:ext>
                  </a:extLst>
                </p14:cNvPr>
                <p14:cNvContentPartPr/>
                <p14:nvPr/>
              </p14:nvContentPartPr>
              <p14:xfrm>
                <a:off x="4962659" y="5795560"/>
                <a:ext cx="105840" cy="93240"/>
              </p14:xfrm>
            </p:contentPart>
          </mc:Choice>
          <mc:Fallback xmlns="">
            <p:pic>
              <p:nvPicPr>
                <p:cNvPr id="327" name="Input penna 326">
                  <a:extLst>
                    <a:ext uri="{FF2B5EF4-FFF2-40B4-BE49-F238E27FC236}">
                      <a16:creationId xmlns:a16="http://schemas.microsoft.com/office/drawing/2014/main" id="{4DF3C55D-AF9D-434D-808A-27BC7171C6DB}"/>
                    </a:ext>
                  </a:extLst>
                </p:cNvPr>
                <p:cNvPicPr/>
                <p:nvPr/>
              </p:nvPicPr>
              <p:blipFill>
                <a:blip r:embed="rId507"/>
                <a:stretch>
                  <a:fillRect/>
                </a:stretch>
              </p:blipFill>
              <p:spPr>
                <a:xfrm>
                  <a:off x="4954019" y="5786560"/>
                  <a:ext cx="12348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8">
              <p14:nvContentPartPr>
                <p14:cNvPr id="328" name="Input penna 327">
                  <a:extLst>
                    <a:ext uri="{FF2B5EF4-FFF2-40B4-BE49-F238E27FC236}">
                      <a16:creationId xmlns:a16="http://schemas.microsoft.com/office/drawing/2014/main" id="{88513D66-63D1-4DAF-83B8-60EAFA334CF1}"/>
                    </a:ext>
                  </a:extLst>
                </p14:cNvPr>
                <p14:cNvContentPartPr/>
                <p14:nvPr/>
              </p14:nvContentPartPr>
              <p14:xfrm>
                <a:off x="5092619" y="5772160"/>
                <a:ext cx="159840" cy="129240"/>
              </p14:xfrm>
            </p:contentPart>
          </mc:Choice>
          <mc:Fallback xmlns="">
            <p:pic>
              <p:nvPicPr>
                <p:cNvPr id="328" name="Input penna 327">
                  <a:extLst>
                    <a:ext uri="{FF2B5EF4-FFF2-40B4-BE49-F238E27FC236}">
                      <a16:creationId xmlns:a16="http://schemas.microsoft.com/office/drawing/2014/main" id="{88513D66-63D1-4DAF-83B8-60EAFA334CF1}"/>
                    </a:ext>
                  </a:extLst>
                </p:cNvPr>
                <p:cNvPicPr/>
                <p:nvPr/>
              </p:nvPicPr>
              <p:blipFill>
                <a:blip r:embed="rId509"/>
                <a:stretch>
                  <a:fillRect/>
                </a:stretch>
              </p:blipFill>
              <p:spPr>
                <a:xfrm>
                  <a:off x="5083619" y="5763520"/>
                  <a:ext cx="177480" cy="14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0">
              <p14:nvContentPartPr>
                <p14:cNvPr id="329" name="Input penna 328">
                  <a:extLst>
                    <a:ext uri="{FF2B5EF4-FFF2-40B4-BE49-F238E27FC236}">
                      <a16:creationId xmlns:a16="http://schemas.microsoft.com/office/drawing/2014/main" id="{BDCA0E06-4E1E-4C00-B75C-DE8D54A3887A}"/>
                    </a:ext>
                  </a:extLst>
                </p14:cNvPr>
                <p14:cNvContentPartPr/>
                <p14:nvPr/>
              </p14:nvContentPartPr>
              <p14:xfrm>
                <a:off x="5227259" y="5727880"/>
                <a:ext cx="360" cy="6480"/>
              </p14:xfrm>
            </p:contentPart>
          </mc:Choice>
          <mc:Fallback xmlns="">
            <p:pic>
              <p:nvPicPr>
                <p:cNvPr id="329" name="Input penna 328">
                  <a:extLst>
                    <a:ext uri="{FF2B5EF4-FFF2-40B4-BE49-F238E27FC236}">
                      <a16:creationId xmlns:a16="http://schemas.microsoft.com/office/drawing/2014/main" id="{BDCA0E06-4E1E-4C00-B75C-DE8D54A3887A}"/>
                    </a:ext>
                  </a:extLst>
                </p:cNvPr>
                <p:cNvPicPr/>
                <p:nvPr/>
              </p:nvPicPr>
              <p:blipFill>
                <a:blip r:embed="rId511"/>
                <a:stretch>
                  <a:fillRect/>
                </a:stretch>
              </p:blipFill>
              <p:spPr>
                <a:xfrm>
                  <a:off x="5218619" y="5718880"/>
                  <a:ext cx="1800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2">
              <p14:nvContentPartPr>
                <p14:cNvPr id="330" name="Input penna 329">
                  <a:extLst>
                    <a:ext uri="{FF2B5EF4-FFF2-40B4-BE49-F238E27FC236}">
                      <a16:creationId xmlns:a16="http://schemas.microsoft.com/office/drawing/2014/main" id="{BBC2D606-887B-4EFC-8D99-B348E61D5EA6}"/>
                    </a:ext>
                  </a:extLst>
                </p14:cNvPr>
                <p14:cNvContentPartPr/>
                <p14:nvPr/>
              </p14:nvContentPartPr>
              <p14:xfrm>
                <a:off x="5306459" y="5763160"/>
                <a:ext cx="253080" cy="120600"/>
              </p14:xfrm>
            </p:contentPart>
          </mc:Choice>
          <mc:Fallback xmlns="">
            <p:pic>
              <p:nvPicPr>
                <p:cNvPr id="330" name="Input penna 329">
                  <a:extLst>
                    <a:ext uri="{FF2B5EF4-FFF2-40B4-BE49-F238E27FC236}">
                      <a16:creationId xmlns:a16="http://schemas.microsoft.com/office/drawing/2014/main" id="{BBC2D606-887B-4EFC-8D99-B348E61D5EA6}"/>
                    </a:ext>
                  </a:extLst>
                </p:cNvPr>
                <p:cNvPicPr/>
                <p:nvPr/>
              </p:nvPicPr>
              <p:blipFill>
                <a:blip r:embed="rId513"/>
                <a:stretch>
                  <a:fillRect/>
                </a:stretch>
              </p:blipFill>
              <p:spPr>
                <a:xfrm>
                  <a:off x="5297459" y="5754160"/>
                  <a:ext cx="27072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4">
              <p14:nvContentPartPr>
                <p14:cNvPr id="331" name="Input penna 330">
                  <a:extLst>
                    <a:ext uri="{FF2B5EF4-FFF2-40B4-BE49-F238E27FC236}">
                      <a16:creationId xmlns:a16="http://schemas.microsoft.com/office/drawing/2014/main" id="{23F80E4C-B350-4F2E-B9A6-24C193CDC26F}"/>
                    </a:ext>
                  </a:extLst>
                </p14:cNvPr>
                <p14:cNvContentPartPr/>
                <p14:nvPr/>
              </p14:nvContentPartPr>
              <p14:xfrm>
                <a:off x="5526779" y="5710600"/>
                <a:ext cx="1440" cy="3240"/>
              </p14:xfrm>
            </p:contentPart>
          </mc:Choice>
          <mc:Fallback xmlns="">
            <p:pic>
              <p:nvPicPr>
                <p:cNvPr id="331" name="Input penna 330">
                  <a:extLst>
                    <a:ext uri="{FF2B5EF4-FFF2-40B4-BE49-F238E27FC236}">
                      <a16:creationId xmlns:a16="http://schemas.microsoft.com/office/drawing/2014/main" id="{23F80E4C-B350-4F2E-B9A6-24C193CDC26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517779" y="5701960"/>
                  <a:ext cx="1908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5">
              <p14:nvContentPartPr>
                <p14:cNvPr id="332" name="Input penna 331">
                  <a:extLst>
                    <a:ext uri="{FF2B5EF4-FFF2-40B4-BE49-F238E27FC236}">
                      <a16:creationId xmlns:a16="http://schemas.microsoft.com/office/drawing/2014/main" id="{2B65CB14-F6DF-478F-BAC1-111641D62CE5}"/>
                    </a:ext>
                  </a:extLst>
                </p14:cNvPr>
                <p14:cNvContentPartPr/>
                <p14:nvPr/>
              </p14:nvContentPartPr>
              <p14:xfrm>
                <a:off x="5573579" y="5771800"/>
                <a:ext cx="90000" cy="100800"/>
              </p14:xfrm>
            </p:contentPart>
          </mc:Choice>
          <mc:Fallback xmlns="">
            <p:pic>
              <p:nvPicPr>
                <p:cNvPr id="332" name="Input penna 331">
                  <a:extLst>
                    <a:ext uri="{FF2B5EF4-FFF2-40B4-BE49-F238E27FC236}">
                      <a16:creationId xmlns:a16="http://schemas.microsoft.com/office/drawing/2014/main" id="{2B65CB14-F6DF-478F-BAC1-111641D62CE5}"/>
                    </a:ext>
                  </a:extLst>
                </p:cNvPr>
                <p:cNvPicPr/>
                <p:nvPr/>
              </p:nvPicPr>
              <p:blipFill>
                <a:blip r:embed="rId516"/>
                <a:stretch>
                  <a:fillRect/>
                </a:stretch>
              </p:blipFill>
              <p:spPr>
                <a:xfrm>
                  <a:off x="5564579" y="5763160"/>
                  <a:ext cx="107640" cy="118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17">
            <p14:nvContentPartPr>
              <p14:cNvPr id="333" name="Input penna 332">
                <a:extLst>
                  <a:ext uri="{FF2B5EF4-FFF2-40B4-BE49-F238E27FC236}">
                    <a16:creationId xmlns:a16="http://schemas.microsoft.com/office/drawing/2014/main" id="{BED84786-5657-4917-8C24-08627A50BB15}"/>
                  </a:ext>
                </a:extLst>
              </p14:cNvPr>
              <p14:cNvContentPartPr/>
              <p14:nvPr/>
            </p14:nvContentPartPr>
            <p14:xfrm>
              <a:off x="5918099" y="5801320"/>
              <a:ext cx="203400" cy="11520"/>
            </p14:xfrm>
          </p:contentPart>
        </mc:Choice>
        <mc:Fallback xmlns="">
          <p:pic>
            <p:nvPicPr>
              <p:cNvPr id="333" name="Input penna 332">
                <a:extLst>
                  <a:ext uri="{FF2B5EF4-FFF2-40B4-BE49-F238E27FC236}">
                    <a16:creationId xmlns:a16="http://schemas.microsoft.com/office/drawing/2014/main" id="{BED84786-5657-4917-8C24-08627A50BB15}"/>
                  </a:ext>
                </a:extLst>
              </p:cNvPr>
              <p:cNvPicPr/>
              <p:nvPr/>
            </p:nvPicPr>
            <p:blipFill>
              <a:blip r:embed="rId518"/>
              <a:stretch>
                <a:fillRect/>
              </a:stretch>
            </p:blipFill>
            <p:spPr>
              <a:xfrm>
                <a:off x="5909099" y="5792680"/>
                <a:ext cx="221040" cy="2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9">
            <p14:nvContentPartPr>
              <p14:cNvPr id="335" name="Input penna 334">
                <a:extLst>
                  <a:ext uri="{FF2B5EF4-FFF2-40B4-BE49-F238E27FC236}">
                    <a16:creationId xmlns:a16="http://schemas.microsoft.com/office/drawing/2014/main" id="{1C0BEE3B-83D8-42D5-A915-999FFE7CB73C}"/>
                  </a:ext>
                </a:extLst>
              </p14:cNvPr>
              <p14:cNvContentPartPr/>
              <p14:nvPr/>
            </p14:nvContentPartPr>
            <p14:xfrm>
              <a:off x="888899" y="1707760"/>
              <a:ext cx="4203000" cy="108000"/>
            </p14:xfrm>
          </p:contentPart>
        </mc:Choice>
        <mc:Fallback xmlns="">
          <p:pic>
            <p:nvPicPr>
              <p:cNvPr id="335" name="Input penna 334">
                <a:extLst>
                  <a:ext uri="{FF2B5EF4-FFF2-40B4-BE49-F238E27FC236}">
                    <a16:creationId xmlns:a16="http://schemas.microsoft.com/office/drawing/2014/main" id="{1C0BEE3B-83D8-42D5-A915-999FFE7CB73C}"/>
                  </a:ext>
                </a:extLst>
              </p:cNvPr>
              <p:cNvPicPr/>
              <p:nvPr/>
            </p:nvPicPr>
            <p:blipFill>
              <a:blip r:embed="rId520"/>
              <a:stretch>
                <a:fillRect/>
              </a:stretch>
            </p:blipFill>
            <p:spPr>
              <a:xfrm>
                <a:off x="835259" y="1599760"/>
                <a:ext cx="431064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1">
            <p14:nvContentPartPr>
              <p14:cNvPr id="336" name="Input penna 335">
                <a:extLst>
                  <a:ext uri="{FF2B5EF4-FFF2-40B4-BE49-F238E27FC236}">
                    <a16:creationId xmlns:a16="http://schemas.microsoft.com/office/drawing/2014/main" id="{08E5E079-08CB-4E95-926C-335153DFEB50}"/>
                  </a:ext>
                </a:extLst>
              </p14:cNvPr>
              <p14:cNvContentPartPr/>
              <p14:nvPr/>
            </p14:nvContentPartPr>
            <p14:xfrm>
              <a:off x="5011979" y="1645840"/>
              <a:ext cx="2596320" cy="79200"/>
            </p14:xfrm>
          </p:contentPart>
        </mc:Choice>
        <mc:Fallback xmlns="">
          <p:pic>
            <p:nvPicPr>
              <p:cNvPr id="336" name="Input penna 335">
                <a:extLst>
                  <a:ext uri="{FF2B5EF4-FFF2-40B4-BE49-F238E27FC236}">
                    <a16:creationId xmlns:a16="http://schemas.microsoft.com/office/drawing/2014/main" id="{08E5E079-08CB-4E95-926C-335153DFEB50}"/>
                  </a:ext>
                </a:extLst>
              </p:cNvPr>
              <p:cNvPicPr/>
              <p:nvPr/>
            </p:nvPicPr>
            <p:blipFill>
              <a:blip r:embed="rId522"/>
              <a:stretch>
                <a:fillRect/>
              </a:stretch>
            </p:blipFill>
            <p:spPr>
              <a:xfrm>
                <a:off x="4958339" y="1537840"/>
                <a:ext cx="2703960" cy="2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3">
            <p14:nvContentPartPr>
              <p14:cNvPr id="337" name="Input penna 336">
                <a:extLst>
                  <a:ext uri="{FF2B5EF4-FFF2-40B4-BE49-F238E27FC236}">
                    <a16:creationId xmlns:a16="http://schemas.microsoft.com/office/drawing/2014/main" id="{2BDDCBFC-4CE4-4353-8F06-9419956D6C82}"/>
                  </a:ext>
                </a:extLst>
              </p14:cNvPr>
              <p14:cNvContentPartPr/>
              <p14:nvPr/>
            </p14:nvContentPartPr>
            <p14:xfrm>
              <a:off x="3722099" y="2747800"/>
              <a:ext cx="902880" cy="35640"/>
            </p14:xfrm>
          </p:contentPart>
        </mc:Choice>
        <mc:Fallback xmlns="">
          <p:pic>
            <p:nvPicPr>
              <p:cNvPr id="337" name="Input penna 336">
                <a:extLst>
                  <a:ext uri="{FF2B5EF4-FFF2-40B4-BE49-F238E27FC236}">
                    <a16:creationId xmlns:a16="http://schemas.microsoft.com/office/drawing/2014/main" id="{2BDDCBFC-4CE4-4353-8F06-9419956D6C82}"/>
                  </a:ext>
                </a:extLst>
              </p:cNvPr>
              <p:cNvPicPr/>
              <p:nvPr/>
            </p:nvPicPr>
            <p:blipFill>
              <a:blip r:embed="rId524"/>
              <a:stretch>
                <a:fillRect/>
              </a:stretch>
            </p:blipFill>
            <p:spPr>
              <a:xfrm>
                <a:off x="3668099" y="2640160"/>
                <a:ext cx="1010520" cy="2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5">
            <p14:nvContentPartPr>
              <p14:cNvPr id="338" name="Input penna 337">
                <a:extLst>
                  <a:ext uri="{FF2B5EF4-FFF2-40B4-BE49-F238E27FC236}">
                    <a16:creationId xmlns:a16="http://schemas.microsoft.com/office/drawing/2014/main" id="{4EF674D5-FF9E-4C80-B437-B92360D4CAED}"/>
                  </a:ext>
                </a:extLst>
              </p14:cNvPr>
              <p14:cNvContentPartPr/>
              <p14:nvPr/>
            </p14:nvContentPartPr>
            <p14:xfrm>
              <a:off x="982139" y="3921040"/>
              <a:ext cx="444240" cy="13680"/>
            </p14:xfrm>
          </p:contentPart>
        </mc:Choice>
        <mc:Fallback xmlns="">
          <p:pic>
            <p:nvPicPr>
              <p:cNvPr id="338" name="Input penna 337">
                <a:extLst>
                  <a:ext uri="{FF2B5EF4-FFF2-40B4-BE49-F238E27FC236}">
                    <a16:creationId xmlns:a16="http://schemas.microsoft.com/office/drawing/2014/main" id="{4EF674D5-FF9E-4C80-B437-B92360D4CAED}"/>
                  </a:ext>
                </a:extLst>
              </p:cNvPr>
              <p:cNvPicPr/>
              <p:nvPr/>
            </p:nvPicPr>
            <p:blipFill>
              <a:blip r:embed="rId526"/>
              <a:stretch>
                <a:fillRect/>
              </a:stretch>
            </p:blipFill>
            <p:spPr>
              <a:xfrm>
                <a:off x="928499" y="3813400"/>
                <a:ext cx="55188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7">
            <p14:nvContentPartPr>
              <p14:cNvPr id="339" name="Input penna 338">
                <a:extLst>
                  <a:ext uri="{FF2B5EF4-FFF2-40B4-BE49-F238E27FC236}">
                    <a16:creationId xmlns:a16="http://schemas.microsoft.com/office/drawing/2014/main" id="{A52B6D17-2A83-4198-8233-D15E0523D9FB}"/>
                  </a:ext>
                </a:extLst>
              </p14:cNvPr>
              <p14:cNvContentPartPr/>
              <p14:nvPr/>
            </p14:nvContentPartPr>
            <p14:xfrm>
              <a:off x="4012979" y="4312000"/>
              <a:ext cx="2993760" cy="52920"/>
            </p14:xfrm>
          </p:contentPart>
        </mc:Choice>
        <mc:Fallback xmlns="">
          <p:pic>
            <p:nvPicPr>
              <p:cNvPr id="339" name="Input penna 338">
                <a:extLst>
                  <a:ext uri="{FF2B5EF4-FFF2-40B4-BE49-F238E27FC236}">
                    <a16:creationId xmlns:a16="http://schemas.microsoft.com/office/drawing/2014/main" id="{A52B6D17-2A83-4198-8233-D15E0523D9FB}"/>
                  </a:ext>
                </a:extLst>
              </p:cNvPr>
              <p:cNvPicPr/>
              <p:nvPr/>
            </p:nvPicPr>
            <p:blipFill>
              <a:blip r:embed="rId528"/>
              <a:stretch>
                <a:fillRect/>
              </a:stretch>
            </p:blipFill>
            <p:spPr>
              <a:xfrm>
                <a:off x="3958979" y="4204000"/>
                <a:ext cx="3101400" cy="26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9">
            <p14:nvContentPartPr>
              <p14:cNvPr id="340" name="Input penna 339">
                <a:extLst>
                  <a:ext uri="{FF2B5EF4-FFF2-40B4-BE49-F238E27FC236}">
                    <a16:creationId xmlns:a16="http://schemas.microsoft.com/office/drawing/2014/main" id="{F8933A66-7194-4347-9329-6838682A514A}"/>
                  </a:ext>
                </a:extLst>
              </p14:cNvPr>
              <p14:cNvContentPartPr/>
              <p14:nvPr/>
            </p14:nvContentPartPr>
            <p14:xfrm>
              <a:off x="3643979" y="5359600"/>
              <a:ext cx="1162080" cy="57960"/>
            </p14:xfrm>
          </p:contentPart>
        </mc:Choice>
        <mc:Fallback xmlns="">
          <p:pic>
            <p:nvPicPr>
              <p:cNvPr id="340" name="Input penna 339">
                <a:extLst>
                  <a:ext uri="{FF2B5EF4-FFF2-40B4-BE49-F238E27FC236}">
                    <a16:creationId xmlns:a16="http://schemas.microsoft.com/office/drawing/2014/main" id="{F8933A66-7194-4347-9329-6838682A514A}"/>
                  </a:ext>
                </a:extLst>
              </p:cNvPr>
              <p:cNvPicPr/>
              <p:nvPr/>
            </p:nvPicPr>
            <p:blipFill>
              <a:blip r:embed="rId530"/>
              <a:stretch>
                <a:fillRect/>
              </a:stretch>
            </p:blipFill>
            <p:spPr>
              <a:xfrm>
                <a:off x="3590339" y="5251600"/>
                <a:ext cx="126972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1">
            <p14:nvContentPartPr>
              <p14:cNvPr id="341" name="Input penna 340">
                <a:extLst>
                  <a:ext uri="{FF2B5EF4-FFF2-40B4-BE49-F238E27FC236}">
                    <a16:creationId xmlns:a16="http://schemas.microsoft.com/office/drawing/2014/main" id="{67DCD17E-4531-4E66-AC89-6DA7DC090600}"/>
                  </a:ext>
                </a:extLst>
              </p14:cNvPr>
              <p14:cNvContentPartPr/>
              <p14:nvPr/>
            </p14:nvContentPartPr>
            <p14:xfrm>
              <a:off x="3625259" y="5488480"/>
              <a:ext cx="1238760" cy="74880"/>
            </p14:xfrm>
          </p:contentPart>
        </mc:Choice>
        <mc:Fallback xmlns="">
          <p:pic>
            <p:nvPicPr>
              <p:cNvPr id="341" name="Input penna 340">
                <a:extLst>
                  <a:ext uri="{FF2B5EF4-FFF2-40B4-BE49-F238E27FC236}">
                    <a16:creationId xmlns:a16="http://schemas.microsoft.com/office/drawing/2014/main" id="{67DCD17E-4531-4E66-AC89-6DA7DC090600}"/>
                  </a:ext>
                </a:extLst>
              </p:cNvPr>
              <p:cNvPicPr/>
              <p:nvPr/>
            </p:nvPicPr>
            <p:blipFill>
              <a:blip r:embed="rId532"/>
              <a:stretch>
                <a:fillRect/>
              </a:stretch>
            </p:blipFill>
            <p:spPr>
              <a:xfrm>
                <a:off x="3616259" y="5479840"/>
                <a:ext cx="1256400" cy="9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0203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8C2927-BD31-4EEA-8832-EF114D511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incentivi «distorti»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62CCEA42-3BA2-4B92-97DA-EBF7F9F399E1}"/>
                  </a:ext>
                </a:extLst>
              </p14:cNvPr>
              <p14:cNvContentPartPr/>
              <p14:nvPr/>
            </p14:nvContentPartPr>
            <p14:xfrm>
              <a:off x="659219" y="1610560"/>
              <a:ext cx="14760" cy="5400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62CCEA42-3BA2-4B92-97DA-EBF7F9F399E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0219" y="1601560"/>
                <a:ext cx="32400" cy="71640"/>
              </a:xfrm>
              <a:prstGeom prst="rect">
                <a:avLst/>
              </a:prstGeom>
            </p:spPr>
          </p:pic>
        </mc:Fallback>
      </mc:AlternateContent>
      <p:grpSp>
        <p:nvGrpSpPr>
          <p:cNvPr id="43" name="Gruppo 42">
            <a:extLst>
              <a:ext uri="{FF2B5EF4-FFF2-40B4-BE49-F238E27FC236}">
                <a16:creationId xmlns:a16="http://schemas.microsoft.com/office/drawing/2014/main" id="{42650EF6-213C-45C5-82CE-D3F70D1F2C0A}"/>
              </a:ext>
            </a:extLst>
          </p:cNvPr>
          <p:cNvGrpSpPr/>
          <p:nvPr/>
        </p:nvGrpSpPr>
        <p:grpSpPr>
          <a:xfrm>
            <a:off x="651299" y="1339120"/>
            <a:ext cx="5452200" cy="344520"/>
            <a:chOff x="651299" y="1339120"/>
            <a:chExt cx="5452200" cy="344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900EF156-C22B-43F8-9434-37A820E17B14}"/>
                    </a:ext>
                  </a:extLst>
                </p14:cNvPr>
                <p14:cNvContentPartPr/>
                <p14:nvPr/>
              </p14:nvContentPartPr>
              <p14:xfrm>
                <a:off x="651299" y="1467280"/>
                <a:ext cx="155880" cy="21636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900EF156-C22B-43F8-9434-37A820E17B1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2299" y="1458280"/>
                  <a:ext cx="17352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78E46BC0-B3C2-4163-AD21-E4BABB863C0B}"/>
                    </a:ext>
                  </a:extLst>
                </p14:cNvPr>
                <p14:cNvContentPartPr/>
                <p14:nvPr/>
              </p14:nvContentPartPr>
              <p14:xfrm>
                <a:off x="861899" y="1559080"/>
                <a:ext cx="164160" cy="7920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78E46BC0-B3C2-4163-AD21-E4BABB863C0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53259" y="1550080"/>
                  <a:ext cx="18180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D3DBE8AF-4E90-48A7-9751-943A2EC5E99B}"/>
                    </a:ext>
                  </a:extLst>
                </p14:cNvPr>
                <p14:cNvContentPartPr/>
                <p14:nvPr/>
              </p14:nvContentPartPr>
              <p14:xfrm>
                <a:off x="1021379" y="1529920"/>
                <a:ext cx="390600" cy="14364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D3DBE8AF-4E90-48A7-9751-943A2EC5E99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12739" y="1520920"/>
                  <a:ext cx="40824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D70F0CBD-2280-475D-94D3-6EB42420D49E}"/>
                    </a:ext>
                  </a:extLst>
                </p14:cNvPr>
                <p14:cNvContentPartPr/>
                <p14:nvPr/>
              </p14:nvContentPartPr>
              <p14:xfrm>
                <a:off x="1604219" y="1534960"/>
                <a:ext cx="234720" cy="10764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D70F0CBD-2280-475D-94D3-6EB42420D49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595579" y="1525960"/>
                  <a:ext cx="252360" cy="12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69908D38-3C16-4E25-8413-9205A6260B89}"/>
                    </a:ext>
                  </a:extLst>
                </p14:cNvPr>
                <p14:cNvContentPartPr/>
                <p14:nvPr/>
              </p14:nvContentPartPr>
              <p14:xfrm>
                <a:off x="1555979" y="1400680"/>
                <a:ext cx="7200" cy="1044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69908D38-3C16-4E25-8413-9205A6260B8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547339" y="1391680"/>
                  <a:ext cx="2484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0831EDA8-7F8E-4570-AF28-D83AA7F1E8B7}"/>
                    </a:ext>
                  </a:extLst>
                </p14:cNvPr>
                <p14:cNvContentPartPr/>
                <p14:nvPr/>
              </p14:nvContentPartPr>
              <p14:xfrm>
                <a:off x="1868459" y="1478440"/>
                <a:ext cx="11880" cy="17784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0831EDA8-7F8E-4570-AF28-D83AA7F1E8B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859819" y="1469440"/>
                  <a:ext cx="2952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2C157470-31A5-45D7-852E-1DDB2F37B3DC}"/>
                    </a:ext>
                  </a:extLst>
                </p14:cNvPr>
                <p14:cNvContentPartPr/>
                <p14:nvPr/>
              </p14:nvContentPartPr>
              <p14:xfrm>
                <a:off x="1857659" y="1529920"/>
                <a:ext cx="108000" cy="3060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2C157470-31A5-45D7-852E-1DDB2F37B3D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849019" y="1520920"/>
                  <a:ext cx="12564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35449116-8C8D-40FF-A1AC-18CA41EABD32}"/>
                    </a:ext>
                  </a:extLst>
                </p14:cNvPr>
                <p14:cNvContentPartPr/>
                <p14:nvPr/>
              </p14:nvContentPartPr>
              <p14:xfrm>
                <a:off x="1912739" y="1534960"/>
                <a:ext cx="323280" cy="12564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35449116-8C8D-40FF-A1AC-18CA41EABD3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904099" y="1525960"/>
                  <a:ext cx="34092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115CA43D-7237-4BDB-B97C-A2E73D1F3554}"/>
                    </a:ext>
                  </a:extLst>
                </p14:cNvPr>
                <p14:cNvContentPartPr/>
                <p14:nvPr/>
              </p14:nvContentPartPr>
              <p14:xfrm>
                <a:off x="2225579" y="1547200"/>
                <a:ext cx="253800" cy="11196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115CA43D-7237-4BDB-B97C-A2E73D1F3554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216579" y="1538560"/>
                  <a:ext cx="27144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C153ADA7-2BE7-489E-B0B5-E12483C15DBC}"/>
                    </a:ext>
                  </a:extLst>
                </p14:cNvPr>
                <p14:cNvContentPartPr/>
                <p14:nvPr/>
              </p14:nvContentPartPr>
              <p14:xfrm>
                <a:off x="2453099" y="1468360"/>
                <a:ext cx="1440" cy="144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C153ADA7-2BE7-489E-B0B5-E12483C15DB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444459" y="1459360"/>
                  <a:ext cx="1908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86F4FA55-EE0A-43BB-BC40-68F9269C7A89}"/>
                    </a:ext>
                  </a:extLst>
                </p14:cNvPr>
                <p14:cNvContentPartPr/>
                <p14:nvPr/>
              </p14:nvContentPartPr>
              <p14:xfrm>
                <a:off x="2485859" y="1545040"/>
                <a:ext cx="359280" cy="9864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86F4FA55-EE0A-43BB-BC40-68F9269C7A8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476859" y="1536040"/>
                  <a:ext cx="37692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0CAC5A43-49B2-4CE5-AFB1-1145041899A4}"/>
                    </a:ext>
                  </a:extLst>
                </p14:cNvPr>
                <p14:cNvContentPartPr/>
                <p14:nvPr/>
              </p14:nvContentPartPr>
              <p14:xfrm>
                <a:off x="2759459" y="1470160"/>
                <a:ext cx="12600" cy="36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0CAC5A43-49B2-4CE5-AFB1-1145041899A4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750459" y="1461520"/>
                  <a:ext cx="30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2224A41F-198D-4472-8635-B3F718DA07C9}"/>
                    </a:ext>
                  </a:extLst>
                </p14:cNvPr>
                <p14:cNvContentPartPr/>
                <p14:nvPr/>
              </p14:nvContentPartPr>
              <p14:xfrm>
                <a:off x="2971139" y="1526680"/>
                <a:ext cx="377280" cy="12960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2224A41F-198D-4472-8635-B3F718DA07C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962139" y="1518040"/>
                  <a:ext cx="39492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79CA7B5D-F0B1-4733-B83F-DA14B27A1C17}"/>
                    </a:ext>
                  </a:extLst>
                </p14:cNvPr>
                <p14:cNvContentPartPr/>
                <p14:nvPr/>
              </p14:nvContentPartPr>
              <p14:xfrm>
                <a:off x="3502859" y="1504720"/>
                <a:ext cx="132840" cy="727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79CA7B5D-F0B1-4733-B83F-DA14B27A1C1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493859" y="1495720"/>
                  <a:ext cx="150480" cy="9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F5462569-9460-4283-9903-CE84B702AF56}"/>
                    </a:ext>
                  </a:extLst>
                </p14:cNvPr>
                <p14:cNvContentPartPr/>
                <p14:nvPr/>
              </p14:nvContentPartPr>
              <p14:xfrm>
                <a:off x="3620579" y="1407520"/>
                <a:ext cx="360" cy="36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F5462569-9460-4283-9903-CE84B702AF5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11579" y="13988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0C5DC87F-9CF3-40B2-994E-27A30969E8C1}"/>
                    </a:ext>
                  </a:extLst>
                </p14:cNvPr>
                <p14:cNvContentPartPr/>
                <p14:nvPr/>
              </p14:nvContentPartPr>
              <p14:xfrm>
                <a:off x="3652979" y="1430560"/>
                <a:ext cx="414000" cy="17496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0C5DC87F-9CF3-40B2-994E-27A30969E8C1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644339" y="1421920"/>
                  <a:ext cx="431640" cy="19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BA52A104-D378-4BC9-8485-4A551F0F7886}"/>
                    </a:ext>
                  </a:extLst>
                </p14:cNvPr>
                <p14:cNvContentPartPr/>
                <p14:nvPr/>
              </p14:nvContentPartPr>
              <p14:xfrm>
                <a:off x="4091459" y="1448920"/>
                <a:ext cx="20520" cy="11448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BA52A104-D378-4BC9-8485-4A551F0F788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082459" y="1440280"/>
                  <a:ext cx="3816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C2F4FF90-9334-4C55-8407-8350B3657495}"/>
                    </a:ext>
                  </a:extLst>
                </p14:cNvPr>
                <p14:cNvContentPartPr/>
                <p14:nvPr/>
              </p14:nvContentPartPr>
              <p14:xfrm>
                <a:off x="4069139" y="1476280"/>
                <a:ext cx="269640" cy="10404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C2F4FF90-9334-4C55-8407-8350B365749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060139" y="1467640"/>
                  <a:ext cx="287280" cy="12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2" name="Input penna 31">
                  <a:extLst>
                    <a:ext uri="{FF2B5EF4-FFF2-40B4-BE49-F238E27FC236}">
                      <a16:creationId xmlns:a16="http://schemas.microsoft.com/office/drawing/2014/main" id="{0F76A88E-1D9F-4830-A365-2777854FB56F}"/>
                    </a:ext>
                  </a:extLst>
                </p14:cNvPr>
                <p14:cNvContentPartPr/>
                <p14:nvPr/>
              </p14:nvContentPartPr>
              <p14:xfrm>
                <a:off x="4361819" y="1394560"/>
                <a:ext cx="183240" cy="172080"/>
              </p14:xfrm>
            </p:contentPart>
          </mc:Choice>
          <mc:Fallback xmlns="">
            <p:pic>
              <p:nvPicPr>
                <p:cNvPr id="32" name="Input penna 31">
                  <a:extLst>
                    <a:ext uri="{FF2B5EF4-FFF2-40B4-BE49-F238E27FC236}">
                      <a16:creationId xmlns:a16="http://schemas.microsoft.com/office/drawing/2014/main" id="{0F76A88E-1D9F-4830-A365-2777854FB56F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352819" y="1385560"/>
                  <a:ext cx="20088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AE1D6E20-B403-4028-B868-726B1C7084D7}"/>
                    </a:ext>
                  </a:extLst>
                </p14:cNvPr>
                <p14:cNvContentPartPr/>
                <p14:nvPr/>
              </p14:nvContentPartPr>
              <p14:xfrm>
                <a:off x="4472699" y="1377280"/>
                <a:ext cx="11520" cy="18360"/>
              </p14:xfrm>
            </p:contentPart>
          </mc:Choice>
          <mc:Fallback xmlns=""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AE1D6E20-B403-4028-B868-726B1C7084D7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63699" y="1368640"/>
                  <a:ext cx="291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90B32907-E1EB-43F0-84DC-6CD38F6A76D3}"/>
                    </a:ext>
                  </a:extLst>
                </p14:cNvPr>
                <p14:cNvContentPartPr/>
                <p14:nvPr/>
              </p14:nvContentPartPr>
              <p14:xfrm>
                <a:off x="4699139" y="1439920"/>
                <a:ext cx="230400" cy="10224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90B32907-E1EB-43F0-84DC-6CD38F6A76D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690139" y="1431280"/>
                  <a:ext cx="24804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6" name="Input penna 35">
                  <a:extLst>
                    <a:ext uri="{FF2B5EF4-FFF2-40B4-BE49-F238E27FC236}">
                      <a16:creationId xmlns:a16="http://schemas.microsoft.com/office/drawing/2014/main" id="{EAE4BA4D-8FCE-4AB1-A931-821B66375BA2}"/>
                    </a:ext>
                  </a:extLst>
                </p14:cNvPr>
                <p14:cNvContentPartPr/>
                <p14:nvPr/>
              </p14:nvContentPartPr>
              <p14:xfrm>
                <a:off x="4703819" y="1339120"/>
                <a:ext cx="2520" cy="4320"/>
              </p14:xfrm>
            </p:contentPart>
          </mc:Choice>
          <mc:Fallback xmlns="">
            <p:pic>
              <p:nvPicPr>
                <p:cNvPr id="36" name="Input penna 35">
                  <a:extLst>
                    <a:ext uri="{FF2B5EF4-FFF2-40B4-BE49-F238E27FC236}">
                      <a16:creationId xmlns:a16="http://schemas.microsoft.com/office/drawing/2014/main" id="{EAE4BA4D-8FCE-4AB1-A931-821B66375BA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694819" y="1330120"/>
                  <a:ext cx="2016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put penna 36">
                  <a:extLst>
                    <a:ext uri="{FF2B5EF4-FFF2-40B4-BE49-F238E27FC236}">
                      <a16:creationId xmlns:a16="http://schemas.microsoft.com/office/drawing/2014/main" id="{DD8B4434-8B80-44EE-8E67-4FCB04C47142}"/>
                    </a:ext>
                  </a:extLst>
                </p14:cNvPr>
                <p14:cNvContentPartPr/>
                <p14:nvPr/>
              </p14:nvContentPartPr>
              <p14:xfrm>
                <a:off x="4942499" y="1389880"/>
                <a:ext cx="342360" cy="178920"/>
              </p14:xfrm>
            </p:contentPart>
          </mc:Choice>
          <mc:Fallback xmlns="">
            <p:pic>
              <p:nvPicPr>
                <p:cNvPr id="37" name="Input penna 36">
                  <a:extLst>
                    <a:ext uri="{FF2B5EF4-FFF2-40B4-BE49-F238E27FC236}">
                      <a16:creationId xmlns:a16="http://schemas.microsoft.com/office/drawing/2014/main" id="{DD8B4434-8B80-44EE-8E67-4FCB04C47142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933859" y="1381240"/>
                  <a:ext cx="3600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8" name="Input penna 37">
                  <a:extLst>
                    <a:ext uri="{FF2B5EF4-FFF2-40B4-BE49-F238E27FC236}">
                      <a16:creationId xmlns:a16="http://schemas.microsoft.com/office/drawing/2014/main" id="{26C57B64-0244-4AAE-8E0F-761FC1D5AC24}"/>
                    </a:ext>
                  </a:extLst>
                </p14:cNvPr>
                <p14:cNvContentPartPr/>
                <p14:nvPr/>
              </p14:nvContentPartPr>
              <p14:xfrm>
                <a:off x="5149859" y="1448920"/>
                <a:ext cx="156240" cy="29520"/>
              </p14:xfrm>
            </p:contentPart>
          </mc:Choice>
          <mc:Fallback xmlns="">
            <p:pic>
              <p:nvPicPr>
                <p:cNvPr id="38" name="Input penna 37">
                  <a:extLst>
                    <a:ext uri="{FF2B5EF4-FFF2-40B4-BE49-F238E27FC236}">
                      <a16:creationId xmlns:a16="http://schemas.microsoft.com/office/drawing/2014/main" id="{26C57B64-0244-4AAE-8E0F-761FC1D5AC2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141219" y="1440280"/>
                  <a:ext cx="17388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2CB75CBA-0AD2-4A11-A2C6-5CBBE3171C67}"/>
                    </a:ext>
                  </a:extLst>
                </p14:cNvPr>
                <p14:cNvContentPartPr/>
                <p14:nvPr/>
              </p14:nvContentPartPr>
              <p14:xfrm>
                <a:off x="5343899" y="1426600"/>
                <a:ext cx="136080" cy="9000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2CB75CBA-0AD2-4A11-A2C6-5CBBE3171C67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335259" y="1417600"/>
                  <a:ext cx="153720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0CFD563C-59E6-4780-892D-D0BCA236305E}"/>
                    </a:ext>
                  </a:extLst>
                </p14:cNvPr>
                <p14:cNvContentPartPr/>
                <p14:nvPr/>
              </p14:nvContentPartPr>
              <p14:xfrm>
                <a:off x="5507339" y="1438480"/>
                <a:ext cx="255240" cy="13428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0CFD563C-59E6-4780-892D-D0BCA236305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498339" y="1429840"/>
                  <a:ext cx="272880" cy="15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1" name="Input penna 40">
                  <a:extLst>
                    <a:ext uri="{FF2B5EF4-FFF2-40B4-BE49-F238E27FC236}">
                      <a16:creationId xmlns:a16="http://schemas.microsoft.com/office/drawing/2014/main" id="{C643689C-65E4-4DC2-A507-90D76BFC765D}"/>
                    </a:ext>
                  </a:extLst>
                </p14:cNvPr>
                <p14:cNvContentPartPr/>
                <p14:nvPr/>
              </p14:nvContentPartPr>
              <p14:xfrm>
                <a:off x="5740979" y="1376560"/>
                <a:ext cx="19440" cy="13320"/>
              </p14:xfrm>
            </p:contentPart>
          </mc:Choice>
          <mc:Fallback xmlns="">
            <p:pic>
              <p:nvPicPr>
                <p:cNvPr id="41" name="Input penna 40">
                  <a:extLst>
                    <a:ext uri="{FF2B5EF4-FFF2-40B4-BE49-F238E27FC236}">
                      <a16:creationId xmlns:a16="http://schemas.microsoft.com/office/drawing/2014/main" id="{C643689C-65E4-4DC2-A507-90D76BFC765D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731979" y="1367560"/>
                  <a:ext cx="3708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2" name="Input penna 41">
                  <a:extLst>
                    <a:ext uri="{FF2B5EF4-FFF2-40B4-BE49-F238E27FC236}">
                      <a16:creationId xmlns:a16="http://schemas.microsoft.com/office/drawing/2014/main" id="{AFFACFA3-6204-4B24-BCA8-8115C3BC5267}"/>
                    </a:ext>
                  </a:extLst>
                </p14:cNvPr>
                <p14:cNvContentPartPr/>
                <p14:nvPr/>
              </p14:nvContentPartPr>
              <p14:xfrm>
                <a:off x="5876699" y="1490320"/>
                <a:ext cx="226800" cy="16560"/>
              </p14:xfrm>
            </p:contentPart>
          </mc:Choice>
          <mc:Fallback xmlns="">
            <p:pic>
              <p:nvPicPr>
                <p:cNvPr id="42" name="Input penna 41">
                  <a:extLst>
                    <a:ext uri="{FF2B5EF4-FFF2-40B4-BE49-F238E27FC236}">
                      <a16:creationId xmlns:a16="http://schemas.microsoft.com/office/drawing/2014/main" id="{AFFACFA3-6204-4B24-BCA8-8115C3BC5267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867699" y="1481680"/>
                  <a:ext cx="244440" cy="34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9FB36165-05E6-43E7-80A5-E10B8B08399B}"/>
              </a:ext>
            </a:extLst>
          </p:cNvPr>
          <p:cNvGrpSpPr/>
          <p:nvPr/>
        </p:nvGrpSpPr>
        <p:grpSpPr>
          <a:xfrm>
            <a:off x="781259" y="2030320"/>
            <a:ext cx="223200" cy="231480"/>
            <a:chOff x="781259" y="2030320"/>
            <a:chExt cx="22320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220ADA08-2D42-4CA0-BBB4-60AF02EEFF10}"/>
                    </a:ext>
                  </a:extLst>
                </p14:cNvPr>
                <p14:cNvContentPartPr/>
                <p14:nvPr/>
              </p14:nvContentPartPr>
              <p14:xfrm>
                <a:off x="781259" y="2030320"/>
                <a:ext cx="140400" cy="22932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220ADA08-2D42-4CA0-BBB4-60AF02EEFF10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72619" y="2021680"/>
                  <a:ext cx="15804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CAF208F6-5A86-4493-BEBD-F796EE108A73}"/>
                    </a:ext>
                  </a:extLst>
                </p14:cNvPr>
                <p14:cNvContentPartPr/>
                <p14:nvPr/>
              </p14:nvContentPartPr>
              <p14:xfrm>
                <a:off x="983219" y="2247760"/>
                <a:ext cx="21240" cy="1404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CAF208F6-5A86-4493-BEBD-F796EE108A73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74219" y="2239120"/>
                  <a:ext cx="38880" cy="3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" name="Gruppo 61">
            <a:extLst>
              <a:ext uri="{FF2B5EF4-FFF2-40B4-BE49-F238E27FC236}">
                <a16:creationId xmlns:a16="http://schemas.microsoft.com/office/drawing/2014/main" id="{38CA9C63-3DE8-4402-AA63-0619A61779CE}"/>
              </a:ext>
            </a:extLst>
          </p:cNvPr>
          <p:cNvGrpSpPr/>
          <p:nvPr/>
        </p:nvGrpSpPr>
        <p:grpSpPr>
          <a:xfrm>
            <a:off x="1265819" y="2019160"/>
            <a:ext cx="1875240" cy="240480"/>
            <a:chOff x="1265819" y="2019160"/>
            <a:chExt cx="1875240" cy="240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7" name="Input penna 46">
                  <a:extLst>
                    <a:ext uri="{FF2B5EF4-FFF2-40B4-BE49-F238E27FC236}">
                      <a16:creationId xmlns:a16="http://schemas.microsoft.com/office/drawing/2014/main" id="{13957896-3370-4658-98F7-7E1030A941FE}"/>
                    </a:ext>
                  </a:extLst>
                </p14:cNvPr>
                <p14:cNvContentPartPr/>
                <p14:nvPr/>
              </p14:nvContentPartPr>
              <p14:xfrm>
                <a:off x="1265819" y="2044360"/>
                <a:ext cx="183240" cy="215280"/>
              </p14:xfrm>
            </p:contentPart>
          </mc:Choice>
          <mc:Fallback xmlns="">
            <p:pic>
              <p:nvPicPr>
                <p:cNvPr id="47" name="Input penna 46">
                  <a:extLst>
                    <a:ext uri="{FF2B5EF4-FFF2-40B4-BE49-F238E27FC236}">
                      <a16:creationId xmlns:a16="http://schemas.microsoft.com/office/drawing/2014/main" id="{13957896-3370-4658-98F7-7E1030A941FE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257179" y="2035720"/>
                  <a:ext cx="200880" cy="23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8" name="Input penna 47">
                  <a:extLst>
                    <a:ext uri="{FF2B5EF4-FFF2-40B4-BE49-F238E27FC236}">
                      <a16:creationId xmlns:a16="http://schemas.microsoft.com/office/drawing/2014/main" id="{F937352E-A705-4195-A975-139E945ED4DA}"/>
                    </a:ext>
                  </a:extLst>
                </p14:cNvPr>
                <p14:cNvContentPartPr/>
                <p14:nvPr/>
              </p14:nvContentPartPr>
              <p14:xfrm>
                <a:off x="1521419" y="2153440"/>
                <a:ext cx="129240" cy="90720"/>
              </p14:xfrm>
            </p:contentPart>
          </mc:Choice>
          <mc:Fallback xmlns="">
            <p:pic>
              <p:nvPicPr>
                <p:cNvPr id="48" name="Input penna 47">
                  <a:extLst>
                    <a:ext uri="{FF2B5EF4-FFF2-40B4-BE49-F238E27FC236}">
                      <a16:creationId xmlns:a16="http://schemas.microsoft.com/office/drawing/2014/main" id="{F937352E-A705-4195-A975-139E945ED4D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512779" y="2144440"/>
                  <a:ext cx="14688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9" name="Input penna 48">
                  <a:extLst>
                    <a:ext uri="{FF2B5EF4-FFF2-40B4-BE49-F238E27FC236}">
                      <a16:creationId xmlns:a16="http://schemas.microsoft.com/office/drawing/2014/main" id="{4D45C0C7-10A5-4410-B8AA-3EE8EACFE988}"/>
                    </a:ext>
                  </a:extLst>
                </p14:cNvPr>
                <p14:cNvContentPartPr/>
                <p14:nvPr/>
              </p14:nvContentPartPr>
              <p14:xfrm>
                <a:off x="1708619" y="2101960"/>
                <a:ext cx="61560" cy="112320"/>
              </p14:xfrm>
            </p:contentPart>
          </mc:Choice>
          <mc:Fallback xmlns="">
            <p:pic>
              <p:nvPicPr>
                <p:cNvPr id="49" name="Input penna 48">
                  <a:extLst>
                    <a:ext uri="{FF2B5EF4-FFF2-40B4-BE49-F238E27FC236}">
                      <a16:creationId xmlns:a16="http://schemas.microsoft.com/office/drawing/2014/main" id="{4D45C0C7-10A5-4410-B8AA-3EE8EACFE988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699979" y="2093320"/>
                  <a:ext cx="7920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5E9B7A39-4BD7-44FE-8564-61F554D307EC}"/>
                    </a:ext>
                  </a:extLst>
                </p14:cNvPr>
                <p14:cNvContentPartPr/>
                <p14:nvPr/>
              </p14:nvContentPartPr>
              <p14:xfrm>
                <a:off x="1822019" y="2090800"/>
                <a:ext cx="231480" cy="12960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5E9B7A39-4BD7-44FE-8564-61F554D307EC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813019" y="2082160"/>
                  <a:ext cx="24912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1" name="Input penna 50">
                  <a:extLst>
                    <a:ext uri="{FF2B5EF4-FFF2-40B4-BE49-F238E27FC236}">
                      <a16:creationId xmlns:a16="http://schemas.microsoft.com/office/drawing/2014/main" id="{E6788957-66B7-4A01-BB15-096CE3A52913}"/>
                    </a:ext>
                  </a:extLst>
                </p14:cNvPr>
                <p14:cNvContentPartPr/>
                <p14:nvPr/>
              </p14:nvContentPartPr>
              <p14:xfrm>
                <a:off x="2041619" y="2055520"/>
                <a:ext cx="360" cy="360"/>
              </p14:xfrm>
            </p:contentPart>
          </mc:Choice>
          <mc:Fallback xmlns="">
            <p:pic>
              <p:nvPicPr>
                <p:cNvPr id="51" name="Input penna 50">
                  <a:extLst>
                    <a:ext uri="{FF2B5EF4-FFF2-40B4-BE49-F238E27FC236}">
                      <a16:creationId xmlns:a16="http://schemas.microsoft.com/office/drawing/2014/main" id="{E6788957-66B7-4A01-BB15-096CE3A5291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32979" y="20468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DFFC956F-51BB-4276-9457-A9C2B7125332}"/>
                    </a:ext>
                  </a:extLst>
                </p14:cNvPr>
                <p14:cNvContentPartPr/>
                <p14:nvPr/>
              </p14:nvContentPartPr>
              <p14:xfrm>
                <a:off x="2069339" y="2068120"/>
                <a:ext cx="261720" cy="16668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DFFC956F-51BB-4276-9457-A9C2B7125332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060699" y="2059120"/>
                  <a:ext cx="2793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3" name="Input penna 52">
                  <a:extLst>
                    <a:ext uri="{FF2B5EF4-FFF2-40B4-BE49-F238E27FC236}">
                      <a16:creationId xmlns:a16="http://schemas.microsoft.com/office/drawing/2014/main" id="{928617D0-437A-47A8-A737-B00A1CAE503E}"/>
                    </a:ext>
                  </a:extLst>
                </p14:cNvPr>
                <p14:cNvContentPartPr/>
                <p14:nvPr/>
              </p14:nvContentPartPr>
              <p14:xfrm>
                <a:off x="2304059" y="2038240"/>
                <a:ext cx="11520" cy="4320"/>
              </p14:xfrm>
            </p:contentPart>
          </mc:Choice>
          <mc:Fallback xmlns="">
            <p:pic>
              <p:nvPicPr>
                <p:cNvPr id="53" name="Input penna 52">
                  <a:extLst>
                    <a:ext uri="{FF2B5EF4-FFF2-40B4-BE49-F238E27FC236}">
                      <a16:creationId xmlns:a16="http://schemas.microsoft.com/office/drawing/2014/main" id="{928617D0-437A-47A8-A737-B00A1CAE503E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295419" y="2029600"/>
                  <a:ext cx="2916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54" name="Input penna 53">
                  <a:extLst>
                    <a:ext uri="{FF2B5EF4-FFF2-40B4-BE49-F238E27FC236}">
                      <a16:creationId xmlns:a16="http://schemas.microsoft.com/office/drawing/2014/main" id="{0ABEF2CF-B020-498D-B668-C748258C9522}"/>
                    </a:ext>
                  </a:extLst>
                </p14:cNvPr>
                <p14:cNvContentPartPr/>
                <p14:nvPr/>
              </p14:nvContentPartPr>
              <p14:xfrm>
                <a:off x="2365619" y="2127520"/>
                <a:ext cx="86040" cy="100800"/>
              </p14:xfrm>
            </p:contentPart>
          </mc:Choice>
          <mc:Fallback xmlns="">
            <p:pic>
              <p:nvPicPr>
                <p:cNvPr id="54" name="Input penna 53">
                  <a:extLst>
                    <a:ext uri="{FF2B5EF4-FFF2-40B4-BE49-F238E27FC236}">
                      <a16:creationId xmlns:a16="http://schemas.microsoft.com/office/drawing/2014/main" id="{0ABEF2CF-B020-498D-B668-C748258C9522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356979" y="2118880"/>
                  <a:ext cx="10368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56" name="Input penna 55">
                  <a:extLst>
                    <a:ext uri="{FF2B5EF4-FFF2-40B4-BE49-F238E27FC236}">
                      <a16:creationId xmlns:a16="http://schemas.microsoft.com/office/drawing/2014/main" id="{1A61AFE7-7D10-4300-9968-35D181176B12}"/>
                    </a:ext>
                  </a:extLst>
                </p14:cNvPr>
                <p14:cNvContentPartPr/>
                <p14:nvPr/>
              </p14:nvContentPartPr>
              <p14:xfrm>
                <a:off x="2636339" y="2019160"/>
                <a:ext cx="363240" cy="160200"/>
              </p14:xfrm>
            </p:contentPart>
          </mc:Choice>
          <mc:Fallback xmlns="">
            <p:pic>
              <p:nvPicPr>
                <p:cNvPr id="56" name="Input penna 55">
                  <a:extLst>
                    <a:ext uri="{FF2B5EF4-FFF2-40B4-BE49-F238E27FC236}">
                      <a16:creationId xmlns:a16="http://schemas.microsoft.com/office/drawing/2014/main" id="{1A61AFE7-7D10-4300-9968-35D181176B12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627699" y="2010160"/>
                  <a:ext cx="38088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57" name="Input penna 56">
                  <a:extLst>
                    <a:ext uri="{FF2B5EF4-FFF2-40B4-BE49-F238E27FC236}">
                      <a16:creationId xmlns:a16="http://schemas.microsoft.com/office/drawing/2014/main" id="{E7124B47-4217-4525-905D-202159908161}"/>
                    </a:ext>
                  </a:extLst>
                </p14:cNvPr>
                <p14:cNvContentPartPr/>
                <p14:nvPr/>
              </p14:nvContentPartPr>
              <p14:xfrm>
                <a:off x="3016139" y="2096920"/>
                <a:ext cx="124920" cy="121320"/>
              </p14:xfrm>
            </p:contentPart>
          </mc:Choice>
          <mc:Fallback xmlns="">
            <p:pic>
              <p:nvPicPr>
                <p:cNvPr id="57" name="Input penna 56">
                  <a:extLst>
                    <a:ext uri="{FF2B5EF4-FFF2-40B4-BE49-F238E27FC236}">
                      <a16:creationId xmlns:a16="http://schemas.microsoft.com/office/drawing/2014/main" id="{E7124B47-4217-4525-905D-202159908161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07139" y="2088280"/>
                  <a:ext cx="142560" cy="138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3647EBCC-FD9C-4B65-9ED1-E3792E960215}"/>
              </a:ext>
            </a:extLst>
          </p:cNvPr>
          <p:cNvGrpSpPr/>
          <p:nvPr/>
        </p:nvGrpSpPr>
        <p:grpSpPr>
          <a:xfrm>
            <a:off x="3363539" y="2018080"/>
            <a:ext cx="1971720" cy="234720"/>
            <a:chOff x="3363539" y="2018080"/>
            <a:chExt cx="1971720" cy="234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58" name="Input penna 57">
                  <a:extLst>
                    <a:ext uri="{FF2B5EF4-FFF2-40B4-BE49-F238E27FC236}">
                      <a16:creationId xmlns:a16="http://schemas.microsoft.com/office/drawing/2014/main" id="{BA2503FE-3AE6-41A6-80D0-84A6FA530E1B}"/>
                    </a:ext>
                  </a:extLst>
                </p14:cNvPr>
                <p14:cNvContentPartPr/>
                <p14:nvPr/>
              </p14:nvContentPartPr>
              <p14:xfrm>
                <a:off x="3363539" y="2029960"/>
                <a:ext cx="249120" cy="174240"/>
              </p14:xfrm>
            </p:contentPart>
          </mc:Choice>
          <mc:Fallback xmlns="">
            <p:pic>
              <p:nvPicPr>
                <p:cNvPr id="58" name="Input penna 57">
                  <a:extLst>
                    <a:ext uri="{FF2B5EF4-FFF2-40B4-BE49-F238E27FC236}">
                      <a16:creationId xmlns:a16="http://schemas.microsoft.com/office/drawing/2014/main" id="{BA2503FE-3AE6-41A6-80D0-84A6FA530E1B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354899" y="2020960"/>
                  <a:ext cx="26676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59" name="Input penna 58">
                  <a:extLst>
                    <a:ext uri="{FF2B5EF4-FFF2-40B4-BE49-F238E27FC236}">
                      <a16:creationId xmlns:a16="http://schemas.microsoft.com/office/drawing/2014/main" id="{1E051162-43D8-48C7-991F-39EE94DF9300}"/>
                    </a:ext>
                  </a:extLst>
                </p14:cNvPr>
                <p14:cNvContentPartPr/>
                <p14:nvPr/>
              </p14:nvContentPartPr>
              <p14:xfrm>
                <a:off x="3601499" y="2035360"/>
                <a:ext cx="1440" cy="8280"/>
              </p14:xfrm>
            </p:contentPart>
          </mc:Choice>
          <mc:Fallback xmlns="">
            <p:pic>
              <p:nvPicPr>
                <p:cNvPr id="59" name="Input penna 58">
                  <a:extLst>
                    <a:ext uri="{FF2B5EF4-FFF2-40B4-BE49-F238E27FC236}">
                      <a16:creationId xmlns:a16="http://schemas.microsoft.com/office/drawing/2014/main" id="{1E051162-43D8-48C7-991F-39EE94DF9300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3592499" y="2026720"/>
                  <a:ext cx="1908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60" name="Input penna 59">
                  <a:extLst>
                    <a:ext uri="{FF2B5EF4-FFF2-40B4-BE49-F238E27FC236}">
                      <a16:creationId xmlns:a16="http://schemas.microsoft.com/office/drawing/2014/main" id="{9067107F-612C-4FBC-AB06-113AA081A4C7}"/>
                    </a:ext>
                  </a:extLst>
                </p14:cNvPr>
                <p14:cNvContentPartPr/>
                <p14:nvPr/>
              </p14:nvContentPartPr>
              <p14:xfrm>
                <a:off x="3672779" y="2069560"/>
                <a:ext cx="226080" cy="133920"/>
              </p14:xfrm>
            </p:contentPart>
          </mc:Choice>
          <mc:Fallback xmlns="">
            <p:pic>
              <p:nvPicPr>
                <p:cNvPr id="60" name="Input penna 59">
                  <a:extLst>
                    <a:ext uri="{FF2B5EF4-FFF2-40B4-BE49-F238E27FC236}">
                      <a16:creationId xmlns:a16="http://schemas.microsoft.com/office/drawing/2014/main" id="{9067107F-612C-4FBC-AB06-113AA081A4C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3664139" y="2060920"/>
                  <a:ext cx="24372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63" name="Input penna 62">
                  <a:extLst>
                    <a:ext uri="{FF2B5EF4-FFF2-40B4-BE49-F238E27FC236}">
                      <a16:creationId xmlns:a16="http://schemas.microsoft.com/office/drawing/2014/main" id="{503CCF12-288C-4AC7-BE04-3B810C806FA8}"/>
                    </a:ext>
                  </a:extLst>
                </p14:cNvPr>
                <p14:cNvContentPartPr/>
                <p14:nvPr/>
              </p14:nvContentPartPr>
              <p14:xfrm>
                <a:off x="3947819" y="2069560"/>
                <a:ext cx="135000" cy="88200"/>
              </p14:xfrm>
            </p:contentPart>
          </mc:Choice>
          <mc:Fallback xmlns="">
            <p:pic>
              <p:nvPicPr>
                <p:cNvPr id="63" name="Input penna 62">
                  <a:extLst>
                    <a:ext uri="{FF2B5EF4-FFF2-40B4-BE49-F238E27FC236}">
                      <a16:creationId xmlns:a16="http://schemas.microsoft.com/office/drawing/2014/main" id="{503CCF12-288C-4AC7-BE04-3B810C806FA8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939179" y="2060920"/>
                  <a:ext cx="152640" cy="10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4" name="Input penna 63">
                  <a:extLst>
                    <a:ext uri="{FF2B5EF4-FFF2-40B4-BE49-F238E27FC236}">
                      <a16:creationId xmlns:a16="http://schemas.microsoft.com/office/drawing/2014/main" id="{73201BD1-81C6-48AC-A8FC-A85E972C7876}"/>
                    </a:ext>
                  </a:extLst>
                </p14:cNvPr>
                <p14:cNvContentPartPr/>
                <p14:nvPr/>
              </p14:nvContentPartPr>
              <p14:xfrm>
                <a:off x="4075619" y="2071000"/>
                <a:ext cx="298800" cy="92880"/>
              </p14:xfrm>
            </p:contentPart>
          </mc:Choice>
          <mc:Fallback xmlns="">
            <p:pic>
              <p:nvPicPr>
                <p:cNvPr id="64" name="Input penna 63">
                  <a:extLst>
                    <a:ext uri="{FF2B5EF4-FFF2-40B4-BE49-F238E27FC236}">
                      <a16:creationId xmlns:a16="http://schemas.microsoft.com/office/drawing/2014/main" id="{73201BD1-81C6-48AC-A8FC-A85E972C7876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066619" y="2062000"/>
                  <a:ext cx="31644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5" name="Input penna 64">
                  <a:extLst>
                    <a:ext uri="{FF2B5EF4-FFF2-40B4-BE49-F238E27FC236}">
                      <a16:creationId xmlns:a16="http://schemas.microsoft.com/office/drawing/2014/main" id="{F463A3A0-A9B1-4009-890D-3B3575916D32}"/>
                    </a:ext>
                  </a:extLst>
                </p14:cNvPr>
                <p14:cNvContentPartPr/>
                <p14:nvPr/>
              </p14:nvContentPartPr>
              <p14:xfrm>
                <a:off x="4412219" y="2078920"/>
                <a:ext cx="92880" cy="173880"/>
              </p14:xfrm>
            </p:contentPart>
          </mc:Choice>
          <mc:Fallback xmlns="">
            <p:pic>
              <p:nvPicPr>
                <p:cNvPr id="65" name="Input penna 64">
                  <a:extLst>
                    <a:ext uri="{FF2B5EF4-FFF2-40B4-BE49-F238E27FC236}">
                      <a16:creationId xmlns:a16="http://schemas.microsoft.com/office/drawing/2014/main" id="{F463A3A0-A9B1-4009-890D-3B3575916D32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403579" y="2069920"/>
                  <a:ext cx="11052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6" name="Input penna 65">
                  <a:extLst>
                    <a:ext uri="{FF2B5EF4-FFF2-40B4-BE49-F238E27FC236}">
                      <a16:creationId xmlns:a16="http://schemas.microsoft.com/office/drawing/2014/main" id="{50F964E2-C9E8-41BE-A27E-83C8B2AB123B}"/>
                    </a:ext>
                  </a:extLst>
                </p14:cNvPr>
                <p14:cNvContentPartPr/>
                <p14:nvPr/>
              </p14:nvContentPartPr>
              <p14:xfrm>
                <a:off x="4516259" y="2082160"/>
                <a:ext cx="101160" cy="91440"/>
              </p14:xfrm>
            </p:contentPart>
          </mc:Choice>
          <mc:Fallback xmlns="">
            <p:pic>
              <p:nvPicPr>
                <p:cNvPr id="66" name="Input penna 65">
                  <a:extLst>
                    <a:ext uri="{FF2B5EF4-FFF2-40B4-BE49-F238E27FC236}">
                      <a16:creationId xmlns:a16="http://schemas.microsoft.com/office/drawing/2014/main" id="{50F964E2-C9E8-41BE-A27E-83C8B2AB123B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507619" y="2073520"/>
                  <a:ext cx="118800" cy="10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67" name="Input penna 66">
                  <a:extLst>
                    <a:ext uri="{FF2B5EF4-FFF2-40B4-BE49-F238E27FC236}">
                      <a16:creationId xmlns:a16="http://schemas.microsoft.com/office/drawing/2014/main" id="{DA61FE2B-26B0-4669-980C-E158DBCF9A4E}"/>
                    </a:ext>
                  </a:extLst>
                </p14:cNvPr>
                <p14:cNvContentPartPr/>
                <p14:nvPr/>
              </p14:nvContentPartPr>
              <p14:xfrm>
                <a:off x="4659899" y="2059480"/>
                <a:ext cx="185400" cy="115560"/>
              </p14:xfrm>
            </p:contentPart>
          </mc:Choice>
          <mc:Fallback xmlns="">
            <p:pic>
              <p:nvPicPr>
                <p:cNvPr id="67" name="Input penna 66">
                  <a:extLst>
                    <a:ext uri="{FF2B5EF4-FFF2-40B4-BE49-F238E27FC236}">
                      <a16:creationId xmlns:a16="http://schemas.microsoft.com/office/drawing/2014/main" id="{DA61FE2B-26B0-4669-980C-E158DBCF9A4E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651259" y="2050840"/>
                  <a:ext cx="20304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68" name="Input penna 67">
                  <a:extLst>
                    <a:ext uri="{FF2B5EF4-FFF2-40B4-BE49-F238E27FC236}">
                      <a16:creationId xmlns:a16="http://schemas.microsoft.com/office/drawing/2014/main" id="{C688963B-56E7-4085-A381-B7A0E09E6F02}"/>
                    </a:ext>
                  </a:extLst>
                </p14:cNvPr>
                <p14:cNvContentPartPr/>
                <p14:nvPr/>
              </p14:nvContentPartPr>
              <p14:xfrm>
                <a:off x="4846019" y="2018080"/>
                <a:ext cx="8280" cy="3240"/>
              </p14:xfrm>
            </p:contentPart>
          </mc:Choice>
          <mc:Fallback xmlns="">
            <p:pic>
              <p:nvPicPr>
                <p:cNvPr id="68" name="Input penna 67">
                  <a:extLst>
                    <a:ext uri="{FF2B5EF4-FFF2-40B4-BE49-F238E27FC236}">
                      <a16:creationId xmlns:a16="http://schemas.microsoft.com/office/drawing/2014/main" id="{C688963B-56E7-4085-A381-B7A0E09E6F02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837379" y="2009440"/>
                  <a:ext cx="2592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69" name="Input penna 68">
                  <a:extLst>
                    <a:ext uri="{FF2B5EF4-FFF2-40B4-BE49-F238E27FC236}">
                      <a16:creationId xmlns:a16="http://schemas.microsoft.com/office/drawing/2014/main" id="{9A015E41-0D1B-4A58-8A2B-32854F080CAD}"/>
                    </a:ext>
                  </a:extLst>
                </p14:cNvPr>
                <p14:cNvContentPartPr/>
                <p14:nvPr/>
              </p14:nvContentPartPr>
              <p14:xfrm>
                <a:off x="4910099" y="2053720"/>
                <a:ext cx="425160" cy="140400"/>
              </p14:xfrm>
            </p:contentPart>
          </mc:Choice>
          <mc:Fallback xmlns="">
            <p:pic>
              <p:nvPicPr>
                <p:cNvPr id="69" name="Input penna 68">
                  <a:extLst>
                    <a:ext uri="{FF2B5EF4-FFF2-40B4-BE49-F238E27FC236}">
                      <a16:creationId xmlns:a16="http://schemas.microsoft.com/office/drawing/2014/main" id="{9A015E41-0D1B-4A58-8A2B-32854F080CAD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901459" y="2044720"/>
                  <a:ext cx="442800" cy="15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uppo 86">
            <a:extLst>
              <a:ext uri="{FF2B5EF4-FFF2-40B4-BE49-F238E27FC236}">
                <a16:creationId xmlns:a16="http://schemas.microsoft.com/office/drawing/2014/main" id="{A04FCC55-D0EE-4581-94AA-323B1A1182E1}"/>
              </a:ext>
            </a:extLst>
          </p:cNvPr>
          <p:cNvGrpSpPr/>
          <p:nvPr/>
        </p:nvGrpSpPr>
        <p:grpSpPr>
          <a:xfrm>
            <a:off x="1333139" y="2366200"/>
            <a:ext cx="1285200" cy="155160"/>
            <a:chOff x="1333139" y="2366200"/>
            <a:chExt cx="1285200" cy="15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1" name="Input penna 70">
                  <a:extLst>
                    <a:ext uri="{FF2B5EF4-FFF2-40B4-BE49-F238E27FC236}">
                      <a16:creationId xmlns:a16="http://schemas.microsoft.com/office/drawing/2014/main" id="{AC6FAAF3-6F2C-409E-BEA1-A62E2C5FA638}"/>
                    </a:ext>
                  </a:extLst>
                </p14:cNvPr>
                <p14:cNvContentPartPr/>
                <p14:nvPr/>
              </p14:nvContentPartPr>
              <p14:xfrm>
                <a:off x="1333139" y="2418760"/>
                <a:ext cx="226080" cy="93960"/>
              </p14:xfrm>
            </p:contentPart>
          </mc:Choice>
          <mc:Fallback xmlns="">
            <p:pic>
              <p:nvPicPr>
                <p:cNvPr id="71" name="Input penna 70">
                  <a:extLst>
                    <a:ext uri="{FF2B5EF4-FFF2-40B4-BE49-F238E27FC236}">
                      <a16:creationId xmlns:a16="http://schemas.microsoft.com/office/drawing/2014/main" id="{AC6FAAF3-6F2C-409E-BEA1-A62E2C5FA638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1324139" y="2410120"/>
                  <a:ext cx="24372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72" name="Input penna 71">
                  <a:extLst>
                    <a:ext uri="{FF2B5EF4-FFF2-40B4-BE49-F238E27FC236}">
                      <a16:creationId xmlns:a16="http://schemas.microsoft.com/office/drawing/2014/main" id="{502906E4-D1C7-467C-B8B7-B3C022031EB5}"/>
                    </a:ext>
                  </a:extLst>
                </p14:cNvPr>
                <p14:cNvContentPartPr/>
                <p14:nvPr/>
              </p14:nvContentPartPr>
              <p14:xfrm>
                <a:off x="1716899" y="2432800"/>
                <a:ext cx="132120" cy="88560"/>
              </p14:xfrm>
            </p:contentPart>
          </mc:Choice>
          <mc:Fallback xmlns="">
            <p:pic>
              <p:nvPicPr>
                <p:cNvPr id="72" name="Input penna 71">
                  <a:extLst>
                    <a:ext uri="{FF2B5EF4-FFF2-40B4-BE49-F238E27FC236}">
                      <a16:creationId xmlns:a16="http://schemas.microsoft.com/office/drawing/2014/main" id="{502906E4-D1C7-467C-B8B7-B3C022031EB5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1708259" y="2424160"/>
                  <a:ext cx="14976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73" name="Input penna 72">
                  <a:extLst>
                    <a:ext uri="{FF2B5EF4-FFF2-40B4-BE49-F238E27FC236}">
                      <a16:creationId xmlns:a16="http://schemas.microsoft.com/office/drawing/2014/main" id="{EA221052-4C4A-4565-8AD6-D6F548AA572A}"/>
                    </a:ext>
                  </a:extLst>
                </p14:cNvPr>
                <p14:cNvContentPartPr/>
                <p14:nvPr/>
              </p14:nvContentPartPr>
              <p14:xfrm>
                <a:off x="1825259" y="2366200"/>
                <a:ext cx="360" cy="9360"/>
              </p14:xfrm>
            </p:contentPart>
          </mc:Choice>
          <mc:Fallback xmlns="">
            <p:pic>
              <p:nvPicPr>
                <p:cNvPr id="73" name="Input penna 72">
                  <a:extLst>
                    <a:ext uri="{FF2B5EF4-FFF2-40B4-BE49-F238E27FC236}">
                      <a16:creationId xmlns:a16="http://schemas.microsoft.com/office/drawing/2014/main" id="{EA221052-4C4A-4565-8AD6-D6F548AA572A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1816259" y="2357560"/>
                  <a:ext cx="180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5B92E65A-EC6D-4D56-BDC1-D828E823FEFA}"/>
                    </a:ext>
                  </a:extLst>
                </p14:cNvPr>
                <p14:cNvContentPartPr/>
                <p14:nvPr/>
              </p14:nvContentPartPr>
              <p14:xfrm>
                <a:off x="1892579" y="2427040"/>
                <a:ext cx="53280" cy="9324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5B92E65A-EC6D-4D56-BDC1-D828E823FEFA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1883579" y="2418040"/>
                  <a:ext cx="7092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75" name="Input penna 74">
                  <a:extLst>
                    <a:ext uri="{FF2B5EF4-FFF2-40B4-BE49-F238E27FC236}">
                      <a16:creationId xmlns:a16="http://schemas.microsoft.com/office/drawing/2014/main" id="{C0679063-28A0-4EF8-80EC-21DFE457DCAA}"/>
                    </a:ext>
                  </a:extLst>
                </p14:cNvPr>
                <p14:cNvContentPartPr/>
                <p14:nvPr/>
              </p14:nvContentPartPr>
              <p14:xfrm>
                <a:off x="2005259" y="2380600"/>
                <a:ext cx="323640" cy="133560"/>
              </p14:xfrm>
            </p:contentPart>
          </mc:Choice>
          <mc:Fallback xmlns="">
            <p:pic>
              <p:nvPicPr>
                <p:cNvPr id="75" name="Input penna 74">
                  <a:extLst>
                    <a:ext uri="{FF2B5EF4-FFF2-40B4-BE49-F238E27FC236}">
                      <a16:creationId xmlns:a16="http://schemas.microsoft.com/office/drawing/2014/main" id="{C0679063-28A0-4EF8-80EC-21DFE457DCAA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1996619" y="2371960"/>
                  <a:ext cx="34128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76" name="Input penna 75">
                  <a:extLst>
                    <a:ext uri="{FF2B5EF4-FFF2-40B4-BE49-F238E27FC236}">
                      <a16:creationId xmlns:a16="http://schemas.microsoft.com/office/drawing/2014/main" id="{C4DD1427-5807-4881-B4F0-F4B26DDE82FD}"/>
                    </a:ext>
                  </a:extLst>
                </p14:cNvPr>
                <p14:cNvContentPartPr/>
                <p14:nvPr/>
              </p14:nvContentPartPr>
              <p14:xfrm>
                <a:off x="2314139" y="2366200"/>
                <a:ext cx="2520" cy="360"/>
              </p14:xfrm>
            </p:contentPart>
          </mc:Choice>
          <mc:Fallback xmlns="">
            <p:pic>
              <p:nvPicPr>
                <p:cNvPr id="76" name="Input penna 75">
                  <a:extLst>
                    <a:ext uri="{FF2B5EF4-FFF2-40B4-BE49-F238E27FC236}">
                      <a16:creationId xmlns:a16="http://schemas.microsoft.com/office/drawing/2014/main" id="{C4DD1427-5807-4881-B4F0-F4B26DDE82F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305499" y="2357560"/>
                  <a:ext cx="201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7" name="Input penna 76">
                  <a:extLst>
                    <a:ext uri="{FF2B5EF4-FFF2-40B4-BE49-F238E27FC236}">
                      <a16:creationId xmlns:a16="http://schemas.microsoft.com/office/drawing/2014/main" id="{0EED9D59-0499-464E-BC82-97685749280C}"/>
                    </a:ext>
                  </a:extLst>
                </p14:cNvPr>
                <p14:cNvContentPartPr/>
                <p14:nvPr/>
              </p14:nvContentPartPr>
              <p14:xfrm>
                <a:off x="2362379" y="2435320"/>
                <a:ext cx="88200" cy="67680"/>
              </p14:xfrm>
            </p:contentPart>
          </mc:Choice>
          <mc:Fallback xmlns="">
            <p:pic>
              <p:nvPicPr>
                <p:cNvPr id="77" name="Input penna 76">
                  <a:extLst>
                    <a:ext uri="{FF2B5EF4-FFF2-40B4-BE49-F238E27FC236}">
                      <a16:creationId xmlns:a16="http://schemas.microsoft.com/office/drawing/2014/main" id="{0EED9D59-0499-464E-BC82-97685749280C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2353379" y="2426320"/>
                  <a:ext cx="105840" cy="8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8" name="Input penna 77">
                  <a:extLst>
                    <a:ext uri="{FF2B5EF4-FFF2-40B4-BE49-F238E27FC236}">
                      <a16:creationId xmlns:a16="http://schemas.microsoft.com/office/drawing/2014/main" id="{06B8220F-2BEA-4971-A3F8-D2F749815C5F}"/>
                    </a:ext>
                  </a:extLst>
                </p14:cNvPr>
                <p14:cNvContentPartPr/>
                <p14:nvPr/>
              </p14:nvContentPartPr>
              <p14:xfrm>
                <a:off x="2604659" y="2449000"/>
                <a:ext cx="2520" cy="1440"/>
              </p14:xfrm>
            </p:contentPart>
          </mc:Choice>
          <mc:Fallback xmlns="">
            <p:pic>
              <p:nvPicPr>
                <p:cNvPr id="78" name="Input penna 77">
                  <a:extLst>
                    <a:ext uri="{FF2B5EF4-FFF2-40B4-BE49-F238E27FC236}">
                      <a16:creationId xmlns:a16="http://schemas.microsoft.com/office/drawing/2014/main" id="{06B8220F-2BEA-4971-A3F8-D2F749815C5F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595659" y="2440360"/>
                  <a:ext cx="2016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79" name="Input penna 78">
                  <a:extLst>
                    <a:ext uri="{FF2B5EF4-FFF2-40B4-BE49-F238E27FC236}">
                      <a16:creationId xmlns:a16="http://schemas.microsoft.com/office/drawing/2014/main" id="{FB19AAF5-CCEB-4405-965C-B2180E44CEC7}"/>
                    </a:ext>
                  </a:extLst>
                </p14:cNvPr>
                <p14:cNvContentPartPr/>
                <p14:nvPr/>
              </p14:nvContentPartPr>
              <p14:xfrm>
                <a:off x="2616899" y="2506600"/>
                <a:ext cx="1440" cy="2520"/>
              </p14:xfrm>
            </p:contentPart>
          </mc:Choice>
          <mc:Fallback xmlns="">
            <p:pic>
              <p:nvPicPr>
                <p:cNvPr id="79" name="Input penna 78">
                  <a:extLst>
                    <a:ext uri="{FF2B5EF4-FFF2-40B4-BE49-F238E27FC236}">
                      <a16:creationId xmlns:a16="http://schemas.microsoft.com/office/drawing/2014/main" id="{FB19AAF5-CCEB-4405-965C-B2180E44CEC7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08259" y="2497960"/>
                  <a:ext cx="19080" cy="20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0" name="Gruppo 99">
            <a:extLst>
              <a:ext uri="{FF2B5EF4-FFF2-40B4-BE49-F238E27FC236}">
                <a16:creationId xmlns:a16="http://schemas.microsoft.com/office/drawing/2014/main" id="{A71C4F52-8450-4E0B-BFA4-C131A6BF373E}"/>
              </a:ext>
            </a:extLst>
          </p:cNvPr>
          <p:cNvGrpSpPr/>
          <p:nvPr/>
        </p:nvGrpSpPr>
        <p:grpSpPr>
          <a:xfrm>
            <a:off x="2803019" y="2303920"/>
            <a:ext cx="1936800" cy="268200"/>
            <a:chOff x="2803019" y="2303920"/>
            <a:chExt cx="1936800" cy="26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0" name="Input penna 79">
                  <a:extLst>
                    <a:ext uri="{FF2B5EF4-FFF2-40B4-BE49-F238E27FC236}">
                      <a16:creationId xmlns:a16="http://schemas.microsoft.com/office/drawing/2014/main" id="{4C9EAB34-FDC6-43A3-9680-2DB66326BA0A}"/>
                    </a:ext>
                  </a:extLst>
                </p14:cNvPr>
                <p14:cNvContentPartPr/>
                <p14:nvPr/>
              </p14:nvContentPartPr>
              <p14:xfrm>
                <a:off x="2803019" y="2432800"/>
                <a:ext cx="15840" cy="136440"/>
              </p14:xfrm>
            </p:contentPart>
          </mc:Choice>
          <mc:Fallback xmlns="">
            <p:pic>
              <p:nvPicPr>
                <p:cNvPr id="80" name="Input penna 79">
                  <a:extLst>
                    <a:ext uri="{FF2B5EF4-FFF2-40B4-BE49-F238E27FC236}">
                      <a16:creationId xmlns:a16="http://schemas.microsoft.com/office/drawing/2014/main" id="{4C9EAB34-FDC6-43A3-9680-2DB66326BA0A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2794379" y="2424160"/>
                  <a:ext cx="3348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1" name="Input penna 80">
                  <a:extLst>
                    <a:ext uri="{FF2B5EF4-FFF2-40B4-BE49-F238E27FC236}">
                      <a16:creationId xmlns:a16="http://schemas.microsoft.com/office/drawing/2014/main" id="{806B3CCD-B3A4-4D44-A484-97C63EDFFC94}"/>
                    </a:ext>
                  </a:extLst>
                </p14:cNvPr>
                <p14:cNvContentPartPr/>
                <p14:nvPr/>
              </p14:nvContentPartPr>
              <p14:xfrm>
                <a:off x="2804099" y="2420920"/>
                <a:ext cx="112680" cy="64080"/>
              </p14:xfrm>
            </p:contentPart>
          </mc:Choice>
          <mc:Fallback xmlns="">
            <p:pic>
              <p:nvPicPr>
                <p:cNvPr id="81" name="Input penna 80">
                  <a:extLst>
                    <a:ext uri="{FF2B5EF4-FFF2-40B4-BE49-F238E27FC236}">
                      <a16:creationId xmlns:a16="http://schemas.microsoft.com/office/drawing/2014/main" id="{806B3CCD-B3A4-4D44-A484-97C63EDFFC9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2795459" y="2411920"/>
                  <a:ext cx="130320" cy="8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28D31C04-7514-4CC0-8B37-633B7104E576}"/>
                    </a:ext>
                  </a:extLst>
                </p14:cNvPr>
                <p14:cNvContentPartPr/>
                <p14:nvPr/>
              </p14:nvContentPartPr>
              <p14:xfrm>
                <a:off x="2971859" y="2432800"/>
                <a:ext cx="5040" cy="6300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28D31C04-7514-4CC0-8B37-633B7104E576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2963219" y="2424160"/>
                  <a:ext cx="2268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3" name="Input penna 82">
                  <a:extLst>
                    <a:ext uri="{FF2B5EF4-FFF2-40B4-BE49-F238E27FC236}">
                      <a16:creationId xmlns:a16="http://schemas.microsoft.com/office/drawing/2014/main" id="{83F4D073-C09E-4A55-B9B1-702CF267A2E1}"/>
                    </a:ext>
                  </a:extLst>
                </p14:cNvPr>
                <p14:cNvContentPartPr/>
                <p14:nvPr/>
              </p14:nvContentPartPr>
              <p14:xfrm>
                <a:off x="2973659" y="2338120"/>
                <a:ext cx="16200" cy="2520"/>
              </p14:xfrm>
            </p:contentPart>
          </mc:Choice>
          <mc:Fallback xmlns="">
            <p:pic>
              <p:nvPicPr>
                <p:cNvPr id="83" name="Input penna 82">
                  <a:extLst>
                    <a:ext uri="{FF2B5EF4-FFF2-40B4-BE49-F238E27FC236}">
                      <a16:creationId xmlns:a16="http://schemas.microsoft.com/office/drawing/2014/main" id="{83F4D073-C09E-4A55-B9B1-702CF267A2E1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964659" y="2329120"/>
                  <a:ext cx="338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4" name="Input penna 83">
                  <a:extLst>
                    <a:ext uri="{FF2B5EF4-FFF2-40B4-BE49-F238E27FC236}">
                      <a16:creationId xmlns:a16="http://schemas.microsoft.com/office/drawing/2014/main" id="{8B46DE6B-91ED-4771-B093-2DDEF04E0AC2}"/>
                    </a:ext>
                  </a:extLst>
                </p14:cNvPr>
                <p14:cNvContentPartPr/>
                <p14:nvPr/>
              </p14:nvContentPartPr>
              <p14:xfrm>
                <a:off x="3063299" y="2432800"/>
                <a:ext cx="105840" cy="86040"/>
              </p14:xfrm>
            </p:contentPart>
          </mc:Choice>
          <mc:Fallback xmlns="">
            <p:pic>
              <p:nvPicPr>
                <p:cNvPr id="84" name="Input penna 83">
                  <a:extLst>
                    <a:ext uri="{FF2B5EF4-FFF2-40B4-BE49-F238E27FC236}">
                      <a16:creationId xmlns:a16="http://schemas.microsoft.com/office/drawing/2014/main" id="{8B46DE6B-91ED-4771-B093-2DDEF04E0AC2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3054299" y="2424160"/>
                  <a:ext cx="12348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6D3CA328-7601-412B-B8C7-D4260CB3A19B}"/>
                    </a:ext>
                  </a:extLst>
                </p14:cNvPr>
                <p14:cNvContentPartPr/>
                <p14:nvPr/>
              </p14:nvContentPartPr>
              <p14:xfrm>
                <a:off x="3075539" y="2330920"/>
                <a:ext cx="51840" cy="4176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6D3CA328-7601-412B-B8C7-D4260CB3A19B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3066539" y="2322280"/>
                  <a:ext cx="69480" cy="5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8" name="Input penna 87">
                  <a:extLst>
                    <a:ext uri="{FF2B5EF4-FFF2-40B4-BE49-F238E27FC236}">
                      <a16:creationId xmlns:a16="http://schemas.microsoft.com/office/drawing/2014/main" id="{2E085725-5AE2-45A2-8B6C-7295141FAAFF}"/>
                    </a:ext>
                  </a:extLst>
                </p14:cNvPr>
                <p14:cNvContentPartPr/>
                <p14:nvPr/>
              </p14:nvContentPartPr>
              <p14:xfrm>
                <a:off x="3318899" y="2332720"/>
                <a:ext cx="222480" cy="161280"/>
              </p14:xfrm>
            </p:contentPart>
          </mc:Choice>
          <mc:Fallback xmlns="">
            <p:pic>
              <p:nvPicPr>
                <p:cNvPr id="88" name="Input penna 87">
                  <a:extLst>
                    <a:ext uri="{FF2B5EF4-FFF2-40B4-BE49-F238E27FC236}">
                      <a16:creationId xmlns:a16="http://schemas.microsoft.com/office/drawing/2014/main" id="{2E085725-5AE2-45A2-8B6C-7295141FAAFF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3309899" y="2323720"/>
                  <a:ext cx="24012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9" name="Input penna 88">
                  <a:extLst>
                    <a:ext uri="{FF2B5EF4-FFF2-40B4-BE49-F238E27FC236}">
                      <a16:creationId xmlns:a16="http://schemas.microsoft.com/office/drawing/2014/main" id="{DC1422EF-5248-4DF2-8444-4D7E89EB22E4}"/>
                    </a:ext>
                  </a:extLst>
                </p14:cNvPr>
                <p14:cNvContentPartPr/>
                <p14:nvPr/>
              </p14:nvContentPartPr>
              <p14:xfrm>
                <a:off x="3523019" y="2338120"/>
                <a:ext cx="2520" cy="1440"/>
              </p14:xfrm>
            </p:contentPart>
          </mc:Choice>
          <mc:Fallback xmlns="">
            <p:pic>
              <p:nvPicPr>
                <p:cNvPr id="89" name="Input penna 88">
                  <a:extLst>
                    <a:ext uri="{FF2B5EF4-FFF2-40B4-BE49-F238E27FC236}">
                      <a16:creationId xmlns:a16="http://schemas.microsoft.com/office/drawing/2014/main" id="{DC1422EF-5248-4DF2-8444-4D7E89EB22E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514019" y="2329120"/>
                  <a:ext cx="2016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90" name="Input penna 89">
                  <a:extLst>
                    <a:ext uri="{FF2B5EF4-FFF2-40B4-BE49-F238E27FC236}">
                      <a16:creationId xmlns:a16="http://schemas.microsoft.com/office/drawing/2014/main" id="{52023C4A-39B7-4A6F-A81F-5615AFA326C0}"/>
                    </a:ext>
                  </a:extLst>
                </p14:cNvPr>
                <p14:cNvContentPartPr/>
                <p14:nvPr/>
              </p14:nvContentPartPr>
              <p14:xfrm>
                <a:off x="3595739" y="2399680"/>
                <a:ext cx="60120" cy="124560"/>
              </p14:xfrm>
            </p:contentPart>
          </mc:Choice>
          <mc:Fallback xmlns="">
            <p:pic>
              <p:nvPicPr>
                <p:cNvPr id="90" name="Input penna 89">
                  <a:extLst>
                    <a:ext uri="{FF2B5EF4-FFF2-40B4-BE49-F238E27FC236}">
                      <a16:creationId xmlns:a16="http://schemas.microsoft.com/office/drawing/2014/main" id="{52023C4A-39B7-4A6F-A81F-5615AFA326C0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3587099" y="2390680"/>
                  <a:ext cx="7776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91" name="Input penna 90">
                  <a:extLst>
                    <a:ext uri="{FF2B5EF4-FFF2-40B4-BE49-F238E27FC236}">
                      <a16:creationId xmlns:a16="http://schemas.microsoft.com/office/drawing/2014/main" id="{81ECCA85-E0F6-4301-BCA2-0AC66B4ED7B7}"/>
                    </a:ext>
                  </a:extLst>
                </p14:cNvPr>
                <p14:cNvContentPartPr/>
                <p14:nvPr/>
              </p14:nvContentPartPr>
              <p14:xfrm>
                <a:off x="3679619" y="2416600"/>
                <a:ext cx="118440" cy="64800"/>
              </p14:xfrm>
            </p:contentPart>
          </mc:Choice>
          <mc:Fallback xmlns="">
            <p:pic>
              <p:nvPicPr>
                <p:cNvPr id="91" name="Input penna 90">
                  <a:extLst>
                    <a:ext uri="{FF2B5EF4-FFF2-40B4-BE49-F238E27FC236}">
                      <a16:creationId xmlns:a16="http://schemas.microsoft.com/office/drawing/2014/main" id="{81ECCA85-E0F6-4301-BCA2-0AC66B4ED7B7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3670979" y="2407960"/>
                  <a:ext cx="13608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92" name="Input penna 91">
                  <a:extLst>
                    <a:ext uri="{FF2B5EF4-FFF2-40B4-BE49-F238E27FC236}">
                      <a16:creationId xmlns:a16="http://schemas.microsoft.com/office/drawing/2014/main" id="{62483EFA-43D8-477C-A665-5CF02632A7C7}"/>
                    </a:ext>
                  </a:extLst>
                </p14:cNvPr>
                <p14:cNvContentPartPr/>
                <p14:nvPr/>
              </p14:nvContentPartPr>
              <p14:xfrm>
                <a:off x="3896339" y="2410840"/>
                <a:ext cx="365760" cy="77400"/>
              </p14:xfrm>
            </p:contentPart>
          </mc:Choice>
          <mc:Fallback xmlns="">
            <p:pic>
              <p:nvPicPr>
                <p:cNvPr id="92" name="Input penna 91">
                  <a:extLst>
                    <a:ext uri="{FF2B5EF4-FFF2-40B4-BE49-F238E27FC236}">
                      <a16:creationId xmlns:a16="http://schemas.microsoft.com/office/drawing/2014/main" id="{62483EFA-43D8-477C-A665-5CF02632A7C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3887339" y="2401840"/>
                  <a:ext cx="3834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94" name="Input penna 93">
                  <a:extLst>
                    <a:ext uri="{FF2B5EF4-FFF2-40B4-BE49-F238E27FC236}">
                      <a16:creationId xmlns:a16="http://schemas.microsoft.com/office/drawing/2014/main" id="{6E64D45F-3C42-4874-8A48-54DE2BCCE8F8}"/>
                    </a:ext>
                  </a:extLst>
                </p14:cNvPr>
                <p14:cNvContentPartPr/>
                <p14:nvPr/>
              </p14:nvContentPartPr>
              <p14:xfrm>
                <a:off x="4027739" y="2394640"/>
                <a:ext cx="19080" cy="7560"/>
              </p14:xfrm>
            </p:contentPart>
          </mc:Choice>
          <mc:Fallback xmlns="">
            <p:pic>
              <p:nvPicPr>
                <p:cNvPr id="94" name="Input penna 93">
                  <a:extLst>
                    <a:ext uri="{FF2B5EF4-FFF2-40B4-BE49-F238E27FC236}">
                      <a16:creationId xmlns:a16="http://schemas.microsoft.com/office/drawing/2014/main" id="{6E64D45F-3C42-4874-8A48-54DE2BCCE8F8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4018739" y="2385640"/>
                  <a:ext cx="3672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96" name="Input penna 95">
                  <a:extLst>
                    <a:ext uri="{FF2B5EF4-FFF2-40B4-BE49-F238E27FC236}">
                      <a16:creationId xmlns:a16="http://schemas.microsoft.com/office/drawing/2014/main" id="{FE18B7AC-1980-429A-8533-794BA18A8B4F}"/>
                    </a:ext>
                  </a:extLst>
                </p14:cNvPr>
                <p14:cNvContentPartPr/>
                <p14:nvPr/>
              </p14:nvContentPartPr>
              <p14:xfrm>
                <a:off x="4311059" y="2406880"/>
                <a:ext cx="93600" cy="165240"/>
              </p14:xfrm>
            </p:contentPart>
          </mc:Choice>
          <mc:Fallback xmlns="">
            <p:pic>
              <p:nvPicPr>
                <p:cNvPr id="96" name="Input penna 95">
                  <a:extLst>
                    <a:ext uri="{FF2B5EF4-FFF2-40B4-BE49-F238E27FC236}">
                      <a16:creationId xmlns:a16="http://schemas.microsoft.com/office/drawing/2014/main" id="{FE18B7AC-1980-429A-8533-794BA18A8B4F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4302419" y="2397880"/>
                  <a:ext cx="11124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CB07D3FF-FCAF-41E6-919C-7465E198B862}"/>
                    </a:ext>
                  </a:extLst>
                </p14:cNvPr>
                <p14:cNvContentPartPr/>
                <p14:nvPr/>
              </p14:nvContentPartPr>
              <p14:xfrm>
                <a:off x="4417259" y="2409400"/>
                <a:ext cx="136800" cy="10908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CB07D3FF-FCAF-41E6-919C-7465E198B862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4408259" y="2400760"/>
                  <a:ext cx="1544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70B2FFBB-CDB1-4D77-B230-432B45DEAA3B}"/>
                    </a:ext>
                  </a:extLst>
                </p14:cNvPr>
                <p14:cNvContentPartPr/>
                <p14:nvPr/>
              </p14:nvContentPartPr>
              <p14:xfrm>
                <a:off x="4599419" y="2343160"/>
                <a:ext cx="140400" cy="138240"/>
              </p14:xfrm>
            </p:contentPart>
          </mc:Choice>
          <mc:Fallback xmlns=""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70B2FFBB-CDB1-4D77-B230-432B45DEAA3B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4590419" y="2334160"/>
                  <a:ext cx="15804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99" name="Input penna 98">
                  <a:extLst>
                    <a:ext uri="{FF2B5EF4-FFF2-40B4-BE49-F238E27FC236}">
                      <a16:creationId xmlns:a16="http://schemas.microsoft.com/office/drawing/2014/main" id="{E865EC0E-5F41-4026-AA37-213DA868E07F}"/>
                    </a:ext>
                  </a:extLst>
                </p14:cNvPr>
                <p14:cNvContentPartPr/>
                <p14:nvPr/>
              </p14:nvContentPartPr>
              <p14:xfrm>
                <a:off x="4690139" y="2303920"/>
                <a:ext cx="20520" cy="6480"/>
              </p14:xfrm>
            </p:contentPart>
          </mc:Choice>
          <mc:Fallback xmlns="">
            <p:pic>
              <p:nvPicPr>
                <p:cNvPr id="99" name="Input penna 98">
                  <a:extLst>
                    <a:ext uri="{FF2B5EF4-FFF2-40B4-BE49-F238E27FC236}">
                      <a16:creationId xmlns:a16="http://schemas.microsoft.com/office/drawing/2014/main" id="{E865EC0E-5F41-4026-AA37-213DA868E07F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4681499" y="2294920"/>
                  <a:ext cx="38160" cy="2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uppo 103">
            <a:extLst>
              <a:ext uri="{FF2B5EF4-FFF2-40B4-BE49-F238E27FC236}">
                <a16:creationId xmlns:a16="http://schemas.microsoft.com/office/drawing/2014/main" id="{6F31156C-2CBB-4381-ABC1-FB081D968667}"/>
              </a:ext>
            </a:extLst>
          </p:cNvPr>
          <p:cNvGrpSpPr/>
          <p:nvPr/>
        </p:nvGrpSpPr>
        <p:grpSpPr>
          <a:xfrm>
            <a:off x="849659" y="2788120"/>
            <a:ext cx="242280" cy="155880"/>
            <a:chOff x="849659" y="2788120"/>
            <a:chExt cx="24228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02" name="Input penna 101">
                  <a:extLst>
                    <a:ext uri="{FF2B5EF4-FFF2-40B4-BE49-F238E27FC236}">
                      <a16:creationId xmlns:a16="http://schemas.microsoft.com/office/drawing/2014/main" id="{1CBABD83-A741-41AC-8C5D-F852BC2D710D}"/>
                    </a:ext>
                  </a:extLst>
                </p14:cNvPr>
                <p14:cNvContentPartPr/>
                <p14:nvPr/>
              </p14:nvContentPartPr>
              <p14:xfrm>
                <a:off x="849659" y="2788120"/>
                <a:ext cx="140400" cy="155880"/>
              </p14:xfrm>
            </p:contentPart>
          </mc:Choice>
          <mc:Fallback xmlns="">
            <p:pic>
              <p:nvPicPr>
                <p:cNvPr id="102" name="Input penna 101">
                  <a:extLst>
                    <a:ext uri="{FF2B5EF4-FFF2-40B4-BE49-F238E27FC236}">
                      <a16:creationId xmlns:a16="http://schemas.microsoft.com/office/drawing/2014/main" id="{1CBABD83-A741-41AC-8C5D-F852BC2D710D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841019" y="2779480"/>
                  <a:ext cx="15804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03" name="Input penna 102">
                  <a:extLst>
                    <a:ext uri="{FF2B5EF4-FFF2-40B4-BE49-F238E27FC236}">
                      <a16:creationId xmlns:a16="http://schemas.microsoft.com/office/drawing/2014/main" id="{08EC9060-9166-43B4-AB01-A9638A49463B}"/>
                    </a:ext>
                  </a:extLst>
                </p14:cNvPr>
                <p14:cNvContentPartPr/>
                <p14:nvPr/>
              </p14:nvContentPartPr>
              <p14:xfrm>
                <a:off x="1079699" y="2911240"/>
                <a:ext cx="12240" cy="5400"/>
              </p14:xfrm>
            </p:contentPart>
          </mc:Choice>
          <mc:Fallback xmlns="">
            <p:pic>
              <p:nvPicPr>
                <p:cNvPr id="103" name="Input penna 102">
                  <a:extLst>
                    <a:ext uri="{FF2B5EF4-FFF2-40B4-BE49-F238E27FC236}">
                      <a16:creationId xmlns:a16="http://schemas.microsoft.com/office/drawing/2014/main" id="{08EC9060-9166-43B4-AB01-A9638A49463B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1070699" y="2902600"/>
                  <a:ext cx="29880" cy="23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0" name="Gruppo 109">
            <a:extLst>
              <a:ext uri="{FF2B5EF4-FFF2-40B4-BE49-F238E27FC236}">
                <a16:creationId xmlns:a16="http://schemas.microsoft.com/office/drawing/2014/main" id="{AE1F28F0-FDEE-43CD-A6B3-D69C619DCAC5}"/>
              </a:ext>
            </a:extLst>
          </p:cNvPr>
          <p:cNvGrpSpPr/>
          <p:nvPr/>
        </p:nvGrpSpPr>
        <p:grpSpPr>
          <a:xfrm>
            <a:off x="1390019" y="2778040"/>
            <a:ext cx="642240" cy="267480"/>
            <a:chOff x="1390019" y="2778040"/>
            <a:chExt cx="642240" cy="26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05" name="Input penna 104">
                  <a:extLst>
                    <a:ext uri="{FF2B5EF4-FFF2-40B4-BE49-F238E27FC236}">
                      <a16:creationId xmlns:a16="http://schemas.microsoft.com/office/drawing/2014/main" id="{8951D210-0038-44A6-91BA-8FE5C7A16A73}"/>
                    </a:ext>
                  </a:extLst>
                </p14:cNvPr>
                <p14:cNvContentPartPr/>
                <p14:nvPr/>
              </p14:nvContentPartPr>
              <p14:xfrm>
                <a:off x="1395059" y="2778040"/>
                <a:ext cx="106560" cy="172440"/>
              </p14:xfrm>
            </p:contentPart>
          </mc:Choice>
          <mc:Fallback xmlns="">
            <p:pic>
              <p:nvPicPr>
                <p:cNvPr id="105" name="Input penna 104">
                  <a:extLst>
                    <a:ext uri="{FF2B5EF4-FFF2-40B4-BE49-F238E27FC236}">
                      <a16:creationId xmlns:a16="http://schemas.microsoft.com/office/drawing/2014/main" id="{8951D210-0038-44A6-91BA-8FE5C7A16A73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1386419" y="2769040"/>
                  <a:ext cx="12420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06" name="Input penna 105">
                  <a:extLst>
                    <a:ext uri="{FF2B5EF4-FFF2-40B4-BE49-F238E27FC236}">
                      <a16:creationId xmlns:a16="http://schemas.microsoft.com/office/drawing/2014/main" id="{E057CD83-A922-4F7C-9887-58816AB355DD}"/>
                    </a:ext>
                  </a:extLst>
                </p14:cNvPr>
                <p14:cNvContentPartPr/>
                <p14:nvPr/>
              </p14:nvContentPartPr>
              <p14:xfrm>
                <a:off x="1390019" y="2858680"/>
                <a:ext cx="110160" cy="17640"/>
              </p14:xfrm>
            </p:contentPart>
          </mc:Choice>
          <mc:Fallback xmlns="">
            <p:pic>
              <p:nvPicPr>
                <p:cNvPr id="106" name="Input penna 105">
                  <a:extLst>
                    <a:ext uri="{FF2B5EF4-FFF2-40B4-BE49-F238E27FC236}">
                      <a16:creationId xmlns:a16="http://schemas.microsoft.com/office/drawing/2014/main" id="{E057CD83-A922-4F7C-9887-58816AB355DD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1381379" y="2850040"/>
                  <a:ext cx="12780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07" name="Input penna 106">
                  <a:extLst>
                    <a:ext uri="{FF2B5EF4-FFF2-40B4-BE49-F238E27FC236}">
                      <a16:creationId xmlns:a16="http://schemas.microsoft.com/office/drawing/2014/main" id="{5B2555EA-3A69-4533-BF83-B0E250278C40}"/>
                    </a:ext>
                  </a:extLst>
                </p14:cNvPr>
                <p14:cNvContentPartPr/>
                <p14:nvPr/>
              </p14:nvContentPartPr>
              <p14:xfrm>
                <a:off x="1393619" y="2797120"/>
                <a:ext cx="102240" cy="360"/>
              </p14:xfrm>
            </p:contentPart>
          </mc:Choice>
          <mc:Fallback xmlns="">
            <p:pic>
              <p:nvPicPr>
                <p:cNvPr id="107" name="Input penna 106">
                  <a:extLst>
                    <a:ext uri="{FF2B5EF4-FFF2-40B4-BE49-F238E27FC236}">
                      <a16:creationId xmlns:a16="http://schemas.microsoft.com/office/drawing/2014/main" id="{5B2555EA-3A69-4533-BF83-B0E250278C40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1384619" y="2788480"/>
                  <a:ext cx="1198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08" name="Input penna 107">
                  <a:extLst>
                    <a:ext uri="{FF2B5EF4-FFF2-40B4-BE49-F238E27FC236}">
                      <a16:creationId xmlns:a16="http://schemas.microsoft.com/office/drawing/2014/main" id="{F8E233C2-1FE6-4BA5-991C-83F07272C72E}"/>
                    </a:ext>
                  </a:extLst>
                </p14:cNvPr>
                <p14:cNvContentPartPr/>
                <p14:nvPr/>
              </p14:nvContentPartPr>
              <p14:xfrm>
                <a:off x="1587299" y="2841400"/>
                <a:ext cx="102600" cy="204120"/>
              </p14:xfrm>
            </p:contentPart>
          </mc:Choice>
          <mc:Fallback xmlns="">
            <p:pic>
              <p:nvPicPr>
                <p:cNvPr id="108" name="Input penna 107">
                  <a:extLst>
                    <a:ext uri="{FF2B5EF4-FFF2-40B4-BE49-F238E27FC236}">
                      <a16:creationId xmlns:a16="http://schemas.microsoft.com/office/drawing/2014/main" id="{F8E233C2-1FE6-4BA5-991C-83F07272C72E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1578659" y="2832400"/>
                  <a:ext cx="12024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09" name="Input penna 108">
                  <a:extLst>
                    <a:ext uri="{FF2B5EF4-FFF2-40B4-BE49-F238E27FC236}">
                      <a16:creationId xmlns:a16="http://schemas.microsoft.com/office/drawing/2014/main" id="{D4A04F34-75AB-4954-86C7-FD08F4BBA47D}"/>
                    </a:ext>
                  </a:extLst>
                </p14:cNvPr>
                <p14:cNvContentPartPr/>
                <p14:nvPr/>
              </p14:nvContentPartPr>
              <p14:xfrm>
                <a:off x="1743539" y="2854720"/>
                <a:ext cx="288720" cy="106200"/>
              </p14:xfrm>
            </p:contentPart>
          </mc:Choice>
          <mc:Fallback xmlns="">
            <p:pic>
              <p:nvPicPr>
                <p:cNvPr id="109" name="Input penna 108">
                  <a:extLst>
                    <a:ext uri="{FF2B5EF4-FFF2-40B4-BE49-F238E27FC236}">
                      <a16:creationId xmlns:a16="http://schemas.microsoft.com/office/drawing/2014/main" id="{D4A04F34-75AB-4954-86C7-FD08F4BBA47D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1734539" y="2846080"/>
                  <a:ext cx="306360" cy="123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uppo 114">
            <a:extLst>
              <a:ext uri="{FF2B5EF4-FFF2-40B4-BE49-F238E27FC236}">
                <a16:creationId xmlns:a16="http://schemas.microsoft.com/office/drawing/2014/main" id="{FB3F88E7-3BE4-4D3D-B173-0B2D2D28D8FF}"/>
              </a:ext>
            </a:extLst>
          </p:cNvPr>
          <p:cNvGrpSpPr/>
          <p:nvPr/>
        </p:nvGrpSpPr>
        <p:grpSpPr>
          <a:xfrm>
            <a:off x="2237819" y="2820520"/>
            <a:ext cx="899640" cy="134280"/>
            <a:chOff x="2237819" y="2820520"/>
            <a:chExt cx="899640" cy="134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11" name="Input penna 110">
                  <a:extLst>
                    <a:ext uri="{FF2B5EF4-FFF2-40B4-BE49-F238E27FC236}">
                      <a16:creationId xmlns:a16="http://schemas.microsoft.com/office/drawing/2014/main" id="{407323F5-5DE8-4B77-A3F3-FFDEBEC0E7A5}"/>
                    </a:ext>
                  </a:extLst>
                </p14:cNvPr>
                <p14:cNvContentPartPr/>
                <p14:nvPr/>
              </p14:nvContentPartPr>
              <p14:xfrm>
                <a:off x="2237819" y="2821600"/>
                <a:ext cx="225720" cy="133200"/>
              </p14:xfrm>
            </p:contentPart>
          </mc:Choice>
          <mc:Fallback xmlns="">
            <p:pic>
              <p:nvPicPr>
                <p:cNvPr id="111" name="Input penna 110">
                  <a:extLst>
                    <a:ext uri="{FF2B5EF4-FFF2-40B4-BE49-F238E27FC236}">
                      <a16:creationId xmlns:a16="http://schemas.microsoft.com/office/drawing/2014/main" id="{407323F5-5DE8-4B77-A3F3-FFDEBEC0E7A5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2229179" y="2812600"/>
                  <a:ext cx="243360" cy="15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12" name="Input penna 111">
                  <a:extLst>
                    <a:ext uri="{FF2B5EF4-FFF2-40B4-BE49-F238E27FC236}">
                      <a16:creationId xmlns:a16="http://schemas.microsoft.com/office/drawing/2014/main" id="{ABFEF277-A1F7-4F9A-85B5-686BBD02F3CE}"/>
                    </a:ext>
                  </a:extLst>
                </p14:cNvPr>
                <p14:cNvContentPartPr/>
                <p14:nvPr/>
              </p14:nvContentPartPr>
              <p14:xfrm>
                <a:off x="2529419" y="2820520"/>
                <a:ext cx="135000" cy="102960"/>
              </p14:xfrm>
            </p:contentPart>
          </mc:Choice>
          <mc:Fallback xmlns="">
            <p:pic>
              <p:nvPicPr>
                <p:cNvPr id="112" name="Input penna 111">
                  <a:extLst>
                    <a:ext uri="{FF2B5EF4-FFF2-40B4-BE49-F238E27FC236}">
                      <a16:creationId xmlns:a16="http://schemas.microsoft.com/office/drawing/2014/main" id="{ABFEF277-A1F7-4F9A-85B5-686BBD02F3CE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2520779" y="2811520"/>
                  <a:ext cx="152640" cy="12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13" name="Input penna 112">
                  <a:extLst>
                    <a:ext uri="{FF2B5EF4-FFF2-40B4-BE49-F238E27FC236}">
                      <a16:creationId xmlns:a16="http://schemas.microsoft.com/office/drawing/2014/main" id="{EACD9C14-17FE-4340-A120-74870C5B3E3A}"/>
                    </a:ext>
                  </a:extLst>
                </p14:cNvPr>
                <p14:cNvContentPartPr/>
                <p14:nvPr/>
              </p14:nvContentPartPr>
              <p14:xfrm>
                <a:off x="2714459" y="2853280"/>
                <a:ext cx="96840" cy="71640"/>
              </p14:xfrm>
            </p:contentPart>
          </mc:Choice>
          <mc:Fallback xmlns="">
            <p:pic>
              <p:nvPicPr>
                <p:cNvPr id="113" name="Input penna 112">
                  <a:extLst>
                    <a:ext uri="{FF2B5EF4-FFF2-40B4-BE49-F238E27FC236}">
                      <a16:creationId xmlns:a16="http://schemas.microsoft.com/office/drawing/2014/main" id="{EACD9C14-17FE-4340-A120-74870C5B3E3A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2705459" y="2844280"/>
                  <a:ext cx="11448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14" name="Input penna 113">
                  <a:extLst>
                    <a:ext uri="{FF2B5EF4-FFF2-40B4-BE49-F238E27FC236}">
                      <a16:creationId xmlns:a16="http://schemas.microsoft.com/office/drawing/2014/main" id="{040029C2-6A3C-46C1-B9CF-0605DBC5A55A}"/>
                    </a:ext>
                  </a:extLst>
                </p14:cNvPr>
                <p14:cNvContentPartPr/>
                <p14:nvPr/>
              </p14:nvContentPartPr>
              <p14:xfrm>
                <a:off x="2862419" y="2837800"/>
                <a:ext cx="275040" cy="88560"/>
              </p14:xfrm>
            </p:contentPart>
          </mc:Choice>
          <mc:Fallback xmlns="">
            <p:pic>
              <p:nvPicPr>
                <p:cNvPr id="114" name="Input penna 113">
                  <a:extLst>
                    <a:ext uri="{FF2B5EF4-FFF2-40B4-BE49-F238E27FC236}">
                      <a16:creationId xmlns:a16="http://schemas.microsoft.com/office/drawing/2014/main" id="{040029C2-6A3C-46C1-B9CF-0605DBC5A55A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2853779" y="2828800"/>
                  <a:ext cx="292680" cy="106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9" name="Gruppo 118">
            <a:extLst>
              <a:ext uri="{FF2B5EF4-FFF2-40B4-BE49-F238E27FC236}">
                <a16:creationId xmlns:a16="http://schemas.microsoft.com/office/drawing/2014/main" id="{BB99C8DF-F95E-41DE-A63B-5EAA40128836}"/>
              </a:ext>
            </a:extLst>
          </p:cNvPr>
          <p:cNvGrpSpPr/>
          <p:nvPr/>
        </p:nvGrpSpPr>
        <p:grpSpPr>
          <a:xfrm>
            <a:off x="1397939" y="3136960"/>
            <a:ext cx="193320" cy="115560"/>
            <a:chOff x="1397939" y="3136960"/>
            <a:chExt cx="193320" cy="11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16" name="Input penna 115">
                  <a:extLst>
                    <a:ext uri="{FF2B5EF4-FFF2-40B4-BE49-F238E27FC236}">
                      <a16:creationId xmlns:a16="http://schemas.microsoft.com/office/drawing/2014/main" id="{F2B2B27E-BFB3-4E3D-8717-855F899D7829}"/>
                    </a:ext>
                  </a:extLst>
                </p14:cNvPr>
                <p14:cNvContentPartPr/>
                <p14:nvPr/>
              </p14:nvContentPartPr>
              <p14:xfrm>
                <a:off x="1397939" y="3177640"/>
                <a:ext cx="159480" cy="16560"/>
              </p14:xfrm>
            </p:contentPart>
          </mc:Choice>
          <mc:Fallback xmlns="">
            <p:pic>
              <p:nvPicPr>
                <p:cNvPr id="116" name="Input penna 115">
                  <a:extLst>
                    <a:ext uri="{FF2B5EF4-FFF2-40B4-BE49-F238E27FC236}">
                      <a16:creationId xmlns:a16="http://schemas.microsoft.com/office/drawing/2014/main" id="{F2B2B27E-BFB3-4E3D-8717-855F899D7829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1389299" y="3169000"/>
                  <a:ext cx="17712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17" name="Input penna 116">
                  <a:extLst>
                    <a:ext uri="{FF2B5EF4-FFF2-40B4-BE49-F238E27FC236}">
                      <a16:creationId xmlns:a16="http://schemas.microsoft.com/office/drawing/2014/main" id="{26E90D57-2E46-4723-8E9A-AEADED2EFDE9}"/>
                    </a:ext>
                  </a:extLst>
                </p14:cNvPr>
                <p14:cNvContentPartPr/>
                <p14:nvPr/>
              </p14:nvContentPartPr>
              <p14:xfrm>
                <a:off x="1502339" y="3136960"/>
                <a:ext cx="88920" cy="115560"/>
              </p14:xfrm>
            </p:contentPart>
          </mc:Choice>
          <mc:Fallback xmlns="">
            <p:pic>
              <p:nvPicPr>
                <p:cNvPr id="117" name="Input penna 116">
                  <a:extLst>
                    <a:ext uri="{FF2B5EF4-FFF2-40B4-BE49-F238E27FC236}">
                      <a16:creationId xmlns:a16="http://schemas.microsoft.com/office/drawing/2014/main" id="{26E90D57-2E46-4723-8E9A-AEADED2EFDE9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1493339" y="3127960"/>
                  <a:ext cx="106560" cy="133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1" name="Gruppo 130">
            <a:extLst>
              <a:ext uri="{FF2B5EF4-FFF2-40B4-BE49-F238E27FC236}">
                <a16:creationId xmlns:a16="http://schemas.microsoft.com/office/drawing/2014/main" id="{BB0DBF95-9F62-44C4-97D8-1ED960F1F2D2}"/>
              </a:ext>
            </a:extLst>
          </p:cNvPr>
          <p:cNvGrpSpPr/>
          <p:nvPr/>
        </p:nvGrpSpPr>
        <p:grpSpPr>
          <a:xfrm>
            <a:off x="1819859" y="3061720"/>
            <a:ext cx="1695960" cy="182160"/>
            <a:chOff x="1819859" y="3061720"/>
            <a:chExt cx="1695960" cy="18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18" name="Input penna 117">
                  <a:extLst>
                    <a:ext uri="{FF2B5EF4-FFF2-40B4-BE49-F238E27FC236}">
                      <a16:creationId xmlns:a16="http://schemas.microsoft.com/office/drawing/2014/main" id="{559D6966-F075-443E-922F-68C46E32A77D}"/>
                    </a:ext>
                  </a:extLst>
                </p14:cNvPr>
                <p14:cNvContentPartPr/>
                <p14:nvPr/>
              </p14:nvContentPartPr>
              <p14:xfrm>
                <a:off x="1819859" y="3146320"/>
                <a:ext cx="119880" cy="96840"/>
              </p14:xfrm>
            </p:contentPart>
          </mc:Choice>
          <mc:Fallback xmlns="">
            <p:pic>
              <p:nvPicPr>
                <p:cNvPr id="118" name="Input penna 117">
                  <a:extLst>
                    <a:ext uri="{FF2B5EF4-FFF2-40B4-BE49-F238E27FC236}">
                      <a16:creationId xmlns:a16="http://schemas.microsoft.com/office/drawing/2014/main" id="{559D6966-F075-443E-922F-68C46E32A77D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1811219" y="3137680"/>
                  <a:ext cx="13752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120" name="Input penna 119">
                  <a:extLst>
                    <a:ext uri="{FF2B5EF4-FFF2-40B4-BE49-F238E27FC236}">
                      <a16:creationId xmlns:a16="http://schemas.microsoft.com/office/drawing/2014/main" id="{0E1FE0C4-3739-4EF0-BF79-52FFF376E294}"/>
                    </a:ext>
                  </a:extLst>
                </p14:cNvPr>
                <p14:cNvContentPartPr/>
                <p14:nvPr/>
              </p14:nvContentPartPr>
              <p14:xfrm>
                <a:off x="1901579" y="3061720"/>
                <a:ext cx="14760" cy="9360"/>
              </p14:xfrm>
            </p:contentPart>
          </mc:Choice>
          <mc:Fallback xmlns="">
            <p:pic>
              <p:nvPicPr>
                <p:cNvPr id="120" name="Input penna 119">
                  <a:extLst>
                    <a:ext uri="{FF2B5EF4-FFF2-40B4-BE49-F238E27FC236}">
                      <a16:creationId xmlns:a16="http://schemas.microsoft.com/office/drawing/2014/main" id="{0E1FE0C4-3739-4EF0-BF79-52FFF376E294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1892579" y="3052720"/>
                  <a:ext cx="324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7">
              <p14:nvContentPartPr>
                <p14:cNvPr id="121" name="Input penna 120">
                  <a:extLst>
                    <a:ext uri="{FF2B5EF4-FFF2-40B4-BE49-F238E27FC236}">
                      <a16:creationId xmlns:a16="http://schemas.microsoft.com/office/drawing/2014/main" id="{FF511EFB-B6C0-4310-8D5A-3A524B5CDFB9}"/>
                    </a:ext>
                  </a:extLst>
                </p14:cNvPr>
                <p14:cNvContentPartPr/>
                <p14:nvPr/>
              </p14:nvContentPartPr>
              <p14:xfrm>
                <a:off x="1980419" y="3147040"/>
                <a:ext cx="59400" cy="96840"/>
              </p14:xfrm>
            </p:contentPart>
          </mc:Choice>
          <mc:Fallback xmlns="">
            <p:pic>
              <p:nvPicPr>
                <p:cNvPr id="121" name="Input penna 120">
                  <a:extLst>
                    <a:ext uri="{FF2B5EF4-FFF2-40B4-BE49-F238E27FC236}">
                      <a16:creationId xmlns:a16="http://schemas.microsoft.com/office/drawing/2014/main" id="{FF511EFB-B6C0-4310-8D5A-3A524B5CDFB9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1971779" y="3138400"/>
                  <a:ext cx="77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122" name="Input penna 121">
                  <a:extLst>
                    <a:ext uri="{FF2B5EF4-FFF2-40B4-BE49-F238E27FC236}">
                      <a16:creationId xmlns:a16="http://schemas.microsoft.com/office/drawing/2014/main" id="{627AB594-5C4C-448C-9474-72D9D1F5C284}"/>
                    </a:ext>
                  </a:extLst>
                </p14:cNvPr>
                <p14:cNvContentPartPr/>
                <p14:nvPr/>
              </p14:nvContentPartPr>
              <p14:xfrm>
                <a:off x="2105339" y="3158560"/>
                <a:ext cx="105840" cy="81720"/>
              </p14:xfrm>
            </p:contentPart>
          </mc:Choice>
          <mc:Fallback xmlns="">
            <p:pic>
              <p:nvPicPr>
                <p:cNvPr id="122" name="Input penna 121">
                  <a:extLst>
                    <a:ext uri="{FF2B5EF4-FFF2-40B4-BE49-F238E27FC236}">
                      <a16:creationId xmlns:a16="http://schemas.microsoft.com/office/drawing/2014/main" id="{627AB594-5C4C-448C-9474-72D9D1F5C284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2096699" y="3149560"/>
                  <a:ext cx="123480" cy="9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23" name="Input penna 122">
                  <a:extLst>
                    <a:ext uri="{FF2B5EF4-FFF2-40B4-BE49-F238E27FC236}">
                      <a16:creationId xmlns:a16="http://schemas.microsoft.com/office/drawing/2014/main" id="{975F885E-F15C-4AB6-85D7-B40AFAF80904}"/>
                    </a:ext>
                  </a:extLst>
                </p14:cNvPr>
                <p14:cNvContentPartPr/>
                <p14:nvPr/>
              </p14:nvContentPartPr>
              <p14:xfrm>
                <a:off x="2216579" y="3074680"/>
                <a:ext cx="227160" cy="164880"/>
              </p14:xfrm>
            </p:contentPart>
          </mc:Choice>
          <mc:Fallback xmlns="">
            <p:pic>
              <p:nvPicPr>
                <p:cNvPr id="123" name="Input penna 122">
                  <a:extLst>
                    <a:ext uri="{FF2B5EF4-FFF2-40B4-BE49-F238E27FC236}">
                      <a16:creationId xmlns:a16="http://schemas.microsoft.com/office/drawing/2014/main" id="{975F885E-F15C-4AB6-85D7-B40AFAF80904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2207579" y="3065680"/>
                  <a:ext cx="24480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124" name="Input penna 123">
                  <a:extLst>
                    <a:ext uri="{FF2B5EF4-FFF2-40B4-BE49-F238E27FC236}">
                      <a16:creationId xmlns:a16="http://schemas.microsoft.com/office/drawing/2014/main" id="{773FA38A-6944-4A22-9AD6-785F2414B3FD}"/>
                    </a:ext>
                  </a:extLst>
                </p14:cNvPr>
                <p14:cNvContentPartPr/>
                <p14:nvPr/>
              </p14:nvContentPartPr>
              <p14:xfrm>
                <a:off x="2422859" y="3072880"/>
                <a:ext cx="3600" cy="360"/>
              </p14:xfrm>
            </p:contentPart>
          </mc:Choice>
          <mc:Fallback xmlns="">
            <p:pic>
              <p:nvPicPr>
                <p:cNvPr id="124" name="Input penna 123">
                  <a:extLst>
                    <a:ext uri="{FF2B5EF4-FFF2-40B4-BE49-F238E27FC236}">
                      <a16:creationId xmlns:a16="http://schemas.microsoft.com/office/drawing/2014/main" id="{773FA38A-6944-4A22-9AD6-785F2414B3F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414219" y="3063880"/>
                  <a:ext cx="21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25" name="Input penna 124">
                  <a:extLst>
                    <a:ext uri="{FF2B5EF4-FFF2-40B4-BE49-F238E27FC236}">
                      <a16:creationId xmlns:a16="http://schemas.microsoft.com/office/drawing/2014/main" id="{B89A46D6-532D-43D6-BD91-E73A426E6BF6}"/>
                    </a:ext>
                  </a:extLst>
                </p14:cNvPr>
                <p14:cNvContentPartPr/>
                <p14:nvPr/>
              </p14:nvContentPartPr>
              <p14:xfrm>
                <a:off x="2476859" y="3156040"/>
                <a:ext cx="102240" cy="80280"/>
              </p14:xfrm>
            </p:contentPart>
          </mc:Choice>
          <mc:Fallback xmlns="">
            <p:pic>
              <p:nvPicPr>
                <p:cNvPr id="125" name="Input penna 124">
                  <a:extLst>
                    <a:ext uri="{FF2B5EF4-FFF2-40B4-BE49-F238E27FC236}">
                      <a16:creationId xmlns:a16="http://schemas.microsoft.com/office/drawing/2014/main" id="{B89A46D6-532D-43D6-BD91-E73A426E6BF6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468219" y="3147400"/>
                  <a:ext cx="11988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26" name="Input penna 125">
                  <a:extLst>
                    <a:ext uri="{FF2B5EF4-FFF2-40B4-BE49-F238E27FC236}">
                      <a16:creationId xmlns:a16="http://schemas.microsoft.com/office/drawing/2014/main" id="{B8527A52-569A-4EB3-9933-A09226D05A68}"/>
                    </a:ext>
                  </a:extLst>
                </p14:cNvPr>
                <p14:cNvContentPartPr/>
                <p14:nvPr/>
              </p14:nvContentPartPr>
              <p14:xfrm>
                <a:off x="2707619" y="3139480"/>
                <a:ext cx="3600" cy="360"/>
              </p14:xfrm>
            </p:contentPart>
          </mc:Choice>
          <mc:Fallback xmlns="">
            <p:pic>
              <p:nvPicPr>
                <p:cNvPr id="126" name="Input penna 125">
                  <a:extLst>
                    <a:ext uri="{FF2B5EF4-FFF2-40B4-BE49-F238E27FC236}">
                      <a16:creationId xmlns:a16="http://schemas.microsoft.com/office/drawing/2014/main" id="{B8527A52-569A-4EB3-9933-A09226D05A6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98979" y="3130480"/>
                  <a:ext cx="21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7">
              <p14:nvContentPartPr>
                <p14:cNvPr id="127" name="Input penna 126">
                  <a:extLst>
                    <a:ext uri="{FF2B5EF4-FFF2-40B4-BE49-F238E27FC236}">
                      <a16:creationId xmlns:a16="http://schemas.microsoft.com/office/drawing/2014/main" id="{BF8C0010-B06E-40F0-9799-54773370671E}"/>
                    </a:ext>
                  </a:extLst>
                </p14:cNvPr>
                <p14:cNvContentPartPr/>
                <p14:nvPr/>
              </p14:nvContentPartPr>
              <p14:xfrm>
                <a:off x="2711219" y="3217960"/>
                <a:ext cx="4680" cy="4320"/>
              </p14:xfrm>
            </p:contentPart>
          </mc:Choice>
          <mc:Fallback xmlns="">
            <p:pic>
              <p:nvPicPr>
                <p:cNvPr id="127" name="Input penna 126">
                  <a:extLst>
                    <a:ext uri="{FF2B5EF4-FFF2-40B4-BE49-F238E27FC236}">
                      <a16:creationId xmlns:a16="http://schemas.microsoft.com/office/drawing/2014/main" id="{BF8C0010-B06E-40F0-9799-54773370671E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2702219" y="3209320"/>
                  <a:ext cx="2232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9">
              <p14:nvContentPartPr>
                <p14:cNvPr id="129" name="Input penna 128">
                  <a:extLst>
                    <a:ext uri="{FF2B5EF4-FFF2-40B4-BE49-F238E27FC236}">
                      <a16:creationId xmlns:a16="http://schemas.microsoft.com/office/drawing/2014/main" id="{4C420F37-1DF0-4E89-896D-BBF6CAFFE250}"/>
                    </a:ext>
                  </a:extLst>
                </p14:cNvPr>
                <p14:cNvContentPartPr/>
                <p14:nvPr/>
              </p14:nvContentPartPr>
              <p14:xfrm>
                <a:off x="2888339" y="3098440"/>
                <a:ext cx="276120" cy="109080"/>
              </p14:xfrm>
            </p:contentPart>
          </mc:Choice>
          <mc:Fallback xmlns="">
            <p:pic>
              <p:nvPicPr>
                <p:cNvPr id="129" name="Input penna 128">
                  <a:extLst>
                    <a:ext uri="{FF2B5EF4-FFF2-40B4-BE49-F238E27FC236}">
                      <a16:creationId xmlns:a16="http://schemas.microsoft.com/office/drawing/2014/main" id="{4C420F37-1DF0-4E89-896D-BBF6CAFFE250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2879339" y="3089800"/>
                  <a:ext cx="29376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1">
              <p14:nvContentPartPr>
                <p14:cNvPr id="130" name="Input penna 129">
                  <a:extLst>
                    <a:ext uri="{FF2B5EF4-FFF2-40B4-BE49-F238E27FC236}">
                      <a16:creationId xmlns:a16="http://schemas.microsoft.com/office/drawing/2014/main" id="{8058CD37-E33A-48EE-9097-CA818A99BB3D}"/>
                    </a:ext>
                  </a:extLst>
                </p14:cNvPr>
                <p14:cNvContentPartPr/>
                <p14:nvPr/>
              </p14:nvContentPartPr>
              <p14:xfrm>
                <a:off x="3205499" y="3093040"/>
                <a:ext cx="310320" cy="96480"/>
              </p14:xfrm>
            </p:contentPart>
          </mc:Choice>
          <mc:Fallback xmlns="">
            <p:pic>
              <p:nvPicPr>
                <p:cNvPr id="130" name="Input penna 129">
                  <a:extLst>
                    <a:ext uri="{FF2B5EF4-FFF2-40B4-BE49-F238E27FC236}">
                      <a16:creationId xmlns:a16="http://schemas.microsoft.com/office/drawing/2014/main" id="{8058CD37-E33A-48EE-9097-CA818A99BB3D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3196499" y="3084040"/>
                  <a:ext cx="327960" cy="11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6" name="Gruppo 145">
            <a:extLst>
              <a:ext uri="{FF2B5EF4-FFF2-40B4-BE49-F238E27FC236}">
                <a16:creationId xmlns:a16="http://schemas.microsoft.com/office/drawing/2014/main" id="{BEB94671-E684-4994-A518-E5BF8FC539E7}"/>
              </a:ext>
            </a:extLst>
          </p:cNvPr>
          <p:cNvGrpSpPr/>
          <p:nvPr/>
        </p:nvGrpSpPr>
        <p:grpSpPr>
          <a:xfrm>
            <a:off x="3727859" y="2987920"/>
            <a:ext cx="1116000" cy="191160"/>
            <a:chOff x="3727859" y="2987920"/>
            <a:chExt cx="1116000" cy="191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3">
              <p14:nvContentPartPr>
                <p14:cNvPr id="135" name="Input penna 134">
                  <a:extLst>
                    <a:ext uri="{FF2B5EF4-FFF2-40B4-BE49-F238E27FC236}">
                      <a16:creationId xmlns:a16="http://schemas.microsoft.com/office/drawing/2014/main" id="{1ECE12F1-EDE8-44E4-9136-F8C6F04D91E5}"/>
                    </a:ext>
                  </a:extLst>
                </p14:cNvPr>
                <p14:cNvContentPartPr/>
                <p14:nvPr/>
              </p14:nvContentPartPr>
              <p14:xfrm>
                <a:off x="3727859" y="3084040"/>
                <a:ext cx="101520" cy="86760"/>
              </p14:xfrm>
            </p:contentPart>
          </mc:Choice>
          <mc:Fallback xmlns="">
            <p:pic>
              <p:nvPicPr>
                <p:cNvPr id="135" name="Input penna 134">
                  <a:extLst>
                    <a:ext uri="{FF2B5EF4-FFF2-40B4-BE49-F238E27FC236}">
                      <a16:creationId xmlns:a16="http://schemas.microsoft.com/office/drawing/2014/main" id="{1ECE12F1-EDE8-44E4-9136-F8C6F04D91E5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3718859" y="3075040"/>
                  <a:ext cx="11916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5">
              <p14:nvContentPartPr>
                <p14:cNvPr id="136" name="Input penna 135">
                  <a:extLst>
                    <a:ext uri="{FF2B5EF4-FFF2-40B4-BE49-F238E27FC236}">
                      <a16:creationId xmlns:a16="http://schemas.microsoft.com/office/drawing/2014/main" id="{8602EA20-E066-4806-874C-5CEBE874840E}"/>
                    </a:ext>
                  </a:extLst>
                </p14:cNvPr>
                <p14:cNvContentPartPr/>
                <p14:nvPr/>
              </p14:nvContentPartPr>
              <p14:xfrm>
                <a:off x="3885179" y="3081520"/>
                <a:ext cx="175320" cy="91800"/>
              </p14:xfrm>
            </p:contentPart>
          </mc:Choice>
          <mc:Fallback xmlns="">
            <p:pic>
              <p:nvPicPr>
                <p:cNvPr id="136" name="Input penna 135">
                  <a:extLst>
                    <a:ext uri="{FF2B5EF4-FFF2-40B4-BE49-F238E27FC236}">
                      <a16:creationId xmlns:a16="http://schemas.microsoft.com/office/drawing/2014/main" id="{8602EA20-E066-4806-874C-5CEBE874840E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3876179" y="3072880"/>
                  <a:ext cx="1929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7">
              <p14:nvContentPartPr>
                <p14:cNvPr id="137" name="Input penna 136">
                  <a:extLst>
                    <a:ext uri="{FF2B5EF4-FFF2-40B4-BE49-F238E27FC236}">
                      <a16:creationId xmlns:a16="http://schemas.microsoft.com/office/drawing/2014/main" id="{41F1DA1C-1E5E-483E-9B39-BB7BDAB0940C}"/>
                    </a:ext>
                  </a:extLst>
                </p14:cNvPr>
                <p14:cNvContentPartPr/>
                <p14:nvPr/>
              </p14:nvContentPartPr>
              <p14:xfrm>
                <a:off x="4073819" y="3082960"/>
                <a:ext cx="58320" cy="96120"/>
              </p14:xfrm>
            </p:contentPart>
          </mc:Choice>
          <mc:Fallback xmlns="">
            <p:pic>
              <p:nvPicPr>
                <p:cNvPr id="137" name="Input penna 136">
                  <a:extLst>
                    <a:ext uri="{FF2B5EF4-FFF2-40B4-BE49-F238E27FC236}">
                      <a16:creationId xmlns:a16="http://schemas.microsoft.com/office/drawing/2014/main" id="{41F1DA1C-1E5E-483E-9B39-BB7BDAB0940C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4065179" y="3073960"/>
                  <a:ext cx="75960" cy="11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9">
              <p14:nvContentPartPr>
                <p14:cNvPr id="138" name="Input penna 137">
                  <a:extLst>
                    <a:ext uri="{FF2B5EF4-FFF2-40B4-BE49-F238E27FC236}">
                      <a16:creationId xmlns:a16="http://schemas.microsoft.com/office/drawing/2014/main" id="{70FEEBBD-A421-4B2B-8434-7D75F47330BB}"/>
                    </a:ext>
                  </a:extLst>
                </p14:cNvPr>
                <p14:cNvContentPartPr/>
                <p14:nvPr/>
              </p14:nvContentPartPr>
              <p14:xfrm>
                <a:off x="4205939" y="3067480"/>
                <a:ext cx="75600" cy="85680"/>
              </p14:xfrm>
            </p:contentPart>
          </mc:Choice>
          <mc:Fallback xmlns="">
            <p:pic>
              <p:nvPicPr>
                <p:cNvPr id="138" name="Input penna 137">
                  <a:extLst>
                    <a:ext uri="{FF2B5EF4-FFF2-40B4-BE49-F238E27FC236}">
                      <a16:creationId xmlns:a16="http://schemas.microsoft.com/office/drawing/2014/main" id="{70FEEBBD-A421-4B2B-8434-7D75F47330BB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4196939" y="3058480"/>
                  <a:ext cx="9324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1">
              <p14:nvContentPartPr>
                <p14:cNvPr id="140" name="Input penna 139">
                  <a:extLst>
                    <a:ext uri="{FF2B5EF4-FFF2-40B4-BE49-F238E27FC236}">
                      <a16:creationId xmlns:a16="http://schemas.microsoft.com/office/drawing/2014/main" id="{A94C532E-8EE6-466E-ABC7-9DFED2F57782}"/>
                    </a:ext>
                  </a:extLst>
                </p14:cNvPr>
                <p14:cNvContentPartPr/>
                <p14:nvPr/>
              </p14:nvContentPartPr>
              <p14:xfrm>
                <a:off x="4457939" y="2987920"/>
                <a:ext cx="385920" cy="169920"/>
              </p14:xfrm>
            </p:contentPart>
          </mc:Choice>
          <mc:Fallback xmlns="">
            <p:pic>
              <p:nvPicPr>
                <p:cNvPr id="140" name="Input penna 139">
                  <a:extLst>
                    <a:ext uri="{FF2B5EF4-FFF2-40B4-BE49-F238E27FC236}">
                      <a16:creationId xmlns:a16="http://schemas.microsoft.com/office/drawing/2014/main" id="{A94C532E-8EE6-466E-ABC7-9DFED2F57782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4449299" y="2979280"/>
                  <a:ext cx="403560" cy="187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5" name="Gruppo 144">
            <a:extLst>
              <a:ext uri="{FF2B5EF4-FFF2-40B4-BE49-F238E27FC236}">
                <a16:creationId xmlns:a16="http://schemas.microsoft.com/office/drawing/2014/main" id="{A2472911-C842-447A-9E66-7542904BD9F1}"/>
              </a:ext>
            </a:extLst>
          </p:cNvPr>
          <p:cNvGrpSpPr/>
          <p:nvPr/>
        </p:nvGrpSpPr>
        <p:grpSpPr>
          <a:xfrm>
            <a:off x="5052299" y="2936440"/>
            <a:ext cx="1046880" cy="170280"/>
            <a:chOff x="5052299" y="2936440"/>
            <a:chExt cx="1046880" cy="17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3">
              <p14:nvContentPartPr>
                <p14:cNvPr id="141" name="Input penna 140">
                  <a:extLst>
                    <a:ext uri="{FF2B5EF4-FFF2-40B4-BE49-F238E27FC236}">
                      <a16:creationId xmlns:a16="http://schemas.microsoft.com/office/drawing/2014/main" id="{00C9DE38-6FBF-48DD-A548-6547EF540E83}"/>
                    </a:ext>
                  </a:extLst>
                </p14:cNvPr>
                <p14:cNvContentPartPr/>
                <p14:nvPr/>
              </p14:nvContentPartPr>
              <p14:xfrm>
                <a:off x="5052299" y="3007720"/>
                <a:ext cx="442440" cy="99000"/>
              </p14:xfrm>
            </p:contentPart>
          </mc:Choice>
          <mc:Fallback xmlns="">
            <p:pic>
              <p:nvPicPr>
                <p:cNvPr id="141" name="Input penna 140">
                  <a:extLst>
                    <a:ext uri="{FF2B5EF4-FFF2-40B4-BE49-F238E27FC236}">
                      <a16:creationId xmlns:a16="http://schemas.microsoft.com/office/drawing/2014/main" id="{00C9DE38-6FBF-48DD-A548-6547EF540E83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5043659" y="2999080"/>
                  <a:ext cx="460080" cy="11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5">
              <p14:nvContentPartPr>
                <p14:cNvPr id="142" name="Input penna 141">
                  <a:extLst>
                    <a:ext uri="{FF2B5EF4-FFF2-40B4-BE49-F238E27FC236}">
                      <a16:creationId xmlns:a16="http://schemas.microsoft.com/office/drawing/2014/main" id="{BD444AE2-CC07-422B-A35F-98065F8FC228}"/>
                    </a:ext>
                  </a:extLst>
                </p14:cNvPr>
                <p14:cNvContentPartPr/>
                <p14:nvPr/>
              </p14:nvContentPartPr>
              <p14:xfrm>
                <a:off x="5567099" y="2936440"/>
                <a:ext cx="452160" cy="155880"/>
              </p14:xfrm>
            </p:contentPart>
          </mc:Choice>
          <mc:Fallback xmlns="">
            <p:pic>
              <p:nvPicPr>
                <p:cNvPr id="142" name="Input penna 141">
                  <a:extLst>
                    <a:ext uri="{FF2B5EF4-FFF2-40B4-BE49-F238E27FC236}">
                      <a16:creationId xmlns:a16="http://schemas.microsoft.com/office/drawing/2014/main" id="{BD444AE2-CC07-422B-A35F-98065F8FC228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5558099" y="2927440"/>
                  <a:ext cx="46980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7">
              <p14:nvContentPartPr>
                <p14:cNvPr id="143" name="Input penna 142">
                  <a:extLst>
                    <a:ext uri="{FF2B5EF4-FFF2-40B4-BE49-F238E27FC236}">
                      <a16:creationId xmlns:a16="http://schemas.microsoft.com/office/drawing/2014/main" id="{2444E3C6-5549-45A2-B1CA-F41EE1CBB07D}"/>
                    </a:ext>
                  </a:extLst>
                </p14:cNvPr>
                <p14:cNvContentPartPr/>
                <p14:nvPr/>
              </p14:nvContentPartPr>
              <p14:xfrm>
                <a:off x="5897939" y="2972800"/>
                <a:ext cx="82080" cy="6480"/>
              </p14:xfrm>
            </p:contentPart>
          </mc:Choice>
          <mc:Fallback xmlns="">
            <p:pic>
              <p:nvPicPr>
                <p:cNvPr id="143" name="Input penna 142">
                  <a:extLst>
                    <a:ext uri="{FF2B5EF4-FFF2-40B4-BE49-F238E27FC236}">
                      <a16:creationId xmlns:a16="http://schemas.microsoft.com/office/drawing/2014/main" id="{2444E3C6-5549-45A2-B1CA-F41EE1CBB07D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5888939" y="2964160"/>
                  <a:ext cx="9972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9">
              <p14:nvContentPartPr>
                <p14:cNvPr id="144" name="Input penna 143">
                  <a:extLst>
                    <a:ext uri="{FF2B5EF4-FFF2-40B4-BE49-F238E27FC236}">
                      <a16:creationId xmlns:a16="http://schemas.microsoft.com/office/drawing/2014/main" id="{276A509A-414E-4A57-BE5D-70722BC9B2FF}"/>
                    </a:ext>
                  </a:extLst>
                </p14:cNvPr>
                <p14:cNvContentPartPr/>
                <p14:nvPr/>
              </p14:nvContentPartPr>
              <p14:xfrm>
                <a:off x="6026819" y="3006280"/>
                <a:ext cx="72360" cy="69120"/>
              </p14:xfrm>
            </p:contentPart>
          </mc:Choice>
          <mc:Fallback xmlns="">
            <p:pic>
              <p:nvPicPr>
                <p:cNvPr id="144" name="Input penna 143">
                  <a:extLst>
                    <a:ext uri="{FF2B5EF4-FFF2-40B4-BE49-F238E27FC236}">
                      <a16:creationId xmlns:a16="http://schemas.microsoft.com/office/drawing/2014/main" id="{276A509A-414E-4A57-BE5D-70722BC9B2FF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6018179" y="2997280"/>
                  <a:ext cx="90000" cy="86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9" name="Gruppo 148">
            <a:extLst>
              <a:ext uri="{FF2B5EF4-FFF2-40B4-BE49-F238E27FC236}">
                <a16:creationId xmlns:a16="http://schemas.microsoft.com/office/drawing/2014/main" id="{18D37388-33F7-4BC1-ABDF-E673EAE16DB6}"/>
              </a:ext>
            </a:extLst>
          </p:cNvPr>
          <p:cNvGrpSpPr/>
          <p:nvPr/>
        </p:nvGrpSpPr>
        <p:grpSpPr>
          <a:xfrm>
            <a:off x="807539" y="3579400"/>
            <a:ext cx="286920" cy="232200"/>
            <a:chOff x="807539" y="3579400"/>
            <a:chExt cx="286920" cy="232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1">
              <p14:nvContentPartPr>
                <p14:cNvPr id="147" name="Input penna 146">
                  <a:extLst>
                    <a:ext uri="{FF2B5EF4-FFF2-40B4-BE49-F238E27FC236}">
                      <a16:creationId xmlns:a16="http://schemas.microsoft.com/office/drawing/2014/main" id="{4B7427DB-FFD7-49FB-89CD-014199C19271}"/>
                    </a:ext>
                  </a:extLst>
                </p14:cNvPr>
                <p14:cNvContentPartPr/>
                <p14:nvPr/>
              </p14:nvContentPartPr>
              <p14:xfrm>
                <a:off x="807539" y="3579400"/>
                <a:ext cx="163080" cy="232200"/>
              </p14:xfrm>
            </p:contentPart>
          </mc:Choice>
          <mc:Fallback xmlns="">
            <p:pic>
              <p:nvPicPr>
                <p:cNvPr id="147" name="Input penna 146">
                  <a:extLst>
                    <a:ext uri="{FF2B5EF4-FFF2-40B4-BE49-F238E27FC236}">
                      <a16:creationId xmlns:a16="http://schemas.microsoft.com/office/drawing/2014/main" id="{4B7427DB-FFD7-49FB-89CD-014199C19271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798539" y="3570400"/>
                  <a:ext cx="180720" cy="2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3">
              <p14:nvContentPartPr>
                <p14:cNvPr id="148" name="Input penna 147">
                  <a:extLst>
                    <a:ext uri="{FF2B5EF4-FFF2-40B4-BE49-F238E27FC236}">
                      <a16:creationId xmlns:a16="http://schemas.microsoft.com/office/drawing/2014/main" id="{582AEED6-32A9-4212-9BF1-F549C637BEE7}"/>
                    </a:ext>
                  </a:extLst>
                </p14:cNvPr>
                <p14:cNvContentPartPr/>
                <p14:nvPr/>
              </p14:nvContentPartPr>
              <p14:xfrm>
                <a:off x="1079699" y="3732760"/>
                <a:ext cx="14760" cy="20520"/>
              </p14:xfrm>
            </p:contentPart>
          </mc:Choice>
          <mc:Fallback xmlns="">
            <p:pic>
              <p:nvPicPr>
                <p:cNvPr id="148" name="Input penna 147">
                  <a:extLst>
                    <a:ext uri="{FF2B5EF4-FFF2-40B4-BE49-F238E27FC236}">
                      <a16:creationId xmlns:a16="http://schemas.microsoft.com/office/drawing/2014/main" id="{582AEED6-32A9-4212-9BF1-F549C637BEE7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1070699" y="3723760"/>
                  <a:ext cx="32400" cy="3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8" name="Gruppo 157">
            <a:extLst>
              <a:ext uri="{FF2B5EF4-FFF2-40B4-BE49-F238E27FC236}">
                <a16:creationId xmlns:a16="http://schemas.microsoft.com/office/drawing/2014/main" id="{8810D8D3-2770-4EE8-96CC-D39FB88F734C}"/>
              </a:ext>
            </a:extLst>
          </p:cNvPr>
          <p:cNvGrpSpPr/>
          <p:nvPr/>
        </p:nvGrpSpPr>
        <p:grpSpPr>
          <a:xfrm>
            <a:off x="1352219" y="3582280"/>
            <a:ext cx="912960" cy="217080"/>
            <a:chOff x="1352219" y="3582280"/>
            <a:chExt cx="912960" cy="21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5">
              <p14:nvContentPartPr>
                <p14:cNvPr id="150" name="Input penna 149">
                  <a:extLst>
                    <a:ext uri="{FF2B5EF4-FFF2-40B4-BE49-F238E27FC236}">
                      <a16:creationId xmlns:a16="http://schemas.microsoft.com/office/drawing/2014/main" id="{B399A537-994B-472A-AA05-A3674165EADF}"/>
                    </a:ext>
                  </a:extLst>
                </p14:cNvPr>
                <p14:cNvContentPartPr/>
                <p14:nvPr/>
              </p14:nvContentPartPr>
              <p14:xfrm>
                <a:off x="1352219" y="3593800"/>
                <a:ext cx="129240" cy="182880"/>
              </p14:xfrm>
            </p:contentPart>
          </mc:Choice>
          <mc:Fallback xmlns="">
            <p:pic>
              <p:nvPicPr>
                <p:cNvPr id="150" name="Input penna 149">
                  <a:extLst>
                    <a:ext uri="{FF2B5EF4-FFF2-40B4-BE49-F238E27FC236}">
                      <a16:creationId xmlns:a16="http://schemas.microsoft.com/office/drawing/2014/main" id="{B399A537-994B-472A-AA05-A3674165EADF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1343219" y="3584800"/>
                  <a:ext cx="14688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7">
              <p14:nvContentPartPr>
                <p14:cNvPr id="151" name="Input penna 150">
                  <a:extLst>
                    <a:ext uri="{FF2B5EF4-FFF2-40B4-BE49-F238E27FC236}">
                      <a16:creationId xmlns:a16="http://schemas.microsoft.com/office/drawing/2014/main" id="{D5666E4F-8310-4C79-8AF3-E304335671A5}"/>
                    </a:ext>
                  </a:extLst>
                </p14:cNvPr>
                <p14:cNvContentPartPr/>
                <p14:nvPr/>
              </p14:nvContentPartPr>
              <p14:xfrm>
                <a:off x="1556699" y="3651040"/>
                <a:ext cx="122040" cy="94320"/>
              </p14:xfrm>
            </p:contentPart>
          </mc:Choice>
          <mc:Fallback xmlns="">
            <p:pic>
              <p:nvPicPr>
                <p:cNvPr id="151" name="Input penna 150">
                  <a:extLst>
                    <a:ext uri="{FF2B5EF4-FFF2-40B4-BE49-F238E27FC236}">
                      <a16:creationId xmlns:a16="http://schemas.microsoft.com/office/drawing/2014/main" id="{D5666E4F-8310-4C79-8AF3-E304335671A5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1548059" y="3642040"/>
                  <a:ext cx="139680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9">
              <p14:nvContentPartPr>
                <p14:cNvPr id="153" name="Input penna 152">
                  <a:extLst>
                    <a:ext uri="{FF2B5EF4-FFF2-40B4-BE49-F238E27FC236}">
                      <a16:creationId xmlns:a16="http://schemas.microsoft.com/office/drawing/2014/main" id="{0BE7A3A6-A9CB-4011-BF13-955DC5A6262C}"/>
                    </a:ext>
                  </a:extLst>
                </p14:cNvPr>
                <p14:cNvContentPartPr/>
                <p14:nvPr/>
              </p14:nvContentPartPr>
              <p14:xfrm>
                <a:off x="1703939" y="3648880"/>
                <a:ext cx="81720" cy="150480"/>
              </p14:xfrm>
            </p:contentPart>
          </mc:Choice>
          <mc:Fallback xmlns="">
            <p:pic>
              <p:nvPicPr>
                <p:cNvPr id="153" name="Input penna 152">
                  <a:extLst>
                    <a:ext uri="{FF2B5EF4-FFF2-40B4-BE49-F238E27FC236}">
                      <a16:creationId xmlns:a16="http://schemas.microsoft.com/office/drawing/2014/main" id="{0BE7A3A6-A9CB-4011-BF13-955DC5A6262C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1694939" y="3639880"/>
                  <a:ext cx="99360" cy="16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1">
              <p14:nvContentPartPr>
                <p14:cNvPr id="154" name="Input penna 153">
                  <a:extLst>
                    <a:ext uri="{FF2B5EF4-FFF2-40B4-BE49-F238E27FC236}">
                      <a16:creationId xmlns:a16="http://schemas.microsoft.com/office/drawing/2014/main" id="{BF80C41B-7FA6-4006-AFF5-713410E0AA2C}"/>
                    </a:ext>
                  </a:extLst>
                </p14:cNvPr>
                <p14:cNvContentPartPr/>
                <p14:nvPr/>
              </p14:nvContentPartPr>
              <p14:xfrm>
                <a:off x="1828499" y="3650680"/>
                <a:ext cx="173160" cy="141840"/>
              </p14:xfrm>
            </p:contentPart>
          </mc:Choice>
          <mc:Fallback xmlns="">
            <p:pic>
              <p:nvPicPr>
                <p:cNvPr id="154" name="Input penna 153">
                  <a:extLst>
                    <a:ext uri="{FF2B5EF4-FFF2-40B4-BE49-F238E27FC236}">
                      <a16:creationId xmlns:a16="http://schemas.microsoft.com/office/drawing/2014/main" id="{BF80C41B-7FA6-4006-AFF5-713410E0AA2C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1819859" y="3642040"/>
                  <a:ext cx="19080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3">
              <p14:nvContentPartPr>
                <p14:cNvPr id="155" name="Input penna 154">
                  <a:extLst>
                    <a:ext uri="{FF2B5EF4-FFF2-40B4-BE49-F238E27FC236}">
                      <a16:creationId xmlns:a16="http://schemas.microsoft.com/office/drawing/2014/main" id="{BC006355-69E7-4E4E-A9D6-D9484B99028C}"/>
                    </a:ext>
                  </a:extLst>
                </p14:cNvPr>
                <p14:cNvContentPartPr/>
                <p14:nvPr/>
              </p14:nvContentPartPr>
              <p14:xfrm>
                <a:off x="1994459" y="3615760"/>
                <a:ext cx="3600" cy="8280"/>
              </p14:xfrm>
            </p:contentPart>
          </mc:Choice>
          <mc:Fallback xmlns="">
            <p:pic>
              <p:nvPicPr>
                <p:cNvPr id="155" name="Input penna 154">
                  <a:extLst>
                    <a:ext uri="{FF2B5EF4-FFF2-40B4-BE49-F238E27FC236}">
                      <a16:creationId xmlns:a16="http://schemas.microsoft.com/office/drawing/2014/main" id="{BC006355-69E7-4E4E-A9D6-D9484B99028C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1985819" y="3606760"/>
                  <a:ext cx="2124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5">
              <p14:nvContentPartPr>
                <p14:cNvPr id="156" name="Input penna 155">
                  <a:extLst>
                    <a:ext uri="{FF2B5EF4-FFF2-40B4-BE49-F238E27FC236}">
                      <a16:creationId xmlns:a16="http://schemas.microsoft.com/office/drawing/2014/main" id="{EBBE5158-08CF-47D0-B8AD-297FF6AD9C4F}"/>
                    </a:ext>
                  </a:extLst>
                </p14:cNvPr>
                <p14:cNvContentPartPr/>
                <p14:nvPr/>
              </p14:nvContentPartPr>
              <p14:xfrm>
                <a:off x="2059619" y="3594160"/>
                <a:ext cx="205560" cy="184680"/>
              </p14:xfrm>
            </p:contentPart>
          </mc:Choice>
          <mc:Fallback xmlns="">
            <p:pic>
              <p:nvPicPr>
                <p:cNvPr id="156" name="Input penna 155">
                  <a:extLst>
                    <a:ext uri="{FF2B5EF4-FFF2-40B4-BE49-F238E27FC236}">
                      <a16:creationId xmlns:a16="http://schemas.microsoft.com/office/drawing/2014/main" id="{EBBE5158-08CF-47D0-B8AD-297FF6AD9C4F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2050619" y="3585520"/>
                  <a:ext cx="22320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7">
              <p14:nvContentPartPr>
                <p14:cNvPr id="157" name="Input penna 156">
                  <a:extLst>
                    <a:ext uri="{FF2B5EF4-FFF2-40B4-BE49-F238E27FC236}">
                      <a16:creationId xmlns:a16="http://schemas.microsoft.com/office/drawing/2014/main" id="{75E698F2-65BF-456B-9FE4-F307034F6A8B}"/>
                    </a:ext>
                  </a:extLst>
                </p14:cNvPr>
                <p14:cNvContentPartPr/>
                <p14:nvPr/>
              </p14:nvContentPartPr>
              <p14:xfrm>
                <a:off x="2204339" y="3582280"/>
                <a:ext cx="9360" cy="1440"/>
              </p14:xfrm>
            </p:contentPart>
          </mc:Choice>
          <mc:Fallback xmlns="">
            <p:pic>
              <p:nvPicPr>
                <p:cNvPr id="157" name="Input penna 156">
                  <a:extLst>
                    <a:ext uri="{FF2B5EF4-FFF2-40B4-BE49-F238E27FC236}">
                      <a16:creationId xmlns:a16="http://schemas.microsoft.com/office/drawing/2014/main" id="{75E698F2-65BF-456B-9FE4-F307034F6A8B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2195339" y="3573640"/>
                  <a:ext cx="27000" cy="1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8" name="Gruppo 177">
            <a:extLst>
              <a:ext uri="{FF2B5EF4-FFF2-40B4-BE49-F238E27FC236}">
                <a16:creationId xmlns:a16="http://schemas.microsoft.com/office/drawing/2014/main" id="{A5D32D90-6F1A-46FB-A401-1A67296F8135}"/>
              </a:ext>
            </a:extLst>
          </p:cNvPr>
          <p:cNvGrpSpPr/>
          <p:nvPr/>
        </p:nvGrpSpPr>
        <p:grpSpPr>
          <a:xfrm>
            <a:off x="2431859" y="3508840"/>
            <a:ext cx="2774520" cy="326160"/>
            <a:chOff x="2431859" y="3508840"/>
            <a:chExt cx="2774520" cy="326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59" name="Input penna 158">
                  <a:extLst>
                    <a:ext uri="{FF2B5EF4-FFF2-40B4-BE49-F238E27FC236}">
                      <a16:creationId xmlns:a16="http://schemas.microsoft.com/office/drawing/2014/main" id="{FFE56F44-AFBA-4C0E-A35C-5A611C662D42}"/>
                    </a:ext>
                  </a:extLst>
                </p14:cNvPr>
                <p14:cNvContentPartPr/>
                <p14:nvPr/>
              </p14:nvContentPartPr>
              <p14:xfrm>
                <a:off x="2431859" y="3666160"/>
                <a:ext cx="360" cy="154800"/>
              </p14:xfrm>
            </p:contentPart>
          </mc:Choice>
          <mc:Fallback xmlns="">
            <p:pic>
              <p:nvPicPr>
                <p:cNvPr id="159" name="Input penna 158">
                  <a:extLst>
                    <a:ext uri="{FF2B5EF4-FFF2-40B4-BE49-F238E27FC236}">
                      <a16:creationId xmlns:a16="http://schemas.microsoft.com/office/drawing/2014/main" id="{FFE56F44-AFBA-4C0E-A35C-5A611C662D42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2423219" y="3657160"/>
                  <a:ext cx="1800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60" name="Input penna 159">
                  <a:extLst>
                    <a:ext uri="{FF2B5EF4-FFF2-40B4-BE49-F238E27FC236}">
                      <a16:creationId xmlns:a16="http://schemas.microsoft.com/office/drawing/2014/main" id="{39DB6E78-DF2A-4104-A0A0-290D09F773BE}"/>
                    </a:ext>
                  </a:extLst>
                </p14:cNvPr>
                <p14:cNvContentPartPr/>
                <p14:nvPr/>
              </p14:nvContentPartPr>
              <p14:xfrm>
                <a:off x="2431859" y="3647800"/>
                <a:ext cx="193320" cy="109440"/>
              </p14:xfrm>
            </p:contentPart>
          </mc:Choice>
          <mc:Fallback xmlns="">
            <p:pic>
              <p:nvPicPr>
                <p:cNvPr id="160" name="Input penna 159">
                  <a:extLst>
                    <a:ext uri="{FF2B5EF4-FFF2-40B4-BE49-F238E27FC236}">
                      <a16:creationId xmlns:a16="http://schemas.microsoft.com/office/drawing/2014/main" id="{39DB6E78-DF2A-4104-A0A0-290D09F773BE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2423219" y="3639160"/>
                  <a:ext cx="21096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61" name="Input penna 160">
                  <a:extLst>
                    <a:ext uri="{FF2B5EF4-FFF2-40B4-BE49-F238E27FC236}">
                      <a16:creationId xmlns:a16="http://schemas.microsoft.com/office/drawing/2014/main" id="{7DDC1B53-A8C6-4675-8247-D37202C37080}"/>
                    </a:ext>
                  </a:extLst>
                </p14:cNvPr>
                <p14:cNvContentPartPr/>
                <p14:nvPr/>
              </p14:nvContentPartPr>
              <p14:xfrm>
                <a:off x="2768819" y="3592720"/>
                <a:ext cx="448200" cy="156240"/>
              </p14:xfrm>
            </p:contentPart>
          </mc:Choice>
          <mc:Fallback xmlns="">
            <p:pic>
              <p:nvPicPr>
                <p:cNvPr id="161" name="Input penna 160">
                  <a:extLst>
                    <a:ext uri="{FF2B5EF4-FFF2-40B4-BE49-F238E27FC236}">
                      <a16:creationId xmlns:a16="http://schemas.microsoft.com/office/drawing/2014/main" id="{7DDC1B53-A8C6-4675-8247-D37202C37080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2760179" y="3584080"/>
                  <a:ext cx="46584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62" name="Input penna 161">
                  <a:extLst>
                    <a:ext uri="{FF2B5EF4-FFF2-40B4-BE49-F238E27FC236}">
                      <a16:creationId xmlns:a16="http://schemas.microsoft.com/office/drawing/2014/main" id="{D404B39A-F5C0-4ECB-B9DE-27C613766056}"/>
                    </a:ext>
                  </a:extLst>
                </p14:cNvPr>
                <p14:cNvContentPartPr/>
                <p14:nvPr/>
              </p14:nvContentPartPr>
              <p14:xfrm>
                <a:off x="3239339" y="3657160"/>
                <a:ext cx="83160" cy="70920"/>
              </p14:xfrm>
            </p:contentPart>
          </mc:Choice>
          <mc:Fallback xmlns="">
            <p:pic>
              <p:nvPicPr>
                <p:cNvPr id="162" name="Input penna 161">
                  <a:extLst>
                    <a:ext uri="{FF2B5EF4-FFF2-40B4-BE49-F238E27FC236}">
                      <a16:creationId xmlns:a16="http://schemas.microsoft.com/office/drawing/2014/main" id="{D404B39A-F5C0-4ECB-B9DE-27C613766056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3230339" y="3648160"/>
                  <a:ext cx="100800" cy="8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63" name="Input penna 162">
                  <a:extLst>
                    <a:ext uri="{FF2B5EF4-FFF2-40B4-BE49-F238E27FC236}">
                      <a16:creationId xmlns:a16="http://schemas.microsoft.com/office/drawing/2014/main" id="{393C5AD2-F285-464D-A472-77462A5731CD}"/>
                    </a:ext>
                  </a:extLst>
                </p14:cNvPr>
                <p14:cNvContentPartPr/>
                <p14:nvPr/>
              </p14:nvContentPartPr>
              <p14:xfrm>
                <a:off x="3378299" y="3584080"/>
                <a:ext cx="227880" cy="142920"/>
              </p14:xfrm>
            </p:contentPart>
          </mc:Choice>
          <mc:Fallback xmlns="">
            <p:pic>
              <p:nvPicPr>
                <p:cNvPr id="163" name="Input penna 162">
                  <a:extLst>
                    <a:ext uri="{FF2B5EF4-FFF2-40B4-BE49-F238E27FC236}">
                      <a16:creationId xmlns:a16="http://schemas.microsoft.com/office/drawing/2014/main" id="{393C5AD2-F285-464D-A472-77462A5731CD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3369299" y="3575440"/>
                  <a:ext cx="24552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64" name="Input penna 163">
                  <a:extLst>
                    <a:ext uri="{FF2B5EF4-FFF2-40B4-BE49-F238E27FC236}">
                      <a16:creationId xmlns:a16="http://schemas.microsoft.com/office/drawing/2014/main" id="{F24DDD2B-804A-450E-96A9-4646783DCC50}"/>
                    </a:ext>
                  </a:extLst>
                </p14:cNvPr>
                <p14:cNvContentPartPr/>
                <p14:nvPr/>
              </p14:nvContentPartPr>
              <p14:xfrm>
                <a:off x="3537419" y="3620440"/>
                <a:ext cx="172080" cy="92880"/>
              </p14:xfrm>
            </p:contentPart>
          </mc:Choice>
          <mc:Fallback xmlns="">
            <p:pic>
              <p:nvPicPr>
                <p:cNvPr id="164" name="Input penna 163">
                  <a:extLst>
                    <a:ext uri="{FF2B5EF4-FFF2-40B4-BE49-F238E27FC236}">
                      <a16:creationId xmlns:a16="http://schemas.microsoft.com/office/drawing/2014/main" id="{F24DDD2B-804A-450E-96A9-4646783DCC50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3528779" y="3611440"/>
                  <a:ext cx="1897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65" name="Input penna 164">
                  <a:extLst>
                    <a:ext uri="{FF2B5EF4-FFF2-40B4-BE49-F238E27FC236}">
                      <a16:creationId xmlns:a16="http://schemas.microsoft.com/office/drawing/2014/main" id="{27060285-8D65-4B8D-90D6-A45EF391F43E}"/>
                    </a:ext>
                  </a:extLst>
                </p14:cNvPr>
                <p14:cNvContentPartPr/>
                <p14:nvPr/>
              </p14:nvContentPartPr>
              <p14:xfrm>
                <a:off x="3747299" y="3632680"/>
                <a:ext cx="127800" cy="104400"/>
              </p14:xfrm>
            </p:contentPart>
          </mc:Choice>
          <mc:Fallback xmlns="">
            <p:pic>
              <p:nvPicPr>
                <p:cNvPr id="165" name="Input penna 164">
                  <a:extLst>
                    <a:ext uri="{FF2B5EF4-FFF2-40B4-BE49-F238E27FC236}">
                      <a16:creationId xmlns:a16="http://schemas.microsoft.com/office/drawing/2014/main" id="{27060285-8D65-4B8D-90D6-A45EF391F43E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3738659" y="3624040"/>
                  <a:ext cx="14544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66" name="Input penna 165">
                  <a:extLst>
                    <a:ext uri="{FF2B5EF4-FFF2-40B4-BE49-F238E27FC236}">
                      <a16:creationId xmlns:a16="http://schemas.microsoft.com/office/drawing/2014/main" id="{7B65494D-0A9D-4370-8DAE-8CFA32605790}"/>
                    </a:ext>
                  </a:extLst>
                </p14:cNvPr>
                <p14:cNvContentPartPr/>
                <p14:nvPr/>
              </p14:nvContentPartPr>
              <p14:xfrm>
                <a:off x="3842339" y="3556000"/>
                <a:ext cx="3600" cy="360"/>
              </p14:xfrm>
            </p:contentPart>
          </mc:Choice>
          <mc:Fallback xmlns="">
            <p:pic>
              <p:nvPicPr>
                <p:cNvPr id="166" name="Input penna 165">
                  <a:extLst>
                    <a:ext uri="{FF2B5EF4-FFF2-40B4-BE49-F238E27FC236}">
                      <a16:creationId xmlns:a16="http://schemas.microsoft.com/office/drawing/2014/main" id="{7B65494D-0A9D-4370-8DAE-8CFA3260579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833699" y="3547360"/>
                  <a:ext cx="21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3">
              <p14:nvContentPartPr>
                <p14:cNvPr id="168" name="Input penna 167">
                  <a:extLst>
                    <a:ext uri="{FF2B5EF4-FFF2-40B4-BE49-F238E27FC236}">
                      <a16:creationId xmlns:a16="http://schemas.microsoft.com/office/drawing/2014/main" id="{FAC3FA48-A861-4594-88B5-50FEB8FE240C}"/>
                    </a:ext>
                  </a:extLst>
                </p14:cNvPr>
                <p14:cNvContentPartPr/>
                <p14:nvPr/>
              </p14:nvContentPartPr>
              <p14:xfrm>
                <a:off x="4000379" y="3631960"/>
                <a:ext cx="175320" cy="113760"/>
              </p14:xfrm>
            </p:contentPart>
          </mc:Choice>
          <mc:Fallback xmlns="">
            <p:pic>
              <p:nvPicPr>
                <p:cNvPr id="168" name="Input penna 167">
                  <a:extLst>
                    <a:ext uri="{FF2B5EF4-FFF2-40B4-BE49-F238E27FC236}">
                      <a16:creationId xmlns:a16="http://schemas.microsoft.com/office/drawing/2014/main" id="{FAC3FA48-A861-4594-88B5-50FEB8FE240C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3991379" y="3622960"/>
                  <a:ext cx="19296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5">
              <p14:nvContentPartPr>
                <p14:cNvPr id="169" name="Input penna 168">
                  <a:extLst>
                    <a:ext uri="{FF2B5EF4-FFF2-40B4-BE49-F238E27FC236}">
                      <a16:creationId xmlns:a16="http://schemas.microsoft.com/office/drawing/2014/main" id="{4DCC14BA-120C-4BEE-B710-566E665366F9}"/>
                    </a:ext>
                  </a:extLst>
                </p14:cNvPr>
                <p14:cNvContentPartPr/>
                <p14:nvPr/>
              </p14:nvContentPartPr>
              <p14:xfrm>
                <a:off x="4190099" y="3579400"/>
                <a:ext cx="119160" cy="127800"/>
              </p14:xfrm>
            </p:contentPart>
          </mc:Choice>
          <mc:Fallback xmlns="">
            <p:pic>
              <p:nvPicPr>
                <p:cNvPr id="169" name="Input penna 168">
                  <a:extLst>
                    <a:ext uri="{FF2B5EF4-FFF2-40B4-BE49-F238E27FC236}">
                      <a16:creationId xmlns:a16="http://schemas.microsoft.com/office/drawing/2014/main" id="{4DCC14BA-120C-4BEE-B710-566E665366F9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4181459" y="3570400"/>
                  <a:ext cx="136800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7">
              <p14:nvContentPartPr>
                <p14:cNvPr id="170" name="Input penna 169">
                  <a:extLst>
                    <a:ext uri="{FF2B5EF4-FFF2-40B4-BE49-F238E27FC236}">
                      <a16:creationId xmlns:a16="http://schemas.microsoft.com/office/drawing/2014/main" id="{DB7772D4-0868-4175-A33F-6CB8DF15646E}"/>
                    </a:ext>
                  </a:extLst>
                </p14:cNvPr>
                <p14:cNvContentPartPr/>
                <p14:nvPr/>
              </p14:nvContentPartPr>
              <p14:xfrm>
                <a:off x="4345979" y="3632680"/>
                <a:ext cx="360" cy="202320"/>
              </p14:xfrm>
            </p:contentPart>
          </mc:Choice>
          <mc:Fallback xmlns="">
            <p:pic>
              <p:nvPicPr>
                <p:cNvPr id="170" name="Input penna 169">
                  <a:extLst>
                    <a:ext uri="{FF2B5EF4-FFF2-40B4-BE49-F238E27FC236}">
                      <a16:creationId xmlns:a16="http://schemas.microsoft.com/office/drawing/2014/main" id="{DB7772D4-0868-4175-A33F-6CB8DF15646E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4336979" y="3624040"/>
                  <a:ext cx="180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9">
              <p14:nvContentPartPr>
                <p14:cNvPr id="171" name="Input penna 170">
                  <a:extLst>
                    <a:ext uri="{FF2B5EF4-FFF2-40B4-BE49-F238E27FC236}">
                      <a16:creationId xmlns:a16="http://schemas.microsoft.com/office/drawing/2014/main" id="{AFFE3167-8921-44B3-826A-C295FAE84245}"/>
                    </a:ext>
                  </a:extLst>
                </p14:cNvPr>
                <p14:cNvContentPartPr/>
                <p14:nvPr/>
              </p14:nvContentPartPr>
              <p14:xfrm>
                <a:off x="4353899" y="3671920"/>
                <a:ext cx="100080" cy="47160"/>
              </p14:xfrm>
            </p:contentPart>
          </mc:Choice>
          <mc:Fallback xmlns="">
            <p:pic>
              <p:nvPicPr>
                <p:cNvPr id="171" name="Input penna 170">
                  <a:extLst>
                    <a:ext uri="{FF2B5EF4-FFF2-40B4-BE49-F238E27FC236}">
                      <a16:creationId xmlns:a16="http://schemas.microsoft.com/office/drawing/2014/main" id="{AFFE3167-8921-44B3-826A-C295FAE84245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4344899" y="3662920"/>
                  <a:ext cx="117720" cy="6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1">
              <p14:nvContentPartPr>
                <p14:cNvPr id="172" name="Input penna 171">
                  <a:extLst>
                    <a:ext uri="{FF2B5EF4-FFF2-40B4-BE49-F238E27FC236}">
                      <a16:creationId xmlns:a16="http://schemas.microsoft.com/office/drawing/2014/main" id="{05CD311F-E6EF-45C3-88CE-8D54384CA29E}"/>
                    </a:ext>
                  </a:extLst>
                </p14:cNvPr>
                <p14:cNvContentPartPr/>
                <p14:nvPr/>
              </p14:nvContentPartPr>
              <p14:xfrm>
                <a:off x="4446779" y="3658240"/>
                <a:ext cx="20520" cy="48960"/>
              </p14:xfrm>
            </p:contentPart>
          </mc:Choice>
          <mc:Fallback xmlns="">
            <p:pic>
              <p:nvPicPr>
                <p:cNvPr id="172" name="Input penna 171">
                  <a:extLst>
                    <a:ext uri="{FF2B5EF4-FFF2-40B4-BE49-F238E27FC236}">
                      <a16:creationId xmlns:a16="http://schemas.microsoft.com/office/drawing/2014/main" id="{05CD311F-E6EF-45C3-88CE-8D54384CA29E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4438139" y="3649240"/>
                  <a:ext cx="3816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3">
              <p14:nvContentPartPr>
                <p14:cNvPr id="173" name="Input penna 172">
                  <a:extLst>
                    <a:ext uri="{FF2B5EF4-FFF2-40B4-BE49-F238E27FC236}">
                      <a16:creationId xmlns:a16="http://schemas.microsoft.com/office/drawing/2014/main" id="{F9BE938D-95E7-4E63-9AF6-E0CFD2565E56}"/>
                    </a:ext>
                  </a:extLst>
                </p14:cNvPr>
                <p14:cNvContentPartPr/>
                <p14:nvPr/>
              </p14:nvContentPartPr>
              <p14:xfrm>
                <a:off x="4493939" y="3574360"/>
                <a:ext cx="360" cy="2520"/>
              </p14:xfrm>
            </p:contentPart>
          </mc:Choice>
          <mc:Fallback xmlns="">
            <p:pic>
              <p:nvPicPr>
                <p:cNvPr id="173" name="Input penna 172">
                  <a:extLst>
                    <a:ext uri="{FF2B5EF4-FFF2-40B4-BE49-F238E27FC236}">
                      <a16:creationId xmlns:a16="http://schemas.microsoft.com/office/drawing/2014/main" id="{F9BE938D-95E7-4E63-9AF6-E0CFD2565E5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485299" y="3565360"/>
                  <a:ext cx="1800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74" name="Input penna 173">
                  <a:extLst>
                    <a:ext uri="{FF2B5EF4-FFF2-40B4-BE49-F238E27FC236}">
                      <a16:creationId xmlns:a16="http://schemas.microsoft.com/office/drawing/2014/main" id="{E4C3935A-4901-4B02-A788-442C451085E6}"/>
                    </a:ext>
                  </a:extLst>
                </p14:cNvPr>
                <p14:cNvContentPartPr/>
                <p14:nvPr/>
              </p14:nvContentPartPr>
              <p14:xfrm>
                <a:off x="4552259" y="3575080"/>
                <a:ext cx="51840" cy="133200"/>
              </p14:xfrm>
            </p:contentPart>
          </mc:Choice>
          <mc:Fallback xmlns="">
            <p:pic>
              <p:nvPicPr>
                <p:cNvPr id="174" name="Input penna 173">
                  <a:extLst>
                    <a:ext uri="{FF2B5EF4-FFF2-40B4-BE49-F238E27FC236}">
                      <a16:creationId xmlns:a16="http://schemas.microsoft.com/office/drawing/2014/main" id="{E4C3935A-4901-4B02-A788-442C451085E6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4543619" y="3566080"/>
                  <a:ext cx="69480" cy="15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175" name="Input penna 174">
                  <a:extLst>
                    <a:ext uri="{FF2B5EF4-FFF2-40B4-BE49-F238E27FC236}">
                      <a16:creationId xmlns:a16="http://schemas.microsoft.com/office/drawing/2014/main" id="{40216004-F149-4EB5-A1FB-E8C9BC58E484}"/>
                    </a:ext>
                  </a:extLst>
                </p14:cNvPr>
                <p14:cNvContentPartPr/>
                <p14:nvPr/>
              </p14:nvContentPartPr>
              <p14:xfrm>
                <a:off x="4546859" y="3634840"/>
                <a:ext cx="144000" cy="54000"/>
              </p14:xfrm>
            </p:contentPart>
          </mc:Choice>
          <mc:Fallback xmlns="">
            <p:pic>
              <p:nvPicPr>
                <p:cNvPr id="175" name="Input penna 174">
                  <a:extLst>
                    <a:ext uri="{FF2B5EF4-FFF2-40B4-BE49-F238E27FC236}">
                      <a16:creationId xmlns:a16="http://schemas.microsoft.com/office/drawing/2014/main" id="{40216004-F149-4EB5-A1FB-E8C9BC58E484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4537859" y="3626200"/>
                  <a:ext cx="16164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176" name="Input penna 175">
                  <a:extLst>
                    <a:ext uri="{FF2B5EF4-FFF2-40B4-BE49-F238E27FC236}">
                      <a16:creationId xmlns:a16="http://schemas.microsoft.com/office/drawing/2014/main" id="{EE9DD8EC-1B8A-4DB0-89C7-BE9BF9691943}"/>
                    </a:ext>
                  </a:extLst>
                </p14:cNvPr>
                <p14:cNvContentPartPr/>
                <p14:nvPr/>
              </p14:nvContentPartPr>
              <p14:xfrm>
                <a:off x="4689059" y="3570400"/>
                <a:ext cx="360" cy="3240"/>
              </p14:xfrm>
            </p:contentPart>
          </mc:Choice>
          <mc:Fallback xmlns="">
            <p:pic>
              <p:nvPicPr>
                <p:cNvPr id="176" name="Input penna 175">
                  <a:extLst>
                    <a:ext uri="{FF2B5EF4-FFF2-40B4-BE49-F238E27FC236}">
                      <a16:creationId xmlns:a16="http://schemas.microsoft.com/office/drawing/2014/main" id="{EE9DD8EC-1B8A-4DB0-89C7-BE9BF969194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680419" y="3561400"/>
                  <a:ext cx="180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9">
              <p14:nvContentPartPr>
                <p14:cNvPr id="177" name="Input penna 176">
                  <a:extLst>
                    <a:ext uri="{FF2B5EF4-FFF2-40B4-BE49-F238E27FC236}">
                      <a16:creationId xmlns:a16="http://schemas.microsoft.com/office/drawing/2014/main" id="{3FD3538F-6110-447B-991C-DB3C4B2CB5FC}"/>
                    </a:ext>
                  </a:extLst>
                </p14:cNvPr>
                <p14:cNvContentPartPr/>
                <p14:nvPr/>
              </p14:nvContentPartPr>
              <p14:xfrm>
                <a:off x="4868699" y="3508840"/>
                <a:ext cx="337680" cy="206640"/>
              </p14:xfrm>
            </p:contentPart>
          </mc:Choice>
          <mc:Fallback xmlns="">
            <p:pic>
              <p:nvPicPr>
                <p:cNvPr id="177" name="Input penna 176">
                  <a:extLst>
                    <a:ext uri="{FF2B5EF4-FFF2-40B4-BE49-F238E27FC236}">
                      <a16:creationId xmlns:a16="http://schemas.microsoft.com/office/drawing/2014/main" id="{3FD3538F-6110-447B-991C-DB3C4B2CB5FC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4859699" y="3499840"/>
                  <a:ext cx="355320" cy="22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4" name="Gruppo 203">
            <a:extLst>
              <a:ext uri="{FF2B5EF4-FFF2-40B4-BE49-F238E27FC236}">
                <a16:creationId xmlns:a16="http://schemas.microsoft.com/office/drawing/2014/main" id="{A99CF207-BD94-46E1-9483-BB7C9FF2E10F}"/>
              </a:ext>
            </a:extLst>
          </p:cNvPr>
          <p:cNvGrpSpPr/>
          <p:nvPr/>
        </p:nvGrpSpPr>
        <p:grpSpPr>
          <a:xfrm>
            <a:off x="5384219" y="3482560"/>
            <a:ext cx="1052280" cy="311040"/>
            <a:chOff x="5384219" y="3482560"/>
            <a:chExt cx="1052280" cy="31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1">
              <p14:nvContentPartPr>
                <p14:cNvPr id="192" name="Input penna 191">
                  <a:extLst>
                    <a:ext uri="{FF2B5EF4-FFF2-40B4-BE49-F238E27FC236}">
                      <a16:creationId xmlns:a16="http://schemas.microsoft.com/office/drawing/2014/main" id="{B7C5CFFA-567A-4D34-B251-6CC7FC7A74AD}"/>
                    </a:ext>
                  </a:extLst>
                </p14:cNvPr>
                <p14:cNvContentPartPr/>
                <p14:nvPr/>
              </p14:nvContentPartPr>
              <p14:xfrm>
                <a:off x="5384219" y="3604600"/>
                <a:ext cx="82440" cy="94320"/>
              </p14:xfrm>
            </p:contentPart>
          </mc:Choice>
          <mc:Fallback xmlns="">
            <p:pic>
              <p:nvPicPr>
                <p:cNvPr id="192" name="Input penna 191">
                  <a:extLst>
                    <a:ext uri="{FF2B5EF4-FFF2-40B4-BE49-F238E27FC236}">
                      <a16:creationId xmlns:a16="http://schemas.microsoft.com/office/drawing/2014/main" id="{B7C5CFFA-567A-4D34-B251-6CC7FC7A74AD}"/>
                    </a:ext>
                  </a:extLst>
                </p:cNvPr>
                <p:cNvPicPr/>
                <p:nvPr/>
              </p:nvPicPr>
              <p:blipFill>
                <a:blip r:embed="rId262"/>
                <a:stretch>
                  <a:fillRect/>
                </a:stretch>
              </p:blipFill>
              <p:spPr>
                <a:xfrm>
                  <a:off x="5375219" y="3595960"/>
                  <a:ext cx="100080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3">
              <p14:nvContentPartPr>
                <p14:cNvPr id="193" name="Input penna 192">
                  <a:extLst>
                    <a:ext uri="{FF2B5EF4-FFF2-40B4-BE49-F238E27FC236}">
                      <a16:creationId xmlns:a16="http://schemas.microsoft.com/office/drawing/2014/main" id="{B32A3AC4-87A5-4537-904A-07054B03145C}"/>
                    </a:ext>
                  </a:extLst>
                </p14:cNvPr>
                <p14:cNvContentPartPr/>
                <p14:nvPr/>
              </p14:nvContentPartPr>
              <p14:xfrm>
                <a:off x="5486459" y="3610360"/>
                <a:ext cx="76320" cy="183240"/>
              </p14:xfrm>
            </p:contentPart>
          </mc:Choice>
          <mc:Fallback xmlns="">
            <p:pic>
              <p:nvPicPr>
                <p:cNvPr id="193" name="Input penna 192">
                  <a:extLst>
                    <a:ext uri="{FF2B5EF4-FFF2-40B4-BE49-F238E27FC236}">
                      <a16:creationId xmlns:a16="http://schemas.microsoft.com/office/drawing/2014/main" id="{B32A3AC4-87A5-4537-904A-07054B03145C}"/>
                    </a:ext>
                  </a:extLst>
                </p:cNvPr>
                <p:cNvPicPr/>
                <p:nvPr/>
              </p:nvPicPr>
              <p:blipFill>
                <a:blip r:embed="rId264"/>
                <a:stretch>
                  <a:fillRect/>
                </a:stretch>
              </p:blipFill>
              <p:spPr>
                <a:xfrm>
                  <a:off x="5477459" y="3601720"/>
                  <a:ext cx="93960" cy="20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5">
              <p14:nvContentPartPr>
                <p14:cNvPr id="194" name="Input penna 193">
                  <a:extLst>
                    <a:ext uri="{FF2B5EF4-FFF2-40B4-BE49-F238E27FC236}">
                      <a16:creationId xmlns:a16="http://schemas.microsoft.com/office/drawing/2014/main" id="{B8FF3790-87C6-484F-B471-6511D057F77D}"/>
                    </a:ext>
                  </a:extLst>
                </p14:cNvPr>
                <p14:cNvContentPartPr/>
                <p14:nvPr/>
              </p14:nvContentPartPr>
              <p14:xfrm>
                <a:off x="5610659" y="3592360"/>
                <a:ext cx="40680" cy="89640"/>
              </p14:xfrm>
            </p:contentPart>
          </mc:Choice>
          <mc:Fallback xmlns="">
            <p:pic>
              <p:nvPicPr>
                <p:cNvPr id="194" name="Input penna 193">
                  <a:extLst>
                    <a:ext uri="{FF2B5EF4-FFF2-40B4-BE49-F238E27FC236}">
                      <a16:creationId xmlns:a16="http://schemas.microsoft.com/office/drawing/2014/main" id="{B8FF3790-87C6-484F-B471-6511D057F77D}"/>
                    </a:ext>
                  </a:extLst>
                </p:cNvPr>
                <p:cNvPicPr/>
                <p:nvPr/>
              </p:nvPicPr>
              <p:blipFill>
                <a:blip r:embed="rId266"/>
                <a:stretch>
                  <a:fillRect/>
                </a:stretch>
              </p:blipFill>
              <p:spPr>
                <a:xfrm>
                  <a:off x="5602019" y="3583720"/>
                  <a:ext cx="5832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7">
              <p14:nvContentPartPr>
                <p14:cNvPr id="195" name="Input penna 194">
                  <a:extLst>
                    <a:ext uri="{FF2B5EF4-FFF2-40B4-BE49-F238E27FC236}">
                      <a16:creationId xmlns:a16="http://schemas.microsoft.com/office/drawing/2014/main" id="{FB33A4FE-7062-41C9-972F-EF0F8ED22775}"/>
                    </a:ext>
                  </a:extLst>
                </p14:cNvPr>
                <p14:cNvContentPartPr/>
                <p14:nvPr/>
              </p14:nvContentPartPr>
              <p14:xfrm>
                <a:off x="5642339" y="3503800"/>
                <a:ext cx="2520" cy="2520"/>
              </p14:xfrm>
            </p:contentPart>
          </mc:Choice>
          <mc:Fallback xmlns="">
            <p:pic>
              <p:nvPicPr>
                <p:cNvPr id="195" name="Input penna 194">
                  <a:extLst>
                    <a:ext uri="{FF2B5EF4-FFF2-40B4-BE49-F238E27FC236}">
                      <a16:creationId xmlns:a16="http://schemas.microsoft.com/office/drawing/2014/main" id="{FB33A4FE-7062-41C9-972F-EF0F8ED2277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33339" y="3494800"/>
                  <a:ext cx="201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196" name="Input penna 195">
                  <a:extLst>
                    <a:ext uri="{FF2B5EF4-FFF2-40B4-BE49-F238E27FC236}">
                      <a16:creationId xmlns:a16="http://schemas.microsoft.com/office/drawing/2014/main" id="{807B1775-66B9-49F4-A7CF-6F3CD7150AAD}"/>
                    </a:ext>
                  </a:extLst>
                </p14:cNvPr>
                <p14:cNvContentPartPr/>
                <p14:nvPr/>
              </p14:nvContentPartPr>
              <p14:xfrm>
                <a:off x="5710739" y="3538000"/>
                <a:ext cx="285120" cy="165600"/>
              </p14:xfrm>
            </p:contentPart>
          </mc:Choice>
          <mc:Fallback xmlns="">
            <p:pic>
              <p:nvPicPr>
                <p:cNvPr id="196" name="Input penna 195">
                  <a:extLst>
                    <a:ext uri="{FF2B5EF4-FFF2-40B4-BE49-F238E27FC236}">
                      <a16:creationId xmlns:a16="http://schemas.microsoft.com/office/drawing/2014/main" id="{807B1775-66B9-49F4-A7CF-6F3CD7150AAD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5702099" y="3529000"/>
                  <a:ext cx="302760" cy="18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197" name="Input penna 196">
                  <a:extLst>
                    <a:ext uri="{FF2B5EF4-FFF2-40B4-BE49-F238E27FC236}">
                      <a16:creationId xmlns:a16="http://schemas.microsoft.com/office/drawing/2014/main" id="{20664AD5-1B6F-44D7-B328-E6D08ECD83E5}"/>
                    </a:ext>
                  </a:extLst>
                </p14:cNvPr>
                <p14:cNvContentPartPr/>
                <p14:nvPr/>
              </p14:nvContentPartPr>
              <p14:xfrm>
                <a:off x="6024659" y="3559960"/>
                <a:ext cx="248040" cy="99360"/>
              </p14:xfrm>
            </p:contentPart>
          </mc:Choice>
          <mc:Fallback xmlns="">
            <p:pic>
              <p:nvPicPr>
                <p:cNvPr id="197" name="Input penna 196">
                  <a:extLst>
                    <a:ext uri="{FF2B5EF4-FFF2-40B4-BE49-F238E27FC236}">
                      <a16:creationId xmlns:a16="http://schemas.microsoft.com/office/drawing/2014/main" id="{20664AD5-1B6F-44D7-B328-E6D08ECD83E5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6015659" y="3551320"/>
                  <a:ext cx="26568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198" name="Input penna 197">
                  <a:extLst>
                    <a:ext uri="{FF2B5EF4-FFF2-40B4-BE49-F238E27FC236}">
                      <a16:creationId xmlns:a16="http://schemas.microsoft.com/office/drawing/2014/main" id="{EBA4DC22-C1A8-4450-8EF1-69458B4288B8}"/>
                    </a:ext>
                  </a:extLst>
                </p14:cNvPr>
                <p14:cNvContentPartPr/>
                <p14:nvPr/>
              </p14:nvContentPartPr>
              <p14:xfrm>
                <a:off x="6252179" y="3482560"/>
                <a:ext cx="21600" cy="16560"/>
              </p14:xfrm>
            </p:contentPart>
          </mc:Choice>
          <mc:Fallback xmlns="">
            <p:pic>
              <p:nvPicPr>
                <p:cNvPr id="198" name="Input penna 197">
                  <a:extLst>
                    <a:ext uri="{FF2B5EF4-FFF2-40B4-BE49-F238E27FC236}">
                      <a16:creationId xmlns:a16="http://schemas.microsoft.com/office/drawing/2014/main" id="{EBA4DC22-C1A8-4450-8EF1-69458B4288B8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6243539" y="3473560"/>
                  <a:ext cx="3924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200" name="Input penna 199">
                  <a:extLst>
                    <a:ext uri="{FF2B5EF4-FFF2-40B4-BE49-F238E27FC236}">
                      <a16:creationId xmlns:a16="http://schemas.microsoft.com/office/drawing/2014/main" id="{34220E67-50D8-4B71-B6FE-08674D7C6A08}"/>
                    </a:ext>
                  </a:extLst>
                </p14:cNvPr>
                <p14:cNvContentPartPr/>
                <p14:nvPr/>
              </p14:nvContentPartPr>
              <p14:xfrm>
                <a:off x="6328499" y="3570040"/>
                <a:ext cx="108000" cy="80640"/>
              </p14:xfrm>
            </p:contentPart>
          </mc:Choice>
          <mc:Fallback xmlns="">
            <p:pic>
              <p:nvPicPr>
                <p:cNvPr id="200" name="Input penna 199">
                  <a:extLst>
                    <a:ext uri="{FF2B5EF4-FFF2-40B4-BE49-F238E27FC236}">
                      <a16:creationId xmlns:a16="http://schemas.microsoft.com/office/drawing/2014/main" id="{34220E67-50D8-4B71-B6FE-08674D7C6A08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6319499" y="3561040"/>
                  <a:ext cx="125640" cy="98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3" name="Gruppo 202">
            <a:extLst>
              <a:ext uri="{FF2B5EF4-FFF2-40B4-BE49-F238E27FC236}">
                <a16:creationId xmlns:a16="http://schemas.microsoft.com/office/drawing/2014/main" id="{2AA6CB4C-67B4-4AD5-9E37-307735086C3C}"/>
              </a:ext>
            </a:extLst>
          </p:cNvPr>
          <p:cNvGrpSpPr/>
          <p:nvPr/>
        </p:nvGrpSpPr>
        <p:grpSpPr>
          <a:xfrm>
            <a:off x="6639179" y="3488680"/>
            <a:ext cx="376920" cy="155160"/>
            <a:chOff x="6639179" y="3488680"/>
            <a:chExt cx="376920" cy="15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201" name="Input penna 200">
                  <a:extLst>
                    <a:ext uri="{FF2B5EF4-FFF2-40B4-BE49-F238E27FC236}">
                      <a16:creationId xmlns:a16="http://schemas.microsoft.com/office/drawing/2014/main" id="{2D4A6FB3-7A76-4583-8F65-581A6E2E79F2}"/>
                    </a:ext>
                  </a:extLst>
                </p14:cNvPr>
                <p14:cNvContentPartPr/>
                <p14:nvPr/>
              </p14:nvContentPartPr>
              <p14:xfrm>
                <a:off x="6639179" y="3543040"/>
                <a:ext cx="365760" cy="100800"/>
              </p14:xfrm>
            </p:contentPart>
          </mc:Choice>
          <mc:Fallback xmlns="">
            <p:pic>
              <p:nvPicPr>
                <p:cNvPr id="201" name="Input penna 200">
                  <a:extLst>
                    <a:ext uri="{FF2B5EF4-FFF2-40B4-BE49-F238E27FC236}">
                      <a16:creationId xmlns:a16="http://schemas.microsoft.com/office/drawing/2014/main" id="{2D4A6FB3-7A76-4583-8F65-581A6E2E79F2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6630179" y="3534040"/>
                  <a:ext cx="3834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202" name="Input penna 201">
                  <a:extLst>
                    <a:ext uri="{FF2B5EF4-FFF2-40B4-BE49-F238E27FC236}">
                      <a16:creationId xmlns:a16="http://schemas.microsoft.com/office/drawing/2014/main" id="{E16A98BB-A3BC-4276-A778-1E8D48679D5B}"/>
                    </a:ext>
                  </a:extLst>
                </p14:cNvPr>
                <p14:cNvContentPartPr/>
                <p14:nvPr/>
              </p14:nvContentPartPr>
              <p14:xfrm>
                <a:off x="7014659" y="3488680"/>
                <a:ext cx="1440" cy="23400"/>
              </p14:xfrm>
            </p:contentPart>
          </mc:Choice>
          <mc:Fallback xmlns="">
            <p:pic>
              <p:nvPicPr>
                <p:cNvPr id="202" name="Input penna 201">
                  <a:extLst>
                    <a:ext uri="{FF2B5EF4-FFF2-40B4-BE49-F238E27FC236}">
                      <a16:creationId xmlns:a16="http://schemas.microsoft.com/office/drawing/2014/main" id="{E16A98BB-A3BC-4276-A778-1E8D48679D5B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7006019" y="3479680"/>
                  <a:ext cx="19080" cy="41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7" name="Gruppo 256">
            <a:extLst>
              <a:ext uri="{FF2B5EF4-FFF2-40B4-BE49-F238E27FC236}">
                <a16:creationId xmlns:a16="http://schemas.microsoft.com/office/drawing/2014/main" id="{0F2E0790-14A1-4657-B9F4-30777F4ACE0B}"/>
              </a:ext>
            </a:extLst>
          </p:cNvPr>
          <p:cNvGrpSpPr/>
          <p:nvPr/>
        </p:nvGrpSpPr>
        <p:grpSpPr>
          <a:xfrm>
            <a:off x="1411259" y="3878920"/>
            <a:ext cx="4574160" cy="597960"/>
            <a:chOff x="1411259" y="3878920"/>
            <a:chExt cx="4574160" cy="59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205" name="Input penna 204">
                  <a:extLst>
                    <a:ext uri="{FF2B5EF4-FFF2-40B4-BE49-F238E27FC236}">
                      <a16:creationId xmlns:a16="http://schemas.microsoft.com/office/drawing/2014/main" id="{F6D16E71-3DD9-4FCF-B421-04D145AEC255}"/>
                    </a:ext>
                  </a:extLst>
                </p14:cNvPr>
                <p14:cNvContentPartPr/>
                <p14:nvPr/>
              </p14:nvContentPartPr>
              <p14:xfrm>
                <a:off x="1418819" y="3988360"/>
                <a:ext cx="87480" cy="188280"/>
              </p14:xfrm>
            </p:contentPart>
          </mc:Choice>
          <mc:Fallback xmlns="">
            <p:pic>
              <p:nvPicPr>
                <p:cNvPr id="205" name="Input penna 204">
                  <a:extLst>
                    <a:ext uri="{FF2B5EF4-FFF2-40B4-BE49-F238E27FC236}">
                      <a16:creationId xmlns:a16="http://schemas.microsoft.com/office/drawing/2014/main" id="{F6D16E71-3DD9-4FCF-B421-04D145AEC255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1409819" y="3979360"/>
                  <a:ext cx="1051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206" name="Input penna 205">
                  <a:extLst>
                    <a:ext uri="{FF2B5EF4-FFF2-40B4-BE49-F238E27FC236}">
                      <a16:creationId xmlns:a16="http://schemas.microsoft.com/office/drawing/2014/main" id="{8D6625EB-18FD-4A13-964B-7EA3F3F01F5C}"/>
                    </a:ext>
                  </a:extLst>
                </p14:cNvPr>
                <p14:cNvContentPartPr/>
                <p14:nvPr/>
              </p14:nvContentPartPr>
              <p14:xfrm>
                <a:off x="1516739" y="3991960"/>
                <a:ext cx="210240" cy="110880"/>
              </p14:xfrm>
            </p:contentPart>
          </mc:Choice>
          <mc:Fallback xmlns="">
            <p:pic>
              <p:nvPicPr>
                <p:cNvPr id="206" name="Input penna 205">
                  <a:extLst>
                    <a:ext uri="{FF2B5EF4-FFF2-40B4-BE49-F238E27FC236}">
                      <a16:creationId xmlns:a16="http://schemas.microsoft.com/office/drawing/2014/main" id="{8D6625EB-18FD-4A13-964B-7EA3F3F01F5C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1508099" y="3982960"/>
                  <a:ext cx="22788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207" name="Input penna 206">
                  <a:extLst>
                    <a:ext uri="{FF2B5EF4-FFF2-40B4-BE49-F238E27FC236}">
                      <a16:creationId xmlns:a16="http://schemas.microsoft.com/office/drawing/2014/main" id="{C89E3BBD-9470-436C-95F6-F283CBF3C00D}"/>
                    </a:ext>
                  </a:extLst>
                </p14:cNvPr>
                <p14:cNvContentPartPr/>
                <p14:nvPr/>
              </p14:nvContentPartPr>
              <p14:xfrm>
                <a:off x="1763339" y="3979720"/>
                <a:ext cx="58320" cy="149760"/>
              </p14:xfrm>
            </p:contentPart>
          </mc:Choice>
          <mc:Fallback xmlns="">
            <p:pic>
              <p:nvPicPr>
                <p:cNvPr id="207" name="Input penna 206">
                  <a:extLst>
                    <a:ext uri="{FF2B5EF4-FFF2-40B4-BE49-F238E27FC236}">
                      <a16:creationId xmlns:a16="http://schemas.microsoft.com/office/drawing/2014/main" id="{C89E3BBD-9470-436C-95F6-F283CBF3C00D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1754339" y="3971080"/>
                  <a:ext cx="7596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208" name="Input penna 207">
                  <a:extLst>
                    <a:ext uri="{FF2B5EF4-FFF2-40B4-BE49-F238E27FC236}">
                      <a16:creationId xmlns:a16="http://schemas.microsoft.com/office/drawing/2014/main" id="{18DEBB5E-FAA3-4C67-9B17-876D51529111}"/>
                    </a:ext>
                  </a:extLst>
                </p14:cNvPr>
                <p14:cNvContentPartPr/>
                <p14:nvPr/>
              </p14:nvContentPartPr>
              <p14:xfrm>
                <a:off x="1851179" y="4004200"/>
                <a:ext cx="145080" cy="94320"/>
              </p14:xfrm>
            </p:contentPart>
          </mc:Choice>
          <mc:Fallback xmlns="">
            <p:pic>
              <p:nvPicPr>
                <p:cNvPr id="208" name="Input penna 207">
                  <a:extLst>
                    <a:ext uri="{FF2B5EF4-FFF2-40B4-BE49-F238E27FC236}">
                      <a16:creationId xmlns:a16="http://schemas.microsoft.com/office/drawing/2014/main" id="{18DEBB5E-FAA3-4C67-9B17-876D51529111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1842179" y="3995560"/>
                  <a:ext cx="162720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209" name="Input penna 208">
                  <a:extLst>
                    <a:ext uri="{FF2B5EF4-FFF2-40B4-BE49-F238E27FC236}">
                      <a16:creationId xmlns:a16="http://schemas.microsoft.com/office/drawing/2014/main" id="{C16C1773-1014-4D1E-A93E-2CE1EFDC1452}"/>
                    </a:ext>
                  </a:extLst>
                </p14:cNvPr>
                <p14:cNvContentPartPr/>
                <p14:nvPr/>
              </p14:nvContentPartPr>
              <p14:xfrm>
                <a:off x="1937219" y="3940480"/>
                <a:ext cx="3600" cy="9360"/>
              </p14:xfrm>
            </p:contentPart>
          </mc:Choice>
          <mc:Fallback xmlns="">
            <p:pic>
              <p:nvPicPr>
                <p:cNvPr id="209" name="Input penna 208">
                  <a:extLst>
                    <a:ext uri="{FF2B5EF4-FFF2-40B4-BE49-F238E27FC236}">
                      <a16:creationId xmlns:a16="http://schemas.microsoft.com/office/drawing/2014/main" id="{C16C1773-1014-4D1E-A93E-2CE1EFDC1452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928579" y="3931840"/>
                  <a:ext cx="2124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9">
              <p14:nvContentPartPr>
                <p14:cNvPr id="211" name="Input penna 210">
                  <a:extLst>
                    <a:ext uri="{FF2B5EF4-FFF2-40B4-BE49-F238E27FC236}">
                      <a16:creationId xmlns:a16="http://schemas.microsoft.com/office/drawing/2014/main" id="{404AC1FA-6C72-419A-9CF1-3B931F203C81}"/>
                    </a:ext>
                  </a:extLst>
                </p14:cNvPr>
                <p14:cNvContentPartPr/>
                <p14:nvPr/>
              </p14:nvContentPartPr>
              <p14:xfrm>
                <a:off x="2166179" y="3889000"/>
                <a:ext cx="408600" cy="177120"/>
              </p14:xfrm>
            </p:contentPart>
          </mc:Choice>
          <mc:Fallback xmlns="">
            <p:pic>
              <p:nvPicPr>
                <p:cNvPr id="211" name="Input penna 210">
                  <a:extLst>
                    <a:ext uri="{FF2B5EF4-FFF2-40B4-BE49-F238E27FC236}">
                      <a16:creationId xmlns:a16="http://schemas.microsoft.com/office/drawing/2014/main" id="{404AC1FA-6C72-419A-9CF1-3B931F203C81}"/>
                    </a:ext>
                  </a:extLst>
                </p:cNvPr>
                <p:cNvPicPr/>
                <p:nvPr/>
              </p:nvPicPr>
              <p:blipFill>
                <a:blip r:embed="rId290"/>
                <a:stretch>
                  <a:fillRect/>
                </a:stretch>
              </p:blipFill>
              <p:spPr>
                <a:xfrm>
                  <a:off x="2157179" y="3880360"/>
                  <a:ext cx="4262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1">
              <p14:nvContentPartPr>
                <p14:cNvPr id="212" name="Input penna 211">
                  <a:extLst>
                    <a:ext uri="{FF2B5EF4-FFF2-40B4-BE49-F238E27FC236}">
                      <a16:creationId xmlns:a16="http://schemas.microsoft.com/office/drawing/2014/main" id="{8B87A042-385D-4E0D-8658-7A637EA31082}"/>
                    </a:ext>
                  </a:extLst>
                </p14:cNvPr>
                <p14:cNvContentPartPr/>
                <p14:nvPr/>
              </p14:nvContentPartPr>
              <p14:xfrm>
                <a:off x="2654699" y="4002040"/>
                <a:ext cx="75600" cy="86040"/>
              </p14:xfrm>
            </p:contentPart>
          </mc:Choice>
          <mc:Fallback xmlns="">
            <p:pic>
              <p:nvPicPr>
                <p:cNvPr id="212" name="Input penna 211">
                  <a:extLst>
                    <a:ext uri="{FF2B5EF4-FFF2-40B4-BE49-F238E27FC236}">
                      <a16:creationId xmlns:a16="http://schemas.microsoft.com/office/drawing/2014/main" id="{8B87A042-385D-4E0D-8658-7A637EA31082}"/>
                    </a:ext>
                  </a:extLst>
                </p:cNvPr>
                <p:cNvPicPr/>
                <p:nvPr/>
              </p:nvPicPr>
              <p:blipFill>
                <a:blip r:embed="rId292"/>
                <a:stretch>
                  <a:fillRect/>
                </a:stretch>
              </p:blipFill>
              <p:spPr>
                <a:xfrm>
                  <a:off x="2646059" y="3993400"/>
                  <a:ext cx="9324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3">
              <p14:nvContentPartPr>
                <p14:cNvPr id="213" name="Input penna 212">
                  <a:extLst>
                    <a:ext uri="{FF2B5EF4-FFF2-40B4-BE49-F238E27FC236}">
                      <a16:creationId xmlns:a16="http://schemas.microsoft.com/office/drawing/2014/main" id="{C7D55862-6266-4B11-8C1A-2DF3BC2BE89D}"/>
                    </a:ext>
                  </a:extLst>
                </p14:cNvPr>
                <p14:cNvContentPartPr/>
                <p14:nvPr/>
              </p14:nvContentPartPr>
              <p14:xfrm>
                <a:off x="2807699" y="3980440"/>
                <a:ext cx="147240" cy="98280"/>
              </p14:xfrm>
            </p:contentPart>
          </mc:Choice>
          <mc:Fallback xmlns="">
            <p:pic>
              <p:nvPicPr>
                <p:cNvPr id="213" name="Input penna 212">
                  <a:extLst>
                    <a:ext uri="{FF2B5EF4-FFF2-40B4-BE49-F238E27FC236}">
                      <a16:creationId xmlns:a16="http://schemas.microsoft.com/office/drawing/2014/main" id="{C7D55862-6266-4B11-8C1A-2DF3BC2BE89D}"/>
                    </a:ext>
                  </a:extLst>
                </p:cNvPr>
                <p:cNvPicPr/>
                <p:nvPr/>
              </p:nvPicPr>
              <p:blipFill>
                <a:blip r:embed="rId294"/>
                <a:stretch>
                  <a:fillRect/>
                </a:stretch>
              </p:blipFill>
              <p:spPr>
                <a:xfrm>
                  <a:off x="2798699" y="3971440"/>
                  <a:ext cx="164880" cy="11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5">
              <p14:nvContentPartPr>
                <p14:cNvPr id="214" name="Input penna 213">
                  <a:extLst>
                    <a:ext uri="{FF2B5EF4-FFF2-40B4-BE49-F238E27FC236}">
                      <a16:creationId xmlns:a16="http://schemas.microsoft.com/office/drawing/2014/main" id="{579D21E3-A29E-4068-B4E9-6C39C20D546A}"/>
                    </a:ext>
                  </a:extLst>
                </p14:cNvPr>
                <p14:cNvContentPartPr/>
                <p14:nvPr/>
              </p14:nvContentPartPr>
              <p14:xfrm>
                <a:off x="3007139" y="3933280"/>
                <a:ext cx="333360" cy="82800"/>
              </p14:xfrm>
            </p:contentPart>
          </mc:Choice>
          <mc:Fallback xmlns="">
            <p:pic>
              <p:nvPicPr>
                <p:cNvPr id="214" name="Input penna 213">
                  <a:extLst>
                    <a:ext uri="{FF2B5EF4-FFF2-40B4-BE49-F238E27FC236}">
                      <a16:creationId xmlns:a16="http://schemas.microsoft.com/office/drawing/2014/main" id="{579D21E3-A29E-4068-B4E9-6C39C20D546A}"/>
                    </a:ext>
                  </a:extLst>
                </p:cNvPr>
                <p:cNvPicPr/>
                <p:nvPr/>
              </p:nvPicPr>
              <p:blipFill>
                <a:blip r:embed="rId296"/>
                <a:stretch>
                  <a:fillRect/>
                </a:stretch>
              </p:blipFill>
              <p:spPr>
                <a:xfrm>
                  <a:off x="2998139" y="3924640"/>
                  <a:ext cx="35100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7">
              <p14:nvContentPartPr>
                <p14:cNvPr id="215" name="Input penna 214">
                  <a:extLst>
                    <a:ext uri="{FF2B5EF4-FFF2-40B4-BE49-F238E27FC236}">
                      <a16:creationId xmlns:a16="http://schemas.microsoft.com/office/drawing/2014/main" id="{4C386CDC-8E07-429E-8FAB-18926CC5724E}"/>
                    </a:ext>
                  </a:extLst>
                </p14:cNvPr>
                <p14:cNvContentPartPr/>
                <p14:nvPr/>
              </p14:nvContentPartPr>
              <p14:xfrm>
                <a:off x="3386939" y="3939760"/>
                <a:ext cx="137520" cy="114480"/>
              </p14:xfrm>
            </p:contentPart>
          </mc:Choice>
          <mc:Fallback xmlns="">
            <p:pic>
              <p:nvPicPr>
                <p:cNvPr id="215" name="Input penna 214">
                  <a:extLst>
                    <a:ext uri="{FF2B5EF4-FFF2-40B4-BE49-F238E27FC236}">
                      <a16:creationId xmlns:a16="http://schemas.microsoft.com/office/drawing/2014/main" id="{4C386CDC-8E07-429E-8FAB-18926CC5724E}"/>
                    </a:ext>
                  </a:extLst>
                </p:cNvPr>
                <p:cNvPicPr/>
                <p:nvPr/>
              </p:nvPicPr>
              <p:blipFill>
                <a:blip r:embed="rId298"/>
                <a:stretch>
                  <a:fillRect/>
                </a:stretch>
              </p:blipFill>
              <p:spPr>
                <a:xfrm>
                  <a:off x="3377939" y="3930760"/>
                  <a:ext cx="15516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9">
              <p14:nvContentPartPr>
                <p14:cNvPr id="216" name="Input penna 215">
                  <a:extLst>
                    <a:ext uri="{FF2B5EF4-FFF2-40B4-BE49-F238E27FC236}">
                      <a16:creationId xmlns:a16="http://schemas.microsoft.com/office/drawing/2014/main" id="{CF137348-DB2C-4A3C-8E72-9C4CF4672B21}"/>
                    </a:ext>
                  </a:extLst>
                </p14:cNvPr>
                <p14:cNvContentPartPr/>
                <p14:nvPr/>
              </p14:nvContentPartPr>
              <p14:xfrm>
                <a:off x="3558659" y="3878920"/>
                <a:ext cx="122760" cy="170280"/>
              </p14:xfrm>
            </p:contentPart>
          </mc:Choice>
          <mc:Fallback xmlns="">
            <p:pic>
              <p:nvPicPr>
                <p:cNvPr id="216" name="Input penna 215">
                  <a:extLst>
                    <a:ext uri="{FF2B5EF4-FFF2-40B4-BE49-F238E27FC236}">
                      <a16:creationId xmlns:a16="http://schemas.microsoft.com/office/drawing/2014/main" id="{CF137348-DB2C-4A3C-8E72-9C4CF4672B21}"/>
                    </a:ext>
                  </a:extLst>
                </p:cNvPr>
                <p:cNvPicPr/>
                <p:nvPr/>
              </p:nvPicPr>
              <p:blipFill>
                <a:blip r:embed="rId300"/>
                <a:stretch>
                  <a:fillRect/>
                </a:stretch>
              </p:blipFill>
              <p:spPr>
                <a:xfrm>
                  <a:off x="3550019" y="3870280"/>
                  <a:ext cx="14040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1">
              <p14:nvContentPartPr>
                <p14:cNvPr id="217" name="Input penna 216">
                  <a:extLst>
                    <a:ext uri="{FF2B5EF4-FFF2-40B4-BE49-F238E27FC236}">
                      <a16:creationId xmlns:a16="http://schemas.microsoft.com/office/drawing/2014/main" id="{E129CC67-93F3-44A5-B6A8-4DBCAC5BE173}"/>
                    </a:ext>
                  </a:extLst>
                </p14:cNvPr>
                <p14:cNvContentPartPr/>
                <p14:nvPr/>
              </p14:nvContentPartPr>
              <p14:xfrm>
                <a:off x="3672059" y="3880000"/>
                <a:ext cx="3600" cy="2520"/>
              </p14:xfrm>
            </p:contentPart>
          </mc:Choice>
          <mc:Fallback xmlns="">
            <p:pic>
              <p:nvPicPr>
                <p:cNvPr id="217" name="Input penna 216">
                  <a:extLst>
                    <a:ext uri="{FF2B5EF4-FFF2-40B4-BE49-F238E27FC236}">
                      <a16:creationId xmlns:a16="http://schemas.microsoft.com/office/drawing/2014/main" id="{E129CC67-93F3-44A5-B6A8-4DBCAC5BE17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63419" y="3871360"/>
                  <a:ext cx="212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219" name="Input penna 218">
                  <a:extLst>
                    <a:ext uri="{FF2B5EF4-FFF2-40B4-BE49-F238E27FC236}">
                      <a16:creationId xmlns:a16="http://schemas.microsoft.com/office/drawing/2014/main" id="{0F19F0FF-7B52-492F-A88A-7C92073B7979}"/>
                    </a:ext>
                  </a:extLst>
                </p14:cNvPr>
                <p14:cNvContentPartPr/>
                <p14:nvPr/>
              </p14:nvContentPartPr>
              <p14:xfrm>
                <a:off x="1411259" y="4292920"/>
                <a:ext cx="296280" cy="117360"/>
              </p14:xfrm>
            </p:contentPart>
          </mc:Choice>
          <mc:Fallback xmlns="">
            <p:pic>
              <p:nvPicPr>
                <p:cNvPr id="219" name="Input penna 218">
                  <a:extLst>
                    <a:ext uri="{FF2B5EF4-FFF2-40B4-BE49-F238E27FC236}">
                      <a16:creationId xmlns:a16="http://schemas.microsoft.com/office/drawing/2014/main" id="{0F19F0FF-7B52-492F-A88A-7C92073B7979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1402259" y="4283920"/>
                  <a:ext cx="31392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4">
              <p14:nvContentPartPr>
                <p14:cNvPr id="220" name="Input penna 219">
                  <a:extLst>
                    <a:ext uri="{FF2B5EF4-FFF2-40B4-BE49-F238E27FC236}">
                      <a16:creationId xmlns:a16="http://schemas.microsoft.com/office/drawing/2014/main" id="{1A210940-8085-4E71-A408-F1166C4A2018}"/>
                    </a:ext>
                  </a:extLst>
                </p14:cNvPr>
                <p14:cNvContentPartPr/>
                <p14:nvPr/>
              </p14:nvContentPartPr>
              <p14:xfrm>
                <a:off x="1867739" y="4292920"/>
                <a:ext cx="130320" cy="77760"/>
              </p14:xfrm>
            </p:contentPart>
          </mc:Choice>
          <mc:Fallback xmlns="">
            <p:pic>
              <p:nvPicPr>
                <p:cNvPr id="220" name="Input penna 219">
                  <a:extLst>
                    <a:ext uri="{FF2B5EF4-FFF2-40B4-BE49-F238E27FC236}">
                      <a16:creationId xmlns:a16="http://schemas.microsoft.com/office/drawing/2014/main" id="{1A210940-8085-4E71-A408-F1166C4A2018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1859099" y="4283920"/>
                  <a:ext cx="147960" cy="9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221" name="Input penna 220">
                  <a:extLst>
                    <a:ext uri="{FF2B5EF4-FFF2-40B4-BE49-F238E27FC236}">
                      <a16:creationId xmlns:a16="http://schemas.microsoft.com/office/drawing/2014/main" id="{95D1C2CB-EEF5-469B-94E3-E45F44EA78FB}"/>
                    </a:ext>
                  </a:extLst>
                </p14:cNvPr>
                <p14:cNvContentPartPr/>
                <p14:nvPr/>
              </p14:nvContentPartPr>
              <p14:xfrm>
                <a:off x="2007059" y="4210120"/>
                <a:ext cx="4680" cy="10440"/>
              </p14:xfrm>
            </p:contentPart>
          </mc:Choice>
          <mc:Fallback xmlns="">
            <p:pic>
              <p:nvPicPr>
                <p:cNvPr id="221" name="Input penna 220">
                  <a:extLst>
                    <a:ext uri="{FF2B5EF4-FFF2-40B4-BE49-F238E27FC236}">
                      <a16:creationId xmlns:a16="http://schemas.microsoft.com/office/drawing/2014/main" id="{95D1C2CB-EEF5-469B-94E3-E45F44EA78FB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1998059" y="4201120"/>
                  <a:ext cx="2232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222" name="Input penna 221">
                  <a:extLst>
                    <a:ext uri="{FF2B5EF4-FFF2-40B4-BE49-F238E27FC236}">
                      <a16:creationId xmlns:a16="http://schemas.microsoft.com/office/drawing/2014/main" id="{8B768F01-2A79-4C5F-87AD-A54D55692539}"/>
                    </a:ext>
                  </a:extLst>
                </p14:cNvPr>
                <p14:cNvContentPartPr/>
                <p14:nvPr/>
              </p14:nvContentPartPr>
              <p14:xfrm>
                <a:off x="2076539" y="4299040"/>
                <a:ext cx="58680" cy="97200"/>
              </p14:xfrm>
            </p:contentPart>
          </mc:Choice>
          <mc:Fallback xmlns="">
            <p:pic>
              <p:nvPicPr>
                <p:cNvPr id="222" name="Input penna 221">
                  <a:extLst>
                    <a:ext uri="{FF2B5EF4-FFF2-40B4-BE49-F238E27FC236}">
                      <a16:creationId xmlns:a16="http://schemas.microsoft.com/office/drawing/2014/main" id="{8B768F01-2A79-4C5F-87AD-A54D55692539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2067539" y="4290040"/>
                  <a:ext cx="7632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223" name="Input penna 222">
                  <a:extLst>
                    <a:ext uri="{FF2B5EF4-FFF2-40B4-BE49-F238E27FC236}">
                      <a16:creationId xmlns:a16="http://schemas.microsoft.com/office/drawing/2014/main" id="{D4E1AD34-6AAC-4BE7-A677-6D3A437A2FC4}"/>
                    </a:ext>
                  </a:extLst>
                </p14:cNvPr>
                <p14:cNvContentPartPr/>
                <p14:nvPr/>
              </p14:nvContentPartPr>
              <p14:xfrm>
                <a:off x="2236739" y="4209760"/>
                <a:ext cx="334440" cy="193680"/>
              </p14:xfrm>
            </p:contentPart>
          </mc:Choice>
          <mc:Fallback xmlns="">
            <p:pic>
              <p:nvPicPr>
                <p:cNvPr id="223" name="Input penna 222">
                  <a:extLst>
                    <a:ext uri="{FF2B5EF4-FFF2-40B4-BE49-F238E27FC236}">
                      <a16:creationId xmlns:a16="http://schemas.microsoft.com/office/drawing/2014/main" id="{D4E1AD34-6AAC-4BE7-A677-6D3A437A2FC4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2228099" y="4200760"/>
                  <a:ext cx="352080" cy="21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2">
              <p14:nvContentPartPr>
                <p14:cNvPr id="224" name="Input penna 223">
                  <a:extLst>
                    <a:ext uri="{FF2B5EF4-FFF2-40B4-BE49-F238E27FC236}">
                      <a16:creationId xmlns:a16="http://schemas.microsoft.com/office/drawing/2014/main" id="{FCA76BFA-9531-4FE3-9911-43B771E98E67}"/>
                    </a:ext>
                  </a:extLst>
                </p14:cNvPr>
                <p14:cNvContentPartPr/>
                <p14:nvPr/>
              </p14:nvContentPartPr>
              <p14:xfrm>
                <a:off x="2552819" y="4191040"/>
                <a:ext cx="1440" cy="36720"/>
              </p14:xfrm>
            </p:contentPart>
          </mc:Choice>
          <mc:Fallback xmlns="">
            <p:pic>
              <p:nvPicPr>
                <p:cNvPr id="224" name="Input penna 223">
                  <a:extLst>
                    <a:ext uri="{FF2B5EF4-FFF2-40B4-BE49-F238E27FC236}">
                      <a16:creationId xmlns:a16="http://schemas.microsoft.com/office/drawing/2014/main" id="{FCA76BFA-9531-4FE3-9911-43B771E98E67}"/>
                    </a:ext>
                  </a:extLst>
                </p:cNvPr>
                <p:cNvPicPr/>
                <p:nvPr/>
              </p:nvPicPr>
              <p:blipFill>
                <a:blip r:embed="rId313"/>
                <a:stretch>
                  <a:fillRect/>
                </a:stretch>
              </p:blipFill>
              <p:spPr>
                <a:xfrm>
                  <a:off x="2544179" y="4182040"/>
                  <a:ext cx="1908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4">
              <p14:nvContentPartPr>
                <p14:cNvPr id="225" name="Input penna 224">
                  <a:extLst>
                    <a:ext uri="{FF2B5EF4-FFF2-40B4-BE49-F238E27FC236}">
                      <a16:creationId xmlns:a16="http://schemas.microsoft.com/office/drawing/2014/main" id="{D521F864-B1D9-401F-8487-B00B7300FA1F}"/>
                    </a:ext>
                  </a:extLst>
                </p14:cNvPr>
                <p14:cNvContentPartPr/>
                <p14:nvPr/>
              </p14:nvContentPartPr>
              <p14:xfrm>
                <a:off x="2604659" y="4297960"/>
                <a:ext cx="92880" cy="76320"/>
              </p14:xfrm>
            </p:contentPart>
          </mc:Choice>
          <mc:Fallback xmlns="">
            <p:pic>
              <p:nvPicPr>
                <p:cNvPr id="225" name="Input penna 224">
                  <a:extLst>
                    <a:ext uri="{FF2B5EF4-FFF2-40B4-BE49-F238E27FC236}">
                      <a16:creationId xmlns:a16="http://schemas.microsoft.com/office/drawing/2014/main" id="{D521F864-B1D9-401F-8487-B00B7300FA1F}"/>
                    </a:ext>
                  </a:extLst>
                </p:cNvPr>
                <p:cNvPicPr/>
                <p:nvPr/>
              </p:nvPicPr>
              <p:blipFill>
                <a:blip r:embed="rId315"/>
                <a:stretch>
                  <a:fillRect/>
                </a:stretch>
              </p:blipFill>
              <p:spPr>
                <a:xfrm>
                  <a:off x="2595659" y="4288960"/>
                  <a:ext cx="11052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6">
              <p14:nvContentPartPr>
                <p14:cNvPr id="226" name="Input penna 225">
                  <a:extLst>
                    <a:ext uri="{FF2B5EF4-FFF2-40B4-BE49-F238E27FC236}">
                      <a16:creationId xmlns:a16="http://schemas.microsoft.com/office/drawing/2014/main" id="{267A8A2A-2FBC-4D57-9539-6A967FA33E58}"/>
                    </a:ext>
                  </a:extLst>
                </p14:cNvPr>
                <p14:cNvContentPartPr/>
                <p14:nvPr/>
              </p14:nvContentPartPr>
              <p14:xfrm>
                <a:off x="2795099" y="4288960"/>
                <a:ext cx="1440" cy="2520"/>
              </p14:xfrm>
            </p:contentPart>
          </mc:Choice>
          <mc:Fallback xmlns="">
            <p:pic>
              <p:nvPicPr>
                <p:cNvPr id="226" name="Input penna 225">
                  <a:extLst>
                    <a:ext uri="{FF2B5EF4-FFF2-40B4-BE49-F238E27FC236}">
                      <a16:creationId xmlns:a16="http://schemas.microsoft.com/office/drawing/2014/main" id="{267A8A2A-2FBC-4D57-9539-6A967FA33E5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786459" y="4279960"/>
                  <a:ext cx="1908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7">
              <p14:nvContentPartPr>
                <p14:cNvPr id="227" name="Input penna 226">
                  <a:extLst>
                    <a:ext uri="{FF2B5EF4-FFF2-40B4-BE49-F238E27FC236}">
                      <a16:creationId xmlns:a16="http://schemas.microsoft.com/office/drawing/2014/main" id="{A007BD11-55A5-4580-AB1F-44DABA88749B}"/>
                    </a:ext>
                  </a:extLst>
                </p14:cNvPr>
                <p14:cNvContentPartPr/>
                <p14:nvPr/>
              </p14:nvContentPartPr>
              <p14:xfrm>
                <a:off x="2797619" y="4366360"/>
                <a:ext cx="2520" cy="4320"/>
              </p14:xfrm>
            </p:contentPart>
          </mc:Choice>
          <mc:Fallback xmlns="">
            <p:pic>
              <p:nvPicPr>
                <p:cNvPr id="227" name="Input penna 226">
                  <a:extLst>
                    <a:ext uri="{FF2B5EF4-FFF2-40B4-BE49-F238E27FC236}">
                      <a16:creationId xmlns:a16="http://schemas.microsoft.com/office/drawing/2014/main" id="{A007BD11-55A5-4580-AB1F-44DABA88749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788619" y="4357720"/>
                  <a:ext cx="2016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229" name="Input penna 228">
                  <a:extLst>
                    <a:ext uri="{FF2B5EF4-FFF2-40B4-BE49-F238E27FC236}">
                      <a16:creationId xmlns:a16="http://schemas.microsoft.com/office/drawing/2014/main" id="{7A98C2F1-1A74-4655-9F36-23957BB6E07B}"/>
                    </a:ext>
                  </a:extLst>
                </p14:cNvPr>
                <p14:cNvContentPartPr/>
                <p14:nvPr/>
              </p14:nvContentPartPr>
              <p14:xfrm>
                <a:off x="3000299" y="4246480"/>
                <a:ext cx="131400" cy="88200"/>
              </p14:xfrm>
            </p:contentPart>
          </mc:Choice>
          <mc:Fallback xmlns="">
            <p:pic>
              <p:nvPicPr>
                <p:cNvPr id="229" name="Input penna 228">
                  <a:extLst>
                    <a:ext uri="{FF2B5EF4-FFF2-40B4-BE49-F238E27FC236}">
                      <a16:creationId xmlns:a16="http://schemas.microsoft.com/office/drawing/2014/main" id="{7A98C2F1-1A74-4655-9F36-23957BB6E07B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2991659" y="4237480"/>
                  <a:ext cx="149040" cy="10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230" name="Input penna 229">
                  <a:extLst>
                    <a:ext uri="{FF2B5EF4-FFF2-40B4-BE49-F238E27FC236}">
                      <a16:creationId xmlns:a16="http://schemas.microsoft.com/office/drawing/2014/main" id="{8542CC74-9D4B-483E-A7CB-3E36E136BBCD}"/>
                    </a:ext>
                  </a:extLst>
                </p14:cNvPr>
                <p14:cNvContentPartPr/>
                <p14:nvPr/>
              </p14:nvContentPartPr>
              <p14:xfrm>
                <a:off x="3179939" y="4234240"/>
                <a:ext cx="175320" cy="116280"/>
              </p14:xfrm>
            </p:contentPart>
          </mc:Choice>
          <mc:Fallback xmlns="">
            <p:pic>
              <p:nvPicPr>
                <p:cNvPr id="230" name="Input penna 229">
                  <a:extLst>
                    <a:ext uri="{FF2B5EF4-FFF2-40B4-BE49-F238E27FC236}">
                      <a16:creationId xmlns:a16="http://schemas.microsoft.com/office/drawing/2014/main" id="{8542CC74-9D4B-483E-A7CB-3E36E136BBCD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3170939" y="4225600"/>
                  <a:ext cx="19296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231" name="Input penna 230">
                  <a:extLst>
                    <a:ext uri="{FF2B5EF4-FFF2-40B4-BE49-F238E27FC236}">
                      <a16:creationId xmlns:a16="http://schemas.microsoft.com/office/drawing/2014/main" id="{150A49BC-0968-4891-A6A3-B0E861F6C330}"/>
                    </a:ext>
                  </a:extLst>
                </p14:cNvPr>
                <p14:cNvContentPartPr/>
                <p14:nvPr/>
              </p14:nvContentPartPr>
              <p14:xfrm>
                <a:off x="3370379" y="4233160"/>
                <a:ext cx="78120" cy="243720"/>
              </p14:xfrm>
            </p:contentPart>
          </mc:Choice>
          <mc:Fallback xmlns="">
            <p:pic>
              <p:nvPicPr>
                <p:cNvPr id="231" name="Input penna 230">
                  <a:extLst>
                    <a:ext uri="{FF2B5EF4-FFF2-40B4-BE49-F238E27FC236}">
                      <a16:creationId xmlns:a16="http://schemas.microsoft.com/office/drawing/2014/main" id="{150A49BC-0968-4891-A6A3-B0E861F6C330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3361739" y="4224520"/>
                  <a:ext cx="95760" cy="26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232" name="Input penna 231">
                  <a:extLst>
                    <a:ext uri="{FF2B5EF4-FFF2-40B4-BE49-F238E27FC236}">
                      <a16:creationId xmlns:a16="http://schemas.microsoft.com/office/drawing/2014/main" id="{9D8BC5A5-7FC3-422A-B659-05981E6366FC}"/>
                    </a:ext>
                  </a:extLst>
                </p14:cNvPr>
                <p14:cNvContentPartPr/>
                <p14:nvPr/>
              </p14:nvContentPartPr>
              <p14:xfrm>
                <a:off x="3507179" y="4253320"/>
                <a:ext cx="185400" cy="159480"/>
              </p14:xfrm>
            </p:contentPart>
          </mc:Choice>
          <mc:Fallback xmlns="">
            <p:pic>
              <p:nvPicPr>
                <p:cNvPr id="232" name="Input penna 231">
                  <a:extLst>
                    <a:ext uri="{FF2B5EF4-FFF2-40B4-BE49-F238E27FC236}">
                      <a16:creationId xmlns:a16="http://schemas.microsoft.com/office/drawing/2014/main" id="{9D8BC5A5-7FC3-422A-B659-05981E6366FC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3498539" y="4244680"/>
                  <a:ext cx="20304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233" name="Input penna 232">
                  <a:extLst>
                    <a:ext uri="{FF2B5EF4-FFF2-40B4-BE49-F238E27FC236}">
                      <a16:creationId xmlns:a16="http://schemas.microsoft.com/office/drawing/2014/main" id="{2C4B2C7A-0B25-423E-8B7D-B755894D83A2}"/>
                    </a:ext>
                  </a:extLst>
                </p14:cNvPr>
                <p14:cNvContentPartPr/>
                <p14:nvPr/>
              </p14:nvContentPartPr>
              <p14:xfrm>
                <a:off x="3727139" y="4157560"/>
                <a:ext cx="360" cy="22680"/>
              </p14:xfrm>
            </p:contentPart>
          </mc:Choice>
          <mc:Fallback xmlns="">
            <p:pic>
              <p:nvPicPr>
                <p:cNvPr id="233" name="Input penna 232">
                  <a:extLst>
                    <a:ext uri="{FF2B5EF4-FFF2-40B4-BE49-F238E27FC236}">
                      <a16:creationId xmlns:a16="http://schemas.microsoft.com/office/drawing/2014/main" id="{2C4B2C7A-0B25-423E-8B7D-B755894D83A2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3718139" y="4148920"/>
                  <a:ext cx="180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7">
              <p14:nvContentPartPr>
                <p14:cNvPr id="234" name="Input penna 233">
                  <a:extLst>
                    <a:ext uri="{FF2B5EF4-FFF2-40B4-BE49-F238E27FC236}">
                      <a16:creationId xmlns:a16="http://schemas.microsoft.com/office/drawing/2014/main" id="{7EBBD91A-D8AF-4D80-956F-BF2F479B0B8E}"/>
                    </a:ext>
                  </a:extLst>
                </p14:cNvPr>
                <p14:cNvContentPartPr/>
                <p14:nvPr/>
              </p14:nvContentPartPr>
              <p14:xfrm>
                <a:off x="3739379" y="4225600"/>
                <a:ext cx="93600" cy="107280"/>
              </p14:xfrm>
            </p:contentPart>
          </mc:Choice>
          <mc:Fallback xmlns="">
            <p:pic>
              <p:nvPicPr>
                <p:cNvPr id="234" name="Input penna 233">
                  <a:extLst>
                    <a:ext uri="{FF2B5EF4-FFF2-40B4-BE49-F238E27FC236}">
                      <a16:creationId xmlns:a16="http://schemas.microsoft.com/office/drawing/2014/main" id="{7EBBD91A-D8AF-4D80-956F-BF2F479B0B8E}"/>
                    </a:ext>
                  </a:extLst>
                </p:cNvPr>
                <p:cNvPicPr/>
                <p:nvPr/>
              </p:nvPicPr>
              <p:blipFill>
                <a:blip r:embed="rId328"/>
                <a:stretch>
                  <a:fillRect/>
                </a:stretch>
              </p:blipFill>
              <p:spPr>
                <a:xfrm>
                  <a:off x="3730379" y="4216960"/>
                  <a:ext cx="11124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9">
              <p14:nvContentPartPr>
                <p14:cNvPr id="235" name="Input penna 234">
                  <a:extLst>
                    <a:ext uri="{FF2B5EF4-FFF2-40B4-BE49-F238E27FC236}">
                      <a16:creationId xmlns:a16="http://schemas.microsoft.com/office/drawing/2014/main" id="{F30AAFDA-23C8-43AD-A736-DE64D0390730}"/>
                    </a:ext>
                  </a:extLst>
                </p14:cNvPr>
                <p14:cNvContentPartPr/>
                <p14:nvPr/>
              </p14:nvContentPartPr>
              <p14:xfrm>
                <a:off x="3901739" y="4207960"/>
                <a:ext cx="74520" cy="97200"/>
              </p14:xfrm>
            </p:contentPart>
          </mc:Choice>
          <mc:Fallback xmlns="">
            <p:pic>
              <p:nvPicPr>
                <p:cNvPr id="235" name="Input penna 234">
                  <a:extLst>
                    <a:ext uri="{FF2B5EF4-FFF2-40B4-BE49-F238E27FC236}">
                      <a16:creationId xmlns:a16="http://schemas.microsoft.com/office/drawing/2014/main" id="{F30AAFDA-23C8-43AD-A736-DE64D0390730}"/>
                    </a:ext>
                  </a:extLst>
                </p:cNvPr>
                <p:cNvPicPr/>
                <p:nvPr/>
              </p:nvPicPr>
              <p:blipFill>
                <a:blip r:embed="rId330"/>
                <a:stretch>
                  <a:fillRect/>
                </a:stretch>
              </p:blipFill>
              <p:spPr>
                <a:xfrm>
                  <a:off x="3893099" y="4199320"/>
                  <a:ext cx="9216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1">
              <p14:nvContentPartPr>
                <p14:cNvPr id="236" name="Input penna 235">
                  <a:extLst>
                    <a:ext uri="{FF2B5EF4-FFF2-40B4-BE49-F238E27FC236}">
                      <a16:creationId xmlns:a16="http://schemas.microsoft.com/office/drawing/2014/main" id="{628B3C3A-0DBF-42EF-A34D-57511C7D5F5F}"/>
                    </a:ext>
                  </a:extLst>
                </p14:cNvPr>
                <p14:cNvContentPartPr/>
                <p14:nvPr/>
              </p14:nvContentPartPr>
              <p14:xfrm>
                <a:off x="3998939" y="4227760"/>
                <a:ext cx="116280" cy="96480"/>
              </p14:xfrm>
            </p:contentPart>
          </mc:Choice>
          <mc:Fallback xmlns="">
            <p:pic>
              <p:nvPicPr>
                <p:cNvPr id="236" name="Input penna 235">
                  <a:extLst>
                    <a:ext uri="{FF2B5EF4-FFF2-40B4-BE49-F238E27FC236}">
                      <a16:creationId xmlns:a16="http://schemas.microsoft.com/office/drawing/2014/main" id="{628B3C3A-0DBF-42EF-A34D-57511C7D5F5F}"/>
                    </a:ext>
                  </a:extLst>
                </p:cNvPr>
                <p:cNvPicPr/>
                <p:nvPr/>
              </p:nvPicPr>
              <p:blipFill>
                <a:blip r:embed="rId332"/>
                <a:stretch>
                  <a:fillRect/>
                </a:stretch>
              </p:blipFill>
              <p:spPr>
                <a:xfrm>
                  <a:off x="3990299" y="4219120"/>
                  <a:ext cx="13392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3">
              <p14:nvContentPartPr>
                <p14:cNvPr id="237" name="Input penna 236">
                  <a:extLst>
                    <a:ext uri="{FF2B5EF4-FFF2-40B4-BE49-F238E27FC236}">
                      <a16:creationId xmlns:a16="http://schemas.microsoft.com/office/drawing/2014/main" id="{168C5720-3AA6-4766-8B13-89B1F6F84B02}"/>
                    </a:ext>
                  </a:extLst>
                </p14:cNvPr>
                <p14:cNvContentPartPr/>
                <p14:nvPr/>
              </p14:nvContentPartPr>
              <p14:xfrm>
                <a:off x="4278659" y="4150720"/>
                <a:ext cx="201240" cy="174600"/>
              </p14:xfrm>
            </p:contentPart>
          </mc:Choice>
          <mc:Fallback xmlns="">
            <p:pic>
              <p:nvPicPr>
                <p:cNvPr id="237" name="Input penna 236">
                  <a:extLst>
                    <a:ext uri="{FF2B5EF4-FFF2-40B4-BE49-F238E27FC236}">
                      <a16:creationId xmlns:a16="http://schemas.microsoft.com/office/drawing/2014/main" id="{168C5720-3AA6-4766-8B13-89B1F6F84B02}"/>
                    </a:ext>
                  </a:extLst>
                </p:cNvPr>
                <p:cNvPicPr/>
                <p:nvPr/>
              </p:nvPicPr>
              <p:blipFill>
                <a:blip r:embed="rId334"/>
                <a:stretch>
                  <a:fillRect/>
                </a:stretch>
              </p:blipFill>
              <p:spPr>
                <a:xfrm>
                  <a:off x="4269659" y="4142080"/>
                  <a:ext cx="21888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5">
              <p14:nvContentPartPr>
                <p14:cNvPr id="238" name="Input penna 237">
                  <a:extLst>
                    <a:ext uri="{FF2B5EF4-FFF2-40B4-BE49-F238E27FC236}">
                      <a16:creationId xmlns:a16="http://schemas.microsoft.com/office/drawing/2014/main" id="{235FF471-3DBB-42BE-8319-58059B8819C7}"/>
                    </a:ext>
                  </a:extLst>
                </p14:cNvPr>
                <p14:cNvContentPartPr/>
                <p14:nvPr/>
              </p14:nvContentPartPr>
              <p14:xfrm>
                <a:off x="4507619" y="4156480"/>
                <a:ext cx="360" cy="4320"/>
              </p14:xfrm>
            </p:contentPart>
          </mc:Choice>
          <mc:Fallback xmlns="">
            <p:pic>
              <p:nvPicPr>
                <p:cNvPr id="238" name="Input penna 237">
                  <a:extLst>
                    <a:ext uri="{FF2B5EF4-FFF2-40B4-BE49-F238E27FC236}">
                      <a16:creationId xmlns:a16="http://schemas.microsoft.com/office/drawing/2014/main" id="{235FF471-3DBB-42BE-8319-58059B8819C7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498619" y="4147840"/>
                  <a:ext cx="1800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239" name="Input penna 238">
                  <a:extLst>
                    <a:ext uri="{FF2B5EF4-FFF2-40B4-BE49-F238E27FC236}">
                      <a16:creationId xmlns:a16="http://schemas.microsoft.com/office/drawing/2014/main" id="{5AB3BAFE-3EA6-4060-B81A-9233B63FEA69}"/>
                    </a:ext>
                  </a:extLst>
                </p14:cNvPr>
                <p14:cNvContentPartPr/>
                <p14:nvPr/>
              </p14:nvContentPartPr>
              <p14:xfrm>
                <a:off x="4553339" y="4168720"/>
                <a:ext cx="3960" cy="210960"/>
              </p14:xfrm>
            </p:contentPart>
          </mc:Choice>
          <mc:Fallback xmlns="">
            <p:pic>
              <p:nvPicPr>
                <p:cNvPr id="239" name="Input penna 238">
                  <a:extLst>
                    <a:ext uri="{FF2B5EF4-FFF2-40B4-BE49-F238E27FC236}">
                      <a16:creationId xmlns:a16="http://schemas.microsoft.com/office/drawing/2014/main" id="{5AB3BAFE-3EA6-4060-B81A-9233B63FEA69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4544699" y="4159720"/>
                  <a:ext cx="216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240" name="Input penna 239">
                  <a:extLst>
                    <a:ext uri="{FF2B5EF4-FFF2-40B4-BE49-F238E27FC236}">
                      <a16:creationId xmlns:a16="http://schemas.microsoft.com/office/drawing/2014/main" id="{76E20661-C202-4FDD-AC5C-4A5F407F4FF1}"/>
                    </a:ext>
                  </a:extLst>
                </p14:cNvPr>
                <p14:cNvContentPartPr/>
                <p14:nvPr/>
              </p14:nvContentPartPr>
              <p14:xfrm>
                <a:off x="4584659" y="4220200"/>
                <a:ext cx="7200" cy="106200"/>
              </p14:xfrm>
            </p:contentPart>
          </mc:Choice>
          <mc:Fallback xmlns="">
            <p:pic>
              <p:nvPicPr>
                <p:cNvPr id="240" name="Input penna 239">
                  <a:extLst>
                    <a:ext uri="{FF2B5EF4-FFF2-40B4-BE49-F238E27FC236}">
                      <a16:creationId xmlns:a16="http://schemas.microsoft.com/office/drawing/2014/main" id="{76E20661-C202-4FDD-AC5C-4A5F407F4FF1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4576019" y="4211200"/>
                  <a:ext cx="2484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0">
              <p14:nvContentPartPr>
                <p14:cNvPr id="242" name="Input penna 241">
                  <a:extLst>
                    <a:ext uri="{FF2B5EF4-FFF2-40B4-BE49-F238E27FC236}">
                      <a16:creationId xmlns:a16="http://schemas.microsoft.com/office/drawing/2014/main" id="{EB485AF4-AFFE-4D95-A9B3-CF37DF2BBA5F}"/>
                    </a:ext>
                  </a:extLst>
                </p14:cNvPr>
                <p14:cNvContentPartPr/>
                <p14:nvPr/>
              </p14:nvContentPartPr>
              <p14:xfrm>
                <a:off x="4529939" y="4204000"/>
                <a:ext cx="221400" cy="84240"/>
              </p14:xfrm>
            </p:contentPart>
          </mc:Choice>
          <mc:Fallback xmlns="">
            <p:pic>
              <p:nvPicPr>
                <p:cNvPr id="242" name="Input penna 241">
                  <a:extLst>
                    <a:ext uri="{FF2B5EF4-FFF2-40B4-BE49-F238E27FC236}">
                      <a16:creationId xmlns:a16="http://schemas.microsoft.com/office/drawing/2014/main" id="{EB485AF4-AFFE-4D95-A9B3-CF37DF2BBA5F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4520939" y="4195360"/>
                  <a:ext cx="23904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2">
              <p14:nvContentPartPr>
                <p14:cNvPr id="243" name="Input penna 242">
                  <a:extLst>
                    <a:ext uri="{FF2B5EF4-FFF2-40B4-BE49-F238E27FC236}">
                      <a16:creationId xmlns:a16="http://schemas.microsoft.com/office/drawing/2014/main" id="{6F70DD3E-6BBD-47D1-AAC4-A6ABF105B1AC}"/>
                    </a:ext>
                  </a:extLst>
                </p14:cNvPr>
                <p14:cNvContentPartPr/>
                <p14:nvPr/>
              </p14:nvContentPartPr>
              <p14:xfrm>
                <a:off x="4799219" y="4172680"/>
                <a:ext cx="137160" cy="125640"/>
              </p14:xfrm>
            </p:contentPart>
          </mc:Choice>
          <mc:Fallback xmlns="">
            <p:pic>
              <p:nvPicPr>
                <p:cNvPr id="243" name="Input penna 242">
                  <a:extLst>
                    <a:ext uri="{FF2B5EF4-FFF2-40B4-BE49-F238E27FC236}">
                      <a16:creationId xmlns:a16="http://schemas.microsoft.com/office/drawing/2014/main" id="{6F70DD3E-6BBD-47D1-AAC4-A6ABF105B1AC}"/>
                    </a:ext>
                  </a:extLst>
                </p:cNvPr>
                <p:cNvPicPr/>
                <p:nvPr/>
              </p:nvPicPr>
              <p:blipFill>
                <a:blip r:embed="rId343"/>
                <a:stretch>
                  <a:fillRect/>
                </a:stretch>
              </p:blipFill>
              <p:spPr>
                <a:xfrm>
                  <a:off x="4790219" y="4164040"/>
                  <a:ext cx="15480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4">
              <p14:nvContentPartPr>
                <p14:cNvPr id="244" name="Input penna 243">
                  <a:extLst>
                    <a:ext uri="{FF2B5EF4-FFF2-40B4-BE49-F238E27FC236}">
                      <a16:creationId xmlns:a16="http://schemas.microsoft.com/office/drawing/2014/main" id="{9064E6E8-DDBC-4287-879F-EB2E8AF27713}"/>
                    </a:ext>
                  </a:extLst>
                </p14:cNvPr>
                <p14:cNvContentPartPr/>
                <p14:nvPr/>
              </p14:nvContentPartPr>
              <p14:xfrm>
                <a:off x="4973819" y="4147480"/>
                <a:ext cx="360" cy="1440"/>
              </p14:xfrm>
            </p:contentPart>
          </mc:Choice>
          <mc:Fallback xmlns="">
            <p:pic>
              <p:nvPicPr>
                <p:cNvPr id="244" name="Input penna 243">
                  <a:extLst>
                    <a:ext uri="{FF2B5EF4-FFF2-40B4-BE49-F238E27FC236}">
                      <a16:creationId xmlns:a16="http://schemas.microsoft.com/office/drawing/2014/main" id="{9064E6E8-DDBC-4287-879F-EB2E8AF2771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965179" y="4138840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5">
              <p14:nvContentPartPr>
                <p14:cNvPr id="245" name="Input penna 244">
                  <a:extLst>
                    <a:ext uri="{FF2B5EF4-FFF2-40B4-BE49-F238E27FC236}">
                      <a16:creationId xmlns:a16="http://schemas.microsoft.com/office/drawing/2014/main" id="{91A80919-9EE9-48AF-A2D6-AC1721BCA413}"/>
                    </a:ext>
                  </a:extLst>
                </p14:cNvPr>
                <p14:cNvContentPartPr/>
                <p14:nvPr/>
              </p14:nvContentPartPr>
              <p14:xfrm>
                <a:off x="5013059" y="4187800"/>
                <a:ext cx="387360" cy="121680"/>
              </p14:xfrm>
            </p:contentPart>
          </mc:Choice>
          <mc:Fallback xmlns="">
            <p:pic>
              <p:nvPicPr>
                <p:cNvPr id="245" name="Input penna 244">
                  <a:extLst>
                    <a:ext uri="{FF2B5EF4-FFF2-40B4-BE49-F238E27FC236}">
                      <a16:creationId xmlns:a16="http://schemas.microsoft.com/office/drawing/2014/main" id="{91A80919-9EE9-48AF-A2D6-AC1721BCA413}"/>
                    </a:ext>
                  </a:extLst>
                </p:cNvPr>
                <p:cNvPicPr/>
                <p:nvPr/>
              </p:nvPicPr>
              <p:blipFill>
                <a:blip r:embed="rId346"/>
                <a:stretch>
                  <a:fillRect/>
                </a:stretch>
              </p:blipFill>
              <p:spPr>
                <a:xfrm>
                  <a:off x="5004059" y="4179160"/>
                  <a:ext cx="40500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7">
              <p14:nvContentPartPr>
                <p14:cNvPr id="247" name="Input penna 246">
                  <a:extLst>
                    <a:ext uri="{FF2B5EF4-FFF2-40B4-BE49-F238E27FC236}">
                      <a16:creationId xmlns:a16="http://schemas.microsoft.com/office/drawing/2014/main" id="{0A33ABEE-0106-4462-9FA9-388AE6F5B31B}"/>
                    </a:ext>
                  </a:extLst>
                </p14:cNvPr>
                <p14:cNvContentPartPr/>
                <p14:nvPr/>
              </p14:nvContentPartPr>
              <p14:xfrm>
                <a:off x="5555219" y="4081960"/>
                <a:ext cx="283320" cy="172440"/>
              </p14:xfrm>
            </p:contentPart>
          </mc:Choice>
          <mc:Fallback xmlns="">
            <p:pic>
              <p:nvPicPr>
                <p:cNvPr id="247" name="Input penna 246">
                  <a:extLst>
                    <a:ext uri="{FF2B5EF4-FFF2-40B4-BE49-F238E27FC236}">
                      <a16:creationId xmlns:a16="http://schemas.microsoft.com/office/drawing/2014/main" id="{0A33ABEE-0106-4462-9FA9-388AE6F5B31B}"/>
                    </a:ext>
                  </a:extLst>
                </p:cNvPr>
                <p:cNvPicPr/>
                <p:nvPr/>
              </p:nvPicPr>
              <p:blipFill>
                <a:blip r:embed="rId348"/>
                <a:stretch>
                  <a:fillRect/>
                </a:stretch>
              </p:blipFill>
              <p:spPr>
                <a:xfrm>
                  <a:off x="5546579" y="4072960"/>
                  <a:ext cx="30096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9">
              <p14:nvContentPartPr>
                <p14:cNvPr id="248" name="Input penna 247">
                  <a:extLst>
                    <a:ext uri="{FF2B5EF4-FFF2-40B4-BE49-F238E27FC236}">
                      <a16:creationId xmlns:a16="http://schemas.microsoft.com/office/drawing/2014/main" id="{4D9BB13B-B74C-40B6-A3C5-3AB06A08B552}"/>
                    </a:ext>
                  </a:extLst>
                </p14:cNvPr>
                <p14:cNvContentPartPr/>
                <p14:nvPr/>
              </p14:nvContentPartPr>
              <p14:xfrm>
                <a:off x="5804699" y="4176280"/>
                <a:ext cx="180720" cy="100800"/>
              </p14:xfrm>
            </p:contentPart>
          </mc:Choice>
          <mc:Fallback xmlns="">
            <p:pic>
              <p:nvPicPr>
                <p:cNvPr id="248" name="Input penna 247">
                  <a:extLst>
                    <a:ext uri="{FF2B5EF4-FFF2-40B4-BE49-F238E27FC236}">
                      <a16:creationId xmlns:a16="http://schemas.microsoft.com/office/drawing/2014/main" id="{4D9BB13B-B74C-40B6-A3C5-3AB06A08B552}"/>
                    </a:ext>
                  </a:extLst>
                </p:cNvPr>
                <p:cNvPicPr/>
                <p:nvPr/>
              </p:nvPicPr>
              <p:blipFill>
                <a:blip r:embed="rId350"/>
                <a:stretch>
                  <a:fillRect/>
                </a:stretch>
              </p:blipFill>
              <p:spPr>
                <a:xfrm>
                  <a:off x="5796059" y="4167280"/>
                  <a:ext cx="19836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1">
              <p14:nvContentPartPr>
                <p14:cNvPr id="250" name="Input penna 249">
                  <a:extLst>
                    <a:ext uri="{FF2B5EF4-FFF2-40B4-BE49-F238E27FC236}">
                      <a16:creationId xmlns:a16="http://schemas.microsoft.com/office/drawing/2014/main" id="{28B3A6AA-3387-4F4D-82A0-60E8302AEABF}"/>
                    </a:ext>
                  </a:extLst>
                </p14:cNvPr>
                <p14:cNvContentPartPr/>
                <p14:nvPr/>
              </p14:nvContentPartPr>
              <p14:xfrm>
                <a:off x="5948339" y="4060720"/>
                <a:ext cx="3600" cy="9360"/>
              </p14:xfrm>
            </p:contentPart>
          </mc:Choice>
          <mc:Fallback xmlns="">
            <p:pic>
              <p:nvPicPr>
                <p:cNvPr id="250" name="Input penna 249">
                  <a:extLst>
                    <a:ext uri="{FF2B5EF4-FFF2-40B4-BE49-F238E27FC236}">
                      <a16:creationId xmlns:a16="http://schemas.microsoft.com/office/drawing/2014/main" id="{28B3A6AA-3387-4F4D-82A0-60E8302AEABF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939339" y="4051720"/>
                  <a:ext cx="21240" cy="2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6" name="Gruppo 255">
            <a:extLst>
              <a:ext uri="{FF2B5EF4-FFF2-40B4-BE49-F238E27FC236}">
                <a16:creationId xmlns:a16="http://schemas.microsoft.com/office/drawing/2014/main" id="{98FE4688-E53C-468C-8E2F-2D267EB2EE2A}"/>
              </a:ext>
            </a:extLst>
          </p:cNvPr>
          <p:cNvGrpSpPr/>
          <p:nvPr/>
        </p:nvGrpSpPr>
        <p:grpSpPr>
          <a:xfrm>
            <a:off x="6232019" y="4030480"/>
            <a:ext cx="891720" cy="302760"/>
            <a:chOff x="6232019" y="4030480"/>
            <a:chExt cx="891720" cy="30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2">
              <p14:nvContentPartPr>
                <p14:cNvPr id="251" name="Input penna 250">
                  <a:extLst>
                    <a:ext uri="{FF2B5EF4-FFF2-40B4-BE49-F238E27FC236}">
                      <a16:creationId xmlns:a16="http://schemas.microsoft.com/office/drawing/2014/main" id="{C53563A4-1305-4E25-A395-02CC96A65F15}"/>
                    </a:ext>
                  </a:extLst>
                </p14:cNvPr>
                <p14:cNvContentPartPr/>
                <p14:nvPr/>
              </p14:nvContentPartPr>
              <p14:xfrm>
                <a:off x="6232019" y="4057120"/>
                <a:ext cx="199440" cy="276120"/>
              </p14:xfrm>
            </p:contentPart>
          </mc:Choice>
          <mc:Fallback xmlns="">
            <p:pic>
              <p:nvPicPr>
                <p:cNvPr id="251" name="Input penna 250">
                  <a:extLst>
                    <a:ext uri="{FF2B5EF4-FFF2-40B4-BE49-F238E27FC236}">
                      <a16:creationId xmlns:a16="http://schemas.microsoft.com/office/drawing/2014/main" id="{C53563A4-1305-4E25-A395-02CC96A65F15}"/>
                    </a:ext>
                  </a:extLst>
                </p:cNvPr>
                <p:cNvPicPr/>
                <p:nvPr/>
              </p:nvPicPr>
              <p:blipFill>
                <a:blip r:embed="rId353"/>
                <a:stretch>
                  <a:fillRect/>
                </a:stretch>
              </p:blipFill>
              <p:spPr>
                <a:xfrm>
                  <a:off x="6223379" y="4048480"/>
                  <a:ext cx="217080" cy="29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252" name="Input penna 251">
                  <a:extLst>
                    <a:ext uri="{FF2B5EF4-FFF2-40B4-BE49-F238E27FC236}">
                      <a16:creationId xmlns:a16="http://schemas.microsoft.com/office/drawing/2014/main" id="{917C93D2-F193-4E47-B51A-9F0F6E33E795}"/>
                    </a:ext>
                  </a:extLst>
                </p14:cNvPr>
                <p14:cNvContentPartPr/>
                <p14:nvPr/>
              </p14:nvContentPartPr>
              <p14:xfrm>
                <a:off x="6523619" y="4114000"/>
                <a:ext cx="142920" cy="98280"/>
              </p14:xfrm>
            </p:contentPart>
          </mc:Choice>
          <mc:Fallback xmlns="">
            <p:pic>
              <p:nvPicPr>
                <p:cNvPr id="252" name="Input penna 251">
                  <a:extLst>
                    <a:ext uri="{FF2B5EF4-FFF2-40B4-BE49-F238E27FC236}">
                      <a16:creationId xmlns:a16="http://schemas.microsoft.com/office/drawing/2014/main" id="{917C93D2-F193-4E47-B51A-9F0F6E33E795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6514619" y="4105360"/>
                  <a:ext cx="160560" cy="11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253" name="Input penna 252">
                  <a:extLst>
                    <a:ext uri="{FF2B5EF4-FFF2-40B4-BE49-F238E27FC236}">
                      <a16:creationId xmlns:a16="http://schemas.microsoft.com/office/drawing/2014/main" id="{77089C29-8739-4DC5-A8BC-78DAC6BB6225}"/>
                    </a:ext>
                  </a:extLst>
                </p14:cNvPr>
                <p14:cNvContentPartPr/>
                <p14:nvPr/>
              </p14:nvContentPartPr>
              <p14:xfrm>
                <a:off x="6699659" y="4030480"/>
                <a:ext cx="122760" cy="166680"/>
              </p14:xfrm>
            </p:contentPart>
          </mc:Choice>
          <mc:Fallback xmlns="">
            <p:pic>
              <p:nvPicPr>
                <p:cNvPr id="253" name="Input penna 252">
                  <a:extLst>
                    <a:ext uri="{FF2B5EF4-FFF2-40B4-BE49-F238E27FC236}">
                      <a16:creationId xmlns:a16="http://schemas.microsoft.com/office/drawing/2014/main" id="{77089C29-8739-4DC5-A8BC-78DAC6BB6225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6690659" y="4021840"/>
                  <a:ext cx="14040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8">
              <p14:nvContentPartPr>
                <p14:cNvPr id="254" name="Input penna 253">
                  <a:extLst>
                    <a:ext uri="{FF2B5EF4-FFF2-40B4-BE49-F238E27FC236}">
                      <a16:creationId xmlns:a16="http://schemas.microsoft.com/office/drawing/2014/main" id="{E7894926-EB40-4B31-ADF7-8176FDE0394C}"/>
                    </a:ext>
                  </a:extLst>
                </p14:cNvPr>
                <p14:cNvContentPartPr/>
                <p14:nvPr/>
              </p14:nvContentPartPr>
              <p14:xfrm>
                <a:off x="6797219" y="4122640"/>
                <a:ext cx="204480" cy="127440"/>
              </p14:xfrm>
            </p:contentPart>
          </mc:Choice>
          <mc:Fallback xmlns="">
            <p:pic>
              <p:nvPicPr>
                <p:cNvPr id="254" name="Input penna 253">
                  <a:extLst>
                    <a:ext uri="{FF2B5EF4-FFF2-40B4-BE49-F238E27FC236}">
                      <a16:creationId xmlns:a16="http://schemas.microsoft.com/office/drawing/2014/main" id="{E7894926-EB40-4B31-ADF7-8176FDE0394C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6788219" y="4114000"/>
                  <a:ext cx="22212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0">
              <p14:nvContentPartPr>
                <p14:cNvPr id="255" name="Input penna 254">
                  <a:extLst>
                    <a:ext uri="{FF2B5EF4-FFF2-40B4-BE49-F238E27FC236}">
                      <a16:creationId xmlns:a16="http://schemas.microsoft.com/office/drawing/2014/main" id="{F44C731E-75DC-457F-8BDB-21C1487AC9A3}"/>
                    </a:ext>
                  </a:extLst>
                </p14:cNvPr>
                <p14:cNvContentPartPr/>
                <p14:nvPr/>
              </p14:nvContentPartPr>
              <p14:xfrm>
                <a:off x="6994499" y="4124440"/>
                <a:ext cx="129240" cy="74520"/>
              </p14:xfrm>
            </p:contentPart>
          </mc:Choice>
          <mc:Fallback xmlns="">
            <p:pic>
              <p:nvPicPr>
                <p:cNvPr id="255" name="Input penna 254">
                  <a:extLst>
                    <a:ext uri="{FF2B5EF4-FFF2-40B4-BE49-F238E27FC236}">
                      <a16:creationId xmlns:a16="http://schemas.microsoft.com/office/drawing/2014/main" id="{F44C731E-75DC-457F-8BDB-21C1487AC9A3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6985859" y="4115440"/>
                  <a:ext cx="146880" cy="92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62">
            <p14:nvContentPartPr>
              <p14:cNvPr id="258" name="Input penna 257">
                <a:extLst>
                  <a:ext uri="{FF2B5EF4-FFF2-40B4-BE49-F238E27FC236}">
                    <a16:creationId xmlns:a16="http://schemas.microsoft.com/office/drawing/2014/main" id="{37119F08-5EAF-4661-AAC2-AF91FD7EB375}"/>
                  </a:ext>
                </a:extLst>
              </p14:cNvPr>
              <p14:cNvContentPartPr/>
              <p14:nvPr/>
            </p14:nvContentPartPr>
            <p14:xfrm>
              <a:off x="7056059" y="3994120"/>
              <a:ext cx="7200" cy="9360"/>
            </p14:xfrm>
          </p:contentPart>
        </mc:Choice>
        <mc:Fallback xmlns="">
          <p:pic>
            <p:nvPicPr>
              <p:cNvPr id="258" name="Input penna 257">
                <a:extLst>
                  <a:ext uri="{FF2B5EF4-FFF2-40B4-BE49-F238E27FC236}">
                    <a16:creationId xmlns:a16="http://schemas.microsoft.com/office/drawing/2014/main" id="{37119F08-5EAF-4661-AAC2-AF91FD7EB375}"/>
                  </a:ext>
                </a:extLst>
              </p:cNvPr>
              <p:cNvPicPr/>
              <p:nvPr/>
            </p:nvPicPr>
            <p:blipFill>
              <a:blip r:embed="rId363"/>
              <a:stretch>
                <a:fillRect/>
              </a:stretch>
            </p:blipFill>
            <p:spPr>
              <a:xfrm>
                <a:off x="7047419" y="3985120"/>
                <a:ext cx="24840" cy="2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4">
            <p14:nvContentPartPr>
              <p14:cNvPr id="260" name="Input penna 259">
                <a:extLst>
                  <a:ext uri="{FF2B5EF4-FFF2-40B4-BE49-F238E27FC236}">
                    <a16:creationId xmlns:a16="http://schemas.microsoft.com/office/drawing/2014/main" id="{3F05DD82-5033-4E87-AD32-63EF2D087053}"/>
                  </a:ext>
                </a:extLst>
              </p14:cNvPr>
              <p14:cNvContentPartPr/>
              <p14:nvPr/>
            </p14:nvContentPartPr>
            <p14:xfrm>
              <a:off x="1303979" y="2287000"/>
              <a:ext cx="2205000" cy="56160"/>
            </p14:xfrm>
          </p:contentPart>
        </mc:Choice>
        <mc:Fallback xmlns="">
          <p:pic>
            <p:nvPicPr>
              <p:cNvPr id="260" name="Input penna 259">
                <a:extLst>
                  <a:ext uri="{FF2B5EF4-FFF2-40B4-BE49-F238E27FC236}">
                    <a16:creationId xmlns:a16="http://schemas.microsoft.com/office/drawing/2014/main" id="{3F05DD82-5033-4E87-AD32-63EF2D087053}"/>
                  </a:ext>
                </a:extLst>
              </p:cNvPr>
              <p:cNvPicPr/>
              <p:nvPr/>
            </p:nvPicPr>
            <p:blipFill>
              <a:blip r:embed="rId365"/>
              <a:stretch>
                <a:fillRect/>
              </a:stretch>
            </p:blipFill>
            <p:spPr>
              <a:xfrm>
                <a:off x="1294979" y="2278360"/>
                <a:ext cx="2222640" cy="7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6">
            <p14:nvContentPartPr>
              <p14:cNvPr id="261" name="Input penna 260">
                <a:extLst>
                  <a:ext uri="{FF2B5EF4-FFF2-40B4-BE49-F238E27FC236}">
                    <a16:creationId xmlns:a16="http://schemas.microsoft.com/office/drawing/2014/main" id="{C18A9A3C-4D23-45F7-BB29-B57B348DF9E0}"/>
                  </a:ext>
                </a:extLst>
              </p14:cNvPr>
              <p14:cNvContentPartPr/>
              <p14:nvPr/>
            </p14:nvContentPartPr>
            <p14:xfrm>
              <a:off x="3484139" y="2266120"/>
              <a:ext cx="1911960" cy="51480"/>
            </p14:xfrm>
          </p:contentPart>
        </mc:Choice>
        <mc:Fallback xmlns="">
          <p:pic>
            <p:nvPicPr>
              <p:cNvPr id="261" name="Input penna 260">
                <a:extLst>
                  <a:ext uri="{FF2B5EF4-FFF2-40B4-BE49-F238E27FC236}">
                    <a16:creationId xmlns:a16="http://schemas.microsoft.com/office/drawing/2014/main" id="{C18A9A3C-4D23-45F7-BB29-B57B348DF9E0}"/>
                  </a:ext>
                </a:extLst>
              </p:cNvPr>
              <p:cNvPicPr/>
              <p:nvPr/>
            </p:nvPicPr>
            <p:blipFill>
              <a:blip r:embed="rId367"/>
              <a:stretch>
                <a:fillRect/>
              </a:stretch>
            </p:blipFill>
            <p:spPr>
              <a:xfrm>
                <a:off x="3475139" y="2257480"/>
                <a:ext cx="1929600" cy="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8">
            <p14:nvContentPartPr>
              <p14:cNvPr id="262" name="Input penna 261">
                <a:extLst>
                  <a:ext uri="{FF2B5EF4-FFF2-40B4-BE49-F238E27FC236}">
                    <a16:creationId xmlns:a16="http://schemas.microsoft.com/office/drawing/2014/main" id="{9DB153D3-6B1A-4478-B65A-31F2AD2D86AE}"/>
                  </a:ext>
                </a:extLst>
              </p14:cNvPr>
              <p14:cNvContentPartPr/>
              <p14:nvPr/>
            </p14:nvContentPartPr>
            <p14:xfrm>
              <a:off x="1358699" y="3039400"/>
              <a:ext cx="1847160" cy="20520"/>
            </p14:xfrm>
          </p:contentPart>
        </mc:Choice>
        <mc:Fallback xmlns="">
          <p:pic>
            <p:nvPicPr>
              <p:cNvPr id="262" name="Input penna 261">
                <a:extLst>
                  <a:ext uri="{FF2B5EF4-FFF2-40B4-BE49-F238E27FC236}">
                    <a16:creationId xmlns:a16="http://schemas.microsoft.com/office/drawing/2014/main" id="{9DB153D3-6B1A-4478-B65A-31F2AD2D86AE}"/>
                  </a:ext>
                </a:extLst>
              </p:cNvPr>
              <p:cNvPicPr/>
              <p:nvPr/>
            </p:nvPicPr>
            <p:blipFill>
              <a:blip r:embed="rId369"/>
              <a:stretch>
                <a:fillRect/>
              </a:stretch>
            </p:blipFill>
            <p:spPr>
              <a:xfrm>
                <a:off x="1350059" y="3030760"/>
                <a:ext cx="1864800" cy="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0">
            <p14:nvContentPartPr>
              <p14:cNvPr id="263" name="Input penna 262">
                <a:extLst>
                  <a:ext uri="{FF2B5EF4-FFF2-40B4-BE49-F238E27FC236}">
                    <a16:creationId xmlns:a16="http://schemas.microsoft.com/office/drawing/2014/main" id="{7CBF0890-24E4-4867-876B-A7AF2797902E}"/>
                  </a:ext>
                </a:extLst>
              </p14:cNvPr>
              <p14:cNvContentPartPr/>
              <p14:nvPr/>
            </p14:nvContentPartPr>
            <p14:xfrm>
              <a:off x="1409099" y="3762640"/>
              <a:ext cx="2774160" cy="133200"/>
            </p14:xfrm>
          </p:contentPart>
        </mc:Choice>
        <mc:Fallback xmlns="">
          <p:pic>
            <p:nvPicPr>
              <p:cNvPr id="263" name="Input penna 262">
                <a:extLst>
                  <a:ext uri="{FF2B5EF4-FFF2-40B4-BE49-F238E27FC236}">
                    <a16:creationId xmlns:a16="http://schemas.microsoft.com/office/drawing/2014/main" id="{7CBF0890-24E4-4867-876B-A7AF2797902E}"/>
                  </a:ext>
                </a:extLst>
              </p:cNvPr>
              <p:cNvPicPr/>
              <p:nvPr/>
            </p:nvPicPr>
            <p:blipFill>
              <a:blip r:embed="rId371"/>
              <a:stretch>
                <a:fillRect/>
              </a:stretch>
            </p:blipFill>
            <p:spPr>
              <a:xfrm>
                <a:off x="1400459" y="3753640"/>
                <a:ext cx="2791800" cy="15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2">
            <p14:nvContentPartPr>
              <p14:cNvPr id="265" name="Input penna 264">
                <a:extLst>
                  <a:ext uri="{FF2B5EF4-FFF2-40B4-BE49-F238E27FC236}">
                    <a16:creationId xmlns:a16="http://schemas.microsoft.com/office/drawing/2014/main" id="{60F11164-56F2-48C8-B9D0-EEB135993B3F}"/>
                  </a:ext>
                </a:extLst>
              </p14:cNvPr>
              <p14:cNvContentPartPr/>
              <p14:nvPr/>
            </p14:nvContentPartPr>
            <p14:xfrm>
              <a:off x="4156259" y="3701440"/>
              <a:ext cx="2967480" cy="101520"/>
            </p14:xfrm>
          </p:contentPart>
        </mc:Choice>
        <mc:Fallback xmlns="">
          <p:pic>
            <p:nvPicPr>
              <p:cNvPr id="265" name="Input penna 264">
                <a:extLst>
                  <a:ext uri="{FF2B5EF4-FFF2-40B4-BE49-F238E27FC236}">
                    <a16:creationId xmlns:a16="http://schemas.microsoft.com/office/drawing/2014/main" id="{60F11164-56F2-48C8-B9D0-EEB135993B3F}"/>
                  </a:ext>
                </a:extLst>
              </p:cNvPr>
              <p:cNvPicPr/>
              <p:nvPr/>
            </p:nvPicPr>
            <p:blipFill>
              <a:blip r:embed="rId373"/>
              <a:stretch>
                <a:fillRect/>
              </a:stretch>
            </p:blipFill>
            <p:spPr>
              <a:xfrm>
                <a:off x="4147619" y="3692800"/>
                <a:ext cx="2985120" cy="1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4">
            <p14:nvContentPartPr>
              <p14:cNvPr id="266" name="Input penna 265">
                <a:extLst>
                  <a:ext uri="{FF2B5EF4-FFF2-40B4-BE49-F238E27FC236}">
                    <a16:creationId xmlns:a16="http://schemas.microsoft.com/office/drawing/2014/main" id="{A9C3AD8A-4AA7-4312-B98A-64A756ABA33A}"/>
                  </a:ext>
                </a:extLst>
              </p14:cNvPr>
              <p14:cNvContentPartPr/>
              <p14:nvPr/>
            </p14:nvContentPartPr>
            <p14:xfrm>
              <a:off x="1440779" y="4104280"/>
              <a:ext cx="2311560" cy="88200"/>
            </p14:xfrm>
          </p:contentPart>
        </mc:Choice>
        <mc:Fallback xmlns="">
          <p:pic>
            <p:nvPicPr>
              <p:cNvPr id="266" name="Input penna 265">
                <a:extLst>
                  <a:ext uri="{FF2B5EF4-FFF2-40B4-BE49-F238E27FC236}">
                    <a16:creationId xmlns:a16="http://schemas.microsoft.com/office/drawing/2014/main" id="{A9C3AD8A-4AA7-4312-B98A-64A756ABA33A}"/>
                  </a:ext>
                </a:extLst>
              </p:cNvPr>
              <p:cNvPicPr/>
              <p:nvPr/>
            </p:nvPicPr>
            <p:blipFill>
              <a:blip r:embed="rId375"/>
              <a:stretch>
                <a:fillRect/>
              </a:stretch>
            </p:blipFill>
            <p:spPr>
              <a:xfrm>
                <a:off x="1431779" y="4095280"/>
                <a:ext cx="232920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6">
            <p14:nvContentPartPr>
              <p14:cNvPr id="267" name="Input penna 266">
                <a:extLst>
                  <a:ext uri="{FF2B5EF4-FFF2-40B4-BE49-F238E27FC236}">
                    <a16:creationId xmlns:a16="http://schemas.microsoft.com/office/drawing/2014/main" id="{0B328C6C-1CA2-46C5-9C36-96C2C055952A}"/>
                  </a:ext>
                </a:extLst>
              </p14:cNvPr>
              <p14:cNvContentPartPr/>
              <p14:nvPr/>
            </p14:nvContentPartPr>
            <p14:xfrm>
              <a:off x="1699619" y="2478880"/>
              <a:ext cx="771840" cy="24120"/>
            </p14:xfrm>
          </p:contentPart>
        </mc:Choice>
        <mc:Fallback xmlns="">
          <p:pic>
            <p:nvPicPr>
              <p:cNvPr id="267" name="Input penna 266">
                <a:extLst>
                  <a:ext uri="{FF2B5EF4-FFF2-40B4-BE49-F238E27FC236}">
                    <a16:creationId xmlns:a16="http://schemas.microsoft.com/office/drawing/2014/main" id="{0B328C6C-1CA2-46C5-9C36-96C2C055952A}"/>
                  </a:ext>
                </a:extLst>
              </p:cNvPr>
              <p:cNvPicPr/>
              <p:nvPr/>
            </p:nvPicPr>
            <p:blipFill>
              <a:blip r:embed="rId377"/>
              <a:stretch>
                <a:fillRect/>
              </a:stretch>
            </p:blipFill>
            <p:spPr>
              <a:xfrm>
                <a:off x="1645979" y="2371240"/>
                <a:ext cx="87948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8">
            <p14:nvContentPartPr>
              <p14:cNvPr id="268" name="Input penna 267">
                <a:extLst>
                  <a:ext uri="{FF2B5EF4-FFF2-40B4-BE49-F238E27FC236}">
                    <a16:creationId xmlns:a16="http://schemas.microsoft.com/office/drawing/2014/main" id="{FE568F9A-06E0-4400-BB0C-C96FBFF32228}"/>
                  </a:ext>
                </a:extLst>
              </p14:cNvPr>
              <p14:cNvContentPartPr/>
              <p14:nvPr/>
            </p14:nvContentPartPr>
            <p14:xfrm>
              <a:off x="1793939" y="3237400"/>
              <a:ext cx="814320" cy="36360"/>
            </p14:xfrm>
          </p:contentPart>
        </mc:Choice>
        <mc:Fallback xmlns="">
          <p:pic>
            <p:nvPicPr>
              <p:cNvPr id="268" name="Input penna 267">
                <a:extLst>
                  <a:ext uri="{FF2B5EF4-FFF2-40B4-BE49-F238E27FC236}">
                    <a16:creationId xmlns:a16="http://schemas.microsoft.com/office/drawing/2014/main" id="{FE568F9A-06E0-4400-BB0C-C96FBFF32228}"/>
                  </a:ext>
                </a:extLst>
              </p:cNvPr>
              <p:cNvPicPr/>
              <p:nvPr/>
            </p:nvPicPr>
            <p:blipFill>
              <a:blip r:embed="rId379"/>
              <a:stretch>
                <a:fillRect/>
              </a:stretch>
            </p:blipFill>
            <p:spPr>
              <a:xfrm>
                <a:off x="1739939" y="3129400"/>
                <a:ext cx="92196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0">
            <p14:nvContentPartPr>
              <p14:cNvPr id="269" name="Input penna 268">
                <a:extLst>
                  <a:ext uri="{FF2B5EF4-FFF2-40B4-BE49-F238E27FC236}">
                    <a16:creationId xmlns:a16="http://schemas.microsoft.com/office/drawing/2014/main" id="{02881AC0-EE7E-4191-A883-AA29FD69C187}"/>
                  </a:ext>
                </a:extLst>
              </p14:cNvPr>
              <p14:cNvContentPartPr/>
              <p14:nvPr/>
            </p14:nvContentPartPr>
            <p14:xfrm>
              <a:off x="1842179" y="4303360"/>
              <a:ext cx="928800" cy="83520"/>
            </p14:xfrm>
          </p:contentPart>
        </mc:Choice>
        <mc:Fallback xmlns="">
          <p:pic>
            <p:nvPicPr>
              <p:cNvPr id="269" name="Input penna 268">
                <a:extLst>
                  <a:ext uri="{FF2B5EF4-FFF2-40B4-BE49-F238E27FC236}">
                    <a16:creationId xmlns:a16="http://schemas.microsoft.com/office/drawing/2014/main" id="{02881AC0-EE7E-4191-A883-AA29FD69C187}"/>
                  </a:ext>
                </a:extLst>
              </p:cNvPr>
              <p:cNvPicPr/>
              <p:nvPr/>
            </p:nvPicPr>
            <p:blipFill>
              <a:blip r:embed="rId381"/>
              <a:stretch>
                <a:fillRect/>
              </a:stretch>
            </p:blipFill>
            <p:spPr>
              <a:xfrm>
                <a:off x="1788179" y="4195720"/>
                <a:ext cx="1036440" cy="29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2">
            <p14:nvContentPartPr>
              <p14:cNvPr id="270" name="Input penna 269">
                <a:extLst>
                  <a:ext uri="{FF2B5EF4-FFF2-40B4-BE49-F238E27FC236}">
                    <a16:creationId xmlns:a16="http://schemas.microsoft.com/office/drawing/2014/main" id="{456E2939-D556-4A31-99E9-4CEA28C7E08C}"/>
                  </a:ext>
                </a:extLst>
              </p14:cNvPr>
              <p14:cNvContentPartPr/>
              <p14:nvPr/>
            </p14:nvContentPartPr>
            <p14:xfrm>
              <a:off x="918059" y="4922200"/>
              <a:ext cx="6120" cy="147240"/>
            </p14:xfrm>
          </p:contentPart>
        </mc:Choice>
        <mc:Fallback xmlns="">
          <p:pic>
            <p:nvPicPr>
              <p:cNvPr id="270" name="Input penna 269">
                <a:extLst>
                  <a:ext uri="{FF2B5EF4-FFF2-40B4-BE49-F238E27FC236}">
                    <a16:creationId xmlns:a16="http://schemas.microsoft.com/office/drawing/2014/main" id="{456E2939-D556-4A31-99E9-4CEA28C7E08C}"/>
                  </a:ext>
                </a:extLst>
              </p:cNvPr>
              <p:cNvPicPr/>
              <p:nvPr/>
            </p:nvPicPr>
            <p:blipFill>
              <a:blip r:embed="rId383"/>
              <a:stretch>
                <a:fillRect/>
              </a:stretch>
            </p:blipFill>
            <p:spPr>
              <a:xfrm>
                <a:off x="909419" y="4913200"/>
                <a:ext cx="23760" cy="164880"/>
              </a:xfrm>
              <a:prstGeom prst="rect">
                <a:avLst/>
              </a:prstGeom>
            </p:spPr>
          </p:pic>
        </mc:Fallback>
      </mc:AlternateContent>
      <p:grpSp>
        <p:nvGrpSpPr>
          <p:cNvPr id="286" name="Gruppo 285">
            <a:extLst>
              <a:ext uri="{FF2B5EF4-FFF2-40B4-BE49-F238E27FC236}">
                <a16:creationId xmlns:a16="http://schemas.microsoft.com/office/drawing/2014/main" id="{07C27E6F-A363-42D6-A6C1-8498B00F11E0}"/>
              </a:ext>
            </a:extLst>
          </p:cNvPr>
          <p:cNvGrpSpPr/>
          <p:nvPr/>
        </p:nvGrpSpPr>
        <p:grpSpPr>
          <a:xfrm>
            <a:off x="924899" y="4861000"/>
            <a:ext cx="1734120" cy="207000"/>
            <a:chOff x="924899" y="4861000"/>
            <a:chExt cx="1734120" cy="20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4">
              <p14:nvContentPartPr>
                <p14:cNvPr id="273" name="Input penna 272">
                  <a:extLst>
                    <a:ext uri="{FF2B5EF4-FFF2-40B4-BE49-F238E27FC236}">
                      <a16:creationId xmlns:a16="http://schemas.microsoft.com/office/drawing/2014/main" id="{48A127C0-4F49-48BF-8BBC-A0A64405EC0F}"/>
                    </a:ext>
                  </a:extLst>
                </p14:cNvPr>
                <p14:cNvContentPartPr/>
                <p14:nvPr/>
              </p14:nvContentPartPr>
              <p14:xfrm>
                <a:off x="924899" y="4893040"/>
                <a:ext cx="202320" cy="163080"/>
              </p14:xfrm>
            </p:contentPart>
          </mc:Choice>
          <mc:Fallback xmlns="">
            <p:pic>
              <p:nvPicPr>
                <p:cNvPr id="273" name="Input penna 272">
                  <a:extLst>
                    <a:ext uri="{FF2B5EF4-FFF2-40B4-BE49-F238E27FC236}">
                      <a16:creationId xmlns:a16="http://schemas.microsoft.com/office/drawing/2014/main" id="{48A127C0-4F49-48BF-8BBC-A0A64405EC0F}"/>
                    </a:ext>
                  </a:extLst>
                </p:cNvPr>
                <p:cNvPicPr/>
                <p:nvPr/>
              </p:nvPicPr>
              <p:blipFill>
                <a:blip r:embed="rId385"/>
                <a:stretch>
                  <a:fillRect/>
                </a:stretch>
              </p:blipFill>
              <p:spPr>
                <a:xfrm>
                  <a:off x="915899" y="4884400"/>
                  <a:ext cx="21996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6">
              <p14:nvContentPartPr>
                <p14:cNvPr id="274" name="Input penna 273">
                  <a:extLst>
                    <a:ext uri="{FF2B5EF4-FFF2-40B4-BE49-F238E27FC236}">
                      <a16:creationId xmlns:a16="http://schemas.microsoft.com/office/drawing/2014/main" id="{A2DAFD2C-6D91-4424-8CF2-6934F0656C38}"/>
                    </a:ext>
                  </a:extLst>
                </p14:cNvPr>
                <p14:cNvContentPartPr/>
                <p14:nvPr/>
              </p14:nvContentPartPr>
              <p14:xfrm>
                <a:off x="1122179" y="4861000"/>
                <a:ext cx="4680" cy="6480"/>
              </p14:xfrm>
            </p:contentPart>
          </mc:Choice>
          <mc:Fallback xmlns="">
            <p:pic>
              <p:nvPicPr>
                <p:cNvPr id="274" name="Input penna 273">
                  <a:extLst>
                    <a:ext uri="{FF2B5EF4-FFF2-40B4-BE49-F238E27FC236}">
                      <a16:creationId xmlns:a16="http://schemas.microsoft.com/office/drawing/2014/main" id="{A2DAFD2C-6D91-4424-8CF2-6934F0656C38}"/>
                    </a:ext>
                  </a:extLst>
                </p:cNvPr>
                <p:cNvPicPr/>
                <p:nvPr/>
              </p:nvPicPr>
              <p:blipFill>
                <a:blip r:embed="rId387"/>
                <a:stretch>
                  <a:fillRect/>
                </a:stretch>
              </p:blipFill>
              <p:spPr>
                <a:xfrm>
                  <a:off x="1113539" y="4852000"/>
                  <a:ext cx="2232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8">
              <p14:nvContentPartPr>
                <p14:cNvPr id="275" name="Input penna 274">
                  <a:extLst>
                    <a:ext uri="{FF2B5EF4-FFF2-40B4-BE49-F238E27FC236}">
                      <a16:creationId xmlns:a16="http://schemas.microsoft.com/office/drawing/2014/main" id="{AE12B071-250B-4FDF-95D1-C22D3C210641}"/>
                    </a:ext>
                  </a:extLst>
                </p14:cNvPr>
                <p14:cNvContentPartPr/>
                <p14:nvPr/>
              </p14:nvContentPartPr>
              <p14:xfrm>
                <a:off x="1194899" y="4942720"/>
                <a:ext cx="78480" cy="118080"/>
              </p14:xfrm>
            </p:contentPart>
          </mc:Choice>
          <mc:Fallback xmlns="">
            <p:pic>
              <p:nvPicPr>
                <p:cNvPr id="275" name="Input penna 274">
                  <a:extLst>
                    <a:ext uri="{FF2B5EF4-FFF2-40B4-BE49-F238E27FC236}">
                      <a16:creationId xmlns:a16="http://schemas.microsoft.com/office/drawing/2014/main" id="{AE12B071-250B-4FDF-95D1-C22D3C210641}"/>
                    </a:ext>
                  </a:extLst>
                </p:cNvPr>
                <p:cNvPicPr/>
                <p:nvPr/>
              </p:nvPicPr>
              <p:blipFill>
                <a:blip r:embed="rId389"/>
                <a:stretch>
                  <a:fillRect/>
                </a:stretch>
              </p:blipFill>
              <p:spPr>
                <a:xfrm>
                  <a:off x="1186259" y="4933720"/>
                  <a:ext cx="9612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0">
              <p14:nvContentPartPr>
                <p14:cNvPr id="276" name="Input penna 275">
                  <a:extLst>
                    <a:ext uri="{FF2B5EF4-FFF2-40B4-BE49-F238E27FC236}">
                      <a16:creationId xmlns:a16="http://schemas.microsoft.com/office/drawing/2014/main" id="{6DB774EC-60A1-4449-B5BF-CFF49C0412F0}"/>
                    </a:ext>
                  </a:extLst>
                </p14:cNvPr>
                <p14:cNvContentPartPr/>
                <p14:nvPr/>
              </p14:nvContentPartPr>
              <p14:xfrm>
                <a:off x="1309379" y="4975840"/>
                <a:ext cx="126000" cy="57960"/>
              </p14:xfrm>
            </p:contentPart>
          </mc:Choice>
          <mc:Fallback xmlns="">
            <p:pic>
              <p:nvPicPr>
                <p:cNvPr id="276" name="Input penna 275">
                  <a:extLst>
                    <a:ext uri="{FF2B5EF4-FFF2-40B4-BE49-F238E27FC236}">
                      <a16:creationId xmlns:a16="http://schemas.microsoft.com/office/drawing/2014/main" id="{6DB774EC-60A1-4449-B5BF-CFF49C0412F0}"/>
                    </a:ext>
                  </a:extLst>
                </p:cNvPr>
                <p:cNvPicPr/>
                <p:nvPr/>
              </p:nvPicPr>
              <p:blipFill>
                <a:blip r:embed="rId391"/>
                <a:stretch>
                  <a:fillRect/>
                </a:stretch>
              </p:blipFill>
              <p:spPr>
                <a:xfrm>
                  <a:off x="1300739" y="4967200"/>
                  <a:ext cx="14364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2">
              <p14:nvContentPartPr>
                <p14:cNvPr id="277" name="Input penna 276">
                  <a:extLst>
                    <a:ext uri="{FF2B5EF4-FFF2-40B4-BE49-F238E27FC236}">
                      <a16:creationId xmlns:a16="http://schemas.microsoft.com/office/drawing/2014/main" id="{8EB746F0-88F6-4EF7-A75E-A2B9176BBCE4}"/>
                    </a:ext>
                  </a:extLst>
                </p14:cNvPr>
                <p14:cNvContentPartPr/>
                <p14:nvPr/>
              </p14:nvContentPartPr>
              <p14:xfrm>
                <a:off x="1505579" y="4883320"/>
                <a:ext cx="7200" cy="177480"/>
              </p14:xfrm>
            </p:contentPart>
          </mc:Choice>
          <mc:Fallback xmlns="">
            <p:pic>
              <p:nvPicPr>
                <p:cNvPr id="277" name="Input penna 276">
                  <a:extLst>
                    <a:ext uri="{FF2B5EF4-FFF2-40B4-BE49-F238E27FC236}">
                      <a16:creationId xmlns:a16="http://schemas.microsoft.com/office/drawing/2014/main" id="{8EB746F0-88F6-4EF7-A75E-A2B9176BBCE4}"/>
                    </a:ext>
                  </a:extLst>
                </p:cNvPr>
                <p:cNvPicPr/>
                <p:nvPr/>
              </p:nvPicPr>
              <p:blipFill>
                <a:blip r:embed="rId393"/>
                <a:stretch>
                  <a:fillRect/>
                </a:stretch>
              </p:blipFill>
              <p:spPr>
                <a:xfrm>
                  <a:off x="1496939" y="4874320"/>
                  <a:ext cx="24840" cy="19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4">
              <p14:nvContentPartPr>
                <p14:cNvPr id="278" name="Input penna 277">
                  <a:extLst>
                    <a:ext uri="{FF2B5EF4-FFF2-40B4-BE49-F238E27FC236}">
                      <a16:creationId xmlns:a16="http://schemas.microsoft.com/office/drawing/2014/main" id="{6CDA3AA3-8D88-4AAC-AE2A-9C077B523FD5}"/>
                    </a:ext>
                  </a:extLst>
                </p14:cNvPr>
                <p14:cNvContentPartPr/>
                <p14:nvPr/>
              </p14:nvContentPartPr>
              <p14:xfrm>
                <a:off x="1587659" y="4936600"/>
                <a:ext cx="90000" cy="89280"/>
              </p14:xfrm>
            </p:contentPart>
          </mc:Choice>
          <mc:Fallback xmlns="">
            <p:pic>
              <p:nvPicPr>
                <p:cNvPr id="278" name="Input penna 277">
                  <a:extLst>
                    <a:ext uri="{FF2B5EF4-FFF2-40B4-BE49-F238E27FC236}">
                      <a16:creationId xmlns:a16="http://schemas.microsoft.com/office/drawing/2014/main" id="{6CDA3AA3-8D88-4AAC-AE2A-9C077B523FD5}"/>
                    </a:ext>
                  </a:extLst>
                </p:cNvPr>
                <p:cNvPicPr/>
                <p:nvPr/>
              </p:nvPicPr>
              <p:blipFill>
                <a:blip r:embed="rId395"/>
                <a:stretch>
                  <a:fillRect/>
                </a:stretch>
              </p:blipFill>
              <p:spPr>
                <a:xfrm>
                  <a:off x="1578659" y="4927960"/>
                  <a:ext cx="10764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6">
              <p14:nvContentPartPr>
                <p14:cNvPr id="279" name="Input penna 278">
                  <a:extLst>
                    <a:ext uri="{FF2B5EF4-FFF2-40B4-BE49-F238E27FC236}">
                      <a16:creationId xmlns:a16="http://schemas.microsoft.com/office/drawing/2014/main" id="{28898ED5-E9AB-4435-967D-32D3733610C0}"/>
                    </a:ext>
                  </a:extLst>
                </p14:cNvPr>
                <p14:cNvContentPartPr/>
                <p14:nvPr/>
              </p14:nvContentPartPr>
              <p14:xfrm>
                <a:off x="1725179" y="4940200"/>
                <a:ext cx="222480" cy="127800"/>
              </p14:xfrm>
            </p:contentPart>
          </mc:Choice>
          <mc:Fallback xmlns="">
            <p:pic>
              <p:nvPicPr>
                <p:cNvPr id="279" name="Input penna 278">
                  <a:extLst>
                    <a:ext uri="{FF2B5EF4-FFF2-40B4-BE49-F238E27FC236}">
                      <a16:creationId xmlns:a16="http://schemas.microsoft.com/office/drawing/2014/main" id="{28898ED5-E9AB-4435-967D-32D3733610C0}"/>
                    </a:ext>
                  </a:extLst>
                </p:cNvPr>
                <p:cNvPicPr/>
                <p:nvPr/>
              </p:nvPicPr>
              <p:blipFill>
                <a:blip r:embed="rId397"/>
                <a:stretch>
                  <a:fillRect/>
                </a:stretch>
              </p:blipFill>
              <p:spPr>
                <a:xfrm>
                  <a:off x="1716539" y="4931560"/>
                  <a:ext cx="240120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8">
              <p14:nvContentPartPr>
                <p14:cNvPr id="280" name="Input penna 279">
                  <a:extLst>
                    <a:ext uri="{FF2B5EF4-FFF2-40B4-BE49-F238E27FC236}">
                      <a16:creationId xmlns:a16="http://schemas.microsoft.com/office/drawing/2014/main" id="{F5378E64-59D2-4207-AB2E-F09D8C87E17A}"/>
                    </a:ext>
                  </a:extLst>
                </p14:cNvPr>
                <p14:cNvContentPartPr/>
                <p14:nvPr/>
              </p14:nvContentPartPr>
              <p14:xfrm>
                <a:off x="1983299" y="4933720"/>
                <a:ext cx="139320" cy="93240"/>
              </p14:xfrm>
            </p:contentPart>
          </mc:Choice>
          <mc:Fallback xmlns="">
            <p:pic>
              <p:nvPicPr>
                <p:cNvPr id="280" name="Input penna 279">
                  <a:extLst>
                    <a:ext uri="{FF2B5EF4-FFF2-40B4-BE49-F238E27FC236}">
                      <a16:creationId xmlns:a16="http://schemas.microsoft.com/office/drawing/2014/main" id="{F5378E64-59D2-4207-AB2E-F09D8C87E17A}"/>
                    </a:ext>
                  </a:extLst>
                </p:cNvPr>
                <p:cNvPicPr/>
                <p:nvPr/>
              </p:nvPicPr>
              <p:blipFill>
                <a:blip r:embed="rId399"/>
                <a:stretch>
                  <a:fillRect/>
                </a:stretch>
              </p:blipFill>
              <p:spPr>
                <a:xfrm>
                  <a:off x="1974659" y="4925080"/>
                  <a:ext cx="15696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0">
              <p14:nvContentPartPr>
                <p14:cNvPr id="282" name="Input penna 281">
                  <a:extLst>
                    <a:ext uri="{FF2B5EF4-FFF2-40B4-BE49-F238E27FC236}">
                      <a16:creationId xmlns:a16="http://schemas.microsoft.com/office/drawing/2014/main" id="{4CC7D5FE-5ACC-4876-A17E-E98B39F1A27B}"/>
                    </a:ext>
                  </a:extLst>
                </p14:cNvPr>
                <p14:cNvContentPartPr/>
                <p14:nvPr/>
              </p14:nvContentPartPr>
              <p14:xfrm>
                <a:off x="2271659" y="4903480"/>
                <a:ext cx="387360" cy="106560"/>
              </p14:xfrm>
            </p:contentPart>
          </mc:Choice>
          <mc:Fallback xmlns="">
            <p:pic>
              <p:nvPicPr>
                <p:cNvPr id="282" name="Input penna 281">
                  <a:extLst>
                    <a:ext uri="{FF2B5EF4-FFF2-40B4-BE49-F238E27FC236}">
                      <a16:creationId xmlns:a16="http://schemas.microsoft.com/office/drawing/2014/main" id="{4CC7D5FE-5ACC-4876-A17E-E98B39F1A27B}"/>
                    </a:ext>
                  </a:extLst>
                </p:cNvPr>
                <p:cNvPicPr/>
                <p:nvPr/>
              </p:nvPicPr>
              <p:blipFill>
                <a:blip r:embed="rId401"/>
                <a:stretch>
                  <a:fillRect/>
                </a:stretch>
              </p:blipFill>
              <p:spPr>
                <a:xfrm>
                  <a:off x="2262659" y="4894480"/>
                  <a:ext cx="405000" cy="124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2" name="Gruppo 291">
            <a:extLst>
              <a:ext uri="{FF2B5EF4-FFF2-40B4-BE49-F238E27FC236}">
                <a16:creationId xmlns:a16="http://schemas.microsoft.com/office/drawing/2014/main" id="{34114670-1466-4426-B131-CB95581A9A38}"/>
              </a:ext>
            </a:extLst>
          </p:cNvPr>
          <p:cNvGrpSpPr/>
          <p:nvPr/>
        </p:nvGrpSpPr>
        <p:grpSpPr>
          <a:xfrm>
            <a:off x="2965739" y="4754440"/>
            <a:ext cx="1311480" cy="213840"/>
            <a:chOff x="2965739" y="4754440"/>
            <a:chExt cx="1311480" cy="213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2">
              <p14:nvContentPartPr>
                <p14:cNvPr id="283" name="Input penna 282">
                  <a:extLst>
                    <a:ext uri="{FF2B5EF4-FFF2-40B4-BE49-F238E27FC236}">
                      <a16:creationId xmlns:a16="http://schemas.microsoft.com/office/drawing/2014/main" id="{47401F28-C01F-4A9C-909B-9866FC39B25D}"/>
                    </a:ext>
                  </a:extLst>
                </p14:cNvPr>
                <p14:cNvContentPartPr/>
                <p14:nvPr/>
              </p14:nvContentPartPr>
              <p14:xfrm>
                <a:off x="2965739" y="4819600"/>
                <a:ext cx="1440" cy="35640"/>
              </p14:xfrm>
            </p:contentPart>
          </mc:Choice>
          <mc:Fallback xmlns="">
            <p:pic>
              <p:nvPicPr>
                <p:cNvPr id="283" name="Input penna 282">
                  <a:extLst>
                    <a:ext uri="{FF2B5EF4-FFF2-40B4-BE49-F238E27FC236}">
                      <a16:creationId xmlns:a16="http://schemas.microsoft.com/office/drawing/2014/main" id="{47401F28-C01F-4A9C-909B-9866FC39B25D}"/>
                    </a:ext>
                  </a:extLst>
                </p:cNvPr>
                <p:cNvPicPr/>
                <p:nvPr/>
              </p:nvPicPr>
              <p:blipFill>
                <a:blip r:embed="rId313"/>
                <a:stretch>
                  <a:fillRect/>
                </a:stretch>
              </p:blipFill>
              <p:spPr>
                <a:xfrm>
                  <a:off x="2956739" y="4810600"/>
                  <a:ext cx="1908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3">
              <p14:nvContentPartPr>
                <p14:cNvPr id="284" name="Input penna 283">
                  <a:extLst>
                    <a:ext uri="{FF2B5EF4-FFF2-40B4-BE49-F238E27FC236}">
                      <a16:creationId xmlns:a16="http://schemas.microsoft.com/office/drawing/2014/main" id="{FFC4DD97-6BCA-4A1A-B629-F524695154BA}"/>
                    </a:ext>
                  </a:extLst>
                </p14:cNvPr>
                <p14:cNvContentPartPr/>
                <p14:nvPr/>
              </p14:nvContentPartPr>
              <p14:xfrm>
                <a:off x="3030539" y="4801600"/>
                <a:ext cx="4680" cy="70920"/>
              </p14:xfrm>
            </p:contentPart>
          </mc:Choice>
          <mc:Fallback xmlns="">
            <p:pic>
              <p:nvPicPr>
                <p:cNvPr id="284" name="Input penna 283">
                  <a:extLst>
                    <a:ext uri="{FF2B5EF4-FFF2-40B4-BE49-F238E27FC236}">
                      <a16:creationId xmlns:a16="http://schemas.microsoft.com/office/drawing/2014/main" id="{FFC4DD97-6BCA-4A1A-B629-F524695154BA}"/>
                    </a:ext>
                  </a:extLst>
                </p:cNvPr>
                <p:cNvPicPr/>
                <p:nvPr/>
              </p:nvPicPr>
              <p:blipFill>
                <a:blip r:embed="rId404"/>
                <a:stretch>
                  <a:fillRect/>
                </a:stretch>
              </p:blipFill>
              <p:spPr>
                <a:xfrm>
                  <a:off x="3021899" y="4792600"/>
                  <a:ext cx="22320" cy="8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5">
              <p14:nvContentPartPr>
                <p14:cNvPr id="287" name="Input penna 286">
                  <a:extLst>
                    <a:ext uri="{FF2B5EF4-FFF2-40B4-BE49-F238E27FC236}">
                      <a16:creationId xmlns:a16="http://schemas.microsoft.com/office/drawing/2014/main" id="{5E886DFB-9EDA-455C-A939-F255EE9541FC}"/>
                    </a:ext>
                  </a:extLst>
                </p14:cNvPr>
                <p14:cNvContentPartPr/>
                <p14:nvPr/>
              </p14:nvContentPartPr>
              <p14:xfrm>
                <a:off x="3130259" y="4822120"/>
                <a:ext cx="230400" cy="146160"/>
              </p14:xfrm>
            </p:contentPart>
          </mc:Choice>
          <mc:Fallback xmlns="">
            <p:pic>
              <p:nvPicPr>
                <p:cNvPr id="287" name="Input penna 286">
                  <a:extLst>
                    <a:ext uri="{FF2B5EF4-FFF2-40B4-BE49-F238E27FC236}">
                      <a16:creationId xmlns:a16="http://schemas.microsoft.com/office/drawing/2014/main" id="{5E886DFB-9EDA-455C-A939-F255EE9541FC}"/>
                    </a:ext>
                  </a:extLst>
                </p:cNvPr>
                <p:cNvPicPr/>
                <p:nvPr/>
              </p:nvPicPr>
              <p:blipFill>
                <a:blip r:embed="rId406"/>
                <a:stretch>
                  <a:fillRect/>
                </a:stretch>
              </p:blipFill>
              <p:spPr>
                <a:xfrm>
                  <a:off x="3121259" y="4813480"/>
                  <a:ext cx="248040" cy="16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7">
              <p14:nvContentPartPr>
                <p14:cNvPr id="288" name="Input penna 287">
                  <a:extLst>
                    <a:ext uri="{FF2B5EF4-FFF2-40B4-BE49-F238E27FC236}">
                      <a16:creationId xmlns:a16="http://schemas.microsoft.com/office/drawing/2014/main" id="{1F1E953F-DA0E-40FB-BAE7-16AB6383DAFF}"/>
                    </a:ext>
                  </a:extLst>
                </p14:cNvPr>
                <p14:cNvContentPartPr/>
                <p14:nvPr/>
              </p14:nvContentPartPr>
              <p14:xfrm>
                <a:off x="3413219" y="4860640"/>
                <a:ext cx="223560" cy="86760"/>
              </p14:xfrm>
            </p:contentPart>
          </mc:Choice>
          <mc:Fallback xmlns="">
            <p:pic>
              <p:nvPicPr>
                <p:cNvPr id="288" name="Input penna 287">
                  <a:extLst>
                    <a:ext uri="{FF2B5EF4-FFF2-40B4-BE49-F238E27FC236}">
                      <a16:creationId xmlns:a16="http://schemas.microsoft.com/office/drawing/2014/main" id="{1F1E953F-DA0E-40FB-BAE7-16AB6383DAFF}"/>
                    </a:ext>
                  </a:extLst>
                </p:cNvPr>
                <p:cNvPicPr/>
                <p:nvPr/>
              </p:nvPicPr>
              <p:blipFill>
                <a:blip r:embed="rId408"/>
                <a:stretch>
                  <a:fillRect/>
                </a:stretch>
              </p:blipFill>
              <p:spPr>
                <a:xfrm>
                  <a:off x="3404219" y="4851640"/>
                  <a:ext cx="24120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9">
              <p14:nvContentPartPr>
                <p14:cNvPr id="289" name="Input penna 288">
                  <a:extLst>
                    <a:ext uri="{FF2B5EF4-FFF2-40B4-BE49-F238E27FC236}">
                      <a16:creationId xmlns:a16="http://schemas.microsoft.com/office/drawing/2014/main" id="{8FEF73FE-0EF6-4180-82A0-36BA47086A6C}"/>
                    </a:ext>
                  </a:extLst>
                </p14:cNvPr>
                <p14:cNvContentPartPr/>
                <p14:nvPr/>
              </p14:nvContentPartPr>
              <p14:xfrm>
                <a:off x="3647579" y="4838680"/>
                <a:ext cx="167400" cy="95400"/>
              </p14:xfrm>
            </p:contentPart>
          </mc:Choice>
          <mc:Fallback xmlns="">
            <p:pic>
              <p:nvPicPr>
                <p:cNvPr id="289" name="Input penna 288">
                  <a:extLst>
                    <a:ext uri="{FF2B5EF4-FFF2-40B4-BE49-F238E27FC236}">
                      <a16:creationId xmlns:a16="http://schemas.microsoft.com/office/drawing/2014/main" id="{8FEF73FE-0EF6-4180-82A0-36BA47086A6C}"/>
                    </a:ext>
                  </a:extLst>
                </p:cNvPr>
                <p:cNvPicPr/>
                <p:nvPr/>
              </p:nvPicPr>
              <p:blipFill>
                <a:blip r:embed="rId410"/>
                <a:stretch>
                  <a:fillRect/>
                </a:stretch>
              </p:blipFill>
              <p:spPr>
                <a:xfrm>
                  <a:off x="3638579" y="4830040"/>
                  <a:ext cx="18504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1">
              <p14:nvContentPartPr>
                <p14:cNvPr id="290" name="Input penna 289">
                  <a:extLst>
                    <a:ext uri="{FF2B5EF4-FFF2-40B4-BE49-F238E27FC236}">
                      <a16:creationId xmlns:a16="http://schemas.microsoft.com/office/drawing/2014/main" id="{A9A15158-1FCE-42F6-9589-06FB36B387EF}"/>
                    </a:ext>
                  </a:extLst>
                </p14:cNvPr>
                <p14:cNvContentPartPr/>
                <p14:nvPr/>
              </p14:nvContentPartPr>
              <p14:xfrm>
                <a:off x="3877259" y="4824640"/>
                <a:ext cx="97920" cy="67680"/>
              </p14:xfrm>
            </p:contentPart>
          </mc:Choice>
          <mc:Fallback xmlns="">
            <p:pic>
              <p:nvPicPr>
                <p:cNvPr id="290" name="Input penna 289">
                  <a:extLst>
                    <a:ext uri="{FF2B5EF4-FFF2-40B4-BE49-F238E27FC236}">
                      <a16:creationId xmlns:a16="http://schemas.microsoft.com/office/drawing/2014/main" id="{A9A15158-1FCE-42F6-9589-06FB36B387EF}"/>
                    </a:ext>
                  </a:extLst>
                </p:cNvPr>
                <p:cNvPicPr/>
                <p:nvPr/>
              </p:nvPicPr>
              <p:blipFill>
                <a:blip r:embed="rId412"/>
                <a:stretch>
                  <a:fillRect/>
                </a:stretch>
              </p:blipFill>
              <p:spPr>
                <a:xfrm>
                  <a:off x="3868619" y="4815640"/>
                  <a:ext cx="115560" cy="8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3">
              <p14:nvContentPartPr>
                <p14:cNvPr id="291" name="Input penna 290">
                  <a:extLst>
                    <a:ext uri="{FF2B5EF4-FFF2-40B4-BE49-F238E27FC236}">
                      <a16:creationId xmlns:a16="http://schemas.microsoft.com/office/drawing/2014/main" id="{320EC91F-722F-4A69-BF1E-187A2DC79A7C}"/>
                    </a:ext>
                  </a:extLst>
                </p14:cNvPr>
                <p14:cNvContentPartPr/>
                <p14:nvPr/>
              </p14:nvContentPartPr>
              <p14:xfrm>
                <a:off x="4011539" y="4754440"/>
                <a:ext cx="265680" cy="157680"/>
              </p14:xfrm>
            </p:contentPart>
          </mc:Choice>
          <mc:Fallback xmlns="">
            <p:pic>
              <p:nvPicPr>
                <p:cNvPr id="291" name="Input penna 290">
                  <a:extLst>
                    <a:ext uri="{FF2B5EF4-FFF2-40B4-BE49-F238E27FC236}">
                      <a16:creationId xmlns:a16="http://schemas.microsoft.com/office/drawing/2014/main" id="{320EC91F-722F-4A69-BF1E-187A2DC79A7C}"/>
                    </a:ext>
                  </a:extLst>
                </p:cNvPr>
                <p:cNvPicPr/>
                <p:nvPr/>
              </p:nvPicPr>
              <p:blipFill>
                <a:blip r:embed="rId414"/>
                <a:stretch>
                  <a:fillRect/>
                </a:stretch>
              </p:blipFill>
              <p:spPr>
                <a:xfrm>
                  <a:off x="4002539" y="4745440"/>
                  <a:ext cx="283320" cy="175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2" name="Gruppo 301">
            <a:extLst>
              <a:ext uri="{FF2B5EF4-FFF2-40B4-BE49-F238E27FC236}">
                <a16:creationId xmlns:a16="http://schemas.microsoft.com/office/drawing/2014/main" id="{1F53D246-7ED9-4311-8924-45C578634231}"/>
              </a:ext>
            </a:extLst>
          </p:cNvPr>
          <p:cNvGrpSpPr/>
          <p:nvPr/>
        </p:nvGrpSpPr>
        <p:grpSpPr>
          <a:xfrm>
            <a:off x="4511939" y="4599280"/>
            <a:ext cx="1733760" cy="273960"/>
            <a:chOff x="4511939" y="4599280"/>
            <a:chExt cx="1733760" cy="273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5">
              <p14:nvContentPartPr>
                <p14:cNvPr id="293" name="Input penna 292">
                  <a:extLst>
                    <a:ext uri="{FF2B5EF4-FFF2-40B4-BE49-F238E27FC236}">
                      <a16:creationId xmlns:a16="http://schemas.microsoft.com/office/drawing/2014/main" id="{DB0310E3-FDD9-4207-B33E-BCF7A0E06598}"/>
                    </a:ext>
                  </a:extLst>
                </p14:cNvPr>
                <p14:cNvContentPartPr/>
                <p14:nvPr/>
              </p14:nvContentPartPr>
              <p14:xfrm>
                <a:off x="4511939" y="4801240"/>
                <a:ext cx="106920" cy="72000"/>
              </p14:xfrm>
            </p:contentPart>
          </mc:Choice>
          <mc:Fallback xmlns="">
            <p:pic>
              <p:nvPicPr>
                <p:cNvPr id="293" name="Input penna 292">
                  <a:extLst>
                    <a:ext uri="{FF2B5EF4-FFF2-40B4-BE49-F238E27FC236}">
                      <a16:creationId xmlns:a16="http://schemas.microsoft.com/office/drawing/2014/main" id="{DB0310E3-FDD9-4207-B33E-BCF7A0E06598}"/>
                    </a:ext>
                  </a:extLst>
                </p:cNvPr>
                <p:cNvPicPr/>
                <p:nvPr/>
              </p:nvPicPr>
              <p:blipFill>
                <a:blip r:embed="rId416"/>
                <a:stretch>
                  <a:fillRect/>
                </a:stretch>
              </p:blipFill>
              <p:spPr>
                <a:xfrm>
                  <a:off x="4502939" y="4792600"/>
                  <a:ext cx="12456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7">
              <p14:nvContentPartPr>
                <p14:cNvPr id="294" name="Input penna 293">
                  <a:extLst>
                    <a:ext uri="{FF2B5EF4-FFF2-40B4-BE49-F238E27FC236}">
                      <a16:creationId xmlns:a16="http://schemas.microsoft.com/office/drawing/2014/main" id="{C025D354-76B5-45E3-BE45-81BE64A794D0}"/>
                    </a:ext>
                  </a:extLst>
                </p14:cNvPr>
                <p14:cNvContentPartPr/>
                <p14:nvPr/>
              </p14:nvContentPartPr>
              <p14:xfrm>
                <a:off x="4805699" y="4773160"/>
                <a:ext cx="214200" cy="90000"/>
              </p14:xfrm>
            </p:contentPart>
          </mc:Choice>
          <mc:Fallback xmlns="">
            <p:pic>
              <p:nvPicPr>
                <p:cNvPr id="294" name="Input penna 293">
                  <a:extLst>
                    <a:ext uri="{FF2B5EF4-FFF2-40B4-BE49-F238E27FC236}">
                      <a16:creationId xmlns:a16="http://schemas.microsoft.com/office/drawing/2014/main" id="{C025D354-76B5-45E3-BE45-81BE64A794D0}"/>
                    </a:ext>
                  </a:extLst>
                </p:cNvPr>
                <p:cNvPicPr/>
                <p:nvPr/>
              </p:nvPicPr>
              <p:blipFill>
                <a:blip r:embed="rId418"/>
                <a:stretch>
                  <a:fillRect/>
                </a:stretch>
              </p:blipFill>
              <p:spPr>
                <a:xfrm>
                  <a:off x="4796699" y="4764520"/>
                  <a:ext cx="231840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9">
              <p14:nvContentPartPr>
                <p14:cNvPr id="295" name="Input penna 294">
                  <a:extLst>
                    <a:ext uri="{FF2B5EF4-FFF2-40B4-BE49-F238E27FC236}">
                      <a16:creationId xmlns:a16="http://schemas.microsoft.com/office/drawing/2014/main" id="{FBC7988F-C15D-42FD-88F1-970ADC448E05}"/>
                    </a:ext>
                  </a:extLst>
                </p14:cNvPr>
                <p14:cNvContentPartPr/>
                <p14:nvPr/>
              </p14:nvContentPartPr>
              <p14:xfrm>
                <a:off x="5082539" y="4780360"/>
                <a:ext cx="85680" cy="65520"/>
              </p14:xfrm>
            </p:contentPart>
          </mc:Choice>
          <mc:Fallback xmlns="">
            <p:pic>
              <p:nvPicPr>
                <p:cNvPr id="295" name="Input penna 294">
                  <a:extLst>
                    <a:ext uri="{FF2B5EF4-FFF2-40B4-BE49-F238E27FC236}">
                      <a16:creationId xmlns:a16="http://schemas.microsoft.com/office/drawing/2014/main" id="{FBC7988F-C15D-42FD-88F1-970ADC448E05}"/>
                    </a:ext>
                  </a:extLst>
                </p:cNvPr>
                <p:cNvPicPr/>
                <p:nvPr/>
              </p:nvPicPr>
              <p:blipFill>
                <a:blip r:embed="rId420"/>
                <a:stretch>
                  <a:fillRect/>
                </a:stretch>
              </p:blipFill>
              <p:spPr>
                <a:xfrm>
                  <a:off x="5073899" y="4771360"/>
                  <a:ext cx="10332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1">
              <p14:nvContentPartPr>
                <p14:cNvPr id="296" name="Input penna 295">
                  <a:extLst>
                    <a:ext uri="{FF2B5EF4-FFF2-40B4-BE49-F238E27FC236}">
                      <a16:creationId xmlns:a16="http://schemas.microsoft.com/office/drawing/2014/main" id="{FBDF2111-49F5-461A-A877-358DDAF9CF72}"/>
                    </a:ext>
                  </a:extLst>
                </p14:cNvPr>
                <p14:cNvContentPartPr/>
                <p14:nvPr/>
              </p14:nvContentPartPr>
              <p14:xfrm>
                <a:off x="5218619" y="4693600"/>
                <a:ext cx="291960" cy="164160"/>
              </p14:xfrm>
            </p:contentPart>
          </mc:Choice>
          <mc:Fallback xmlns="">
            <p:pic>
              <p:nvPicPr>
                <p:cNvPr id="296" name="Input penna 295">
                  <a:extLst>
                    <a:ext uri="{FF2B5EF4-FFF2-40B4-BE49-F238E27FC236}">
                      <a16:creationId xmlns:a16="http://schemas.microsoft.com/office/drawing/2014/main" id="{FBDF2111-49F5-461A-A877-358DDAF9CF72}"/>
                    </a:ext>
                  </a:extLst>
                </p:cNvPr>
                <p:cNvPicPr/>
                <p:nvPr/>
              </p:nvPicPr>
              <p:blipFill>
                <a:blip r:embed="rId422"/>
                <a:stretch>
                  <a:fillRect/>
                </a:stretch>
              </p:blipFill>
              <p:spPr>
                <a:xfrm>
                  <a:off x="5209619" y="4684600"/>
                  <a:ext cx="309600" cy="18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3">
              <p14:nvContentPartPr>
                <p14:cNvPr id="297" name="Input penna 296">
                  <a:extLst>
                    <a:ext uri="{FF2B5EF4-FFF2-40B4-BE49-F238E27FC236}">
                      <a16:creationId xmlns:a16="http://schemas.microsoft.com/office/drawing/2014/main" id="{A1E69935-6CE0-4B74-A6FD-44BB61330430}"/>
                    </a:ext>
                  </a:extLst>
                </p14:cNvPr>
                <p14:cNvContentPartPr/>
                <p14:nvPr/>
              </p14:nvContentPartPr>
              <p14:xfrm>
                <a:off x="5598059" y="4646080"/>
                <a:ext cx="220320" cy="205200"/>
              </p14:xfrm>
            </p:contentPart>
          </mc:Choice>
          <mc:Fallback xmlns="">
            <p:pic>
              <p:nvPicPr>
                <p:cNvPr id="297" name="Input penna 296">
                  <a:extLst>
                    <a:ext uri="{FF2B5EF4-FFF2-40B4-BE49-F238E27FC236}">
                      <a16:creationId xmlns:a16="http://schemas.microsoft.com/office/drawing/2014/main" id="{A1E69935-6CE0-4B74-A6FD-44BB61330430}"/>
                    </a:ext>
                  </a:extLst>
                </p:cNvPr>
                <p:cNvPicPr/>
                <p:nvPr/>
              </p:nvPicPr>
              <p:blipFill>
                <a:blip r:embed="rId424"/>
                <a:stretch>
                  <a:fillRect/>
                </a:stretch>
              </p:blipFill>
              <p:spPr>
                <a:xfrm>
                  <a:off x="5589059" y="4637080"/>
                  <a:ext cx="23796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5">
              <p14:nvContentPartPr>
                <p14:cNvPr id="298" name="Input penna 297">
                  <a:extLst>
                    <a:ext uri="{FF2B5EF4-FFF2-40B4-BE49-F238E27FC236}">
                      <a16:creationId xmlns:a16="http://schemas.microsoft.com/office/drawing/2014/main" id="{53805484-722B-4194-829F-DF8D89CEC11A}"/>
                    </a:ext>
                  </a:extLst>
                </p14:cNvPr>
                <p14:cNvContentPartPr/>
                <p14:nvPr/>
              </p14:nvContentPartPr>
              <p14:xfrm>
                <a:off x="5909099" y="4669120"/>
                <a:ext cx="9720" cy="54720"/>
              </p14:xfrm>
            </p:contentPart>
          </mc:Choice>
          <mc:Fallback xmlns="">
            <p:pic>
              <p:nvPicPr>
                <p:cNvPr id="298" name="Input penna 297">
                  <a:extLst>
                    <a:ext uri="{FF2B5EF4-FFF2-40B4-BE49-F238E27FC236}">
                      <a16:creationId xmlns:a16="http://schemas.microsoft.com/office/drawing/2014/main" id="{53805484-722B-4194-829F-DF8D89CEC11A}"/>
                    </a:ext>
                  </a:extLst>
                </p:cNvPr>
                <p:cNvPicPr/>
                <p:nvPr/>
              </p:nvPicPr>
              <p:blipFill>
                <a:blip r:embed="rId426"/>
                <a:stretch>
                  <a:fillRect/>
                </a:stretch>
              </p:blipFill>
              <p:spPr>
                <a:xfrm>
                  <a:off x="5900099" y="4660480"/>
                  <a:ext cx="2736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7">
              <p14:nvContentPartPr>
                <p14:cNvPr id="299" name="Input penna 298">
                  <a:extLst>
                    <a:ext uri="{FF2B5EF4-FFF2-40B4-BE49-F238E27FC236}">
                      <a16:creationId xmlns:a16="http://schemas.microsoft.com/office/drawing/2014/main" id="{73A6EFE5-5B98-434E-AD28-6ED71FA4B3EE}"/>
                    </a:ext>
                  </a:extLst>
                </p14:cNvPr>
                <p14:cNvContentPartPr/>
                <p14:nvPr/>
              </p14:nvContentPartPr>
              <p14:xfrm>
                <a:off x="5977499" y="4661200"/>
                <a:ext cx="16200" cy="57960"/>
              </p14:xfrm>
            </p:contentPart>
          </mc:Choice>
          <mc:Fallback xmlns="">
            <p:pic>
              <p:nvPicPr>
                <p:cNvPr id="299" name="Input penna 298">
                  <a:extLst>
                    <a:ext uri="{FF2B5EF4-FFF2-40B4-BE49-F238E27FC236}">
                      <a16:creationId xmlns:a16="http://schemas.microsoft.com/office/drawing/2014/main" id="{73A6EFE5-5B98-434E-AD28-6ED71FA4B3EE}"/>
                    </a:ext>
                  </a:extLst>
                </p:cNvPr>
                <p:cNvPicPr/>
                <p:nvPr/>
              </p:nvPicPr>
              <p:blipFill>
                <a:blip r:embed="rId428"/>
                <a:stretch>
                  <a:fillRect/>
                </a:stretch>
              </p:blipFill>
              <p:spPr>
                <a:xfrm>
                  <a:off x="5968499" y="4652200"/>
                  <a:ext cx="3384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9">
              <p14:nvContentPartPr>
                <p14:cNvPr id="300" name="Input penna 299">
                  <a:extLst>
                    <a:ext uri="{FF2B5EF4-FFF2-40B4-BE49-F238E27FC236}">
                      <a16:creationId xmlns:a16="http://schemas.microsoft.com/office/drawing/2014/main" id="{7D235B5A-2CAA-4696-95E2-A36B09098AB5}"/>
                    </a:ext>
                  </a:extLst>
                </p14:cNvPr>
                <p14:cNvContentPartPr/>
                <p14:nvPr/>
              </p14:nvContentPartPr>
              <p14:xfrm>
                <a:off x="6121139" y="4599280"/>
                <a:ext cx="124560" cy="118800"/>
              </p14:xfrm>
            </p:contentPart>
          </mc:Choice>
          <mc:Fallback xmlns="">
            <p:pic>
              <p:nvPicPr>
                <p:cNvPr id="300" name="Input penna 299">
                  <a:extLst>
                    <a:ext uri="{FF2B5EF4-FFF2-40B4-BE49-F238E27FC236}">
                      <a16:creationId xmlns:a16="http://schemas.microsoft.com/office/drawing/2014/main" id="{7D235B5A-2CAA-4696-95E2-A36B09098AB5}"/>
                    </a:ext>
                  </a:extLst>
                </p:cNvPr>
                <p:cNvPicPr/>
                <p:nvPr/>
              </p:nvPicPr>
              <p:blipFill>
                <a:blip r:embed="rId430"/>
                <a:stretch>
                  <a:fillRect/>
                </a:stretch>
              </p:blipFill>
              <p:spPr>
                <a:xfrm>
                  <a:off x="6112139" y="4590280"/>
                  <a:ext cx="142200" cy="13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1">
              <p14:nvContentPartPr>
                <p14:cNvPr id="301" name="Input penna 300">
                  <a:extLst>
                    <a:ext uri="{FF2B5EF4-FFF2-40B4-BE49-F238E27FC236}">
                      <a16:creationId xmlns:a16="http://schemas.microsoft.com/office/drawing/2014/main" id="{52054EC3-CF38-46C8-9757-11D2E7002138}"/>
                    </a:ext>
                  </a:extLst>
                </p14:cNvPr>
                <p14:cNvContentPartPr/>
                <p14:nvPr/>
              </p14:nvContentPartPr>
              <p14:xfrm>
                <a:off x="6163619" y="4799440"/>
                <a:ext cx="34200" cy="7560"/>
              </p14:xfrm>
            </p:contentPart>
          </mc:Choice>
          <mc:Fallback xmlns="">
            <p:pic>
              <p:nvPicPr>
                <p:cNvPr id="301" name="Input penna 300">
                  <a:extLst>
                    <a:ext uri="{FF2B5EF4-FFF2-40B4-BE49-F238E27FC236}">
                      <a16:creationId xmlns:a16="http://schemas.microsoft.com/office/drawing/2014/main" id="{52054EC3-CF38-46C8-9757-11D2E7002138}"/>
                    </a:ext>
                  </a:extLst>
                </p:cNvPr>
                <p:cNvPicPr/>
                <p:nvPr/>
              </p:nvPicPr>
              <p:blipFill>
                <a:blip r:embed="rId432"/>
                <a:stretch>
                  <a:fillRect/>
                </a:stretch>
              </p:blipFill>
              <p:spPr>
                <a:xfrm>
                  <a:off x="6154979" y="4790440"/>
                  <a:ext cx="51840" cy="25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8" name="Gruppo 327">
            <a:extLst>
              <a:ext uri="{FF2B5EF4-FFF2-40B4-BE49-F238E27FC236}">
                <a16:creationId xmlns:a16="http://schemas.microsoft.com/office/drawing/2014/main" id="{1C45EA6B-5FBF-49AF-BEBC-B105AA4A5E9B}"/>
              </a:ext>
            </a:extLst>
          </p:cNvPr>
          <p:cNvGrpSpPr/>
          <p:nvPr/>
        </p:nvGrpSpPr>
        <p:grpSpPr>
          <a:xfrm>
            <a:off x="883499" y="5226400"/>
            <a:ext cx="4218480" cy="371880"/>
            <a:chOff x="883499" y="5226400"/>
            <a:chExt cx="4218480" cy="371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3">
              <p14:nvContentPartPr>
                <p14:cNvPr id="303" name="Input penna 302">
                  <a:extLst>
                    <a:ext uri="{FF2B5EF4-FFF2-40B4-BE49-F238E27FC236}">
                      <a16:creationId xmlns:a16="http://schemas.microsoft.com/office/drawing/2014/main" id="{4F0666D3-350F-4926-846F-4BDAD58C211F}"/>
                    </a:ext>
                  </a:extLst>
                </p14:cNvPr>
                <p14:cNvContentPartPr/>
                <p14:nvPr/>
              </p14:nvContentPartPr>
              <p14:xfrm>
                <a:off x="883499" y="5338360"/>
                <a:ext cx="31680" cy="131400"/>
              </p14:xfrm>
            </p:contentPart>
          </mc:Choice>
          <mc:Fallback xmlns="">
            <p:pic>
              <p:nvPicPr>
                <p:cNvPr id="303" name="Input penna 302">
                  <a:extLst>
                    <a:ext uri="{FF2B5EF4-FFF2-40B4-BE49-F238E27FC236}">
                      <a16:creationId xmlns:a16="http://schemas.microsoft.com/office/drawing/2014/main" id="{4F0666D3-350F-4926-846F-4BDAD58C211F}"/>
                    </a:ext>
                  </a:extLst>
                </p:cNvPr>
                <p:cNvPicPr/>
                <p:nvPr/>
              </p:nvPicPr>
              <p:blipFill>
                <a:blip r:embed="rId434"/>
                <a:stretch>
                  <a:fillRect/>
                </a:stretch>
              </p:blipFill>
              <p:spPr>
                <a:xfrm>
                  <a:off x="874499" y="5329360"/>
                  <a:ext cx="49320" cy="14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5">
              <p14:nvContentPartPr>
                <p14:cNvPr id="304" name="Input penna 303">
                  <a:extLst>
                    <a:ext uri="{FF2B5EF4-FFF2-40B4-BE49-F238E27FC236}">
                      <a16:creationId xmlns:a16="http://schemas.microsoft.com/office/drawing/2014/main" id="{BB07AD46-5C56-48A3-A675-FEFD05696158}"/>
                    </a:ext>
                  </a:extLst>
                </p14:cNvPr>
                <p14:cNvContentPartPr/>
                <p14:nvPr/>
              </p14:nvContentPartPr>
              <p14:xfrm>
                <a:off x="915899" y="5309920"/>
                <a:ext cx="140400" cy="139680"/>
              </p14:xfrm>
            </p:contentPart>
          </mc:Choice>
          <mc:Fallback xmlns="">
            <p:pic>
              <p:nvPicPr>
                <p:cNvPr id="304" name="Input penna 303">
                  <a:extLst>
                    <a:ext uri="{FF2B5EF4-FFF2-40B4-BE49-F238E27FC236}">
                      <a16:creationId xmlns:a16="http://schemas.microsoft.com/office/drawing/2014/main" id="{BB07AD46-5C56-48A3-A675-FEFD05696158}"/>
                    </a:ext>
                  </a:extLst>
                </p:cNvPr>
                <p:cNvPicPr/>
                <p:nvPr/>
              </p:nvPicPr>
              <p:blipFill>
                <a:blip r:embed="rId436"/>
                <a:stretch>
                  <a:fillRect/>
                </a:stretch>
              </p:blipFill>
              <p:spPr>
                <a:xfrm>
                  <a:off x="906899" y="5301280"/>
                  <a:ext cx="15804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7">
              <p14:nvContentPartPr>
                <p14:cNvPr id="305" name="Input penna 304">
                  <a:extLst>
                    <a:ext uri="{FF2B5EF4-FFF2-40B4-BE49-F238E27FC236}">
                      <a16:creationId xmlns:a16="http://schemas.microsoft.com/office/drawing/2014/main" id="{3981D936-0B61-4D8D-9C0C-79E53E519221}"/>
                    </a:ext>
                  </a:extLst>
                </p14:cNvPr>
                <p14:cNvContentPartPr/>
                <p14:nvPr/>
              </p14:nvContentPartPr>
              <p14:xfrm>
                <a:off x="1152419" y="5362120"/>
                <a:ext cx="71280" cy="92520"/>
              </p14:xfrm>
            </p:contentPart>
          </mc:Choice>
          <mc:Fallback xmlns="">
            <p:pic>
              <p:nvPicPr>
                <p:cNvPr id="305" name="Input penna 304">
                  <a:extLst>
                    <a:ext uri="{FF2B5EF4-FFF2-40B4-BE49-F238E27FC236}">
                      <a16:creationId xmlns:a16="http://schemas.microsoft.com/office/drawing/2014/main" id="{3981D936-0B61-4D8D-9C0C-79E53E519221}"/>
                    </a:ext>
                  </a:extLst>
                </p:cNvPr>
                <p:cNvPicPr/>
                <p:nvPr/>
              </p:nvPicPr>
              <p:blipFill>
                <a:blip r:embed="rId438"/>
                <a:stretch>
                  <a:fillRect/>
                </a:stretch>
              </p:blipFill>
              <p:spPr>
                <a:xfrm>
                  <a:off x="1143779" y="5353480"/>
                  <a:ext cx="8892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9">
              <p14:nvContentPartPr>
                <p14:cNvPr id="306" name="Input penna 305">
                  <a:extLst>
                    <a:ext uri="{FF2B5EF4-FFF2-40B4-BE49-F238E27FC236}">
                      <a16:creationId xmlns:a16="http://schemas.microsoft.com/office/drawing/2014/main" id="{02FAD0C3-71CA-4DB4-AC1E-8FC5B7EDD9B8}"/>
                    </a:ext>
                  </a:extLst>
                </p14:cNvPr>
                <p14:cNvContentPartPr/>
                <p14:nvPr/>
              </p14:nvContentPartPr>
              <p14:xfrm>
                <a:off x="1284899" y="5296960"/>
                <a:ext cx="368280" cy="301320"/>
              </p14:xfrm>
            </p:contentPart>
          </mc:Choice>
          <mc:Fallback xmlns="">
            <p:pic>
              <p:nvPicPr>
                <p:cNvPr id="306" name="Input penna 305">
                  <a:extLst>
                    <a:ext uri="{FF2B5EF4-FFF2-40B4-BE49-F238E27FC236}">
                      <a16:creationId xmlns:a16="http://schemas.microsoft.com/office/drawing/2014/main" id="{02FAD0C3-71CA-4DB4-AC1E-8FC5B7EDD9B8}"/>
                    </a:ext>
                  </a:extLst>
                </p:cNvPr>
                <p:cNvPicPr/>
                <p:nvPr/>
              </p:nvPicPr>
              <p:blipFill>
                <a:blip r:embed="rId440"/>
                <a:stretch>
                  <a:fillRect/>
                </a:stretch>
              </p:blipFill>
              <p:spPr>
                <a:xfrm>
                  <a:off x="1275899" y="5288320"/>
                  <a:ext cx="38592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1">
              <p14:nvContentPartPr>
                <p14:cNvPr id="307" name="Input penna 306">
                  <a:extLst>
                    <a:ext uri="{FF2B5EF4-FFF2-40B4-BE49-F238E27FC236}">
                      <a16:creationId xmlns:a16="http://schemas.microsoft.com/office/drawing/2014/main" id="{A12D7FA4-7947-42B8-9F97-232D6A8C7A65}"/>
                    </a:ext>
                  </a:extLst>
                </p14:cNvPr>
                <p14:cNvContentPartPr/>
                <p14:nvPr/>
              </p14:nvContentPartPr>
              <p14:xfrm>
                <a:off x="1647059" y="5284720"/>
                <a:ext cx="360" cy="11520"/>
              </p14:xfrm>
            </p:contentPart>
          </mc:Choice>
          <mc:Fallback xmlns="">
            <p:pic>
              <p:nvPicPr>
                <p:cNvPr id="307" name="Input penna 306">
                  <a:extLst>
                    <a:ext uri="{FF2B5EF4-FFF2-40B4-BE49-F238E27FC236}">
                      <a16:creationId xmlns:a16="http://schemas.microsoft.com/office/drawing/2014/main" id="{A12D7FA4-7947-42B8-9F97-232D6A8C7A6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1638059" y="5276080"/>
                  <a:ext cx="18000" cy="2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2">
              <p14:nvContentPartPr>
                <p14:cNvPr id="308" name="Input penna 307">
                  <a:extLst>
                    <a:ext uri="{FF2B5EF4-FFF2-40B4-BE49-F238E27FC236}">
                      <a16:creationId xmlns:a16="http://schemas.microsoft.com/office/drawing/2014/main" id="{A99F21DF-C2C4-471B-B25D-66883511EC3A}"/>
                    </a:ext>
                  </a:extLst>
                </p14:cNvPr>
                <p14:cNvContentPartPr/>
                <p14:nvPr/>
              </p14:nvContentPartPr>
              <p14:xfrm>
                <a:off x="1705019" y="5379760"/>
                <a:ext cx="112320" cy="91080"/>
              </p14:xfrm>
            </p:contentPart>
          </mc:Choice>
          <mc:Fallback xmlns="">
            <p:pic>
              <p:nvPicPr>
                <p:cNvPr id="308" name="Input penna 307">
                  <a:extLst>
                    <a:ext uri="{FF2B5EF4-FFF2-40B4-BE49-F238E27FC236}">
                      <a16:creationId xmlns:a16="http://schemas.microsoft.com/office/drawing/2014/main" id="{A99F21DF-C2C4-471B-B25D-66883511EC3A}"/>
                    </a:ext>
                  </a:extLst>
                </p:cNvPr>
                <p:cNvPicPr/>
                <p:nvPr/>
              </p:nvPicPr>
              <p:blipFill>
                <a:blip r:embed="rId443"/>
                <a:stretch>
                  <a:fillRect/>
                </a:stretch>
              </p:blipFill>
              <p:spPr>
                <a:xfrm>
                  <a:off x="1696379" y="5371120"/>
                  <a:ext cx="12996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4">
              <p14:nvContentPartPr>
                <p14:cNvPr id="310" name="Input penna 309">
                  <a:extLst>
                    <a:ext uri="{FF2B5EF4-FFF2-40B4-BE49-F238E27FC236}">
                      <a16:creationId xmlns:a16="http://schemas.microsoft.com/office/drawing/2014/main" id="{749DF1D6-207E-4CDD-972E-5B8963A25240}"/>
                    </a:ext>
                  </a:extLst>
                </p14:cNvPr>
                <p14:cNvContentPartPr/>
                <p14:nvPr/>
              </p14:nvContentPartPr>
              <p14:xfrm>
                <a:off x="2033699" y="5277880"/>
                <a:ext cx="64440" cy="189000"/>
              </p14:xfrm>
            </p:contentPart>
          </mc:Choice>
          <mc:Fallback xmlns="">
            <p:pic>
              <p:nvPicPr>
                <p:cNvPr id="310" name="Input penna 309">
                  <a:extLst>
                    <a:ext uri="{FF2B5EF4-FFF2-40B4-BE49-F238E27FC236}">
                      <a16:creationId xmlns:a16="http://schemas.microsoft.com/office/drawing/2014/main" id="{749DF1D6-207E-4CDD-972E-5B8963A25240}"/>
                    </a:ext>
                  </a:extLst>
                </p:cNvPr>
                <p:cNvPicPr/>
                <p:nvPr/>
              </p:nvPicPr>
              <p:blipFill>
                <a:blip r:embed="rId445"/>
                <a:stretch>
                  <a:fillRect/>
                </a:stretch>
              </p:blipFill>
              <p:spPr>
                <a:xfrm>
                  <a:off x="2025059" y="5269240"/>
                  <a:ext cx="82080" cy="20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6">
              <p14:nvContentPartPr>
                <p14:cNvPr id="311" name="Input penna 310">
                  <a:extLst>
                    <a:ext uri="{FF2B5EF4-FFF2-40B4-BE49-F238E27FC236}">
                      <a16:creationId xmlns:a16="http://schemas.microsoft.com/office/drawing/2014/main" id="{460B4B18-0F5B-4B23-9EDD-A6484C763119}"/>
                    </a:ext>
                  </a:extLst>
                </p14:cNvPr>
                <p14:cNvContentPartPr/>
                <p14:nvPr/>
              </p14:nvContentPartPr>
              <p14:xfrm>
                <a:off x="2019299" y="5320720"/>
                <a:ext cx="510480" cy="127080"/>
              </p14:xfrm>
            </p:contentPart>
          </mc:Choice>
          <mc:Fallback xmlns="">
            <p:pic>
              <p:nvPicPr>
                <p:cNvPr id="311" name="Input penna 310">
                  <a:extLst>
                    <a:ext uri="{FF2B5EF4-FFF2-40B4-BE49-F238E27FC236}">
                      <a16:creationId xmlns:a16="http://schemas.microsoft.com/office/drawing/2014/main" id="{460B4B18-0F5B-4B23-9EDD-A6484C763119}"/>
                    </a:ext>
                  </a:extLst>
                </p:cNvPr>
                <p:cNvPicPr/>
                <p:nvPr/>
              </p:nvPicPr>
              <p:blipFill>
                <a:blip r:embed="rId447"/>
                <a:stretch>
                  <a:fillRect/>
                </a:stretch>
              </p:blipFill>
              <p:spPr>
                <a:xfrm>
                  <a:off x="2010299" y="5312080"/>
                  <a:ext cx="52812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8">
              <p14:nvContentPartPr>
                <p14:cNvPr id="312" name="Input penna 311">
                  <a:extLst>
                    <a:ext uri="{FF2B5EF4-FFF2-40B4-BE49-F238E27FC236}">
                      <a16:creationId xmlns:a16="http://schemas.microsoft.com/office/drawing/2014/main" id="{A281EDA7-50EA-479E-BF97-7CF437B2E372}"/>
                    </a:ext>
                  </a:extLst>
                </p14:cNvPr>
                <p14:cNvContentPartPr/>
                <p14:nvPr/>
              </p14:nvContentPartPr>
              <p14:xfrm>
                <a:off x="2552819" y="5361760"/>
                <a:ext cx="138240" cy="91440"/>
              </p14:xfrm>
            </p:contentPart>
          </mc:Choice>
          <mc:Fallback xmlns="">
            <p:pic>
              <p:nvPicPr>
                <p:cNvPr id="312" name="Input penna 311">
                  <a:extLst>
                    <a:ext uri="{FF2B5EF4-FFF2-40B4-BE49-F238E27FC236}">
                      <a16:creationId xmlns:a16="http://schemas.microsoft.com/office/drawing/2014/main" id="{A281EDA7-50EA-479E-BF97-7CF437B2E372}"/>
                    </a:ext>
                  </a:extLst>
                </p:cNvPr>
                <p:cNvPicPr/>
                <p:nvPr/>
              </p:nvPicPr>
              <p:blipFill>
                <a:blip r:embed="rId449"/>
                <a:stretch>
                  <a:fillRect/>
                </a:stretch>
              </p:blipFill>
              <p:spPr>
                <a:xfrm>
                  <a:off x="2544179" y="5353120"/>
                  <a:ext cx="155880" cy="10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0">
              <p14:nvContentPartPr>
                <p14:cNvPr id="313" name="Input penna 312">
                  <a:extLst>
                    <a:ext uri="{FF2B5EF4-FFF2-40B4-BE49-F238E27FC236}">
                      <a16:creationId xmlns:a16="http://schemas.microsoft.com/office/drawing/2014/main" id="{4DB9C82F-2DA4-496C-87B1-E1D34AFD3150}"/>
                    </a:ext>
                  </a:extLst>
                </p14:cNvPr>
                <p14:cNvContentPartPr/>
                <p14:nvPr/>
              </p14:nvContentPartPr>
              <p14:xfrm>
                <a:off x="2746859" y="5348080"/>
                <a:ext cx="88920" cy="103320"/>
              </p14:xfrm>
            </p:contentPart>
          </mc:Choice>
          <mc:Fallback xmlns="">
            <p:pic>
              <p:nvPicPr>
                <p:cNvPr id="313" name="Input penna 312">
                  <a:extLst>
                    <a:ext uri="{FF2B5EF4-FFF2-40B4-BE49-F238E27FC236}">
                      <a16:creationId xmlns:a16="http://schemas.microsoft.com/office/drawing/2014/main" id="{4DB9C82F-2DA4-496C-87B1-E1D34AFD3150}"/>
                    </a:ext>
                  </a:extLst>
                </p:cNvPr>
                <p:cNvPicPr/>
                <p:nvPr/>
              </p:nvPicPr>
              <p:blipFill>
                <a:blip r:embed="rId451"/>
                <a:stretch>
                  <a:fillRect/>
                </a:stretch>
              </p:blipFill>
              <p:spPr>
                <a:xfrm>
                  <a:off x="2738219" y="5339080"/>
                  <a:ext cx="10656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2">
              <p14:nvContentPartPr>
                <p14:cNvPr id="314" name="Input penna 313">
                  <a:extLst>
                    <a:ext uri="{FF2B5EF4-FFF2-40B4-BE49-F238E27FC236}">
                      <a16:creationId xmlns:a16="http://schemas.microsoft.com/office/drawing/2014/main" id="{3501222B-A04F-4FA1-B9D4-F923BEA75DE8}"/>
                    </a:ext>
                  </a:extLst>
                </p14:cNvPr>
                <p14:cNvContentPartPr/>
                <p14:nvPr/>
              </p14:nvContentPartPr>
              <p14:xfrm>
                <a:off x="2826419" y="5333320"/>
                <a:ext cx="119160" cy="79200"/>
              </p14:xfrm>
            </p:contentPart>
          </mc:Choice>
          <mc:Fallback xmlns="">
            <p:pic>
              <p:nvPicPr>
                <p:cNvPr id="314" name="Input penna 313">
                  <a:extLst>
                    <a:ext uri="{FF2B5EF4-FFF2-40B4-BE49-F238E27FC236}">
                      <a16:creationId xmlns:a16="http://schemas.microsoft.com/office/drawing/2014/main" id="{3501222B-A04F-4FA1-B9D4-F923BEA75DE8}"/>
                    </a:ext>
                  </a:extLst>
                </p:cNvPr>
                <p:cNvPicPr/>
                <p:nvPr/>
              </p:nvPicPr>
              <p:blipFill>
                <a:blip r:embed="rId453"/>
                <a:stretch>
                  <a:fillRect/>
                </a:stretch>
              </p:blipFill>
              <p:spPr>
                <a:xfrm>
                  <a:off x="2817779" y="5324320"/>
                  <a:ext cx="13680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4">
              <p14:nvContentPartPr>
                <p14:cNvPr id="316" name="Input penna 315">
                  <a:extLst>
                    <a:ext uri="{FF2B5EF4-FFF2-40B4-BE49-F238E27FC236}">
                      <a16:creationId xmlns:a16="http://schemas.microsoft.com/office/drawing/2014/main" id="{39C84E04-2883-4584-A3ED-F554EE597897}"/>
                    </a:ext>
                  </a:extLst>
                </p14:cNvPr>
                <p14:cNvContentPartPr/>
                <p14:nvPr/>
              </p14:nvContentPartPr>
              <p14:xfrm>
                <a:off x="3154019" y="5313160"/>
                <a:ext cx="147240" cy="113400"/>
              </p14:xfrm>
            </p:contentPart>
          </mc:Choice>
          <mc:Fallback xmlns="">
            <p:pic>
              <p:nvPicPr>
                <p:cNvPr id="316" name="Input penna 315">
                  <a:extLst>
                    <a:ext uri="{FF2B5EF4-FFF2-40B4-BE49-F238E27FC236}">
                      <a16:creationId xmlns:a16="http://schemas.microsoft.com/office/drawing/2014/main" id="{39C84E04-2883-4584-A3ED-F554EE597897}"/>
                    </a:ext>
                  </a:extLst>
                </p:cNvPr>
                <p:cNvPicPr/>
                <p:nvPr/>
              </p:nvPicPr>
              <p:blipFill>
                <a:blip r:embed="rId455"/>
                <a:stretch>
                  <a:fillRect/>
                </a:stretch>
              </p:blipFill>
              <p:spPr>
                <a:xfrm>
                  <a:off x="3145019" y="5304160"/>
                  <a:ext cx="16488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6">
              <p14:nvContentPartPr>
                <p14:cNvPr id="317" name="Input penna 316">
                  <a:extLst>
                    <a:ext uri="{FF2B5EF4-FFF2-40B4-BE49-F238E27FC236}">
                      <a16:creationId xmlns:a16="http://schemas.microsoft.com/office/drawing/2014/main" id="{493BE88F-557A-4B18-9B77-553660462459}"/>
                    </a:ext>
                  </a:extLst>
                </p14:cNvPr>
                <p14:cNvContentPartPr/>
                <p14:nvPr/>
              </p14:nvContentPartPr>
              <p14:xfrm>
                <a:off x="3330419" y="5303440"/>
                <a:ext cx="108000" cy="81720"/>
              </p14:xfrm>
            </p:contentPart>
          </mc:Choice>
          <mc:Fallback xmlns="">
            <p:pic>
              <p:nvPicPr>
                <p:cNvPr id="317" name="Input penna 316">
                  <a:extLst>
                    <a:ext uri="{FF2B5EF4-FFF2-40B4-BE49-F238E27FC236}">
                      <a16:creationId xmlns:a16="http://schemas.microsoft.com/office/drawing/2014/main" id="{493BE88F-557A-4B18-9B77-553660462459}"/>
                    </a:ext>
                  </a:extLst>
                </p:cNvPr>
                <p:cNvPicPr/>
                <p:nvPr/>
              </p:nvPicPr>
              <p:blipFill>
                <a:blip r:embed="rId457"/>
                <a:stretch>
                  <a:fillRect/>
                </a:stretch>
              </p:blipFill>
              <p:spPr>
                <a:xfrm>
                  <a:off x="3321419" y="5294800"/>
                  <a:ext cx="125640" cy="9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8">
              <p14:nvContentPartPr>
                <p14:cNvPr id="318" name="Input penna 317">
                  <a:extLst>
                    <a:ext uri="{FF2B5EF4-FFF2-40B4-BE49-F238E27FC236}">
                      <a16:creationId xmlns:a16="http://schemas.microsoft.com/office/drawing/2014/main" id="{0ED7E01B-2062-4C0E-8F33-48A7E6C79A46}"/>
                    </a:ext>
                  </a:extLst>
                </p14:cNvPr>
                <p14:cNvContentPartPr/>
                <p14:nvPr/>
              </p14:nvContentPartPr>
              <p14:xfrm>
                <a:off x="3485939" y="5334400"/>
                <a:ext cx="6120" cy="63000"/>
              </p14:xfrm>
            </p:contentPart>
          </mc:Choice>
          <mc:Fallback xmlns="">
            <p:pic>
              <p:nvPicPr>
                <p:cNvPr id="318" name="Input penna 317">
                  <a:extLst>
                    <a:ext uri="{FF2B5EF4-FFF2-40B4-BE49-F238E27FC236}">
                      <a16:creationId xmlns:a16="http://schemas.microsoft.com/office/drawing/2014/main" id="{0ED7E01B-2062-4C0E-8F33-48A7E6C79A46}"/>
                    </a:ext>
                  </a:extLst>
                </p:cNvPr>
                <p:cNvPicPr/>
                <p:nvPr/>
              </p:nvPicPr>
              <p:blipFill>
                <a:blip r:embed="rId459"/>
                <a:stretch>
                  <a:fillRect/>
                </a:stretch>
              </p:blipFill>
              <p:spPr>
                <a:xfrm>
                  <a:off x="3476939" y="5325400"/>
                  <a:ext cx="2376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0">
              <p14:nvContentPartPr>
                <p14:cNvPr id="319" name="Input penna 318">
                  <a:extLst>
                    <a:ext uri="{FF2B5EF4-FFF2-40B4-BE49-F238E27FC236}">
                      <a16:creationId xmlns:a16="http://schemas.microsoft.com/office/drawing/2014/main" id="{925B6EED-9E99-4201-82B9-B989129DC525}"/>
                    </a:ext>
                  </a:extLst>
                </p14:cNvPr>
                <p14:cNvContentPartPr/>
                <p14:nvPr/>
              </p14:nvContentPartPr>
              <p14:xfrm>
                <a:off x="3464699" y="5332240"/>
                <a:ext cx="78840" cy="12600"/>
              </p14:xfrm>
            </p:contentPart>
          </mc:Choice>
          <mc:Fallback xmlns="">
            <p:pic>
              <p:nvPicPr>
                <p:cNvPr id="319" name="Input penna 318">
                  <a:extLst>
                    <a:ext uri="{FF2B5EF4-FFF2-40B4-BE49-F238E27FC236}">
                      <a16:creationId xmlns:a16="http://schemas.microsoft.com/office/drawing/2014/main" id="{925B6EED-9E99-4201-82B9-B989129DC525}"/>
                    </a:ext>
                  </a:extLst>
                </p:cNvPr>
                <p:cNvPicPr/>
                <p:nvPr/>
              </p:nvPicPr>
              <p:blipFill>
                <a:blip r:embed="rId461"/>
                <a:stretch>
                  <a:fillRect/>
                </a:stretch>
              </p:blipFill>
              <p:spPr>
                <a:xfrm>
                  <a:off x="3455699" y="5323240"/>
                  <a:ext cx="9648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2">
              <p14:nvContentPartPr>
                <p14:cNvPr id="320" name="Input penna 319">
                  <a:extLst>
                    <a:ext uri="{FF2B5EF4-FFF2-40B4-BE49-F238E27FC236}">
                      <a16:creationId xmlns:a16="http://schemas.microsoft.com/office/drawing/2014/main" id="{66E270E2-8237-489E-BCA7-7ACE7663E2B8}"/>
                    </a:ext>
                  </a:extLst>
                </p14:cNvPr>
                <p14:cNvContentPartPr/>
                <p14:nvPr/>
              </p14:nvContentPartPr>
              <p14:xfrm>
                <a:off x="3593579" y="5294800"/>
                <a:ext cx="299880" cy="97200"/>
              </p14:xfrm>
            </p:contentPart>
          </mc:Choice>
          <mc:Fallback xmlns="">
            <p:pic>
              <p:nvPicPr>
                <p:cNvPr id="320" name="Input penna 319">
                  <a:extLst>
                    <a:ext uri="{FF2B5EF4-FFF2-40B4-BE49-F238E27FC236}">
                      <a16:creationId xmlns:a16="http://schemas.microsoft.com/office/drawing/2014/main" id="{66E270E2-8237-489E-BCA7-7ACE7663E2B8}"/>
                    </a:ext>
                  </a:extLst>
                </p:cNvPr>
                <p:cNvPicPr/>
                <p:nvPr/>
              </p:nvPicPr>
              <p:blipFill>
                <a:blip r:embed="rId463"/>
                <a:stretch>
                  <a:fillRect/>
                </a:stretch>
              </p:blipFill>
              <p:spPr>
                <a:xfrm>
                  <a:off x="3584579" y="5286160"/>
                  <a:ext cx="31752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4">
              <p14:nvContentPartPr>
                <p14:cNvPr id="322" name="Input penna 321">
                  <a:extLst>
                    <a:ext uri="{FF2B5EF4-FFF2-40B4-BE49-F238E27FC236}">
                      <a16:creationId xmlns:a16="http://schemas.microsoft.com/office/drawing/2014/main" id="{A13F0DC5-A248-4DCC-8E48-8D110E464647}"/>
                    </a:ext>
                  </a:extLst>
                </p14:cNvPr>
                <p14:cNvContentPartPr/>
                <p14:nvPr/>
              </p14:nvContentPartPr>
              <p14:xfrm>
                <a:off x="4068779" y="5270680"/>
                <a:ext cx="113760" cy="94680"/>
              </p14:xfrm>
            </p:contentPart>
          </mc:Choice>
          <mc:Fallback xmlns="">
            <p:pic>
              <p:nvPicPr>
                <p:cNvPr id="322" name="Input penna 321">
                  <a:extLst>
                    <a:ext uri="{FF2B5EF4-FFF2-40B4-BE49-F238E27FC236}">
                      <a16:creationId xmlns:a16="http://schemas.microsoft.com/office/drawing/2014/main" id="{A13F0DC5-A248-4DCC-8E48-8D110E464647}"/>
                    </a:ext>
                  </a:extLst>
                </p:cNvPr>
                <p:cNvPicPr/>
                <p:nvPr/>
              </p:nvPicPr>
              <p:blipFill>
                <a:blip r:embed="rId465"/>
                <a:stretch>
                  <a:fillRect/>
                </a:stretch>
              </p:blipFill>
              <p:spPr>
                <a:xfrm>
                  <a:off x="4059779" y="5261680"/>
                  <a:ext cx="13140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6">
              <p14:nvContentPartPr>
                <p14:cNvPr id="323" name="Input penna 322">
                  <a:extLst>
                    <a:ext uri="{FF2B5EF4-FFF2-40B4-BE49-F238E27FC236}">
                      <a16:creationId xmlns:a16="http://schemas.microsoft.com/office/drawing/2014/main" id="{9CE1F481-4817-4E1F-B6FA-8A5DCF3015DD}"/>
                    </a:ext>
                  </a:extLst>
                </p14:cNvPr>
                <p14:cNvContentPartPr/>
                <p14:nvPr/>
              </p14:nvContentPartPr>
              <p14:xfrm>
                <a:off x="4176419" y="5231440"/>
                <a:ext cx="313560" cy="162720"/>
              </p14:xfrm>
            </p:contentPart>
          </mc:Choice>
          <mc:Fallback xmlns="">
            <p:pic>
              <p:nvPicPr>
                <p:cNvPr id="323" name="Input penna 322">
                  <a:extLst>
                    <a:ext uri="{FF2B5EF4-FFF2-40B4-BE49-F238E27FC236}">
                      <a16:creationId xmlns:a16="http://schemas.microsoft.com/office/drawing/2014/main" id="{9CE1F481-4817-4E1F-B6FA-8A5DCF3015DD}"/>
                    </a:ext>
                  </a:extLst>
                </p:cNvPr>
                <p:cNvPicPr/>
                <p:nvPr/>
              </p:nvPicPr>
              <p:blipFill>
                <a:blip r:embed="rId467"/>
                <a:stretch>
                  <a:fillRect/>
                </a:stretch>
              </p:blipFill>
              <p:spPr>
                <a:xfrm>
                  <a:off x="4167419" y="5222440"/>
                  <a:ext cx="33120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8">
              <p14:nvContentPartPr>
                <p14:cNvPr id="325" name="Input penna 324">
                  <a:extLst>
                    <a:ext uri="{FF2B5EF4-FFF2-40B4-BE49-F238E27FC236}">
                      <a16:creationId xmlns:a16="http://schemas.microsoft.com/office/drawing/2014/main" id="{76BE3A68-4045-4312-889E-28EE5426A951}"/>
                    </a:ext>
                  </a:extLst>
                </p14:cNvPr>
                <p14:cNvContentPartPr/>
                <p14:nvPr/>
              </p14:nvContentPartPr>
              <p14:xfrm>
                <a:off x="4659899" y="5248360"/>
                <a:ext cx="144000" cy="100080"/>
              </p14:xfrm>
            </p:contentPart>
          </mc:Choice>
          <mc:Fallback xmlns="">
            <p:pic>
              <p:nvPicPr>
                <p:cNvPr id="325" name="Input penna 324">
                  <a:extLst>
                    <a:ext uri="{FF2B5EF4-FFF2-40B4-BE49-F238E27FC236}">
                      <a16:creationId xmlns:a16="http://schemas.microsoft.com/office/drawing/2014/main" id="{76BE3A68-4045-4312-889E-28EE5426A951}"/>
                    </a:ext>
                  </a:extLst>
                </p:cNvPr>
                <p:cNvPicPr/>
                <p:nvPr/>
              </p:nvPicPr>
              <p:blipFill>
                <a:blip r:embed="rId469"/>
                <a:stretch>
                  <a:fillRect/>
                </a:stretch>
              </p:blipFill>
              <p:spPr>
                <a:xfrm>
                  <a:off x="4651259" y="5239720"/>
                  <a:ext cx="16164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0">
              <p14:nvContentPartPr>
                <p14:cNvPr id="326" name="Input penna 325">
                  <a:extLst>
                    <a:ext uri="{FF2B5EF4-FFF2-40B4-BE49-F238E27FC236}">
                      <a16:creationId xmlns:a16="http://schemas.microsoft.com/office/drawing/2014/main" id="{E0790CCE-D2C2-49F5-B25F-E998BC6F67A5}"/>
                    </a:ext>
                  </a:extLst>
                </p14:cNvPr>
                <p14:cNvContentPartPr/>
                <p14:nvPr/>
              </p14:nvContentPartPr>
              <p14:xfrm>
                <a:off x="4824419" y="5249080"/>
                <a:ext cx="97560" cy="78480"/>
              </p14:xfrm>
            </p:contentPart>
          </mc:Choice>
          <mc:Fallback xmlns="">
            <p:pic>
              <p:nvPicPr>
                <p:cNvPr id="326" name="Input penna 325">
                  <a:extLst>
                    <a:ext uri="{FF2B5EF4-FFF2-40B4-BE49-F238E27FC236}">
                      <a16:creationId xmlns:a16="http://schemas.microsoft.com/office/drawing/2014/main" id="{E0790CCE-D2C2-49F5-B25F-E998BC6F67A5}"/>
                    </a:ext>
                  </a:extLst>
                </p:cNvPr>
                <p:cNvPicPr/>
                <p:nvPr/>
              </p:nvPicPr>
              <p:blipFill>
                <a:blip r:embed="rId471"/>
                <a:stretch>
                  <a:fillRect/>
                </a:stretch>
              </p:blipFill>
              <p:spPr>
                <a:xfrm>
                  <a:off x="4815779" y="5240440"/>
                  <a:ext cx="115200" cy="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2">
              <p14:nvContentPartPr>
                <p14:cNvPr id="327" name="Input penna 326">
                  <a:extLst>
                    <a:ext uri="{FF2B5EF4-FFF2-40B4-BE49-F238E27FC236}">
                      <a16:creationId xmlns:a16="http://schemas.microsoft.com/office/drawing/2014/main" id="{412E1F66-BC84-4493-AAE5-21871B67FEBC}"/>
                    </a:ext>
                  </a:extLst>
                </p14:cNvPr>
                <p14:cNvContentPartPr/>
                <p14:nvPr/>
              </p14:nvContentPartPr>
              <p14:xfrm>
                <a:off x="4984979" y="5226400"/>
                <a:ext cx="117000" cy="92160"/>
              </p14:xfrm>
            </p:contentPart>
          </mc:Choice>
          <mc:Fallback xmlns="">
            <p:pic>
              <p:nvPicPr>
                <p:cNvPr id="327" name="Input penna 326">
                  <a:extLst>
                    <a:ext uri="{FF2B5EF4-FFF2-40B4-BE49-F238E27FC236}">
                      <a16:creationId xmlns:a16="http://schemas.microsoft.com/office/drawing/2014/main" id="{412E1F66-BC84-4493-AAE5-21871B67FEBC}"/>
                    </a:ext>
                  </a:extLst>
                </p:cNvPr>
                <p:cNvPicPr/>
                <p:nvPr/>
              </p:nvPicPr>
              <p:blipFill>
                <a:blip r:embed="rId473"/>
                <a:stretch>
                  <a:fillRect/>
                </a:stretch>
              </p:blipFill>
              <p:spPr>
                <a:xfrm>
                  <a:off x="4976339" y="5217400"/>
                  <a:ext cx="134640" cy="109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74">
            <p14:nvContentPartPr>
              <p14:cNvPr id="338" name="Input penna 337">
                <a:extLst>
                  <a:ext uri="{FF2B5EF4-FFF2-40B4-BE49-F238E27FC236}">
                    <a16:creationId xmlns:a16="http://schemas.microsoft.com/office/drawing/2014/main" id="{D61569AA-C013-4AB9-B0CF-ADA1913C8DA6}"/>
                  </a:ext>
                </a:extLst>
              </p14:cNvPr>
              <p14:cNvContentPartPr/>
              <p14:nvPr/>
            </p14:nvContentPartPr>
            <p14:xfrm>
              <a:off x="6102059" y="5087080"/>
              <a:ext cx="10440" cy="3240"/>
            </p14:xfrm>
          </p:contentPart>
        </mc:Choice>
        <mc:Fallback xmlns="">
          <p:pic>
            <p:nvPicPr>
              <p:cNvPr id="338" name="Input penna 337">
                <a:extLst>
                  <a:ext uri="{FF2B5EF4-FFF2-40B4-BE49-F238E27FC236}">
                    <a16:creationId xmlns:a16="http://schemas.microsoft.com/office/drawing/2014/main" id="{D61569AA-C013-4AB9-B0CF-ADA1913C8DA6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3059" y="5078080"/>
                <a:ext cx="28080" cy="208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1" name="Gruppo 340">
            <a:extLst>
              <a:ext uri="{FF2B5EF4-FFF2-40B4-BE49-F238E27FC236}">
                <a16:creationId xmlns:a16="http://schemas.microsoft.com/office/drawing/2014/main" id="{803F8B31-D33B-4179-9891-F642552734BA}"/>
              </a:ext>
            </a:extLst>
          </p:cNvPr>
          <p:cNvGrpSpPr/>
          <p:nvPr/>
        </p:nvGrpSpPr>
        <p:grpSpPr>
          <a:xfrm>
            <a:off x="5274419" y="5158360"/>
            <a:ext cx="1155240" cy="222120"/>
            <a:chOff x="5274419" y="5158360"/>
            <a:chExt cx="1155240" cy="22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5">
              <p14:nvContentPartPr>
                <p14:cNvPr id="335" name="Input penna 334">
                  <a:extLst>
                    <a:ext uri="{FF2B5EF4-FFF2-40B4-BE49-F238E27FC236}">
                      <a16:creationId xmlns:a16="http://schemas.microsoft.com/office/drawing/2014/main" id="{433BFBCE-87C3-4DC6-BF90-1E7090719022}"/>
                    </a:ext>
                  </a:extLst>
                </p14:cNvPr>
                <p14:cNvContentPartPr/>
                <p14:nvPr/>
              </p14:nvContentPartPr>
              <p14:xfrm>
                <a:off x="5274419" y="5185000"/>
                <a:ext cx="278280" cy="195480"/>
              </p14:xfrm>
            </p:contentPart>
          </mc:Choice>
          <mc:Fallback xmlns="">
            <p:pic>
              <p:nvPicPr>
                <p:cNvPr id="335" name="Input penna 334">
                  <a:extLst>
                    <a:ext uri="{FF2B5EF4-FFF2-40B4-BE49-F238E27FC236}">
                      <a16:creationId xmlns:a16="http://schemas.microsoft.com/office/drawing/2014/main" id="{433BFBCE-87C3-4DC6-BF90-1E7090719022}"/>
                    </a:ext>
                  </a:extLst>
                </p:cNvPr>
                <p:cNvPicPr/>
                <p:nvPr/>
              </p:nvPicPr>
              <p:blipFill>
                <a:blip r:embed="rId476"/>
                <a:stretch>
                  <a:fillRect/>
                </a:stretch>
              </p:blipFill>
              <p:spPr>
                <a:xfrm>
                  <a:off x="5265779" y="5176000"/>
                  <a:ext cx="295920" cy="21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7">
              <p14:nvContentPartPr>
                <p14:cNvPr id="336" name="Input penna 335">
                  <a:extLst>
                    <a:ext uri="{FF2B5EF4-FFF2-40B4-BE49-F238E27FC236}">
                      <a16:creationId xmlns:a16="http://schemas.microsoft.com/office/drawing/2014/main" id="{8E04AFEE-5DAE-4F2C-BC3B-21AE2039FCC9}"/>
                    </a:ext>
                  </a:extLst>
                </p14:cNvPr>
                <p14:cNvContentPartPr/>
                <p14:nvPr/>
              </p14:nvContentPartPr>
              <p14:xfrm>
                <a:off x="5607419" y="5171680"/>
                <a:ext cx="275040" cy="107640"/>
              </p14:xfrm>
            </p:contentPart>
          </mc:Choice>
          <mc:Fallback xmlns="">
            <p:pic>
              <p:nvPicPr>
                <p:cNvPr id="336" name="Input penna 335">
                  <a:extLst>
                    <a:ext uri="{FF2B5EF4-FFF2-40B4-BE49-F238E27FC236}">
                      <a16:creationId xmlns:a16="http://schemas.microsoft.com/office/drawing/2014/main" id="{8E04AFEE-5DAE-4F2C-BC3B-21AE2039FCC9}"/>
                    </a:ext>
                  </a:extLst>
                </p:cNvPr>
                <p:cNvPicPr/>
                <p:nvPr/>
              </p:nvPicPr>
              <p:blipFill>
                <a:blip r:embed="rId478"/>
                <a:stretch>
                  <a:fillRect/>
                </a:stretch>
              </p:blipFill>
              <p:spPr>
                <a:xfrm>
                  <a:off x="5598779" y="5163040"/>
                  <a:ext cx="292680" cy="12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9">
              <p14:nvContentPartPr>
                <p14:cNvPr id="337" name="Input penna 336">
                  <a:extLst>
                    <a:ext uri="{FF2B5EF4-FFF2-40B4-BE49-F238E27FC236}">
                      <a16:creationId xmlns:a16="http://schemas.microsoft.com/office/drawing/2014/main" id="{6BECE932-A727-472D-AC38-58AC1BFF8419}"/>
                    </a:ext>
                  </a:extLst>
                </p14:cNvPr>
                <p14:cNvContentPartPr/>
                <p14:nvPr/>
              </p14:nvContentPartPr>
              <p14:xfrm>
                <a:off x="5937899" y="5201920"/>
                <a:ext cx="120600" cy="103320"/>
              </p14:xfrm>
            </p:contentPart>
          </mc:Choice>
          <mc:Fallback xmlns="">
            <p:pic>
              <p:nvPicPr>
                <p:cNvPr id="337" name="Input penna 336">
                  <a:extLst>
                    <a:ext uri="{FF2B5EF4-FFF2-40B4-BE49-F238E27FC236}">
                      <a16:creationId xmlns:a16="http://schemas.microsoft.com/office/drawing/2014/main" id="{6BECE932-A727-472D-AC38-58AC1BFF8419}"/>
                    </a:ext>
                  </a:extLst>
                </p:cNvPr>
                <p:cNvPicPr/>
                <p:nvPr/>
              </p:nvPicPr>
              <p:blipFill>
                <a:blip r:embed="rId480"/>
                <a:stretch>
                  <a:fillRect/>
                </a:stretch>
              </p:blipFill>
              <p:spPr>
                <a:xfrm>
                  <a:off x="5928899" y="5193280"/>
                  <a:ext cx="1382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1">
              <p14:nvContentPartPr>
                <p14:cNvPr id="339" name="Input penna 338">
                  <a:extLst>
                    <a:ext uri="{FF2B5EF4-FFF2-40B4-BE49-F238E27FC236}">
                      <a16:creationId xmlns:a16="http://schemas.microsoft.com/office/drawing/2014/main" id="{656FA3B9-1091-46D1-9F1B-70DC526F4B49}"/>
                    </a:ext>
                  </a:extLst>
                </p14:cNvPr>
                <p14:cNvContentPartPr/>
                <p14:nvPr/>
              </p14:nvContentPartPr>
              <p14:xfrm>
                <a:off x="6132299" y="5158360"/>
                <a:ext cx="180720" cy="123840"/>
              </p14:xfrm>
            </p:contentPart>
          </mc:Choice>
          <mc:Fallback xmlns="">
            <p:pic>
              <p:nvPicPr>
                <p:cNvPr id="339" name="Input penna 338">
                  <a:extLst>
                    <a:ext uri="{FF2B5EF4-FFF2-40B4-BE49-F238E27FC236}">
                      <a16:creationId xmlns:a16="http://schemas.microsoft.com/office/drawing/2014/main" id="{656FA3B9-1091-46D1-9F1B-70DC526F4B49}"/>
                    </a:ext>
                  </a:extLst>
                </p:cNvPr>
                <p:cNvPicPr/>
                <p:nvPr/>
              </p:nvPicPr>
              <p:blipFill>
                <a:blip r:embed="rId482"/>
                <a:stretch>
                  <a:fillRect/>
                </a:stretch>
              </p:blipFill>
              <p:spPr>
                <a:xfrm>
                  <a:off x="6123299" y="5149720"/>
                  <a:ext cx="19836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3">
              <p14:nvContentPartPr>
                <p14:cNvPr id="340" name="Input penna 339">
                  <a:extLst>
                    <a:ext uri="{FF2B5EF4-FFF2-40B4-BE49-F238E27FC236}">
                      <a16:creationId xmlns:a16="http://schemas.microsoft.com/office/drawing/2014/main" id="{ECBC15E9-AC98-4BB5-BA7B-2A0B913628AD}"/>
                    </a:ext>
                  </a:extLst>
                </p14:cNvPr>
                <p14:cNvContentPartPr/>
                <p14:nvPr/>
              </p14:nvContentPartPr>
              <p14:xfrm>
                <a:off x="6337499" y="5196160"/>
                <a:ext cx="92160" cy="89640"/>
              </p14:xfrm>
            </p:contentPart>
          </mc:Choice>
          <mc:Fallback xmlns="">
            <p:pic>
              <p:nvPicPr>
                <p:cNvPr id="340" name="Input penna 339">
                  <a:extLst>
                    <a:ext uri="{FF2B5EF4-FFF2-40B4-BE49-F238E27FC236}">
                      <a16:creationId xmlns:a16="http://schemas.microsoft.com/office/drawing/2014/main" id="{ECBC15E9-AC98-4BB5-BA7B-2A0B913628AD}"/>
                    </a:ext>
                  </a:extLst>
                </p:cNvPr>
                <p:cNvPicPr/>
                <p:nvPr/>
              </p:nvPicPr>
              <p:blipFill>
                <a:blip r:embed="rId484"/>
                <a:stretch>
                  <a:fillRect/>
                </a:stretch>
              </p:blipFill>
              <p:spPr>
                <a:xfrm>
                  <a:off x="6328499" y="5187160"/>
                  <a:ext cx="109800" cy="107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1" name="Gruppo 350">
            <a:extLst>
              <a:ext uri="{FF2B5EF4-FFF2-40B4-BE49-F238E27FC236}">
                <a16:creationId xmlns:a16="http://schemas.microsoft.com/office/drawing/2014/main" id="{C332298B-27B3-4AE2-B291-12502969AFBD}"/>
              </a:ext>
            </a:extLst>
          </p:cNvPr>
          <p:cNvGrpSpPr/>
          <p:nvPr/>
        </p:nvGrpSpPr>
        <p:grpSpPr>
          <a:xfrm>
            <a:off x="1073939" y="5624920"/>
            <a:ext cx="1177560" cy="195120"/>
            <a:chOff x="1073939" y="5624920"/>
            <a:chExt cx="117756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5">
              <p14:nvContentPartPr>
                <p14:cNvPr id="342" name="Input penna 341">
                  <a:extLst>
                    <a:ext uri="{FF2B5EF4-FFF2-40B4-BE49-F238E27FC236}">
                      <a16:creationId xmlns:a16="http://schemas.microsoft.com/office/drawing/2014/main" id="{F0FABD53-56A0-4DAE-8817-761A8AA0AFD1}"/>
                    </a:ext>
                  </a:extLst>
                </p14:cNvPr>
                <p14:cNvContentPartPr/>
                <p14:nvPr/>
              </p14:nvContentPartPr>
              <p14:xfrm>
                <a:off x="1086179" y="5734720"/>
                <a:ext cx="326520" cy="68040"/>
              </p14:xfrm>
            </p:contentPart>
          </mc:Choice>
          <mc:Fallback xmlns="">
            <p:pic>
              <p:nvPicPr>
                <p:cNvPr id="342" name="Input penna 341">
                  <a:extLst>
                    <a:ext uri="{FF2B5EF4-FFF2-40B4-BE49-F238E27FC236}">
                      <a16:creationId xmlns:a16="http://schemas.microsoft.com/office/drawing/2014/main" id="{F0FABD53-56A0-4DAE-8817-761A8AA0AFD1}"/>
                    </a:ext>
                  </a:extLst>
                </p:cNvPr>
                <p:cNvPicPr/>
                <p:nvPr/>
              </p:nvPicPr>
              <p:blipFill>
                <a:blip r:embed="rId486"/>
                <a:stretch>
                  <a:fillRect/>
                </a:stretch>
              </p:blipFill>
              <p:spPr>
                <a:xfrm>
                  <a:off x="1077539" y="5726080"/>
                  <a:ext cx="344160" cy="8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7">
              <p14:nvContentPartPr>
                <p14:cNvPr id="343" name="Input penna 342">
                  <a:extLst>
                    <a:ext uri="{FF2B5EF4-FFF2-40B4-BE49-F238E27FC236}">
                      <a16:creationId xmlns:a16="http://schemas.microsoft.com/office/drawing/2014/main" id="{E6123562-89DF-44F1-AEB2-5EFA1D8AE188}"/>
                    </a:ext>
                  </a:extLst>
                </p14:cNvPr>
                <p14:cNvContentPartPr/>
                <p14:nvPr/>
              </p14:nvContentPartPr>
              <p14:xfrm>
                <a:off x="1073939" y="5624920"/>
                <a:ext cx="1440" cy="2520"/>
              </p14:xfrm>
            </p:contentPart>
          </mc:Choice>
          <mc:Fallback xmlns="">
            <p:pic>
              <p:nvPicPr>
                <p:cNvPr id="343" name="Input penna 342">
                  <a:extLst>
                    <a:ext uri="{FF2B5EF4-FFF2-40B4-BE49-F238E27FC236}">
                      <a16:creationId xmlns:a16="http://schemas.microsoft.com/office/drawing/2014/main" id="{E6123562-89DF-44F1-AEB2-5EFA1D8AE188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1065299" y="5615920"/>
                  <a:ext cx="1908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8">
              <p14:nvContentPartPr>
                <p14:cNvPr id="344" name="Input penna 343">
                  <a:extLst>
                    <a:ext uri="{FF2B5EF4-FFF2-40B4-BE49-F238E27FC236}">
                      <a16:creationId xmlns:a16="http://schemas.microsoft.com/office/drawing/2014/main" id="{2893077B-0391-4D5E-8215-4504A8749D15}"/>
                    </a:ext>
                  </a:extLst>
                </p14:cNvPr>
                <p14:cNvContentPartPr/>
                <p14:nvPr/>
              </p14:nvContentPartPr>
              <p14:xfrm>
                <a:off x="1433939" y="5698720"/>
                <a:ext cx="214560" cy="121320"/>
              </p14:xfrm>
            </p:contentPart>
          </mc:Choice>
          <mc:Fallback xmlns="">
            <p:pic>
              <p:nvPicPr>
                <p:cNvPr id="344" name="Input penna 343">
                  <a:extLst>
                    <a:ext uri="{FF2B5EF4-FFF2-40B4-BE49-F238E27FC236}">
                      <a16:creationId xmlns:a16="http://schemas.microsoft.com/office/drawing/2014/main" id="{2893077B-0391-4D5E-8215-4504A8749D15}"/>
                    </a:ext>
                  </a:extLst>
                </p:cNvPr>
                <p:cNvPicPr/>
                <p:nvPr/>
              </p:nvPicPr>
              <p:blipFill>
                <a:blip r:embed="rId489"/>
                <a:stretch>
                  <a:fillRect/>
                </a:stretch>
              </p:blipFill>
              <p:spPr>
                <a:xfrm>
                  <a:off x="1424939" y="5689720"/>
                  <a:ext cx="23220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0">
              <p14:nvContentPartPr>
                <p14:cNvPr id="345" name="Input penna 344">
                  <a:extLst>
                    <a:ext uri="{FF2B5EF4-FFF2-40B4-BE49-F238E27FC236}">
                      <a16:creationId xmlns:a16="http://schemas.microsoft.com/office/drawing/2014/main" id="{9E24DDA8-EA5C-421C-9D19-AD17C9B2009E}"/>
                    </a:ext>
                  </a:extLst>
                </p14:cNvPr>
                <p14:cNvContentPartPr/>
                <p14:nvPr/>
              </p14:nvContentPartPr>
              <p14:xfrm>
                <a:off x="1671539" y="5708800"/>
                <a:ext cx="101160" cy="75240"/>
              </p14:xfrm>
            </p:contentPart>
          </mc:Choice>
          <mc:Fallback xmlns="">
            <p:pic>
              <p:nvPicPr>
                <p:cNvPr id="345" name="Input penna 344">
                  <a:extLst>
                    <a:ext uri="{FF2B5EF4-FFF2-40B4-BE49-F238E27FC236}">
                      <a16:creationId xmlns:a16="http://schemas.microsoft.com/office/drawing/2014/main" id="{9E24DDA8-EA5C-421C-9D19-AD17C9B2009E}"/>
                    </a:ext>
                  </a:extLst>
                </p:cNvPr>
                <p:cNvPicPr/>
                <p:nvPr/>
              </p:nvPicPr>
              <p:blipFill>
                <a:blip r:embed="rId491"/>
                <a:stretch>
                  <a:fillRect/>
                </a:stretch>
              </p:blipFill>
              <p:spPr>
                <a:xfrm>
                  <a:off x="1662899" y="5699800"/>
                  <a:ext cx="118800" cy="9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2">
              <p14:nvContentPartPr>
                <p14:cNvPr id="346" name="Input penna 345">
                  <a:extLst>
                    <a:ext uri="{FF2B5EF4-FFF2-40B4-BE49-F238E27FC236}">
                      <a16:creationId xmlns:a16="http://schemas.microsoft.com/office/drawing/2014/main" id="{9DCFB0BF-72C3-44C0-B97B-C8CA1BA601CC}"/>
                    </a:ext>
                  </a:extLst>
                </p14:cNvPr>
                <p14:cNvContentPartPr/>
                <p14:nvPr/>
              </p14:nvContentPartPr>
              <p14:xfrm>
                <a:off x="1833179" y="5664160"/>
                <a:ext cx="123840" cy="151560"/>
              </p14:xfrm>
            </p:contentPart>
          </mc:Choice>
          <mc:Fallback xmlns="">
            <p:pic>
              <p:nvPicPr>
                <p:cNvPr id="346" name="Input penna 345">
                  <a:extLst>
                    <a:ext uri="{FF2B5EF4-FFF2-40B4-BE49-F238E27FC236}">
                      <a16:creationId xmlns:a16="http://schemas.microsoft.com/office/drawing/2014/main" id="{9DCFB0BF-72C3-44C0-B97B-C8CA1BA601CC}"/>
                    </a:ext>
                  </a:extLst>
                </p:cNvPr>
                <p:cNvPicPr/>
                <p:nvPr/>
              </p:nvPicPr>
              <p:blipFill>
                <a:blip r:embed="rId493"/>
                <a:stretch>
                  <a:fillRect/>
                </a:stretch>
              </p:blipFill>
              <p:spPr>
                <a:xfrm>
                  <a:off x="1824179" y="5655520"/>
                  <a:ext cx="141480" cy="16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4">
              <p14:nvContentPartPr>
                <p14:cNvPr id="347" name="Input penna 346">
                  <a:extLst>
                    <a:ext uri="{FF2B5EF4-FFF2-40B4-BE49-F238E27FC236}">
                      <a16:creationId xmlns:a16="http://schemas.microsoft.com/office/drawing/2014/main" id="{17C4A2BD-96E0-4ACF-8CEC-6DBC626F066C}"/>
                    </a:ext>
                  </a:extLst>
                </p14:cNvPr>
                <p14:cNvContentPartPr/>
                <p14:nvPr/>
              </p14:nvContentPartPr>
              <p14:xfrm>
                <a:off x="1955219" y="5628880"/>
                <a:ext cx="360" cy="45720"/>
              </p14:xfrm>
            </p:contentPart>
          </mc:Choice>
          <mc:Fallback xmlns="">
            <p:pic>
              <p:nvPicPr>
                <p:cNvPr id="347" name="Input penna 346">
                  <a:extLst>
                    <a:ext uri="{FF2B5EF4-FFF2-40B4-BE49-F238E27FC236}">
                      <a16:creationId xmlns:a16="http://schemas.microsoft.com/office/drawing/2014/main" id="{17C4A2BD-96E0-4ACF-8CEC-6DBC626F066C}"/>
                    </a:ext>
                  </a:extLst>
                </p:cNvPr>
                <p:cNvPicPr/>
                <p:nvPr/>
              </p:nvPicPr>
              <p:blipFill>
                <a:blip r:embed="rId495"/>
                <a:stretch>
                  <a:fillRect/>
                </a:stretch>
              </p:blipFill>
              <p:spPr>
                <a:xfrm>
                  <a:off x="1946579" y="5620240"/>
                  <a:ext cx="18000" cy="6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6">
              <p14:nvContentPartPr>
                <p14:cNvPr id="348" name="Input penna 347">
                  <a:extLst>
                    <a:ext uri="{FF2B5EF4-FFF2-40B4-BE49-F238E27FC236}">
                      <a16:creationId xmlns:a16="http://schemas.microsoft.com/office/drawing/2014/main" id="{0C0CA1F7-E0D7-47E5-AB37-A257BF2305C4}"/>
                    </a:ext>
                  </a:extLst>
                </p14:cNvPr>
                <p14:cNvContentPartPr/>
                <p14:nvPr/>
              </p14:nvContentPartPr>
              <p14:xfrm>
                <a:off x="2009939" y="5716360"/>
                <a:ext cx="99360" cy="71280"/>
              </p14:xfrm>
            </p:contentPart>
          </mc:Choice>
          <mc:Fallback xmlns="">
            <p:pic>
              <p:nvPicPr>
                <p:cNvPr id="348" name="Input penna 347">
                  <a:extLst>
                    <a:ext uri="{FF2B5EF4-FFF2-40B4-BE49-F238E27FC236}">
                      <a16:creationId xmlns:a16="http://schemas.microsoft.com/office/drawing/2014/main" id="{0C0CA1F7-E0D7-47E5-AB37-A257BF2305C4}"/>
                    </a:ext>
                  </a:extLst>
                </p:cNvPr>
                <p:cNvPicPr/>
                <p:nvPr/>
              </p:nvPicPr>
              <p:blipFill>
                <a:blip r:embed="rId497"/>
                <a:stretch>
                  <a:fillRect/>
                </a:stretch>
              </p:blipFill>
              <p:spPr>
                <a:xfrm>
                  <a:off x="2001299" y="5707360"/>
                  <a:ext cx="11700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8">
              <p14:nvContentPartPr>
                <p14:cNvPr id="349" name="Input penna 348">
                  <a:extLst>
                    <a:ext uri="{FF2B5EF4-FFF2-40B4-BE49-F238E27FC236}">
                      <a16:creationId xmlns:a16="http://schemas.microsoft.com/office/drawing/2014/main" id="{46BF5E80-EC1D-427B-867E-C91A892D730B}"/>
                    </a:ext>
                  </a:extLst>
                </p14:cNvPr>
                <p14:cNvContentPartPr/>
                <p14:nvPr/>
              </p14:nvContentPartPr>
              <p14:xfrm>
                <a:off x="2176979" y="5732920"/>
                <a:ext cx="74520" cy="56520"/>
              </p14:xfrm>
            </p:contentPart>
          </mc:Choice>
          <mc:Fallback xmlns="">
            <p:pic>
              <p:nvPicPr>
                <p:cNvPr id="349" name="Input penna 348">
                  <a:extLst>
                    <a:ext uri="{FF2B5EF4-FFF2-40B4-BE49-F238E27FC236}">
                      <a16:creationId xmlns:a16="http://schemas.microsoft.com/office/drawing/2014/main" id="{46BF5E80-EC1D-427B-867E-C91A892D730B}"/>
                    </a:ext>
                  </a:extLst>
                </p:cNvPr>
                <p:cNvPicPr/>
                <p:nvPr/>
              </p:nvPicPr>
              <p:blipFill>
                <a:blip r:embed="rId499"/>
                <a:stretch>
                  <a:fillRect/>
                </a:stretch>
              </p:blipFill>
              <p:spPr>
                <a:xfrm>
                  <a:off x="2168339" y="5724280"/>
                  <a:ext cx="9216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0">
              <p14:nvContentPartPr>
                <p14:cNvPr id="350" name="Input penna 349">
                  <a:extLst>
                    <a:ext uri="{FF2B5EF4-FFF2-40B4-BE49-F238E27FC236}">
                      <a16:creationId xmlns:a16="http://schemas.microsoft.com/office/drawing/2014/main" id="{6EB1E062-59CA-42CD-9224-6D53FE6F91A8}"/>
                    </a:ext>
                  </a:extLst>
                </p14:cNvPr>
                <p14:cNvContentPartPr/>
                <p14:nvPr/>
              </p14:nvContentPartPr>
              <p14:xfrm>
                <a:off x="2221259" y="5655160"/>
                <a:ext cx="2520" cy="5400"/>
              </p14:xfrm>
            </p:contentPart>
          </mc:Choice>
          <mc:Fallback xmlns="">
            <p:pic>
              <p:nvPicPr>
                <p:cNvPr id="350" name="Input penna 349">
                  <a:extLst>
                    <a:ext uri="{FF2B5EF4-FFF2-40B4-BE49-F238E27FC236}">
                      <a16:creationId xmlns:a16="http://schemas.microsoft.com/office/drawing/2014/main" id="{6EB1E062-59CA-42CD-9224-6D53FE6F91A8}"/>
                    </a:ext>
                  </a:extLst>
                </p:cNvPr>
                <p:cNvPicPr/>
                <p:nvPr/>
              </p:nvPicPr>
              <p:blipFill>
                <a:blip r:embed="rId501"/>
                <a:stretch>
                  <a:fillRect/>
                </a:stretch>
              </p:blipFill>
              <p:spPr>
                <a:xfrm>
                  <a:off x="2212259" y="5646520"/>
                  <a:ext cx="20160" cy="23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0" name="Gruppo 369">
            <a:extLst>
              <a:ext uri="{FF2B5EF4-FFF2-40B4-BE49-F238E27FC236}">
                <a16:creationId xmlns:a16="http://schemas.microsoft.com/office/drawing/2014/main" id="{E7D8E7AB-EB70-4F3B-9982-682AE41DE12F}"/>
              </a:ext>
            </a:extLst>
          </p:cNvPr>
          <p:cNvGrpSpPr/>
          <p:nvPr/>
        </p:nvGrpSpPr>
        <p:grpSpPr>
          <a:xfrm>
            <a:off x="2526179" y="5559400"/>
            <a:ext cx="1035360" cy="228960"/>
            <a:chOff x="2526179" y="5559400"/>
            <a:chExt cx="1035360" cy="228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2">
              <p14:nvContentPartPr>
                <p14:cNvPr id="352" name="Input penna 351">
                  <a:extLst>
                    <a:ext uri="{FF2B5EF4-FFF2-40B4-BE49-F238E27FC236}">
                      <a16:creationId xmlns:a16="http://schemas.microsoft.com/office/drawing/2014/main" id="{0FB7F673-6647-4583-A8AB-92422995FC08}"/>
                    </a:ext>
                  </a:extLst>
                </p14:cNvPr>
                <p14:cNvContentPartPr/>
                <p14:nvPr/>
              </p14:nvContentPartPr>
              <p14:xfrm>
                <a:off x="2526179" y="5617720"/>
                <a:ext cx="189720" cy="145440"/>
              </p14:xfrm>
            </p:contentPart>
          </mc:Choice>
          <mc:Fallback xmlns="">
            <p:pic>
              <p:nvPicPr>
                <p:cNvPr id="352" name="Input penna 351">
                  <a:extLst>
                    <a:ext uri="{FF2B5EF4-FFF2-40B4-BE49-F238E27FC236}">
                      <a16:creationId xmlns:a16="http://schemas.microsoft.com/office/drawing/2014/main" id="{0FB7F673-6647-4583-A8AB-92422995FC08}"/>
                    </a:ext>
                  </a:extLst>
                </p:cNvPr>
                <p:cNvPicPr/>
                <p:nvPr/>
              </p:nvPicPr>
              <p:blipFill>
                <a:blip r:embed="rId503"/>
                <a:stretch>
                  <a:fillRect/>
                </a:stretch>
              </p:blipFill>
              <p:spPr>
                <a:xfrm>
                  <a:off x="2517179" y="5609080"/>
                  <a:ext cx="20736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4">
              <p14:nvContentPartPr>
                <p14:cNvPr id="353" name="Input penna 352">
                  <a:extLst>
                    <a:ext uri="{FF2B5EF4-FFF2-40B4-BE49-F238E27FC236}">
                      <a16:creationId xmlns:a16="http://schemas.microsoft.com/office/drawing/2014/main" id="{56272DD5-A1A8-411C-9492-9FC54A19BBEF}"/>
                    </a:ext>
                  </a:extLst>
                </p14:cNvPr>
                <p14:cNvContentPartPr/>
                <p14:nvPr/>
              </p14:nvContentPartPr>
              <p14:xfrm>
                <a:off x="2725619" y="5603680"/>
                <a:ext cx="31680" cy="176040"/>
              </p14:xfrm>
            </p:contentPart>
          </mc:Choice>
          <mc:Fallback xmlns="">
            <p:pic>
              <p:nvPicPr>
                <p:cNvPr id="353" name="Input penna 352">
                  <a:extLst>
                    <a:ext uri="{FF2B5EF4-FFF2-40B4-BE49-F238E27FC236}">
                      <a16:creationId xmlns:a16="http://schemas.microsoft.com/office/drawing/2014/main" id="{56272DD5-A1A8-411C-9492-9FC54A19BBEF}"/>
                    </a:ext>
                  </a:extLst>
                </p:cNvPr>
                <p:cNvPicPr/>
                <p:nvPr/>
              </p:nvPicPr>
              <p:blipFill>
                <a:blip r:embed="rId505"/>
                <a:stretch>
                  <a:fillRect/>
                </a:stretch>
              </p:blipFill>
              <p:spPr>
                <a:xfrm>
                  <a:off x="2716979" y="5595040"/>
                  <a:ext cx="4932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6">
              <p14:nvContentPartPr>
                <p14:cNvPr id="354" name="Input penna 353">
                  <a:extLst>
                    <a:ext uri="{FF2B5EF4-FFF2-40B4-BE49-F238E27FC236}">
                      <a16:creationId xmlns:a16="http://schemas.microsoft.com/office/drawing/2014/main" id="{3E6BFC3D-4402-4049-B0E7-182DC4426D81}"/>
                    </a:ext>
                  </a:extLst>
                </p14:cNvPr>
                <p14:cNvContentPartPr/>
                <p14:nvPr/>
              </p14:nvContentPartPr>
              <p14:xfrm>
                <a:off x="2802299" y="5668120"/>
                <a:ext cx="108000" cy="120240"/>
              </p14:xfrm>
            </p:contentPart>
          </mc:Choice>
          <mc:Fallback xmlns="">
            <p:pic>
              <p:nvPicPr>
                <p:cNvPr id="354" name="Input penna 353">
                  <a:extLst>
                    <a:ext uri="{FF2B5EF4-FFF2-40B4-BE49-F238E27FC236}">
                      <a16:creationId xmlns:a16="http://schemas.microsoft.com/office/drawing/2014/main" id="{3E6BFC3D-4402-4049-B0E7-182DC4426D81}"/>
                    </a:ext>
                  </a:extLst>
                </p:cNvPr>
                <p:cNvPicPr/>
                <p:nvPr/>
              </p:nvPicPr>
              <p:blipFill>
                <a:blip r:embed="rId507"/>
                <a:stretch>
                  <a:fillRect/>
                </a:stretch>
              </p:blipFill>
              <p:spPr>
                <a:xfrm>
                  <a:off x="2793299" y="5659480"/>
                  <a:ext cx="125640" cy="13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8">
              <p14:nvContentPartPr>
                <p14:cNvPr id="355" name="Input penna 354">
                  <a:extLst>
                    <a:ext uri="{FF2B5EF4-FFF2-40B4-BE49-F238E27FC236}">
                      <a16:creationId xmlns:a16="http://schemas.microsoft.com/office/drawing/2014/main" id="{E93ADEBA-2714-4C42-82F0-5B1B3B189FBB}"/>
                    </a:ext>
                  </a:extLst>
                </p14:cNvPr>
                <p14:cNvContentPartPr/>
                <p14:nvPr/>
              </p14:nvContentPartPr>
              <p14:xfrm>
                <a:off x="2954579" y="5627080"/>
                <a:ext cx="29520" cy="153720"/>
              </p14:xfrm>
            </p:contentPart>
          </mc:Choice>
          <mc:Fallback xmlns="">
            <p:pic>
              <p:nvPicPr>
                <p:cNvPr id="355" name="Input penna 354">
                  <a:extLst>
                    <a:ext uri="{FF2B5EF4-FFF2-40B4-BE49-F238E27FC236}">
                      <a16:creationId xmlns:a16="http://schemas.microsoft.com/office/drawing/2014/main" id="{E93ADEBA-2714-4C42-82F0-5B1B3B189FBB}"/>
                    </a:ext>
                  </a:extLst>
                </p:cNvPr>
                <p:cNvPicPr/>
                <p:nvPr/>
              </p:nvPicPr>
              <p:blipFill>
                <a:blip r:embed="rId509"/>
                <a:stretch>
                  <a:fillRect/>
                </a:stretch>
              </p:blipFill>
              <p:spPr>
                <a:xfrm>
                  <a:off x="2945579" y="5618080"/>
                  <a:ext cx="47160" cy="17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0">
              <p14:nvContentPartPr>
                <p14:cNvPr id="356" name="Input penna 355">
                  <a:extLst>
                    <a:ext uri="{FF2B5EF4-FFF2-40B4-BE49-F238E27FC236}">
                      <a16:creationId xmlns:a16="http://schemas.microsoft.com/office/drawing/2014/main" id="{2B6190D8-252E-40AA-B900-0E2BE73F63B0}"/>
                    </a:ext>
                  </a:extLst>
                </p14:cNvPr>
                <p14:cNvContentPartPr/>
                <p14:nvPr/>
              </p14:nvContentPartPr>
              <p14:xfrm>
                <a:off x="2974739" y="5675320"/>
                <a:ext cx="155160" cy="51120"/>
              </p14:xfrm>
            </p:contentPart>
          </mc:Choice>
          <mc:Fallback xmlns="">
            <p:pic>
              <p:nvPicPr>
                <p:cNvPr id="356" name="Input penna 355">
                  <a:extLst>
                    <a:ext uri="{FF2B5EF4-FFF2-40B4-BE49-F238E27FC236}">
                      <a16:creationId xmlns:a16="http://schemas.microsoft.com/office/drawing/2014/main" id="{2B6190D8-252E-40AA-B900-0E2BE73F63B0}"/>
                    </a:ext>
                  </a:extLst>
                </p:cNvPr>
                <p:cNvPicPr/>
                <p:nvPr/>
              </p:nvPicPr>
              <p:blipFill>
                <a:blip r:embed="rId511"/>
                <a:stretch>
                  <a:fillRect/>
                </a:stretch>
              </p:blipFill>
              <p:spPr>
                <a:xfrm>
                  <a:off x="2965739" y="5666320"/>
                  <a:ext cx="17280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2">
              <p14:nvContentPartPr>
                <p14:cNvPr id="357" name="Input penna 356">
                  <a:extLst>
                    <a:ext uri="{FF2B5EF4-FFF2-40B4-BE49-F238E27FC236}">
                      <a16:creationId xmlns:a16="http://schemas.microsoft.com/office/drawing/2014/main" id="{AC90441B-2E79-41A0-85BE-50903269265E}"/>
                    </a:ext>
                  </a:extLst>
                </p14:cNvPr>
                <p14:cNvContentPartPr/>
                <p14:nvPr/>
              </p14:nvContentPartPr>
              <p14:xfrm>
                <a:off x="3190019" y="5659120"/>
                <a:ext cx="30600" cy="110520"/>
              </p14:xfrm>
            </p:contentPart>
          </mc:Choice>
          <mc:Fallback xmlns="">
            <p:pic>
              <p:nvPicPr>
                <p:cNvPr id="357" name="Input penna 356">
                  <a:extLst>
                    <a:ext uri="{FF2B5EF4-FFF2-40B4-BE49-F238E27FC236}">
                      <a16:creationId xmlns:a16="http://schemas.microsoft.com/office/drawing/2014/main" id="{AC90441B-2E79-41A0-85BE-50903269265E}"/>
                    </a:ext>
                  </a:extLst>
                </p:cNvPr>
                <p:cNvPicPr/>
                <p:nvPr/>
              </p:nvPicPr>
              <p:blipFill>
                <a:blip r:embed="rId513"/>
                <a:stretch>
                  <a:fillRect/>
                </a:stretch>
              </p:blipFill>
              <p:spPr>
                <a:xfrm>
                  <a:off x="3181019" y="5650480"/>
                  <a:ext cx="4824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4">
              <p14:nvContentPartPr>
                <p14:cNvPr id="358" name="Input penna 357">
                  <a:extLst>
                    <a:ext uri="{FF2B5EF4-FFF2-40B4-BE49-F238E27FC236}">
                      <a16:creationId xmlns:a16="http://schemas.microsoft.com/office/drawing/2014/main" id="{A4408BE2-B680-4B6A-88F3-04767CE36CDA}"/>
                    </a:ext>
                  </a:extLst>
                </p14:cNvPr>
                <p14:cNvContentPartPr/>
                <p14:nvPr/>
              </p14:nvContentPartPr>
              <p14:xfrm>
                <a:off x="3168419" y="5637160"/>
                <a:ext cx="162000" cy="54000"/>
              </p14:xfrm>
            </p:contentPart>
          </mc:Choice>
          <mc:Fallback xmlns="">
            <p:pic>
              <p:nvPicPr>
                <p:cNvPr id="358" name="Input penna 357">
                  <a:extLst>
                    <a:ext uri="{FF2B5EF4-FFF2-40B4-BE49-F238E27FC236}">
                      <a16:creationId xmlns:a16="http://schemas.microsoft.com/office/drawing/2014/main" id="{A4408BE2-B680-4B6A-88F3-04767CE36CDA}"/>
                    </a:ext>
                  </a:extLst>
                </p:cNvPr>
                <p:cNvPicPr/>
                <p:nvPr/>
              </p:nvPicPr>
              <p:blipFill>
                <a:blip r:embed="rId515"/>
                <a:stretch>
                  <a:fillRect/>
                </a:stretch>
              </p:blipFill>
              <p:spPr>
                <a:xfrm>
                  <a:off x="3159779" y="5628160"/>
                  <a:ext cx="17964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6">
              <p14:nvContentPartPr>
                <p14:cNvPr id="359" name="Input penna 358">
                  <a:extLst>
                    <a:ext uri="{FF2B5EF4-FFF2-40B4-BE49-F238E27FC236}">
                      <a16:creationId xmlns:a16="http://schemas.microsoft.com/office/drawing/2014/main" id="{F5210697-AB34-4881-AB24-5CAB1D187322}"/>
                    </a:ext>
                  </a:extLst>
                </p14:cNvPr>
                <p14:cNvContentPartPr/>
                <p14:nvPr/>
              </p14:nvContentPartPr>
              <p14:xfrm>
                <a:off x="3330059" y="5597200"/>
                <a:ext cx="64440" cy="180720"/>
              </p14:xfrm>
            </p:contentPart>
          </mc:Choice>
          <mc:Fallback xmlns="">
            <p:pic>
              <p:nvPicPr>
                <p:cNvPr id="359" name="Input penna 358">
                  <a:extLst>
                    <a:ext uri="{FF2B5EF4-FFF2-40B4-BE49-F238E27FC236}">
                      <a16:creationId xmlns:a16="http://schemas.microsoft.com/office/drawing/2014/main" id="{F5210697-AB34-4881-AB24-5CAB1D187322}"/>
                    </a:ext>
                  </a:extLst>
                </p:cNvPr>
                <p:cNvPicPr/>
                <p:nvPr/>
              </p:nvPicPr>
              <p:blipFill>
                <a:blip r:embed="rId517"/>
                <a:stretch>
                  <a:fillRect/>
                </a:stretch>
              </p:blipFill>
              <p:spPr>
                <a:xfrm>
                  <a:off x="3321419" y="5588560"/>
                  <a:ext cx="8208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8">
              <p14:nvContentPartPr>
                <p14:cNvPr id="367" name="Input penna 366">
                  <a:extLst>
                    <a:ext uri="{FF2B5EF4-FFF2-40B4-BE49-F238E27FC236}">
                      <a16:creationId xmlns:a16="http://schemas.microsoft.com/office/drawing/2014/main" id="{2DE056A1-4F68-4487-BF4E-34FE1BA90DCD}"/>
                    </a:ext>
                  </a:extLst>
                </p14:cNvPr>
                <p14:cNvContentPartPr/>
                <p14:nvPr/>
              </p14:nvContentPartPr>
              <p14:xfrm>
                <a:off x="3336899" y="5635000"/>
                <a:ext cx="66240" cy="24480"/>
              </p14:xfrm>
            </p:contentPart>
          </mc:Choice>
          <mc:Fallback xmlns="">
            <p:pic>
              <p:nvPicPr>
                <p:cNvPr id="367" name="Input penna 366">
                  <a:extLst>
                    <a:ext uri="{FF2B5EF4-FFF2-40B4-BE49-F238E27FC236}">
                      <a16:creationId xmlns:a16="http://schemas.microsoft.com/office/drawing/2014/main" id="{2DE056A1-4F68-4487-BF4E-34FE1BA90DCD}"/>
                    </a:ext>
                  </a:extLst>
                </p:cNvPr>
                <p:cNvPicPr/>
                <p:nvPr/>
              </p:nvPicPr>
              <p:blipFill>
                <a:blip r:embed="rId519"/>
                <a:stretch>
                  <a:fillRect/>
                </a:stretch>
              </p:blipFill>
              <p:spPr>
                <a:xfrm>
                  <a:off x="3327899" y="5626000"/>
                  <a:ext cx="838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0">
              <p14:nvContentPartPr>
                <p14:cNvPr id="368" name="Input penna 367">
                  <a:extLst>
                    <a:ext uri="{FF2B5EF4-FFF2-40B4-BE49-F238E27FC236}">
                      <a16:creationId xmlns:a16="http://schemas.microsoft.com/office/drawing/2014/main" id="{59780FEF-1FD1-4317-9E6B-8D1877313CA0}"/>
                    </a:ext>
                  </a:extLst>
                </p14:cNvPr>
                <p14:cNvContentPartPr/>
                <p14:nvPr/>
              </p14:nvContentPartPr>
              <p14:xfrm>
                <a:off x="3445619" y="5689000"/>
                <a:ext cx="115920" cy="75960"/>
              </p14:xfrm>
            </p:contentPart>
          </mc:Choice>
          <mc:Fallback xmlns="">
            <p:pic>
              <p:nvPicPr>
                <p:cNvPr id="368" name="Input penna 367">
                  <a:extLst>
                    <a:ext uri="{FF2B5EF4-FFF2-40B4-BE49-F238E27FC236}">
                      <a16:creationId xmlns:a16="http://schemas.microsoft.com/office/drawing/2014/main" id="{59780FEF-1FD1-4317-9E6B-8D1877313CA0}"/>
                    </a:ext>
                  </a:extLst>
                </p:cNvPr>
                <p:cNvPicPr/>
                <p:nvPr/>
              </p:nvPicPr>
              <p:blipFill>
                <a:blip r:embed="rId521"/>
                <a:stretch>
                  <a:fillRect/>
                </a:stretch>
              </p:blipFill>
              <p:spPr>
                <a:xfrm>
                  <a:off x="3436619" y="5680000"/>
                  <a:ext cx="13356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2">
              <p14:nvContentPartPr>
                <p14:cNvPr id="369" name="Input penna 368">
                  <a:extLst>
                    <a:ext uri="{FF2B5EF4-FFF2-40B4-BE49-F238E27FC236}">
                      <a16:creationId xmlns:a16="http://schemas.microsoft.com/office/drawing/2014/main" id="{BAF2C0ED-806F-43F9-904C-25FAC48BB5FE}"/>
                    </a:ext>
                  </a:extLst>
                </p14:cNvPr>
                <p14:cNvContentPartPr/>
                <p14:nvPr/>
              </p14:nvContentPartPr>
              <p14:xfrm>
                <a:off x="3489179" y="5559400"/>
                <a:ext cx="3600" cy="1440"/>
              </p14:xfrm>
            </p:contentPart>
          </mc:Choice>
          <mc:Fallback xmlns="">
            <p:pic>
              <p:nvPicPr>
                <p:cNvPr id="369" name="Input penna 368">
                  <a:extLst>
                    <a:ext uri="{FF2B5EF4-FFF2-40B4-BE49-F238E27FC236}">
                      <a16:creationId xmlns:a16="http://schemas.microsoft.com/office/drawing/2014/main" id="{BAF2C0ED-806F-43F9-904C-25FAC48BB5F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480539" y="5550400"/>
                  <a:ext cx="21240" cy="19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23">
            <p14:nvContentPartPr>
              <p14:cNvPr id="371" name="Input penna 370">
                <a:extLst>
                  <a:ext uri="{FF2B5EF4-FFF2-40B4-BE49-F238E27FC236}">
                    <a16:creationId xmlns:a16="http://schemas.microsoft.com/office/drawing/2014/main" id="{2E40EF60-469C-4816-88D5-79A32011820E}"/>
                  </a:ext>
                </a:extLst>
              </p14:cNvPr>
              <p14:cNvContentPartPr/>
              <p14:nvPr/>
            </p14:nvContentPartPr>
            <p14:xfrm>
              <a:off x="3093539" y="4882240"/>
              <a:ext cx="2782800" cy="178920"/>
            </p14:xfrm>
          </p:contentPart>
        </mc:Choice>
        <mc:Fallback xmlns="">
          <p:pic>
            <p:nvPicPr>
              <p:cNvPr id="371" name="Input penna 370">
                <a:extLst>
                  <a:ext uri="{FF2B5EF4-FFF2-40B4-BE49-F238E27FC236}">
                    <a16:creationId xmlns:a16="http://schemas.microsoft.com/office/drawing/2014/main" id="{2E40EF60-469C-4816-88D5-79A32011820E}"/>
                  </a:ext>
                </a:extLst>
              </p:cNvPr>
              <p:cNvPicPr/>
              <p:nvPr/>
            </p:nvPicPr>
            <p:blipFill>
              <a:blip r:embed="rId524"/>
              <a:stretch>
                <a:fillRect/>
              </a:stretch>
            </p:blipFill>
            <p:spPr>
              <a:xfrm>
                <a:off x="3084539" y="4873240"/>
                <a:ext cx="2800440" cy="19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5">
            <p14:nvContentPartPr>
              <p14:cNvPr id="372" name="Input penna 371">
                <a:extLst>
                  <a:ext uri="{FF2B5EF4-FFF2-40B4-BE49-F238E27FC236}">
                    <a16:creationId xmlns:a16="http://schemas.microsoft.com/office/drawing/2014/main" id="{D80F5F96-6CCD-46DB-80A1-F59C2757734C}"/>
                  </a:ext>
                </a:extLst>
              </p14:cNvPr>
              <p14:cNvContentPartPr/>
              <p14:nvPr/>
            </p14:nvContentPartPr>
            <p14:xfrm>
              <a:off x="773339" y="5169880"/>
              <a:ext cx="1175760" cy="400680"/>
            </p14:xfrm>
          </p:contentPart>
        </mc:Choice>
        <mc:Fallback xmlns="">
          <p:pic>
            <p:nvPicPr>
              <p:cNvPr id="372" name="Input penna 371">
                <a:extLst>
                  <a:ext uri="{FF2B5EF4-FFF2-40B4-BE49-F238E27FC236}">
                    <a16:creationId xmlns:a16="http://schemas.microsoft.com/office/drawing/2014/main" id="{D80F5F96-6CCD-46DB-80A1-F59C2757734C}"/>
                  </a:ext>
                </a:extLst>
              </p:cNvPr>
              <p:cNvPicPr/>
              <p:nvPr/>
            </p:nvPicPr>
            <p:blipFill>
              <a:blip r:embed="rId526"/>
              <a:stretch>
                <a:fillRect/>
              </a:stretch>
            </p:blipFill>
            <p:spPr>
              <a:xfrm>
                <a:off x="764699" y="5161240"/>
                <a:ext cx="1193400" cy="41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7">
            <p14:nvContentPartPr>
              <p14:cNvPr id="373" name="Input penna 372">
                <a:extLst>
                  <a:ext uri="{FF2B5EF4-FFF2-40B4-BE49-F238E27FC236}">
                    <a16:creationId xmlns:a16="http://schemas.microsoft.com/office/drawing/2014/main" id="{85912B5B-B560-4DC4-8E6D-2DE867893967}"/>
                  </a:ext>
                </a:extLst>
              </p14:cNvPr>
              <p14:cNvContentPartPr/>
              <p14:nvPr/>
            </p14:nvContentPartPr>
            <p14:xfrm>
              <a:off x="2676659" y="5813560"/>
              <a:ext cx="784800" cy="37800"/>
            </p14:xfrm>
          </p:contentPart>
        </mc:Choice>
        <mc:Fallback xmlns="">
          <p:pic>
            <p:nvPicPr>
              <p:cNvPr id="373" name="Input penna 372">
                <a:extLst>
                  <a:ext uri="{FF2B5EF4-FFF2-40B4-BE49-F238E27FC236}">
                    <a16:creationId xmlns:a16="http://schemas.microsoft.com/office/drawing/2014/main" id="{85912B5B-B560-4DC4-8E6D-2DE867893967}"/>
                  </a:ext>
                </a:extLst>
              </p:cNvPr>
              <p:cNvPicPr/>
              <p:nvPr/>
            </p:nvPicPr>
            <p:blipFill>
              <a:blip r:embed="rId528"/>
              <a:stretch>
                <a:fillRect/>
              </a:stretch>
            </p:blipFill>
            <p:spPr>
              <a:xfrm>
                <a:off x="2668019" y="5804920"/>
                <a:ext cx="802440" cy="5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4870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C9D16-FD51-4569-A325-92F53CDD8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Diritto ed economia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85EEF93A-3B89-4908-ADAB-7A0DBDCF41B9}"/>
                  </a:ext>
                </a:extLst>
              </p14:cNvPr>
              <p14:cNvContentPartPr/>
              <p14:nvPr/>
            </p14:nvContentPartPr>
            <p14:xfrm>
              <a:off x="1120019" y="940600"/>
              <a:ext cx="8280" cy="324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85EEF93A-3B89-4908-ADAB-7A0DBDCF41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1019" y="931600"/>
                <a:ext cx="25920" cy="20880"/>
              </a:xfrm>
              <a:prstGeom prst="rect">
                <a:avLst/>
              </a:prstGeom>
            </p:spPr>
          </p:pic>
        </mc:Fallback>
      </mc:AlternateContent>
      <p:grpSp>
        <p:nvGrpSpPr>
          <p:cNvPr id="99" name="Gruppo 98">
            <a:extLst>
              <a:ext uri="{FF2B5EF4-FFF2-40B4-BE49-F238E27FC236}">
                <a16:creationId xmlns:a16="http://schemas.microsoft.com/office/drawing/2014/main" id="{FADDFF8A-DD8C-4D8F-854E-3033236C5A00}"/>
              </a:ext>
            </a:extLst>
          </p:cNvPr>
          <p:cNvGrpSpPr/>
          <p:nvPr/>
        </p:nvGrpSpPr>
        <p:grpSpPr>
          <a:xfrm>
            <a:off x="1188131" y="1403300"/>
            <a:ext cx="389520" cy="185040"/>
            <a:chOff x="1188131" y="1403300"/>
            <a:chExt cx="389520" cy="18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7" name="Input penna 46">
                  <a:extLst>
                    <a:ext uri="{FF2B5EF4-FFF2-40B4-BE49-F238E27FC236}">
                      <a16:creationId xmlns:a16="http://schemas.microsoft.com/office/drawing/2014/main" id="{3731E99C-381F-42BA-A2E5-6DFF36C8B52C}"/>
                    </a:ext>
                  </a:extLst>
                </p14:cNvPr>
                <p14:cNvContentPartPr/>
                <p14:nvPr/>
              </p14:nvContentPartPr>
              <p14:xfrm>
                <a:off x="1188131" y="1425620"/>
                <a:ext cx="177480" cy="162720"/>
              </p14:xfrm>
            </p:contentPart>
          </mc:Choice>
          <mc:Fallback xmlns="">
            <p:pic>
              <p:nvPicPr>
                <p:cNvPr id="47" name="Input penna 46">
                  <a:extLst>
                    <a:ext uri="{FF2B5EF4-FFF2-40B4-BE49-F238E27FC236}">
                      <a16:creationId xmlns:a16="http://schemas.microsoft.com/office/drawing/2014/main" id="{3731E99C-381F-42BA-A2E5-6DFF36C8B5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79131" y="1416980"/>
                  <a:ext cx="19512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2" name="Input penna 261">
                  <a:extLst>
                    <a:ext uri="{FF2B5EF4-FFF2-40B4-BE49-F238E27FC236}">
                      <a16:creationId xmlns:a16="http://schemas.microsoft.com/office/drawing/2014/main" id="{BE15C08A-1679-4AD3-9790-4D0322BB2899}"/>
                    </a:ext>
                  </a:extLst>
                </p14:cNvPr>
                <p14:cNvContentPartPr/>
                <p14:nvPr/>
              </p14:nvContentPartPr>
              <p14:xfrm>
                <a:off x="1417451" y="1468100"/>
                <a:ext cx="97920" cy="113400"/>
              </p14:xfrm>
            </p:contentPart>
          </mc:Choice>
          <mc:Fallback xmlns="">
            <p:pic>
              <p:nvPicPr>
                <p:cNvPr id="262" name="Input penna 261">
                  <a:extLst>
                    <a:ext uri="{FF2B5EF4-FFF2-40B4-BE49-F238E27FC236}">
                      <a16:creationId xmlns:a16="http://schemas.microsoft.com/office/drawing/2014/main" id="{BE15C08A-1679-4AD3-9790-4D0322BB289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408811" y="1459460"/>
                  <a:ext cx="11556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0" name="Input penna 79">
                  <a:extLst>
                    <a:ext uri="{FF2B5EF4-FFF2-40B4-BE49-F238E27FC236}">
                      <a16:creationId xmlns:a16="http://schemas.microsoft.com/office/drawing/2014/main" id="{5B28F1C9-5D4F-4DF1-BD27-AD5AACCB92E6}"/>
                    </a:ext>
                  </a:extLst>
                </p14:cNvPr>
                <p14:cNvContentPartPr/>
                <p14:nvPr/>
              </p14:nvContentPartPr>
              <p14:xfrm>
                <a:off x="1568291" y="1403300"/>
                <a:ext cx="9360" cy="72360"/>
              </p14:xfrm>
            </p:contentPart>
          </mc:Choice>
          <mc:Fallback xmlns="">
            <p:pic>
              <p:nvPicPr>
                <p:cNvPr id="80" name="Input penna 79">
                  <a:extLst>
                    <a:ext uri="{FF2B5EF4-FFF2-40B4-BE49-F238E27FC236}">
                      <a16:creationId xmlns:a16="http://schemas.microsoft.com/office/drawing/2014/main" id="{5B28F1C9-5D4F-4DF1-BD27-AD5AACCB92E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59651" y="1394300"/>
                  <a:ext cx="27000" cy="90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4" name="Gruppo 293">
            <a:extLst>
              <a:ext uri="{FF2B5EF4-FFF2-40B4-BE49-F238E27FC236}">
                <a16:creationId xmlns:a16="http://schemas.microsoft.com/office/drawing/2014/main" id="{B4FE3B9E-81F9-4ED3-BD0D-72021EAAC76D}"/>
              </a:ext>
            </a:extLst>
          </p:cNvPr>
          <p:cNvGrpSpPr/>
          <p:nvPr/>
        </p:nvGrpSpPr>
        <p:grpSpPr>
          <a:xfrm>
            <a:off x="1766291" y="1455140"/>
            <a:ext cx="674640" cy="147240"/>
            <a:chOff x="1766291" y="1455140"/>
            <a:chExt cx="674640" cy="14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3" name="Input penna 82">
                  <a:extLst>
                    <a:ext uri="{FF2B5EF4-FFF2-40B4-BE49-F238E27FC236}">
                      <a16:creationId xmlns:a16="http://schemas.microsoft.com/office/drawing/2014/main" id="{AD93B6DA-4A7F-44FD-9ADF-5146DA6E2A41}"/>
                    </a:ext>
                  </a:extLst>
                </p14:cNvPr>
                <p14:cNvContentPartPr/>
                <p14:nvPr/>
              </p14:nvContentPartPr>
              <p14:xfrm>
                <a:off x="1766291" y="1455140"/>
                <a:ext cx="161640" cy="121680"/>
              </p14:xfrm>
            </p:contentPart>
          </mc:Choice>
          <mc:Fallback xmlns="">
            <p:pic>
              <p:nvPicPr>
                <p:cNvPr id="83" name="Input penna 82">
                  <a:extLst>
                    <a:ext uri="{FF2B5EF4-FFF2-40B4-BE49-F238E27FC236}">
                      <a16:creationId xmlns:a16="http://schemas.microsoft.com/office/drawing/2014/main" id="{AD93B6DA-4A7F-44FD-9ADF-5146DA6E2A4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757651" y="1446500"/>
                  <a:ext cx="17928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6" name="Input penna 85">
                  <a:extLst>
                    <a:ext uri="{FF2B5EF4-FFF2-40B4-BE49-F238E27FC236}">
                      <a16:creationId xmlns:a16="http://schemas.microsoft.com/office/drawing/2014/main" id="{B95FB74D-D1C6-4CDF-8DDE-8CDC40B8633C}"/>
                    </a:ext>
                  </a:extLst>
                </p14:cNvPr>
                <p14:cNvContentPartPr/>
                <p14:nvPr/>
              </p14:nvContentPartPr>
              <p14:xfrm>
                <a:off x="1948091" y="1485380"/>
                <a:ext cx="61200" cy="95040"/>
              </p14:xfrm>
            </p:contentPart>
          </mc:Choice>
          <mc:Fallback xmlns="">
            <p:pic>
              <p:nvPicPr>
                <p:cNvPr id="86" name="Input penna 85">
                  <a:extLst>
                    <a:ext uri="{FF2B5EF4-FFF2-40B4-BE49-F238E27FC236}">
                      <a16:creationId xmlns:a16="http://schemas.microsoft.com/office/drawing/2014/main" id="{B95FB74D-D1C6-4CDF-8DDE-8CDC40B8633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939091" y="1476740"/>
                  <a:ext cx="7884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92" name="Input penna 291">
                  <a:extLst>
                    <a:ext uri="{FF2B5EF4-FFF2-40B4-BE49-F238E27FC236}">
                      <a16:creationId xmlns:a16="http://schemas.microsoft.com/office/drawing/2014/main" id="{D3510DE8-B485-4051-B076-2F3D78530B5A}"/>
                    </a:ext>
                  </a:extLst>
                </p14:cNvPr>
                <p14:cNvContentPartPr/>
                <p14:nvPr/>
              </p14:nvContentPartPr>
              <p14:xfrm>
                <a:off x="2102891" y="1460540"/>
                <a:ext cx="338040" cy="141840"/>
              </p14:xfrm>
            </p:contentPart>
          </mc:Choice>
          <mc:Fallback xmlns="">
            <p:pic>
              <p:nvPicPr>
                <p:cNvPr id="292" name="Input penna 291">
                  <a:extLst>
                    <a:ext uri="{FF2B5EF4-FFF2-40B4-BE49-F238E27FC236}">
                      <a16:creationId xmlns:a16="http://schemas.microsoft.com/office/drawing/2014/main" id="{D3510DE8-B485-4051-B076-2F3D78530B5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093891" y="1451540"/>
                  <a:ext cx="355680" cy="159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0" name="Gruppo 349">
            <a:extLst>
              <a:ext uri="{FF2B5EF4-FFF2-40B4-BE49-F238E27FC236}">
                <a16:creationId xmlns:a16="http://schemas.microsoft.com/office/drawing/2014/main" id="{D6A0D427-5434-4AA8-A271-5EB518A8B548}"/>
              </a:ext>
            </a:extLst>
          </p:cNvPr>
          <p:cNvGrpSpPr/>
          <p:nvPr/>
        </p:nvGrpSpPr>
        <p:grpSpPr>
          <a:xfrm>
            <a:off x="2643611" y="1335620"/>
            <a:ext cx="1298520" cy="367200"/>
            <a:chOff x="2643611" y="1335620"/>
            <a:chExt cx="1298520" cy="36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6" name="Input penna 105">
                  <a:extLst>
                    <a:ext uri="{FF2B5EF4-FFF2-40B4-BE49-F238E27FC236}">
                      <a16:creationId xmlns:a16="http://schemas.microsoft.com/office/drawing/2014/main" id="{FC035ABD-D19E-4CF6-A1C9-1E00ECFC191C}"/>
                    </a:ext>
                  </a:extLst>
                </p14:cNvPr>
                <p14:cNvContentPartPr/>
                <p14:nvPr/>
              </p14:nvContentPartPr>
              <p14:xfrm>
                <a:off x="2643611" y="1465940"/>
                <a:ext cx="234000" cy="236880"/>
              </p14:xfrm>
            </p:contentPart>
          </mc:Choice>
          <mc:Fallback xmlns="">
            <p:pic>
              <p:nvPicPr>
                <p:cNvPr id="106" name="Input penna 105">
                  <a:extLst>
                    <a:ext uri="{FF2B5EF4-FFF2-40B4-BE49-F238E27FC236}">
                      <a16:creationId xmlns:a16="http://schemas.microsoft.com/office/drawing/2014/main" id="{FC035ABD-D19E-4CF6-A1C9-1E00ECFC191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34611" y="1457300"/>
                  <a:ext cx="251640" cy="25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42" name="Input penna 341">
                  <a:extLst>
                    <a:ext uri="{FF2B5EF4-FFF2-40B4-BE49-F238E27FC236}">
                      <a16:creationId xmlns:a16="http://schemas.microsoft.com/office/drawing/2014/main" id="{38613EB7-8643-40E8-A96F-83A95E9427A8}"/>
                    </a:ext>
                  </a:extLst>
                </p14:cNvPr>
                <p14:cNvContentPartPr/>
                <p14:nvPr/>
              </p14:nvContentPartPr>
              <p14:xfrm>
                <a:off x="2855291" y="1505900"/>
                <a:ext cx="89640" cy="99000"/>
              </p14:xfrm>
            </p:contentPart>
          </mc:Choice>
          <mc:Fallback xmlns="">
            <p:pic>
              <p:nvPicPr>
                <p:cNvPr id="342" name="Input penna 341">
                  <a:extLst>
                    <a:ext uri="{FF2B5EF4-FFF2-40B4-BE49-F238E27FC236}">
                      <a16:creationId xmlns:a16="http://schemas.microsoft.com/office/drawing/2014/main" id="{38613EB7-8643-40E8-A96F-83A95E9427A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846651" y="1496900"/>
                  <a:ext cx="107280" cy="11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43" name="Input penna 342">
                  <a:extLst>
                    <a:ext uri="{FF2B5EF4-FFF2-40B4-BE49-F238E27FC236}">
                      <a16:creationId xmlns:a16="http://schemas.microsoft.com/office/drawing/2014/main" id="{FBCB31E0-70FD-4B0E-A5A9-72FCB10C5FF6}"/>
                    </a:ext>
                  </a:extLst>
                </p14:cNvPr>
                <p14:cNvContentPartPr/>
                <p14:nvPr/>
              </p14:nvContentPartPr>
              <p14:xfrm>
                <a:off x="3050411" y="1468460"/>
                <a:ext cx="111240" cy="110160"/>
              </p14:xfrm>
            </p:contentPart>
          </mc:Choice>
          <mc:Fallback xmlns="">
            <p:pic>
              <p:nvPicPr>
                <p:cNvPr id="343" name="Input penna 342">
                  <a:extLst>
                    <a:ext uri="{FF2B5EF4-FFF2-40B4-BE49-F238E27FC236}">
                      <a16:creationId xmlns:a16="http://schemas.microsoft.com/office/drawing/2014/main" id="{FBCB31E0-70FD-4B0E-A5A9-72FCB10C5FF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041771" y="1459460"/>
                  <a:ext cx="12888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44" name="Input penna 343">
                  <a:extLst>
                    <a:ext uri="{FF2B5EF4-FFF2-40B4-BE49-F238E27FC236}">
                      <a16:creationId xmlns:a16="http://schemas.microsoft.com/office/drawing/2014/main" id="{B3E85AF4-CB0D-4AA8-A510-31563254CFA1}"/>
                    </a:ext>
                  </a:extLst>
                </p14:cNvPr>
                <p14:cNvContentPartPr/>
                <p14:nvPr/>
              </p14:nvContentPartPr>
              <p14:xfrm>
                <a:off x="3233651" y="1445420"/>
                <a:ext cx="184320" cy="122400"/>
              </p14:xfrm>
            </p:contentPart>
          </mc:Choice>
          <mc:Fallback xmlns="">
            <p:pic>
              <p:nvPicPr>
                <p:cNvPr id="344" name="Input penna 343">
                  <a:extLst>
                    <a:ext uri="{FF2B5EF4-FFF2-40B4-BE49-F238E27FC236}">
                      <a16:creationId xmlns:a16="http://schemas.microsoft.com/office/drawing/2014/main" id="{B3E85AF4-CB0D-4AA8-A510-31563254CFA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25011" y="1436420"/>
                  <a:ext cx="201960" cy="14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5" name="Input penna 344">
                  <a:extLst>
                    <a:ext uri="{FF2B5EF4-FFF2-40B4-BE49-F238E27FC236}">
                      <a16:creationId xmlns:a16="http://schemas.microsoft.com/office/drawing/2014/main" id="{4D694BA0-874D-4B85-95C9-7BD48EA03AEE}"/>
                    </a:ext>
                  </a:extLst>
                </p14:cNvPr>
                <p14:cNvContentPartPr/>
                <p14:nvPr/>
              </p14:nvContentPartPr>
              <p14:xfrm>
                <a:off x="3411491" y="1375580"/>
                <a:ext cx="12960" cy="7200"/>
              </p14:xfrm>
            </p:contentPart>
          </mc:Choice>
          <mc:Fallback xmlns="">
            <p:pic>
              <p:nvPicPr>
                <p:cNvPr id="345" name="Input penna 344">
                  <a:extLst>
                    <a:ext uri="{FF2B5EF4-FFF2-40B4-BE49-F238E27FC236}">
                      <a16:creationId xmlns:a16="http://schemas.microsoft.com/office/drawing/2014/main" id="{4D694BA0-874D-4B85-95C9-7BD48EA03AE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402491" y="1366940"/>
                  <a:ext cx="3060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46" name="Input penna 345">
                  <a:extLst>
                    <a:ext uri="{FF2B5EF4-FFF2-40B4-BE49-F238E27FC236}">
                      <a16:creationId xmlns:a16="http://schemas.microsoft.com/office/drawing/2014/main" id="{36C1E8D7-E72E-46E4-BF1D-AF13E9A0AA3E}"/>
                    </a:ext>
                  </a:extLst>
                </p14:cNvPr>
                <p14:cNvContentPartPr/>
                <p14:nvPr/>
              </p14:nvContentPartPr>
              <p14:xfrm>
                <a:off x="3540011" y="1335620"/>
                <a:ext cx="46800" cy="327960"/>
              </p14:xfrm>
            </p:contentPart>
          </mc:Choice>
          <mc:Fallback xmlns="">
            <p:pic>
              <p:nvPicPr>
                <p:cNvPr id="346" name="Input penna 345">
                  <a:extLst>
                    <a:ext uri="{FF2B5EF4-FFF2-40B4-BE49-F238E27FC236}">
                      <a16:creationId xmlns:a16="http://schemas.microsoft.com/office/drawing/2014/main" id="{36C1E8D7-E72E-46E4-BF1D-AF13E9A0AA3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31371" y="1326980"/>
                  <a:ext cx="64440" cy="34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47" name="Input penna 346">
                  <a:extLst>
                    <a:ext uri="{FF2B5EF4-FFF2-40B4-BE49-F238E27FC236}">
                      <a16:creationId xmlns:a16="http://schemas.microsoft.com/office/drawing/2014/main" id="{CC4539DE-630F-4C14-B5FA-D62C95C8E7D6}"/>
                    </a:ext>
                  </a:extLst>
                </p14:cNvPr>
                <p14:cNvContentPartPr/>
                <p14:nvPr/>
              </p14:nvContentPartPr>
              <p14:xfrm>
                <a:off x="3495011" y="1464860"/>
                <a:ext cx="166680" cy="99360"/>
              </p14:xfrm>
            </p:contentPart>
          </mc:Choice>
          <mc:Fallback xmlns="">
            <p:pic>
              <p:nvPicPr>
                <p:cNvPr id="347" name="Input penna 346">
                  <a:extLst>
                    <a:ext uri="{FF2B5EF4-FFF2-40B4-BE49-F238E27FC236}">
                      <a16:creationId xmlns:a16="http://schemas.microsoft.com/office/drawing/2014/main" id="{CC4539DE-630F-4C14-B5FA-D62C95C8E7D6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486371" y="1455860"/>
                  <a:ext cx="18432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48" name="Input penna 347">
                  <a:extLst>
                    <a:ext uri="{FF2B5EF4-FFF2-40B4-BE49-F238E27FC236}">
                      <a16:creationId xmlns:a16="http://schemas.microsoft.com/office/drawing/2014/main" id="{785E036F-D28F-44F8-9A6D-AB0C9E002A48}"/>
                    </a:ext>
                  </a:extLst>
                </p14:cNvPr>
                <p14:cNvContentPartPr/>
                <p14:nvPr/>
              </p14:nvContentPartPr>
              <p14:xfrm>
                <a:off x="3649811" y="1348220"/>
                <a:ext cx="11880" cy="28800"/>
              </p14:xfrm>
            </p:contentPart>
          </mc:Choice>
          <mc:Fallback xmlns="">
            <p:pic>
              <p:nvPicPr>
                <p:cNvPr id="348" name="Input penna 347">
                  <a:extLst>
                    <a:ext uri="{FF2B5EF4-FFF2-40B4-BE49-F238E27FC236}">
                      <a16:creationId xmlns:a16="http://schemas.microsoft.com/office/drawing/2014/main" id="{785E036F-D28F-44F8-9A6D-AB0C9E002A4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41171" y="1339580"/>
                  <a:ext cx="2952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49" name="Input penna 348">
                  <a:extLst>
                    <a:ext uri="{FF2B5EF4-FFF2-40B4-BE49-F238E27FC236}">
                      <a16:creationId xmlns:a16="http://schemas.microsoft.com/office/drawing/2014/main" id="{1BC22443-5A8F-4153-9316-7B8F2CEB2B89}"/>
                    </a:ext>
                  </a:extLst>
                </p14:cNvPr>
                <p14:cNvContentPartPr/>
                <p14:nvPr/>
              </p14:nvContentPartPr>
              <p14:xfrm>
                <a:off x="3715691" y="1432820"/>
                <a:ext cx="226440" cy="149040"/>
              </p14:xfrm>
            </p:contentPart>
          </mc:Choice>
          <mc:Fallback xmlns="">
            <p:pic>
              <p:nvPicPr>
                <p:cNvPr id="349" name="Input penna 348">
                  <a:extLst>
                    <a:ext uri="{FF2B5EF4-FFF2-40B4-BE49-F238E27FC236}">
                      <a16:creationId xmlns:a16="http://schemas.microsoft.com/office/drawing/2014/main" id="{1BC22443-5A8F-4153-9316-7B8F2CEB2B8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707051" y="1424180"/>
                  <a:ext cx="24408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0" name="Gruppo 139">
            <a:extLst>
              <a:ext uri="{FF2B5EF4-FFF2-40B4-BE49-F238E27FC236}">
                <a16:creationId xmlns:a16="http://schemas.microsoft.com/office/drawing/2014/main" id="{AD005168-7E53-4702-8113-7A57D66E5E32}"/>
              </a:ext>
            </a:extLst>
          </p:cNvPr>
          <p:cNvGrpSpPr/>
          <p:nvPr/>
        </p:nvGrpSpPr>
        <p:grpSpPr>
          <a:xfrm>
            <a:off x="4246331" y="1318700"/>
            <a:ext cx="234000" cy="266400"/>
            <a:chOff x="4246331" y="1318700"/>
            <a:chExt cx="234000" cy="26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51" name="Input penna 350">
                  <a:extLst>
                    <a:ext uri="{FF2B5EF4-FFF2-40B4-BE49-F238E27FC236}">
                      <a16:creationId xmlns:a16="http://schemas.microsoft.com/office/drawing/2014/main" id="{DCF198DF-E5BE-43FF-8E7D-9E70109695AC}"/>
                    </a:ext>
                  </a:extLst>
                </p14:cNvPr>
                <p14:cNvContentPartPr/>
                <p14:nvPr/>
              </p14:nvContentPartPr>
              <p14:xfrm>
                <a:off x="4246331" y="1369820"/>
                <a:ext cx="212400" cy="215280"/>
              </p14:xfrm>
            </p:contentPart>
          </mc:Choice>
          <mc:Fallback xmlns="">
            <p:pic>
              <p:nvPicPr>
                <p:cNvPr id="351" name="Input penna 350">
                  <a:extLst>
                    <a:ext uri="{FF2B5EF4-FFF2-40B4-BE49-F238E27FC236}">
                      <a16:creationId xmlns:a16="http://schemas.microsoft.com/office/drawing/2014/main" id="{DCF198DF-E5BE-43FF-8E7D-9E70109695AC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237691" y="1361180"/>
                  <a:ext cx="230040" cy="23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38" name="Input penna 137">
                  <a:extLst>
                    <a:ext uri="{FF2B5EF4-FFF2-40B4-BE49-F238E27FC236}">
                      <a16:creationId xmlns:a16="http://schemas.microsoft.com/office/drawing/2014/main" id="{5E4276BC-EC2C-4D92-B601-EE148192F491}"/>
                    </a:ext>
                  </a:extLst>
                </p14:cNvPr>
                <p14:cNvContentPartPr/>
                <p14:nvPr/>
              </p14:nvContentPartPr>
              <p14:xfrm>
                <a:off x="4474931" y="1318700"/>
                <a:ext cx="5400" cy="17640"/>
              </p14:xfrm>
            </p:contentPart>
          </mc:Choice>
          <mc:Fallback xmlns="">
            <p:pic>
              <p:nvPicPr>
                <p:cNvPr id="138" name="Input penna 137">
                  <a:extLst>
                    <a:ext uri="{FF2B5EF4-FFF2-40B4-BE49-F238E27FC236}">
                      <a16:creationId xmlns:a16="http://schemas.microsoft.com/office/drawing/2014/main" id="{5E4276BC-EC2C-4D92-B601-EE148192F491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465931" y="1309700"/>
                  <a:ext cx="23040" cy="3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4" name="Gruppo 353">
            <a:extLst>
              <a:ext uri="{FF2B5EF4-FFF2-40B4-BE49-F238E27FC236}">
                <a16:creationId xmlns:a16="http://schemas.microsoft.com/office/drawing/2014/main" id="{986789B3-BAE9-4485-AEB7-AE776EAA19F0}"/>
              </a:ext>
            </a:extLst>
          </p:cNvPr>
          <p:cNvGrpSpPr/>
          <p:nvPr/>
        </p:nvGrpSpPr>
        <p:grpSpPr>
          <a:xfrm>
            <a:off x="4665371" y="1375580"/>
            <a:ext cx="654840" cy="319320"/>
            <a:chOff x="4665371" y="1375580"/>
            <a:chExt cx="654840" cy="319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39" name="Input penna 138">
                  <a:extLst>
                    <a:ext uri="{FF2B5EF4-FFF2-40B4-BE49-F238E27FC236}">
                      <a16:creationId xmlns:a16="http://schemas.microsoft.com/office/drawing/2014/main" id="{D840FE2C-172E-4624-BDEC-44B135CA12EA}"/>
                    </a:ext>
                  </a:extLst>
                </p14:cNvPr>
                <p14:cNvContentPartPr/>
                <p14:nvPr/>
              </p14:nvContentPartPr>
              <p14:xfrm>
                <a:off x="4742411" y="1386740"/>
                <a:ext cx="75600" cy="308160"/>
              </p14:xfrm>
            </p:contentPart>
          </mc:Choice>
          <mc:Fallback xmlns="">
            <p:pic>
              <p:nvPicPr>
                <p:cNvPr id="139" name="Input penna 138">
                  <a:extLst>
                    <a:ext uri="{FF2B5EF4-FFF2-40B4-BE49-F238E27FC236}">
                      <a16:creationId xmlns:a16="http://schemas.microsoft.com/office/drawing/2014/main" id="{D840FE2C-172E-4624-BDEC-44B135CA12EA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33771" y="1378100"/>
                  <a:ext cx="93240" cy="32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41" name="Input penna 140">
                  <a:extLst>
                    <a:ext uri="{FF2B5EF4-FFF2-40B4-BE49-F238E27FC236}">
                      <a16:creationId xmlns:a16="http://schemas.microsoft.com/office/drawing/2014/main" id="{827EABF5-6B37-4884-913F-CB2B4BE4501C}"/>
                    </a:ext>
                  </a:extLst>
                </p14:cNvPr>
                <p14:cNvContentPartPr/>
                <p14:nvPr/>
              </p14:nvContentPartPr>
              <p14:xfrm>
                <a:off x="4665371" y="1475660"/>
                <a:ext cx="261360" cy="94680"/>
              </p14:xfrm>
            </p:contentPart>
          </mc:Choice>
          <mc:Fallback xmlns="">
            <p:pic>
              <p:nvPicPr>
                <p:cNvPr id="141" name="Input penna 140">
                  <a:extLst>
                    <a:ext uri="{FF2B5EF4-FFF2-40B4-BE49-F238E27FC236}">
                      <a16:creationId xmlns:a16="http://schemas.microsoft.com/office/drawing/2014/main" id="{827EABF5-6B37-4884-913F-CB2B4BE4501C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56371" y="1467020"/>
                  <a:ext cx="27900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56" name="Input penna 155">
                  <a:extLst>
                    <a:ext uri="{FF2B5EF4-FFF2-40B4-BE49-F238E27FC236}">
                      <a16:creationId xmlns:a16="http://schemas.microsoft.com/office/drawing/2014/main" id="{2FF55CE0-E47B-4602-ABF9-7187E6A0F40C}"/>
                    </a:ext>
                  </a:extLst>
                </p14:cNvPr>
                <p14:cNvContentPartPr/>
                <p14:nvPr/>
              </p14:nvContentPartPr>
              <p14:xfrm>
                <a:off x="5011691" y="1450100"/>
                <a:ext cx="66240" cy="102600"/>
              </p14:xfrm>
            </p:contentPart>
          </mc:Choice>
          <mc:Fallback xmlns="">
            <p:pic>
              <p:nvPicPr>
                <p:cNvPr id="156" name="Input penna 155">
                  <a:extLst>
                    <a:ext uri="{FF2B5EF4-FFF2-40B4-BE49-F238E27FC236}">
                      <a16:creationId xmlns:a16="http://schemas.microsoft.com/office/drawing/2014/main" id="{2FF55CE0-E47B-4602-ABF9-7187E6A0F40C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003051" y="1441100"/>
                  <a:ext cx="83880" cy="12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88" name="Input penna 187">
                  <a:extLst>
                    <a:ext uri="{FF2B5EF4-FFF2-40B4-BE49-F238E27FC236}">
                      <a16:creationId xmlns:a16="http://schemas.microsoft.com/office/drawing/2014/main" id="{D60D5747-B773-4A2D-A758-A5EF41587E54}"/>
                    </a:ext>
                  </a:extLst>
                </p14:cNvPr>
                <p14:cNvContentPartPr/>
                <p14:nvPr/>
              </p14:nvContentPartPr>
              <p14:xfrm>
                <a:off x="5128691" y="1375580"/>
                <a:ext cx="51120" cy="205920"/>
              </p14:xfrm>
            </p:contentPart>
          </mc:Choice>
          <mc:Fallback xmlns="">
            <p:pic>
              <p:nvPicPr>
                <p:cNvPr id="188" name="Input penna 187">
                  <a:extLst>
                    <a:ext uri="{FF2B5EF4-FFF2-40B4-BE49-F238E27FC236}">
                      <a16:creationId xmlns:a16="http://schemas.microsoft.com/office/drawing/2014/main" id="{D60D5747-B773-4A2D-A758-A5EF41587E54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119691" y="1366580"/>
                  <a:ext cx="68760" cy="22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96" name="Input penna 195">
                  <a:extLst>
                    <a:ext uri="{FF2B5EF4-FFF2-40B4-BE49-F238E27FC236}">
                      <a16:creationId xmlns:a16="http://schemas.microsoft.com/office/drawing/2014/main" id="{1DE009C3-697B-4866-8B9E-F33E222DF068}"/>
                    </a:ext>
                  </a:extLst>
                </p14:cNvPr>
                <p14:cNvContentPartPr/>
                <p14:nvPr/>
              </p14:nvContentPartPr>
              <p14:xfrm>
                <a:off x="5115731" y="1455860"/>
                <a:ext cx="91800" cy="35640"/>
              </p14:xfrm>
            </p:contentPart>
          </mc:Choice>
          <mc:Fallback xmlns="">
            <p:pic>
              <p:nvPicPr>
                <p:cNvPr id="196" name="Input penna 195">
                  <a:extLst>
                    <a:ext uri="{FF2B5EF4-FFF2-40B4-BE49-F238E27FC236}">
                      <a16:creationId xmlns:a16="http://schemas.microsoft.com/office/drawing/2014/main" id="{1DE009C3-697B-4866-8B9E-F33E222DF068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107091" y="1446860"/>
                  <a:ext cx="10944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97" name="Input penna 196">
                  <a:extLst>
                    <a:ext uri="{FF2B5EF4-FFF2-40B4-BE49-F238E27FC236}">
                      <a16:creationId xmlns:a16="http://schemas.microsoft.com/office/drawing/2014/main" id="{BF3FB485-826B-46EC-9124-0B7C28C12072}"/>
                    </a:ext>
                  </a:extLst>
                </p14:cNvPr>
                <p14:cNvContentPartPr/>
                <p14:nvPr/>
              </p14:nvContentPartPr>
              <p14:xfrm>
                <a:off x="5224451" y="1483580"/>
                <a:ext cx="95760" cy="141480"/>
              </p14:xfrm>
            </p:contentPart>
          </mc:Choice>
          <mc:Fallback xmlns="">
            <p:pic>
              <p:nvPicPr>
                <p:cNvPr id="197" name="Input penna 196">
                  <a:extLst>
                    <a:ext uri="{FF2B5EF4-FFF2-40B4-BE49-F238E27FC236}">
                      <a16:creationId xmlns:a16="http://schemas.microsoft.com/office/drawing/2014/main" id="{BF3FB485-826B-46EC-9124-0B7C28C1207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215811" y="1474940"/>
                  <a:ext cx="113400" cy="159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2" name="Gruppo 361">
            <a:extLst>
              <a:ext uri="{FF2B5EF4-FFF2-40B4-BE49-F238E27FC236}">
                <a16:creationId xmlns:a16="http://schemas.microsoft.com/office/drawing/2014/main" id="{B2496DCF-E40D-4390-AD06-5BEC3F3C95D3}"/>
              </a:ext>
            </a:extLst>
          </p:cNvPr>
          <p:cNvGrpSpPr/>
          <p:nvPr/>
        </p:nvGrpSpPr>
        <p:grpSpPr>
          <a:xfrm>
            <a:off x="5578691" y="1352900"/>
            <a:ext cx="1487160" cy="271800"/>
            <a:chOff x="5578691" y="1352900"/>
            <a:chExt cx="1487160" cy="27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52" name="Input penna 351">
                  <a:extLst>
                    <a:ext uri="{FF2B5EF4-FFF2-40B4-BE49-F238E27FC236}">
                      <a16:creationId xmlns:a16="http://schemas.microsoft.com/office/drawing/2014/main" id="{8E5A396B-4DB9-4B76-A4D0-C771200E1C9E}"/>
                    </a:ext>
                  </a:extLst>
                </p14:cNvPr>
                <p14:cNvContentPartPr/>
                <p14:nvPr/>
              </p14:nvContentPartPr>
              <p14:xfrm>
                <a:off x="5578691" y="1468100"/>
                <a:ext cx="267120" cy="138960"/>
              </p14:xfrm>
            </p:contentPart>
          </mc:Choice>
          <mc:Fallback xmlns="">
            <p:pic>
              <p:nvPicPr>
                <p:cNvPr id="352" name="Input penna 351">
                  <a:extLst>
                    <a:ext uri="{FF2B5EF4-FFF2-40B4-BE49-F238E27FC236}">
                      <a16:creationId xmlns:a16="http://schemas.microsoft.com/office/drawing/2014/main" id="{8E5A396B-4DB9-4B76-A4D0-C771200E1C9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569691" y="1459460"/>
                  <a:ext cx="28476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3" name="Input penna 352">
                  <a:extLst>
                    <a:ext uri="{FF2B5EF4-FFF2-40B4-BE49-F238E27FC236}">
                      <a16:creationId xmlns:a16="http://schemas.microsoft.com/office/drawing/2014/main" id="{25CA3F1D-F005-4852-AA66-0ED81D2B1FA1}"/>
                    </a:ext>
                  </a:extLst>
                </p14:cNvPr>
                <p14:cNvContentPartPr/>
                <p14:nvPr/>
              </p14:nvContentPartPr>
              <p14:xfrm>
                <a:off x="5590571" y="1352900"/>
                <a:ext cx="1800" cy="5040"/>
              </p14:xfrm>
            </p:contentPart>
          </mc:Choice>
          <mc:Fallback xmlns="">
            <p:pic>
              <p:nvPicPr>
                <p:cNvPr id="353" name="Input penna 352">
                  <a:extLst>
                    <a:ext uri="{FF2B5EF4-FFF2-40B4-BE49-F238E27FC236}">
                      <a16:creationId xmlns:a16="http://schemas.microsoft.com/office/drawing/2014/main" id="{25CA3F1D-F005-4852-AA66-0ED81D2B1FA1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581571" y="1343900"/>
                  <a:ext cx="1944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55" name="Input penna 354">
                  <a:extLst>
                    <a:ext uri="{FF2B5EF4-FFF2-40B4-BE49-F238E27FC236}">
                      <a16:creationId xmlns:a16="http://schemas.microsoft.com/office/drawing/2014/main" id="{92A049D3-C395-45C8-8996-B8AB9044811A}"/>
                    </a:ext>
                  </a:extLst>
                </p14:cNvPr>
                <p14:cNvContentPartPr/>
                <p14:nvPr/>
              </p14:nvContentPartPr>
              <p14:xfrm>
                <a:off x="5858771" y="1402220"/>
                <a:ext cx="30240" cy="206280"/>
              </p14:xfrm>
            </p:contentPart>
          </mc:Choice>
          <mc:Fallback xmlns="">
            <p:pic>
              <p:nvPicPr>
                <p:cNvPr id="355" name="Input penna 354">
                  <a:extLst>
                    <a:ext uri="{FF2B5EF4-FFF2-40B4-BE49-F238E27FC236}">
                      <a16:creationId xmlns:a16="http://schemas.microsoft.com/office/drawing/2014/main" id="{92A049D3-C395-45C8-8996-B8AB9044811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850131" y="1393580"/>
                  <a:ext cx="4788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56" name="Input penna 355">
                  <a:extLst>
                    <a:ext uri="{FF2B5EF4-FFF2-40B4-BE49-F238E27FC236}">
                      <a16:creationId xmlns:a16="http://schemas.microsoft.com/office/drawing/2014/main" id="{E7389032-1589-4859-9CCA-F39AC5C8357C}"/>
                    </a:ext>
                  </a:extLst>
                </p14:cNvPr>
                <p14:cNvContentPartPr/>
                <p14:nvPr/>
              </p14:nvContentPartPr>
              <p14:xfrm>
                <a:off x="5874971" y="1444340"/>
                <a:ext cx="91800" cy="39240"/>
              </p14:xfrm>
            </p:contentPart>
          </mc:Choice>
          <mc:Fallback xmlns="">
            <p:pic>
              <p:nvPicPr>
                <p:cNvPr id="356" name="Input penna 355">
                  <a:extLst>
                    <a:ext uri="{FF2B5EF4-FFF2-40B4-BE49-F238E27FC236}">
                      <a16:creationId xmlns:a16="http://schemas.microsoft.com/office/drawing/2014/main" id="{E7389032-1589-4859-9CCA-F39AC5C8357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865971" y="1435340"/>
                  <a:ext cx="109440" cy="5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57" name="Input penna 356">
                  <a:extLst>
                    <a:ext uri="{FF2B5EF4-FFF2-40B4-BE49-F238E27FC236}">
                      <a16:creationId xmlns:a16="http://schemas.microsoft.com/office/drawing/2014/main" id="{6BC12786-8212-45CA-AC5E-33B34EC01CB1}"/>
                    </a:ext>
                  </a:extLst>
                </p14:cNvPr>
                <p14:cNvContentPartPr/>
                <p14:nvPr/>
              </p14:nvContentPartPr>
              <p14:xfrm>
                <a:off x="5995211" y="1458740"/>
                <a:ext cx="386280" cy="155520"/>
              </p14:xfrm>
            </p:contentPart>
          </mc:Choice>
          <mc:Fallback xmlns="">
            <p:pic>
              <p:nvPicPr>
                <p:cNvPr id="357" name="Input penna 356">
                  <a:extLst>
                    <a:ext uri="{FF2B5EF4-FFF2-40B4-BE49-F238E27FC236}">
                      <a16:creationId xmlns:a16="http://schemas.microsoft.com/office/drawing/2014/main" id="{6BC12786-8212-45CA-AC5E-33B34EC01CB1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986571" y="1450100"/>
                  <a:ext cx="40392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59" name="Input penna 358">
                  <a:extLst>
                    <a:ext uri="{FF2B5EF4-FFF2-40B4-BE49-F238E27FC236}">
                      <a16:creationId xmlns:a16="http://schemas.microsoft.com/office/drawing/2014/main" id="{9F02E66D-5A0A-4B01-BA5D-755B8930C51C}"/>
                    </a:ext>
                  </a:extLst>
                </p14:cNvPr>
                <p14:cNvContentPartPr/>
                <p14:nvPr/>
              </p14:nvContentPartPr>
              <p14:xfrm>
                <a:off x="6399131" y="1497980"/>
                <a:ext cx="223560" cy="126720"/>
              </p14:xfrm>
            </p:contentPart>
          </mc:Choice>
          <mc:Fallback xmlns="">
            <p:pic>
              <p:nvPicPr>
                <p:cNvPr id="359" name="Input penna 358">
                  <a:extLst>
                    <a:ext uri="{FF2B5EF4-FFF2-40B4-BE49-F238E27FC236}">
                      <a16:creationId xmlns:a16="http://schemas.microsoft.com/office/drawing/2014/main" id="{9F02E66D-5A0A-4B01-BA5D-755B8930C51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6390131" y="1488980"/>
                  <a:ext cx="24120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60" name="Input penna 359">
                  <a:extLst>
                    <a:ext uri="{FF2B5EF4-FFF2-40B4-BE49-F238E27FC236}">
                      <a16:creationId xmlns:a16="http://schemas.microsoft.com/office/drawing/2014/main" id="{942A080C-A26F-4CEC-A017-1C78B0B02176}"/>
                    </a:ext>
                  </a:extLst>
                </p14:cNvPr>
                <p14:cNvContentPartPr/>
                <p14:nvPr/>
              </p14:nvContentPartPr>
              <p14:xfrm>
                <a:off x="6610811" y="1405460"/>
                <a:ext cx="15480" cy="11880"/>
              </p14:xfrm>
            </p:contentPart>
          </mc:Choice>
          <mc:Fallback xmlns="">
            <p:pic>
              <p:nvPicPr>
                <p:cNvPr id="360" name="Input penna 359">
                  <a:extLst>
                    <a:ext uri="{FF2B5EF4-FFF2-40B4-BE49-F238E27FC236}">
                      <a16:creationId xmlns:a16="http://schemas.microsoft.com/office/drawing/2014/main" id="{942A080C-A26F-4CEC-A017-1C78B0B02176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6602171" y="1396460"/>
                  <a:ext cx="3312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61" name="Input penna 360">
                  <a:extLst>
                    <a:ext uri="{FF2B5EF4-FFF2-40B4-BE49-F238E27FC236}">
                      <a16:creationId xmlns:a16="http://schemas.microsoft.com/office/drawing/2014/main" id="{EFC36587-9155-4C19-A590-10DB9D8D0C33}"/>
                    </a:ext>
                  </a:extLst>
                </p14:cNvPr>
                <p14:cNvContentPartPr/>
                <p14:nvPr/>
              </p14:nvContentPartPr>
              <p14:xfrm>
                <a:off x="6694691" y="1482860"/>
                <a:ext cx="371160" cy="127440"/>
              </p14:xfrm>
            </p:contentPart>
          </mc:Choice>
          <mc:Fallback xmlns="">
            <p:pic>
              <p:nvPicPr>
                <p:cNvPr id="361" name="Input penna 360">
                  <a:extLst>
                    <a:ext uri="{FF2B5EF4-FFF2-40B4-BE49-F238E27FC236}">
                      <a16:creationId xmlns:a16="http://schemas.microsoft.com/office/drawing/2014/main" id="{EFC36587-9155-4C19-A590-10DB9D8D0C33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6685691" y="1473860"/>
                  <a:ext cx="388800" cy="145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5" name="Gruppo 364">
            <a:extLst>
              <a:ext uri="{FF2B5EF4-FFF2-40B4-BE49-F238E27FC236}">
                <a16:creationId xmlns:a16="http://schemas.microsoft.com/office/drawing/2014/main" id="{7D2E4C57-1307-43DC-BABF-EEEECE4D3A1E}"/>
              </a:ext>
            </a:extLst>
          </p:cNvPr>
          <p:cNvGrpSpPr/>
          <p:nvPr/>
        </p:nvGrpSpPr>
        <p:grpSpPr>
          <a:xfrm>
            <a:off x="1198931" y="1764740"/>
            <a:ext cx="294840" cy="227880"/>
            <a:chOff x="1198931" y="1764740"/>
            <a:chExt cx="294840" cy="22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63" name="Input penna 362">
                  <a:extLst>
                    <a:ext uri="{FF2B5EF4-FFF2-40B4-BE49-F238E27FC236}">
                      <a16:creationId xmlns:a16="http://schemas.microsoft.com/office/drawing/2014/main" id="{D83D86F3-6911-4F77-89D7-6C80DE1C03B7}"/>
                    </a:ext>
                  </a:extLst>
                </p14:cNvPr>
                <p14:cNvContentPartPr/>
                <p14:nvPr/>
              </p14:nvContentPartPr>
              <p14:xfrm>
                <a:off x="1229531" y="1764740"/>
                <a:ext cx="32040" cy="215640"/>
              </p14:xfrm>
            </p:contentPart>
          </mc:Choice>
          <mc:Fallback xmlns="">
            <p:pic>
              <p:nvPicPr>
                <p:cNvPr id="363" name="Input penna 362">
                  <a:extLst>
                    <a:ext uri="{FF2B5EF4-FFF2-40B4-BE49-F238E27FC236}">
                      <a16:creationId xmlns:a16="http://schemas.microsoft.com/office/drawing/2014/main" id="{D83D86F3-6911-4F77-89D7-6C80DE1C03B7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220891" y="1756100"/>
                  <a:ext cx="4968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64" name="Input penna 363">
                  <a:extLst>
                    <a:ext uri="{FF2B5EF4-FFF2-40B4-BE49-F238E27FC236}">
                      <a16:creationId xmlns:a16="http://schemas.microsoft.com/office/drawing/2014/main" id="{AD2A5EB5-D6AD-4285-B73A-2D390015FAED}"/>
                    </a:ext>
                  </a:extLst>
                </p14:cNvPr>
                <p14:cNvContentPartPr/>
                <p14:nvPr/>
              </p14:nvContentPartPr>
              <p14:xfrm>
                <a:off x="1198931" y="1813340"/>
                <a:ext cx="294840" cy="179280"/>
              </p14:xfrm>
            </p:contentPart>
          </mc:Choice>
          <mc:Fallback xmlns="">
            <p:pic>
              <p:nvPicPr>
                <p:cNvPr id="364" name="Input penna 363">
                  <a:extLst>
                    <a:ext uri="{FF2B5EF4-FFF2-40B4-BE49-F238E27FC236}">
                      <a16:creationId xmlns:a16="http://schemas.microsoft.com/office/drawing/2014/main" id="{AD2A5EB5-D6AD-4285-B73A-2D390015FAE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190291" y="1804700"/>
                  <a:ext cx="312480" cy="196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5" name="Gruppo 374">
            <a:extLst>
              <a:ext uri="{FF2B5EF4-FFF2-40B4-BE49-F238E27FC236}">
                <a16:creationId xmlns:a16="http://schemas.microsoft.com/office/drawing/2014/main" id="{7A3506C8-E9B1-4E3B-AEA7-CB41FE45FFFD}"/>
              </a:ext>
            </a:extLst>
          </p:cNvPr>
          <p:cNvGrpSpPr/>
          <p:nvPr/>
        </p:nvGrpSpPr>
        <p:grpSpPr>
          <a:xfrm>
            <a:off x="1786451" y="1780220"/>
            <a:ext cx="1443600" cy="236880"/>
            <a:chOff x="1786451" y="1780220"/>
            <a:chExt cx="1443600" cy="236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66" name="Input penna 365">
                  <a:extLst>
                    <a:ext uri="{FF2B5EF4-FFF2-40B4-BE49-F238E27FC236}">
                      <a16:creationId xmlns:a16="http://schemas.microsoft.com/office/drawing/2014/main" id="{5F269D8D-2488-4C2B-B378-FAF4C6EFA9B1}"/>
                    </a:ext>
                  </a:extLst>
                </p14:cNvPr>
                <p14:cNvContentPartPr/>
                <p14:nvPr/>
              </p14:nvContentPartPr>
              <p14:xfrm>
                <a:off x="1824611" y="1825940"/>
                <a:ext cx="91800" cy="191160"/>
              </p14:xfrm>
            </p:contentPart>
          </mc:Choice>
          <mc:Fallback xmlns="">
            <p:pic>
              <p:nvPicPr>
                <p:cNvPr id="366" name="Input penna 365">
                  <a:extLst>
                    <a:ext uri="{FF2B5EF4-FFF2-40B4-BE49-F238E27FC236}">
                      <a16:creationId xmlns:a16="http://schemas.microsoft.com/office/drawing/2014/main" id="{5F269D8D-2488-4C2B-B378-FAF4C6EFA9B1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815971" y="1816940"/>
                  <a:ext cx="109440" cy="20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367" name="Input penna 366">
                  <a:extLst>
                    <a:ext uri="{FF2B5EF4-FFF2-40B4-BE49-F238E27FC236}">
                      <a16:creationId xmlns:a16="http://schemas.microsoft.com/office/drawing/2014/main" id="{453829B3-923F-43E4-8A3A-26AB881A1A8F}"/>
                    </a:ext>
                  </a:extLst>
                </p14:cNvPr>
                <p14:cNvContentPartPr/>
                <p14:nvPr/>
              </p14:nvContentPartPr>
              <p14:xfrm>
                <a:off x="1786451" y="1885340"/>
                <a:ext cx="110880" cy="33480"/>
              </p14:xfrm>
            </p:contentPart>
          </mc:Choice>
          <mc:Fallback xmlns="">
            <p:pic>
              <p:nvPicPr>
                <p:cNvPr id="367" name="Input penna 366">
                  <a:extLst>
                    <a:ext uri="{FF2B5EF4-FFF2-40B4-BE49-F238E27FC236}">
                      <a16:creationId xmlns:a16="http://schemas.microsoft.com/office/drawing/2014/main" id="{453829B3-923F-43E4-8A3A-26AB881A1A8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777811" y="1876340"/>
                  <a:ext cx="12852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368" name="Input penna 367">
                  <a:extLst>
                    <a:ext uri="{FF2B5EF4-FFF2-40B4-BE49-F238E27FC236}">
                      <a16:creationId xmlns:a16="http://schemas.microsoft.com/office/drawing/2014/main" id="{AFFDA84B-0432-4A3E-A783-E3CFB388192A}"/>
                    </a:ext>
                  </a:extLst>
                </p14:cNvPr>
                <p14:cNvContentPartPr/>
                <p14:nvPr/>
              </p14:nvContentPartPr>
              <p14:xfrm>
                <a:off x="1822451" y="1780220"/>
                <a:ext cx="119520" cy="57600"/>
              </p14:xfrm>
            </p:contentPart>
          </mc:Choice>
          <mc:Fallback xmlns="">
            <p:pic>
              <p:nvPicPr>
                <p:cNvPr id="368" name="Input penna 367">
                  <a:extLst>
                    <a:ext uri="{FF2B5EF4-FFF2-40B4-BE49-F238E27FC236}">
                      <a16:creationId xmlns:a16="http://schemas.microsoft.com/office/drawing/2014/main" id="{AFFDA84B-0432-4A3E-A783-E3CFB388192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813451" y="1771220"/>
                  <a:ext cx="13716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369" name="Input penna 368">
                  <a:extLst>
                    <a:ext uri="{FF2B5EF4-FFF2-40B4-BE49-F238E27FC236}">
                      <a16:creationId xmlns:a16="http://schemas.microsoft.com/office/drawing/2014/main" id="{FFAD2DEC-7FB6-478B-9615-41DD6D44D967}"/>
                    </a:ext>
                  </a:extLst>
                </p14:cNvPr>
                <p14:cNvContentPartPr/>
                <p14:nvPr/>
              </p14:nvContentPartPr>
              <p14:xfrm>
                <a:off x="2041691" y="1854380"/>
                <a:ext cx="370800" cy="155520"/>
              </p14:xfrm>
            </p:contentPart>
          </mc:Choice>
          <mc:Fallback xmlns="">
            <p:pic>
              <p:nvPicPr>
                <p:cNvPr id="369" name="Input penna 368">
                  <a:extLst>
                    <a:ext uri="{FF2B5EF4-FFF2-40B4-BE49-F238E27FC236}">
                      <a16:creationId xmlns:a16="http://schemas.microsoft.com/office/drawing/2014/main" id="{FFAD2DEC-7FB6-478B-9615-41DD6D44D96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033051" y="1845380"/>
                  <a:ext cx="38844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370" name="Input penna 369">
                  <a:extLst>
                    <a:ext uri="{FF2B5EF4-FFF2-40B4-BE49-F238E27FC236}">
                      <a16:creationId xmlns:a16="http://schemas.microsoft.com/office/drawing/2014/main" id="{5D44D54F-52D9-4AB1-9E36-0FB97D52AEFF}"/>
                    </a:ext>
                  </a:extLst>
                </p14:cNvPr>
                <p14:cNvContentPartPr/>
                <p14:nvPr/>
              </p14:nvContentPartPr>
              <p14:xfrm>
                <a:off x="2474771" y="1895420"/>
                <a:ext cx="105840" cy="102240"/>
              </p14:xfrm>
            </p:contentPart>
          </mc:Choice>
          <mc:Fallback xmlns="">
            <p:pic>
              <p:nvPicPr>
                <p:cNvPr id="370" name="Input penna 369">
                  <a:extLst>
                    <a:ext uri="{FF2B5EF4-FFF2-40B4-BE49-F238E27FC236}">
                      <a16:creationId xmlns:a16="http://schemas.microsoft.com/office/drawing/2014/main" id="{5D44D54F-52D9-4AB1-9E36-0FB97D52AEFF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465771" y="1886780"/>
                  <a:ext cx="12348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372" name="Input penna 371">
                  <a:extLst>
                    <a:ext uri="{FF2B5EF4-FFF2-40B4-BE49-F238E27FC236}">
                      <a16:creationId xmlns:a16="http://schemas.microsoft.com/office/drawing/2014/main" id="{21E9CE86-CD95-4FCB-940F-740E8B5045CA}"/>
                    </a:ext>
                  </a:extLst>
                </p14:cNvPr>
                <p14:cNvContentPartPr/>
                <p14:nvPr/>
              </p14:nvContentPartPr>
              <p14:xfrm>
                <a:off x="2647211" y="1840700"/>
                <a:ext cx="397440" cy="176040"/>
              </p14:xfrm>
            </p:contentPart>
          </mc:Choice>
          <mc:Fallback xmlns="">
            <p:pic>
              <p:nvPicPr>
                <p:cNvPr id="372" name="Input penna 371">
                  <a:extLst>
                    <a:ext uri="{FF2B5EF4-FFF2-40B4-BE49-F238E27FC236}">
                      <a16:creationId xmlns:a16="http://schemas.microsoft.com/office/drawing/2014/main" id="{21E9CE86-CD95-4FCB-940F-740E8B5045CA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638571" y="1831700"/>
                  <a:ext cx="41508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373" name="Input penna 372">
                  <a:extLst>
                    <a:ext uri="{FF2B5EF4-FFF2-40B4-BE49-F238E27FC236}">
                      <a16:creationId xmlns:a16="http://schemas.microsoft.com/office/drawing/2014/main" id="{91A64E39-0BB4-4655-8ECD-BDD061247F5F}"/>
                    </a:ext>
                  </a:extLst>
                </p14:cNvPr>
                <p14:cNvContentPartPr/>
                <p14:nvPr/>
              </p14:nvContentPartPr>
              <p14:xfrm>
                <a:off x="2969771" y="1787060"/>
                <a:ext cx="2880" cy="2520"/>
              </p14:xfrm>
            </p:contentPart>
          </mc:Choice>
          <mc:Fallback xmlns="">
            <p:pic>
              <p:nvPicPr>
                <p:cNvPr id="373" name="Input penna 372">
                  <a:extLst>
                    <a:ext uri="{FF2B5EF4-FFF2-40B4-BE49-F238E27FC236}">
                      <a16:creationId xmlns:a16="http://schemas.microsoft.com/office/drawing/2014/main" id="{91A64E39-0BB4-4655-8ECD-BDD061247F5F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960771" y="1778060"/>
                  <a:ext cx="2052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374" name="Input penna 373">
                  <a:extLst>
                    <a:ext uri="{FF2B5EF4-FFF2-40B4-BE49-F238E27FC236}">
                      <a16:creationId xmlns:a16="http://schemas.microsoft.com/office/drawing/2014/main" id="{6DE87350-245B-47F6-AAD4-5610AF74F0BB}"/>
                    </a:ext>
                  </a:extLst>
                </p14:cNvPr>
                <p14:cNvContentPartPr/>
                <p14:nvPr/>
              </p14:nvContentPartPr>
              <p14:xfrm>
                <a:off x="3088931" y="1887140"/>
                <a:ext cx="141120" cy="108000"/>
              </p14:xfrm>
            </p:contentPart>
          </mc:Choice>
          <mc:Fallback xmlns="">
            <p:pic>
              <p:nvPicPr>
                <p:cNvPr id="374" name="Input penna 373">
                  <a:extLst>
                    <a:ext uri="{FF2B5EF4-FFF2-40B4-BE49-F238E27FC236}">
                      <a16:creationId xmlns:a16="http://schemas.microsoft.com/office/drawing/2014/main" id="{6DE87350-245B-47F6-AAD4-5610AF74F0B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080291" y="1878500"/>
                  <a:ext cx="158760" cy="125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376" name="Input penna 375">
                <a:extLst>
                  <a:ext uri="{FF2B5EF4-FFF2-40B4-BE49-F238E27FC236}">
                    <a16:creationId xmlns:a16="http://schemas.microsoft.com/office/drawing/2014/main" id="{47960BD2-44BF-4B50-B80F-74601FE21A12}"/>
                  </a:ext>
                </a:extLst>
              </p14:cNvPr>
              <p14:cNvContentPartPr/>
              <p14:nvPr/>
            </p14:nvContentPartPr>
            <p14:xfrm>
              <a:off x="3464051" y="1874540"/>
              <a:ext cx="56520" cy="103320"/>
            </p14:xfrm>
          </p:contentPart>
        </mc:Choice>
        <mc:Fallback xmlns="">
          <p:pic>
            <p:nvPicPr>
              <p:cNvPr id="376" name="Input penna 375">
                <a:extLst>
                  <a:ext uri="{FF2B5EF4-FFF2-40B4-BE49-F238E27FC236}">
                    <a16:creationId xmlns:a16="http://schemas.microsoft.com/office/drawing/2014/main" id="{47960BD2-44BF-4B50-B80F-74601FE21A12}"/>
                  </a:ext>
                </a:extLst>
              </p:cNvPr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3455411" y="1865900"/>
                <a:ext cx="74160" cy="12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385" name="Gruppo 384">
            <a:extLst>
              <a:ext uri="{FF2B5EF4-FFF2-40B4-BE49-F238E27FC236}">
                <a16:creationId xmlns:a16="http://schemas.microsoft.com/office/drawing/2014/main" id="{4B3CE587-6F54-432A-A5AD-F99BF2011507}"/>
              </a:ext>
            </a:extLst>
          </p:cNvPr>
          <p:cNvGrpSpPr/>
          <p:nvPr/>
        </p:nvGrpSpPr>
        <p:grpSpPr>
          <a:xfrm>
            <a:off x="3726131" y="1749260"/>
            <a:ext cx="823320" cy="267480"/>
            <a:chOff x="3726131" y="1749260"/>
            <a:chExt cx="823320" cy="26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377" name="Input penna 376">
                  <a:extLst>
                    <a:ext uri="{FF2B5EF4-FFF2-40B4-BE49-F238E27FC236}">
                      <a16:creationId xmlns:a16="http://schemas.microsoft.com/office/drawing/2014/main" id="{DD914A4B-A404-4535-83C7-DB08DFCCF1BE}"/>
                    </a:ext>
                  </a:extLst>
                </p14:cNvPr>
                <p14:cNvContentPartPr/>
                <p14:nvPr/>
              </p14:nvContentPartPr>
              <p14:xfrm>
                <a:off x="3753851" y="1791380"/>
                <a:ext cx="9360" cy="183240"/>
              </p14:xfrm>
            </p:contentPart>
          </mc:Choice>
          <mc:Fallback xmlns="">
            <p:pic>
              <p:nvPicPr>
                <p:cNvPr id="377" name="Input penna 376">
                  <a:extLst>
                    <a:ext uri="{FF2B5EF4-FFF2-40B4-BE49-F238E27FC236}">
                      <a16:creationId xmlns:a16="http://schemas.microsoft.com/office/drawing/2014/main" id="{DD914A4B-A404-4535-83C7-DB08DFCCF1BE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745211" y="1782740"/>
                  <a:ext cx="27000" cy="20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378" name="Input penna 377">
                  <a:extLst>
                    <a:ext uri="{FF2B5EF4-FFF2-40B4-BE49-F238E27FC236}">
                      <a16:creationId xmlns:a16="http://schemas.microsoft.com/office/drawing/2014/main" id="{2E70CCA7-9E4D-42A6-A5A3-EA133B5A5BEC}"/>
                    </a:ext>
                  </a:extLst>
                </p14:cNvPr>
                <p14:cNvContentPartPr/>
                <p14:nvPr/>
              </p14:nvContentPartPr>
              <p14:xfrm>
                <a:off x="3726131" y="1797500"/>
                <a:ext cx="169560" cy="181440"/>
              </p14:xfrm>
            </p:contentPart>
          </mc:Choice>
          <mc:Fallback xmlns="">
            <p:pic>
              <p:nvPicPr>
                <p:cNvPr id="378" name="Input penna 377">
                  <a:extLst>
                    <a:ext uri="{FF2B5EF4-FFF2-40B4-BE49-F238E27FC236}">
                      <a16:creationId xmlns:a16="http://schemas.microsoft.com/office/drawing/2014/main" id="{2E70CCA7-9E4D-42A6-A5A3-EA133B5A5BEC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717131" y="1788500"/>
                  <a:ext cx="18720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379" name="Input penna 378">
                  <a:extLst>
                    <a:ext uri="{FF2B5EF4-FFF2-40B4-BE49-F238E27FC236}">
                      <a16:creationId xmlns:a16="http://schemas.microsoft.com/office/drawing/2014/main" id="{2BC0E88F-B1B7-4164-ADB6-DB4ECE8388C3}"/>
                    </a:ext>
                  </a:extLst>
                </p14:cNvPr>
                <p14:cNvContentPartPr/>
                <p14:nvPr/>
              </p14:nvContentPartPr>
              <p14:xfrm>
                <a:off x="4024211" y="1854380"/>
                <a:ext cx="1800" cy="103320"/>
              </p14:xfrm>
            </p:contentPart>
          </mc:Choice>
          <mc:Fallback xmlns="">
            <p:pic>
              <p:nvPicPr>
                <p:cNvPr id="379" name="Input penna 378">
                  <a:extLst>
                    <a:ext uri="{FF2B5EF4-FFF2-40B4-BE49-F238E27FC236}">
                      <a16:creationId xmlns:a16="http://schemas.microsoft.com/office/drawing/2014/main" id="{2BC0E88F-B1B7-4164-ADB6-DB4ECE8388C3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015571" y="1845380"/>
                  <a:ext cx="194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380" name="Input penna 379">
                  <a:extLst>
                    <a:ext uri="{FF2B5EF4-FFF2-40B4-BE49-F238E27FC236}">
                      <a16:creationId xmlns:a16="http://schemas.microsoft.com/office/drawing/2014/main" id="{DC98E266-8845-4B8B-AAB5-4BBC4B72D0AD}"/>
                    </a:ext>
                  </a:extLst>
                </p14:cNvPr>
                <p14:cNvContentPartPr/>
                <p14:nvPr/>
              </p14:nvContentPartPr>
              <p14:xfrm>
                <a:off x="4028171" y="1749260"/>
                <a:ext cx="12960" cy="3960"/>
              </p14:xfrm>
            </p:contentPart>
          </mc:Choice>
          <mc:Fallback xmlns="">
            <p:pic>
              <p:nvPicPr>
                <p:cNvPr id="380" name="Input penna 379">
                  <a:extLst>
                    <a:ext uri="{FF2B5EF4-FFF2-40B4-BE49-F238E27FC236}">
                      <a16:creationId xmlns:a16="http://schemas.microsoft.com/office/drawing/2014/main" id="{DC98E266-8845-4B8B-AAB5-4BBC4B72D0AD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4019171" y="1740260"/>
                  <a:ext cx="306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381" name="Input penna 380">
                  <a:extLst>
                    <a:ext uri="{FF2B5EF4-FFF2-40B4-BE49-F238E27FC236}">
                      <a16:creationId xmlns:a16="http://schemas.microsoft.com/office/drawing/2014/main" id="{E88CFE8D-8D7B-4570-94AF-6E5643CB4D03}"/>
                    </a:ext>
                  </a:extLst>
                </p14:cNvPr>
                <p14:cNvContentPartPr/>
                <p14:nvPr/>
              </p14:nvContentPartPr>
              <p14:xfrm>
                <a:off x="4104131" y="1856540"/>
                <a:ext cx="159120" cy="112680"/>
              </p14:xfrm>
            </p:contentPart>
          </mc:Choice>
          <mc:Fallback xmlns="">
            <p:pic>
              <p:nvPicPr>
                <p:cNvPr id="381" name="Input penna 380">
                  <a:extLst>
                    <a:ext uri="{FF2B5EF4-FFF2-40B4-BE49-F238E27FC236}">
                      <a16:creationId xmlns:a16="http://schemas.microsoft.com/office/drawing/2014/main" id="{E88CFE8D-8D7B-4570-94AF-6E5643CB4D03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4095491" y="1847900"/>
                  <a:ext cx="176760" cy="1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382" name="Input penna 381">
                  <a:extLst>
                    <a:ext uri="{FF2B5EF4-FFF2-40B4-BE49-F238E27FC236}">
                      <a16:creationId xmlns:a16="http://schemas.microsoft.com/office/drawing/2014/main" id="{AE8CF199-EC0A-48CD-B2EA-7A04C8722248}"/>
                    </a:ext>
                  </a:extLst>
                </p14:cNvPr>
                <p14:cNvContentPartPr/>
                <p14:nvPr/>
              </p14:nvContentPartPr>
              <p14:xfrm>
                <a:off x="4228691" y="1816580"/>
                <a:ext cx="2880" cy="7200"/>
              </p14:xfrm>
            </p:contentPart>
          </mc:Choice>
          <mc:Fallback xmlns="">
            <p:pic>
              <p:nvPicPr>
                <p:cNvPr id="382" name="Input penna 381">
                  <a:extLst>
                    <a:ext uri="{FF2B5EF4-FFF2-40B4-BE49-F238E27FC236}">
                      <a16:creationId xmlns:a16="http://schemas.microsoft.com/office/drawing/2014/main" id="{AE8CF199-EC0A-48CD-B2EA-7A04C872224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219691" y="1807940"/>
                  <a:ext cx="2052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383" name="Input penna 382">
                  <a:extLst>
                    <a:ext uri="{FF2B5EF4-FFF2-40B4-BE49-F238E27FC236}">
                      <a16:creationId xmlns:a16="http://schemas.microsoft.com/office/drawing/2014/main" id="{0EFE27A3-4EA8-43C3-A749-28C7680B900E}"/>
                    </a:ext>
                  </a:extLst>
                </p14:cNvPr>
                <p14:cNvContentPartPr/>
                <p14:nvPr/>
              </p14:nvContentPartPr>
              <p14:xfrm>
                <a:off x="4289531" y="1782020"/>
                <a:ext cx="127440" cy="234720"/>
              </p14:xfrm>
            </p:contentPart>
          </mc:Choice>
          <mc:Fallback xmlns="">
            <p:pic>
              <p:nvPicPr>
                <p:cNvPr id="383" name="Input penna 382">
                  <a:extLst>
                    <a:ext uri="{FF2B5EF4-FFF2-40B4-BE49-F238E27FC236}">
                      <a16:creationId xmlns:a16="http://schemas.microsoft.com/office/drawing/2014/main" id="{0EFE27A3-4EA8-43C3-A749-28C7680B900E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280891" y="1773380"/>
                  <a:ext cx="14508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384" name="Input penna 383">
                  <a:extLst>
                    <a:ext uri="{FF2B5EF4-FFF2-40B4-BE49-F238E27FC236}">
                      <a16:creationId xmlns:a16="http://schemas.microsoft.com/office/drawing/2014/main" id="{C3FFB2AD-46C5-4FDD-BAB5-20C1B686CAC7}"/>
                    </a:ext>
                  </a:extLst>
                </p14:cNvPr>
                <p14:cNvContentPartPr/>
                <p14:nvPr/>
              </p14:nvContentPartPr>
              <p14:xfrm>
                <a:off x="4318691" y="1871300"/>
                <a:ext cx="230760" cy="88920"/>
              </p14:xfrm>
            </p:contentPart>
          </mc:Choice>
          <mc:Fallback xmlns="">
            <p:pic>
              <p:nvPicPr>
                <p:cNvPr id="384" name="Input penna 383">
                  <a:extLst>
                    <a:ext uri="{FF2B5EF4-FFF2-40B4-BE49-F238E27FC236}">
                      <a16:creationId xmlns:a16="http://schemas.microsoft.com/office/drawing/2014/main" id="{C3FFB2AD-46C5-4FDD-BAB5-20C1B686CAC7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310051" y="1862660"/>
                  <a:ext cx="248400" cy="106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386" name="Input penna 385">
                <a:extLst>
                  <a:ext uri="{FF2B5EF4-FFF2-40B4-BE49-F238E27FC236}">
                    <a16:creationId xmlns:a16="http://schemas.microsoft.com/office/drawing/2014/main" id="{CD614768-D807-4E9B-BDC2-65455B8EA575}"/>
                  </a:ext>
                </a:extLst>
              </p14:cNvPr>
              <p14:cNvContentPartPr/>
              <p14:nvPr/>
            </p14:nvContentPartPr>
            <p14:xfrm>
              <a:off x="4796051" y="1867700"/>
              <a:ext cx="85320" cy="117360"/>
            </p14:xfrm>
          </p:contentPart>
        </mc:Choice>
        <mc:Fallback xmlns="">
          <p:pic>
            <p:nvPicPr>
              <p:cNvPr id="386" name="Input penna 385">
                <a:extLst>
                  <a:ext uri="{FF2B5EF4-FFF2-40B4-BE49-F238E27FC236}">
                    <a16:creationId xmlns:a16="http://schemas.microsoft.com/office/drawing/2014/main" id="{CD614768-D807-4E9B-BDC2-65455B8EA575}"/>
                  </a:ext>
                </a:extLst>
              </p:cNvPr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4787051" y="1859060"/>
                <a:ext cx="102960" cy="13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387" name="Input penna 386">
                <a:extLst>
                  <a:ext uri="{FF2B5EF4-FFF2-40B4-BE49-F238E27FC236}">
                    <a16:creationId xmlns:a16="http://schemas.microsoft.com/office/drawing/2014/main" id="{76CC6926-77DF-4AF8-878F-A5147DBB51EC}"/>
                  </a:ext>
                </a:extLst>
              </p14:cNvPr>
              <p14:cNvContentPartPr/>
              <p14:nvPr/>
            </p14:nvContentPartPr>
            <p14:xfrm>
              <a:off x="4794611" y="1757180"/>
              <a:ext cx="110880" cy="17640"/>
            </p14:xfrm>
          </p:contentPart>
        </mc:Choice>
        <mc:Fallback xmlns="">
          <p:pic>
            <p:nvPicPr>
              <p:cNvPr id="387" name="Input penna 386">
                <a:extLst>
                  <a:ext uri="{FF2B5EF4-FFF2-40B4-BE49-F238E27FC236}">
                    <a16:creationId xmlns:a16="http://schemas.microsoft.com/office/drawing/2014/main" id="{76CC6926-77DF-4AF8-878F-A5147DBB51EC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4785971" y="1748540"/>
                <a:ext cx="128520" cy="35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94" name="Gruppo 393">
            <a:extLst>
              <a:ext uri="{FF2B5EF4-FFF2-40B4-BE49-F238E27FC236}">
                <a16:creationId xmlns:a16="http://schemas.microsoft.com/office/drawing/2014/main" id="{0315615B-9161-4576-B732-25A91B62525C}"/>
              </a:ext>
            </a:extLst>
          </p:cNvPr>
          <p:cNvGrpSpPr/>
          <p:nvPr/>
        </p:nvGrpSpPr>
        <p:grpSpPr>
          <a:xfrm>
            <a:off x="5119691" y="1768340"/>
            <a:ext cx="920520" cy="297720"/>
            <a:chOff x="5119691" y="1768340"/>
            <a:chExt cx="920520" cy="29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388" name="Input penna 387">
                  <a:extLst>
                    <a:ext uri="{FF2B5EF4-FFF2-40B4-BE49-F238E27FC236}">
                      <a16:creationId xmlns:a16="http://schemas.microsoft.com/office/drawing/2014/main" id="{E795829A-BC9E-4FF2-BC07-8EDEF041A648}"/>
                    </a:ext>
                  </a:extLst>
                </p14:cNvPr>
                <p14:cNvContentPartPr/>
                <p14:nvPr/>
              </p14:nvContentPartPr>
              <p14:xfrm>
                <a:off x="5119691" y="1823420"/>
                <a:ext cx="128520" cy="242640"/>
              </p14:xfrm>
            </p:contentPart>
          </mc:Choice>
          <mc:Fallback xmlns="">
            <p:pic>
              <p:nvPicPr>
                <p:cNvPr id="388" name="Input penna 387">
                  <a:extLst>
                    <a:ext uri="{FF2B5EF4-FFF2-40B4-BE49-F238E27FC236}">
                      <a16:creationId xmlns:a16="http://schemas.microsoft.com/office/drawing/2014/main" id="{E795829A-BC9E-4FF2-BC07-8EDEF041A648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110691" y="1814780"/>
                  <a:ext cx="146160" cy="26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389" name="Input penna 388">
                  <a:extLst>
                    <a:ext uri="{FF2B5EF4-FFF2-40B4-BE49-F238E27FC236}">
                      <a16:creationId xmlns:a16="http://schemas.microsoft.com/office/drawing/2014/main" id="{99695014-8F36-4817-924D-D716A9020AB1}"/>
                    </a:ext>
                  </a:extLst>
                </p14:cNvPr>
                <p14:cNvContentPartPr/>
                <p14:nvPr/>
              </p14:nvContentPartPr>
              <p14:xfrm>
                <a:off x="5311211" y="1768340"/>
                <a:ext cx="477720" cy="220320"/>
              </p14:xfrm>
            </p:contentPart>
          </mc:Choice>
          <mc:Fallback xmlns="">
            <p:pic>
              <p:nvPicPr>
                <p:cNvPr id="389" name="Input penna 388">
                  <a:extLst>
                    <a:ext uri="{FF2B5EF4-FFF2-40B4-BE49-F238E27FC236}">
                      <a16:creationId xmlns:a16="http://schemas.microsoft.com/office/drawing/2014/main" id="{99695014-8F36-4817-924D-D716A9020AB1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5302571" y="1759340"/>
                  <a:ext cx="49536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390" name="Input penna 389">
                  <a:extLst>
                    <a:ext uri="{FF2B5EF4-FFF2-40B4-BE49-F238E27FC236}">
                      <a16:creationId xmlns:a16="http://schemas.microsoft.com/office/drawing/2014/main" id="{CB9F5149-F730-4DC1-87A5-F070F48A4CC1}"/>
                    </a:ext>
                  </a:extLst>
                </p14:cNvPr>
                <p14:cNvContentPartPr/>
                <p14:nvPr/>
              </p14:nvContentPartPr>
              <p14:xfrm>
                <a:off x="5819531" y="1874900"/>
                <a:ext cx="220680" cy="153720"/>
              </p14:xfrm>
            </p:contentPart>
          </mc:Choice>
          <mc:Fallback xmlns="">
            <p:pic>
              <p:nvPicPr>
                <p:cNvPr id="390" name="Input penna 389">
                  <a:extLst>
                    <a:ext uri="{FF2B5EF4-FFF2-40B4-BE49-F238E27FC236}">
                      <a16:creationId xmlns:a16="http://schemas.microsoft.com/office/drawing/2014/main" id="{CB9F5149-F730-4DC1-87A5-F070F48A4CC1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5810531" y="1865900"/>
                  <a:ext cx="238320" cy="171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93" name="Gruppo 392">
            <a:extLst>
              <a:ext uri="{FF2B5EF4-FFF2-40B4-BE49-F238E27FC236}">
                <a16:creationId xmlns:a16="http://schemas.microsoft.com/office/drawing/2014/main" id="{7939082C-919F-48DC-AD54-3092923E4584}"/>
              </a:ext>
            </a:extLst>
          </p:cNvPr>
          <p:cNvGrpSpPr/>
          <p:nvPr/>
        </p:nvGrpSpPr>
        <p:grpSpPr>
          <a:xfrm>
            <a:off x="6294371" y="1731620"/>
            <a:ext cx="720720" cy="263880"/>
            <a:chOff x="6294371" y="1731620"/>
            <a:chExt cx="720720" cy="26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391" name="Input penna 390">
                  <a:extLst>
                    <a:ext uri="{FF2B5EF4-FFF2-40B4-BE49-F238E27FC236}">
                      <a16:creationId xmlns:a16="http://schemas.microsoft.com/office/drawing/2014/main" id="{08D78B26-BDC5-411F-B4A8-AF2BCA0AF7F3}"/>
                    </a:ext>
                  </a:extLst>
                </p14:cNvPr>
                <p14:cNvContentPartPr/>
                <p14:nvPr/>
              </p14:nvContentPartPr>
              <p14:xfrm>
                <a:off x="6294371" y="1731620"/>
                <a:ext cx="490680" cy="225360"/>
              </p14:xfrm>
            </p:contentPart>
          </mc:Choice>
          <mc:Fallback xmlns="">
            <p:pic>
              <p:nvPicPr>
                <p:cNvPr id="391" name="Input penna 390">
                  <a:extLst>
                    <a:ext uri="{FF2B5EF4-FFF2-40B4-BE49-F238E27FC236}">
                      <a16:creationId xmlns:a16="http://schemas.microsoft.com/office/drawing/2014/main" id="{08D78B26-BDC5-411F-B4A8-AF2BCA0AF7F3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6285731" y="1722980"/>
                  <a:ext cx="50832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392" name="Input penna 391">
                  <a:extLst>
                    <a:ext uri="{FF2B5EF4-FFF2-40B4-BE49-F238E27FC236}">
                      <a16:creationId xmlns:a16="http://schemas.microsoft.com/office/drawing/2014/main" id="{690937AC-4F3F-420E-91F0-CCD613675799}"/>
                    </a:ext>
                  </a:extLst>
                </p14:cNvPr>
                <p14:cNvContentPartPr/>
                <p14:nvPr/>
              </p14:nvContentPartPr>
              <p14:xfrm>
                <a:off x="6819251" y="1862660"/>
                <a:ext cx="195840" cy="132840"/>
              </p14:xfrm>
            </p:contentPart>
          </mc:Choice>
          <mc:Fallback xmlns="">
            <p:pic>
              <p:nvPicPr>
                <p:cNvPr id="392" name="Input penna 391">
                  <a:extLst>
                    <a:ext uri="{FF2B5EF4-FFF2-40B4-BE49-F238E27FC236}">
                      <a16:creationId xmlns:a16="http://schemas.microsoft.com/office/drawing/2014/main" id="{690937AC-4F3F-420E-91F0-CCD613675799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810251" y="1854020"/>
                  <a:ext cx="213480" cy="150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3" name="Gruppo 402">
            <a:extLst>
              <a:ext uri="{FF2B5EF4-FFF2-40B4-BE49-F238E27FC236}">
                <a16:creationId xmlns:a16="http://schemas.microsoft.com/office/drawing/2014/main" id="{4BDE2E51-B2D1-4567-A057-7755033F3766}"/>
              </a:ext>
            </a:extLst>
          </p:cNvPr>
          <p:cNvGrpSpPr/>
          <p:nvPr/>
        </p:nvGrpSpPr>
        <p:grpSpPr>
          <a:xfrm>
            <a:off x="1228091" y="2297540"/>
            <a:ext cx="1609920" cy="190080"/>
            <a:chOff x="1228091" y="2297540"/>
            <a:chExt cx="1609920" cy="190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395" name="Input penna 394">
                  <a:extLst>
                    <a:ext uri="{FF2B5EF4-FFF2-40B4-BE49-F238E27FC236}">
                      <a16:creationId xmlns:a16="http://schemas.microsoft.com/office/drawing/2014/main" id="{44882B93-A40D-42EB-87B4-4A5DFB6A0C08}"/>
                    </a:ext>
                  </a:extLst>
                </p14:cNvPr>
                <p14:cNvContentPartPr/>
                <p14:nvPr/>
              </p14:nvContentPartPr>
              <p14:xfrm>
                <a:off x="1228091" y="2297540"/>
                <a:ext cx="402840" cy="190080"/>
              </p14:xfrm>
            </p:contentPart>
          </mc:Choice>
          <mc:Fallback xmlns="">
            <p:pic>
              <p:nvPicPr>
                <p:cNvPr id="395" name="Input penna 394">
                  <a:extLst>
                    <a:ext uri="{FF2B5EF4-FFF2-40B4-BE49-F238E27FC236}">
                      <a16:creationId xmlns:a16="http://schemas.microsoft.com/office/drawing/2014/main" id="{44882B93-A40D-42EB-87B4-4A5DFB6A0C08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219091" y="2288540"/>
                  <a:ext cx="420480" cy="20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396" name="Input penna 395">
                  <a:extLst>
                    <a:ext uri="{FF2B5EF4-FFF2-40B4-BE49-F238E27FC236}">
                      <a16:creationId xmlns:a16="http://schemas.microsoft.com/office/drawing/2014/main" id="{6A160BAD-1464-4018-8369-C2F7759FF191}"/>
                    </a:ext>
                  </a:extLst>
                </p14:cNvPr>
                <p14:cNvContentPartPr/>
                <p14:nvPr/>
              </p14:nvContentPartPr>
              <p14:xfrm>
                <a:off x="1661171" y="2330660"/>
                <a:ext cx="227160" cy="109080"/>
              </p14:xfrm>
            </p:contentPart>
          </mc:Choice>
          <mc:Fallback xmlns="">
            <p:pic>
              <p:nvPicPr>
                <p:cNvPr id="396" name="Input penna 395">
                  <a:extLst>
                    <a:ext uri="{FF2B5EF4-FFF2-40B4-BE49-F238E27FC236}">
                      <a16:creationId xmlns:a16="http://schemas.microsoft.com/office/drawing/2014/main" id="{6A160BAD-1464-4018-8369-C2F7759FF191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652171" y="2321660"/>
                  <a:ext cx="24480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397" name="Input penna 396">
                  <a:extLst>
                    <a:ext uri="{FF2B5EF4-FFF2-40B4-BE49-F238E27FC236}">
                      <a16:creationId xmlns:a16="http://schemas.microsoft.com/office/drawing/2014/main" id="{42FB82B7-653B-4F4C-A544-2E48568BA592}"/>
                    </a:ext>
                  </a:extLst>
                </p14:cNvPr>
                <p14:cNvContentPartPr/>
                <p14:nvPr/>
              </p14:nvContentPartPr>
              <p14:xfrm>
                <a:off x="1953131" y="2352260"/>
                <a:ext cx="198360" cy="108720"/>
              </p14:xfrm>
            </p:contentPart>
          </mc:Choice>
          <mc:Fallback xmlns="">
            <p:pic>
              <p:nvPicPr>
                <p:cNvPr id="397" name="Input penna 396">
                  <a:extLst>
                    <a:ext uri="{FF2B5EF4-FFF2-40B4-BE49-F238E27FC236}">
                      <a16:creationId xmlns:a16="http://schemas.microsoft.com/office/drawing/2014/main" id="{42FB82B7-653B-4F4C-A544-2E48568BA59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944131" y="2343620"/>
                  <a:ext cx="21600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398" name="Input penna 397">
                  <a:extLst>
                    <a:ext uri="{FF2B5EF4-FFF2-40B4-BE49-F238E27FC236}">
                      <a16:creationId xmlns:a16="http://schemas.microsoft.com/office/drawing/2014/main" id="{F667D337-7301-4EF2-96B8-8ED38D650741}"/>
                    </a:ext>
                  </a:extLst>
                </p14:cNvPr>
                <p14:cNvContentPartPr/>
                <p14:nvPr/>
              </p14:nvContentPartPr>
              <p14:xfrm>
                <a:off x="2181011" y="2333900"/>
                <a:ext cx="159480" cy="121320"/>
              </p14:xfrm>
            </p:contentPart>
          </mc:Choice>
          <mc:Fallback xmlns="">
            <p:pic>
              <p:nvPicPr>
                <p:cNvPr id="398" name="Input penna 397">
                  <a:extLst>
                    <a:ext uri="{FF2B5EF4-FFF2-40B4-BE49-F238E27FC236}">
                      <a16:creationId xmlns:a16="http://schemas.microsoft.com/office/drawing/2014/main" id="{F667D337-7301-4EF2-96B8-8ED38D650741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172011" y="2324900"/>
                  <a:ext cx="17712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399" name="Input penna 398">
                  <a:extLst>
                    <a:ext uri="{FF2B5EF4-FFF2-40B4-BE49-F238E27FC236}">
                      <a16:creationId xmlns:a16="http://schemas.microsoft.com/office/drawing/2014/main" id="{67316224-829A-4E47-8D75-DD863C2B116A}"/>
                    </a:ext>
                  </a:extLst>
                </p14:cNvPr>
                <p14:cNvContentPartPr/>
                <p14:nvPr/>
              </p14:nvContentPartPr>
              <p14:xfrm>
                <a:off x="2341571" y="2344340"/>
                <a:ext cx="129960" cy="101160"/>
              </p14:xfrm>
            </p:contentPart>
          </mc:Choice>
          <mc:Fallback xmlns="">
            <p:pic>
              <p:nvPicPr>
                <p:cNvPr id="399" name="Input penna 398">
                  <a:extLst>
                    <a:ext uri="{FF2B5EF4-FFF2-40B4-BE49-F238E27FC236}">
                      <a16:creationId xmlns:a16="http://schemas.microsoft.com/office/drawing/2014/main" id="{67316224-829A-4E47-8D75-DD863C2B116A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2332571" y="2335340"/>
                  <a:ext cx="14760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401" name="Input penna 400">
                  <a:extLst>
                    <a:ext uri="{FF2B5EF4-FFF2-40B4-BE49-F238E27FC236}">
                      <a16:creationId xmlns:a16="http://schemas.microsoft.com/office/drawing/2014/main" id="{E87B0B87-AAAD-4C0A-BE10-453694FC7CF1}"/>
                    </a:ext>
                  </a:extLst>
                </p14:cNvPr>
                <p14:cNvContentPartPr/>
                <p14:nvPr/>
              </p14:nvContentPartPr>
              <p14:xfrm>
                <a:off x="2501411" y="2335340"/>
                <a:ext cx="113040" cy="122760"/>
              </p14:xfrm>
            </p:contentPart>
          </mc:Choice>
          <mc:Fallback xmlns="">
            <p:pic>
              <p:nvPicPr>
                <p:cNvPr id="401" name="Input penna 400">
                  <a:extLst>
                    <a:ext uri="{FF2B5EF4-FFF2-40B4-BE49-F238E27FC236}">
                      <a16:creationId xmlns:a16="http://schemas.microsoft.com/office/drawing/2014/main" id="{E87B0B87-AAAD-4C0A-BE10-453694FC7CF1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2492771" y="2326340"/>
                  <a:ext cx="13068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402" name="Input penna 401">
                  <a:extLst>
                    <a:ext uri="{FF2B5EF4-FFF2-40B4-BE49-F238E27FC236}">
                      <a16:creationId xmlns:a16="http://schemas.microsoft.com/office/drawing/2014/main" id="{6EE4E6C6-F4B6-42A1-9708-E6E1B235E7FB}"/>
                    </a:ext>
                  </a:extLst>
                </p14:cNvPr>
                <p14:cNvContentPartPr/>
                <p14:nvPr/>
              </p14:nvContentPartPr>
              <p14:xfrm>
                <a:off x="2671331" y="2325980"/>
                <a:ext cx="166680" cy="125280"/>
              </p14:xfrm>
            </p:contentPart>
          </mc:Choice>
          <mc:Fallback xmlns="">
            <p:pic>
              <p:nvPicPr>
                <p:cNvPr id="402" name="Input penna 401">
                  <a:extLst>
                    <a:ext uri="{FF2B5EF4-FFF2-40B4-BE49-F238E27FC236}">
                      <a16:creationId xmlns:a16="http://schemas.microsoft.com/office/drawing/2014/main" id="{6EE4E6C6-F4B6-42A1-9708-E6E1B235E7FB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662691" y="2317340"/>
                  <a:ext cx="184320" cy="142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6" name="Gruppo 405">
            <a:extLst>
              <a:ext uri="{FF2B5EF4-FFF2-40B4-BE49-F238E27FC236}">
                <a16:creationId xmlns:a16="http://schemas.microsoft.com/office/drawing/2014/main" id="{FA842C35-DD7B-488C-B1B2-4BEA3CA5D2D1}"/>
              </a:ext>
            </a:extLst>
          </p:cNvPr>
          <p:cNvGrpSpPr/>
          <p:nvPr/>
        </p:nvGrpSpPr>
        <p:grpSpPr>
          <a:xfrm>
            <a:off x="2931611" y="2355860"/>
            <a:ext cx="9360" cy="84600"/>
            <a:chOff x="2931611" y="2355860"/>
            <a:chExt cx="9360" cy="8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404" name="Input penna 403">
                  <a:extLst>
                    <a:ext uri="{FF2B5EF4-FFF2-40B4-BE49-F238E27FC236}">
                      <a16:creationId xmlns:a16="http://schemas.microsoft.com/office/drawing/2014/main" id="{DEADA550-39AE-45DB-B73E-46C65C561651}"/>
                    </a:ext>
                  </a:extLst>
                </p14:cNvPr>
                <p14:cNvContentPartPr/>
                <p14:nvPr/>
              </p14:nvContentPartPr>
              <p14:xfrm>
                <a:off x="2939171" y="2355860"/>
                <a:ext cx="1800" cy="6120"/>
              </p14:xfrm>
            </p:contentPart>
          </mc:Choice>
          <mc:Fallback xmlns="">
            <p:pic>
              <p:nvPicPr>
                <p:cNvPr id="404" name="Input penna 403">
                  <a:extLst>
                    <a:ext uri="{FF2B5EF4-FFF2-40B4-BE49-F238E27FC236}">
                      <a16:creationId xmlns:a16="http://schemas.microsoft.com/office/drawing/2014/main" id="{DEADA550-39AE-45DB-B73E-46C65C561651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930531" y="2346860"/>
                  <a:ext cx="1944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405" name="Input penna 404">
                  <a:extLst>
                    <a:ext uri="{FF2B5EF4-FFF2-40B4-BE49-F238E27FC236}">
                      <a16:creationId xmlns:a16="http://schemas.microsoft.com/office/drawing/2014/main" id="{84DA1602-25D3-470D-BB80-DC00E34EDE42}"/>
                    </a:ext>
                  </a:extLst>
                </p14:cNvPr>
                <p14:cNvContentPartPr/>
                <p14:nvPr/>
              </p14:nvContentPartPr>
              <p14:xfrm>
                <a:off x="2931611" y="2439020"/>
                <a:ext cx="5400" cy="1440"/>
              </p14:xfrm>
            </p:contentPart>
          </mc:Choice>
          <mc:Fallback xmlns="">
            <p:pic>
              <p:nvPicPr>
                <p:cNvPr id="405" name="Input penna 404">
                  <a:extLst>
                    <a:ext uri="{FF2B5EF4-FFF2-40B4-BE49-F238E27FC236}">
                      <a16:creationId xmlns:a16="http://schemas.microsoft.com/office/drawing/2014/main" id="{84DA1602-25D3-470D-BB80-DC00E34EDE42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2922611" y="2430380"/>
                  <a:ext cx="23040" cy="1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4" name="Gruppo 423">
            <a:extLst>
              <a:ext uri="{FF2B5EF4-FFF2-40B4-BE49-F238E27FC236}">
                <a16:creationId xmlns:a16="http://schemas.microsoft.com/office/drawing/2014/main" id="{9C857C7E-720E-4E74-B85A-36EEA2060827}"/>
              </a:ext>
            </a:extLst>
          </p:cNvPr>
          <p:cNvGrpSpPr/>
          <p:nvPr/>
        </p:nvGrpSpPr>
        <p:grpSpPr>
          <a:xfrm>
            <a:off x="3587891" y="2200340"/>
            <a:ext cx="2707920" cy="279360"/>
            <a:chOff x="3587891" y="2200340"/>
            <a:chExt cx="2707920" cy="27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407" name="Input penna 406">
                  <a:extLst>
                    <a:ext uri="{FF2B5EF4-FFF2-40B4-BE49-F238E27FC236}">
                      <a16:creationId xmlns:a16="http://schemas.microsoft.com/office/drawing/2014/main" id="{634FFE06-2837-4ADF-BAD0-FE5880163786}"/>
                    </a:ext>
                  </a:extLst>
                </p14:cNvPr>
                <p14:cNvContentPartPr/>
                <p14:nvPr/>
              </p14:nvContentPartPr>
              <p14:xfrm>
                <a:off x="3587891" y="2292860"/>
                <a:ext cx="16920" cy="160200"/>
              </p14:xfrm>
            </p:contentPart>
          </mc:Choice>
          <mc:Fallback xmlns="">
            <p:pic>
              <p:nvPicPr>
                <p:cNvPr id="407" name="Input penna 406">
                  <a:extLst>
                    <a:ext uri="{FF2B5EF4-FFF2-40B4-BE49-F238E27FC236}">
                      <a16:creationId xmlns:a16="http://schemas.microsoft.com/office/drawing/2014/main" id="{634FFE06-2837-4ADF-BAD0-FE5880163786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3578891" y="2284220"/>
                  <a:ext cx="3456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408" name="Input penna 407">
                  <a:extLst>
                    <a:ext uri="{FF2B5EF4-FFF2-40B4-BE49-F238E27FC236}">
                      <a16:creationId xmlns:a16="http://schemas.microsoft.com/office/drawing/2014/main" id="{6D58C0F0-9A19-48B5-9E7D-3BC253969FE7}"/>
                    </a:ext>
                  </a:extLst>
                </p14:cNvPr>
                <p14:cNvContentPartPr/>
                <p14:nvPr/>
              </p14:nvContentPartPr>
              <p14:xfrm>
                <a:off x="3588971" y="2288540"/>
                <a:ext cx="208440" cy="159480"/>
              </p14:xfrm>
            </p:contentPart>
          </mc:Choice>
          <mc:Fallback xmlns="">
            <p:pic>
              <p:nvPicPr>
                <p:cNvPr id="408" name="Input penna 407">
                  <a:extLst>
                    <a:ext uri="{FF2B5EF4-FFF2-40B4-BE49-F238E27FC236}">
                      <a16:creationId xmlns:a16="http://schemas.microsoft.com/office/drawing/2014/main" id="{6D58C0F0-9A19-48B5-9E7D-3BC253969FE7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3580331" y="2279900"/>
                  <a:ext cx="22608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409" name="Input penna 408">
                  <a:extLst>
                    <a:ext uri="{FF2B5EF4-FFF2-40B4-BE49-F238E27FC236}">
                      <a16:creationId xmlns:a16="http://schemas.microsoft.com/office/drawing/2014/main" id="{98D8E454-03F5-4C93-B892-6F3E840B3050}"/>
                    </a:ext>
                  </a:extLst>
                </p14:cNvPr>
                <p14:cNvContentPartPr/>
                <p14:nvPr/>
              </p14:nvContentPartPr>
              <p14:xfrm>
                <a:off x="3851771" y="2244980"/>
                <a:ext cx="360" cy="360"/>
              </p14:xfrm>
            </p:contentPart>
          </mc:Choice>
          <mc:Fallback xmlns="">
            <p:pic>
              <p:nvPicPr>
                <p:cNvPr id="409" name="Input penna 408">
                  <a:extLst>
                    <a:ext uri="{FF2B5EF4-FFF2-40B4-BE49-F238E27FC236}">
                      <a16:creationId xmlns:a16="http://schemas.microsoft.com/office/drawing/2014/main" id="{98D8E454-03F5-4C93-B892-6F3E840B3050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842771" y="22359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410" name="Input penna 409">
                  <a:extLst>
                    <a:ext uri="{FF2B5EF4-FFF2-40B4-BE49-F238E27FC236}">
                      <a16:creationId xmlns:a16="http://schemas.microsoft.com/office/drawing/2014/main" id="{176129BF-D087-45D5-A030-90516956B320}"/>
                    </a:ext>
                  </a:extLst>
                </p14:cNvPr>
                <p14:cNvContentPartPr/>
                <p14:nvPr/>
              </p14:nvContentPartPr>
              <p14:xfrm>
                <a:off x="3873371" y="2347940"/>
                <a:ext cx="150120" cy="112320"/>
              </p14:xfrm>
            </p:contentPart>
          </mc:Choice>
          <mc:Fallback xmlns="">
            <p:pic>
              <p:nvPicPr>
                <p:cNvPr id="410" name="Input penna 409">
                  <a:extLst>
                    <a:ext uri="{FF2B5EF4-FFF2-40B4-BE49-F238E27FC236}">
                      <a16:creationId xmlns:a16="http://schemas.microsoft.com/office/drawing/2014/main" id="{176129BF-D087-45D5-A030-90516956B320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864371" y="2338940"/>
                  <a:ext cx="16776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411" name="Input penna 410">
                  <a:extLst>
                    <a:ext uri="{FF2B5EF4-FFF2-40B4-BE49-F238E27FC236}">
                      <a16:creationId xmlns:a16="http://schemas.microsoft.com/office/drawing/2014/main" id="{5CDF998E-BAEC-4877-B55E-2A341F576ECD}"/>
                    </a:ext>
                  </a:extLst>
                </p14:cNvPr>
                <p14:cNvContentPartPr/>
                <p14:nvPr/>
              </p14:nvContentPartPr>
              <p14:xfrm>
                <a:off x="3996491" y="2295380"/>
                <a:ext cx="6840" cy="360"/>
              </p14:xfrm>
            </p:contentPart>
          </mc:Choice>
          <mc:Fallback xmlns="">
            <p:pic>
              <p:nvPicPr>
                <p:cNvPr id="411" name="Input penna 410">
                  <a:extLst>
                    <a:ext uri="{FF2B5EF4-FFF2-40B4-BE49-F238E27FC236}">
                      <a16:creationId xmlns:a16="http://schemas.microsoft.com/office/drawing/2014/main" id="{5CDF998E-BAEC-4877-B55E-2A341F576ECD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987491" y="2286380"/>
                  <a:ext cx="24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412" name="Input penna 411">
                  <a:extLst>
                    <a:ext uri="{FF2B5EF4-FFF2-40B4-BE49-F238E27FC236}">
                      <a16:creationId xmlns:a16="http://schemas.microsoft.com/office/drawing/2014/main" id="{257F40FD-E87C-422B-9AF2-1593B9265626}"/>
                    </a:ext>
                  </a:extLst>
                </p14:cNvPr>
                <p14:cNvContentPartPr/>
                <p14:nvPr/>
              </p14:nvContentPartPr>
              <p14:xfrm>
                <a:off x="4095491" y="2264420"/>
                <a:ext cx="110880" cy="215280"/>
              </p14:xfrm>
            </p:contentPart>
          </mc:Choice>
          <mc:Fallback xmlns="">
            <p:pic>
              <p:nvPicPr>
                <p:cNvPr id="412" name="Input penna 411">
                  <a:extLst>
                    <a:ext uri="{FF2B5EF4-FFF2-40B4-BE49-F238E27FC236}">
                      <a16:creationId xmlns:a16="http://schemas.microsoft.com/office/drawing/2014/main" id="{257F40FD-E87C-422B-9AF2-1593B9265626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4086491" y="2255420"/>
                  <a:ext cx="128520" cy="23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413" name="Input penna 412">
                  <a:extLst>
                    <a:ext uri="{FF2B5EF4-FFF2-40B4-BE49-F238E27FC236}">
                      <a16:creationId xmlns:a16="http://schemas.microsoft.com/office/drawing/2014/main" id="{40231487-D9AE-4316-B1D0-5027E2D4DDB9}"/>
                    </a:ext>
                  </a:extLst>
                </p14:cNvPr>
                <p14:cNvContentPartPr/>
                <p14:nvPr/>
              </p14:nvContentPartPr>
              <p14:xfrm>
                <a:off x="4090451" y="2325980"/>
                <a:ext cx="271800" cy="96480"/>
              </p14:xfrm>
            </p:contentPart>
          </mc:Choice>
          <mc:Fallback xmlns="">
            <p:pic>
              <p:nvPicPr>
                <p:cNvPr id="413" name="Input penna 412">
                  <a:extLst>
                    <a:ext uri="{FF2B5EF4-FFF2-40B4-BE49-F238E27FC236}">
                      <a16:creationId xmlns:a16="http://schemas.microsoft.com/office/drawing/2014/main" id="{40231487-D9AE-4316-B1D0-5027E2D4DDB9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4081451" y="2317340"/>
                  <a:ext cx="28944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414" name="Input penna 413">
                  <a:extLst>
                    <a:ext uri="{FF2B5EF4-FFF2-40B4-BE49-F238E27FC236}">
                      <a16:creationId xmlns:a16="http://schemas.microsoft.com/office/drawing/2014/main" id="{8E703838-1660-4466-91BA-5925F9BA0658}"/>
                    </a:ext>
                  </a:extLst>
                </p14:cNvPr>
                <p14:cNvContentPartPr/>
                <p14:nvPr/>
              </p14:nvContentPartPr>
              <p14:xfrm>
                <a:off x="4541891" y="2241380"/>
                <a:ext cx="534960" cy="173880"/>
              </p14:xfrm>
            </p:contentPart>
          </mc:Choice>
          <mc:Fallback xmlns="">
            <p:pic>
              <p:nvPicPr>
                <p:cNvPr id="414" name="Input penna 413">
                  <a:extLst>
                    <a:ext uri="{FF2B5EF4-FFF2-40B4-BE49-F238E27FC236}">
                      <a16:creationId xmlns:a16="http://schemas.microsoft.com/office/drawing/2014/main" id="{8E703838-1660-4466-91BA-5925F9BA0658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4532891" y="2232380"/>
                  <a:ext cx="55260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415" name="Input penna 414">
                  <a:extLst>
                    <a:ext uri="{FF2B5EF4-FFF2-40B4-BE49-F238E27FC236}">
                      <a16:creationId xmlns:a16="http://schemas.microsoft.com/office/drawing/2014/main" id="{8630AE13-548F-428B-8E55-FBC9F0C843B6}"/>
                    </a:ext>
                  </a:extLst>
                </p14:cNvPr>
                <p14:cNvContentPartPr/>
                <p14:nvPr/>
              </p14:nvContentPartPr>
              <p14:xfrm>
                <a:off x="5152451" y="2286020"/>
                <a:ext cx="114480" cy="120600"/>
              </p14:xfrm>
            </p:contentPart>
          </mc:Choice>
          <mc:Fallback xmlns="">
            <p:pic>
              <p:nvPicPr>
                <p:cNvPr id="415" name="Input penna 414">
                  <a:extLst>
                    <a:ext uri="{FF2B5EF4-FFF2-40B4-BE49-F238E27FC236}">
                      <a16:creationId xmlns:a16="http://schemas.microsoft.com/office/drawing/2014/main" id="{8630AE13-548F-428B-8E55-FBC9F0C843B6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143811" y="2277380"/>
                  <a:ext cx="13212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416" name="Input penna 415">
                  <a:extLst>
                    <a:ext uri="{FF2B5EF4-FFF2-40B4-BE49-F238E27FC236}">
                      <a16:creationId xmlns:a16="http://schemas.microsoft.com/office/drawing/2014/main" id="{E907970E-9381-4E0C-AB27-DFEEDE80BBC5}"/>
                    </a:ext>
                  </a:extLst>
                </p14:cNvPr>
                <p14:cNvContentPartPr/>
                <p14:nvPr/>
              </p14:nvContentPartPr>
              <p14:xfrm>
                <a:off x="5337851" y="2286380"/>
                <a:ext cx="251640" cy="103320"/>
              </p14:xfrm>
            </p:contentPart>
          </mc:Choice>
          <mc:Fallback xmlns="">
            <p:pic>
              <p:nvPicPr>
                <p:cNvPr id="416" name="Input penna 415">
                  <a:extLst>
                    <a:ext uri="{FF2B5EF4-FFF2-40B4-BE49-F238E27FC236}">
                      <a16:creationId xmlns:a16="http://schemas.microsoft.com/office/drawing/2014/main" id="{E907970E-9381-4E0C-AB27-DFEEDE80BBC5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5329211" y="2277380"/>
                  <a:ext cx="26928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417" name="Input penna 416">
                  <a:extLst>
                    <a:ext uri="{FF2B5EF4-FFF2-40B4-BE49-F238E27FC236}">
                      <a16:creationId xmlns:a16="http://schemas.microsoft.com/office/drawing/2014/main" id="{100432E8-A02E-4B15-B129-DF2551AA5E90}"/>
                    </a:ext>
                  </a:extLst>
                </p14:cNvPr>
                <p14:cNvContentPartPr/>
                <p14:nvPr/>
              </p14:nvContentPartPr>
              <p14:xfrm>
                <a:off x="5566451" y="2200340"/>
                <a:ext cx="23040" cy="360"/>
              </p14:xfrm>
            </p:contentPart>
          </mc:Choice>
          <mc:Fallback xmlns="">
            <p:pic>
              <p:nvPicPr>
                <p:cNvPr id="417" name="Input penna 416">
                  <a:extLst>
                    <a:ext uri="{FF2B5EF4-FFF2-40B4-BE49-F238E27FC236}">
                      <a16:creationId xmlns:a16="http://schemas.microsoft.com/office/drawing/2014/main" id="{100432E8-A02E-4B15-B129-DF2551AA5E90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5557451" y="2191700"/>
                  <a:ext cx="40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419" name="Input penna 418">
                  <a:extLst>
                    <a:ext uri="{FF2B5EF4-FFF2-40B4-BE49-F238E27FC236}">
                      <a16:creationId xmlns:a16="http://schemas.microsoft.com/office/drawing/2014/main" id="{BCD7FEAA-543F-47E4-B9CC-13A56970D081}"/>
                    </a:ext>
                  </a:extLst>
                </p14:cNvPr>
                <p14:cNvContentPartPr/>
                <p14:nvPr/>
              </p14:nvContentPartPr>
              <p14:xfrm>
                <a:off x="5651411" y="2250740"/>
                <a:ext cx="28440" cy="147600"/>
              </p14:xfrm>
            </p:contentPart>
          </mc:Choice>
          <mc:Fallback xmlns="">
            <p:pic>
              <p:nvPicPr>
                <p:cNvPr id="419" name="Input penna 418">
                  <a:extLst>
                    <a:ext uri="{FF2B5EF4-FFF2-40B4-BE49-F238E27FC236}">
                      <a16:creationId xmlns:a16="http://schemas.microsoft.com/office/drawing/2014/main" id="{BCD7FEAA-543F-47E4-B9CC-13A56970D081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642411" y="2241740"/>
                  <a:ext cx="4608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420" name="Input penna 419">
                  <a:extLst>
                    <a:ext uri="{FF2B5EF4-FFF2-40B4-BE49-F238E27FC236}">
                      <a16:creationId xmlns:a16="http://schemas.microsoft.com/office/drawing/2014/main" id="{C5D0C49C-8134-41A7-9D73-0D08A9A361D8}"/>
                    </a:ext>
                  </a:extLst>
                </p14:cNvPr>
                <p14:cNvContentPartPr/>
                <p14:nvPr/>
              </p14:nvContentPartPr>
              <p14:xfrm>
                <a:off x="5628371" y="2293580"/>
                <a:ext cx="314280" cy="114120"/>
              </p14:xfrm>
            </p:contentPart>
          </mc:Choice>
          <mc:Fallback xmlns="">
            <p:pic>
              <p:nvPicPr>
                <p:cNvPr id="420" name="Input penna 419">
                  <a:extLst>
                    <a:ext uri="{FF2B5EF4-FFF2-40B4-BE49-F238E27FC236}">
                      <a16:creationId xmlns:a16="http://schemas.microsoft.com/office/drawing/2014/main" id="{C5D0C49C-8134-41A7-9D73-0D08A9A361D8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619371" y="2284580"/>
                  <a:ext cx="33192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421" name="Input penna 420">
                  <a:extLst>
                    <a:ext uri="{FF2B5EF4-FFF2-40B4-BE49-F238E27FC236}">
                      <a16:creationId xmlns:a16="http://schemas.microsoft.com/office/drawing/2014/main" id="{74459740-3D74-482E-9623-52847E8F162E}"/>
                    </a:ext>
                  </a:extLst>
                </p14:cNvPr>
                <p14:cNvContentPartPr/>
                <p14:nvPr/>
              </p14:nvContentPartPr>
              <p14:xfrm>
                <a:off x="5982971" y="2287100"/>
                <a:ext cx="142200" cy="98640"/>
              </p14:xfrm>
            </p:contentPart>
          </mc:Choice>
          <mc:Fallback xmlns="">
            <p:pic>
              <p:nvPicPr>
                <p:cNvPr id="421" name="Input penna 420">
                  <a:extLst>
                    <a:ext uri="{FF2B5EF4-FFF2-40B4-BE49-F238E27FC236}">
                      <a16:creationId xmlns:a16="http://schemas.microsoft.com/office/drawing/2014/main" id="{74459740-3D74-482E-9623-52847E8F162E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5974331" y="2278460"/>
                  <a:ext cx="15984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422" name="Input penna 421">
                  <a:extLst>
                    <a:ext uri="{FF2B5EF4-FFF2-40B4-BE49-F238E27FC236}">
                      <a16:creationId xmlns:a16="http://schemas.microsoft.com/office/drawing/2014/main" id="{FEE77AC8-07FC-4DBD-BBDA-B6C41B4DF922}"/>
                    </a:ext>
                  </a:extLst>
                </p14:cNvPr>
                <p14:cNvContentPartPr/>
                <p14:nvPr/>
              </p14:nvContentPartPr>
              <p14:xfrm>
                <a:off x="6128771" y="2224460"/>
                <a:ext cx="1800" cy="360"/>
              </p14:xfrm>
            </p:contentPart>
          </mc:Choice>
          <mc:Fallback xmlns="">
            <p:pic>
              <p:nvPicPr>
                <p:cNvPr id="422" name="Input penna 421">
                  <a:extLst>
                    <a:ext uri="{FF2B5EF4-FFF2-40B4-BE49-F238E27FC236}">
                      <a16:creationId xmlns:a16="http://schemas.microsoft.com/office/drawing/2014/main" id="{FEE77AC8-07FC-4DBD-BBDA-B6C41B4DF922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119771" y="2215460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423" name="Input penna 422">
                  <a:extLst>
                    <a:ext uri="{FF2B5EF4-FFF2-40B4-BE49-F238E27FC236}">
                      <a16:creationId xmlns:a16="http://schemas.microsoft.com/office/drawing/2014/main" id="{AA0C66CA-D7B1-483B-AE85-1C8DFD979684}"/>
                    </a:ext>
                  </a:extLst>
                </p14:cNvPr>
                <p14:cNvContentPartPr/>
                <p14:nvPr/>
              </p14:nvContentPartPr>
              <p14:xfrm>
                <a:off x="6190691" y="2316980"/>
                <a:ext cx="105120" cy="105480"/>
              </p14:xfrm>
            </p:contentPart>
          </mc:Choice>
          <mc:Fallback xmlns="">
            <p:pic>
              <p:nvPicPr>
                <p:cNvPr id="423" name="Input penna 422">
                  <a:extLst>
                    <a:ext uri="{FF2B5EF4-FFF2-40B4-BE49-F238E27FC236}">
                      <a16:creationId xmlns:a16="http://schemas.microsoft.com/office/drawing/2014/main" id="{AA0C66CA-D7B1-483B-AE85-1C8DFD979684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6182051" y="2307980"/>
                  <a:ext cx="122760" cy="123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1" name="Gruppo 440">
            <a:extLst>
              <a:ext uri="{FF2B5EF4-FFF2-40B4-BE49-F238E27FC236}">
                <a16:creationId xmlns:a16="http://schemas.microsoft.com/office/drawing/2014/main" id="{FE8A23C1-72CF-4A89-8D72-33CD76E80CA3}"/>
              </a:ext>
            </a:extLst>
          </p:cNvPr>
          <p:cNvGrpSpPr/>
          <p:nvPr/>
        </p:nvGrpSpPr>
        <p:grpSpPr>
          <a:xfrm>
            <a:off x="4359371" y="2573300"/>
            <a:ext cx="1154160" cy="281160"/>
            <a:chOff x="4359371" y="2573300"/>
            <a:chExt cx="1154160" cy="281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430" name="Input penna 429">
                  <a:extLst>
                    <a:ext uri="{FF2B5EF4-FFF2-40B4-BE49-F238E27FC236}">
                      <a16:creationId xmlns:a16="http://schemas.microsoft.com/office/drawing/2014/main" id="{275EC657-A0A1-41DD-9D6E-93213C1BA86F}"/>
                    </a:ext>
                  </a:extLst>
                </p14:cNvPr>
                <p14:cNvContentPartPr/>
                <p14:nvPr/>
              </p14:nvContentPartPr>
              <p14:xfrm>
                <a:off x="4359371" y="2632340"/>
                <a:ext cx="123120" cy="217440"/>
              </p14:xfrm>
            </p:contentPart>
          </mc:Choice>
          <mc:Fallback xmlns="">
            <p:pic>
              <p:nvPicPr>
                <p:cNvPr id="430" name="Input penna 429">
                  <a:extLst>
                    <a:ext uri="{FF2B5EF4-FFF2-40B4-BE49-F238E27FC236}">
                      <a16:creationId xmlns:a16="http://schemas.microsoft.com/office/drawing/2014/main" id="{275EC657-A0A1-41DD-9D6E-93213C1BA86F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4350731" y="2623340"/>
                  <a:ext cx="14076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431" name="Input penna 430">
                  <a:extLst>
                    <a:ext uri="{FF2B5EF4-FFF2-40B4-BE49-F238E27FC236}">
                      <a16:creationId xmlns:a16="http://schemas.microsoft.com/office/drawing/2014/main" id="{78908D29-069B-4D30-9BFB-6F22E17325FE}"/>
                    </a:ext>
                  </a:extLst>
                </p14:cNvPr>
                <p14:cNvContentPartPr/>
                <p14:nvPr/>
              </p14:nvContentPartPr>
              <p14:xfrm>
                <a:off x="4459811" y="2650340"/>
                <a:ext cx="60120" cy="185040"/>
              </p14:xfrm>
            </p:contentPart>
          </mc:Choice>
          <mc:Fallback xmlns="">
            <p:pic>
              <p:nvPicPr>
                <p:cNvPr id="431" name="Input penna 430">
                  <a:extLst>
                    <a:ext uri="{FF2B5EF4-FFF2-40B4-BE49-F238E27FC236}">
                      <a16:creationId xmlns:a16="http://schemas.microsoft.com/office/drawing/2014/main" id="{78908D29-069B-4D30-9BFB-6F22E17325FE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4450811" y="2641700"/>
                  <a:ext cx="7776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432" name="Input penna 431">
                  <a:extLst>
                    <a:ext uri="{FF2B5EF4-FFF2-40B4-BE49-F238E27FC236}">
                      <a16:creationId xmlns:a16="http://schemas.microsoft.com/office/drawing/2014/main" id="{E6ECA3E9-2CDB-41A7-8F50-E6C9C75FBEE0}"/>
                    </a:ext>
                  </a:extLst>
                </p14:cNvPr>
                <p14:cNvContentPartPr/>
                <p14:nvPr/>
              </p14:nvContentPartPr>
              <p14:xfrm>
                <a:off x="4402571" y="2749700"/>
                <a:ext cx="117000" cy="18720"/>
              </p14:xfrm>
            </p:contentPart>
          </mc:Choice>
          <mc:Fallback xmlns="">
            <p:pic>
              <p:nvPicPr>
                <p:cNvPr id="432" name="Input penna 431">
                  <a:extLst>
                    <a:ext uri="{FF2B5EF4-FFF2-40B4-BE49-F238E27FC236}">
                      <a16:creationId xmlns:a16="http://schemas.microsoft.com/office/drawing/2014/main" id="{E6ECA3E9-2CDB-41A7-8F50-E6C9C75FBEE0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4393571" y="2741060"/>
                  <a:ext cx="13464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433" name="Input penna 432">
                  <a:extLst>
                    <a:ext uri="{FF2B5EF4-FFF2-40B4-BE49-F238E27FC236}">
                      <a16:creationId xmlns:a16="http://schemas.microsoft.com/office/drawing/2014/main" id="{78198E55-6D7A-42A6-87DB-AB922670C4C5}"/>
                    </a:ext>
                  </a:extLst>
                </p14:cNvPr>
                <p14:cNvContentPartPr/>
                <p14:nvPr/>
              </p14:nvContentPartPr>
              <p14:xfrm>
                <a:off x="4641251" y="2727020"/>
                <a:ext cx="6840" cy="127440"/>
              </p14:xfrm>
            </p:contentPart>
          </mc:Choice>
          <mc:Fallback xmlns="">
            <p:pic>
              <p:nvPicPr>
                <p:cNvPr id="433" name="Input penna 432">
                  <a:extLst>
                    <a:ext uri="{FF2B5EF4-FFF2-40B4-BE49-F238E27FC236}">
                      <a16:creationId xmlns:a16="http://schemas.microsoft.com/office/drawing/2014/main" id="{78198E55-6D7A-42A6-87DB-AB922670C4C5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4632251" y="2718020"/>
                  <a:ext cx="2448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434" name="Input penna 433">
                  <a:extLst>
                    <a:ext uri="{FF2B5EF4-FFF2-40B4-BE49-F238E27FC236}">
                      <a16:creationId xmlns:a16="http://schemas.microsoft.com/office/drawing/2014/main" id="{006F2FAF-F016-4E33-A39E-6930FEF881AA}"/>
                    </a:ext>
                  </a:extLst>
                </p14:cNvPr>
                <p14:cNvContentPartPr/>
                <p14:nvPr/>
              </p14:nvContentPartPr>
              <p14:xfrm>
                <a:off x="4636211" y="2597780"/>
                <a:ext cx="5400" cy="5040"/>
              </p14:xfrm>
            </p:contentPart>
          </mc:Choice>
          <mc:Fallback xmlns="">
            <p:pic>
              <p:nvPicPr>
                <p:cNvPr id="434" name="Input penna 433">
                  <a:extLst>
                    <a:ext uri="{FF2B5EF4-FFF2-40B4-BE49-F238E27FC236}">
                      <a16:creationId xmlns:a16="http://schemas.microsoft.com/office/drawing/2014/main" id="{006F2FAF-F016-4E33-A39E-6930FEF881AA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4627211" y="2589140"/>
                  <a:ext cx="2304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435" name="Input penna 434">
                  <a:extLst>
                    <a:ext uri="{FF2B5EF4-FFF2-40B4-BE49-F238E27FC236}">
                      <a16:creationId xmlns:a16="http://schemas.microsoft.com/office/drawing/2014/main" id="{2DFD07D9-941E-4990-83A8-2513BC6E8BDA}"/>
                    </a:ext>
                  </a:extLst>
                </p14:cNvPr>
                <p14:cNvContentPartPr/>
                <p14:nvPr/>
              </p14:nvContentPartPr>
              <p14:xfrm>
                <a:off x="4718651" y="2626940"/>
                <a:ext cx="231120" cy="227160"/>
              </p14:xfrm>
            </p:contentPart>
          </mc:Choice>
          <mc:Fallback xmlns="">
            <p:pic>
              <p:nvPicPr>
                <p:cNvPr id="435" name="Input penna 434">
                  <a:extLst>
                    <a:ext uri="{FF2B5EF4-FFF2-40B4-BE49-F238E27FC236}">
                      <a16:creationId xmlns:a16="http://schemas.microsoft.com/office/drawing/2014/main" id="{2DFD07D9-941E-4990-83A8-2513BC6E8BDA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4709651" y="2617940"/>
                  <a:ext cx="24876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436" name="Input penna 435">
                  <a:extLst>
                    <a:ext uri="{FF2B5EF4-FFF2-40B4-BE49-F238E27FC236}">
                      <a16:creationId xmlns:a16="http://schemas.microsoft.com/office/drawing/2014/main" id="{6628EBD5-3AB8-48CE-8278-EBAC33A179E5}"/>
                    </a:ext>
                  </a:extLst>
                </p14:cNvPr>
                <p14:cNvContentPartPr/>
                <p14:nvPr/>
              </p14:nvContentPartPr>
              <p14:xfrm>
                <a:off x="4916651" y="2712260"/>
                <a:ext cx="91800" cy="8280"/>
              </p14:xfrm>
            </p:contentPart>
          </mc:Choice>
          <mc:Fallback xmlns="">
            <p:pic>
              <p:nvPicPr>
                <p:cNvPr id="436" name="Input penna 435">
                  <a:extLst>
                    <a:ext uri="{FF2B5EF4-FFF2-40B4-BE49-F238E27FC236}">
                      <a16:creationId xmlns:a16="http://schemas.microsoft.com/office/drawing/2014/main" id="{6628EBD5-3AB8-48CE-8278-EBAC33A179E5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4907651" y="2703260"/>
                  <a:ext cx="10944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437" name="Input penna 436">
                  <a:extLst>
                    <a:ext uri="{FF2B5EF4-FFF2-40B4-BE49-F238E27FC236}">
                      <a16:creationId xmlns:a16="http://schemas.microsoft.com/office/drawing/2014/main" id="{ED68D0E6-558B-41AB-A58F-803BFD9A4595}"/>
                    </a:ext>
                  </a:extLst>
                </p14:cNvPr>
                <p14:cNvContentPartPr/>
                <p14:nvPr/>
              </p14:nvContentPartPr>
              <p14:xfrm>
                <a:off x="5085491" y="2724860"/>
                <a:ext cx="24480" cy="106200"/>
              </p14:xfrm>
            </p:contentPart>
          </mc:Choice>
          <mc:Fallback xmlns="">
            <p:pic>
              <p:nvPicPr>
                <p:cNvPr id="437" name="Input penna 436">
                  <a:extLst>
                    <a:ext uri="{FF2B5EF4-FFF2-40B4-BE49-F238E27FC236}">
                      <a16:creationId xmlns:a16="http://schemas.microsoft.com/office/drawing/2014/main" id="{ED68D0E6-558B-41AB-A58F-803BFD9A4595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5076491" y="2715860"/>
                  <a:ext cx="4212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438" name="Input penna 437">
                  <a:extLst>
                    <a:ext uri="{FF2B5EF4-FFF2-40B4-BE49-F238E27FC236}">
                      <a16:creationId xmlns:a16="http://schemas.microsoft.com/office/drawing/2014/main" id="{893DB314-6EDC-44BF-A6C2-E265292AB7AE}"/>
                    </a:ext>
                  </a:extLst>
                </p14:cNvPr>
                <p14:cNvContentPartPr/>
                <p14:nvPr/>
              </p14:nvContentPartPr>
              <p14:xfrm>
                <a:off x="5089091" y="2618300"/>
                <a:ext cx="360" cy="38160"/>
              </p14:xfrm>
            </p:contentPart>
          </mc:Choice>
          <mc:Fallback xmlns="">
            <p:pic>
              <p:nvPicPr>
                <p:cNvPr id="438" name="Input penna 437">
                  <a:extLst>
                    <a:ext uri="{FF2B5EF4-FFF2-40B4-BE49-F238E27FC236}">
                      <a16:creationId xmlns:a16="http://schemas.microsoft.com/office/drawing/2014/main" id="{893DB314-6EDC-44BF-A6C2-E265292AB7AE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5080451" y="2609660"/>
                  <a:ext cx="1800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439" name="Input penna 438">
                  <a:extLst>
                    <a:ext uri="{FF2B5EF4-FFF2-40B4-BE49-F238E27FC236}">
                      <a16:creationId xmlns:a16="http://schemas.microsoft.com/office/drawing/2014/main" id="{926B1EE2-5414-405F-B63D-CEA39917AF2C}"/>
                    </a:ext>
                  </a:extLst>
                </p14:cNvPr>
                <p14:cNvContentPartPr/>
                <p14:nvPr/>
              </p14:nvContentPartPr>
              <p14:xfrm>
                <a:off x="5286731" y="2573300"/>
                <a:ext cx="219240" cy="226080"/>
              </p14:xfrm>
            </p:contentPart>
          </mc:Choice>
          <mc:Fallback xmlns="">
            <p:pic>
              <p:nvPicPr>
                <p:cNvPr id="439" name="Input penna 438">
                  <a:extLst>
                    <a:ext uri="{FF2B5EF4-FFF2-40B4-BE49-F238E27FC236}">
                      <a16:creationId xmlns:a16="http://schemas.microsoft.com/office/drawing/2014/main" id="{926B1EE2-5414-405F-B63D-CEA39917AF2C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5277731" y="2564300"/>
                  <a:ext cx="236880" cy="24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440" name="Input penna 439">
                  <a:extLst>
                    <a:ext uri="{FF2B5EF4-FFF2-40B4-BE49-F238E27FC236}">
                      <a16:creationId xmlns:a16="http://schemas.microsoft.com/office/drawing/2014/main" id="{652F60CF-348C-40C2-9266-240ACB131D95}"/>
                    </a:ext>
                  </a:extLst>
                </p14:cNvPr>
                <p14:cNvContentPartPr/>
                <p14:nvPr/>
              </p14:nvContentPartPr>
              <p14:xfrm>
                <a:off x="5510651" y="2618300"/>
                <a:ext cx="2880" cy="6120"/>
              </p14:xfrm>
            </p:contentPart>
          </mc:Choice>
          <mc:Fallback xmlns="">
            <p:pic>
              <p:nvPicPr>
                <p:cNvPr id="440" name="Input penna 439">
                  <a:extLst>
                    <a:ext uri="{FF2B5EF4-FFF2-40B4-BE49-F238E27FC236}">
                      <a16:creationId xmlns:a16="http://schemas.microsoft.com/office/drawing/2014/main" id="{652F60CF-348C-40C2-9266-240ACB131D95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5501651" y="2609660"/>
                  <a:ext cx="20520" cy="23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8" name="Gruppo 447">
            <a:extLst>
              <a:ext uri="{FF2B5EF4-FFF2-40B4-BE49-F238E27FC236}">
                <a16:creationId xmlns:a16="http://schemas.microsoft.com/office/drawing/2014/main" id="{E44A492F-F22B-48A7-93EE-D855863F7784}"/>
              </a:ext>
            </a:extLst>
          </p:cNvPr>
          <p:cNvGrpSpPr/>
          <p:nvPr/>
        </p:nvGrpSpPr>
        <p:grpSpPr>
          <a:xfrm>
            <a:off x="5701811" y="2562500"/>
            <a:ext cx="735840" cy="255240"/>
            <a:chOff x="5701811" y="2562500"/>
            <a:chExt cx="735840" cy="25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442" name="Input penna 441">
                  <a:extLst>
                    <a:ext uri="{FF2B5EF4-FFF2-40B4-BE49-F238E27FC236}">
                      <a16:creationId xmlns:a16="http://schemas.microsoft.com/office/drawing/2014/main" id="{DBD6338E-4204-4482-B723-A33A73ACF8D9}"/>
                    </a:ext>
                  </a:extLst>
                </p14:cNvPr>
                <p14:cNvContentPartPr/>
                <p14:nvPr/>
              </p14:nvContentPartPr>
              <p14:xfrm>
                <a:off x="5701811" y="2652860"/>
                <a:ext cx="75960" cy="142560"/>
              </p14:xfrm>
            </p:contentPart>
          </mc:Choice>
          <mc:Fallback xmlns="">
            <p:pic>
              <p:nvPicPr>
                <p:cNvPr id="442" name="Input penna 441">
                  <a:extLst>
                    <a:ext uri="{FF2B5EF4-FFF2-40B4-BE49-F238E27FC236}">
                      <a16:creationId xmlns:a16="http://schemas.microsoft.com/office/drawing/2014/main" id="{DBD6338E-4204-4482-B723-A33A73ACF8D9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5693171" y="2643860"/>
                  <a:ext cx="9360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443" name="Input penna 442">
                  <a:extLst>
                    <a:ext uri="{FF2B5EF4-FFF2-40B4-BE49-F238E27FC236}">
                      <a16:creationId xmlns:a16="http://schemas.microsoft.com/office/drawing/2014/main" id="{F2B8E21F-A205-4EB7-B35A-069F26CC33D6}"/>
                    </a:ext>
                  </a:extLst>
                </p14:cNvPr>
                <p14:cNvContentPartPr/>
                <p14:nvPr/>
              </p14:nvContentPartPr>
              <p14:xfrm>
                <a:off x="5878571" y="2562500"/>
                <a:ext cx="65160" cy="239400"/>
              </p14:xfrm>
            </p:contentPart>
          </mc:Choice>
          <mc:Fallback xmlns="">
            <p:pic>
              <p:nvPicPr>
                <p:cNvPr id="443" name="Input penna 442">
                  <a:extLst>
                    <a:ext uri="{FF2B5EF4-FFF2-40B4-BE49-F238E27FC236}">
                      <a16:creationId xmlns:a16="http://schemas.microsoft.com/office/drawing/2014/main" id="{F2B8E21F-A205-4EB7-B35A-069F26CC33D6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5869571" y="2553500"/>
                  <a:ext cx="82800" cy="25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444" name="Input penna 443">
                  <a:extLst>
                    <a:ext uri="{FF2B5EF4-FFF2-40B4-BE49-F238E27FC236}">
                      <a16:creationId xmlns:a16="http://schemas.microsoft.com/office/drawing/2014/main" id="{FE6761BB-5E0C-4E21-B201-118506AF2901}"/>
                    </a:ext>
                  </a:extLst>
                </p14:cNvPr>
                <p14:cNvContentPartPr/>
                <p14:nvPr/>
              </p14:nvContentPartPr>
              <p14:xfrm>
                <a:off x="5860931" y="2690300"/>
                <a:ext cx="167760" cy="1440"/>
              </p14:xfrm>
            </p:contentPart>
          </mc:Choice>
          <mc:Fallback xmlns="">
            <p:pic>
              <p:nvPicPr>
                <p:cNvPr id="444" name="Input penna 443">
                  <a:extLst>
                    <a:ext uri="{FF2B5EF4-FFF2-40B4-BE49-F238E27FC236}">
                      <a16:creationId xmlns:a16="http://schemas.microsoft.com/office/drawing/2014/main" id="{FE6761BB-5E0C-4E21-B201-118506AF2901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5851931" y="2681660"/>
                  <a:ext cx="1854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445" name="Input penna 444">
                  <a:extLst>
                    <a:ext uri="{FF2B5EF4-FFF2-40B4-BE49-F238E27FC236}">
                      <a16:creationId xmlns:a16="http://schemas.microsoft.com/office/drawing/2014/main" id="{72987953-DCF5-4280-A1BD-AB2E3A9C54FB}"/>
                    </a:ext>
                  </a:extLst>
                </p14:cNvPr>
                <p14:cNvContentPartPr/>
                <p14:nvPr/>
              </p14:nvContentPartPr>
              <p14:xfrm>
                <a:off x="5986571" y="2606060"/>
                <a:ext cx="284760" cy="211680"/>
              </p14:xfrm>
            </p:contentPart>
          </mc:Choice>
          <mc:Fallback xmlns="">
            <p:pic>
              <p:nvPicPr>
                <p:cNvPr id="445" name="Input penna 444">
                  <a:extLst>
                    <a:ext uri="{FF2B5EF4-FFF2-40B4-BE49-F238E27FC236}">
                      <a16:creationId xmlns:a16="http://schemas.microsoft.com/office/drawing/2014/main" id="{72987953-DCF5-4280-A1BD-AB2E3A9C54FB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5977571" y="2597060"/>
                  <a:ext cx="302400" cy="22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446" name="Input penna 445">
                  <a:extLst>
                    <a:ext uri="{FF2B5EF4-FFF2-40B4-BE49-F238E27FC236}">
                      <a16:creationId xmlns:a16="http://schemas.microsoft.com/office/drawing/2014/main" id="{890AAF9E-5230-4042-89BB-09E7AF4591F5}"/>
                    </a:ext>
                  </a:extLst>
                </p14:cNvPr>
                <p14:cNvContentPartPr/>
                <p14:nvPr/>
              </p14:nvContentPartPr>
              <p14:xfrm>
                <a:off x="6202211" y="2685980"/>
                <a:ext cx="142560" cy="9360"/>
              </p14:xfrm>
            </p:contentPart>
          </mc:Choice>
          <mc:Fallback xmlns="">
            <p:pic>
              <p:nvPicPr>
                <p:cNvPr id="446" name="Input penna 445">
                  <a:extLst>
                    <a:ext uri="{FF2B5EF4-FFF2-40B4-BE49-F238E27FC236}">
                      <a16:creationId xmlns:a16="http://schemas.microsoft.com/office/drawing/2014/main" id="{890AAF9E-5230-4042-89BB-09E7AF4591F5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6193571" y="2677340"/>
                  <a:ext cx="1602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447" name="Input penna 446">
                  <a:extLst>
                    <a:ext uri="{FF2B5EF4-FFF2-40B4-BE49-F238E27FC236}">
                      <a16:creationId xmlns:a16="http://schemas.microsoft.com/office/drawing/2014/main" id="{AAAE7331-148A-4503-98B0-97C456584BE3}"/>
                    </a:ext>
                  </a:extLst>
                </p14:cNvPr>
                <p14:cNvContentPartPr/>
                <p14:nvPr/>
              </p14:nvContentPartPr>
              <p14:xfrm>
                <a:off x="6336851" y="2689220"/>
                <a:ext cx="100800" cy="105840"/>
              </p14:xfrm>
            </p:contentPart>
          </mc:Choice>
          <mc:Fallback xmlns="">
            <p:pic>
              <p:nvPicPr>
                <p:cNvPr id="447" name="Input penna 446">
                  <a:extLst>
                    <a:ext uri="{FF2B5EF4-FFF2-40B4-BE49-F238E27FC236}">
                      <a16:creationId xmlns:a16="http://schemas.microsoft.com/office/drawing/2014/main" id="{AAAE7331-148A-4503-98B0-97C456584BE3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6327851" y="2680580"/>
                  <a:ext cx="118440" cy="123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6" name="Gruppo 465">
            <a:extLst>
              <a:ext uri="{FF2B5EF4-FFF2-40B4-BE49-F238E27FC236}">
                <a16:creationId xmlns:a16="http://schemas.microsoft.com/office/drawing/2014/main" id="{46B515BC-87D4-4E82-A31B-D39C7CE22C57}"/>
              </a:ext>
            </a:extLst>
          </p:cNvPr>
          <p:cNvGrpSpPr/>
          <p:nvPr/>
        </p:nvGrpSpPr>
        <p:grpSpPr>
          <a:xfrm>
            <a:off x="1388291" y="3260540"/>
            <a:ext cx="711000" cy="236520"/>
            <a:chOff x="1388291" y="3260540"/>
            <a:chExt cx="711000" cy="236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449" name="Input penna 448">
                  <a:extLst>
                    <a:ext uri="{FF2B5EF4-FFF2-40B4-BE49-F238E27FC236}">
                      <a16:creationId xmlns:a16="http://schemas.microsoft.com/office/drawing/2014/main" id="{7D8C9B72-0980-4E67-B68F-45C30D47E3FD}"/>
                    </a:ext>
                  </a:extLst>
                </p14:cNvPr>
                <p14:cNvContentPartPr/>
                <p14:nvPr/>
              </p14:nvContentPartPr>
              <p14:xfrm>
                <a:off x="1391891" y="3292220"/>
                <a:ext cx="14400" cy="140040"/>
              </p14:xfrm>
            </p:contentPart>
          </mc:Choice>
          <mc:Fallback xmlns="">
            <p:pic>
              <p:nvPicPr>
                <p:cNvPr id="449" name="Input penna 448">
                  <a:extLst>
                    <a:ext uri="{FF2B5EF4-FFF2-40B4-BE49-F238E27FC236}">
                      <a16:creationId xmlns:a16="http://schemas.microsoft.com/office/drawing/2014/main" id="{7D8C9B72-0980-4E67-B68F-45C30D47E3FD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1383251" y="3283580"/>
                  <a:ext cx="3204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450" name="Input penna 449">
                  <a:extLst>
                    <a:ext uri="{FF2B5EF4-FFF2-40B4-BE49-F238E27FC236}">
                      <a16:creationId xmlns:a16="http://schemas.microsoft.com/office/drawing/2014/main" id="{73453EDF-F317-4452-9289-92552995B30F}"/>
                    </a:ext>
                  </a:extLst>
                </p14:cNvPr>
                <p14:cNvContentPartPr/>
                <p14:nvPr/>
              </p14:nvContentPartPr>
              <p14:xfrm>
                <a:off x="1388291" y="3297620"/>
                <a:ext cx="181800" cy="147240"/>
              </p14:xfrm>
            </p:contentPart>
          </mc:Choice>
          <mc:Fallback xmlns="">
            <p:pic>
              <p:nvPicPr>
                <p:cNvPr id="450" name="Input penna 449">
                  <a:extLst>
                    <a:ext uri="{FF2B5EF4-FFF2-40B4-BE49-F238E27FC236}">
                      <a16:creationId xmlns:a16="http://schemas.microsoft.com/office/drawing/2014/main" id="{73453EDF-F317-4452-9289-92552995B30F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379291" y="3288620"/>
                  <a:ext cx="19944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451" name="Input penna 450">
                  <a:extLst>
                    <a:ext uri="{FF2B5EF4-FFF2-40B4-BE49-F238E27FC236}">
                      <a16:creationId xmlns:a16="http://schemas.microsoft.com/office/drawing/2014/main" id="{6081B26A-34BE-4F5B-86C5-D38E9FBADAEA}"/>
                    </a:ext>
                  </a:extLst>
                </p14:cNvPr>
                <p14:cNvContentPartPr/>
                <p14:nvPr/>
              </p14:nvContentPartPr>
              <p14:xfrm>
                <a:off x="1595291" y="3260540"/>
                <a:ext cx="360" cy="5040"/>
              </p14:xfrm>
            </p:contentPart>
          </mc:Choice>
          <mc:Fallback xmlns="">
            <p:pic>
              <p:nvPicPr>
                <p:cNvPr id="451" name="Input penna 450">
                  <a:extLst>
                    <a:ext uri="{FF2B5EF4-FFF2-40B4-BE49-F238E27FC236}">
                      <a16:creationId xmlns:a16="http://schemas.microsoft.com/office/drawing/2014/main" id="{6081B26A-34BE-4F5B-86C5-D38E9FBADAE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586291" y="3251540"/>
                  <a:ext cx="1800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3">
              <p14:nvContentPartPr>
                <p14:cNvPr id="452" name="Input penna 451">
                  <a:extLst>
                    <a:ext uri="{FF2B5EF4-FFF2-40B4-BE49-F238E27FC236}">
                      <a16:creationId xmlns:a16="http://schemas.microsoft.com/office/drawing/2014/main" id="{28AA033E-2940-4A66-9ED3-013779638F07}"/>
                    </a:ext>
                  </a:extLst>
                </p14:cNvPr>
                <p14:cNvContentPartPr/>
                <p14:nvPr/>
              </p14:nvContentPartPr>
              <p14:xfrm>
                <a:off x="1630571" y="3366740"/>
                <a:ext cx="172800" cy="109800"/>
              </p14:xfrm>
            </p:contentPart>
          </mc:Choice>
          <mc:Fallback xmlns="">
            <p:pic>
              <p:nvPicPr>
                <p:cNvPr id="452" name="Input penna 451">
                  <a:extLst>
                    <a:ext uri="{FF2B5EF4-FFF2-40B4-BE49-F238E27FC236}">
                      <a16:creationId xmlns:a16="http://schemas.microsoft.com/office/drawing/2014/main" id="{28AA033E-2940-4A66-9ED3-013779638F07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1621931" y="3357740"/>
                  <a:ext cx="190440" cy="12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5">
              <p14:nvContentPartPr>
                <p14:cNvPr id="453" name="Input penna 452">
                  <a:extLst>
                    <a:ext uri="{FF2B5EF4-FFF2-40B4-BE49-F238E27FC236}">
                      <a16:creationId xmlns:a16="http://schemas.microsoft.com/office/drawing/2014/main" id="{AE92434C-4F1F-4829-A210-A05A53913FCF}"/>
                    </a:ext>
                  </a:extLst>
                </p14:cNvPr>
                <p14:cNvContentPartPr/>
                <p14:nvPr/>
              </p14:nvContentPartPr>
              <p14:xfrm>
                <a:off x="1781771" y="3300500"/>
                <a:ext cx="1800" cy="8280"/>
              </p14:xfrm>
            </p:contentPart>
          </mc:Choice>
          <mc:Fallback xmlns="">
            <p:pic>
              <p:nvPicPr>
                <p:cNvPr id="453" name="Input penna 452">
                  <a:extLst>
                    <a:ext uri="{FF2B5EF4-FFF2-40B4-BE49-F238E27FC236}">
                      <a16:creationId xmlns:a16="http://schemas.microsoft.com/office/drawing/2014/main" id="{AE92434C-4F1F-4829-A210-A05A53913FCF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1772771" y="3291500"/>
                  <a:ext cx="1944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454" name="Input penna 453">
                  <a:extLst>
                    <a:ext uri="{FF2B5EF4-FFF2-40B4-BE49-F238E27FC236}">
                      <a16:creationId xmlns:a16="http://schemas.microsoft.com/office/drawing/2014/main" id="{4CCFEB4A-6A15-4850-B758-7501A8B86633}"/>
                    </a:ext>
                  </a:extLst>
                </p14:cNvPr>
                <p14:cNvContentPartPr/>
                <p14:nvPr/>
              </p14:nvContentPartPr>
              <p14:xfrm>
                <a:off x="1864211" y="3318500"/>
                <a:ext cx="97920" cy="178560"/>
              </p14:xfrm>
            </p:contentPart>
          </mc:Choice>
          <mc:Fallback xmlns="">
            <p:pic>
              <p:nvPicPr>
                <p:cNvPr id="454" name="Input penna 453">
                  <a:extLst>
                    <a:ext uri="{FF2B5EF4-FFF2-40B4-BE49-F238E27FC236}">
                      <a16:creationId xmlns:a16="http://schemas.microsoft.com/office/drawing/2014/main" id="{4CCFEB4A-6A15-4850-B758-7501A8B86633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855211" y="3309860"/>
                  <a:ext cx="115560" cy="19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455" name="Input penna 454">
                  <a:extLst>
                    <a:ext uri="{FF2B5EF4-FFF2-40B4-BE49-F238E27FC236}">
                      <a16:creationId xmlns:a16="http://schemas.microsoft.com/office/drawing/2014/main" id="{F170A61D-4504-4F8E-BA15-8786BE23FAE9}"/>
                    </a:ext>
                  </a:extLst>
                </p14:cNvPr>
                <p14:cNvContentPartPr/>
                <p14:nvPr/>
              </p14:nvContentPartPr>
              <p14:xfrm>
                <a:off x="1836131" y="3364220"/>
                <a:ext cx="263160" cy="98640"/>
              </p14:xfrm>
            </p:contentPart>
          </mc:Choice>
          <mc:Fallback xmlns="">
            <p:pic>
              <p:nvPicPr>
                <p:cNvPr id="455" name="Input penna 454">
                  <a:extLst>
                    <a:ext uri="{FF2B5EF4-FFF2-40B4-BE49-F238E27FC236}">
                      <a16:creationId xmlns:a16="http://schemas.microsoft.com/office/drawing/2014/main" id="{F170A61D-4504-4F8E-BA15-8786BE23FAE9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827491" y="3355580"/>
                  <a:ext cx="280800" cy="116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5" name="Gruppo 464">
            <a:extLst>
              <a:ext uri="{FF2B5EF4-FFF2-40B4-BE49-F238E27FC236}">
                <a16:creationId xmlns:a16="http://schemas.microsoft.com/office/drawing/2014/main" id="{D5DE2D0D-02C4-4AF4-B602-38EF3A0C3AC5}"/>
              </a:ext>
            </a:extLst>
          </p:cNvPr>
          <p:cNvGrpSpPr/>
          <p:nvPr/>
        </p:nvGrpSpPr>
        <p:grpSpPr>
          <a:xfrm>
            <a:off x="2347691" y="3214820"/>
            <a:ext cx="1514520" cy="272880"/>
            <a:chOff x="2347691" y="3214820"/>
            <a:chExt cx="1514520" cy="27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456" name="Input penna 455">
                  <a:extLst>
                    <a:ext uri="{FF2B5EF4-FFF2-40B4-BE49-F238E27FC236}">
                      <a16:creationId xmlns:a16="http://schemas.microsoft.com/office/drawing/2014/main" id="{FA528E5B-708E-4F88-AA50-0BD284FDA45F}"/>
                    </a:ext>
                  </a:extLst>
                </p14:cNvPr>
                <p14:cNvContentPartPr/>
                <p14:nvPr/>
              </p14:nvContentPartPr>
              <p14:xfrm>
                <a:off x="2347691" y="3313460"/>
                <a:ext cx="485280" cy="174240"/>
              </p14:xfrm>
            </p:contentPart>
          </mc:Choice>
          <mc:Fallback xmlns="">
            <p:pic>
              <p:nvPicPr>
                <p:cNvPr id="456" name="Input penna 455">
                  <a:extLst>
                    <a:ext uri="{FF2B5EF4-FFF2-40B4-BE49-F238E27FC236}">
                      <a16:creationId xmlns:a16="http://schemas.microsoft.com/office/drawing/2014/main" id="{FA528E5B-708E-4F88-AA50-0BD284FDA45F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2339051" y="3304820"/>
                  <a:ext cx="50292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457" name="Input penna 456">
                  <a:extLst>
                    <a:ext uri="{FF2B5EF4-FFF2-40B4-BE49-F238E27FC236}">
                      <a16:creationId xmlns:a16="http://schemas.microsoft.com/office/drawing/2014/main" id="{006CF34E-6305-4B6A-9742-E0D12FF9B4DA}"/>
                    </a:ext>
                  </a:extLst>
                </p14:cNvPr>
                <p14:cNvContentPartPr/>
                <p14:nvPr/>
              </p14:nvContentPartPr>
              <p14:xfrm>
                <a:off x="2879411" y="3350540"/>
                <a:ext cx="111960" cy="83520"/>
              </p14:xfrm>
            </p:contentPart>
          </mc:Choice>
          <mc:Fallback xmlns="">
            <p:pic>
              <p:nvPicPr>
                <p:cNvPr id="457" name="Input penna 456">
                  <a:extLst>
                    <a:ext uri="{FF2B5EF4-FFF2-40B4-BE49-F238E27FC236}">
                      <a16:creationId xmlns:a16="http://schemas.microsoft.com/office/drawing/2014/main" id="{006CF34E-6305-4B6A-9742-E0D12FF9B4DA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2870771" y="3341900"/>
                  <a:ext cx="129600" cy="10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458" name="Input penna 457">
                  <a:extLst>
                    <a:ext uri="{FF2B5EF4-FFF2-40B4-BE49-F238E27FC236}">
                      <a16:creationId xmlns:a16="http://schemas.microsoft.com/office/drawing/2014/main" id="{2E0BAF94-9523-4E6F-A3B9-A0CC23743A08}"/>
                    </a:ext>
                  </a:extLst>
                </p14:cNvPr>
                <p14:cNvContentPartPr/>
                <p14:nvPr/>
              </p14:nvContentPartPr>
              <p14:xfrm>
                <a:off x="3031691" y="3316340"/>
                <a:ext cx="236520" cy="121680"/>
              </p14:xfrm>
            </p:contentPart>
          </mc:Choice>
          <mc:Fallback xmlns="">
            <p:pic>
              <p:nvPicPr>
                <p:cNvPr id="458" name="Input penna 457">
                  <a:extLst>
                    <a:ext uri="{FF2B5EF4-FFF2-40B4-BE49-F238E27FC236}">
                      <a16:creationId xmlns:a16="http://schemas.microsoft.com/office/drawing/2014/main" id="{2E0BAF94-9523-4E6F-A3B9-A0CC23743A08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3023051" y="3307700"/>
                  <a:ext cx="25416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459" name="Input penna 458">
                  <a:extLst>
                    <a:ext uri="{FF2B5EF4-FFF2-40B4-BE49-F238E27FC236}">
                      <a16:creationId xmlns:a16="http://schemas.microsoft.com/office/drawing/2014/main" id="{46038BF8-0A8C-4344-A7EC-4F8ED2B3A478}"/>
                    </a:ext>
                  </a:extLst>
                </p14:cNvPr>
                <p14:cNvContentPartPr/>
                <p14:nvPr/>
              </p14:nvContentPartPr>
              <p14:xfrm>
                <a:off x="3208091" y="3214820"/>
                <a:ext cx="19440" cy="8280"/>
              </p14:xfrm>
            </p:contentPart>
          </mc:Choice>
          <mc:Fallback xmlns="">
            <p:pic>
              <p:nvPicPr>
                <p:cNvPr id="459" name="Input penna 458">
                  <a:extLst>
                    <a:ext uri="{FF2B5EF4-FFF2-40B4-BE49-F238E27FC236}">
                      <a16:creationId xmlns:a16="http://schemas.microsoft.com/office/drawing/2014/main" id="{46038BF8-0A8C-4344-A7EC-4F8ED2B3A478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3199451" y="3205820"/>
                  <a:ext cx="3708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460" name="Input penna 459">
                  <a:extLst>
                    <a:ext uri="{FF2B5EF4-FFF2-40B4-BE49-F238E27FC236}">
                      <a16:creationId xmlns:a16="http://schemas.microsoft.com/office/drawing/2014/main" id="{18B82950-0ECA-41A1-BA62-08FB20509B78}"/>
                    </a:ext>
                  </a:extLst>
                </p14:cNvPr>
                <p14:cNvContentPartPr/>
                <p14:nvPr/>
              </p14:nvContentPartPr>
              <p14:xfrm>
                <a:off x="3334811" y="3230660"/>
                <a:ext cx="33840" cy="145080"/>
              </p14:xfrm>
            </p:contentPart>
          </mc:Choice>
          <mc:Fallback xmlns="">
            <p:pic>
              <p:nvPicPr>
                <p:cNvPr id="460" name="Input penna 459">
                  <a:extLst>
                    <a:ext uri="{FF2B5EF4-FFF2-40B4-BE49-F238E27FC236}">
                      <a16:creationId xmlns:a16="http://schemas.microsoft.com/office/drawing/2014/main" id="{18B82950-0ECA-41A1-BA62-08FB20509B78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3325811" y="3222020"/>
                  <a:ext cx="51480" cy="16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461" name="Input penna 460">
                  <a:extLst>
                    <a:ext uri="{FF2B5EF4-FFF2-40B4-BE49-F238E27FC236}">
                      <a16:creationId xmlns:a16="http://schemas.microsoft.com/office/drawing/2014/main" id="{EBA49AF0-C9D1-4F11-B828-25B062786A20}"/>
                    </a:ext>
                  </a:extLst>
                </p14:cNvPr>
                <p14:cNvContentPartPr/>
                <p14:nvPr/>
              </p14:nvContentPartPr>
              <p14:xfrm>
                <a:off x="3318611" y="3292220"/>
                <a:ext cx="236520" cy="131760"/>
              </p14:xfrm>
            </p:contentPart>
          </mc:Choice>
          <mc:Fallback xmlns="">
            <p:pic>
              <p:nvPicPr>
                <p:cNvPr id="461" name="Input penna 460">
                  <a:extLst>
                    <a:ext uri="{FF2B5EF4-FFF2-40B4-BE49-F238E27FC236}">
                      <a16:creationId xmlns:a16="http://schemas.microsoft.com/office/drawing/2014/main" id="{EBA49AF0-C9D1-4F11-B828-25B062786A20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3309971" y="3283580"/>
                  <a:ext cx="2541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462" name="Input penna 461">
                  <a:extLst>
                    <a:ext uri="{FF2B5EF4-FFF2-40B4-BE49-F238E27FC236}">
                      <a16:creationId xmlns:a16="http://schemas.microsoft.com/office/drawing/2014/main" id="{9A497254-F050-40E2-99F7-A491495E218C}"/>
                    </a:ext>
                  </a:extLst>
                </p14:cNvPr>
                <p14:cNvContentPartPr/>
                <p14:nvPr/>
              </p14:nvContentPartPr>
              <p14:xfrm>
                <a:off x="3587531" y="3339380"/>
                <a:ext cx="146520" cy="87120"/>
              </p14:xfrm>
            </p:contentPart>
          </mc:Choice>
          <mc:Fallback xmlns="">
            <p:pic>
              <p:nvPicPr>
                <p:cNvPr id="462" name="Input penna 461">
                  <a:extLst>
                    <a:ext uri="{FF2B5EF4-FFF2-40B4-BE49-F238E27FC236}">
                      <a16:creationId xmlns:a16="http://schemas.microsoft.com/office/drawing/2014/main" id="{9A497254-F050-40E2-99F7-A491495E218C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3578891" y="3330380"/>
                  <a:ext cx="16416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463" name="Input penna 462">
                  <a:extLst>
                    <a:ext uri="{FF2B5EF4-FFF2-40B4-BE49-F238E27FC236}">
                      <a16:creationId xmlns:a16="http://schemas.microsoft.com/office/drawing/2014/main" id="{A0053032-97E7-406F-8FD4-7B50726466CF}"/>
                    </a:ext>
                  </a:extLst>
                </p14:cNvPr>
                <p14:cNvContentPartPr/>
                <p14:nvPr/>
              </p14:nvContentPartPr>
              <p14:xfrm>
                <a:off x="3696971" y="3281060"/>
                <a:ext cx="1800" cy="1440"/>
              </p14:xfrm>
            </p:contentPart>
          </mc:Choice>
          <mc:Fallback xmlns="">
            <p:pic>
              <p:nvPicPr>
                <p:cNvPr id="463" name="Input penna 462">
                  <a:extLst>
                    <a:ext uri="{FF2B5EF4-FFF2-40B4-BE49-F238E27FC236}">
                      <a16:creationId xmlns:a16="http://schemas.microsoft.com/office/drawing/2014/main" id="{A0053032-97E7-406F-8FD4-7B50726466CF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687971" y="3272060"/>
                  <a:ext cx="1944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5">
              <p14:nvContentPartPr>
                <p14:cNvPr id="464" name="Input penna 463">
                  <a:extLst>
                    <a:ext uri="{FF2B5EF4-FFF2-40B4-BE49-F238E27FC236}">
                      <a16:creationId xmlns:a16="http://schemas.microsoft.com/office/drawing/2014/main" id="{E2AA5B46-72DE-409E-A32E-0D5ADE6E1317}"/>
                    </a:ext>
                  </a:extLst>
                </p14:cNvPr>
                <p14:cNvContentPartPr/>
                <p14:nvPr/>
              </p14:nvContentPartPr>
              <p14:xfrm>
                <a:off x="3784451" y="3374660"/>
                <a:ext cx="77760" cy="57240"/>
              </p14:xfrm>
            </p:contentPart>
          </mc:Choice>
          <mc:Fallback xmlns="">
            <p:pic>
              <p:nvPicPr>
                <p:cNvPr id="464" name="Input penna 463">
                  <a:extLst>
                    <a:ext uri="{FF2B5EF4-FFF2-40B4-BE49-F238E27FC236}">
                      <a16:creationId xmlns:a16="http://schemas.microsoft.com/office/drawing/2014/main" id="{E2AA5B46-72DE-409E-A32E-0D5ADE6E1317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3775811" y="3365660"/>
                  <a:ext cx="95400" cy="74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7">
            <p14:nvContentPartPr>
              <p14:cNvPr id="467" name="Input penna 466">
                <a:extLst>
                  <a:ext uri="{FF2B5EF4-FFF2-40B4-BE49-F238E27FC236}">
                    <a16:creationId xmlns:a16="http://schemas.microsoft.com/office/drawing/2014/main" id="{EC8D2D86-2493-4F11-8EC9-99063CCCA2B7}"/>
                  </a:ext>
                </a:extLst>
              </p14:cNvPr>
              <p14:cNvContentPartPr/>
              <p14:nvPr/>
            </p14:nvContentPartPr>
            <p14:xfrm>
              <a:off x="4072451" y="3306260"/>
              <a:ext cx="109440" cy="122760"/>
            </p14:xfrm>
          </p:contentPart>
        </mc:Choice>
        <mc:Fallback xmlns="">
          <p:pic>
            <p:nvPicPr>
              <p:cNvPr id="467" name="Input penna 466">
                <a:extLst>
                  <a:ext uri="{FF2B5EF4-FFF2-40B4-BE49-F238E27FC236}">
                    <a16:creationId xmlns:a16="http://schemas.microsoft.com/office/drawing/2014/main" id="{EC8D2D86-2493-4F11-8EC9-99063CCCA2B7}"/>
                  </a:ext>
                </a:extLst>
              </p:cNvPr>
              <p:cNvPicPr/>
              <p:nvPr/>
            </p:nvPicPr>
            <p:blipFill>
              <a:blip r:embed="rId228"/>
              <a:stretch>
                <a:fillRect/>
              </a:stretch>
            </p:blipFill>
            <p:spPr>
              <a:xfrm>
                <a:off x="4063811" y="3297260"/>
                <a:ext cx="127080" cy="140400"/>
              </a:xfrm>
              <a:prstGeom prst="rect">
                <a:avLst/>
              </a:prstGeom>
            </p:spPr>
          </p:pic>
        </mc:Fallback>
      </mc:AlternateContent>
      <p:grpSp>
        <p:nvGrpSpPr>
          <p:cNvPr id="477" name="Gruppo 476">
            <a:extLst>
              <a:ext uri="{FF2B5EF4-FFF2-40B4-BE49-F238E27FC236}">
                <a16:creationId xmlns:a16="http://schemas.microsoft.com/office/drawing/2014/main" id="{8C01FFAB-5E48-4587-BA3A-448D1A277B23}"/>
              </a:ext>
            </a:extLst>
          </p:cNvPr>
          <p:cNvGrpSpPr/>
          <p:nvPr/>
        </p:nvGrpSpPr>
        <p:grpSpPr>
          <a:xfrm>
            <a:off x="4395011" y="3215900"/>
            <a:ext cx="1032120" cy="217440"/>
            <a:chOff x="4395011" y="3215900"/>
            <a:chExt cx="103212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9">
              <p14:nvContentPartPr>
                <p14:cNvPr id="468" name="Input penna 467">
                  <a:extLst>
                    <a:ext uri="{FF2B5EF4-FFF2-40B4-BE49-F238E27FC236}">
                      <a16:creationId xmlns:a16="http://schemas.microsoft.com/office/drawing/2014/main" id="{C5CA2F29-18D5-4EFA-8F32-0C2D7207DC13}"/>
                    </a:ext>
                  </a:extLst>
                </p14:cNvPr>
                <p14:cNvContentPartPr/>
                <p14:nvPr/>
              </p14:nvContentPartPr>
              <p14:xfrm>
                <a:off x="4395011" y="3314180"/>
                <a:ext cx="9360" cy="100800"/>
              </p14:xfrm>
            </p:contentPart>
          </mc:Choice>
          <mc:Fallback xmlns="">
            <p:pic>
              <p:nvPicPr>
                <p:cNvPr id="468" name="Input penna 467">
                  <a:extLst>
                    <a:ext uri="{FF2B5EF4-FFF2-40B4-BE49-F238E27FC236}">
                      <a16:creationId xmlns:a16="http://schemas.microsoft.com/office/drawing/2014/main" id="{C5CA2F29-18D5-4EFA-8F32-0C2D7207DC13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4386011" y="3305180"/>
                  <a:ext cx="270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1">
              <p14:nvContentPartPr>
                <p14:cNvPr id="469" name="Input penna 468">
                  <a:extLst>
                    <a:ext uri="{FF2B5EF4-FFF2-40B4-BE49-F238E27FC236}">
                      <a16:creationId xmlns:a16="http://schemas.microsoft.com/office/drawing/2014/main" id="{3F4BAB82-3C1B-4CB6-A1FD-808D47ABA5E1}"/>
                    </a:ext>
                  </a:extLst>
                </p14:cNvPr>
                <p14:cNvContentPartPr/>
                <p14:nvPr/>
              </p14:nvContentPartPr>
              <p14:xfrm>
                <a:off x="4406171" y="3234260"/>
                <a:ext cx="360" cy="360"/>
              </p14:xfrm>
            </p:contentPart>
          </mc:Choice>
          <mc:Fallback xmlns="">
            <p:pic>
              <p:nvPicPr>
                <p:cNvPr id="469" name="Input penna 468">
                  <a:extLst>
                    <a:ext uri="{FF2B5EF4-FFF2-40B4-BE49-F238E27FC236}">
                      <a16:creationId xmlns:a16="http://schemas.microsoft.com/office/drawing/2014/main" id="{3F4BAB82-3C1B-4CB6-A1FD-808D47ABA5E1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397531" y="32252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470" name="Input penna 469">
                  <a:extLst>
                    <a:ext uri="{FF2B5EF4-FFF2-40B4-BE49-F238E27FC236}">
                      <a16:creationId xmlns:a16="http://schemas.microsoft.com/office/drawing/2014/main" id="{CD24D113-66A3-4374-AC4D-35C403159F8A}"/>
                    </a:ext>
                  </a:extLst>
                </p14:cNvPr>
                <p14:cNvContentPartPr/>
                <p14:nvPr/>
              </p14:nvContentPartPr>
              <p14:xfrm>
                <a:off x="4469531" y="3242180"/>
                <a:ext cx="10800" cy="154800"/>
              </p14:xfrm>
            </p:contentPart>
          </mc:Choice>
          <mc:Fallback xmlns="">
            <p:pic>
              <p:nvPicPr>
                <p:cNvPr id="470" name="Input penna 469">
                  <a:extLst>
                    <a:ext uri="{FF2B5EF4-FFF2-40B4-BE49-F238E27FC236}">
                      <a16:creationId xmlns:a16="http://schemas.microsoft.com/office/drawing/2014/main" id="{CD24D113-66A3-4374-AC4D-35C403159F8A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4460531" y="3233180"/>
                  <a:ext cx="2844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471" name="Input penna 470">
                  <a:extLst>
                    <a:ext uri="{FF2B5EF4-FFF2-40B4-BE49-F238E27FC236}">
                      <a16:creationId xmlns:a16="http://schemas.microsoft.com/office/drawing/2014/main" id="{C1A58D98-56FD-43BF-BDD2-64A02CD4FCE8}"/>
                    </a:ext>
                  </a:extLst>
                </p14:cNvPr>
                <p14:cNvContentPartPr/>
                <p14:nvPr/>
              </p14:nvContentPartPr>
              <p14:xfrm>
                <a:off x="4468451" y="3215900"/>
                <a:ext cx="421560" cy="217440"/>
              </p14:xfrm>
            </p:contentPart>
          </mc:Choice>
          <mc:Fallback xmlns="">
            <p:pic>
              <p:nvPicPr>
                <p:cNvPr id="471" name="Input penna 470">
                  <a:extLst>
                    <a:ext uri="{FF2B5EF4-FFF2-40B4-BE49-F238E27FC236}">
                      <a16:creationId xmlns:a16="http://schemas.microsoft.com/office/drawing/2014/main" id="{C1A58D98-56FD-43BF-BDD2-64A02CD4FCE8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4459811" y="3206900"/>
                  <a:ext cx="43920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472" name="Input penna 471">
                  <a:extLst>
                    <a:ext uri="{FF2B5EF4-FFF2-40B4-BE49-F238E27FC236}">
                      <a16:creationId xmlns:a16="http://schemas.microsoft.com/office/drawing/2014/main" id="{DB31ADA7-9BA6-4963-BBC8-6FDD4DFAA8CC}"/>
                    </a:ext>
                  </a:extLst>
                </p14:cNvPr>
                <p14:cNvContentPartPr/>
                <p14:nvPr/>
              </p14:nvContentPartPr>
              <p14:xfrm>
                <a:off x="4887491" y="3232820"/>
                <a:ext cx="1800" cy="360"/>
              </p14:xfrm>
            </p:contentPart>
          </mc:Choice>
          <mc:Fallback xmlns="">
            <p:pic>
              <p:nvPicPr>
                <p:cNvPr id="472" name="Input penna 471">
                  <a:extLst>
                    <a:ext uri="{FF2B5EF4-FFF2-40B4-BE49-F238E27FC236}">
                      <a16:creationId xmlns:a16="http://schemas.microsoft.com/office/drawing/2014/main" id="{DB31ADA7-9BA6-4963-BBC8-6FDD4DFAA8CC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878491" y="3224180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7">
              <p14:nvContentPartPr>
                <p14:cNvPr id="473" name="Input penna 472">
                  <a:extLst>
                    <a:ext uri="{FF2B5EF4-FFF2-40B4-BE49-F238E27FC236}">
                      <a16:creationId xmlns:a16="http://schemas.microsoft.com/office/drawing/2014/main" id="{57959578-CE2E-44AA-BBBA-D50797435799}"/>
                    </a:ext>
                  </a:extLst>
                </p14:cNvPr>
                <p14:cNvContentPartPr/>
                <p14:nvPr/>
              </p14:nvContentPartPr>
              <p14:xfrm>
                <a:off x="4927811" y="3309500"/>
                <a:ext cx="165240" cy="117360"/>
              </p14:xfrm>
            </p:contentPart>
          </mc:Choice>
          <mc:Fallback xmlns="">
            <p:pic>
              <p:nvPicPr>
                <p:cNvPr id="473" name="Input penna 472">
                  <a:extLst>
                    <a:ext uri="{FF2B5EF4-FFF2-40B4-BE49-F238E27FC236}">
                      <a16:creationId xmlns:a16="http://schemas.microsoft.com/office/drawing/2014/main" id="{57959578-CE2E-44AA-BBBA-D50797435799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4919171" y="3300860"/>
                  <a:ext cx="18288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9">
              <p14:nvContentPartPr>
                <p14:cNvPr id="475" name="Input penna 474">
                  <a:extLst>
                    <a:ext uri="{FF2B5EF4-FFF2-40B4-BE49-F238E27FC236}">
                      <a16:creationId xmlns:a16="http://schemas.microsoft.com/office/drawing/2014/main" id="{0631107F-D7BB-4979-B5B7-EDCD925DF4B7}"/>
                    </a:ext>
                  </a:extLst>
                </p14:cNvPr>
                <p14:cNvContentPartPr/>
                <p14:nvPr/>
              </p14:nvContentPartPr>
              <p14:xfrm>
                <a:off x="5131931" y="3287900"/>
                <a:ext cx="164520" cy="124920"/>
              </p14:xfrm>
            </p:contentPart>
          </mc:Choice>
          <mc:Fallback xmlns="">
            <p:pic>
              <p:nvPicPr>
                <p:cNvPr id="475" name="Input penna 474">
                  <a:extLst>
                    <a:ext uri="{FF2B5EF4-FFF2-40B4-BE49-F238E27FC236}">
                      <a16:creationId xmlns:a16="http://schemas.microsoft.com/office/drawing/2014/main" id="{0631107F-D7BB-4979-B5B7-EDCD925DF4B7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5123291" y="3278900"/>
                  <a:ext cx="18216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1">
              <p14:nvContentPartPr>
                <p14:cNvPr id="476" name="Input penna 475">
                  <a:extLst>
                    <a:ext uri="{FF2B5EF4-FFF2-40B4-BE49-F238E27FC236}">
                      <a16:creationId xmlns:a16="http://schemas.microsoft.com/office/drawing/2014/main" id="{BB9DF08C-F398-43C0-B04F-316BECC0EAC9}"/>
                    </a:ext>
                  </a:extLst>
                </p14:cNvPr>
                <p14:cNvContentPartPr/>
                <p14:nvPr/>
              </p14:nvContentPartPr>
              <p14:xfrm>
                <a:off x="5325251" y="3310220"/>
                <a:ext cx="101880" cy="104400"/>
              </p14:xfrm>
            </p:contentPart>
          </mc:Choice>
          <mc:Fallback xmlns="">
            <p:pic>
              <p:nvPicPr>
                <p:cNvPr id="476" name="Input penna 475">
                  <a:extLst>
                    <a:ext uri="{FF2B5EF4-FFF2-40B4-BE49-F238E27FC236}">
                      <a16:creationId xmlns:a16="http://schemas.microsoft.com/office/drawing/2014/main" id="{BB9DF08C-F398-43C0-B04F-316BECC0EAC9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5316251" y="3301220"/>
                  <a:ext cx="119520" cy="12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0" name="Gruppo 489">
            <a:extLst>
              <a:ext uri="{FF2B5EF4-FFF2-40B4-BE49-F238E27FC236}">
                <a16:creationId xmlns:a16="http://schemas.microsoft.com/office/drawing/2014/main" id="{BE1D9469-B2A9-458E-ABBE-1C416337C100}"/>
              </a:ext>
            </a:extLst>
          </p:cNvPr>
          <p:cNvGrpSpPr/>
          <p:nvPr/>
        </p:nvGrpSpPr>
        <p:grpSpPr>
          <a:xfrm>
            <a:off x="2865371" y="3615500"/>
            <a:ext cx="1578240" cy="238320"/>
            <a:chOff x="2865371" y="3615500"/>
            <a:chExt cx="1578240" cy="23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3">
              <p14:nvContentPartPr>
                <p14:cNvPr id="478" name="Input penna 477">
                  <a:extLst>
                    <a:ext uri="{FF2B5EF4-FFF2-40B4-BE49-F238E27FC236}">
                      <a16:creationId xmlns:a16="http://schemas.microsoft.com/office/drawing/2014/main" id="{0C114810-17DC-45F3-941A-1E1703FDEEE0}"/>
                    </a:ext>
                  </a:extLst>
                </p14:cNvPr>
                <p14:cNvContentPartPr/>
                <p14:nvPr/>
              </p14:nvContentPartPr>
              <p14:xfrm>
                <a:off x="2865371" y="3688580"/>
                <a:ext cx="27000" cy="141840"/>
              </p14:xfrm>
            </p:contentPart>
          </mc:Choice>
          <mc:Fallback xmlns="">
            <p:pic>
              <p:nvPicPr>
                <p:cNvPr id="478" name="Input penna 477">
                  <a:extLst>
                    <a:ext uri="{FF2B5EF4-FFF2-40B4-BE49-F238E27FC236}">
                      <a16:creationId xmlns:a16="http://schemas.microsoft.com/office/drawing/2014/main" id="{0C114810-17DC-45F3-941A-1E1703FDEEE0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2856731" y="3679940"/>
                  <a:ext cx="4464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5">
              <p14:nvContentPartPr>
                <p14:cNvPr id="479" name="Input penna 478">
                  <a:extLst>
                    <a:ext uri="{FF2B5EF4-FFF2-40B4-BE49-F238E27FC236}">
                      <a16:creationId xmlns:a16="http://schemas.microsoft.com/office/drawing/2014/main" id="{B3969D68-8567-4EE0-803A-B1E23D3518F3}"/>
                    </a:ext>
                  </a:extLst>
                </p14:cNvPr>
                <p14:cNvContentPartPr/>
                <p14:nvPr/>
              </p14:nvContentPartPr>
              <p14:xfrm>
                <a:off x="2886971" y="3644660"/>
                <a:ext cx="115560" cy="172440"/>
              </p14:xfrm>
            </p:contentPart>
          </mc:Choice>
          <mc:Fallback xmlns="">
            <p:pic>
              <p:nvPicPr>
                <p:cNvPr id="479" name="Input penna 478">
                  <a:extLst>
                    <a:ext uri="{FF2B5EF4-FFF2-40B4-BE49-F238E27FC236}">
                      <a16:creationId xmlns:a16="http://schemas.microsoft.com/office/drawing/2014/main" id="{B3969D68-8567-4EE0-803A-B1E23D3518F3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2878331" y="3636020"/>
                  <a:ext cx="13320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7">
              <p14:nvContentPartPr>
                <p14:cNvPr id="480" name="Input penna 479">
                  <a:extLst>
                    <a:ext uri="{FF2B5EF4-FFF2-40B4-BE49-F238E27FC236}">
                      <a16:creationId xmlns:a16="http://schemas.microsoft.com/office/drawing/2014/main" id="{0D4C53A6-9579-49C3-85B8-7CE5ED868B16}"/>
                    </a:ext>
                  </a:extLst>
                </p14:cNvPr>
                <p14:cNvContentPartPr/>
                <p14:nvPr/>
              </p14:nvContentPartPr>
              <p14:xfrm>
                <a:off x="3076331" y="3776780"/>
                <a:ext cx="126000" cy="77040"/>
              </p14:xfrm>
            </p:contentPart>
          </mc:Choice>
          <mc:Fallback xmlns="">
            <p:pic>
              <p:nvPicPr>
                <p:cNvPr id="480" name="Input penna 479">
                  <a:extLst>
                    <a:ext uri="{FF2B5EF4-FFF2-40B4-BE49-F238E27FC236}">
                      <a16:creationId xmlns:a16="http://schemas.microsoft.com/office/drawing/2014/main" id="{0D4C53A6-9579-49C3-85B8-7CE5ED868B16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3067331" y="3767780"/>
                  <a:ext cx="14364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9">
              <p14:nvContentPartPr>
                <p14:cNvPr id="481" name="Input penna 480">
                  <a:extLst>
                    <a:ext uri="{FF2B5EF4-FFF2-40B4-BE49-F238E27FC236}">
                      <a16:creationId xmlns:a16="http://schemas.microsoft.com/office/drawing/2014/main" id="{E58A3F15-4C9D-4DCD-B2E8-A654103821F2}"/>
                    </a:ext>
                  </a:extLst>
                </p14:cNvPr>
                <p14:cNvContentPartPr/>
                <p14:nvPr/>
              </p14:nvContentPartPr>
              <p14:xfrm>
                <a:off x="3284411" y="3759500"/>
                <a:ext cx="5400" cy="93960"/>
              </p14:xfrm>
            </p:contentPart>
          </mc:Choice>
          <mc:Fallback xmlns="">
            <p:pic>
              <p:nvPicPr>
                <p:cNvPr id="481" name="Input penna 480">
                  <a:extLst>
                    <a:ext uri="{FF2B5EF4-FFF2-40B4-BE49-F238E27FC236}">
                      <a16:creationId xmlns:a16="http://schemas.microsoft.com/office/drawing/2014/main" id="{E58A3F15-4C9D-4DCD-B2E8-A654103821F2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3275411" y="3750860"/>
                  <a:ext cx="2304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1">
              <p14:nvContentPartPr>
                <p14:cNvPr id="482" name="Input penna 481">
                  <a:extLst>
                    <a:ext uri="{FF2B5EF4-FFF2-40B4-BE49-F238E27FC236}">
                      <a16:creationId xmlns:a16="http://schemas.microsoft.com/office/drawing/2014/main" id="{2B12CC02-6E73-4194-BCED-C0523D17461B}"/>
                    </a:ext>
                  </a:extLst>
                </p14:cNvPr>
                <p14:cNvContentPartPr/>
                <p14:nvPr/>
              </p14:nvContentPartPr>
              <p14:xfrm>
                <a:off x="3289451" y="3768860"/>
                <a:ext cx="77760" cy="360"/>
              </p14:xfrm>
            </p:contentPart>
          </mc:Choice>
          <mc:Fallback xmlns="">
            <p:pic>
              <p:nvPicPr>
                <p:cNvPr id="482" name="Input penna 481">
                  <a:extLst>
                    <a:ext uri="{FF2B5EF4-FFF2-40B4-BE49-F238E27FC236}">
                      <a16:creationId xmlns:a16="http://schemas.microsoft.com/office/drawing/2014/main" id="{2B12CC02-6E73-4194-BCED-C0523D17461B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3280811" y="3759860"/>
                  <a:ext cx="954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3">
              <p14:nvContentPartPr>
                <p14:cNvPr id="483" name="Input penna 482">
                  <a:extLst>
                    <a:ext uri="{FF2B5EF4-FFF2-40B4-BE49-F238E27FC236}">
                      <a16:creationId xmlns:a16="http://schemas.microsoft.com/office/drawing/2014/main" id="{8FDA3A7A-87D9-48D4-AF99-9DE709DB4EB7}"/>
                    </a:ext>
                  </a:extLst>
                </p14:cNvPr>
                <p14:cNvContentPartPr/>
                <p14:nvPr/>
              </p14:nvContentPartPr>
              <p14:xfrm>
                <a:off x="3420131" y="3731780"/>
                <a:ext cx="213480" cy="93960"/>
              </p14:xfrm>
            </p:contentPart>
          </mc:Choice>
          <mc:Fallback xmlns="">
            <p:pic>
              <p:nvPicPr>
                <p:cNvPr id="483" name="Input penna 482">
                  <a:extLst>
                    <a:ext uri="{FF2B5EF4-FFF2-40B4-BE49-F238E27FC236}">
                      <a16:creationId xmlns:a16="http://schemas.microsoft.com/office/drawing/2014/main" id="{8FDA3A7A-87D9-48D4-AF99-9DE709DB4EB7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3411491" y="3723140"/>
                  <a:ext cx="23112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5">
              <p14:nvContentPartPr>
                <p14:cNvPr id="484" name="Input penna 483">
                  <a:extLst>
                    <a:ext uri="{FF2B5EF4-FFF2-40B4-BE49-F238E27FC236}">
                      <a16:creationId xmlns:a16="http://schemas.microsoft.com/office/drawing/2014/main" id="{C22C1E3D-FA57-417B-9944-00F9942112E8}"/>
                    </a:ext>
                  </a:extLst>
                </p14:cNvPr>
                <p14:cNvContentPartPr/>
                <p14:nvPr/>
              </p14:nvContentPartPr>
              <p14:xfrm>
                <a:off x="3634691" y="3736820"/>
                <a:ext cx="202320" cy="111960"/>
              </p14:xfrm>
            </p:contentPart>
          </mc:Choice>
          <mc:Fallback xmlns="">
            <p:pic>
              <p:nvPicPr>
                <p:cNvPr id="484" name="Input penna 483">
                  <a:extLst>
                    <a:ext uri="{FF2B5EF4-FFF2-40B4-BE49-F238E27FC236}">
                      <a16:creationId xmlns:a16="http://schemas.microsoft.com/office/drawing/2014/main" id="{C22C1E3D-FA57-417B-9944-00F9942112E8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3625691" y="3727820"/>
                  <a:ext cx="21996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7">
              <p14:nvContentPartPr>
                <p14:cNvPr id="485" name="Input penna 484">
                  <a:extLst>
                    <a:ext uri="{FF2B5EF4-FFF2-40B4-BE49-F238E27FC236}">
                      <a16:creationId xmlns:a16="http://schemas.microsoft.com/office/drawing/2014/main" id="{30B01E15-43A1-4DB0-BA58-9CE1950DFCEC}"/>
                    </a:ext>
                  </a:extLst>
                </p14:cNvPr>
                <p14:cNvContentPartPr/>
                <p14:nvPr/>
              </p14:nvContentPartPr>
              <p14:xfrm>
                <a:off x="3857891" y="3660500"/>
                <a:ext cx="20520" cy="155520"/>
              </p14:xfrm>
            </p:contentPart>
          </mc:Choice>
          <mc:Fallback xmlns="">
            <p:pic>
              <p:nvPicPr>
                <p:cNvPr id="485" name="Input penna 484">
                  <a:extLst>
                    <a:ext uri="{FF2B5EF4-FFF2-40B4-BE49-F238E27FC236}">
                      <a16:creationId xmlns:a16="http://schemas.microsoft.com/office/drawing/2014/main" id="{30B01E15-43A1-4DB0-BA58-9CE1950DFCEC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3849251" y="3651860"/>
                  <a:ext cx="3816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9">
              <p14:nvContentPartPr>
                <p14:cNvPr id="486" name="Input penna 485">
                  <a:extLst>
                    <a:ext uri="{FF2B5EF4-FFF2-40B4-BE49-F238E27FC236}">
                      <a16:creationId xmlns:a16="http://schemas.microsoft.com/office/drawing/2014/main" id="{3D0324F2-74AD-4E58-88B4-481686CA59C4}"/>
                    </a:ext>
                  </a:extLst>
                </p14:cNvPr>
                <p14:cNvContentPartPr/>
                <p14:nvPr/>
              </p14:nvContentPartPr>
              <p14:xfrm>
                <a:off x="3833771" y="3737900"/>
                <a:ext cx="160200" cy="71280"/>
              </p14:xfrm>
            </p:contentPart>
          </mc:Choice>
          <mc:Fallback xmlns="">
            <p:pic>
              <p:nvPicPr>
                <p:cNvPr id="486" name="Input penna 485">
                  <a:extLst>
                    <a:ext uri="{FF2B5EF4-FFF2-40B4-BE49-F238E27FC236}">
                      <a16:creationId xmlns:a16="http://schemas.microsoft.com/office/drawing/2014/main" id="{3D0324F2-74AD-4E58-88B4-481686CA59C4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3825131" y="3728900"/>
                  <a:ext cx="17784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1">
              <p14:nvContentPartPr>
                <p14:cNvPr id="487" name="Input penna 486">
                  <a:extLst>
                    <a:ext uri="{FF2B5EF4-FFF2-40B4-BE49-F238E27FC236}">
                      <a16:creationId xmlns:a16="http://schemas.microsoft.com/office/drawing/2014/main" id="{AF65BCE0-67D3-4294-83B2-A337E7E8827B}"/>
                    </a:ext>
                  </a:extLst>
                </p14:cNvPr>
                <p14:cNvContentPartPr/>
                <p14:nvPr/>
              </p14:nvContentPartPr>
              <p14:xfrm>
                <a:off x="3988931" y="3615500"/>
                <a:ext cx="2880" cy="360"/>
              </p14:xfrm>
            </p:contentPart>
          </mc:Choice>
          <mc:Fallback xmlns="">
            <p:pic>
              <p:nvPicPr>
                <p:cNvPr id="487" name="Input penna 486">
                  <a:extLst>
                    <a:ext uri="{FF2B5EF4-FFF2-40B4-BE49-F238E27FC236}">
                      <a16:creationId xmlns:a16="http://schemas.microsoft.com/office/drawing/2014/main" id="{AF65BCE0-67D3-4294-83B2-A337E7E8827B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979931" y="3606860"/>
                  <a:ext cx="205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488" name="Input penna 487">
                  <a:extLst>
                    <a:ext uri="{FF2B5EF4-FFF2-40B4-BE49-F238E27FC236}">
                      <a16:creationId xmlns:a16="http://schemas.microsoft.com/office/drawing/2014/main" id="{A9F811A4-E6BB-49AF-8E66-A1418B97ADB1}"/>
                    </a:ext>
                  </a:extLst>
                </p14:cNvPr>
                <p14:cNvContentPartPr/>
                <p14:nvPr/>
              </p14:nvContentPartPr>
              <p14:xfrm>
                <a:off x="4033211" y="3702260"/>
                <a:ext cx="159120" cy="84240"/>
              </p14:xfrm>
            </p:contentPart>
          </mc:Choice>
          <mc:Fallback xmlns="">
            <p:pic>
              <p:nvPicPr>
                <p:cNvPr id="488" name="Input penna 487">
                  <a:extLst>
                    <a:ext uri="{FF2B5EF4-FFF2-40B4-BE49-F238E27FC236}">
                      <a16:creationId xmlns:a16="http://schemas.microsoft.com/office/drawing/2014/main" id="{A9F811A4-E6BB-49AF-8E66-A1418B97ADB1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4024571" y="3693620"/>
                  <a:ext cx="17676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489" name="Input penna 488">
                  <a:extLst>
                    <a:ext uri="{FF2B5EF4-FFF2-40B4-BE49-F238E27FC236}">
                      <a16:creationId xmlns:a16="http://schemas.microsoft.com/office/drawing/2014/main" id="{5641DBD3-6B3B-4126-83AA-C8675F4D8AFD}"/>
                    </a:ext>
                  </a:extLst>
                </p14:cNvPr>
                <p14:cNvContentPartPr/>
                <p14:nvPr/>
              </p14:nvContentPartPr>
              <p14:xfrm>
                <a:off x="4244891" y="3693980"/>
                <a:ext cx="198720" cy="113400"/>
              </p14:xfrm>
            </p:contentPart>
          </mc:Choice>
          <mc:Fallback xmlns="">
            <p:pic>
              <p:nvPicPr>
                <p:cNvPr id="489" name="Input penna 488">
                  <a:extLst>
                    <a:ext uri="{FF2B5EF4-FFF2-40B4-BE49-F238E27FC236}">
                      <a16:creationId xmlns:a16="http://schemas.microsoft.com/office/drawing/2014/main" id="{5641DBD3-6B3B-4126-83AA-C8675F4D8AFD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4236251" y="3685340"/>
                  <a:ext cx="216360" cy="131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7" name="Gruppo 506">
            <a:extLst>
              <a:ext uri="{FF2B5EF4-FFF2-40B4-BE49-F238E27FC236}">
                <a16:creationId xmlns:a16="http://schemas.microsoft.com/office/drawing/2014/main" id="{2150DB67-1F1A-40F5-AE05-ADFAC7435D11}"/>
              </a:ext>
            </a:extLst>
          </p:cNvPr>
          <p:cNvGrpSpPr/>
          <p:nvPr/>
        </p:nvGrpSpPr>
        <p:grpSpPr>
          <a:xfrm>
            <a:off x="4724411" y="3573380"/>
            <a:ext cx="1891800" cy="219600"/>
            <a:chOff x="4724411" y="3573380"/>
            <a:chExt cx="1891800" cy="219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491" name="Input penna 490">
                  <a:extLst>
                    <a:ext uri="{FF2B5EF4-FFF2-40B4-BE49-F238E27FC236}">
                      <a16:creationId xmlns:a16="http://schemas.microsoft.com/office/drawing/2014/main" id="{02316073-2727-4E87-BBE0-D08304A1EB7B}"/>
                    </a:ext>
                  </a:extLst>
                </p14:cNvPr>
                <p14:cNvContentPartPr/>
                <p14:nvPr/>
              </p14:nvContentPartPr>
              <p14:xfrm>
                <a:off x="4724411" y="3607940"/>
                <a:ext cx="178560" cy="179280"/>
              </p14:xfrm>
            </p:contentPart>
          </mc:Choice>
          <mc:Fallback xmlns="">
            <p:pic>
              <p:nvPicPr>
                <p:cNvPr id="491" name="Input penna 490">
                  <a:extLst>
                    <a:ext uri="{FF2B5EF4-FFF2-40B4-BE49-F238E27FC236}">
                      <a16:creationId xmlns:a16="http://schemas.microsoft.com/office/drawing/2014/main" id="{02316073-2727-4E87-BBE0-D08304A1EB7B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4715771" y="3599300"/>
                  <a:ext cx="19620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492" name="Input penna 491">
                  <a:extLst>
                    <a:ext uri="{FF2B5EF4-FFF2-40B4-BE49-F238E27FC236}">
                      <a16:creationId xmlns:a16="http://schemas.microsoft.com/office/drawing/2014/main" id="{B4B429F9-FE4F-4950-8224-593B090C12C9}"/>
                    </a:ext>
                  </a:extLst>
                </p14:cNvPr>
                <p14:cNvContentPartPr/>
                <p14:nvPr/>
              </p14:nvContentPartPr>
              <p14:xfrm>
                <a:off x="4773011" y="3699020"/>
                <a:ext cx="161640" cy="27720"/>
              </p14:xfrm>
            </p:contentPart>
          </mc:Choice>
          <mc:Fallback xmlns="">
            <p:pic>
              <p:nvPicPr>
                <p:cNvPr id="492" name="Input penna 491">
                  <a:extLst>
                    <a:ext uri="{FF2B5EF4-FFF2-40B4-BE49-F238E27FC236}">
                      <a16:creationId xmlns:a16="http://schemas.microsoft.com/office/drawing/2014/main" id="{B4B429F9-FE4F-4950-8224-593B090C12C9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4764371" y="3690020"/>
                  <a:ext cx="17928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493" name="Input penna 492">
                  <a:extLst>
                    <a:ext uri="{FF2B5EF4-FFF2-40B4-BE49-F238E27FC236}">
                      <a16:creationId xmlns:a16="http://schemas.microsoft.com/office/drawing/2014/main" id="{F0ECF382-E5A5-4724-895C-747E38576050}"/>
                    </a:ext>
                  </a:extLst>
                </p14:cNvPr>
                <p14:cNvContentPartPr/>
                <p14:nvPr/>
              </p14:nvContentPartPr>
              <p14:xfrm>
                <a:off x="4990451" y="3648620"/>
                <a:ext cx="182880" cy="136080"/>
              </p14:xfrm>
            </p:contentPart>
          </mc:Choice>
          <mc:Fallback xmlns="">
            <p:pic>
              <p:nvPicPr>
                <p:cNvPr id="493" name="Input penna 492">
                  <a:extLst>
                    <a:ext uri="{FF2B5EF4-FFF2-40B4-BE49-F238E27FC236}">
                      <a16:creationId xmlns:a16="http://schemas.microsoft.com/office/drawing/2014/main" id="{F0ECF382-E5A5-4724-895C-747E38576050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4981811" y="3639620"/>
                  <a:ext cx="200520" cy="15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494" name="Input penna 493">
                  <a:extLst>
                    <a:ext uri="{FF2B5EF4-FFF2-40B4-BE49-F238E27FC236}">
                      <a16:creationId xmlns:a16="http://schemas.microsoft.com/office/drawing/2014/main" id="{A2D44B69-75BE-4D3C-BF29-313B5137FB6C}"/>
                    </a:ext>
                  </a:extLst>
                </p14:cNvPr>
                <p14:cNvContentPartPr/>
                <p14:nvPr/>
              </p14:nvContentPartPr>
              <p14:xfrm>
                <a:off x="5306171" y="3671660"/>
                <a:ext cx="360" cy="121320"/>
              </p14:xfrm>
            </p:contentPart>
          </mc:Choice>
          <mc:Fallback xmlns="">
            <p:pic>
              <p:nvPicPr>
                <p:cNvPr id="494" name="Input penna 493">
                  <a:extLst>
                    <a:ext uri="{FF2B5EF4-FFF2-40B4-BE49-F238E27FC236}">
                      <a16:creationId xmlns:a16="http://schemas.microsoft.com/office/drawing/2014/main" id="{A2D44B69-75BE-4D3C-BF29-313B5137FB6C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5297531" y="3662660"/>
                  <a:ext cx="1800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495" name="Input penna 494">
                  <a:extLst>
                    <a:ext uri="{FF2B5EF4-FFF2-40B4-BE49-F238E27FC236}">
                      <a16:creationId xmlns:a16="http://schemas.microsoft.com/office/drawing/2014/main" id="{E700CD8E-B458-4DC5-AC7E-805033BB70E4}"/>
                    </a:ext>
                  </a:extLst>
                </p14:cNvPr>
                <p14:cNvContentPartPr/>
                <p14:nvPr/>
              </p14:nvContentPartPr>
              <p14:xfrm>
                <a:off x="5240291" y="3644300"/>
                <a:ext cx="165240" cy="23040"/>
              </p14:xfrm>
            </p:contentPart>
          </mc:Choice>
          <mc:Fallback xmlns="">
            <p:pic>
              <p:nvPicPr>
                <p:cNvPr id="495" name="Input penna 494">
                  <a:extLst>
                    <a:ext uri="{FF2B5EF4-FFF2-40B4-BE49-F238E27FC236}">
                      <a16:creationId xmlns:a16="http://schemas.microsoft.com/office/drawing/2014/main" id="{E700CD8E-B458-4DC5-AC7E-805033BB70E4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5231291" y="3635300"/>
                  <a:ext cx="18288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496" name="Input penna 495">
                  <a:extLst>
                    <a:ext uri="{FF2B5EF4-FFF2-40B4-BE49-F238E27FC236}">
                      <a16:creationId xmlns:a16="http://schemas.microsoft.com/office/drawing/2014/main" id="{83D85DBD-9552-46F8-8DFE-955549C54208}"/>
                    </a:ext>
                  </a:extLst>
                </p14:cNvPr>
                <p14:cNvContentPartPr/>
                <p14:nvPr/>
              </p14:nvContentPartPr>
              <p14:xfrm>
                <a:off x="5485091" y="3640700"/>
                <a:ext cx="4320" cy="131760"/>
              </p14:xfrm>
            </p:contentPart>
          </mc:Choice>
          <mc:Fallback xmlns="">
            <p:pic>
              <p:nvPicPr>
                <p:cNvPr id="496" name="Input penna 495">
                  <a:extLst>
                    <a:ext uri="{FF2B5EF4-FFF2-40B4-BE49-F238E27FC236}">
                      <a16:creationId xmlns:a16="http://schemas.microsoft.com/office/drawing/2014/main" id="{83D85DBD-9552-46F8-8DFE-955549C54208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5476451" y="3632060"/>
                  <a:ext cx="219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498" name="Input penna 497">
                  <a:extLst>
                    <a:ext uri="{FF2B5EF4-FFF2-40B4-BE49-F238E27FC236}">
                      <a16:creationId xmlns:a16="http://schemas.microsoft.com/office/drawing/2014/main" id="{351C8C00-6D5A-418B-9463-697BB37377FB}"/>
                    </a:ext>
                  </a:extLst>
                </p14:cNvPr>
                <p14:cNvContentPartPr/>
                <p14:nvPr/>
              </p14:nvContentPartPr>
              <p14:xfrm>
                <a:off x="5666891" y="3651140"/>
                <a:ext cx="3960" cy="112320"/>
              </p14:xfrm>
            </p:contentPart>
          </mc:Choice>
          <mc:Fallback xmlns="">
            <p:pic>
              <p:nvPicPr>
                <p:cNvPr id="498" name="Input penna 497">
                  <a:extLst>
                    <a:ext uri="{FF2B5EF4-FFF2-40B4-BE49-F238E27FC236}">
                      <a16:creationId xmlns:a16="http://schemas.microsoft.com/office/drawing/2014/main" id="{351C8C00-6D5A-418B-9463-697BB37377FB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5657891" y="3642140"/>
                  <a:ext cx="2160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499" name="Input penna 498">
                  <a:extLst>
                    <a:ext uri="{FF2B5EF4-FFF2-40B4-BE49-F238E27FC236}">
                      <a16:creationId xmlns:a16="http://schemas.microsoft.com/office/drawing/2014/main" id="{0D8FFCAC-9818-4003-A305-BD05B16926AD}"/>
                    </a:ext>
                  </a:extLst>
                </p14:cNvPr>
                <p14:cNvContentPartPr/>
                <p14:nvPr/>
              </p14:nvContentPartPr>
              <p14:xfrm>
                <a:off x="5610731" y="3639620"/>
                <a:ext cx="168840" cy="6120"/>
              </p14:xfrm>
            </p:contentPart>
          </mc:Choice>
          <mc:Fallback xmlns="">
            <p:pic>
              <p:nvPicPr>
                <p:cNvPr id="499" name="Input penna 498">
                  <a:extLst>
                    <a:ext uri="{FF2B5EF4-FFF2-40B4-BE49-F238E27FC236}">
                      <a16:creationId xmlns:a16="http://schemas.microsoft.com/office/drawing/2014/main" id="{0D8FFCAC-9818-4003-A305-BD05B16926AD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5602091" y="3630620"/>
                  <a:ext cx="1864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500" name="Input penna 499">
                  <a:extLst>
                    <a:ext uri="{FF2B5EF4-FFF2-40B4-BE49-F238E27FC236}">
                      <a16:creationId xmlns:a16="http://schemas.microsoft.com/office/drawing/2014/main" id="{9B7C1165-36CF-4F7A-A3E6-217FD6342FE5}"/>
                    </a:ext>
                  </a:extLst>
                </p14:cNvPr>
                <p14:cNvContentPartPr/>
                <p14:nvPr/>
              </p14:nvContentPartPr>
              <p14:xfrm>
                <a:off x="5860931" y="3621260"/>
                <a:ext cx="2880" cy="146160"/>
              </p14:xfrm>
            </p:contentPart>
          </mc:Choice>
          <mc:Fallback xmlns="">
            <p:pic>
              <p:nvPicPr>
                <p:cNvPr id="500" name="Input penna 499">
                  <a:extLst>
                    <a:ext uri="{FF2B5EF4-FFF2-40B4-BE49-F238E27FC236}">
                      <a16:creationId xmlns:a16="http://schemas.microsoft.com/office/drawing/2014/main" id="{9B7C1165-36CF-4F7A-A3E6-217FD6342FE5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5851931" y="3612620"/>
                  <a:ext cx="20520" cy="16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501" name="Input penna 500">
                  <a:extLst>
                    <a:ext uri="{FF2B5EF4-FFF2-40B4-BE49-F238E27FC236}">
                      <a16:creationId xmlns:a16="http://schemas.microsoft.com/office/drawing/2014/main" id="{459132BE-3516-4DE6-AD6A-40C6CF4076C0}"/>
                    </a:ext>
                  </a:extLst>
                </p14:cNvPr>
                <p14:cNvContentPartPr/>
                <p14:nvPr/>
              </p14:nvContentPartPr>
              <p14:xfrm>
                <a:off x="5868491" y="3597500"/>
                <a:ext cx="119880" cy="173880"/>
              </p14:xfrm>
            </p:contentPart>
          </mc:Choice>
          <mc:Fallback xmlns="">
            <p:pic>
              <p:nvPicPr>
                <p:cNvPr id="501" name="Input penna 500">
                  <a:extLst>
                    <a:ext uri="{FF2B5EF4-FFF2-40B4-BE49-F238E27FC236}">
                      <a16:creationId xmlns:a16="http://schemas.microsoft.com/office/drawing/2014/main" id="{459132BE-3516-4DE6-AD6A-40C6CF4076C0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5859491" y="3588500"/>
                  <a:ext cx="13752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502" name="Input penna 501">
                  <a:extLst>
                    <a:ext uri="{FF2B5EF4-FFF2-40B4-BE49-F238E27FC236}">
                      <a16:creationId xmlns:a16="http://schemas.microsoft.com/office/drawing/2014/main" id="{F7CC41FD-D83E-4B2B-ABD2-719D4665C9D0}"/>
                    </a:ext>
                  </a:extLst>
                </p14:cNvPr>
                <p14:cNvContentPartPr/>
                <p14:nvPr/>
              </p14:nvContentPartPr>
              <p14:xfrm>
                <a:off x="6065051" y="3628100"/>
                <a:ext cx="117720" cy="117000"/>
              </p14:xfrm>
            </p:contentPart>
          </mc:Choice>
          <mc:Fallback xmlns="">
            <p:pic>
              <p:nvPicPr>
                <p:cNvPr id="502" name="Input penna 501">
                  <a:extLst>
                    <a:ext uri="{FF2B5EF4-FFF2-40B4-BE49-F238E27FC236}">
                      <a16:creationId xmlns:a16="http://schemas.microsoft.com/office/drawing/2014/main" id="{F7CC41FD-D83E-4B2B-ABD2-719D4665C9D0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6056411" y="3619460"/>
                  <a:ext cx="13536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503" name="Input penna 502">
                  <a:extLst>
                    <a:ext uri="{FF2B5EF4-FFF2-40B4-BE49-F238E27FC236}">
                      <a16:creationId xmlns:a16="http://schemas.microsoft.com/office/drawing/2014/main" id="{B3117E82-0E47-47DA-BB01-348A40A3FC37}"/>
                    </a:ext>
                  </a:extLst>
                </p14:cNvPr>
                <p14:cNvContentPartPr/>
                <p14:nvPr/>
              </p14:nvContentPartPr>
              <p14:xfrm>
                <a:off x="6259451" y="3573380"/>
                <a:ext cx="127800" cy="203760"/>
              </p14:xfrm>
            </p:contentPart>
          </mc:Choice>
          <mc:Fallback xmlns="">
            <p:pic>
              <p:nvPicPr>
                <p:cNvPr id="503" name="Input penna 502">
                  <a:extLst>
                    <a:ext uri="{FF2B5EF4-FFF2-40B4-BE49-F238E27FC236}">
                      <a16:creationId xmlns:a16="http://schemas.microsoft.com/office/drawing/2014/main" id="{B3117E82-0E47-47DA-BB01-348A40A3FC37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6250451" y="3564380"/>
                  <a:ext cx="14544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0">
              <p14:nvContentPartPr>
                <p14:cNvPr id="504" name="Input penna 503">
                  <a:extLst>
                    <a:ext uri="{FF2B5EF4-FFF2-40B4-BE49-F238E27FC236}">
                      <a16:creationId xmlns:a16="http://schemas.microsoft.com/office/drawing/2014/main" id="{E3685057-241F-43AC-9789-B1CCE15EE2B5}"/>
                    </a:ext>
                  </a:extLst>
                </p14:cNvPr>
                <p14:cNvContentPartPr/>
                <p14:nvPr/>
              </p14:nvContentPartPr>
              <p14:xfrm>
                <a:off x="6510731" y="3615500"/>
                <a:ext cx="10440" cy="126000"/>
              </p14:xfrm>
            </p:contentPart>
          </mc:Choice>
          <mc:Fallback xmlns="">
            <p:pic>
              <p:nvPicPr>
                <p:cNvPr id="504" name="Input penna 503">
                  <a:extLst>
                    <a:ext uri="{FF2B5EF4-FFF2-40B4-BE49-F238E27FC236}">
                      <a16:creationId xmlns:a16="http://schemas.microsoft.com/office/drawing/2014/main" id="{E3685057-241F-43AC-9789-B1CCE15EE2B5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6501731" y="3606860"/>
                  <a:ext cx="28080" cy="14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506" name="Input penna 505">
                  <a:extLst>
                    <a:ext uri="{FF2B5EF4-FFF2-40B4-BE49-F238E27FC236}">
                      <a16:creationId xmlns:a16="http://schemas.microsoft.com/office/drawing/2014/main" id="{9A10CFB2-DAC3-4556-823A-CDB4FDEB6234}"/>
                    </a:ext>
                  </a:extLst>
                </p14:cNvPr>
                <p14:cNvContentPartPr/>
                <p14:nvPr/>
              </p14:nvContentPartPr>
              <p14:xfrm>
                <a:off x="6465011" y="3592820"/>
                <a:ext cx="151200" cy="19800"/>
              </p14:xfrm>
            </p:contentPart>
          </mc:Choice>
          <mc:Fallback xmlns="">
            <p:pic>
              <p:nvPicPr>
                <p:cNvPr id="506" name="Input penna 505">
                  <a:extLst>
                    <a:ext uri="{FF2B5EF4-FFF2-40B4-BE49-F238E27FC236}">
                      <a16:creationId xmlns:a16="http://schemas.microsoft.com/office/drawing/2014/main" id="{9A10CFB2-DAC3-4556-823A-CDB4FDEB6234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6456371" y="3583820"/>
                  <a:ext cx="168840" cy="3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8" name="Gruppo 517">
            <a:extLst>
              <a:ext uri="{FF2B5EF4-FFF2-40B4-BE49-F238E27FC236}">
                <a16:creationId xmlns:a16="http://schemas.microsoft.com/office/drawing/2014/main" id="{0A53E069-B6F8-4EB6-9F3D-DB36B007BAAC}"/>
              </a:ext>
            </a:extLst>
          </p:cNvPr>
          <p:cNvGrpSpPr/>
          <p:nvPr/>
        </p:nvGrpSpPr>
        <p:grpSpPr>
          <a:xfrm>
            <a:off x="1429331" y="4170620"/>
            <a:ext cx="964440" cy="250560"/>
            <a:chOff x="1429331" y="4170620"/>
            <a:chExt cx="964440" cy="250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508" name="Input penna 507">
                  <a:extLst>
                    <a:ext uri="{FF2B5EF4-FFF2-40B4-BE49-F238E27FC236}">
                      <a16:creationId xmlns:a16="http://schemas.microsoft.com/office/drawing/2014/main" id="{391F560E-0BAA-4C16-9F07-B8B2DE09591C}"/>
                    </a:ext>
                  </a:extLst>
                </p14:cNvPr>
                <p14:cNvContentPartPr/>
                <p14:nvPr/>
              </p14:nvContentPartPr>
              <p14:xfrm>
                <a:off x="1429331" y="4197980"/>
                <a:ext cx="182520" cy="223200"/>
              </p14:xfrm>
            </p:contentPart>
          </mc:Choice>
          <mc:Fallback xmlns="">
            <p:pic>
              <p:nvPicPr>
                <p:cNvPr id="508" name="Input penna 507">
                  <a:extLst>
                    <a:ext uri="{FF2B5EF4-FFF2-40B4-BE49-F238E27FC236}">
                      <a16:creationId xmlns:a16="http://schemas.microsoft.com/office/drawing/2014/main" id="{391F560E-0BAA-4C16-9F07-B8B2DE09591C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1420691" y="4189340"/>
                  <a:ext cx="20016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509" name="Input penna 508">
                  <a:extLst>
                    <a:ext uri="{FF2B5EF4-FFF2-40B4-BE49-F238E27FC236}">
                      <a16:creationId xmlns:a16="http://schemas.microsoft.com/office/drawing/2014/main" id="{4B68836C-7D02-4B76-9ADC-2BCCD07C745D}"/>
                    </a:ext>
                  </a:extLst>
                </p14:cNvPr>
                <p14:cNvContentPartPr/>
                <p14:nvPr/>
              </p14:nvContentPartPr>
              <p14:xfrm>
                <a:off x="1450571" y="4296260"/>
                <a:ext cx="152640" cy="39240"/>
              </p14:xfrm>
            </p:contentPart>
          </mc:Choice>
          <mc:Fallback xmlns="">
            <p:pic>
              <p:nvPicPr>
                <p:cNvPr id="509" name="Input penna 508">
                  <a:extLst>
                    <a:ext uri="{FF2B5EF4-FFF2-40B4-BE49-F238E27FC236}">
                      <a16:creationId xmlns:a16="http://schemas.microsoft.com/office/drawing/2014/main" id="{4B68836C-7D02-4B76-9ADC-2BCCD07C745D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1441571" y="4287620"/>
                  <a:ext cx="170280" cy="5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510" name="Input penna 509">
                  <a:extLst>
                    <a:ext uri="{FF2B5EF4-FFF2-40B4-BE49-F238E27FC236}">
                      <a16:creationId xmlns:a16="http://schemas.microsoft.com/office/drawing/2014/main" id="{9E59CFA6-1984-4C95-AD72-9E899545712D}"/>
                    </a:ext>
                  </a:extLst>
                </p14:cNvPr>
                <p14:cNvContentPartPr/>
                <p14:nvPr/>
              </p14:nvContentPartPr>
              <p14:xfrm>
                <a:off x="1603931" y="4272500"/>
                <a:ext cx="186840" cy="103320"/>
              </p14:xfrm>
            </p:contentPart>
          </mc:Choice>
          <mc:Fallback xmlns="">
            <p:pic>
              <p:nvPicPr>
                <p:cNvPr id="510" name="Input penna 509">
                  <a:extLst>
                    <a:ext uri="{FF2B5EF4-FFF2-40B4-BE49-F238E27FC236}">
                      <a16:creationId xmlns:a16="http://schemas.microsoft.com/office/drawing/2014/main" id="{9E59CFA6-1984-4C95-AD72-9E899545712D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1595291" y="4263500"/>
                  <a:ext cx="20448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511" name="Input penna 510">
                  <a:extLst>
                    <a:ext uri="{FF2B5EF4-FFF2-40B4-BE49-F238E27FC236}">
                      <a16:creationId xmlns:a16="http://schemas.microsoft.com/office/drawing/2014/main" id="{2F829AD5-B265-4E59-B7A3-2A2270BF5362}"/>
                    </a:ext>
                  </a:extLst>
                </p14:cNvPr>
                <p14:cNvContentPartPr/>
                <p14:nvPr/>
              </p14:nvContentPartPr>
              <p14:xfrm>
                <a:off x="1796891" y="4177460"/>
                <a:ext cx="359640" cy="223560"/>
              </p14:xfrm>
            </p:contentPart>
          </mc:Choice>
          <mc:Fallback xmlns="">
            <p:pic>
              <p:nvPicPr>
                <p:cNvPr id="511" name="Input penna 510">
                  <a:extLst>
                    <a:ext uri="{FF2B5EF4-FFF2-40B4-BE49-F238E27FC236}">
                      <a16:creationId xmlns:a16="http://schemas.microsoft.com/office/drawing/2014/main" id="{2F829AD5-B265-4E59-B7A3-2A2270BF5362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1787891" y="4168460"/>
                  <a:ext cx="37728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512" name="Input penna 511">
                  <a:extLst>
                    <a:ext uri="{FF2B5EF4-FFF2-40B4-BE49-F238E27FC236}">
                      <a16:creationId xmlns:a16="http://schemas.microsoft.com/office/drawing/2014/main" id="{396E74BE-4194-4D17-B149-AC93B1DD59AD}"/>
                    </a:ext>
                  </a:extLst>
                </p14:cNvPr>
                <p14:cNvContentPartPr/>
                <p14:nvPr/>
              </p14:nvContentPartPr>
              <p14:xfrm>
                <a:off x="2116571" y="4170620"/>
                <a:ext cx="2880" cy="9360"/>
              </p14:xfrm>
            </p:contentPart>
          </mc:Choice>
          <mc:Fallback xmlns="">
            <p:pic>
              <p:nvPicPr>
                <p:cNvPr id="512" name="Input penna 511">
                  <a:extLst>
                    <a:ext uri="{FF2B5EF4-FFF2-40B4-BE49-F238E27FC236}">
                      <a16:creationId xmlns:a16="http://schemas.microsoft.com/office/drawing/2014/main" id="{396E74BE-4194-4D17-B149-AC93B1DD59AD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107931" y="4161980"/>
                  <a:ext cx="2052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3">
              <p14:nvContentPartPr>
                <p14:cNvPr id="513" name="Input penna 512">
                  <a:extLst>
                    <a:ext uri="{FF2B5EF4-FFF2-40B4-BE49-F238E27FC236}">
                      <a16:creationId xmlns:a16="http://schemas.microsoft.com/office/drawing/2014/main" id="{027F1FF0-4443-4A8E-91F4-34BC26C202CB}"/>
                    </a:ext>
                  </a:extLst>
                </p14:cNvPr>
                <p14:cNvContentPartPr/>
                <p14:nvPr/>
              </p14:nvContentPartPr>
              <p14:xfrm>
                <a:off x="2172731" y="4248380"/>
                <a:ext cx="202320" cy="143280"/>
              </p14:xfrm>
            </p:contentPart>
          </mc:Choice>
          <mc:Fallback xmlns="">
            <p:pic>
              <p:nvPicPr>
                <p:cNvPr id="513" name="Input penna 512">
                  <a:extLst>
                    <a:ext uri="{FF2B5EF4-FFF2-40B4-BE49-F238E27FC236}">
                      <a16:creationId xmlns:a16="http://schemas.microsoft.com/office/drawing/2014/main" id="{027F1FF0-4443-4A8E-91F4-34BC26C202CB}"/>
                    </a:ext>
                  </a:extLst>
                </p:cNvPr>
                <p:cNvPicPr/>
                <p:nvPr/>
              </p:nvPicPr>
              <p:blipFill>
                <a:blip r:embed="rId304"/>
                <a:stretch>
                  <a:fillRect/>
                </a:stretch>
              </p:blipFill>
              <p:spPr>
                <a:xfrm>
                  <a:off x="2163731" y="4239740"/>
                  <a:ext cx="219960" cy="16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5">
              <p14:nvContentPartPr>
                <p14:cNvPr id="514" name="Input penna 513">
                  <a:extLst>
                    <a:ext uri="{FF2B5EF4-FFF2-40B4-BE49-F238E27FC236}">
                      <a16:creationId xmlns:a16="http://schemas.microsoft.com/office/drawing/2014/main" id="{EE02BE70-6007-4F1E-A8B1-DB9BC0EF7AB7}"/>
                    </a:ext>
                  </a:extLst>
                </p14:cNvPr>
                <p14:cNvContentPartPr/>
                <p14:nvPr/>
              </p14:nvContentPartPr>
              <p14:xfrm>
                <a:off x="2390891" y="4208420"/>
                <a:ext cx="2880" cy="7200"/>
              </p14:xfrm>
            </p:contentPart>
          </mc:Choice>
          <mc:Fallback xmlns="">
            <p:pic>
              <p:nvPicPr>
                <p:cNvPr id="514" name="Input penna 513">
                  <a:extLst>
                    <a:ext uri="{FF2B5EF4-FFF2-40B4-BE49-F238E27FC236}">
                      <a16:creationId xmlns:a16="http://schemas.microsoft.com/office/drawing/2014/main" id="{EE02BE70-6007-4F1E-A8B1-DB9BC0EF7AB7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381891" y="4199780"/>
                  <a:ext cx="20520" cy="24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7" name="Gruppo 516">
            <a:extLst>
              <a:ext uri="{FF2B5EF4-FFF2-40B4-BE49-F238E27FC236}">
                <a16:creationId xmlns:a16="http://schemas.microsoft.com/office/drawing/2014/main" id="{8AB1C191-EECC-4C2D-AA52-0DBC7AF24CCE}"/>
              </a:ext>
            </a:extLst>
          </p:cNvPr>
          <p:cNvGrpSpPr/>
          <p:nvPr/>
        </p:nvGrpSpPr>
        <p:grpSpPr>
          <a:xfrm>
            <a:off x="2574851" y="4146860"/>
            <a:ext cx="669240" cy="232560"/>
            <a:chOff x="2574851" y="4146860"/>
            <a:chExt cx="669240" cy="232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515" name="Input penna 514">
                  <a:extLst>
                    <a:ext uri="{FF2B5EF4-FFF2-40B4-BE49-F238E27FC236}">
                      <a16:creationId xmlns:a16="http://schemas.microsoft.com/office/drawing/2014/main" id="{94BCDF6A-C94D-4E3E-90D7-035905EA23F1}"/>
                    </a:ext>
                  </a:extLst>
                </p14:cNvPr>
                <p14:cNvContentPartPr/>
                <p14:nvPr/>
              </p14:nvContentPartPr>
              <p14:xfrm>
                <a:off x="2574851" y="4146860"/>
                <a:ext cx="504360" cy="232560"/>
              </p14:xfrm>
            </p:contentPart>
          </mc:Choice>
          <mc:Fallback xmlns="">
            <p:pic>
              <p:nvPicPr>
                <p:cNvPr id="515" name="Input penna 514">
                  <a:extLst>
                    <a:ext uri="{FF2B5EF4-FFF2-40B4-BE49-F238E27FC236}">
                      <a16:creationId xmlns:a16="http://schemas.microsoft.com/office/drawing/2014/main" id="{94BCDF6A-C94D-4E3E-90D7-035905EA23F1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2566211" y="4137860"/>
                  <a:ext cx="52200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516" name="Input penna 515">
                  <a:extLst>
                    <a:ext uri="{FF2B5EF4-FFF2-40B4-BE49-F238E27FC236}">
                      <a16:creationId xmlns:a16="http://schemas.microsoft.com/office/drawing/2014/main" id="{AFFB38AA-D468-4723-962A-B537754EA642}"/>
                    </a:ext>
                  </a:extLst>
                </p14:cNvPr>
                <p14:cNvContentPartPr/>
                <p14:nvPr/>
              </p14:nvContentPartPr>
              <p14:xfrm>
                <a:off x="3091451" y="4248380"/>
                <a:ext cx="152640" cy="119880"/>
              </p14:xfrm>
            </p:contentPart>
          </mc:Choice>
          <mc:Fallback xmlns="">
            <p:pic>
              <p:nvPicPr>
                <p:cNvPr id="516" name="Input penna 515">
                  <a:extLst>
                    <a:ext uri="{FF2B5EF4-FFF2-40B4-BE49-F238E27FC236}">
                      <a16:creationId xmlns:a16="http://schemas.microsoft.com/office/drawing/2014/main" id="{AFFB38AA-D468-4723-962A-B537754EA642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3082811" y="4239740"/>
                  <a:ext cx="170280" cy="137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6" name="Gruppo 525">
            <a:extLst>
              <a:ext uri="{FF2B5EF4-FFF2-40B4-BE49-F238E27FC236}">
                <a16:creationId xmlns:a16="http://schemas.microsoft.com/office/drawing/2014/main" id="{1313BE6A-4BDF-4D67-AA82-04EE9B65D60B}"/>
              </a:ext>
            </a:extLst>
          </p:cNvPr>
          <p:cNvGrpSpPr/>
          <p:nvPr/>
        </p:nvGrpSpPr>
        <p:grpSpPr>
          <a:xfrm>
            <a:off x="3454331" y="4197980"/>
            <a:ext cx="1656720" cy="137520"/>
            <a:chOff x="3454331" y="4197980"/>
            <a:chExt cx="1656720" cy="137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519" name="Input penna 518">
                  <a:extLst>
                    <a:ext uri="{FF2B5EF4-FFF2-40B4-BE49-F238E27FC236}">
                      <a16:creationId xmlns:a16="http://schemas.microsoft.com/office/drawing/2014/main" id="{86F5A029-05C0-41A7-91D8-250F0C4D387B}"/>
                    </a:ext>
                  </a:extLst>
                </p14:cNvPr>
                <p14:cNvContentPartPr/>
                <p14:nvPr/>
              </p14:nvContentPartPr>
              <p14:xfrm>
                <a:off x="3454331" y="4197980"/>
                <a:ext cx="365760" cy="137520"/>
              </p14:xfrm>
            </p:contentPart>
          </mc:Choice>
          <mc:Fallback xmlns="">
            <p:pic>
              <p:nvPicPr>
                <p:cNvPr id="519" name="Input penna 518">
                  <a:extLst>
                    <a:ext uri="{FF2B5EF4-FFF2-40B4-BE49-F238E27FC236}">
                      <a16:creationId xmlns:a16="http://schemas.microsoft.com/office/drawing/2014/main" id="{86F5A029-05C0-41A7-91D8-250F0C4D387B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3445691" y="4189340"/>
                  <a:ext cx="383400" cy="15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2">
              <p14:nvContentPartPr>
                <p14:cNvPr id="520" name="Input penna 519">
                  <a:extLst>
                    <a:ext uri="{FF2B5EF4-FFF2-40B4-BE49-F238E27FC236}">
                      <a16:creationId xmlns:a16="http://schemas.microsoft.com/office/drawing/2014/main" id="{634CE10A-9B7A-4DCA-9062-29CE360B58DA}"/>
                    </a:ext>
                  </a:extLst>
                </p14:cNvPr>
                <p14:cNvContentPartPr/>
                <p14:nvPr/>
              </p14:nvContentPartPr>
              <p14:xfrm>
                <a:off x="3906131" y="4225340"/>
                <a:ext cx="208080" cy="95400"/>
              </p14:xfrm>
            </p:contentPart>
          </mc:Choice>
          <mc:Fallback xmlns="">
            <p:pic>
              <p:nvPicPr>
                <p:cNvPr id="520" name="Input penna 519">
                  <a:extLst>
                    <a:ext uri="{FF2B5EF4-FFF2-40B4-BE49-F238E27FC236}">
                      <a16:creationId xmlns:a16="http://schemas.microsoft.com/office/drawing/2014/main" id="{634CE10A-9B7A-4DCA-9062-29CE360B58DA}"/>
                    </a:ext>
                  </a:extLst>
                </p:cNvPr>
                <p:cNvPicPr/>
                <p:nvPr/>
              </p:nvPicPr>
              <p:blipFill>
                <a:blip r:embed="rId313"/>
                <a:stretch>
                  <a:fillRect/>
                </a:stretch>
              </p:blipFill>
              <p:spPr>
                <a:xfrm>
                  <a:off x="3897491" y="4216700"/>
                  <a:ext cx="22572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4">
              <p14:nvContentPartPr>
                <p14:cNvPr id="521" name="Input penna 520">
                  <a:extLst>
                    <a:ext uri="{FF2B5EF4-FFF2-40B4-BE49-F238E27FC236}">
                      <a16:creationId xmlns:a16="http://schemas.microsoft.com/office/drawing/2014/main" id="{EE24005A-33DF-43EE-AF13-B742B3F6E9E7}"/>
                    </a:ext>
                  </a:extLst>
                </p14:cNvPr>
                <p14:cNvContentPartPr/>
                <p14:nvPr/>
              </p14:nvContentPartPr>
              <p14:xfrm>
                <a:off x="4208531" y="4213100"/>
                <a:ext cx="155160" cy="85680"/>
              </p14:xfrm>
            </p:contentPart>
          </mc:Choice>
          <mc:Fallback xmlns="">
            <p:pic>
              <p:nvPicPr>
                <p:cNvPr id="521" name="Input penna 520">
                  <a:extLst>
                    <a:ext uri="{FF2B5EF4-FFF2-40B4-BE49-F238E27FC236}">
                      <a16:creationId xmlns:a16="http://schemas.microsoft.com/office/drawing/2014/main" id="{EE24005A-33DF-43EE-AF13-B742B3F6E9E7}"/>
                    </a:ext>
                  </a:extLst>
                </p:cNvPr>
                <p:cNvPicPr/>
                <p:nvPr/>
              </p:nvPicPr>
              <p:blipFill>
                <a:blip r:embed="rId315"/>
                <a:stretch>
                  <a:fillRect/>
                </a:stretch>
              </p:blipFill>
              <p:spPr>
                <a:xfrm>
                  <a:off x="4199531" y="4204100"/>
                  <a:ext cx="17280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6">
              <p14:nvContentPartPr>
                <p14:cNvPr id="522" name="Input penna 521">
                  <a:extLst>
                    <a:ext uri="{FF2B5EF4-FFF2-40B4-BE49-F238E27FC236}">
                      <a16:creationId xmlns:a16="http://schemas.microsoft.com/office/drawing/2014/main" id="{E9532666-FBF4-48C7-80C2-92C47C0FE88B}"/>
                    </a:ext>
                  </a:extLst>
                </p14:cNvPr>
                <p14:cNvContentPartPr/>
                <p14:nvPr/>
              </p14:nvContentPartPr>
              <p14:xfrm>
                <a:off x="4380971" y="4204460"/>
                <a:ext cx="283320" cy="104040"/>
              </p14:xfrm>
            </p:contentPart>
          </mc:Choice>
          <mc:Fallback xmlns="">
            <p:pic>
              <p:nvPicPr>
                <p:cNvPr id="522" name="Input penna 521">
                  <a:extLst>
                    <a:ext uri="{FF2B5EF4-FFF2-40B4-BE49-F238E27FC236}">
                      <a16:creationId xmlns:a16="http://schemas.microsoft.com/office/drawing/2014/main" id="{E9532666-FBF4-48C7-80C2-92C47C0FE88B}"/>
                    </a:ext>
                  </a:extLst>
                </p:cNvPr>
                <p:cNvPicPr/>
                <p:nvPr/>
              </p:nvPicPr>
              <p:blipFill>
                <a:blip r:embed="rId317"/>
                <a:stretch>
                  <a:fillRect/>
                </a:stretch>
              </p:blipFill>
              <p:spPr>
                <a:xfrm>
                  <a:off x="4371971" y="4195820"/>
                  <a:ext cx="300960" cy="12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523" name="Input penna 522">
                  <a:extLst>
                    <a:ext uri="{FF2B5EF4-FFF2-40B4-BE49-F238E27FC236}">
                      <a16:creationId xmlns:a16="http://schemas.microsoft.com/office/drawing/2014/main" id="{881600C0-8BAD-4380-A401-57741A2F43DD}"/>
                    </a:ext>
                  </a:extLst>
                </p14:cNvPr>
                <p14:cNvContentPartPr/>
                <p14:nvPr/>
              </p14:nvContentPartPr>
              <p14:xfrm>
                <a:off x="4683731" y="4205180"/>
                <a:ext cx="239400" cy="102240"/>
              </p14:xfrm>
            </p:contentPart>
          </mc:Choice>
          <mc:Fallback xmlns="">
            <p:pic>
              <p:nvPicPr>
                <p:cNvPr id="523" name="Input penna 522">
                  <a:extLst>
                    <a:ext uri="{FF2B5EF4-FFF2-40B4-BE49-F238E27FC236}">
                      <a16:creationId xmlns:a16="http://schemas.microsoft.com/office/drawing/2014/main" id="{881600C0-8BAD-4380-A401-57741A2F43DD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4675091" y="4196180"/>
                  <a:ext cx="25704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524" name="Input penna 523">
                  <a:extLst>
                    <a:ext uri="{FF2B5EF4-FFF2-40B4-BE49-F238E27FC236}">
                      <a16:creationId xmlns:a16="http://schemas.microsoft.com/office/drawing/2014/main" id="{448D3B87-A798-40C8-AD30-83C90AA20AAF}"/>
                    </a:ext>
                  </a:extLst>
                </p14:cNvPr>
                <p14:cNvContentPartPr/>
                <p14:nvPr/>
              </p14:nvContentPartPr>
              <p14:xfrm>
                <a:off x="4920251" y="4231460"/>
                <a:ext cx="190800" cy="103320"/>
              </p14:xfrm>
            </p:contentPart>
          </mc:Choice>
          <mc:Fallback xmlns="">
            <p:pic>
              <p:nvPicPr>
                <p:cNvPr id="524" name="Input penna 523">
                  <a:extLst>
                    <a:ext uri="{FF2B5EF4-FFF2-40B4-BE49-F238E27FC236}">
                      <a16:creationId xmlns:a16="http://schemas.microsoft.com/office/drawing/2014/main" id="{448D3B87-A798-40C8-AD30-83C90AA20AAF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4911251" y="4222460"/>
                  <a:ext cx="208440" cy="12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8" name="Gruppo 537">
            <a:extLst>
              <a:ext uri="{FF2B5EF4-FFF2-40B4-BE49-F238E27FC236}">
                <a16:creationId xmlns:a16="http://schemas.microsoft.com/office/drawing/2014/main" id="{3E5533E7-9648-4504-8DFD-F19B537160CB}"/>
              </a:ext>
            </a:extLst>
          </p:cNvPr>
          <p:cNvGrpSpPr/>
          <p:nvPr/>
        </p:nvGrpSpPr>
        <p:grpSpPr>
          <a:xfrm>
            <a:off x="5287091" y="4035980"/>
            <a:ext cx="1739160" cy="348840"/>
            <a:chOff x="5287091" y="4035980"/>
            <a:chExt cx="1739160" cy="34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525" name="Input penna 524">
                  <a:extLst>
                    <a:ext uri="{FF2B5EF4-FFF2-40B4-BE49-F238E27FC236}">
                      <a16:creationId xmlns:a16="http://schemas.microsoft.com/office/drawing/2014/main" id="{CF919BF4-134D-4A0F-B423-F5AD7297F3F1}"/>
                    </a:ext>
                  </a:extLst>
                </p14:cNvPr>
                <p14:cNvContentPartPr/>
                <p14:nvPr/>
              </p14:nvContentPartPr>
              <p14:xfrm>
                <a:off x="5287091" y="4219580"/>
                <a:ext cx="204840" cy="117360"/>
              </p14:xfrm>
            </p:contentPart>
          </mc:Choice>
          <mc:Fallback xmlns="">
            <p:pic>
              <p:nvPicPr>
                <p:cNvPr id="525" name="Input penna 524">
                  <a:extLst>
                    <a:ext uri="{FF2B5EF4-FFF2-40B4-BE49-F238E27FC236}">
                      <a16:creationId xmlns:a16="http://schemas.microsoft.com/office/drawing/2014/main" id="{CF919BF4-134D-4A0F-B423-F5AD7297F3F1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5278451" y="4210940"/>
                  <a:ext cx="22248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527" name="Input penna 526">
                  <a:extLst>
                    <a:ext uri="{FF2B5EF4-FFF2-40B4-BE49-F238E27FC236}">
                      <a16:creationId xmlns:a16="http://schemas.microsoft.com/office/drawing/2014/main" id="{E5EEC05F-1AE2-4FFA-88E9-53E1D740DB43}"/>
                    </a:ext>
                  </a:extLst>
                </p14:cNvPr>
                <p14:cNvContentPartPr/>
                <p14:nvPr/>
              </p14:nvContentPartPr>
              <p14:xfrm>
                <a:off x="5585531" y="4207340"/>
                <a:ext cx="237600" cy="100080"/>
              </p14:xfrm>
            </p:contentPart>
          </mc:Choice>
          <mc:Fallback xmlns="">
            <p:pic>
              <p:nvPicPr>
                <p:cNvPr id="527" name="Input penna 526">
                  <a:extLst>
                    <a:ext uri="{FF2B5EF4-FFF2-40B4-BE49-F238E27FC236}">
                      <a16:creationId xmlns:a16="http://schemas.microsoft.com/office/drawing/2014/main" id="{E5EEC05F-1AE2-4FFA-88E9-53E1D740DB43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5576531" y="4198340"/>
                  <a:ext cx="25524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528" name="Input penna 527">
                  <a:extLst>
                    <a:ext uri="{FF2B5EF4-FFF2-40B4-BE49-F238E27FC236}">
                      <a16:creationId xmlns:a16="http://schemas.microsoft.com/office/drawing/2014/main" id="{304884D7-909C-470B-A214-76D29B6448D3}"/>
                    </a:ext>
                  </a:extLst>
                </p14:cNvPr>
                <p14:cNvContentPartPr/>
                <p14:nvPr/>
              </p14:nvContentPartPr>
              <p14:xfrm>
                <a:off x="5916731" y="4200500"/>
                <a:ext cx="75240" cy="106560"/>
              </p14:xfrm>
            </p:contentPart>
          </mc:Choice>
          <mc:Fallback xmlns="">
            <p:pic>
              <p:nvPicPr>
                <p:cNvPr id="528" name="Input penna 527">
                  <a:extLst>
                    <a:ext uri="{FF2B5EF4-FFF2-40B4-BE49-F238E27FC236}">
                      <a16:creationId xmlns:a16="http://schemas.microsoft.com/office/drawing/2014/main" id="{304884D7-909C-470B-A214-76D29B6448D3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5907731" y="4191500"/>
                  <a:ext cx="9288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8">
              <p14:nvContentPartPr>
                <p14:cNvPr id="530" name="Input penna 529">
                  <a:extLst>
                    <a:ext uri="{FF2B5EF4-FFF2-40B4-BE49-F238E27FC236}">
                      <a16:creationId xmlns:a16="http://schemas.microsoft.com/office/drawing/2014/main" id="{1C7FEA87-902E-4F67-B150-AC16A4A37013}"/>
                    </a:ext>
                  </a:extLst>
                </p14:cNvPr>
                <p14:cNvContentPartPr/>
                <p14:nvPr/>
              </p14:nvContentPartPr>
              <p14:xfrm>
                <a:off x="6044891" y="4175300"/>
                <a:ext cx="172800" cy="114840"/>
              </p14:xfrm>
            </p:contentPart>
          </mc:Choice>
          <mc:Fallback xmlns="">
            <p:pic>
              <p:nvPicPr>
                <p:cNvPr id="530" name="Input penna 529">
                  <a:extLst>
                    <a:ext uri="{FF2B5EF4-FFF2-40B4-BE49-F238E27FC236}">
                      <a16:creationId xmlns:a16="http://schemas.microsoft.com/office/drawing/2014/main" id="{1C7FEA87-902E-4F67-B150-AC16A4A37013}"/>
                    </a:ext>
                  </a:extLst>
                </p:cNvPr>
                <p:cNvPicPr/>
                <p:nvPr/>
              </p:nvPicPr>
              <p:blipFill>
                <a:blip r:embed="rId329"/>
                <a:stretch>
                  <a:fillRect/>
                </a:stretch>
              </p:blipFill>
              <p:spPr>
                <a:xfrm>
                  <a:off x="6035891" y="4166660"/>
                  <a:ext cx="19044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531" name="Input penna 530">
                  <a:extLst>
                    <a:ext uri="{FF2B5EF4-FFF2-40B4-BE49-F238E27FC236}">
                      <a16:creationId xmlns:a16="http://schemas.microsoft.com/office/drawing/2014/main" id="{BA4F6345-7CC5-4582-A724-8C6A3389EF13}"/>
                    </a:ext>
                  </a:extLst>
                </p14:cNvPr>
                <p14:cNvContentPartPr/>
                <p14:nvPr/>
              </p14:nvContentPartPr>
              <p14:xfrm>
                <a:off x="6232451" y="4182500"/>
                <a:ext cx="110160" cy="79920"/>
              </p14:xfrm>
            </p:contentPart>
          </mc:Choice>
          <mc:Fallback xmlns="">
            <p:pic>
              <p:nvPicPr>
                <p:cNvPr id="531" name="Input penna 530">
                  <a:extLst>
                    <a:ext uri="{FF2B5EF4-FFF2-40B4-BE49-F238E27FC236}">
                      <a16:creationId xmlns:a16="http://schemas.microsoft.com/office/drawing/2014/main" id="{BA4F6345-7CC5-4582-A724-8C6A3389EF13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6223811" y="4173500"/>
                  <a:ext cx="12780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532" name="Input penna 531">
                  <a:extLst>
                    <a:ext uri="{FF2B5EF4-FFF2-40B4-BE49-F238E27FC236}">
                      <a16:creationId xmlns:a16="http://schemas.microsoft.com/office/drawing/2014/main" id="{BE698709-1E34-4474-8EF7-86B7C1B7F5B0}"/>
                    </a:ext>
                  </a:extLst>
                </p14:cNvPr>
                <p14:cNvContentPartPr/>
                <p14:nvPr/>
              </p14:nvContentPartPr>
              <p14:xfrm>
                <a:off x="6443411" y="4174220"/>
                <a:ext cx="5400" cy="210600"/>
              </p14:xfrm>
            </p:contentPart>
          </mc:Choice>
          <mc:Fallback xmlns="">
            <p:pic>
              <p:nvPicPr>
                <p:cNvPr id="532" name="Input penna 531">
                  <a:extLst>
                    <a:ext uri="{FF2B5EF4-FFF2-40B4-BE49-F238E27FC236}">
                      <a16:creationId xmlns:a16="http://schemas.microsoft.com/office/drawing/2014/main" id="{BE698709-1E34-4474-8EF7-86B7C1B7F5B0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6434411" y="4165220"/>
                  <a:ext cx="2304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4">
              <p14:nvContentPartPr>
                <p14:cNvPr id="533" name="Input penna 532">
                  <a:extLst>
                    <a:ext uri="{FF2B5EF4-FFF2-40B4-BE49-F238E27FC236}">
                      <a16:creationId xmlns:a16="http://schemas.microsoft.com/office/drawing/2014/main" id="{DA8F3044-E95B-4998-A748-1AC4DED42367}"/>
                    </a:ext>
                  </a:extLst>
                </p14:cNvPr>
                <p14:cNvContentPartPr/>
                <p14:nvPr/>
              </p14:nvContentPartPr>
              <p14:xfrm>
                <a:off x="6421811" y="4191500"/>
                <a:ext cx="101880" cy="72000"/>
              </p14:xfrm>
            </p:contentPart>
          </mc:Choice>
          <mc:Fallback xmlns="">
            <p:pic>
              <p:nvPicPr>
                <p:cNvPr id="533" name="Input penna 532">
                  <a:extLst>
                    <a:ext uri="{FF2B5EF4-FFF2-40B4-BE49-F238E27FC236}">
                      <a16:creationId xmlns:a16="http://schemas.microsoft.com/office/drawing/2014/main" id="{DA8F3044-E95B-4998-A748-1AC4DED42367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6413171" y="4182860"/>
                  <a:ext cx="11952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534" name="Input penna 533">
                  <a:extLst>
                    <a:ext uri="{FF2B5EF4-FFF2-40B4-BE49-F238E27FC236}">
                      <a16:creationId xmlns:a16="http://schemas.microsoft.com/office/drawing/2014/main" id="{57F0EBDD-C5F9-4ACD-BE34-C573B7A86898}"/>
                    </a:ext>
                  </a:extLst>
                </p14:cNvPr>
                <p14:cNvContentPartPr/>
                <p14:nvPr/>
              </p14:nvContentPartPr>
              <p14:xfrm>
                <a:off x="6569051" y="4195460"/>
                <a:ext cx="88560" cy="73440"/>
              </p14:xfrm>
            </p:contentPart>
          </mc:Choice>
          <mc:Fallback xmlns="">
            <p:pic>
              <p:nvPicPr>
                <p:cNvPr id="534" name="Input penna 533">
                  <a:extLst>
                    <a:ext uri="{FF2B5EF4-FFF2-40B4-BE49-F238E27FC236}">
                      <a16:creationId xmlns:a16="http://schemas.microsoft.com/office/drawing/2014/main" id="{57F0EBDD-C5F9-4ACD-BE34-C573B7A86898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6560051" y="4186460"/>
                  <a:ext cx="10620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535" name="Input penna 534">
                  <a:extLst>
                    <a:ext uri="{FF2B5EF4-FFF2-40B4-BE49-F238E27FC236}">
                      <a16:creationId xmlns:a16="http://schemas.microsoft.com/office/drawing/2014/main" id="{3FCC199A-28D1-4043-9DC8-CC82D7AB0CCB}"/>
                    </a:ext>
                  </a:extLst>
                </p14:cNvPr>
                <p14:cNvContentPartPr/>
                <p14:nvPr/>
              </p14:nvContentPartPr>
              <p14:xfrm>
                <a:off x="6722771" y="4049660"/>
                <a:ext cx="125640" cy="197280"/>
              </p14:xfrm>
            </p:contentPart>
          </mc:Choice>
          <mc:Fallback xmlns="">
            <p:pic>
              <p:nvPicPr>
                <p:cNvPr id="535" name="Input penna 534">
                  <a:extLst>
                    <a:ext uri="{FF2B5EF4-FFF2-40B4-BE49-F238E27FC236}">
                      <a16:creationId xmlns:a16="http://schemas.microsoft.com/office/drawing/2014/main" id="{3FCC199A-28D1-4043-9DC8-CC82D7AB0CCB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6714131" y="4041020"/>
                  <a:ext cx="14328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0">
              <p14:nvContentPartPr>
                <p14:cNvPr id="536" name="Input penna 535">
                  <a:extLst>
                    <a:ext uri="{FF2B5EF4-FFF2-40B4-BE49-F238E27FC236}">
                      <a16:creationId xmlns:a16="http://schemas.microsoft.com/office/drawing/2014/main" id="{6FD28560-26EB-438E-AC2E-4B6BAAEE4A56}"/>
                    </a:ext>
                  </a:extLst>
                </p14:cNvPr>
                <p14:cNvContentPartPr/>
                <p14:nvPr/>
              </p14:nvContentPartPr>
              <p14:xfrm>
                <a:off x="6867131" y="4035980"/>
                <a:ext cx="4320" cy="7200"/>
              </p14:xfrm>
            </p:contentPart>
          </mc:Choice>
          <mc:Fallback xmlns="">
            <p:pic>
              <p:nvPicPr>
                <p:cNvPr id="536" name="Input penna 535">
                  <a:extLst>
                    <a:ext uri="{FF2B5EF4-FFF2-40B4-BE49-F238E27FC236}">
                      <a16:creationId xmlns:a16="http://schemas.microsoft.com/office/drawing/2014/main" id="{6FD28560-26EB-438E-AC2E-4B6BAAEE4A56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858491" y="4026980"/>
                  <a:ext cx="2196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1">
              <p14:nvContentPartPr>
                <p14:cNvPr id="537" name="Input penna 536">
                  <a:extLst>
                    <a:ext uri="{FF2B5EF4-FFF2-40B4-BE49-F238E27FC236}">
                      <a16:creationId xmlns:a16="http://schemas.microsoft.com/office/drawing/2014/main" id="{B5E44AA5-CA6B-4AAF-ADB5-55577F34D499}"/>
                    </a:ext>
                  </a:extLst>
                </p14:cNvPr>
                <p14:cNvContentPartPr/>
                <p14:nvPr/>
              </p14:nvContentPartPr>
              <p14:xfrm>
                <a:off x="6938051" y="4155500"/>
                <a:ext cx="88200" cy="85320"/>
              </p14:xfrm>
            </p:contentPart>
          </mc:Choice>
          <mc:Fallback xmlns="">
            <p:pic>
              <p:nvPicPr>
                <p:cNvPr id="537" name="Input penna 536">
                  <a:extLst>
                    <a:ext uri="{FF2B5EF4-FFF2-40B4-BE49-F238E27FC236}">
                      <a16:creationId xmlns:a16="http://schemas.microsoft.com/office/drawing/2014/main" id="{B5E44AA5-CA6B-4AAF-ADB5-55577F34D499}"/>
                    </a:ext>
                  </a:extLst>
                </p:cNvPr>
                <p:cNvPicPr/>
                <p:nvPr/>
              </p:nvPicPr>
              <p:blipFill>
                <a:blip r:embed="rId342"/>
                <a:stretch>
                  <a:fillRect/>
                </a:stretch>
              </p:blipFill>
              <p:spPr>
                <a:xfrm>
                  <a:off x="6929411" y="4146860"/>
                  <a:ext cx="105840" cy="102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5" name="Gruppo 544">
            <a:extLst>
              <a:ext uri="{FF2B5EF4-FFF2-40B4-BE49-F238E27FC236}">
                <a16:creationId xmlns:a16="http://schemas.microsoft.com/office/drawing/2014/main" id="{95780475-F1CF-4B10-B555-AE4D32796508}"/>
              </a:ext>
            </a:extLst>
          </p:cNvPr>
          <p:cNvGrpSpPr/>
          <p:nvPr/>
        </p:nvGrpSpPr>
        <p:grpSpPr>
          <a:xfrm>
            <a:off x="1472171" y="4555100"/>
            <a:ext cx="1558440" cy="230400"/>
            <a:chOff x="1472171" y="4555100"/>
            <a:chExt cx="1558440" cy="230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3">
              <p14:nvContentPartPr>
                <p14:cNvPr id="539" name="Input penna 538">
                  <a:extLst>
                    <a:ext uri="{FF2B5EF4-FFF2-40B4-BE49-F238E27FC236}">
                      <a16:creationId xmlns:a16="http://schemas.microsoft.com/office/drawing/2014/main" id="{FC57A66D-14F0-4F1B-8E7B-FFAF191F4ECE}"/>
                    </a:ext>
                  </a:extLst>
                </p14:cNvPr>
                <p14:cNvContentPartPr/>
                <p14:nvPr/>
              </p14:nvContentPartPr>
              <p14:xfrm>
                <a:off x="1472171" y="4624940"/>
                <a:ext cx="610920" cy="160560"/>
              </p14:xfrm>
            </p:contentPart>
          </mc:Choice>
          <mc:Fallback xmlns="">
            <p:pic>
              <p:nvPicPr>
                <p:cNvPr id="539" name="Input penna 538">
                  <a:extLst>
                    <a:ext uri="{FF2B5EF4-FFF2-40B4-BE49-F238E27FC236}">
                      <a16:creationId xmlns:a16="http://schemas.microsoft.com/office/drawing/2014/main" id="{FC57A66D-14F0-4F1B-8E7B-FFAF191F4ECE}"/>
                    </a:ext>
                  </a:extLst>
                </p:cNvPr>
                <p:cNvPicPr/>
                <p:nvPr/>
              </p:nvPicPr>
              <p:blipFill>
                <a:blip r:embed="rId344"/>
                <a:stretch>
                  <a:fillRect/>
                </a:stretch>
              </p:blipFill>
              <p:spPr>
                <a:xfrm>
                  <a:off x="1463171" y="4616300"/>
                  <a:ext cx="628560" cy="17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5">
              <p14:nvContentPartPr>
                <p14:cNvPr id="540" name="Input penna 539">
                  <a:extLst>
                    <a:ext uri="{FF2B5EF4-FFF2-40B4-BE49-F238E27FC236}">
                      <a16:creationId xmlns:a16="http://schemas.microsoft.com/office/drawing/2014/main" id="{F0218E94-651F-44EC-A9D6-B0706B9A012A}"/>
                    </a:ext>
                  </a:extLst>
                </p14:cNvPr>
                <p14:cNvContentPartPr/>
                <p14:nvPr/>
              </p14:nvContentPartPr>
              <p14:xfrm>
                <a:off x="2096411" y="4637900"/>
                <a:ext cx="242640" cy="117360"/>
              </p14:xfrm>
            </p:contentPart>
          </mc:Choice>
          <mc:Fallback xmlns="">
            <p:pic>
              <p:nvPicPr>
                <p:cNvPr id="540" name="Input penna 539">
                  <a:extLst>
                    <a:ext uri="{FF2B5EF4-FFF2-40B4-BE49-F238E27FC236}">
                      <a16:creationId xmlns:a16="http://schemas.microsoft.com/office/drawing/2014/main" id="{F0218E94-651F-44EC-A9D6-B0706B9A012A}"/>
                    </a:ext>
                  </a:extLst>
                </p:cNvPr>
                <p:cNvPicPr/>
                <p:nvPr/>
              </p:nvPicPr>
              <p:blipFill>
                <a:blip r:embed="rId346"/>
                <a:stretch>
                  <a:fillRect/>
                </a:stretch>
              </p:blipFill>
              <p:spPr>
                <a:xfrm>
                  <a:off x="2087771" y="4629260"/>
                  <a:ext cx="26028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7">
              <p14:nvContentPartPr>
                <p14:cNvPr id="541" name="Input penna 540">
                  <a:extLst>
                    <a:ext uri="{FF2B5EF4-FFF2-40B4-BE49-F238E27FC236}">
                      <a16:creationId xmlns:a16="http://schemas.microsoft.com/office/drawing/2014/main" id="{0965A863-9C14-4AF3-81D8-A014687D132D}"/>
                    </a:ext>
                  </a:extLst>
                </p14:cNvPr>
                <p14:cNvContentPartPr/>
                <p14:nvPr/>
              </p14:nvContentPartPr>
              <p14:xfrm>
                <a:off x="2331131" y="4566980"/>
                <a:ext cx="360" cy="19800"/>
              </p14:xfrm>
            </p:contentPart>
          </mc:Choice>
          <mc:Fallback xmlns="">
            <p:pic>
              <p:nvPicPr>
                <p:cNvPr id="541" name="Input penna 540">
                  <a:extLst>
                    <a:ext uri="{FF2B5EF4-FFF2-40B4-BE49-F238E27FC236}">
                      <a16:creationId xmlns:a16="http://schemas.microsoft.com/office/drawing/2014/main" id="{0965A863-9C14-4AF3-81D8-A014687D132D}"/>
                    </a:ext>
                  </a:extLst>
                </p:cNvPr>
                <p:cNvPicPr/>
                <p:nvPr/>
              </p:nvPicPr>
              <p:blipFill>
                <a:blip r:embed="rId348"/>
                <a:stretch>
                  <a:fillRect/>
                </a:stretch>
              </p:blipFill>
              <p:spPr>
                <a:xfrm>
                  <a:off x="2322491" y="4558340"/>
                  <a:ext cx="1800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9">
              <p14:nvContentPartPr>
                <p14:cNvPr id="542" name="Input penna 541">
                  <a:extLst>
                    <a:ext uri="{FF2B5EF4-FFF2-40B4-BE49-F238E27FC236}">
                      <a16:creationId xmlns:a16="http://schemas.microsoft.com/office/drawing/2014/main" id="{7585E142-09C9-4C30-99C1-4A988BF6974D}"/>
                    </a:ext>
                  </a:extLst>
                </p14:cNvPr>
                <p14:cNvContentPartPr/>
                <p14:nvPr/>
              </p14:nvContentPartPr>
              <p14:xfrm>
                <a:off x="2403491" y="4555100"/>
                <a:ext cx="326520" cy="216720"/>
              </p14:xfrm>
            </p:contentPart>
          </mc:Choice>
          <mc:Fallback xmlns="">
            <p:pic>
              <p:nvPicPr>
                <p:cNvPr id="542" name="Input penna 541">
                  <a:extLst>
                    <a:ext uri="{FF2B5EF4-FFF2-40B4-BE49-F238E27FC236}">
                      <a16:creationId xmlns:a16="http://schemas.microsoft.com/office/drawing/2014/main" id="{7585E142-09C9-4C30-99C1-4A988BF6974D}"/>
                    </a:ext>
                  </a:extLst>
                </p:cNvPr>
                <p:cNvPicPr/>
                <p:nvPr/>
              </p:nvPicPr>
              <p:blipFill>
                <a:blip r:embed="rId350"/>
                <a:stretch>
                  <a:fillRect/>
                </a:stretch>
              </p:blipFill>
              <p:spPr>
                <a:xfrm>
                  <a:off x="2394851" y="4546460"/>
                  <a:ext cx="344160" cy="23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1">
              <p14:nvContentPartPr>
                <p14:cNvPr id="543" name="Input penna 542">
                  <a:extLst>
                    <a:ext uri="{FF2B5EF4-FFF2-40B4-BE49-F238E27FC236}">
                      <a16:creationId xmlns:a16="http://schemas.microsoft.com/office/drawing/2014/main" id="{BB6E5D1A-74E6-49F4-B07A-53391B20ED09}"/>
                    </a:ext>
                  </a:extLst>
                </p14:cNvPr>
                <p14:cNvContentPartPr/>
                <p14:nvPr/>
              </p14:nvContentPartPr>
              <p14:xfrm>
                <a:off x="2663771" y="4595780"/>
                <a:ext cx="16920" cy="360"/>
              </p14:xfrm>
            </p:contentPart>
          </mc:Choice>
          <mc:Fallback xmlns="">
            <p:pic>
              <p:nvPicPr>
                <p:cNvPr id="543" name="Input penna 542">
                  <a:extLst>
                    <a:ext uri="{FF2B5EF4-FFF2-40B4-BE49-F238E27FC236}">
                      <a16:creationId xmlns:a16="http://schemas.microsoft.com/office/drawing/2014/main" id="{BB6E5D1A-74E6-49F4-B07A-53391B20ED09}"/>
                    </a:ext>
                  </a:extLst>
                </p:cNvPr>
                <p:cNvPicPr/>
                <p:nvPr/>
              </p:nvPicPr>
              <p:blipFill>
                <a:blip r:embed="rId352"/>
                <a:stretch>
                  <a:fillRect/>
                </a:stretch>
              </p:blipFill>
              <p:spPr>
                <a:xfrm>
                  <a:off x="2654771" y="4586780"/>
                  <a:ext cx="345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3">
              <p14:nvContentPartPr>
                <p14:cNvPr id="544" name="Input penna 543">
                  <a:extLst>
                    <a:ext uri="{FF2B5EF4-FFF2-40B4-BE49-F238E27FC236}">
                      <a16:creationId xmlns:a16="http://schemas.microsoft.com/office/drawing/2014/main" id="{08CA2361-3980-4142-9349-BC0F68C6F420}"/>
                    </a:ext>
                  </a:extLst>
                </p14:cNvPr>
                <p14:cNvContentPartPr/>
                <p14:nvPr/>
              </p14:nvContentPartPr>
              <p14:xfrm>
                <a:off x="2862851" y="4692620"/>
                <a:ext cx="167760" cy="3960"/>
              </p14:xfrm>
            </p:contentPart>
          </mc:Choice>
          <mc:Fallback xmlns="">
            <p:pic>
              <p:nvPicPr>
                <p:cNvPr id="544" name="Input penna 543">
                  <a:extLst>
                    <a:ext uri="{FF2B5EF4-FFF2-40B4-BE49-F238E27FC236}">
                      <a16:creationId xmlns:a16="http://schemas.microsoft.com/office/drawing/2014/main" id="{08CA2361-3980-4142-9349-BC0F68C6F420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2854211" y="4683980"/>
                  <a:ext cx="185400" cy="21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3" name="Gruppo 582">
            <a:extLst>
              <a:ext uri="{FF2B5EF4-FFF2-40B4-BE49-F238E27FC236}">
                <a16:creationId xmlns:a16="http://schemas.microsoft.com/office/drawing/2014/main" id="{0EC4E646-6CE3-4983-9320-44392F20B102}"/>
              </a:ext>
            </a:extLst>
          </p:cNvPr>
          <p:cNvGrpSpPr/>
          <p:nvPr/>
        </p:nvGrpSpPr>
        <p:grpSpPr>
          <a:xfrm>
            <a:off x="5953451" y="5002580"/>
            <a:ext cx="406440" cy="127440"/>
            <a:chOff x="5953451" y="5002580"/>
            <a:chExt cx="406440" cy="12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581" name="Input penna 580">
                  <a:extLst>
                    <a:ext uri="{FF2B5EF4-FFF2-40B4-BE49-F238E27FC236}">
                      <a16:creationId xmlns:a16="http://schemas.microsoft.com/office/drawing/2014/main" id="{22ADE76B-F251-4290-A6E0-388151CCB37B}"/>
                    </a:ext>
                  </a:extLst>
                </p14:cNvPr>
                <p14:cNvContentPartPr/>
                <p14:nvPr/>
              </p14:nvContentPartPr>
              <p14:xfrm>
                <a:off x="5953451" y="5002580"/>
                <a:ext cx="226440" cy="100080"/>
              </p14:xfrm>
            </p:contentPart>
          </mc:Choice>
          <mc:Fallback xmlns="">
            <p:pic>
              <p:nvPicPr>
                <p:cNvPr id="581" name="Input penna 580">
                  <a:extLst>
                    <a:ext uri="{FF2B5EF4-FFF2-40B4-BE49-F238E27FC236}">
                      <a16:creationId xmlns:a16="http://schemas.microsoft.com/office/drawing/2014/main" id="{22ADE76B-F251-4290-A6E0-388151CCB37B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5944811" y="4993580"/>
                  <a:ext cx="24408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582" name="Input penna 581">
                  <a:extLst>
                    <a:ext uri="{FF2B5EF4-FFF2-40B4-BE49-F238E27FC236}">
                      <a16:creationId xmlns:a16="http://schemas.microsoft.com/office/drawing/2014/main" id="{F9521923-38C6-4399-B4C3-E3E8E776B6D7}"/>
                    </a:ext>
                  </a:extLst>
                </p14:cNvPr>
                <p14:cNvContentPartPr/>
                <p14:nvPr/>
              </p14:nvContentPartPr>
              <p14:xfrm>
                <a:off x="6213731" y="5006900"/>
                <a:ext cx="146160" cy="123120"/>
              </p14:xfrm>
            </p:contentPart>
          </mc:Choice>
          <mc:Fallback xmlns="">
            <p:pic>
              <p:nvPicPr>
                <p:cNvPr id="582" name="Input penna 581">
                  <a:extLst>
                    <a:ext uri="{FF2B5EF4-FFF2-40B4-BE49-F238E27FC236}">
                      <a16:creationId xmlns:a16="http://schemas.microsoft.com/office/drawing/2014/main" id="{F9521923-38C6-4399-B4C3-E3E8E776B6D7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6204731" y="4997900"/>
                  <a:ext cx="163800" cy="14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1" name="Gruppo 590">
            <a:extLst>
              <a:ext uri="{FF2B5EF4-FFF2-40B4-BE49-F238E27FC236}">
                <a16:creationId xmlns:a16="http://schemas.microsoft.com/office/drawing/2014/main" id="{F8AD2A6A-39F3-4B63-B39F-A48878455019}"/>
              </a:ext>
            </a:extLst>
          </p:cNvPr>
          <p:cNvGrpSpPr/>
          <p:nvPr/>
        </p:nvGrpSpPr>
        <p:grpSpPr>
          <a:xfrm>
            <a:off x="6621251" y="4838780"/>
            <a:ext cx="1132560" cy="234720"/>
            <a:chOff x="6621251" y="4838780"/>
            <a:chExt cx="1132560" cy="234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8">
              <p14:nvContentPartPr>
                <p14:cNvPr id="584" name="Input penna 583">
                  <a:extLst>
                    <a:ext uri="{FF2B5EF4-FFF2-40B4-BE49-F238E27FC236}">
                      <a16:creationId xmlns:a16="http://schemas.microsoft.com/office/drawing/2014/main" id="{DD9ACC2E-D621-4700-B2BE-069836A64F7C}"/>
                    </a:ext>
                  </a:extLst>
                </p14:cNvPr>
                <p14:cNvContentPartPr/>
                <p14:nvPr/>
              </p14:nvContentPartPr>
              <p14:xfrm>
                <a:off x="6621251" y="4933820"/>
                <a:ext cx="360" cy="37080"/>
              </p14:xfrm>
            </p:contentPart>
          </mc:Choice>
          <mc:Fallback xmlns="">
            <p:pic>
              <p:nvPicPr>
                <p:cNvPr id="584" name="Input penna 583">
                  <a:extLst>
                    <a:ext uri="{FF2B5EF4-FFF2-40B4-BE49-F238E27FC236}">
                      <a16:creationId xmlns:a16="http://schemas.microsoft.com/office/drawing/2014/main" id="{DD9ACC2E-D621-4700-B2BE-069836A64F7C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6612251" y="4924820"/>
                  <a:ext cx="1800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0">
              <p14:nvContentPartPr>
                <p14:cNvPr id="585" name="Input penna 584">
                  <a:extLst>
                    <a:ext uri="{FF2B5EF4-FFF2-40B4-BE49-F238E27FC236}">
                      <a16:creationId xmlns:a16="http://schemas.microsoft.com/office/drawing/2014/main" id="{09C7C30B-905F-45D0-BB22-C16E4307F650}"/>
                    </a:ext>
                  </a:extLst>
                </p14:cNvPr>
                <p14:cNvContentPartPr/>
                <p14:nvPr/>
              </p14:nvContentPartPr>
              <p14:xfrm>
                <a:off x="6690731" y="4917620"/>
                <a:ext cx="9360" cy="63360"/>
              </p14:xfrm>
            </p:contentPart>
          </mc:Choice>
          <mc:Fallback xmlns="">
            <p:pic>
              <p:nvPicPr>
                <p:cNvPr id="585" name="Input penna 584">
                  <a:extLst>
                    <a:ext uri="{FF2B5EF4-FFF2-40B4-BE49-F238E27FC236}">
                      <a16:creationId xmlns:a16="http://schemas.microsoft.com/office/drawing/2014/main" id="{09C7C30B-905F-45D0-BB22-C16E4307F650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6682091" y="4908980"/>
                  <a:ext cx="27000" cy="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2">
              <p14:nvContentPartPr>
                <p14:cNvPr id="586" name="Input penna 585">
                  <a:extLst>
                    <a:ext uri="{FF2B5EF4-FFF2-40B4-BE49-F238E27FC236}">
                      <a16:creationId xmlns:a16="http://schemas.microsoft.com/office/drawing/2014/main" id="{04CF9D85-27EB-4EF2-BDAD-B7299E7148BE}"/>
                    </a:ext>
                  </a:extLst>
                </p14:cNvPr>
                <p14:cNvContentPartPr/>
                <p14:nvPr/>
              </p14:nvContentPartPr>
              <p14:xfrm>
                <a:off x="6817811" y="4978100"/>
                <a:ext cx="239040" cy="90720"/>
              </p14:xfrm>
            </p:contentPart>
          </mc:Choice>
          <mc:Fallback xmlns="">
            <p:pic>
              <p:nvPicPr>
                <p:cNvPr id="586" name="Input penna 585">
                  <a:extLst>
                    <a:ext uri="{FF2B5EF4-FFF2-40B4-BE49-F238E27FC236}">
                      <a16:creationId xmlns:a16="http://schemas.microsoft.com/office/drawing/2014/main" id="{04CF9D85-27EB-4EF2-BDAD-B7299E7148BE}"/>
                    </a:ext>
                  </a:extLst>
                </p:cNvPr>
                <p:cNvPicPr/>
                <p:nvPr/>
              </p:nvPicPr>
              <p:blipFill>
                <a:blip r:embed="rId363"/>
                <a:stretch>
                  <a:fillRect/>
                </a:stretch>
              </p:blipFill>
              <p:spPr>
                <a:xfrm>
                  <a:off x="6808811" y="4969100"/>
                  <a:ext cx="25668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4">
              <p14:nvContentPartPr>
                <p14:cNvPr id="587" name="Input penna 586">
                  <a:extLst>
                    <a:ext uri="{FF2B5EF4-FFF2-40B4-BE49-F238E27FC236}">
                      <a16:creationId xmlns:a16="http://schemas.microsoft.com/office/drawing/2014/main" id="{A9386971-5916-4822-A578-D1664B677489}"/>
                    </a:ext>
                  </a:extLst>
                </p14:cNvPr>
                <p14:cNvContentPartPr/>
                <p14:nvPr/>
              </p14:nvContentPartPr>
              <p14:xfrm>
                <a:off x="7082411" y="4838780"/>
                <a:ext cx="129960" cy="222840"/>
              </p14:xfrm>
            </p:contentPart>
          </mc:Choice>
          <mc:Fallback xmlns="">
            <p:pic>
              <p:nvPicPr>
                <p:cNvPr id="587" name="Input penna 586">
                  <a:extLst>
                    <a:ext uri="{FF2B5EF4-FFF2-40B4-BE49-F238E27FC236}">
                      <a16:creationId xmlns:a16="http://schemas.microsoft.com/office/drawing/2014/main" id="{A9386971-5916-4822-A578-D1664B677489}"/>
                    </a:ext>
                  </a:extLst>
                </p:cNvPr>
                <p:cNvPicPr/>
                <p:nvPr/>
              </p:nvPicPr>
              <p:blipFill>
                <a:blip r:embed="rId365"/>
                <a:stretch>
                  <a:fillRect/>
                </a:stretch>
              </p:blipFill>
              <p:spPr>
                <a:xfrm>
                  <a:off x="7073411" y="4830140"/>
                  <a:ext cx="147600" cy="24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6">
              <p14:nvContentPartPr>
                <p14:cNvPr id="588" name="Input penna 587">
                  <a:extLst>
                    <a:ext uri="{FF2B5EF4-FFF2-40B4-BE49-F238E27FC236}">
                      <a16:creationId xmlns:a16="http://schemas.microsoft.com/office/drawing/2014/main" id="{B329F124-9A2F-4DF3-83FD-AF013A026537}"/>
                    </a:ext>
                  </a:extLst>
                </p14:cNvPr>
                <p14:cNvContentPartPr/>
                <p14:nvPr/>
              </p14:nvContentPartPr>
              <p14:xfrm>
                <a:off x="7300211" y="4940660"/>
                <a:ext cx="135000" cy="101160"/>
              </p14:xfrm>
            </p:contentPart>
          </mc:Choice>
          <mc:Fallback xmlns="">
            <p:pic>
              <p:nvPicPr>
                <p:cNvPr id="588" name="Input penna 587">
                  <a:extLst>
                    <a:ext uri="{FF2B5EF4-FFF2-40B4-BE49-F238E27FC236}">
                      <a16:creationId xmlns:a16="http://schemas.microsoft.com/office/drawing/2014/main" id="{B329F124-9A2F-4DF3-83FD-AF013A026537}"/>
                    </a:ext>
                  </a:extLst>
                </p:cNvPr>
                <p:cNvPicPr/>
                <p:nvPr/>
              </p:nvPicPr>
              <p:blipFill>
                <a:blip r:embed="rId367"/>
                <a:stretch>
                  <a:fillRect/>
                </a:stretch>
              </p:blipFill>
              <p:spPr>
                <a:xfrm>
                  <a:off x="7291211" y="4931660"/>
                  <a:ext cx="15264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8">
              <p14:nvContentPartPr>
                <p14:cNvPr id="589" name="Input penna 588">
                  <a:extLst>
                    <a:ext uri="{FF2B5EF4-FFF2-40B4-BE49-F238E27FC236}">
                      <a16:creationId xmlns:a16="http://schemas.microsoft.com/office/drawing/2014/main" id="{F4FFAF5C-A461-4943-B406-E3CEEDA101B1}"/>
                    </a:ext>
                  </a:extLst>
                </p14:cNvPr>
                <p14:cNvContentPartPr/>
                <p14:nvPr/>
              </p14:nvContentPartPr>
              <p14:xfrm>
                <a:off x="7458611" y="4928060"/>
                <a:ext cx="86760" cy="145440"/>
              </p14:xfrm>
            </p:contentPart>
          </mc:Choice>
          <mc:Fallback xmlns="">
            <p:pic>
              <p:nvPicPr>
                <p:cNvPr id="589" name="Input penna 588">
                  <a:extLst>
                    <a:ext uri="{FF2B5EF4-FFF2-40B4-BE49-F238E27FC236}">
                      <a16:creationId xmlns:a16="http://schemas.microsoft.com/office/drawing/2014/main" id="{F4FFAF5C-A461-4943-B406-E3CEEDA101B1}"/>
                    </a:ext>
                  </a:extLst>
                </p:cNvPr>
                <p:cNvPicPr/>
                <p:nvPr/>
              </p:nvPicPr>
              <p:blipFill>
                <a:blip r:embed="rId369"/>
                <a:stretch>
                  <a:fillRect/>
                </a:stretch>
              </p:blipFill>
              <p:spPr>
                <a:xfrm>
                  <a:off x="7449971" y="4919060"/>
                  <a:ext cx="10440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0">
              <p14:nvContentPartPr>
                <p14:cNvPr id="590" name="Input penna 589">
                  <a:extLst>
                    <a:ext uri="{FF2B5EF4-FFF2-40B4-BE49-F238E27FC236}">
                      <a16:creationId xmlns:a16="http://schemas.microsoft.com/office/drawing/2014/main" id="{4CAA70BD-4B20-42C6-AFF3-79AD75D12A62}"/>
                    </a:ext>
                  </a:extLst>
                </p14:cNvPr>
                <p14:cNvContentPartPr/>
                <p14:nvPr/>
              </p14:nvContentPartPr>
              <p14:xfrm>
                <a:off x="7661651" y="4967660"/>
                <a:ext cx="92160" cy="84600"/>
              </p14:xfrm>
            </p:contentPart>
          </mc:Choice>
          <mc:Fallback xmlns="">
            <p:pic>
              <p:nvPicPr>
                <p:cNvPr id="590" name="Input penna 589">
                  <a:extLst>
                    <a:ext uri="{FF2B5EF4-FFF2-40B4-BE49-F238E27FC236}">
                      <a16:creationId xmlns:a16="http://schemas.microsoft.com/office/drawing/2014/main" id="{4CAA70BD-4B20-42C6-AFF3-79AD75D12A62}"/>
                    </a:ext>
                  </a:extLst>
                </p:cNvPr>
                <p:cNvPicPr/>
                <p:nvPr/>
              </p:nvPicPr>
              <p:blipFill>
                <a:blip r:embed="rId371"/>
                <a:stretch>
                  <a:fillRect/>
                </a:stretch>
              </p:blipFill>
              <p:spPr>
                <a:xfrm>
                  <a:off x="7653011" y="4959020"/>
                  <a:ext cx="109800" cy="102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15" name="Gruppo 614">
            <a:extLst>
              <a:ext uri="{FF2B5EF4-FFF2-40B4-BE49-F238E27FC236}">
                <a16:creationId xmlns:a16="http://schemas.microsoft.com/office/drawing/2014/main" id="{7B324B26-762B-4902-850D-F39F00D16E0B}"/>
              </a:ext>
            </a:extLst>
          </p:cNvPr>
          <p:cNvGrpSpPr/>
          <p:nvPr/>
        </p:nvGrpSpPr>
        <p:grpSpPr>
          <a:xfrm>
            <a:off x="1813091" y="4972700"/>
            <a:ext cx="3841200" cy="856800"/>
            <a:chOff x="1813091" y="4972700"/>
            <a:chExt cx="3841200" cy="85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2">
              <p14:nvContentPartPr>
                <p14:cNvPr id="546" name="Input penna 545">
                  <a:extLst>
                    <a:ext uri="{FF2B5EF4-FFF2-40B4-BE49-F238E27FC236}">
                      <a16:creationId xmlns:a16="http://schemas.microsoft.com/office/drawing/2014/main" id="{ECF11387-87E6-43BB-9E25-B1DEE4924643}"/>
                    </a:ext>
                  </a:extLst>
                </p14:cNvPr>
                <p14:cNvContentPartPr/>
                <p14:nvPr/>
              </p14:nvContentPartPr>
              <p14:xfrm>
                <a:off x="1905611" y="5057660"/>
                <a:ext cx="162000" cy="246600"/>
              </p14:xfrm>
            </p:contentPart>
          </mc:Choice>
          <mc:Fallback xmlns="">
            <p:pic>
              <p:nvPicPr>
                <p:cNvPr id="546" name="Input penna 545">
                  <a:extLst>
                    <a:ext uri="{FF2B5EF4-FFF2-40B4-BE49-F238E27FC236}">
                      <a16:creationId xmlns:a16="http://schemas.microsoft.com/office/drawing/2014/main" id="{ECF11387-87E6-43BB-9E25-B1DEE4924643}"/>
                    </a:ext>
                  </a:extLst>
                </p:cNvPr>
                <p:cNvPicPr/>
                <p:nvPr/>
              </p:nvPicPr>
              <p:blipFill>
                <a:blip r:embed="rId373"/>
                <a:stretch>
                  <a:fillRect/>
                </a:stretch>
              </p:blipFill>
              <p:spPr>
                <a:xfrm>
                  <a:off x="1896971" y="5049020"/>
                  <a:ext cx="179640" cy="26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4">
              <p14:nvContentPartPr>
                <p14:cNvPr id="547" name="Input penna 546">
                  <a:extLst>
                    <a:ext uri="{FF2B5EF4-FFF2-40B4-BE49-F238E27FC236}">
                      <a16:creationId xmlns:a16="http://schemas.microsoft.com/office/drawing/2014/main" id="{6A81CB2F-EBFA-4A11-B0A5-403F69626B0C}"/>
                    </a:ext>
                  </a:extLst>
                </p14:cNvPr>
                <p14:cNvContentPartPr/>
                <p14:nvPr/>
              </p14:nvContentPartPr>
              <p14:xfrm>
                <a:off x="1999931" y="5090060"/>
                <a:ext cx="304200" cy="150120"/>
              </p14:xfrm>
            </p:contentPart>
          </mc:Choice>
          <mc:Fallback xmlns="">
            <p:pic>
              <p:nvPicPr>
                <p:cNvPr id="547" name="Input penna 546">
                  <a:extLst>
                    <a:ext uri="{FF2B5EF4-FFF2-40B4-BE49-F238E27FC236}">
                      <a16:creationId xmlns:a16="http://schemas.microsoft.com/office/drawing/2014/main" id="{6A81CB2F-EBFA-4A11-B0A5-403F69626B0C}"/>
                    </a:ext>
                  </a:extLst>
                </p:cNvPr>
                <p:cNvPicPr/>
                <p:nvPr/>
              </p:nvPicPr>
              <p:blipFill>
                <a:blip r:embed="rId375"/>
                <a:stretch>
                  <a:fillRect/>
                </a:stretch>
              </p:blipFill>
              <p:spPr>
                <a:xfrm>
                  <a:off x="1991291" y="5081060"/>
                  <a:ext cx="32184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6">
              <p14:nvContentPartPr>
                <p14:cNvPr id="548" name="Input penna 547">
                  <a:extLst>
                    <a:ext uri="{FF2B5EF4-FFF2-40B4-BE49-F238E27FC236}">
                      <a16:creationId xmlns:a16="http://schemas.microsoft.com/office/drawing/2014/main" id="{293A1E1E-9F3C-4559-BB11-B1332B81ECF1}"/>
                    </a:ext>
                  </a:extLst>
                </p14:cNvPr>
                <p14:cNvContentPartPr/>
                <p14:nvPr/>
              </p14:nvContentPartPr>
              <p14:xfrm>
                <a:off x="2357771" y="5018420"/>
                <a:ext cx="225000" cy="306360"/>
              </p14:xfrm>
            </p:contentPart>
          </mc:Choice>
          <mc:Fallback xmlns="">
            <p:pic>
              <p:nvPicPr>
                <p:cNvPr id="548" name="Input penna 547">
                  <a:extLst>
                    <a:ext uri="{FF2B5EF4-FFF2-40B4-BE49-F238E27FC236}">
                      <a16:creationId xmlns:a16="http://schemas.microsoft.com/office/drawing/2014/main" id="{293A1E1E-9F3C-4559-BB11-B1332B81ECF1}"/>
                    </a:ext>
                  </a:extLst>
                </p:cNvPr>
                <p:cNvPicPr/>
                <p:nvPr/>
              </p:nvPicPr>
              <p:blipFill>
                <a:blip r:embed="rId377"/>
                <a:stretch>
                  <a:fillRect/>
                </a:stretch>
              </p:blipFill>
              <p:spPr>
                <a:xfrm>
                  <a:off x="2349131" y="5009420"/>
                  <a:ext cx="242640" cy="32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8">
              <p14:nvContentPartPr>
                <p14:cNvPr id="549" name="Input penna 548">
                  <a:extLst>
                    <a:ext uri="{FF2B5EF4-FFF2-40B4-BE49-F238E27FC236}">
                      <a16:creationId xmlns:a16="http://schemas.microsoft.com/office/drawing/2014/main" id="{35B95833-078F-42E6-9A99-1578949AAC19}"/>
                    </a:ext>
                  </a:extLst>
                </p14:cNvPr>
                <p14:cNvContentPartPr/>
                <p14:nvPr/>
              </p14:nvContentPartPr>
              <p14:xfrm>
                <a:off x="2728571" y="5220380"/>
                <a:ext cx="2880" cy="74520"/>
              </p14:xfrm>
            </p:contentPart>
          </mc:Choice>
          <mc:Fallback xmlns="">
            <p:pic>
              <p:nvPicPr>
                <p:cNvPr id="549" name="Input penna 548">
                  <a:extLst>
                    <a:ext uri="{FF2B5EF4-FFF2-40B4-BE49-F238E27FC236}">
                      <a16:creationId xmlns:a16="http://schemas.microsoft.com/office/drawing/2014/main" id="{35B95833-078F-42E6-9A99-1578949AAC19}"/>
                    </a:ext>
                  </a:extLst>
                </p:cNvPr>
                <p:cNvPicPr/>
                <p:nvPr/>
              </p:nvPicPr>
              <p:blipFill>
                <a:blip r:embed="rId379"/>
                <a:stretch>
                  <a:fillRect/>
                </a:stretch>
              </p:blipFill>
              <p:spPr>
                <a:xfrm>
                  <a:off x="2719571" y="5211740"/>
                  <a:ext cx="2052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0">
              <p14:nvContentPartPr>
                <p14:cNvPr id="551" name="Input penna 550">
                  <a:extLst>
                    <a:ext uri="{FF2B5EF4-FFF2-40B4-BE49-F238E27FC236}">
                      <a16:creationId xmlns:a16="http://schemas.microsoft.com/office/drawing/2014/main" id="{71CC2CD8-BB22-471A-B19F-C2F95B74514E}"/>
                    </a:ext>
                  </a:extLst>
                </p14:cNvPr>
                <p14:cNvContentPartPr/>
                <p14:nvPr/>
              </p14:nvContentPartPr>
              <p14:xfrm>
                <a:off x="2945651" y="5068460"/>
                <a:ext cx="10440" cy="192240"/>
              </p14:xfrm>
            </p:contentPart>
          </mc:Choice>
          <mc:Fallback xmlns="">
            <p:pic>
              <p:nvPicPr>
                <p:cNvPr id="551" name="Input penna 550">
                  <a:extLst>
                    <a:ext uri="{FF2B5EF4-FFF2-40B4-BE49-F238E27FC236}">
                      <a16:creationId xmlns:a16="http://schemas.microsoft.com/office/drawing/2014/main" id="{71CC2CD8-BB22-471A-B19F-C2F95B74514E}"/>
                    </a:ext>
                  </a:extLst>
                </p:cNvPr>
                <p:cNvPicPr/>
                <p:nvPr/>
              </p:nvPicPr>
              <p:blipFill>
                <a:blip r:embed="rId381"/>
                <a:stretch>
                  <a:fillRect/>
                </a:stretch>
              </p:blipFill>
              <p:spPr>
                <a:xfrm>
                  <a:off x="2936651" y="5059820"/>
                  <a:ext cx="2808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2">
              <p14:nvContentPartPr>
                <p14:cNvPr id="552" name="Input penna 551">
                  <a:extLst>
                    <a:ext uri="{FF2B5EF4-FFF2-40B4-BE49-F238E27FC236}">
                      <a16:creationId xmlns:a16="http://schemas.microsoft.com/office/drawing/2014/main" id="{CEA7393C-6406-4CA9-AE84-1D8B99CC8932}"/>
                    </a:ext>
                  </a:extLst>
                </p14:cNvPr>
                <p14:cNvContentPartPr/>
                <p14:nvPr/>
              </p14:nvContentPartPr>
              <p14:xfrm>
                <a:off x="2930171" y="5059460"/>
                <a:ext cx="157680" cy="28800"/>
              </p14:xfrm>
            </p:contentPart>
          </mc:Choice>
          <mc:Fallback xmlns="">
            <p:pic>
              <p:nvPicPr>
                <p:cNvPr id="552" name="Input penna 551">
                  <a:extLst>
                    <a:ext uri="{FF2B5EF4-FFF2-40B4-BE49-F238E27FC236}">
                      <a16:creationId xmlns:a16="http://schemas.microsoft.com/office/drawing/2014/main" id="{CEA7393C-6406-4CA9-AE84-1D8B99CC8932}"/>
                    </a:ext>
                  </a:extLst>
                </p:cNvPr>
                <p:cNvPicPr/>
                <p:nvPr/>
              </p:nvPicPr>
              <p:blipFill>
                <a:blip r:embed="rId383"/>
                <a:stretch>
                  <a:fillRect/>
                </a:stretch>
              </p:blipFill>
              <p:spPr>
                <a:xfrm>
                  <a:off x="2921531" y="5050460"/>
                  <a:ext cx="17532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4">
              <p14:nvContentPartPr>
                <p14:cNvPr id="553" name="Input penna 552">
                  <a:extLst>
                    <a:ext uri="{FF2B5EF4-FFF2-40B4-BE49-F238E27FC236}">
                      <a16:creationId xmlns:a16="http://schemas.microsoft.com/office/drawing/2014/main" id="{4C3DFA56-4AD3-4AF1-A39E-8B68330C4EB0}"/>
                    </a:ext>
                  </a:extLst>
                </p14:cNvPr>
                <p14:cNvContentPartPr/>
                <p14:nvPr/>
              </p14:nvContentPartPr>
              <p14:xfrm>
                <a:off x="2968331" y="5140460"/>
                <a:ext cx="95400" cy="10800"/>
              </p14:xfrm>
            </p:contentPart>
          </mc:Choice>
          <mc:Fallback xmlns="">
            <p:pic>
              <p:nvPicPr>
                <p:cNvPr id="553" name="Input penna 552">
                  <a:extLst>
                    <a:ext uri="{FF2B5EF4-FFF2-40B4-BE49-F238E27FC236}">
                      <a16:creationId xmlns:a16="http://schemas.microsoft.com/office/drawing/2014/main" id="{4C3DFA56-4AD3-4AF1-A39E-8B68330C4EB0}"/>
                    </a:ext>
                  </a:extLst>
                </p:cNvPr>
                <p:cNvPicPr/>
                <p:nvPr/>
              </p:nvPicPr>
              <p:blipFill>
                <a:blip r:embed="rId385"/>
                <a:stretch>
                  <a:fillRect/>
                </a:stretch>
              </p:blipFill>
              <p:spPr>
                <a:xfrm>
                  <a:off x="2959691" y="5131820"/>
                  <a:ext cx="11304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6">
              <p14:nvContentPartPr>
                <p14:cNvPr id="554" name="Input penna 553">
                  <a:extLst>
                    <a:ext uri="{FF2B5EF4-FFF2-40B4-BE49-F238E27FC236}">
                      <a16:creationId xmlns:a16="http://schemas.microsoft.com/office/drawing/2014/main" id="{C120B5AE-B36F-47EE-9085-55DC9FE81981}"/>
                    </a:ext>
                  </a:extLst>
                </p14:cNvPr>
                <p14:cNvContentPartPr/>
                <p14:nvPr/>
              </p14:nvContentPartPr>
              <p14:xfrm>
                <a:off x="3165251" y="5077820"/>
                <a:ext cx="11880" cy="151200"/>
              </p14:xfrm>
            </p:contentPart>
          </mc:Choice>
          <mc:Fallback xmlns="">
            <p:pic>
              <p:nvPicPr>
                <p:cNvPr id="554" name="Input penna 553">
                  <a:extLst>
                    <a:ext uri="{FF2B5EF4-FFF2-40B4-BE49-F238E27FC236}">
                      <a16:creationId xmlns:a16="http://schemas.microsoft.com/office/drawing/2014/main" id="{C120B5AE-B36F-47EE-9085-55DC9FE81981}"/>
                    </a:ext>
                  </a:extLst>
                </p:cNvPr>
                <p:cNvPicPr/>
                <p:nvPr/>
              </p:nvPicPr>
              <p:blipFill>
                <a:blip r:embed="rId387"/>
                <a:stretch>
                  <a:fillRect/>
                </a:stretch>
              </p:blipFill>
              <p:spPr>
                <a:xfrm>
                  <a:off x="3156251" y="5068820"/>
                  <a:ext cx="2952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8">
              <p14:nvContentPartPr>
                <p14:cNvPr id="555" name="Input penna 554">
                  <a:extLst>
                    <a:ext uri="{FF2B5EF4-FFF2-40B4-BE49-F238E27FC236}">
                      <a16:creationId xmlns:a16="http://schemas.microsoft.com/office/drawing/2014/main" id="{51A4473B-7555-423C-B923-EA319114BA2F}"/>
                    </a:ext>
                  </a:extLst>
                </p14:cNvPr>
                <p14:cNvContentPartPr/>
                <p14:nvPr/>
              </p14:nvContentPartPr>
              <p14:xfrm>
                <a:off x="3147251" y="5059460"/>
                <a:ext cx="168120" cy="176040"/>
              </p14:xfrm>
            </p:contentPart>
          </mc:Choice>
          <mc:Fallback xmlns="">
            <p:pic>
              <p:nvPicPr>
                <p:cNvPr id="555" name="Input penna 554">
                  <a:extLst>
                    <a:ext uri="{FF2B5EF4-FFF2-40B4-BE49-F238E27FC236}">
                      <a16:creationId xmlns:a16="http://schemas.microsoft.com/office/drawing/2014/main" id="{51A4473B-7555-423C-B923-EA319114BA2F}"/>
                    </a:ext>
                  </a:extLst>
                </p:cNvPr>
                <p:cNvPicPr/>
                <p:nvPr/>
              </p:nvPicPr>
              <p:blipFill>
                <a:blip r:embed="rId389"/>
                <a:stretch>
                  <a:fillRect/>
                </a:stretch>
              </p:blipFill>
              <p:spPr>
                <a:xfrm>
                  <a:off x="3138611" y="5050820"/>
                  <a:ext cx="18576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0">
              <p14:nvContentPartPr>
                <p14:cNvPr id="556" name="Input penna 555">
                  <a:extLst>
                    <a:ext uri="{FF2B5EF4-FFF2-40B4-BE49-F238E27FC236}">
                      <a16:creationId xmlns:a16="http://schemas.microsoft.com/office/drawing/2014/main" id="{D8AE9D65-082B-41D6-A4D4-D48BFB8684CF}"/>
                    </a:ext>
                  </a:extLst>
                </p14:cNvPr>
                <p14:cNvContentPartPr/>
                <p14:nvPr/>
              </p14:nvContentPartPr>
              <p14:xfrm>
                <a:off x="3373331" y="5202020"/>
                <a:ext cx="51120" cy="81360"/>
              </p14:xfrm>
            </p:contentPart>
          </mc:Choice>
          <mc:Fallback xmlns="">
            <p:pic>
              <p:nvPicPr>
                <p:cNvPr id="556" name="Input penna 555">
                  <a:extLst>
                    <a:ext uri="{FF2B5EF4-FFF2-40B4-BE49-F238E27FC236}">
                      <a16:creationId xmlns:a16="http://schemas.microsoft.com/office/drawing/2014/main" id="{D8AE9D65-082B-41D6-A4D4-D48BFB8684CF}"/>
                    </a:ext>
                  </a:extLst>
                </p:cNvPr>
                <p:cNvPicPr/>
                <p:nvPr/>
              </p:nvPicPr>
              <p:blipFill>
                <a:blip r:embed="rId391"/>
                <a:stretch>
                  <a:fillRect/>
                </a:stretch>
              </p:blipFill>
              <p:spPr>
                <a:xfrm>
                  <a:off x="3364331" y="5193380"/>
                  <a:ext cx="6876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2">
              <p14:nvContentPartPr>
                <p14:cNvPr id="558" name="Input penna 557">
                  <a:extLst>
                    <a:ext uri="{FF2B5EF4-FFF2-40B4-BE49-F238E27FC236}">
                      <a16:creationId xmlns:a16="http://schemas.microsoft.com/office/drawing/2014/main" id="{5ADCD79D-5A55-4FB0-9533-FC62F7BDF2F9}"/>
                    </a:ext>
                  </a:extLst>
                </p14:cNvPr>
                <p14:cNvContentPartPr/>
                <p14:nvPr/>
              </p14:nvContentPartPr>
              <p14:xfrm>
                <a:off x="3652331" y="5028500"/>
                <a:ext cx="38520" cy="174960"/>
              </p14:xfrm>
            </p:contentPart>
          </mc:Choice>
          <mc:Fallback xmlns="">
            <p:pic>
              <p:nvPicPr>
                <p:cNvPr id="558" name="Input penna 557">
                  <a:extLst>
                    <a:ext uri="{FF2B5EF4-FFF2-40B4-BE49-F238E27FC236}">
                      <a16:creationId xmlns:a16="http://schemas.microsoft.com/office/drawing/2014/main" id="{5ADCD79D-5A55-4FB0-9533-FC62F7BDF2F9}"/>
                    </a:ext>
                  </a:extLst>
                </p:cNvPr>
                <p:cNvPicPr/>
                <p:nvPr/>
              </p:nvPicPr>
              <p:blipFill>
                <a:blip r:embed="rId393"/>
                <a:stretch>
                  <a:fillRect/>
                </a:stretch>
              </p:blipFill>
              <p:spPr>
                <a:xfrm>
                  <a:off x="3643691" y="5019860"/>
                  <a:ext cx="56160" cy="19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4">
              <p14:nvContentPartPr>
                <p14:cNvPr id="559" name="Input penna 558">
                  <a:extLst>
                    <a:ext uri="{FF2B5EF4-FFF2-40B4-BE49-F238E27FC236}">
                      <a16:creationId xmlns:a16="http://schemas.microsoft.com/office/drawing/2014/main" id="{D3EB8F4D-D770-4998-8F18-AD2E50F8484E}"/>
                    </a:ext>
                  </a:extLst>
                </p14:cNvPr>
                <p14:cNvContentPartPr/>
                <p14:nvPr/>
              </p14:nvContentPartPr>
              <p14:xfrm>
                <a:off x="3670331" y="5039300"/>
                <a:ext cx="185760" cy="162000"/>
              </p14:xfrm>
            </p:contentPart>
          </mc:Choice>
          <mc:Fallback xmlns="">
            <p:pic>
              <p:nvPicPr>
                <p:cNvPr id="559" name="Input penna 558">
                  <a:extLst>
                    <a:ext uri="{FF2B5EF4-FFF2-40B4-BE49-F238E27FC236}">
                      <a16:creationId xmlns:a16="http://schemas.microsoft.com/office/drawing/2014/main" id="{D3EB8F4D-D770-4998-8F18-AD2E50F8484E}"/>
                    </a:ext>
                  </a:extLst>
                </p:cNvPr>
                <p:cNvPicPr/>
                <p:nvPr/>
              </p:nvPicPr>
              <p:blipFill>
                <a:blip r:embed="rId395"/>
                <a:stretch>
                  <a:fillRect/>
                </a:stretch>
              </p:blipFill>
              <p:spPr>
                <a:xfrm>
                  <a:off x="3661331" y="5030660"/>
                  <a:ext cx="203400" cy="17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6">
              <p14:nvContentPartPr>
                <p14:cNvPr id="560" name="Input penna 559">
                  <a:extLst>
                    <a:ext uri="{FF2B5EF4-FFF2-40B4-BE49-F238E27FC236}">
                      <a16:creationId xmlns:a16="http://schemas.microsoft.com/office/drawing/2014/main" id="{E99C2F42-15A8-4771-A164-EACB819513EB}"/>
                    </a:ext>
                  </a:extLst>
                </p14:cNvPr>
                <p14:cNvContentPartPr/>
                <p14:nvPr/>
              </p14:nvContentPartPr>
              <p14:xfrm>
                <a:off x="3949691" y="5040740"/>
                <a:ext cx="109440" cy="150120"/>
              </p14:xfrm>
            </p:contentPart>
          </mc:Choice>
          <mc:Fallback xmlns="">
            <p:pic>
              <p:nvPicPr>
                <p:cNvPr id="560" name="Input penna 559">
                  <a:extLst>
                    <a:ext uri="{FF2B5EF4-FFF2-40B4-BE49-F238E27FC236}">
                      <a16:creationId xmlns:a16="http://schemas.microsoft.com/office/drawing/2014/main" id="{E99C2F42-15A8-4771-A164-EACB819513EB}"/>
                    </a:ext>
                  </a:extLst>
                </p:cNvPr>
                <p:cNvPicPr/>
                <p:nvPr/>
              </p:nvPicPr>
              <p:blipFill>
                <a:blip r:embed="rId397"/>
                <a:stretch>
                  <a:fillRect/>
                </a:stretch>
              </p:blipFill>
              <p:spPr>
                <a:xfrm>
                  <a:off x="3940691" y="5032100"/>
                  <a:ext cx="12708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8">
              <p14:nvContentPartPr>
                <p14:cNvPr id="572" name="Input penna 571">
                  <a:extLst>
                    <a:ext uri="{FF2B5EF4-FFF2-40B4-BE49-F238E27FC236}">
                      <a16:creationId xmlns:a16="http://schemas.microsoft.com/office/drawing/2014/main" id="{626660FD-9CC1-4727-84F7-A7B401C76BA8}"/>
                    </a:ext>
                  </a:extLst>
                </p14:cNvPr>
                <p14:cNvContentPartPr/>
                <p14:nvPr/>
              </p14:nvContentPartPr>
              <p14:xfrm>
                <a:off x="4393571" y="5067740"/>
                <a:ext cx="363240" cy="165240"/>
              </p14:xfrm>
            </p:contentPart>
          </mc:Choice>
          <mc:Fallback xmlns="">
            <p:pic>
              <p:nvPicPr>
                <p:cNvPr id="572" name="Input penna 571">
                  <a:extLst>
                    <a:ext uri="{FF2B5EF4-FFF2-40B4-BE49-F238E27FC236}">
                      <a16:creationId xmlns:a16="http://schemas.microsoft.com/office/drawing/2014/main" id="{626660FD-9CC1-4727-84F7-A7B401C76BA8}"/>
                    </a:ext>
                  </a:extLst>
                </p:cNvPr>
                <p:cNvPicPr/>
                <p:nvPr/>
              </p:nvPicPr>
              <p:blipFill>
                <a:blip r:embed="rId399"/>
                <a:stretch>
                  <a:fillRect/>
                </a:stretch>
              </p:blipFill>
              <p:spPr>
                <a:xfrm>
                  <a:off x="4384931" y="5058740"/>
                  <a:ext cx="3808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0">
              <p14:nvContentPartPr>
                <p14:cNvPr id="573" name="Input penna 572">
                  <a:extLst>
                    <a:ext uri="{FF2B5EF4-FFF2-40B4-BE49-F238E27FC236}">
                      <a16:creationId xmlns:a16="http://schemas.microsoft.com/office/drawing/2014/main" id="{BCFF2E7F-8236-4327-BC4F-3921312ABAC3}"/>
                    </a:ext>
                  </a:extLst>
                </p14:cNvPr>
                <p14:cNvContentPartPr/>
                <p14:nvPr/>
              </p14:nvContentPartPr>
              <p14:xfrm>
                <a:off x="4792091" y="5083220"/>
                <a:ext cx="68760" cy="106920"/>
              </p14:xfrm>
            </p:contentPart>
          </mc:Choice>
          <mc:Fallback xmlns="">
            <p:pic>
              <p:nvPicPr>
                <p:cNvPr id="573" name="Input penna 572">
                  <a:extLst>
                    <a:ext uri="{FF2B5EF4-FFF2-40B4-BE49-F238E27FC236}">
                      <a16:creationId xmlns:a16="http://schemas.microsoft.com/office/drawing/2014/main" id="{BCFF2E7F-8236-4327-BC4F-3921312ABAC3}"/>
                    </a:ext>
                  </a:extLst>
                </p:cNvPr>
                <p:cNvPicPr/>
                <p:nvPr/>
              </p:nvPicPr>
              <p:blipFill>
                <a:blip r:embed="rId401"/>
                <a:stretch>
                  <a:fillRect/>
                </a:stretch>
              </p:blipFill>
              <p:spPr>
                <a:xfrm>
                  <a:off x="4783451" y="5074580"/>
                  <a:ext cx="8640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2">
              <p14:nvContentPartPr>
                <p14:cNvPr id="575" name="Input penna 574">
                  <a:extLst>
                    <a:ext uri="{FF2B5EF4-FFF2-40B4-BE49-F238E27FC236}">
                      <a16:creationId xmlns:a16="http://schemas.microsoft.com/office/drawing/2014/main" id="{41C66BE3-1B67-46CC-AC69-740597449D04}"/>
                    </a:ext>
                  </a:extLst>
                </p14:cNvPr>
                <p14:cNvContentPartPr/>
                <p14:nvPr/>
              </p14:nvContentPartPr>
              <p14:xfrm>
                <a:off x="4920251" y="5075300"/>
                <a:ext cx="171720" cy="112320"/>
              </p14:xfrm>
            </p:contentPart>
          </mc:Choice>
          <mc:Fallback xmlns="">
            <p:pic>
              <p:nvPicPr>
                <p:cNvPr id="575" name="Input penna 574">
                  <a:extLst>
                    <a:ext uri="{FF2B5EF4-FFF2-40B4-BE49-F238E27FC236}">
                      <a16:creationId xmlns:a16="http://schemas.microsoft.com/office/drawing/2014/main" id="{41C66BE3-1B67-46CC-AC69-740597449D04}"/>
                    </a:ext>
                  </a:extLst>
                </p:cNvPr>
                <p:cNvPicPr/>
                <p:nvPr/>
              </p:nvPicPr>
              <p:blipFill>
                <a:blip r:embed="rId403"/>
                <a:stretch>
                  <a:fillRect/>
                </a:stretch>
              </p:blipFill>
              <p:spPr>
                <a:xfrm>
                  <a:off x="4911611" y="5066300"/>
                  <a:ext cx="18936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4">
              <p14:nvContentPartPr>
                <p14:cNvPr id="576" name="Input penna 575">
                  <a:extLst>
                    <a:ext uri="{FF2B5EF4-FFF2-40B4-BE49-F238E27FC236}">
                      <a16:creationId xmlns:a16="http://schemas.microsoft.com/office/drawing/2014/main" id="{2A2DF2D4-C8C8-4CCE-9251-A83EF5ABC8EC}"/>
                    </a:ext>
                  </a:extLst>
                </p14:cNvPr>
                <p14:cNvContentPartPr/>
                <p14:nvPr/>
              </p14:nvContentPartPr>
              <p14:xfrm>
                <a:off x="5071451" y="4972700"/>
                <a:ext cx="1800" cy="360"/>
              </p14:xfrm>
            </p:contentPart>
          </mc:Choice>
          <mc:Fallback xmlns="">
            <p:pic>
              <p:nvPicPr>
                <p:cNvPr id="576" name="Input penna 575">
                  <a:extLst>
                    <a:ext uri="{FF2B5EF4-FFF2-40B4-BE49-F238E27FC236}">
                      <a16:creationId xmlns:a16="http://schemas.microsoft.com/office/drawing/2014/main" id="{2A2DF2D4-C8C8-4CCE-9251-A83EF5ABC8EC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5062451" y="4963700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5">
              <p14:nvContentPartPr>
                <p14:cNvPr id="577" name="Input penna 576">
                  <a:extLst>
                    <a:ext uri="{FF2B5EF4-FFF2-40B4-BE49-F238E27FC236}">
                      <a16:creationId xmlns:a16="http://schemas.microsoft.com/office/drawing/2014/main" id="{8D5A01CB-060F-4CC1-9F9B-DBECCAD633BA}"/>
                    </a:ext>
                  </a:extLst>
                </p14:cNvPr>
                <p14:cNvContentPartPr/>
                <p14:nvPr/>
              </p14:nvContentPartPr>
              <p14:xfrm>
                <a:off x="5143811" y="4980620"/>
                <a:ext cx="28440" cy="170640"/>
              </p14:xfrm>
            </p:contentPart>
          </mc:Choice>
          <mc:Fallback xmlns="">
            <p:pic>
              <p:nvPicPr>
                <p:cNvPr id="577" name="Input penna 576">
                  <a:extLst>
                    <a:ext uri="{FF2B5EF4-FFF2-40B4-BE49-F238E27FC236}">
                      <a16:creationId xmlns:a16="http://schemas.microsoft.com/office/drawing/2014/main" id="{8D5A01CB-060F-4CC1-9F9B-DBECCAD633BA}"/>
                    </a:ext>
                  </a:extLst>
                </p:cNvPr>
                <p:cNvPicPr/>
                <p:nvPr/>
              </p:nvPicPr>
              <p:blipFill>
                <a:blip r:embed="rId406"/>
                <a:stretch>
                  <a:fillRect/>
                </a:stretch>
              </p:blipFill>
              <p:spPr>
                <a:xfrm>
                  <a:off x="5134811" y="4971620"/>
                  <a:ext cx="46080" cy="18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7">
              <p14:nvContentPartPr>
                <p14:cNvPr id="578" name="Input penna 577">
                  <a:extLst>
                    <a:ext uri="{FF2B5EF4-FFF2-40B4-BE49-F238E27FC236}">
                      <a16:creationId xmlns:a16="http://schemas.microsoft.com/office/drawing/2014/main" id="{5C9E3646-BA1E-45FD-9C28-FFB2BB029E3C}"/>
                    </a:ext>
                  </a:extLst>
                </p14:cNvPr>
                <p14:cNvContentPartPr/>
                <p14:nvPr/>
              </p14:nvContentPartPr>
              <p14:xfrm>
                <a:off x="5143451" y="5032820"/>
                <a:ext cx="216360" cy="126720"/>
              </p14:xfrm>
            </p:contentPart>
          </mc:Choice>
          <mc:Fallback xmlns="">
            <p:pic>
              <p:nvPicPr>
                <p:cNvPr id="578" name="Input penna 577">
                  <a:extLst>
                    <a:ext uri="{FF2B5EF4-FFF2-40B4-BE49-F238E27FC236}">
                      <a16:creationId xmlns:a16="http://schemas.microsoft.com/office/drawing/2014/main" id="{5C9E3646-BA1E-45FD-9C28-FFB2BB029E3C}"/>
                    </a:ext>
                  </a:extLst>
                </p:cNvPr>
                <p:cNvPicPr/>
                <p:nvPr/>
              </p:nvPicPr>
              <p:blipFill>
                <a:blip r:embed="rId408"/>
                <a:stretch>
                  <a:fillRect/>
                </a:stretch>
              </p:blipFill>
              <p:spPr>
                <a:xfrm>
                  <a:off x="5134811" y="5023820"/>
                  <a:ext cx="23400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9">
              <p14:nvContentPartPr>
                <p14:cNvPr id="579" name="Input penna 578">
                  <a:extLst>
                    <a:ext uri="{FF2B5EF4-FFF2-40B4-BE49-F238E27FC236}">
                      <a16:creationId xmlns:a16="http://schemas.microsoft.com/office/drawing/2014/main" id="{3FD64613-25FB-41AB-B9FC-ED07A1669E12}"/>
                    </a:ext>
                  </a:extLst>
                </p14:cNvPr>
                <p14:cNvContentPartPr/>
                <p14:nvPr/>
              </p14:nvContentPartPr>
              <p14:xfrm>
                <a:off x="5415251" y="5025260"/>
                <a:ext cx="239040" cy="110880"/>
              </p14:xfrm>
            </p:contentPart>
          </mc:Choice>
          <mc:Fallback xmlns="">
            <p:pic>
              <p:nvPicPr>
                <p:cNvPr id="579" name="Input penna 578">
                  <a:extLst>
                    <a:ext uri="{FF2B5EF4-FFF2-40B4-BE49-F238E27FC236}">
                      <a16:creationId xmlns:a16="http://schemas.microsoft.com/office/drawing/2014/main" id="{3FD64613-25FB-41AB-B9FC-ED07A1669E12}"/>
                    </a:ext>
                  </a:extLst>
                </p:cNvPr>
                <p:cNvPicPr/>
                <p:nvPr/>
              </p:nvPicPr>
              <p:blipFill>
                <a:blip r:embed="rId410"/>
                <a:stretch>
                  <a:fillRect/>
                </a:stretch>
              </p:blipFill>
              <p:spPr>
                <a:xfrm>
                  <a:off x="5406611" y="5016260"/>
                  <a:ext cx="25668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1">
              <p14:nvContentPartPr>
                <p14:cNvPr id="592" name="Input penna 591">
                  <a:extLst>
                    <a:ext uri="{FF2B5EF4-FFF2-40B4-BE49-F238E27FC236}">
                      <a16:creationId xmlns:a16="http://schemas.microsoft.com/office/drawing/2014/main" id="{AEE13144-84E5-4231-9AE2-09EE6027DC0F}"/>
                    </a:ext>
                  </a:extLst>
                </p14:cNvPr>
                <p14:cNvContentPartPr/>
                <p14:nvPr/>
              </p14:nvContentPartPr>
              <p14:xfrm>
                <a:off x="1813091" y="5490020"/>
                <a:ext cx="277200" cy="234720"/>
              </p14:xfrm>
            </p:contentPart>
          </mc:Choice>
          <mc:Fallback xmlns="">
            <p:pic>
              <p:nvPicPr>
                <p:cNvPr id="592" name="Input penna 591">
                  <a:extLst>
                    <a:ext uri="{FF2B5EF4-FFF2-40B4-BE49-F238E27FC236}">
                      <a16:creationId xmlns:a16="http://schemas.microsoft.com/office/drawing/2014/main" id="{AEE13144-84E5-4231-9AE2-09EE6027DC0F}"/>
                    </a:ext>
                  </a:extLst>
                </p:cNvPr>
                <p:cNvPicPr/>
                <p:nvPr/>
              </p:nvPicPr>
              <p:blipFill>
                <a:blip r:embed="rId412"/>
                <a:stretch>
                  <a:fillRect/>
                </a:stretch>
              </p:blipFill>
              <p:spPr>
                <a:xfrm>
                  <a:off x="1804451" y="5481020"/>
                  <a:ext cx="29484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3">
              <p14:nvContentPartPr>
                <p14:cNvPr id="593" name="Input penna 592">
                  <a:extLst>
                    <a:ext uri="{FF2B5EF4-FFF2-40B4-BE49-F238E27FC236}">
                      <a16:creationId xmlns:a16="http://schemas.microsoft.com/office/drawing/2014/main" id="{999E6521-804A-41C0-8235-39AEC5121198}"/>
                    </a:ext>
                  </a:extLst>
                </p14:cNvPr>
                <p14:cNvContentPartPr/>
                <p14:nvPr/>
              </p14:nvContentPartPr>
              <p14:xfrm>
                <a:off x="2064731" y="5463740"/>
                <a:ext cx="360" cy="43920"/>
              </p14:xfrm>
            </p:contentPart>
          </mc:Choice>
          <mc:Fallback xmlns="">
            <p:pic>
              <p:nvPicPr>
                <p:cNvPr id="593" name="Input penna 592">
                  <a:extLst>
                    <a:ext uri="{FF2B5EF4-FFF2-40B4-BE49-F238E27FC236}">
                      <a16:creationId xmlns:a16="http://schemas.microsoft.com/office/drawing/2014/main" id="{999E6521-804A-41C0-8235-39AEC5121198}"/>
                    </a:ext>
                  </a:extLst>
                </p:cNvPr>
                <p:cNvPicPr/>
                <p:nvPr/>
              </p:nvPicPr>
              <p:blipFill>
                <a:blip r:embed="rId414"/>
                <a:stretch>
                  <a:fillRect/>
                </a:stretch>
              </p:blipFill>
              <p:spPr>
                <a:xfrm>
                  <a:off x="2055731" y="5454740"/>
                  <a:ext cx="1800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5">
              <p14:nvContentPartPr>
                <p14:cNvPr id="594" name="Input penna 593">
                  <a:extLst>
                    <a:ext uri="{FF2B5EF4-FFF2-40B4-BE49-F238E27FC236}">
                      <a16:creationId xmlns:a16="http://schemas.microsoft.com/office/drawing/2014/main" id="{4521E03D-48E1-4017-94D9-4106C759F1ED}"/>
                    </a:ext>
                  </a:extLst>
                </p14:cNvPr>
                <p14:cNvContentPartPr/>
                <p14:nvPr/>
              </p14:nvContentPartPr>
              <p14:xfrm>
                <a:off x="2286491" y="5618900"/>
                <a:ext cx="25920" cy="210600"/>
              </p14:xfrm>
            </p:contentPart>
          </mc:Choice>
          <mc:Fallback xmlns="">
            <p:pic>
              <p:nvPicPr>
                <p:cNvPr id="594" name="Input penna 593">
                  <a:extLst>
                    <a:ext uri="{FF2B5EF4-FFF2-40B4-BE49-F238E27FC236}">
                      <a16:creationId xmlns:a16="http://schemas.microsoft.com/office/drawing/2014/main" id="{4521E03D-48E1-4017-94D9-4106C759F1ED}"/>
                    </a:ext>
                  </a:extLst>
                </p:cNvPr>
                <p:cNvPicPr/>
                <p:nvPr/>
              </p:nvPicPr>
              <p:blipFill>
                <a:blip r:embed="rId416"/>
                <a:stretch>
                  <a:fillRect/>
                </a:stretch>
              </p:blipFill>
              <p:spPr>
                <a:xfrm>
                  <a:off x="2277851" y="5610260"/>
                  <a:ext cx="4356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7">
              <p14:nvContentPartPr>
                <p14:cNvPr id="595" name="Input penna 594">
                  <a:extLst>
                    <a:ext uri="{FF2B5EF4-FFF2-40B4-BE49-F238E27FC236}">
                      <a16:creationId xmlns:a16="http://schemas.microsoft.com/office/drawing/2014/main" id="{72F29276-EA9A-4A94-BE7D-341C4DB7185F}"/>
                    </a:ext>
                  </a:extLst>
                </p14:cNvPr>
                <p14:cNvContentPartPr/>
                <p14:nvPr/>
              </p14:nvContentPartPr>
              <p14:xfrm>
                <a:off x="2287931" y="5627180"/>
                <a:ext cx="69120" cy="82440"/>
              </p14:xfrm>
            </p:contentPart>
          </mc:Choice>
          <mc:Fallback xmlns="">
            <p:pic>
              <p:nvPicPr>
                <p:cNvPr id="595" name="Input penna 594">
                  <a:extLst>
                    <a:ext uri="{FF2B5EF4-FFF2-40B4-BE49-F238E27FC236}">
                      <a16:creationId xmlns:a16="http://schemas.microsoft.com/office/drawing/2014/main" id="{72F29276-EA9A-4A94-BE7D-341C4DB7185F}"/>
                    </a:ext>
                  </a:extLst>
                </p:cNvPr>
                <p:cNvPicPr/>
                <p:nvPr/>
              </p:nvPicPr>
              <p:blipFill>
                <a:blip r:embed="rId418"/>
                <a:stretch>
                  <a:fillRect/>
                </a:stretch>
              </p:blipFill>
              <p:spPr>
                <a:xfrm>
                  <a:off x="2279291" y="5618180"/>
                  <a:ext cx="86760" cy="10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9">
              <p14:nvContentPartPr>
                <p14:cNvPr id="596" name="Input penna 595">
                  <a:extLst>
                    <a:ext uri="{FF2B5EF4-FFF2-40B4-BE49-F238E27FC236}">
                      <a16:creationId xmlns:a16="http://schemas.microsoft.com/office/drawing/2014/main" id="{102193EB-6514-42F2-923C-B74BADE611A1}"/>
                    </a:ext>
                  </a:extLst>
                </p14:cNvPr>
                <p14:cNvContentPartPr/>
                <p14:nvPr/>
              </p14:nvContentPartPr>
              <p14:xfrm>
                <a:off x="2412131" y="5609180"/>
                <a:ext cx="91800" cy="105840"/>
              </p14:xfrm>
            </p:contentPart>
          </mc:Choice>
          <mc:Fallback xmlns="">
            <p:pic>
              <p:nvPicPr>
                <p:cNvPr id="596" name="Input penna 595">
                  <a:extLst>
                    <a:ext uri="{FF2B5EF4-FFF2-40B4-BE49-F238E27FC236}">
                      <a16:creationId xmlns:a16="http://schemas.microsoft.com/office/drawing/2014/main" id="{102193EB-6514-42F2-923C-B74BADE611A1}"/>
                    </a:ext>
                  </a:extLst>
                </p:cNvPr>
                <p:cNvPicPr/>
                <p:nvPr/>
              </p:nvPicPr>
              <p:blipFill>
                <a:blip r:embed="rId420"/>
                <a:stretch>
                  <a:fillRect/>
                </a:stretch>
              </p:blipFill>
              <p:spPr>
                <a:xfrm>
                  <a:off x="2403131" y="5600180"/>
                  <a:ext cx="10944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1">
              <p14:nvContentPartPr>
                <p14:cNvPr id="597" name="Input penna 596">
                  <a:extLst>
                    <a:ext uri="{FF2B5EF4-FFF2-40B4-BE49-F238E27FC236}">
                      <a16:creationId xmlns:a16="http://schemas.microsoft.com/office/drawing/2014/main" id="{786DEF47-9C91-414B-A744-F2047F43E1AD}"/>
                    </a:ext>
                  </a:extLst>
                </p14:cNvPr>
                <p14:cNvContentPartPr/>
                <p14:nvPr/>
              </p14:nvContentPartPr>
              <p14:xfrm>
                <a:off x="2550731" y="5608460"/>
                <a:ext cx="166680" cy="96840"/>
              </p14:xfrm>
            </p:contentPart>
          </mc:Choice>
          <mc:Fallback xmlns="">
            <p:pic>
              <p:nvPicPr>
                <p:cNvPr id="597" name="Input penna 596">
                  <a:extLst>
                    <a:ext uri="{FF2B5EF4-FFF2-40B4-BE49-F238E27FC236}">
                      <a16:creationId xmlns:a16="http://schemas.microsoft.com/office/drawing/2014/main" id="{786DEF47-9C91-414B-A744-F2047F43E1AD}"/>
                    </a:ext>
                  </a:extLst>
                </p:cNvPr>
                <p:cNvPicPr/>
                <p:nvPr/>
              </p:nvPicPr>
              <p:blipFill>
                <a:blip r:embed="rId422"/>
                <a:stretch>
                  <a:fillRect/>
                </a:stretch>
              </p:blipFill>
              <p:spPr>
                <a:xfrm>
                  <a:off x="2542091" y="5599820"/>
                  <a:ext cx="18432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3">
              <p14:nvContentPartPr>
                <p14:cNvPr id="598" name="Input penna 597">
                  <a:extLst>
                    <a:ext uri="{FF2B5EF4-FFF2-40B4-BE49-F238E27FC236}">
                      <a16:creationId xmlns:a16="http://schemas.microsoft.com/office/drawing/2014/main" id="{D0553280-E066-4FBE-9943-8B460C20487B}"/>
                    </a:ext>
                  </a:extLst>
                </p14:cNvPr>
                <p14:cNvContentPartPr/>
                <p14:nvPr/>
              </p14:nvContentPartPr>
              <p14:xfrm>
                <a:off x="2761331" y="5495780"/>
                <a:ext cx="2880" cy="9360"/>
              </p14:xfrm>
            </p:contentPart>
          </mc:Choice>
          <mc:Fallback xmlns="">
            <p:pic>
              <p:nvPicPr>
                <p:cNvPr id="598" name="Input penna 597">
                  <a:extLst>
                    <a:ext uri="{FF2B5EF4-FFF2-40B4-BE49-F238E27FC236}">
                      <a16:creationId xmlns:a16="http://schemas.microsoft.com/office/drawing/2014/main" id="{D0553280-E066-4FBE-9943-8B460C20487B}"/>
                    </a:ext>
                  </a:extLst>
                </p:cNvPr>
                <p:cNvPicPr/>
                <p:nvPr/>
              </p:nvPicPr>
              <p:blipFill>
                <a:blip r:embed="rId424"/>
                <a:stretch>
                  <a:fillRect/>
                </a:stretch>
              </p:blipFill>
              <p:spPr>
                <a:xfrm>
                  <a:off x="2752691" y="5486780"/>
                  <a:ext cx="2052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5">
              <p14:nvContentPartPr>
                <p14:cNvPr id="599" name="Input penna 598">
                  <a:extLst>
                    <a:ext uri="{FF2B5EF4-FFF2-40B4-BE49-F238E27FC236}">
                      <a16:creationId xmlns:a16="http://schemas.microsoft.com/office/drawing/2014/main" id="{8B210990-E764-44EB-A530-0D08D532B439}"/>
                    </a:ext>
                  </a:extLst>
                </p14:cNvPr>
                <p14:cNvContentPartPr/>
                <p14:nvPr/>
              </p14:nvContentPartPr>
              <p14:xfrm>
                <a:off x="2790851" y="5609900"/>
                <a:ext cx="228600" cy="118080"/>
              </p14:xfrm>
            </p:contentPart>
          </mc:Choice>
          <mc:Fallback xmlns="">
            <p:pic>
              <p:nvPicPr>
                <p:cNvPr id="599" name="Input penna 598">
                  <a:extLst>
                    <a:ext uri="{FF2B5EF4-FFF2-40B4-BE49-F238E27FC236}">
                      <a16:creationId xmlns:a16="http://schemas.microsoft.com/office/drawing/2014/main" id="{8B210990-E764-44EB-A530-0D08D532B439}"/>
                    </a:ext>
                  </a:extLst>
                </p:cNvPr>
                <p:cNvPicPr/>
                <p:nvPr/>
              </p:nvPicPr>
              <p:blipFill>
                <a:blip r:embed="rId426"/>
                <a:stretch>
                  <a:fillRect/>
                </a:stretch>
              </p:blipFill>
              <p:spPr>
                <a:xfrm>
                  <a:off x="2781851" y="5601260"/>
                  <a:ext cx="24624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7">
              <p14:nvContentPartPr>
                <p14:cNvPr id="600" name="Input penna 599">
                  <a:extLst>
                    <a:ext uri="{FF2B5EF4-FFF2-40B4-BE49-F238E27FC236}">
                      <a16:creationId xmlns:a16="http://schemas.microsoft.com/office/drawing/2014/main" id="{B27B9224-A110-466A-AA21-043050A7D68E}"/>
                    </a:ext>
                  </a:extLst>
                </p14:cNvPr>
                <p14:cNvContentPartPr/>
                <p14:nvPr/>
              </p14:nvContentPartPr>
              <p14:xfrm>
                <a:off x="3044651" y="5549420"/>
                <a:ext cx="360" cy="1440"/>
              </p14:xfrm>
            </p:contentPart>
          </mc:Choice>
          <mc:Fallback xmlns="">
            <p:pic>
              <p:nvPicPr>
                <p:cNvPr id="600" name="Input penna 599">
                  <a:extLst>
                    <a:ext uri="{FF2B5EF4-FFF2-40B4-BE49-F238E27FC236}">
                      <a16:creationId xmlns:a16="http://schemas.microsoft.com/office/drawing/2014/main" id="{B27B9224-A110-466A-AA21-043050A7D68E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035651" y="5540420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8">
              <p14:nvContentPartPr>
                <p14:cNvPr id="601" name="Input penna 600">
                  <a:extLst>
                    <a:ext uri="{FF2B5EF4-FFF2-40B4-BE49-F238E27FC236}">
                      <a16:creationId xmlns:a16="http://schemas.microsoft.com/office/drawing/2014/main" id="{53BD9D6C-6F6B-4541-A27F-99D17B92AF95}"/>
                    </a:ext>
                  </a:extLst>
                </p14:cNvPr>
                <p14:cNvContentPartPr/>
                <p14:nvPr/>
              </p14:nvContentPartPr>
              <p14:xfrm>
                <a:off x="3125651" y="5582900"/>
                <a:ext cx="440640" cy="138240"/>
              </p14:xfrm>
            </p:contentPart>
          </mc:Choice>
          <mc:Fallback xmlns="">
            <p:pic>
              <p:nvPicPr>
                <p:cNvPr id="601" name="Input penna 600">
                  <a:extLst>
                    <a:ext uri="{FF2B5EF4-FFF2-40B4-BE49-F238E27FC236}">
                      <a16:creationId xmlns:a16="http://schemas.microsoft.com/office/drawing/2014/main" id="{53BD9D6C-6F6B-4541-A27F-99D17B92AF95}"/>
                    </a:ext>
                  </a:extLst>
                </p:cNvPr>
                <p:cNvPicPr/>
                <p:nvPr/>
              </p:nvPicPr>
              <p:blipFill>
                <a:blip r:embed="rId429"/>
                <a:stretch>
                  <a:fillRect/>
                </a:stretch>
              </p:blipFill>
              <p:spPr>
                <a:xfrm>
                  <a:off x="3117011" y="5573900"/>
                  <a:ext cx="45828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0">
              <p14:nvContentPartPr>
                <p14:cNvPr id="604" name="Input penna 603">
                  <a:extLst>
                    <a:ext uri="{FF2B5EF4-FFF2-40B4-BE49-F238E27FC236}">
                      <a16:creationId xmlns:a16="http://schemas.microsoft.com/office/drawing/2014/main" id="{FB66E1CA-16C1-44B9-9694-A4954074ACE3}"/>
                    </a:ext>
                  </a:extLst>
                </p14:cNvPr>
                <p14:cNvContentPartPr/>
                <p14:nvPr/>
              </p14:nvContentPartPr>
              <p14:xfrm>
                <a:off x="3696971" y="5460500"/>
                <a:ext cx="324360" cy="217080"/>
              </p14:xfrm>
            </p:contentPart>
          </mc:Choice>
          <mc:Fallback xmlns="">
            <p:pic>
              <p:nvPicPr>
                <p:cNvPr id="604" name="Input penna 603">
                  <a:extLst>
                    <a:ext uri="{FF2B5EF4-FFF2-40B4-BE49-F238E27FC236}">
                      <a16:creationId xmlns:a16="http://schemas.microsoft.com/office/drawing/2014/main" id="{FB66E1CA-16C1-44B9-9694-A4954074ACE3}"/>
                    </a:ext>
                  </a:extLst>
                </p:cNvPr>
                <p:cNvPicPr/>
                <p:nvPr/>
              </p:nvPicPr>
              <p:blipFill>
                <a:blip r:embed="rId431"/>
                <a:stretch>
                  <a:fillRect/>
                </a:stretch>
              </p:blipFill>
              <p:spPr>
                <a:xfrm>
                  <a:off x="3687971" y="5451860"/>
                  <a:ext cx="34200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2">
              <p14:nvContentPartPr>
                <p14:cNvPr id="605" name="Input penna 604">
                  <a:extLst>
                    <a:ext uri="{FF2B5EF4-FFF2-40B4-BE49-F238E27FC236}">
                      <a16:creationId xmlns:a16="http://schemas.microsoft.com/office/drawing/2014/main" id="{19B16A60-4690-4826-ACDD-F05F8F15AFDB}"/>
                    </a:ext>
                  </a:extLst>
                </p14:cNvPr>
                <p14:cNvContentPartPr/>
                <p14:nvPr/>
              </p14:nvContentPartPr>
              <p14:xfrm>
                <a:off x="4088651" y="5535740"/>
                <a:ext cx="296640" cy="118080"/>
              </p14:xfrm>
            </p:contentPart>
          </mc:Choice>
          <mc:Fallback xmlns="">
            <p:pic>
              <p:nvPicPr>
                <p:cNvPr id="605" name="Input penna 604">
                  <a:extLst>
                    <a:ext uri="{FF2B5EF4-FFF2-40B4-BE49-F238E27FC236}">
                      <a16:creationId xmlns:a16="http://schemas.microsoft.com/office/drawing/2014/main" id="{19B16A60-4690-4826-ACDD-F05F8F15AFDB}"/>
                    </a:ext>
                  </a:extLst>
                </p:cNvPr>
                <p:cNvPicPr/>
                <p:nvPr/>
              </p:nvPicPr>
              <p:blipFill>
                <a:blip r:embed="rId433"/>
                <a:stretch>
                  <a:fillRect/>
                </a:stretch>
              </p:blipFill>
              <p:spPr>
                <a:xfrm>
                  <a:off x="4079651" y="5526740"/>
                  <a:ext cx="31428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4">
              <p14:nvContentPartPr>
                <p14:cNvPr id="606" name="Input penna 605">
                  <a:extLst>
                    <a:ext uri="{FF2B5EF4-FFF2-40B4-BE49-F238E27FC236}">
                      <a16:creationId xmlns:a16="http://schemas.microsoft.com/office/drawing/2014/main" id="{1D238532-739C-42CF-8C82-500CCCBF2EB6}"/>
                    </a:ext>
                  </a:extLst>
                </p14:cNvPr>
                <p14:cNvContentPartPr/>
                <p14:nvPr/>
              </p14:nvContentPartPr>
              <p14:xfrm>
                <a:off x="4380971" y="5423780"/>
                <a:ext cx="2880" cy="360"/>
              </p14:xfrm>
            </p:contentPart>
          </mc:Choice>
          <mc:Fallback xmlns="">
            <p:pic>
              <p:nvPicPr>
                <p:cNvPr id="606" name="Input penna 605">
                  <a:extLst>
                    <a:ext uri="{FF2B5EF4-FFF2-40B4-BE49-F238E27FC236}">
                      <a16:creationId xmlns:a16="http://schemas.microsoft.com/office/drawing/2014/main" id="{1D238532-739C-42CF-8C82-500CCCBF2EB6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371971" y="5414780"/>
                  <a:ext cx="205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5">
              <p14:nvContentPartPr>
                <p14:cNvPr id="607" name="Input penna 606">
                  <a:extLst>
                    <a:ext uri="{FF2B5EF4-FFF2-40B4-BE49-F238E27FC236}">
                      <a16:creationId xmlns:a16="http://schemas.microsoft.com/office/drawing/2014/main" id="{4B06EB5A-2B44-432C-9B0A-4B9627DC27DF}"/>
                    </a:ext>
                  </a:extLst>
                </p14:cNvPr>
                <p14:cNvContentPartPr/>
                <p14:nvPr/>
              </p14:nvContentPartPr>
              <p14:xfrm>
                <a:off x="4412651" y="5503700"/>
                <a:ext cx="132480" cy="119520"/>
              </p14:xfrm>
            </p:contentPart>
          </mc:Choice>
          <mc:Fallback xmlns="">
            <p:pic>
              <p:nvPicPr>
                <p:cNvPr id="607" name="Input penna 606">
                  <a:extLst>
                    <a:ext uri="{FF2B5EF4-FFF2-40B4-BE49-F238E27FC236}">
                      <a16:creationId xmlns:a16="http://schemas.microsoft.com/office/drawing/2014/main" id="{4B06EB5A-2B44-432C-9B0A-4B9627DC27DF}"/>
                    </a:ext>
                  </a:extLst>
                </p:cNvPr>
                <p:cNvPicPr/>
                <p:nvPr/>
              </p:nvPicPr>
              <p:blipFill>
                <a:blip r:embed="rId436"/>
                <a:stretch>
                  <a:fillRect/>
                </a:stretch>
              </p:blipFill>
              <p:spPr>
                <a:xfrm>
                  <a:off x="4404011" y="5495060"/>
                  <a:ext cx="15012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7">
              <p14:nvContentPartPr>
                <p14:cNvPr id="608" name="Input penna 607">
                  <a:extLst>
                    <a:ext uri="{FF2B5EF4-FFF2-40B4-BE49-F238E27FC236}">
                      <a16:creationId xmlns:a16="http://schemas.microsoft.com/office/drawing/2014/main" id="{AD58604B-9A1D-4ACD-B6A6-1C4ED73064F1}"/>
                    </a:ext>
                  </a:extLst>
                </p14:cNvPr>
                <p14:cNvContentPartPr/>
                <p14:nvPr/>
              </p14:nvContentPartPr>
              <p14:xfrm>
                <a:off x="4595531" y="5527100"/>
                <a:ext cx="161640" cy="111960"/>
              </p14:xfrm>
            </p:contentPart>
          </mc:Choice>
          <mc:Fallback xmlns="">
            <p:pic>
              <p:nvPicPr>
                <p:cNvPr id="608" name="Input penna 607">
                  <a:extLst>
                    <a:ext uri="{FF2B5EF4-FFF2-40B4-BE49-F238E27FC236}">
                      <a16:creationId xmlns:a16="http://schemas.microsoft.com/office/drawing/2014/main" id="{AD58604B-9A1D-4ACD-B6A6-1C4ED73064F1}"/>
                    </a:ext>
                  </a:extLst>
                </p:cNvPr>
                <p:cNvPicPr/>
                <p:nvPr/>
              </p:nvPicPr>
              <p:blipFill>
                <a:blip r:embed="rId438"/>
                <a:stretch>
                  <a:fillRect/>
                </a:stretch>
              </p:blipFill>
              <p:spPr>
                <a:xfrm>
                  <a:off x="4586531" y="5518100"/>
                  <a:ext cx="17928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9">
              <p14:nvContentPartPr>
                <p14:cNvPr id="609" name="Input penna 608">
                  <a:extLst>
                    <a:ext uri="{FF2B5EF4-FFF2-40B4-BE49-F238E27FC236}">
                      <a16:creationId xmlns:a16="http://schemas.microsoft.com/office/drawing/2014/main" id="{8867BC30-364C-49F8-9C40-741CC119C62C}"/>
                    </a:ext>
                  </a:extLst>
                </p14:cNvPr>
                <p14:cNvContentPartPr/>
                <p14:nvPr/>
              </p14:nvContentPartPr>
              <p14:xfrm>
                <a:off x="4780931" y="5529980"/>
                <a:ext cx="109440" cy="91800"/>
              </p14:xfrm>
            </p:contentPart>
          </mc:Choice>
          <mc:Fallback xmlns="">
            <p:pic>
              <p:nvPicPr>
                <p:cNvPr id="609" name="Input penna 608">
                  <a:extLst>
                    <a:ext uri="{FF2B5EF4-FFF2-40B4-BE49-F238E27FC236}">
                      <a16:creationId xmlns:a16="http://schemas.microsoft.com/office/drawing/2014/main" id="{8867BC30-364C-49F8-9C40-741CC119C62C}"/>
                    </a:ext>
                  </a:extLst>
                </p:cNvPr>
                <p:cNvPicPr/>
                <p:nvPr/>
              </p:nvPicPr>
              <p:blipFill>
                <a:blip r:embed="rId440"/>
                <a:stretch>
                  <a:fillRect/>
                </a:stretch>
              </p:blipFill>
              <p:spPr>
                <a:xfrm>
                  <a:off x="4771931" y="5521340"/>
                  <a:ext cx="12708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1">
              <p14:nvContentPartPr>
                <p14:cNvPr id="610" name="Input penna 609">
                  <a:extLst>
                    <a:ext uri="{FF2B5EF4-FFF2-40B4-BE49-F238E27FC236}">
                      <a16:creationId xmlns:a16="http://schemas.microsoft.com/office/drawing/2014/main" id="{3E112EF4-89B1-4E76-AE0D-0C80F9DA0AE7}"/>
                    </a:ext>
                  </a:extLst>
                </p14:cNvPr>
                <p14:cNvContentPartPr/>
                <p14:nvPr/>
              </p14:nvContentPartPr>
              <p14:xfrm>
                <a:off x="4981451" y="5431700"/>
                <a:ext cx="14400" cy="191160"/>
              </p14:xfrm>
            </p:contentPart>
          </mc:Choice>
          <mc:Fallback xmlns="">
            <p:pic>
              <p:nvPicPr>
                <p:cNvPr id="610" name="Input penna 609">
                  <a:extLst>
                    <a:ext uri="{FF2B5EF4-FFF2-40B4-BE49-F238E27FC236}">
                      <a16:creationId xmlns:a16="http://schemas.microsoft.com/office/drawing/2014/main" id="{3E112EF4-89B1-4E76-AE0D-0C80F9DA0AE7}"/>
                    </a:ext>
                  </a:extLst>
                </p:cNvPr>
                <p:cNvPicPr/>
                <p:nvPr/>
              </p:nvPicPr>
              <p:blipFill>
                <a:blip r:embed="rId442"/>
                <a:stretch>
                  <a:fillRect/>
                </a:stretch>
              </p:blipFill>
              <p:spPr>
                <a:xfrm>
                  <a:off x="4972451" y="5423060"/>
                  <a:ext cx="32040" cy="20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3">
              <p14:nvContentPartPr>
                <p14:cNvPr id="611" name="Input penna 610">
                  <a:extLst>
                    <a:ext uri="{FF2B5EF4-FFF2-40B4-BE49-F238E27FC236}">
                      <a16:creationId xmlns:a16="http://schemas.microsoft.com/office/drawing/2014/main" id="{247D9855-64FA-4C85-9F3D-651E86E91F11}"/>
                    </a:ext>
                  </a:extLst>
                </p14:cNvPr>
                <p14:cNvContentPartPr/>
                <p14:nvPr/>
              </p14:nvContentPartPr>
              <p14:xfrm>
                <a:off x="4980011" y="5486420"/>
                <a:ext cx="72720" cy="33480"/>
              </p14:xfrm>
            </p:contentPart>
          </mc:Choice>
          <mc:Fallback xmlns="">
            <p:pic>
              <p:nvPicPr>
                <p:cNvPr id="611" name="Input penna 610">
                  <a:extLst>
                    <a:ext uri="{FF2B5EF4-FFF2-40B4-BE49-F238E27FC236}">
                      <a16:creationId xmlns:a16="http://schemas.microsoft.com/office/drawing/2014/main" id="{247D9855-64FA-4C85-9F3D-651E86E91F11}"/>
                    </a:ext>
                  </a:extLst>
                </p:cNvPr>
                <p:cNvPicPr/>
                <p:nvPr/>
              </p:nvPicPr>
              <p:blipFill>
                <a:blip r:embed="rId444"/>
                <a:stretch>
                  <a:fillRect/>
                </a:stretch>
              </p:blipFill>
              <p:spPr>
                <a:xfrm>
                  <a:off x="4971371" y="5477780"/>
                  <a:ext cx="9036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5">
              <p14:nvContentPartPr>
                <p14:cNvPr id="612" name="Input penna 611">
                  <a:extLst>
                    <a:ext uri="{FF2B5EF4-FFF2-40B4-BE49-F238E27FC236}">
                      <a16:creationId xmlns:a16="http://schemas.microsoft.com/office/drawing/2014/main" id="{1673F724-054A-49B3-8B5E-A4BA68F14622}"/>
                    </a:ext>
                  </a:extLst>
                </p14:cNvPr>
                <p14:cNvContentPartPr/>
                <p14:nvPr/>
              </p14:nvContentPartPr>
              <p14:xfrm>
                <a:off x="5067491" y="5493980"/>
                <a:ext cx="71280" cy="106920"/>
              </p14:xfrm>
            </p:contentPart>
          </mc:Choice>
          <mc:Fallback xmlns="">
            <p:pic>
              <p:nvPicPr>
                <p:cNvPr id="612" name="Input penna 611">
                  <a:extLst>
                    <a:ext uri="{FF2B5EF4-FFF2-40B4-BE49-F238E27FC236}">
                      <a16:creationId xmlns:a16="http://schemas.microsoft.com/office/drawing/2014/main" id="{1673F724-054A-49B3-8B5E-A4BA68F14622}"/>
                    </a:ext>
                  </a:extLst>
                </p:cNvPr>
                <p:cNvPicPr/>
                <p:nvPr/>
              </p:nvPicPr>
              <p:blipFill>
                <a:blip r:embed="rId446"/>
                <a:stretch>
                  <a:fillRect/>
                </a:stretch>
              </p:blipFill>
              <p:spPr>
                <a:xfrm>
                  <a:off x="5058851" y="5485340"/>
                  <a:ext cx="8892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7">
              <p14:nvContentPartPr>
                <p14:cNvPr id="613" name="Input penna 612">
                  <a:extLst>
                    <a:ext uri="{FF2B5EF4-FFF2-40B4-BE49-F238E27FC236}">
                      <a16:creationId xmlns:a16="http://schemas.microsoft.com/office/drawing/2014/main" id="{EE402F2E-3334-4BEA-9F31-8FE8656ECDAB}"/>
                    </a:ext>
                  </a:extLst>
                </p14:cNvPr>
                <p14:cNvContentPartPr/>
                <p14:nvPr/>
              </p14:nvContentPartPr>
              <p14:xfrm>
                <a:off x="5289611" y="5360780"/>
                <a:ext cx="97200" cy="159120"/>
              </p14:xfrm>
            </p:contentPart>
          </mc:Choice>
          <mc:Fallback xmlns="">
            <p:pic>
              <p:nvPicPr>
                <p:cNvPr id="613" name="Input penna 612">
                  <a:extLst>
                    <a:ext uri="{FF2B5EF4-FFF2-40B4-BE49-F238E27FC236}">
                      <a16:creationId xmlns:a16="http://schemas.microsoft.com/office/drawing/2014/main" id="{EE402F2E-3334-4BEA-9F31-8FE8656ECDAB}"/>
                    </a:ext>
                  </a:extLst>
                </p:cNvPr>
                <p:cNvPicPr/>
                <p:nvPr/>
              </p:nvPicPr>
              <p:blipFill>
                <a:blip r:embed="rId448"/>
                <a:stretch>
                  <a:fillRect/>
                </a:stretch>
              </p:blipFill>
              <p:spPr>
                <a:xfrm>
                  <a:off x="5280971" y="5352140"/>
                  <a:ext cx="11484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9">
              <p14:nvContentPartPr>
                <p14:cNvPr id="614" name="Input penna 613">
                  <a:extLst>
                    <a:ext uri="{FF2B5EF4-FFF2-40B4-BE49-F238E27FC236}">
                      <a16:creationId xmlns:a16="http://schemas.microsoft.com/office/drawing/2014/main" id="{BEDF2749-868E-4B29-B00D-ED665176EA76}"/>
                    </a:ext>
                  </a:extLst>
                </p14:cNvPr>
                <p14:cNvContentPartPr/>
                <p14:nvPr/>
              </p14:nvContentPartPr>
              <p14:xfrm>
                <a:off x="5307611" y="5607740"/>
                <a:ext cx="15480" cy="11880"/>
              </p14:xfrm>
            </p:contentPart>
          </mc:Choice>
          <mc:Fallback xmlns="">
            <p:pic>
              <p:nvPicPr>
                <p:cNvPr id="614" name="Input penna 613">
                  <a:extLst>
                    <a:ext uri="{FF2B5EF4-FFF2-40B4-BE49-F238E27FC236}">
                      <a16:creationId xmlns:a16="http://schemas.microsoft.com/office/drawing/2014/main" id="{BEDF2749-868E-4B29-B00D-ED665176EA76}"/>
                    </a:ext>
                  </a:extLst>
                </p:cNvPr>
                <p:cNvPicPr/>
                <p:nvPr/>
              </p:nvPicPr>
              <p:blipFill>
                <a:blip r:embed="rId450"/>
                <a:stretch>
                  <a:fillRect/>
                </a:stretch>
              </p:blipFill>
              <p:spPr>
                <a:xfrm>
                  <a:off x="5298611" y="5598740"/>
                  <a:ext cx="33120" cy="2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8" name="Gruppo 627">
            <a:extLst>
              <a:ext uri="{FF2B5EF4-FFF2-40B4-BE49-F238E27FC236}">
                <a16:creationId xmlns:a16="http://schemas.microsoft.com/office/drawing/2014/main" id="{5112E07F-0876-40C2-BBEC-64126E08341E}"/>
              </a:ext>
            </a:extLst>
          </p:cNvPr>
          <p:cNvGrpSpPr/>
          <p:nvPr/>
        </p:nvGrpSpPr>
        <p:grpSpPr>
          <a:xfrm>
            <a:off x="5603531" y="5387060"/>
            <a:ext cx="266400" cy="199800"/>
            <a:chOff x="5603531" y="5387060"/>
            <a:chExt cx="266400" cy="199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1">
              <p14:nvContentPartPr>
                <p14:cNvPr id="616" name="Input penna 615">
                  <a:extLst>
                    <a:ext uri="{FF2B5EF4-FFF2-40B4-BE49-F238E27FC236}">
                      <a16:creationId xmlns:a16="http://schemas.microsoft.com/office/drawing/2014/main" id="{6BE15B62-1FC4-4CAB-9A43-3F3E41820989}"/>
                    </a:ext>
                  </a:extLst>
                </p14:cNvPr>
                <p14:cNvContentPartPr/>
                <p14:nvPr/>
              </p14:nvContentPartPr>
              <p14:xfrm>
                <a:off x="5603531" y="5387060"/>
                <a:ext cx="122040" cy="199800"/>
              </p14:xfrm>
            </p:contentPart>
          </mc:Choice>
          <mc:Fallback xmlns="">
            <p:pic>
              <p:nvPicPr>
                <p:cNvPr id="616" name="Input penna 615">
                  <a:extLst>
                    <a:ext uri="{FF2B5EF4-FFF2-40B4-BE49-F238E27FC236}">
                      <a16:creationId xmlns:a16="http://schemas.microsoft.com/office/drawing/2014/main" id="{6BE15B62-1FC4-4CAB-9A43-3F3E41820989}"/>
                    </a:ext>
                  </a:extLst>
                </p:cNvPr>
                <p:cNvPicPr/>
                <p:nvPr/>
              </p:nvPicPr>
              <p:blipFill>
                <a:blip r:embed="rId452"/>
                <a:stretch>
                  <a:fillRect/>
                </a:stretch>
              </p:blipFill>
              <p:spPr>
                <a:xfrm>
                  <a:off x="5594531" y="5378420"/>
                  <a:ext cx="13968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3">
              <p14:nvContentPartPr>
                <p14:cNvPr id="617" name="Input penna 616">
                  <a:extLst>
                    <a:ext uri="{FF2B5EF4-FFF2-40B4-BE49-F238E27FC236}">
                      <a16:creationId xmlns:a16="http://schemas.microsoft.com/office/drawing/2014/main" id="{12BA75AA-093D-4516-93CF-A7AEE0333A70}"/>
                    </a:ext>
                  </a:extLst>
                </p14:cNvPr>
                <p14:cNvContentPartPr/>
                <p14:nvPr/>
              </p14:nvContentPartPr>
              <p14:xfrm>
                <a:off x="5775251" y="5431340"/>
                <a:ext cx="94680" cy="122760"/>
              </p14:xfrm>
            </p:contentPart>
          </mc:Choice>
          <mc:Fallback xmlns="">
            <p:pic>
              <p:nvPicPr>
                <p:cNvPr id="617" name="Input penna 616">
                  <a:extLst>
                    <a:ext uri="{FF2B5EF4-FFF2-40B4-BE49-F238E27FC236}">
                      <a16:creationId xmlns:a16="http://schemas.microsoft.com/office/drawing/2014/main" id="{12BA75AA-093D-4516-93CF-A7AEE0333A70}"/>
                    </a:ext>
                  </a:extLst>
                </p:cNvPr>
                <p:cNvPicPr/>
                <p:nvPr/>
              </p:nvPicPr>
              <p:blipFill>
                <a:blip r:embed="rId454"/>
                <a:stretch>
                  <a:fillRect/>
                </a:stretch>
              </p:blipFill>
              <p:spPr>
                <a:xfrm>
                  <a:off x="5766611" y="5422340"/>
                  <a:ext cx="112320" cy="140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7" name="Gruppo 626">
            <a:extLst>
              <a:ext uri="{FF2B5EF4-FFF2-40B4-BE49-F238E27FC236}">
                <a16:creationId xmlns:a16="http://schemas.microsoft.com/office/drawing/2014/main" id="{38A79441-C8E0-4187-B67D-444852EFF082}"/>
              </a:ext>
            </a:extLst>
          </p:cNvPr>
          <p:cNvGrpSpPr/>
          <p:nvPr/>
        </p:nvGrpSpPr>
        <p:grpSpPr>
          <a:xfrm>
            <a:off x="6124811" y="5340260"/>
            <a:ext cx="924480" cy="274680"/>
            <a:chOff x="6124811" y="5340260"/>
            <a:chExt cx="924480" cy="274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5">
              <p14:nvContentPartPr>
                <p14:cNvPr id="618" name="Input penna 617">
                  <a:extLst>
                    <a:ext uri="{FF2B5EF4-FFF2-40B4-BE49-F238E27FC236}">
                      <a16:creationId xmlns:a16="http://schemas.microsoft.com/office/drawing/2014/main" id="{D80F3423-7E31-4014-BC76-EC77631E4C83}"/>
                    </a:ext>
                  </a:extLst>
                </p14:cNvPr>
                <p14:cNvContentPartPr/>
                <p14:nvPr/>
              </p14:nvContentPartPr>
              <p14:xfrm>
                <a:off x="6124811" y="5430260"/>
                <a:ext cx="175680" cy="144720"/>
              </p14:xfrm>
            </p:contentPart>
          </mc:Choice>
          <mc:Fallback xmlns="">
            <p:pic>
              <p:nvPicPr>
                <p:cNvPr id="618" name="Input penna 617">
                  <a:extLst>
                    <a:ext uri="{FF2B5EF4-FFF2-40B4-BE49-F238E27FC236}">
                      <a16:creationId xmlns:a16="http://schemas.microsoft.com/office/drawing/2014/main" id="{D80F3423-7E31-4014-BC76-EC77631E4C83}"/>
                    </a:ext>
                  </a:extLst>
                </p:cNvPr>
                <p:cNvPicPr/>
                <p:nvPr/>
              </p:nvPicPr>
              <p:blipFill>
                <a:blip r:embed="rId456"/>
                <a:stretch>
                  <a:fillRect/>
                </a:stretch>
              </p:blipFill>
              <p:spPr>
                <a:xfrm>
                  <a:off x="6115811" y="5421260"/>
                  <a:ext cx="193320" cy="16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7">
              <p14:nvContentPartPr>
                <p14:cNvPr id="619" name="Input penna 618">
                  <a:extLst>
                    <a:ext uri="{FF2B5EF4-FFF2-40B4-BE49-F238E27FC236}">
                      <a16:creationId xmlns:a16="http://schemas.microsoft.com/office/drawing/2014/main" id="{D0AE9665-CFB9-4B89-BC9B-AF596B3A335B}"/>
                    </a:ext>
                  </a:extLst>
                </p14:cNvPr>
                <p14:cNvContentPartPr/>
                <p14:nvPr/>
              </p14:nvContentPartPr>
              <p14:xfrm>
                <a:off x="6259451" y="5340260"/>
                <a:ext cx="70200" cy="25560"/>
              </p14:xfrm>
            </p:contentPart>
          </mc:Choice>
          <mc:Fallback xmlns="">
            <p:pic>
              <p:nvPicPr>
                <p:cNvPr id="619" name="Input penna 618">
                  <a:extLst>
                    <a:ext uri="{FF2B5EF4-FFF2-40B4-BE49-F238E27FC236}">
                      <a16:creationId xmlns:a16="http://schemas.microsoft.com/office/drawing/2014/main" id="{D0AE9665-CFB9-4B89-BC9B-AF596B3A335B}"/>
                    </a:ext>
                  </a:extLst>
                </p:cNvPr>
                <p:cNvPicPr/>
                <p:nvPr/>
              </p:nvPicPr>
              <p:blipFill>
                <a:blip r:embed="rId458"/>
                <a:stretch>
                  <a:fillRect/>
                </a:stretch>
              </p:blipFill>
              <p:spPr>
                <a:xfrm>
                  <a:off x="6250451" y="5331620"/>
                  <a:ext cx="878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9">
              <p14:nvContentPartPr>
                <p14:cNvPr id="620" name="Input penna 619">
                  <a:extLst>
                    <a:ext uri="{FF2B5EF4-FFF2-40B4-BE49-F238E27FC236}">
                      <a16:creationId xmlns:a16="http://schemas.microsoft.com/office/drawing/2014/main" id="{CBDE9B7D-2319-48F3-A72A-33E852FDB830}"/>
                    </a:ext>
                  </a:extLst>
                </p14:cNvPr>
                <p14:cNvContentPartPr/>
                <p14:nvPr/>
              </p14:nvContentPartPr>
              <p14:xfrm>
                <a:off x="6466091" y="5517380"/>
                <a:ext cx="18000" cy="97560"/>
              </p14:xfrm>
            </p:contentPart>
          </mc:Choice>
          <mc:Fallback xmlns="">
            <p:pic>
              <p:nvPicPr>
                <p:cNvPr id="620" name="Input penna 619">
                  <a:extLst>
                    <a:ext uri="{FF2B5EF4-FFF2-40B4-BE49-F238E27FC236}">
                      <a16:creationId xmlns:a16="http://schemas.microsoft.com/office/drawing/2014/main" id="{CBDE9B7D-2319-48F3-A72A-33E852FDB830}"/>
                    </a:ext>
                  </a:extLst>
                </p:cNvPr>
                <p:cNvPicPr/>
                <p:nvPr/>
              </p:nvPicPr>
              <p:blipFill>
                <a:blip r:embed="rId460"/>
                <a:stretch>
                  <a:fillRect/>
                </a:stretch>
              </p:blipFill>
              <p:spPr>
                <a:xfrm>
                  <a:off x="6457451" y="5508740"/>
                  <a:ext cx="3564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1">
              <p14:nvContentPartPr>
                <p14:cNvPr id="621" name="Input penna 620">
                  <a:extLst>
                    <a:ext uri="{FF2B5EF4-FFF2-40B4-BE49-F238E27FC236}">
                      <a16:creationId xmlns:a16="http://schemas.microsoft.com/office/drawing/2014/main" id="{EABC9393-F5E9-4FEA-83ED-6C4A84E65299}"/>
                    </a:ext>
                  </a:extLst>
                </p14:cNvPr>
                <p14:cNvContentPartPr/>
                <p14:nvPr/>
              </p14:nvContentPartPr>
              <p14:xfrm>
                <a:off x="6637451" y="5390660"/>
                <a:ext cx="411840" cy="161280"/>
              </p14:xfrm>
            </p:contentPart>
          </mc:Choice>
          <mc:Fallback xmlns="">
            <p:pic>
              <p:nvPicPr>
                <p:cNvPr id="621" name="Input penna 620">
                  <a:extLst>
                    <a:ext uri="{FF2B5EF4-FFF2-40B4-BE49-F238E27FC236}">
                      <a16:creationId xmlns:a16="http://schemas.microsoft.com/office/drawing/2014/main" id="{EABC9393-F5E9-4FEA-83ED-6C4A84E65299}"/>
                    </a:ext>
                  </a:extLst>
                </p:cNvPr>
                <p:cNvPicPr/>
                <p:nvPr/>
              </p:nvPicPr>
              <p:blipFill>
                <a:blip r:embed="rId462"/>
                <a:stretch>
                  <a:fillRect/>
                </a:stretch>
              </p:blipFill>
              <p:spPr>
                <a:xfrm>
                  <a:off x="6628451" y="5382020"/>
                  <a:ext cx="429480" cy="17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6" name="Gruppo 625">
            <a:extLst>
              <a:ext uri="{FF2B5EF4-FFF2-40B4-BE49-F238E27FC236}">
                <a16:creationId xmlns:a16="http://schemas.microsoft.com/office/drawing/2014/main" id="{97E7DAB2-3BBC-4787-8DD0-711F73F4067F}"/>
              </a:ext>
            </a:extLst>
          </p:cNvPr>
          <p:cNvGrpSpPr/>
          <p:nvPr/>
        </p:nvGrpSpPr>
        <p:grpSpPr>
          <a:xfrm>
            <a:off x="7286171" y="5284820"/>
            <a:ext cx="797400" cy="410760"/>
            <a:chOff x="7286171" y="5284820"/>
            <a:chExt cx="797400" cy="410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63">
              <p14:nvContentPartPr>
                <p14:cNvPr id="622" name="Input penna 621">
                  <a:extLst>
                    <a:ext uri="{FF2B5EF4-FFF2-40B4-BE49-F238E27FC236}">
                      <a16:creationId xmlns:a16="http://schemas.microsoft.com/office/drawing/2014/main" id="{95427BAC-A99C-4F6D-B373-28CC8F769D57}"/>
                    </a:ext>
                  </a:extLst>
                </p14:cNvPr>
                <p14:cNvContentPartPr/>
                <p14:nvPr/>
              </p14:nvContentPartPr>
              <p14:xfrm>
                <a:off x="7286171" y="5381660"/>
                <a:ext cx="110880" cy="313920"/>
              </p14:xfrm>
            </p:contentPart>
          </mc:Choice>
          <mc:Fallback xmlns="">
            <p:pic>
              <p:nvPicPr>
                <p:cNvPr id="622" name="Input penna 621">
                  <a:extLst>
                    <a:ext uri="{FF2B5EF4-FFF2-40B4-BE49-F238E27FC236}">
                      <a16:creationId xmlns:a16="http://schemas.microsoft.com/office/drawing/2014/main" id="{95427BAC-A99C-4F6D-B373-28CC8F769D57}"/>
                    </a:ext>
                  </a:extLst>
                </p:cNvPr>
                <p:cNvPicPr/>
                <p:nvPr/>
              </p:nvPicPr>
              <p:blipFill>
                <a:blip r:embed="rId464"/>
                <a:stretch>
                  <a:fillRect/>
                </a:stretch>
              </p:blipFill>
              <p:spPr>
                <a:xfrm>
                  <a:off x="7277171" y="5372660"/>
                  <a:ext cx="12852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5">
              <p14:nvContentPartPr>
                <p14:cNvPr id="623" name="Input penna 622">
                  <a:extLst>
                    <a:ext uri="{FF2B5EF4-FFF2-40B4-BE49-F238E27FC236}">
                      <a16:creationId xmlns:a16="http://schemas.microsoft.com/office/drawing/2014/main" id="{17291047-DDEF-47AE-A215-8CDFDB3687E2}"/>
                    </a:ext>
                  </a:extLst>
                </p14:cNvPr>
                <p14:cNvContentPartPr/>
                <p14:nvPr/>
              </p14:nvContentPartPr>
              <p14:xfrm>
                <a:off x="7481651" y="5385980"/>
                <a:ext cx="189360" cy="128520"/>
              </p14:xfrm>
            </p:contentPart>
          </mc:Choice>
          <mc:Fallback xmlns="">
            <p:pic>
              <p:nvPicPr>
                <p:cNvPr id="623" name="Input penna 622">
                  <a:extLst>
                    <a:ext uri="{FF2B5EF4-FFF2-40B4-BE49-F238E27FC236}">
                      <a16:creationId xmlns:a16="http://schemas.microsoft.com/office/drawing/2014/main" id="{17291047-DDEF-47AE-A215-8CDFDB3687E2}"/>
                    </a:ext>
                  </a:extLst>
                </p:cNvPr>
                <p:cNvPicPr/>
                <p:nvPr/>
              </p:nvPicPr>
              <p:blipFill>
                <a:blip r:embed="rId466"/>
                <a:stretch>
                  <a:fillRect/>
                </a:stretch>
              </p:blipFill>
              <p:spPr>
                <a:xfrm>
                  <a:off x="7472651" y="5377340"/>
                  <a:ext cx="20700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7">
              <p14:nvContentPartPr>
                <p14:cNvPr id="624" name="Input penna 623">
                  <a:extLst>
                    <a:ext uri="{FF2B5EF4-FFF2-40B4-BE49-F238E27FC236}">
                      <a16:creationId xmlns:a16="http://schemas.microsoft.com/office/drawing/2014/main" id="{95877E8B-DFDD-47EE-8325-E2145E5E3EEE}"/>
                    </a:ext>
                  </a:extLst>
                </p14:cNvPr>
                <p14:cNvContentPartPr/>
                <p14:nvPr/>
              </p14:nvContentPartPr>
              <p14:xfrm>
                <a:off x="7693691" y="5284820"/>
                <a:ext cx="362160" cy="265680"/>
              </p14:xfrm>
            </p:contentPart>
          </mc:Choice>
          <mc:Fallback xmlns="">
            <p:pic>
              <p:nvPicPr>
                <p:cNvPr id="624" name="Input penna 623">
                  <a:extLst>
                    <a:ext uri="{FF2B5EF4-FFF2-40B4-BE49-F238E27FC236}">
                      <a16:creationId xmlns:a16="http://schemas.microsoft.com/office/drawing/2014/main" id="{95877E8B-DFDD-47EE-8325-E2145E5E3EEE}"/>
                    </a:ext>
                  </a:extLst>
                </p:cNvPr>
                <p:cNvPicPr/>
                <p:nvPr/>
              </p:nvPicPr>
              <p:blipFill>
                <a:blip r:embed="rId468"/>
                <a:stretch>
                  <a:fillRect/>
                </a:stretch>
              </p:blipFill>
              <p:spPr>
                <a:xfrm>
                  <a:off x="7684691" y="5276180"/>
                  <a:ext cx="379800" cy="28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9">
              <p14:nvContentPartPr>
                <p14:cNvPr id="625" name="Input penna 624">
                  <a:extLst>
                    <a:ext uri="{FF2B5EF4-FFF2-40B4-BE49-F238E27FC236}">
                      <a16:creationId xmlns:a16="http://schemas.microsoft.com/office/drawing/2014/main" id="{C1641C4D-F082-442E-97E5-03C5E1A212CD}"/>
                    </a:ext>
                  </a:extLst>
                </p14:cNvPr>
                <p14:cNvContentPartPr/>
                <p14:nvPr/>
              </p14:nvContentPartPr>
              <p14:xfrm>
                <a:off x="8078171" y="5339180"/>
                <a:ext cx="5400" cy="1440"/>
              </p14:xfrm>
            </p:contentPart>
          </mc:Choice>
          <mc:Fallback xmlns="">
            <p:pic>
              <p:nvPicPr>
                <p:cNvPr id="625" name="Input penna 624">
                  <a:extLst>
                    <a:ext uri="{FF2B5EF4-FFF2-40B4-BE49-F238E27FC236}">
                      <a16:creationId xmlns:a16="http://schemas.microsoft.com/office/drawing/2014/main" id="{C1641C4D-F082-442E-97E5-03C5E1A212CD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8069171" y="5330540"/>
                  <a:ext cx="23040" cy="1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8" name="Gruppo 657">
            <a:extLst>
              <a:ext uri="{FF2B5EF4-FFF2-40B4-BE49-F238E27FC236}">
                <a16:creationId xmlns:a16="http://schemas.microsoft.com/office/drawing/2014/main" id="{AFC0326F-20D2-4B80-99AD-0D4C74F8691B}"/>
              </a:ext>
            </a:extLst>
          </p:cNvPr>
          <p:cNvGrpSpPr/>
          <p:nvPr/>
        </p:nvGrpSpPr>
        <p:grpSpPr>
          <a:xfrm>
            <a:off x="1898411" y="5923460"/>
            <a:ext cx="905400" cy="239400"/>
            <a:chOff x="1898411" y="5923460"/>
            <a:chExt cx="905400" cy="23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0">
              <p14:nvContentPartPr>
                <p14:cNvPr id="629" name="Input penna 628">
                  <a:extLst>
                    <a:ext uri="{FF2B5EF4-FFF2-40B4-BE49-F238E27FC236}">
                      <a16:creationId xmlns:a16="http://schemas.microsoft.com/office/drawing/2014/main" id="{F7B3B67A-6D65-4AE7-A67B-5E714647305F}"/>
                    </a:ext>
                  </a:extLst>
                </p14:cNvPr>
                <p14:cNvContentPartPr/>
                <p14:nvPr/>
              </p14:nvContentPartPr>
              <p14:xfrm>
                <a:off x="1898411" y="5923460"/>
                <a:ext cx="178200" cy="228240"/>
              </p14:xfrm>
            </p:contentPart>
          </mc:Choice>
          <mc:Fallback xmlns="">
            <p:pic>
              <p:nvPicPr>
                <p:cNvPr id="629" name="Input penna 628">
                  <a:extLst>
                    <a:ext uri="{FF2B5EF4-FFF2-40B4-BE49-F238E27FC236}">
                      <a16:creationId xmlns:a16="http://schemas.microsoft.com/office/drawing/2014/main" id="{F7B3B67A-6D65-4AE7-A67B-5E714647305F}"/>
                    </a:ext>
                  </a:extLst>
                </p:cNvPr>
                <p:cNvPicPr/>
                <p:nvPr/>
              </p:nvPicPr>
              <p:blipFill>
                <a:blip r:embed="rId471"/>
                <a:stretch>
                  <a:fillRect/>
                </a:stretch>
              </p:blipFill>
              <p:spPr>
                <a:xfrm>
                  <a:off x="1889771" y="5914460"/>
                  <a:ext cx="19584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2">
              <p14:nvContentPartPr>
                <p14:cNvPr id="630" name="Input penna 629">
                  <a:extLst>
                    <a:ext uri="{FF2B5EF4-FFF2-40B4-BE49-F238E27FC236}">
                      <a16:creationId xmlns:a16="http://schemas.microsoft.com/office/drawing/2014/main" id="{1B7F6E82-57C0-4A37-B632-E75FCA3766D7}"/>
                    </a:ext>
                  </a:extLst>
                </p14:cNvPr>
                <p14:cNvContentPartPr/>
                <p14:nvPr/>
              </p14:nvContentPartPr>
              <p14:xfrm>
                <a:off x="2135291" y="6026420"/>
                <a:ext cx="136440" cy="136440"/>
              </p14:xfrm>
            </p:contentPart>
          </mc:Choice>
          <mc:Fallback xmlns="">
            <p:pic>
              <p:nvPicPr>
                <p:cNvPr id="630" name="Input penna 629">
                  <a:extLst>
                    <a:ext uri="{FF2B5EF4-FFF2-40B4-BE49-F238E27FC236}">
                      <a16:creationId xmlns:a16="http://schemas.microsoft.com/office/drawing/2014/main" id="{1B7F6E82-57C0-4A37-B632-E75FCA3766D7}"/>
                    </a:ext>
                  </a:extLst>
                </p:cNvPr>
                <p:cNvPicPr/>
                <p:nvPr/>
              </p:nvPicPr>
              <p:blipFill>
                <a:blip r:embed="rId473"/>
                <a:stretch>
                  <a:fillRect/>
                </a:stretch>
              </p:blipFill>
              <p:spPr>
                <a:xfrm>
                  <a:off x="2126651" y="6017420"/>
                  <a:ext cx="15408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4">
              <p14:nvContentPartPr>
                <p14:cNvPr id="631" name="Input penna 630">
                  <a:extLst>
                    <a:ext uri="{FF2B5EF4-FFF2-40B4-BE49-F238E27FC236}">
                      <a16:creationId xmlns:a16="http://schemas.microsoft.com/office/drawing/2014/main" id="{7BB8C92E-FB70-49DE-B8E9-23EF30A6D055}"/>
                    </a:ext>
                  </a:extLst>
                </p14:cNvPr>
                <p14:cNvContentPartPr/>
                <p14:nvPr/>
              </p14:nvContentPartPr>
              <p14:xfrm>
                <a:off x="2359211" y="6006260"/>
                <a:ext cx="74160" cy="106560"/>
              </p14:xfrm>
            </p:contentPart>
          </mc:Choice>
          <mc:Fallback xmlns="">
            <p:pic>
              <p:nvPicPr>
                <p:cNvPr id="631" name="Input penna 630">
                  <a:extLst>
                    <a:ext uri="{FF2B5EF4-FFF2-40B4-BE49-F238E27FC236}">
                      <a16:creationId xmlns:a16="http://schemas.microsoft.com/office/drawing/2014/main" id="{7BB8C92E-FB70-49DE-B8E9-23EF30A6D055}"/>
                    </a:ext>
                  </a:extLst>
                </p:cNvPr>
                <p:cNvPicPr/>
                <p:nvPr/>
              </p:nvPicPr>
              <p:blipFill>
                <a:blip r:embed="rId475"/>
                <a:stretch>
                  <a:fillRect/>
                </a:stretch>
              </p:blipFill>
              <p:spPr>
                <a:xfrm>
                  <a:off x="2350211" y="5997620"/>
                  <a:ext cx="9180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6">
              <p14:nvContentPartPr>
                <p14:cNvPr id="632" name="Input penna 631">
                  <a:extLst>
                    <a:ext uri="{FF2B5EF4-FFF2-40B4-BE49-F238E27FC236}">
                      <a16:creationId xmlns:a16="http://schemas.microsoft.com/office/drawing/2014/main" id="{D7DE3016-9204-4F26-B036-B62817E95B2B}"/>
                    </a:ext>
                  </a:extLst>
                </p14:cNvPr>
                <p14:cNvContentPartPr/>
                <p14:nvPr/>
              </p14:nvContentPartPr>
              <p14:xfrm>
                <a:off x="2535611" y="5993660"/>
                <a:ext cx="268200" cy="122400"/>
              </p14:xfrm>
            </p:contentPart>
          </mc:Choice>
          <mc:Fallback xmlns="">
            <p:pic>
              <p:nvPicPr>
                <p:cNvPr id="632" name="Input penna 631">
                  <a:extLst>
                    <a:ext uri="{FF2B5EF4-FFF2-40B4-BE49-F238E27FC236}">
                      <a16:creationId xmlns:a16="http://schemas.microsoft.com/office/drawing/2014/main" id="{D7DE3016-9204-4F26-B036-B62817E95B2B}"/>
                    </a:ext>
                  </a:extLst>
                </p:cNvPr>
                <p:cNvPicPr/>
                <p:nvPr/>
              </p:nvPicPr>
              <p:blipFill>
                <a:blip r:embed="rId477"/>
                <a:stretch>
                  <a:fillRect/>
                </a:stretch>
              </p:blipFill>
              <p:spPr>
                <a:xfrm>
                  <a:off x="2526611" y="5985020"/>
                  <a:ext cx="285840" cy="14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8">
              <p14:nvContentPartPr>
                <p14:cNvPr id="633" name="Input penna 632">
                  <a:extLst>
                    <a:ext uri="{FF2B5EF4-FFF2-40B4-BE49-F238E27FC236}">
                      <a16:creationId xmlns:a16="http://schemas.microsoft.com/office/drawing/2014/main" id="{29E88D56-9C2B-4178-B273-E2C62D7E82CE}"/>
                    </a:ext>
                  </a:extLst>
                </p14:cNvPr>
                <p14:cNvContentPartPr/>
                <p14:nvPr/>
              </p14:nvContentPartPr>
              <p14:xfrm>
                <a:off x="2746211" y="5927420"/>
                <a:ext cx="7920" cy="5040"/>
              </p14:xfrm>
            </p:contentPart>
          </mc:Choice>
          <mc:Fallback xmlns="">
            <p:pic>
              <p:nvPicPr>
                <p:cNvPr id="633" name="Input penna 632">
                  <a:extLst>
                    <a:ext uri="{FF2B5EF4-FFF2-40B4-BE49-F238E27FC236}">
                      <a16:creationId xmlns:a16="http://schemas.microsoft.com/office/drawing/2014/main" id="{29E88D56-9C2B-4178-B273-E2C62D7E82CE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737571" y="5918780"/>
                  <a:ext cx="25560" cy="22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7" name="Gruppo 656">
            <a:extLst>
              <a:ext uri="{FF2B5EF4-FFF2-40B4-BE49-F238E27FC236}">
                <a16:creationId xmlns:a16="http://schemas.microsoft.com/office/drawing/2014/main" id="{7CE7168D-A748-4024-9692-370A533F45A0}"/>
              </a:ext>
            </a:extLst>
          </p:cNvPr>
          <p:cNvGrpSpPr/>
          <p:nvPr/>
        </p:nvGrpSpPr>
        <p:grpSpPr>
          <a:xfrm>
            <a:off x="3053291" y="5986460"/>
            <a:ext cx="296280" cy="214200"/>
            <a:chOff x="3053291" y="5986460"/>
            <a:chExt cx="296280" cy="21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9">
              <p14:nvContentPartPr>
                <p14:cNvPr id="634" name="Input penna 633">
                  <a:extLst>
                    <a:ext uri="{FF2B5EF4-FFF2-40B4-BE49-F238E27FC236}">
                      <a16:creationId xmlns:a16="http://schemas.microsoft.com/office/drawing/2014/main" id="{B5C32DF1-2DF3-4890-89E5-505C55606BA6}"/>
                    </a:ext>
                  </a:extLst>
                </p14:cNvPr>
                <p14:cNvContentPartPr/>
                <p14:nvPr/>
              </p14:nvContentPartPr>
              <p14:xfrm>
                <a:off x="3055811" y="6033620"/>
                <a:ext cx="360" cy="167040"/>
              </p14:xfrm>
            </p:contentPart>
          </mc:Choice>
          <mc:Fallback xmlns="">
            <p:pic>
              <p:nvPicPr>
                <p:cNvPr id="634" name="Input penna 633">
                  <a:extLst>
                    <a:ext uri="{FF2B5EF4-FFF2-40B4-BE49-F238E27FC236}">
                      <a16:creationId xmlns:a16="http://schemas.microsoft.com/office/drawing/2014/main" id="{B5C32DF1-2DF3-4890-89E5-505C55606BA6}"/>
                    </a:ext>
                  </a:extLst>
                </p:cNvPr>
                <p:cNvPicPr/>
                <p:nvPr/>
              </p:nvPicPr>
              <p:blipFill>
                <a:blip r:embed="rId480"/>
                <a:stretch>
                  <a:fillRect/>
                </a:stretch>
              </p:blipFill>
              <p:spPr>
                <a:xfrm>
                  <a:off x="3047171" y="6024980"/>
                  <a:ext cx="1800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1">
              <p14:nvContentPartPr>
                <p14:cNvPr id="635" name="Input penna 634">
                  <a:extLst>
                    <a:ext uri="{FF2B5EF4-FFF2-40B4-BE49-F238E27FC236}">
                      <a16:creationId xmlns:a16="http://schemas.microsoft.com/office/drawing/2014/main" id="{24D65FE3-75F0-40BC-B626-E124E0965CE7}"/>
                    </a:ext>
                  </a:extLst>
                </p14:cNvPr>
                <p14:cNvContentPartPr/>
                <p14:nvPr/>
              </p14:nvContentPartPr>
              <p14:xfrm>
                <a:off x="3053291" y="5986460"/>
                <a:ext cx="219960" cy="150120"/>
              </p14:xfrm>
            </p:contentPart>
          </mc:Choice>
          <mc:Fallback xmlns="">
            <p:pic>
              <p:nvPicPr>
                <p:cNvPr id="635" name="Input penna 634">
                  <a:extLst>
                    <a:ext uri="{FF2B5EF4-FFF2-40B4-BE49-F238E27FC236}">
                      <a16:creationId xmlns:a16="http://schemas.microsoft.com/office/drawing/2014/main" id="{24D65FE3-75F0-40BC-B626-E124E0965CE7}"/>
                    </a:ext>
                  </a:extLst>
                </p:cNvPr>
                <p:cNvPicPr/>
                <p:nvPr/>
              </p:nvPicPr>
              <p:blipFill>
                <a:blip r:embed="rId482"/>
                <a:stretch>
                  <a:fillRect/>
                </a:stretch>
              </p:blipFill>
              <p:spPr>
                <a:xfrm>
                  <a:off x="3044651" y="5977820"/>
                  <a:ext cx="23760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3">
              <p14:nvContentPartPr>
                <p14:cNvPr id="636" name="Input penna 635">
                  <a:extLst>
                    <a:ext uri="{FF2B5EF4-FFF2-40B4-BE49-F238E27FC236}">
                      <a16:creationId xmlns:a16="http://schemas.microsoft.com/office/drawing/2014/main" id="{044DD026-D57A-4710-8C0A-D0FCF4C13F6B}"/>
                    </a:ext>
                  </a:extLst>
                </p14:cNvPr>
                <p14:cNvContentPartPr/>
                <p14:nvPr/>
              </p14:nvContentPartPr>
              <p14:xfrm>
                <a:off x="3252731" y="6031460"/>
                <a:ext cx="96840" cy="37080"/>
              </p14:xfrm>
            </p:contentPart>
          </mc:Choice>
          <mc:Fallback xmlns="">
            <p:pic>
              <p:nvPicPr>
                <p:cNvPr id="636" name="Input penna 635">
                  <a:extLst>
                    <a:ext uri="{FF2B5EF4-FFF2-40B4-BE49-F238E27FC236}">
                      <a16:creationId xmlns:a16="http://schemas.microsoft.com/office/drawing/2014/main" id="{044DD026-D57A-4710-8C0A-D0FCF4C13F6B}"/>
                    </a:ext>
                  </a:extLst>
                </p:cNvPr>
                <p:cNvPicPr/>
                <p:nvPr/>
              </p:nvPicPr>
              <p:blipFill>
                <a:blip r:embed="rId484"/>
                <a:stretch>
                  <a:fillRect/>
                </a:stretch>
              </p:blipFill>
              <p:spPr>
                <a:xfrm>
                  <a:off x="3243731" y="6022460"/>
                  <a:ext cx="114480" cy="54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6" name="Gruppo 655">
            <a:extLst>
              <a:ext uri="{FF2B5EF4-FFF2-40B4-BE49-F238E27FC236}">
                <a16:creationId xmlns:a16="http://schemas.microsoft.com/office/drawing/2014/main" id="{70C37CC3-7216-4FF9-AFDC-4F31269C5896}"/>
              </a:ext>
            </a:extLst>
          </p:cNvPr>
          <p:cNvGrpSpPr/>
          <p:nvPr/>
        </p:nvGrpSpPr>
        <p:grpSpPr>
          <a:xfrm>
            <a:off x="3620651" y="5798540"/>
            <a:ext cx="2934000" cy="346320"/>
            <a:chOff x="3620651" y="5798540"/>
            <a:chExt cx="2934000" cy="34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5">
              <p14:nvContentPartPr>
                <p14:cNvPr id="637" name="Input penna 636">
                  <a:extLst>
                    <a:ext uri="{FF2B5EF4-FFF2-40B4-BE49-F238E27FC236}">
                      <a16:creationId xmlns:a16="http://schemas.microsoft.com/office/drawing/2014/main" id="{D544A3C8-F41F-4E15-B8D3-148E6441EC35}"/>
                    </a:ext>
                  </a:extLst>
                </p14:cNvPr>
                <p14:cNvContentPartPr/>
                <p14:nvPr/>
              </p14:nvContentPartPr>
              <p14:xfrm>
                <a:off x="3620651" y="5974220"/>
                <a:ext cx="75600" cy="169920"/>
              </p14:xfrm>
            </p:contentPart>
          </mc:Choice>
          <mc:Fallback xmlns="">
            <p:pic>
              <p:nvPicPr>
                <p:cNvPr id="637" name="Input penna 636">
                  <a:extLst>
                    <a:ext uri="{FF2B5EF4-FFF2-40B4-BE49-F238E27FC236}">
                      <a16:creationId xmlns:a16="http://schemas.microsoft.com/office/drawing/2014/main" id="{D544A3C8-F41F-4E15-B8D3-148E6441EC35}"/>
                    </a:ext>
                  </a:extLst>
                </p:cNvPr>
                <p:cNvPicPr/>
                <p:nvPr/>
              </p:nvPicPr>
              <p:blipFill>
                <a:blip r:embed="rId486"/>
                <a:stretch>
                  <a:fillRect/>
                </a:stretch>
              </p:blipFill>
              <p:spPr>
                <a:xfrm>
                  <a:off x="3612011" y="5965220"/>
                  <a:ext cx="93240" cy="18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7">
              <p14:nvContentPartPr>
                <p14:cNvPr id="638" name="Input penna 637">
                  <a:extLst>
                    <a:ext uri="{FF2B5EF4-FFF2-40B4-BE49-F238E27FC236}">
                      <a16:creationId xmlns:a16="http://schemas.microsoft.com/office/drawing/2014/main" id="{266E6977-02B1-413C-949A-0745C61A1403}"/>
                    </a:ext>
                  </a:extLst>
                </p14:cNvPr>
                <p14:cNvContentPartPr/>
                <p14:nvPr/>
              </p14:nvContentPartPr>
              <p14:xfrm>
                <a:off x="3801011" y="5914820"/>
                <a:ext cx="27000" cy="82440"/>
              </p14:xfrm>
            </p:contentPart>
          </mc:Choice>
          <mc:Fallback xmlns="">
            <p:pic>
              <p:nvPicPr>
                <p:cNvPr id="638" name="Input penna 637">
                  <a:extLst>
                    <a:ext uri="{FF2B5EF4-FFF2-40B4-BE49-F238E27FC236}">
                      <a16:creationId xmlns:a16="http://schemas.microsoft.com/office/drawing/2014/main" id="{266E6977-02B1-413C-949A-0745C61A1403}"/>
                    </a:ext>
                  </a:extLst>
                </p:cNvPr>
                <p:cNvPicPr/>
                <p:nvPr/>
              </p:nvPicPr>
              <p:blipFill>
                <a:blip r:embed="rId488"/>
                <a:stretch>
                  <a:fillRect/>
                </a:stretch>
              </p:blipFill>
              <p:spPr>
                <a:xfrm>
                  <a:off x="3792011" y="5906180"/>
                  <a:ext cx="44640" cy="10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9">
              <p14:nvContentPartPr>
                <p14:cNvPr id="639" name="Input penna 638">
                  <a:extLst>
                    <a:ext uri="{FF2B5EF4-FFF2-40B4-BE49-F238E27FC236}">
                      <a16:creationId xmlns:a16="http://schemas.microsoft.com/office/drawing/2014/main" id="{EB2D5137-4C59-4DDE-BE03-D3EF437D78B6}"/>
                    </a:ext>
                  </a:extLst>
                </p14:cNvPr>
                <p14:cNvContentPartPr/>
                <p14:nvPr/>
              </p14:nvContentPartPr>
              <p14:xfrm>
                <a:off x="3932771" y="5987900"/>
                <a:ext cx="18000" cy="97560"/>
              </p14:xfrm>
            </p:contentPart>
          </mc:Choice>
          <mc:Fallback xmlns="">
            <p:pic>
              <p:nvPicPr>
                <p:cNvPr id="639" name="Input penna 638">
                  <a:extLst>
                    <a:ext uri="{FF2B5EF4-FFF2-40B4-BE49-F238E27FC236}">
                      <a16:creationId xmlns:a16="http://schemas.microsoft.com/office/drawing/2014/main" id="{EB2D5137-4C59-4DDE-BE03-D3EF437D78B6}"/>
                    </a:ext>
                  </a:extLst>
                </p:cNvPr>
                <p:cNvPicPr/>
                <p:nvPr/>
              </p:nvPicPr>
              <p:blipFill>
                <a:blip r:embed="rId490"/>
                <a:stretch>
                  <a:fillRect/>
                </a:stretch>
              </p:blipFill>
              <p:spPr>
                <a:xfrm>
                  <a:off x="3924131" y="5979260"/>
                  <a:ext cx="3564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1">
              <p14:nvContentPartPr>
                <p14:cNvPr id="640" name="Input penna 639">
                  <a:extLst>
                    <a:ext uri="{FF2B5EF4-FFF2-40B4-BE49-F238E27FC236}">
                      <a16:creationId xmlns:a16="http://schemas.microsoft.com/office/drawing/2014/main" id="{BB29205D-70C2-4944-85E3-750BEE5938DE}"/>
                    </a:ext>
                  </a:extLst>
                </p14:cNvPr>
                <p14:cNvContentPartPr/>
                <p14:nvPr/>
              </p14:nvContentPartPr>
              <p14:xfrm>
                <a:off x="3972371" y="5875940"/>
                <a:ext cx="1800" cy="12960"/>
              </p14:xfrm>
            </p:contentPart>
          </mc:Choice>
          <mc:Fallback xmlns="">
            <p:pic>
              <p:nvPicPr>
                <p:cNvPr id="640" name="Input penna 639">
                  <a:extLst>
                    <a:ext uri="{FF2B5EF4-FFF2-40B4-BE49-F238E27FC236}">
                      <a16:creationId xmlns:a16="http://schemas.microsoft.com/office/drawing/2014/main" id="{BB29205D-70C2-4944-85E3-750BEE5938DE}"/>
                    </a:ext>
                  </a:extLst>
                </p:cNvPr>
                <p:cNvPicPr/>
                <p:nvPr/>
              </p:nvPicPr>
              <p:blipFill>
                <a:blip r:embed="rId424"/>
                <a:stretch>
                  <a:fillRect/>
                </a:stretch>
              </p:blipFill>
              <p:spPr>
                <a:xfrm>
                  <a:off x="3963371" y="5867300"/>
                  <a:ext cx="194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2">
              <p14:nvContentPartPr>
                <p14:cNvPr id="641" name="Input penna 640">
                  <a:extLst>
                    <a:ext uri="{FF2B5EF4-FFF2-40B4-BE49-F238E27FC236}">
                      <a16:creationId xmlns:a16="http://schemas.microsoft.com/office/drawing/2014/main" id="{6EBF2AB9-DB98-4537-9752-3574AB6553C5}"/>
                    </a:ext>
                  </a:extLst>
                </p14:cNvPr>
                <p14:cNvContentPartPr/>
                <p14:nvPr/>
              </p14:nvContentPartPr>
              <p14:xfrm>
                <a:off x="4010531" y="5973140"/>
                <a:ext cx="140040" cy="124560"/>
              </p14:xfrm>
            </p:contentPart>
          </mc:Choice>
          <mc:Fallback xmlns="">
            <p:pic>
              <p:nvPicPr>
                <p:cNvPr id="641" name="Input penna 640">
                  <a:extLst>
                    <a:ext uri="{FF2B5EF4-FFF2-40B4-BE49-F238E27FC236}">
                      <a16:creationId xmlns:a16="http://schemas.microsoft.com/office/drawing/2014/main" id="{6EBF2AB9-DB98-4537-9752-3574AB6553C5}"/>
                    </a:ext>
                  </a:extLst>
                </p:cNvPr>
                <p:cNvPicPr/>
                <p:nvPr/>
              </p:nvPicPr>
              <p:blipFill>
                <a:blip r:embed="rId493"/>
                <a:stretch>
                  <a:fillRect/>
                </a:stretch>
              </p:blipFill>
              <p:spPr>
                <a:xfrm>
                  <a:off x="4001531" y="5964500"/>
                  <a:ext cx="15768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4">
              <p14:nvContentPartPr>
                <p14:cNvPr id="642" name="Input penna 641">
                  <a:extLst>
                    <a:ext uri="{FF2B5EF4-FFF2-40B4-BE49-F238E27FC236}">
                      <a16:creationId xmlns:a16="http://schemas.microsoft.com/office/drawing/2014/main" id="{226DB77E-BD4E-4F4B-A84C-F67054CA854C}"/>
                    </a:ext>
                  </a:extLst>
                </p14:cNvPr>
                <p14:cNvContentPartPr/>
                <p14:nvPr/>
              </p14:nvContentPartPr>
              <p14:xfrm>
                <a:off x="4231211" y="5885300"/>
                <a:ext cx="9360" cy="194400"/>
              </p14:xfrm>
            </p:contentPart>
          </mc:Choice>
          <mc:Fallback xmlns="">
            <p:pic>
              <p:nvPicPr>
                <p:cNvPr id="642" name="Input penna 641">
                  <a:extLst>
                    <a:ext uri="{FF2B5EF4-FFF2-40B4-BE49-F238E27FC236}">
                      <a16:creationId xmlns:a16="http://schemas.microsoft.com/office/drawing/2014/main" id="{226DB77E-BD4E-4F4B-A84C-F67054CA854C}"/>
                    </a:ext>
                  </a:extLst>
                </p:cNvPr>
                <p:cNvPicPr/>
                <p:nvPr/>
              </p:nvPicPr>
              <p:blipFill>
                <a:blip r:embed="rId495"/>
                <a:stretch>
                  <a:fillRect/>
                </a:stretch>
              </p:blipFill>
              <p:spPr>
                <a:xfrm>
                  <a:off x="4222211" y="5876300"/>
                  <a:ext cx="27000" cy="21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6">
              <p14:nvContentPartPr>
                <p14:cNvPr id="643" name="Input penna 642">
                  <a:extLst>
                    <a:ext uri="{FF2B5EF4-FFF2-40B4-BE49-F238E27FC236}">
                      <a16:creationId xmlns:a16="http://schemas.microsoft.com/office/drawing/2014/main" id="{1261D216-56F0-416D-856A-E60ACC9FDBE7}"/>
                    </a:ext>
                  </a:extLst>
                </p14:cNvPr>
                <p14:cNvContentPartPr/>
                <p14:nvPr/>
              </p14:nvContentPartPr>
              <p14:xfrm>
                <a:off x="4203131" y="5957300"/>
                <a:ext cx="113400" cy="27720"/>
              </p14:xfrm>
            </p:contentPart>
          </mc:Choice>
          <mc:Fallback xmlns="">
            <p:pic>
              <p:nvPicPr>
                <p:cNvPr id="643" name="Input penna 642">
                  <a:extLst>
                    <a:ext uri="{FF2B5EF4-FFF2-40B4-BE49-F238E27FC236}">
                      <a16:creationId xmlns:a16="http://schemas.microsoft.com/office/drawing/2014/main" id="{1261D216-56F0-416D-856A-E60ACC9FDBE7}"/>
                    </a:ext>
                  </a:extLst>
                </p:cNvPr>
                <p:cNvPicPr/>
                <p:nvPr/>
              </p:nvPicPr>
              <p:blipFill>
                <a:blip r:embed="rId497"/>
                <a:stretch>
                  <a:fillRect/>
                </a:stretch>
              </p:blipFill>
              <p:spPr>
                <a:xfrm>
                  <a:off x="4194491" y="5948300"/>
                  <a:ext cx="13104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8">
              <p14:nvContentPartPr>
                <p14:cNvPr id="644" name="Input penna 643">
                  <a:extLst>
                    <a:ext uri="{FF2B5EF4-FFF2-40B4-BE49-F238E27FC236}">
                      <a16:creationId xmlns:a16="http://schemas.microsoft.com/office/drawing/2014/main" id="{70F5C486-7C5F-4EDF-8B3A-104967C90703}"/>
                    </a:ext>
                  </a:extLst>
                </p14:cNvPr>
                <p14:cNvContentPartPr/>
                <p14:nvPr/>
              </p14:nvContentPartPr>
              <p14:xfrm>
                <a:off x="4316171" y="5956220"/>
                <a:ext cx="284760" cy="167400"/>
              </p14:xfrm>
            </p:contentPart>
          </mc:Choice>
          <mc:Fallback xmlns="">
            <p:pic>
              <p:nvPicPr>
                <p:cNvPr id="644" name="Input penna 643">
                  <a:extLst>
                    <a:ext uri="{FF2B5EF4-FFF2-40B4-BE49-F238E27FC236}">
                      <a16:creationId xmlns:a16="http://schemas.microsoft.com/office/drawing/2014/main" id="{70F5C486-7C5F-4EDF-8B3A-104967C90703}"/>
                    </a:ext>
                  </a:extLst>
                </p:cNvPr>
                <p:cNvPicPr/>
                <p:nvPr/>
              </p:nvPicPr>
              <p:blipFill>
                <a:blip r:embed="rId499"/>
                <a:stretch>
                  <a:fillRect/>
                </a:stretch>
              </p:blipFill>
              <p:spPr>
                <a:xfrm>
                  <a:off x="4307531" y="5947580"/>
                  <a:ext cx="302400" cy="18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0">
              <p14:nvContentPartPr>
                <p14:cNvPr id="645" name="Input penna 644">
                  <a:extLst>
                    <a:ext uri="{FF2B5EF4-FFF2-40B4-BE49-F238E27FC236}">
                      <a16:creationId xmlns:a16="http://schemas.microsoft.com/office/drawing/2014/main" id="{EF00AA2F-85CC-4753-867F-26040B0216BA}"/>
                    </a:ext>
                  </a:extLst>
                </p14:cNvPr>
                <p14:cNvContentPartPr/>
                <p14:nvPr/>
              </p14:nvContentPartPr>
              <p14:xfrm>
                <a:off x="4640891" y="5960540"/>
                <a:ext cx="519840" cy="161280"/>
              </p14:xfrm>
            </p:contentPart>
          </mc:Choice>
          <mc:Fallback xmlns="">
            <p:pic>
              <p:nvPicPr>
                <p:cNvPr id="645" name="Input penna 644">
                  <a:extLst>
                    <a:ext uri="{FF2B5EF4-FFF2-40B4-BE49-F238E27FC236}">
                      <a16:creationId xmlns:a16="http://schemas.microsoft.com/office/drawing/2014/main" id="{EF00AA2F-85CC-4753-867F-26040B0216BA}"/>
                    </a:ext>
                  </a:extLst>
                </p:cNvPr>
                <p:cNvPicPr/>
                <p:nvPr/>
              </p:nvPicPr>
              <p:blipFill>
                <a:blip r:embed="rId501"/>
                <a:stretch>
                  <a:fillRect/>
                </a:stretch>
              </p:blipFill>
              <p:spPr>
                <a:xfrm>
                  <a:off x="4632251" y="5951900"/>
                  <a:ext cx="53748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2">
              <p14:nvContentPartPr>
                <p14:cNvPr id="646" name="Input penna 645">
                  <a:extLst>
                    <a:ext uri="{FF2B5EF4-FFF2-40B4-BE49-F238E27FC236}">
                      <a16:creationId xmlns:a16="http://schemas.microsoft.com/office/drawing/2014/main" id="{4BB203BF-8562-4B03-9064-F5F4A70A244D}"/>
                    </a:ext>
                  </a:extLst>
                </p14:cNvPr>
                <p14:cNvContentPartPr/>
                <p14:nvPr/>
              </p14:nvContentPartPr>
              <p14:xfrm>
                <a:off x="5287091" y="5942180"/>
                <a:ext cx="16200" cy="202680"/>
              </p14:xfrm>
            </p:contentPart>
          </mc:Choice>
          <mc:Fallback xmlns="">
            <p:pic>
              <p:nvPicPr>
                <p:cNvPr id="646" name="Input penna 645">
                  <a:extLst>
                    <a:ext uri="{FF2B5EF4-FFF2-40B4-BE49-F238E27FC236}">
                      <a16:creationId xmlns:a16="http://schemas.microsoft.com/office/drawing/2014/main" id="{4BB203BF-8562-4B03-9064-F5F4A70A244D}"/>
                    </a:ext>
                  </a:extLst>
                </p:cNvPr>
                <p:cNvPicPr/>
                <p:nvPr/>
              </p:nvPicPr>
              <p:blipFill>
                <a:blip r:embed="rId503"/>
                <a:stretch>
                  <a:fillRect/>
                </a:stretch>
              </p:blipFill>
              <p:spPr>
                <a:xfrm>
                  <a:off x="5278451" y="5933540"/>
                  <a:ext cx="3384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4">
              <p14:nvContentPartPr>
                <p14:cNvPr id="647" name="Input penna 646">
                  <a:extLst>
                    <a:ext uri="{FF2B5EF4-FFF2-40B4-BE49-F238E27FC236}">
                      <a16:creationId xmlns:a16="http://schemas.microsoft.com/office/drawing/2014/main" id="{9CDD9315-CA83-4590-A2C5-2E30A711DB9E}"/>
                    </a:ext>
                  </a:extLst>
                </p14:cNvPr>
                <p14:cNvContentPartPr/>
                <p14:nvPr/>
              </p14:nvContentPartPr>
              <p14:xfrm>
                <a:off x="5306171" y="5928140"/>
                <a:ext cx="102600" cy="65880"/>
              </p14:xfrm>
            </p:contentPart>
          </mc:Choice>
          <mc:Fallback xmlns="">
            <p:pic>
              <p:nvPicPr>
                <p:cNvPr id="647" name="Input penna 646">
                  <a:extLst>
                    <a:ext uri="{FF2B5EF4-FFF2-40B4-BE49-F238E27FC236}">
                      <a16:creationId xmlns:a16="http://schemas.microsoft.com/office/drawing/2014/main" id="{9CDD9315-CA83-4590-A2C5-2E30A711DB9E}"/>
                    </a:ext>
                  </a:extLst>
                </p:cNvPr>
                <p:cNvPicPr/>
                <p:nvPr/>
              </p:nvPicPr>
              <p:blipFill>
                <a:blip r:embed="rId505"/>
                <a:stretch>
                  <a:fillRect/>
                </a:stretch>
              </p:blipFill>
              <p:spPr>
                <a:xfrm>
                  <a:off x="5297531" y="5919140"/>
                  <a:ext cx="120240" cy="8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6">
              <p14:nvContentPartPr>
                <p14:cNvPr id="648" name="Input penna 647">
                  <a:extLst>
                    <a:ext uri="{FF2B5EF4-FFF2-40B4-BE49-F238E27FC236}">
                      <a16:creationId xmlns:a16="http://schemas.microsoft.com/office/drawing/2014/main" id="{65B521F4-88C6-477F-BFC6-D960E0F37BBB}"/>
                    </a:ext>
                  </a:extLst>
                </p14:cNvPr>
                <p14:cNvContentPartPr/>
                <p14:nvPr/>
              </p14:nvContentPartPr>
              <p14:xfrm>
                <a:off x="5459171" y="5933180"/>
                <a:ext cx="146880" cy="117000"/>
              </p14:xfrm>
            </p:contentPart>
          </mc:Choice>
          <mc:Fallback xmlns="">
            <p:pic>
              <p:nvPicPr>
                <p:cNvPr id="648" name="Input penna 647">
                  <a:extLst>
                    <a:ext uri="{FF2B5EF4-FFF2-40B4-BE49-F238E27FC236}">
                      <a16:creationId xmlns:a16="http://schemas.microsoft.com/office/drawing/2014/main" id="{65B521F4-88C6-477F-BFC6-D960E0F37BBB}"/>
                    </a:ext>
                  </a:extLst>
                </p:cNvPr>
                <p:cNvPicPr/>
                <p:nvPr/>
              </p:nvPicPr>
              <p:blipFill>
                <a:blip r:embed="rId507"/>
                <a:stretch>
                  <a:fillRect/>
                </a:stretch>
              </p:blipFill>
              <p:spPr>
                <a:xfrm>
                  <a:off x="5450531" y="5924540"/>
                  <a:ext cx="16452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8">
              <p14:nvContentPartPr>
                <p14:cNvPr id="649" name="Input penna 648">
                  <a:extLst>
                    <a:ext uri="{FF2B5EF4-FFF2-40B4-BE49-F238E27FC236}">
                      <a16:creationId xmlns:a16="http://schemas.microsoft.com/office/drawing/2014/main" id="{6FAE1C74-05E0-41C6-98F7-9AE2AB72ED3A}"/>
                    </a:ext>
                  </a:extLst>
                </p14:cNvPr>
                <p14:cNvContentPartPr/>
                <p14:nvPr/>
              </p14:nvContentPartPr>
              <p14:xfrm>
                <a:off x="5661491" y="5838500"/>
                <a:ext cx="132480" cy="182160"/>
              </p14:xfrm>
            </p:contentPart>
          </mc:Choice>
          <mc:Fallback xmlns="">
            <p:pic>
              <p:nvPicPr>
                <p:cNvPr id="649" name="Input penna 648">
                  <a:extLst>
                    <a:ext uri="{FF2B5EF4-FFF2-40B4-BE49-F238E27FC236}">
                      <a16:creationId xmlns:a16="http://schemas.microsoft.com/office/drawing/2014/main" id="{6FAE1C74-05E0-41C6-98F7-9AE2AB72ED3A}"/>
                    </a:ext>
                  </a:extLst>
                </p:cNvPr>
                <p:cNvPicPr/>
                <p:nvPr/>
              </p:nvPicPr>
              <p:blipFill>
                <a:blip r:embed="rId509"/>
                <a:stretch>
                  <a:fillRect/>
                </a:stretch>
              </p:blipFill>
              <p:spPr>
                <a:xfrm>
                  <a:off x="5652851" y="5829500"/>
                  <a:ext cx="15012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0">
              <p14:nvContentPartPr>
                <p14:cNvPr id="650" name="Input penna 649">
                  <a:extLst>
                    <a:ext uri="{FF2B5EF4-FFF2-40B4-BE49-F238E27FC236}">
                      <a16:creationId xmlns:a16="http://schemas.microsoft.com/office/drawing/2014/main" id="{9F28F706-F463-414E-8B63-EEB8D024CCAB}"/>
                    </a:ext>
                  </a:extLst>
                </p14:cNvPr>
                <p14:cNvContentPartPr/>
                <p14:nvPr/>
              </p14:nvContentPartPr>
              <p14:xfrm>
                <a:off x="5885411" y="5813300"/>
                <a:ext cx="94320" cy="183240"/>
              </p14:xfrm>
            </p:contentPart>
          </mc:Choice>
          <mc:Fallback xmlns="">
            <p:pic>
              <p:nvPicPr>
                <p:cNvPr id="650" name="Input penna 649">
                  <a:extLst>
                    <a:ext uri="{FF2B5EF4-FFF2-40B4-BE49-F238E27FC236}">
                      <a16:creationId xmlns:a16="http://schemas.microsoft.com/office/drawing/2014/main" id="{9F28F706-F463-414E-8B63-EEB8D024CCAB}"/>
                    </a:ext>
                  </a:extLst>
                </p:cNvPr>
                <p:cNvPicPr/>
                <p:nvPr/>
              </p:nvPicPr>
              <p:blipFill>
                <a:blip r:embed="rId511"/>
                <a:stretch>
                  <a:fillRect/>
                </a:stretch>
              </p:blipFill>
              <p:spPr>
                <a:xfrm>
                  <a:off x="5876411" y="5804300"/>
                  <a:ext cx="111960" cy="20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2">
              <p14:nvContentPartPr>
                <p14:cNvPr id="651" name="Input penna 650">
                  <a:extLst>
                    <a:ext uri="{FF2B5EF4-FFF2-40B4-BE49-F238E27FC236}">
                      <a16:creationId xmlns:a16="http://schemas.microsoft.com/office/drawing/2014/main" id="{25C3D395-51E3-4DD4-A1A6-A53BD3327799}"/>
                    </a:ext>
                  </a:extLst>
                </p14:cNvPr>
                <p14:cNvContentPartPr/>
                <p14:nvPr/>
              </p14:nvContentPartPr>
              <p14:xfrm>
                <a:off x="5981531" y="5803940"/>
                <a:ext cx="302400" cy="228960"/>
              </p14:xfrm>
            </p:contentPart>
          </mc:Choice>
          <mc:Fallback xmlns="">
            <p:pic>
              <p:nvPicPr>
                <p:cNvPr id="651" name="Input penna 650">
                  <a:extLst>
                    <a:ext uri="{FF2B5EF4-FFF2-40B4-BE49-F238E27FC236}">
                      <a16:creationId xmlns:a16="http://schemas.microsoft.com/office/drawing/2014/main" id="{25C3D395-51E3-4DD4-A1A6-A53BD3327799}"/>
                    </a:ext>
                  </a:extLst>
                </p:cNvPr>
                <p:cNvPicPr/>
                <p:nvPr/>
              </p:nvPicPr>
              <p:blipFill>
                <a:blip r:embed="rId513"/>
                <a:stretch>
                  <a:fillRect/>
                </a:stretch>
              </p:blipFill>
              <p:spPr>
                <a:xfrm>
                  <a:off x="5972531" y="5795300"/>
                  <a:ext cx="320040" cy="24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4">
              <p14:nvContentPartPr>
                <p14:cNvPr id="652" name="Input penna 651">
                  <a:extLst>
                    <a:ext uri="{FF2B5EF4-FFF2-40B4-BE49-F238E27FC236}">
                      <a16:creationId xmlns:a16="http://schemas.microsoft.com/office/drawing/2014/main" id="{DF6D7BDE-C048-4EDD-80F4-F4AC4A810311}"/>
                    </a:ext>
                  </a:extLst>
                </p14:cNvPr>
                <p14:cNvContentPartPr/>
                <p14:nvPr/>
              </p14:nvContentPartPr>
              <p14:xfrm>
                <a:off x="6325331" y="5798540"/>
                <a:ext cx="6840" cy="17640"/>
              </p14:xfrm>
            </p:contentPart>
          </mc:Choice>
          <mc:Fallback xmlns="">
            <p:pic>
              <p:nvPicPr>
                <p:cNvPr id="652" name="Input penna 651">
                  <a:extLst>
                    <a:ext uri="{FF2B5EF4-FFF2-40B4-BE49-F238E27FC236}">
                      <a16:creationId xmlns:a16="http://schemas.microsoft.com/office/drawing/2014/main" id="{DF6D7BDE-C048-4EDD-80F4-F4AC4A810311}"/>
                    </a:ext>
                  </a:extLst>
                </p:cNvPr>
                <p:cNvPicPr/>
                <p:nvPr/>
              </p:nvPicPr>
              <p:blipFill>
                <a:blip r:embed="rId515"/>
                <a:stretch>
                  <a:fillRect/>
                </a:stretch>
              </p:blipFill>
              <p:spPr>
                <a:xfrm>
                  <a:off x="6316691" y="5789540"/>
                  <a:ext cx="2448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6">
              <p14:nvContentPartPr>
                <p14:cNvPr id="653" name="Input penna 652">
                  <a:extLst>
                    <a:ext uri="{FF2B5EF4-FFF2-40B4-BE49-F238E27FC236}">
                      <a16:creationId xmlns:a16="http://schemas.microsoft.com/office/drawing/2014/main" id="{D334657B-4002-453A-8E5F-7C56989BFECD}"/>
                    </a:ext>
                  </a:extLst>
                </p14:cNvPr>
                <p14:cNvContentPartPr/>
                <p14:nvPr/>
              </p14:nvContentPartPr>
              <p14:xfrm>
                <a:off x="6375371" y="5896460"/>
                <a:ext cx="179280" cy="120240"/>
              </p14:xfrm>
            </p:contentPart>
          </mc:Choice>
          <mc:Fallback xmlns="">
            <p:pic>
              <p:nvPicPr>
                <p:cNvPr id="653" name="Input penna 652">
                  <a:extLst>
                    <a:ext uri="{FF2B5EF4-FFF2-40B4-BE49-F238E27FC236}">
                      <a16:creationId xmlns:a16="http://schemas.microsoft.com/office/drawing/2014/main" id="{D334657B-4002-453A-8E5F-7C56989BFECD}"/>
                    </a:ext>
                  </a:extLst>
                </p:cNvPr>
                <p:cNvPicPr/>
                <p:nvPr/>
              </p:nvPicPr>
              <p:blipFill>
                <a:blip r:embed="rId517"/>
                <a:stretch>
                  <a:fillRect/>
                </a:stretch>
              </p:blipFill>
              <p:spPr>
                <a:xfrm>
                  <a:off x="6366731" y="5887820"/>
                  <a:ext cx="196920" cy="137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18">
            <p14:nvContentPartPr>
              <p14:cNvPr id="654" name="Input penna 653">
                <a:extLst>
                  <a:ext uri="{FF2B5EF4-FFF2-40B4-BE49-F238E27FC236}">
                    <a16:creationId xmlns:a16="http://schemas.microsoft.com/office/drawing/2014/main" id="{B1219A84-3406-4889-A8FC-2D6EF45825C7}"/>
                  </a:ext>
                </a:extLst>
              </p14:cNvPr>
              <p14:cNvContentPartPr/>
              <p14:nvPr/>
            </p14:nvContentPartPr>
            <p14:xfrm>
              <a:off x="6736091" y="5733020"/>
              <a:ext cx="151920" cy="184680"/>
            </p14:xfrm>
          </p:contentPart>
        </mc:Choice>
        <mc:Fallback xmlns="">
          <p:pic>
            <p:nvPicPr>
              <p:cNvPr id="654" name="Input penna 653">
                <a:extLst>
                  <a:ext uri="{FF2B5EF4-FFF2-40B4-BE49-F238E27FC236}">
                    <a16:creationId xmlns:a16="http://schemas.microsoft.com/office/drawing/2014/main" id="{B1219A84-3406-4889-A8FC-2D6EF45825C7}"/>
                  </a:ext>
                </a:extLst>
              </p:cNvPr>
              <p:cNvPicPr/>
              <p:nvPr/>
            </p:nvPicPr>
            <p:blipFill>
              <a:blip r:embed="rId519"/>
              <a:stretch>
                <a:fillRect/>
              </a:stretch>
            </p:blipFill>
            <p:spPr>
              <a:xfrm>
                <a:off x="6727091" y="5724020"/>
                <a:ext cx="16956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0">
            <p14:nvContentPartPr>
              <p14:cNvPr id="655" name="Input penna 654">
                <a:extLst>
                  <a:ext uri="{FF2B5EF4-FFF2-40B4-BE49-F238E27FC236}">
                    <a16:creationId xmlns:a16="http://schemas.microsoft.com/office/drawing/2014/main" id="{6A5FD0AB-604A-48A6-A6AE-B744E18DD28D}"/>
                  </a:ext>
                </a:extLst>
              </p14:cNvPr>
              <p14:cNvContentPartPr/>
              <p14:nvPr/>
            </p14:nvContentPartPr>
            <p14:xfrm>
              <a:off x="6736451" y="6005900"/>
              <a:ext cx="38520" cy="6480"/>
            </p14:xfrm>
          </p:contentPart>
        </mc:Choice>
        <mc:Fallback xmlns="">
          <p:pic>
            <p:nvPicPr>
              <p:cNvPr id="655" name="Input penna 654">
                <a:extLst>
                  <a:ext uri="{FF2B5EF4-FFF2-40B4-BE49-F238E27FC236}">
                    <a16:creationId xmlns:a16="http://schemas.microsoft.com/office/drawing/2014/main" id="{6A5FD0AB-604A-48A6-A6AE-B744E18DD28D}"/>
                  </a:ext>
                </a:extLst>
              </p:cNvPr>
              <p:cNvPicPr/>
              <p:nvPr/>
            </p:nvPicPr>
            <p:blipFill>
              <a:blip r:embed="rId521"/>
              <a:stretch>
                <a:fillRect/>
              </a:stretch>
            </p:blipFill>
            <p:spPr>
              <a:xfrm>
                <a:off x="6727811" y="5996900"/>
                <a:ext cx="5616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2">
            <p14:nvContentPartPr>
              <p14:cNvPr id="660" name="Input penna 659">
                <a:extLst>
                  <a:ext uri="{FF2B5EF4-FFF2-40B4-BE49-F238E27FC236}">
                    <a16:creationId xmlns:a16="http://schemas.microsoft.com/office/drawing/2014/main" id="{E95E6C80-D8E4-4879-89B0-952EB5BE7704}"/>
                  </a:ext>
                </a:extLst>
              </p14:cNvPr>
              <p14:cNvContentPartPr/>
              <p14:nvPr/>
            </p14:nvContentPartPr>
            <p14:xfrm>
              <a:off x="3702011" y="2715500"/>
              <a:ext cx="551160" cy="145440"/>
            </p14:xfrm>
          </p:contentPart>
        </mc:Choice>
        <mc:Fallback xmlns="">
          <p:pic>
            <p:nvPicPr>
              <p:cNvPr id="660" name="Input penna 659">
                <a:extLst>
                  <a:ext uri="{FF2B5EF4-FFF2-40B4-BE49-F238E27FC236}">
                    <a16:creationId xmlns:a16="http://schemas.microsoft.com/office/drawing/2014/main" id="{E95E6C80-D8E4-4879-89B0-952EB5BE7704}"/>
                  </a:ext>
                </a:extLst>
              </p:cNvPr>
              <p:cNvPicPr/>
              <p:nvPr/>
            </p:nvPicPr>
            <p:blipFill>
              <a:blip r:embed="rId523"/>
              <a:stretch>
                <a:fillRect/>
              </a:stretch>
            </p:blipFill>
            <p:spPr>
              <a:xfrm>
                <a:off x="3693011" y="2706860"/>
                <a:ext cx="56880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4">
            <p14:nvContentPartPr>
              <p14:cNvPr id="661" name="Input penna 660">
                <a:extLst>
                  <a:ext uri="{FF2B5EF4-FFF2-40B4-BE49-F238E27FC236}">
                    <a16:creationId xmlns:a16="http://schemas.microsoft.com/office/drawing/2014/main" id="{8FA5E537-7B15-413B-B08F-704902E16FA0}"/>
                  </a:ext>
                </a:extLst>
              </p14:cNvPr>
              <p14:cNvContentPartPr/>
              <p14:nvPr/>
            </p14:nvContentPartPr>
            <p14:xfrm>
              <a:off x="3537131" y="2496260"/>
              <a:ext cx="2830320" cy="91440"/>
            </p14:xfrm>
          </p:contentPart>
        </mc:Choice>
        <mc:Fallback xmlns="">
          <p:pic>
            <p:nvPicPr>
              <p:cNvPr id="661" name="Input penna 660">
                <a:extLst>
                  <a:ext uri="{FF2B5EF4-FFF2-40B4-BE49-F238E27FC236}">
                    <a16:creationId xmlns:a16="http://schemas.microsoft.com/office/drawing/2014/main" id="{8FA5E537-7B15-413B-B08F-704902E16FA0}"/>
                  </a:ext>
                </a:extLst>
              </p:cNvPr>
              <p:cNvPicPr/>
              <p:nvPr/>
            </p:nvPicPr>
            <p:blipFill>
              <a:blip r:embed="rId525"/>
              <a:stretch>
                <a:fillRect/>
              </a:stretch>
            </p:blipFill>
            <p:spPr>
              <a:xfrm>
                <a:off x="3528131" y="2487260"/>
                <a:ext cx="2847960" cy="10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6">
            <p14:nvContentPartPr>
              <p14:cNvPr id="662" name="Input penna 661">
                <a:extLst>
                  <a:ext uri="{FF2B5EF4-FFF2-40B4-BE49-F238E27FC236}">
                    <a16:creationId xmlns:a16="http://schemas.microsoft.com/office/drawing/2014/main" id="{6F7585DB-1C41-4232-B026-43123744800A}"/>
                  </a:ext>
                </a:extLst>
              </p14:cNvPr>
              <p14:cNvContentPartPr/>
              <p14:nvPr/>
            </p14:nvContentPartPr>
            <p14:xfrm>
              <a:off x="4353611" y="2649260"/>
              <a:ext cx="2127960" cy="154080"/>
            </p14:xfrm>
          </p:contentPart>
        </mc:Choice>
        <mc:Fallback xmlns="">
          <p:pic>
            <p:nvPicPr>
              <p:cNvPr id="662" name="Input penna 661">
                <a:extLst>
                  <a:ext uri="{FF2B5EF4-FFF2-40B4-BE49-F238E27FC236}">
                    <a16:creationId xmlns:a16="http://schemas.microsoft.com/office/drawing/2014/main" id="{6F7585DB-1C41-4232-B026-43123744800A}"/>
                  </a:ext>
                </a:extLst>
              </p:cNvPr>
              <p:cNvPicPr/>
              <p:nvPr/>
            </p:nvPicPr>
            <p:blipFill>
              <a:blip r:embed="rId527"/>
              <a:stretch>
                <a:fillRect/>
              </a:stretch>
            </p:blipFill>
            <p:spPr>
              <a:xfrm>
                <a:off x="4299971" y="2541620"/>
                <a:ext cx="2235600" cy="36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8">
            <p14:nvContentPartPr>
              <p14:cNvPr id="663" name="Input penna 662">
                <a:extLst>
                  <a:ext uri="{FF2B5EF4-FFF2-40B4-BE49-F238E27FC236}">
                    <a16:creationId xmlns:a16="http://schemas.microsoft.com/office/drawing/2014/main" id="{7C45E36D-5938-4691-B3AB-65A52A417A6D}"/>
                  </a:ext>
                </a:extLst>
              </p14:cNvPr>
              <p14:cNvContentPartPr/>
              <p14:nvPr/>
            </p14:nvContentPartPr>
            <p14:xfrm>
              <a:off x="1190291" y="2369540"/>
              <a:ext cx="1742040" cy="57960"/>
            </p14:xfrm>
          </p:contentPart>
        </mc:Choice>
        <mc:Fallback xmlns="">
          <p:pic>
            <p:nvPicPr>
              <p:cNvPr id="663" name="Input penna 662">
                <a:extLst>
                  <a:ext uri="{FF2B5EF4-FFF2-40B4-BE49-F238E27FC236}">
                    <a16:creationId xmlns:a16="http://schemas.microsoft.com/office/drawing/2014/main" id="{7C45E36D-5938-4691-B3AB-65A52A417A6D}"/>
                  </a:ext>
                </a:extLst>
              </p:cNvPr>
              <p:cNvPicPr/>
              <p:nvPr/>
            </p:nvPicPr>
            <p:blipFill>
              <a:blip r:embed="rId529"/>
              <a:stretch>
                <a:fillRect/>
              </a:stretch>
            </p:blipFill>
            <p:spPr>
              <a:xfrm>
                <a:off x="1136291" y="2261540"/>
                <a:ext cx="184968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0">
            <p14:nvContentPartPr>
              <p14:cNvPr id="664" name="Input penna 663">
                <a:extLst>
                  <a:ext uri="{FF2B5EF4-FFF2-40B4-BE49-F238E27FC236}">
                    <a16:creationId xmlns:a16="http://schemas.microsoft.com/office/drawing/2014/main" id="{8AD4BCAE-9209-43C2-8567-46931E372435}"/>
                  </a:ext>
                </a:extLst>
              </p14:cNvPr>
              <p14:cNvContentPartPr/>
              <p14:nvPr/>
            </p14:nvContentPartPr>
            <p14:xfrm>
              <a:off x="3347771" y="2243900"/>
              <a:ext cx="30960" cy="722160"/>
            </p14:xfrm>
          </p:contentPart>
        </mc:Choice>
        <mc:Fallback xmlns="">
          <p:pic>
            <p:nvPicPr>
              <p:cNvPr id="664" name="Input penna 663">
                <a:extLst>
                  <a:ext uri="{FF2B5EF4-FFF2-40B4-BE49-F238E27FC236}">
                    <a16:creationId xmlns:a16="http://schemas.microsoft.com/office/drawing/2014/main" id="{8AD4BCAE-9209-43C2-8567-46931E372435}"/>
                  </a:ext>
                </a:extLst>
              </p:cNvPr>
              <p:cNvPicPr/>
              <p:nvPr/>
            </p:nvPicPr>
            <p:blipFill>
              <a:blip r:embed="rId531"/>
              <a:stretch>
                <a:fillRect/>
              </a:stretch>
            </p:blipFill>
            <p:spPr>
              <a:xfrm>
                <a:off x="3339131" y="2234900"/>
                <a:ext cx="48600" cy="73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2">
            <p14:nvContentPartPr>
              <p14:cNvPr id="665" name="Input penna 664">
                <a:extLst>
                  <a:ext uri="{FF2B5EF4-FFF2-40B4-BE49-F238E27FC236}">
                    <a16:creationId xmlns:a16="http://schemas.microsoft.com/office/drawing/2014/main" id="{DA45CC54-DF9C-4B4F-A1A2-558F98CC1A57}"/>
                  </a:ext>
                </a:extLst>
              </p14:cNvPr>
              <p14:cNvContentPartPr/>
              <p14:nvPr/>
            </p14:nvContentPartPr>
            <p14:xfrm>
              <a:off x="1407371" y="3476180"/>
              <a:ext cx="4184640" cy="99720"/>
            </p14:xfrm>
          </p:contentPart>
        </mc:Choice>
        <mc:Fallback xmlns="">
          <p:pic>
            <p:nvPicPr>
              <p:cNvPr id="665" name="Input penna 664">
                <a:extLst>
                  <a:ext uri="{FF2B5EF4-FFF2-40B4-BE49-F238E27FC236}">
                    <a16:creationId xmlns:a16="http://schemas.microsoft.com/office/drawing/2014/main" id="{DA45CC54-DF9C-4B4F-A1A2-558F98CC1A57}"/>
                  </a:ext>
                </a:extLst>
              </p:cNvPr>
              <p:cNvPicPr/>
              <p:nvPr/>
            </p:nvPicPr>
            <p:blipFill>
              <a:blip r:embed="rId533"/>
              <a:stretch>
                <a:fillRect/>
              </a:stretch>
            </p:blipFill>
            <p:spPr>
              <a:xfrm>
                <a:off x="1398371" y="3467540"/>
                <a:ext cx="4202280" cy="1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4">
            <p14:nvContentPartPr>
              <p14:cNvPr id="666" name="Input penna 665">
                <a:extLst>
                  <a:ext uri="{FF2B5EF4-FFF2-40B4-BE49-F238E27FC236}">
                    <a16:creationId xmlns:a16="http://schemas.microsoft.com/office/drawing/2014/main" id="{D5406C01-489C-4CDA-B861-E54A677AFD2A}"/>
                  </a:ext>
                </a:extLst>
              </p14:cNvPr>
              <p14:cNvContentPartPr/>
              <p14:nvPr/>
            </p14:nvContentPartPr>
            <p14:xfrm>
              <a:off x="1948091" y="3728900"/>
              <a:ext cx="841320" cy="181800"/>
            </p14:xfrm>
          </p:contentPart>
        </mc:Choice>
        <mc:Fallback xmlns="">
          <p:pic>
            <p:nvPicPr>
              <p:cNvPr id="666" name="Input penna 665">
                <a:extLst>
                  <a:ext uri="{FF2B5EF4-FFF2-40B4-BE49-F238E27FC236}">
                    <a16:creationId xmlns:a16="http://schemas.microsoft.com/office/drawing/2014/main" id="{D5406C01-489C-4CDA-B861-E54A677AFD2A}"/>
                  </a:ext>
                </a:extLst>
              </p:cNvPr>
              <p:cNvPicPr/>
              <p:nvPr/>
            </p:nvPicPr>
            <p:blipFill>
              <a:blip r:embed="rId535"/>
              <a:stretch>
                <a:fillRect/>
              </a:stretch>
            </p:blipFill>
            <p:spPr>
              <a:xfrm>
                <a:off x="1939091" y="3719900"/>
                <a:ext cx="858960" cy="19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6">
            <p14:nvContentPartPr>
              <p14:cNvPr id="667" name="Input penna 666">
                <a:extLst>
                  <a:ext uri="{FF2B5EF4-FFF2-40B4-BE49-F238E27FC236}">
                    <a16:creationId xmlns:a16="http://schemas.microsoft.com/office/drawing/2014/main" id="{CB631463-E445-4227-898D-3799DF5DD4C7}"/>
                  </a:ext>
                </a:extLst>
              </p14:cNvPr>
              <p14:cNvContentPartPr/>
              <p14:nvPr/>
            </p14:nvContentPartPr>
            <p14:xfrm>
              <a:off x="2862851" y="3664820"/>
              <a:ext cx="3784320" cy="145440"/>
            </p14:xfrm>
          </p:contentPart>
        </mc:Choice>
        <mc:Fallback xmlns="">
          <p:pic>
            <p:nvPicPr>
              <p:cNvPr id="667" name="Input penna 666">
                <a:extLst>
                  <a:ext uri="{FF2B5EF4-FFF2-40B4-BE49-F238E27FC236}">
                    <a16:creationId xmlns:a16="http://schemas.microsoft.com/office/drawing/2014/main" id="{CB631463-E445-4227-898D-3799DF5DD4C7}"/>
                  </a:ext>
                </a:extLst>
              </p:cNvPr>
              <p:cNvPicPr/>
              <p:nvPr/>
            </p:nvPicPr>
            <p:blipFill>
              <a:blip r:embed="rId537"/>
              <a:stretch>
                <a:fillRect/>
              </a:stretch>
            </p:blipFill>
            <p:spPr>
              <a:xfrm>
                <a:off x="2809211" y="3556820"/>
                <a:ext cx="3891960" cy="36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8">
            <p14:nvContentPartPr>
              <p14:cNvPr id="668" name="Input penna 667">
                <a:extLst>
                  <a:ext uri="{FF2B5EF4-FFF2-40B4-BE49-F238E27FC236}">
                    <a16:creationId xmlns:a16="http://schemas.microsoft.com/office/drawing/2014/main" id="{C516C07A-61EC-45DE-8F66-8D6749D5646B}"/>
                  </a:ext>
                </a:extLst>
              </p14:cNvPr>
              <p14:cNvContentPartPr/>
              <p14:nvPr/>
            </p14:nvContentPartPr>
            <p14:xfrm>
              <a:off x="1512491" y="4878740"/>
              <a:ext cx="1173240" cy="16560"/>
            </p14:xfrm>
          </p:contentPart>
        </mc:Choice>
        <mc:Fallback xmlns="">
          <p:pic>
            <p:nvPicPr>
              <p:cNvPr id="668" name="Input penna 667">
                <a:extLst>
                  <a:ext uri="{FF2B5EF4-FFF2-40B4-BE49-F238E27FC236}">
                    <a16:creationId xmlns:a16="http://schemas.microsoft.com/office/drawing/2014/main" id="{C516C07A-61EC-45DE-8F66-8D6749D5646B}"/>
                  </a:ext>
                </a:extLst>
              </p:cNvPr>
              <p:cNvPicPr/>
              <p:nvPr/>
            </p:nvPicPr>
            <p:blipFill>
              <a:blip r:embed="rId539"/>
              <a:stretch>
                <a:fillRect/>
              </a:stretch>
            </p:blipFill>
            <p:spPr>
              <a:xfrm>
                <a:off x="1503851" y="4870100"/>
                <a:ext cx="1190880" cy="34200"/>
              </a:xfrm>
              <a:prstGeom prst="rect">
                <a:avLst/>
              </a:prstGeom>
            </p:spPr>
          </p:pic>
        </mc:Fallback>
      </mc:AlternateContent>
      <p:grpSp>
        <p:nvGrpSpPr>
          <p:cNvPr id="671" name="Gruppo 670">
            <a:extLst>
              <a:ext uri="{FF2B5EF4-FFF2-40B4-BE49-F238E27FC236}">
                <a16:creationId xmlns:a16="http://schemas.microsoft.com/office/drawing/2014/main" id="{C09AABD6-08DE-4631-A11B-95BBB77D18C2}"/>
              </a:ext>
            </a:extLst>
          </p:cNvPr>
          <p:cNvGrpSpPr/>
          <p:nvPr/>
        </p:nvGrpSpPr>
        <p:grpSpPr>
          <a:xfrm>
            <a:off x="1416011" y="5035340"/>
            <a:ext cx="209880" cy="1107000"/>
            <a:chOff x="1416011" y="5035340"/>
            <a:chExt cx="209880" cy="110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0">
              <p14:nvContentPartPr>
                <p14:cNvPr id="669" name="Input penna 668">
                  <a:extLst>
                    <a:ext uri="{FF2B5EF4-FFF2-40B4-BE49-F238E27FC236}">
                      <a16:creationId xmlns:a16="http://schemas.microsoft.com/office/drawing/2014/main" id="{3252209F-D9F2-4069-8689-4CA49E30819B}"/>
                    </a:ext>
                  </a:extLst>
                </p14:cNvPr>
                <p14:cNvContentPartPr/>
                <p14:nvPr/>
              </p14:nvContentPartPr>
              <p14:xfrm>
                <a:off x="1515011" y="5074220"/>
                <a:ext cx="110880" cy="988200"/>
              </p14:xfrm>
            </p:contentPart>
          </mc:Choice>
          <mc:Fallback xmlns="">
            <p:pic>
              <p:nvPicPr>
                <p:cNvPr id="669" name="Input penna 668">
                  <a:extLst>
                    <a:ext uri="{FF2B5EF4-FFF2-40B4-BE49-F238E27FC236}">
                      <a16:creationId xmlns:a16="http://schemas.microsoft.com/office/drawing/2014/main" id="{3252209F-D9F2-4069-8689-4CA49E30819B}"/>
                    </a:ext>
                  </a:extLst>
                </p:cNvPr>
                <p:cNvPicPr/>
                <p:nvPr/>
              </p:nvPicPr>
              <p:blipFill>
                <a:blip r:embed="rId541"/>
                <a:stretch>
                  <a:fillRect/>
                </a:stretch>
              </p:blipFill>
              <p:spPr>
                <a:xfrm>
                  <a:off x="1506371" y="5065580"/>
                  <a:ext cx="128520" cy="100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2">
              <p14:nvContentPartPr>
                <p14:cNvPr id="670" name="Input penna 669">
                  <a:extLst>
                    <a:ext uri="{FF2B5EF4-FFF2-40B4-BE49-F238E27FC236}">
                      <a16:creationId xmlns:a16="http://schemas.microsoft.com/office/drawing/2014/main" id="{FEC3378A-BE0C-4733-B576-4222164A108F}"/>
                    </a:ext>
                  </a:extLst>
                </p14:cNvPr>
                <p14:cNvContentPartPr/>
                <p14:nvPr/>
              </p14:nvContentPartPr>
              <p14:xfrm>
                <a:off x="1416011" y="5035340"/>
                <a:ext cx="156600" cy="1107000"/>
              </p14:xfrm>
            </p:contentPart>
          </mc:Choice>
          <mc:Fallback xmlns="">
            <p:pic>
              <p:nvPicPr>
                <p:cNvPr id="670" name="Input penna 669">
                  <a:extLst>
                    <a:ext uri="{FF2B5EF4-FFF2-40B4-BE49-F238E27FC236}">
                      <a16:creationId xmlns:a16="http://schemas.microsoft.com/office/drawing/2014/main" id="{FEC3378A-BE0C-4733-B576-4222164A108F}"/>
                    </a:ext>
                  </a:extLst>
                </p:cNvPr>
                <p:cNvPicPr/>
                <p:nvPr/>
              </p:nvPicPr>
              <p:blipFill>
                <a:blip r:embed="rId543"/>
                <a:stretch>
                  <a:fillRect/>
                </a:stretch>
              </p:blipFill>
              <p:spPr>
                <a:xfrm>
                  <a:off x="1407371" y="5026700"/>
                  <a:ext cx="174240" cy="1124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44">
            <p14:nvContentPartPr>
              <p14:cNvPr id="672" name="Input penna 671">
                <a:extLst>
                  <a:ext uri="{FF2B5EF4-FFF2-40B4-BE49-F238E27FC236}">
                    <a16:creationId xmlns:a16="http://schemas.microsoft.com/office/drawing/2014/main" id="{0A100817-D7AF-4D29-9F5E-5033C15C9652}"/>
                  </a:ext>
                </a:extLst>
              </p14:cNvPr>
              <p14:cNvContentPartPr/>
              <p14:nvPr/>
            </p14:nvContentPartPr>
            <p14:xfrm>
              <a:off x="1931171" y="5302820"/>
              <a:ext cx="692280" cy="14040"/>
            </p14:xfrm>
          </p:contentPart>
        </mc:Choice>
        <mc:Fallback xmlns="">
          <p:pic>
            <p:nvPicPr>
              <p:cNvPr id="672" name="Input penna 671">
                <a:extLst>
                  <a:ext uri="{FF2B5EF4-FFF2-40B4-BE49-F238E27FC236}">
                    <a16:creationId xmlns:a16="http://schemas.microsoft.com/office/drawing/2014/main" id="{0A100817-D7AF-4D29-9F5E-5033C15C9652}"/>
                  </a:ext>
                </a:extLst>
              </p:cNvPr>
              <p:cNvPicPr/>
              <p:nvPr/>
            </p:nvPicPr>
            <p:blipFill>
              <a:blip r:embed="rId545"/>
              <a:stretch>
                <a:fillRect/>
              </a:stretch>
            </p:blipFill>
            <p:spPr>
              <a:xfrm>
                <a:off x="1922171" y="5293820"/>
                <a:ext cx="709920" cy="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6">
            <p14:nvContentPartPr>
              <p14:cNvPr id="673" name="Input penna 672">
                <a:extLst>
                  <a:ext uri="{FF2B5EF4-FFF2-40B4-BE49-F238E27FC236}">
                    <a16:creationId xmlns:a16="http://schemas.microsoft.com/office/drawing/2014/main" id="{F05C99E8-B476-4BAD-99D7-048EFA9E4AAF}"/>
                  </a:ext>
                </a:extLst>
              </p14:cNvPr>
              <p14:cNvContentPartPr/>
              <p14:nvPr/>
            </p14:nvContentPartPr>
            <p14:xfrm>
              <a:off x="2902451" y="5339180"/>
              <a:ext cx="463320" cy="7560"/>
            </p14:xfrm>
          </p:contentPart>
        </mc:Choice>
        <mc:Fallback xmlns="">
          <p:pic>
            <p:nvPicPr>
              <p:cNvPr id="673" name="Input penna 672">
                <a:extLst>
                  <a:ext uri="{FF2B5EF4-FFF2-40B4-BE49-F238E27FC236}">
                    <a16:creationId xmlns:a16="http://schemas.microsoft.com/office/drawing/2014/main" id="{F05C99E8-B476-4BAD-99D7-048EFA9E4AAF}"/>
                  </a:ext>
                </a:extLst>
              </p:cNvPr>
              <p:cNvPicPr/>
              <p:nvPr/>
            </p:nvPicPr>
            <p:blipFill>
              <a:blip r:embed="rId547"/>
              <a:stretch>
                <a:fillRect/>
              </a:stretch>
            </p:blipFill>
            <p:spPr>
              <a:xfrm>
                <a:off x="2893451" y="5330180"/>
                <a:ext cx="480960" cy="2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8">
            <p14:nvContentPartPr>
              <p14:cNvPr id="674" name="Input penna 673">
                <a:extLst>
                  <a:ext uri="{FF2B5EF4-FFF2-40B4-BE49-F238E27FC236}">
                    <a16:creationId xmlns:a16="http://schemas.microsoft.com/office/drawing/2014/main" id="{907963C0-74C7-4881-AA0D-5AC404ED97D6}"/>
                  </a:ext>
                </a:extLst>
              </p14:cNvPr>
              <p14:cNvContentPartPr/>
              <p14:nvPr/>
            </p14:nvContentPartPr>
            <p14:xfrm>
              <a:off x="3634691" y="5307140"/>
              <a:ext cx="472320" cy="16200"/>
            </p14:xfrm>
          </p:contentPart>
        </mc:Choice>
        <mc:Fallback xmlns="">
          <p:pic>
            <p:nvPicPr>
              <p:cNvPr id="674" name="Input penna 673">
                <a:extLst>
                  <a:ext uri="{FF2B5EF4-FFF2-40B4-BE49-F238E27FC236}">
                    <a16:creationId xmlns:a16="http://schemas.microsoft.com/office/drawing/2014/main" id="{907963C0-74C7-4881-AA0D-5AC404ED97D6}"/>
                  </a:ext>
                </a:extLst>
              </p:cNvPr>
              <p:cNvPicPr/>
              <p:nvPr/>
            </p:nvPicPr>
            <p:blipFill>
              <a:blip r:embed="rId549"/>
              <a:stretch>
                <a:fillRect/>
              </a:stretch>
            </p:blipFill>
            <p:spPr>
              <a:xfrm>
                <a:off x="3625691" y="5298500"/>
                <a:ext cx="4899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0">
            <p14:nvContentPartPr>
              <p14:cNvPr id="675" name="Input penna 674">
                <a:extLst>
                  <a:ext uri="{FF2B5EF4-FFF2-40B4-BE49-F238E27FC236}">
                    <a16:creationId xmlns:a16="http://schemas.microsoft.com/office/drawing/2014/main" id="{CC32196D-35B5-44A4-BFC3-67599A5213F8}"/>
                  </a:ext>
                </a:extLst>
              </p14:cNvPr>
              <p14:cNvContentPartPr/>
              <p14:nvPr/>
            </p14:nvContentPartPr>
            <p14:xfrm>
              <a:off x="6677051" y="5475980"/>
              <a:ext cx="1428840" cy="47880"/>
            </p14:xfrm>
          </p:contentPart>
        </mc:Choice>
        <mc:Fallback xmlns="">
          <p:pic>
            <p:nvPicPr>
              <p:cNvPr id="675" name="Input penna 674">
                <a:extLst>
                  <a:ext uri="{FF2B5EF4-FFF2-40B4-BE49-F238E27FC236}">
                    <a16:creationId xmlns:a16="http://schemas.microsoft.com/office/drawing/2014/main" id="{CC32196D-35B5-44A4-BFC3-67599A5213F8}"/>
                  </a:ext>
                </a:extLst>
              </p:cNvPr>
              <p:cNvPicPr/>
              <p:nvPr/>
            </p:nvPicPr>
            <p:blipFill>
              <a:blip r:embed="rId551"/>
              <a:stretch>
                <a:fillRect/>
              </a:stretch>
            </p:blipFill>
            <p:spPr>
              <a:xfrm>
                <a:off x="6623051" y="5368340"/>
                <a:ext cx="1536480" cy="26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2">
            <p14:nvContentPartPr>
              <p14:cNvPr id="676" name="Input penna 675">
                <a:extLst>
                  <a:ext uri="{FF2B5EF4-FFF2-40B4-BE49-F238E27FC236}">
                    <a16:creationId xmlns:a16="http://schemas.microsoft.com/office/drawing/2014/main" id="{AE841557-96A7-4F8C-A0C0-A7487F63CBFA}"/>
                  </a:ext>
                </a:extLst>
              </p14:cNvPr>
              <p14:cNvContentPartPr/>
              <p14:nvPr/>
            </p14:nvContentPartPr>
            <p14:xfrm>
              <a:off x="1833611" y="6101300"/>
              <a:ext cx="1031040" cy="28440"/>
            </p14:xfrm>
          </p:contentPart>
        </mc:Choice>
        <mc:Fallback xmlns="">
          <p:pic>
            <p:nvPicPr>
              <p:cNvPr id="676" name="Input penna 675">
                <a:extLst>
                  <a:ext uri="{FF2B5EF4-FFF2-40B4-BE49-F238E27FC236}">
                    <a16:creationId xmlns:a16="http://schemas.microsoft.com/office/drawing/2014/main" id="{AE841557-96A7-4F8C-A0C0-A7487F63CBFA}"/>
                  </a:ext>
                </a:extLst>
              </p:cNvPr>
              <p:cNvPicPr/>
              <p:nvPr/>
            </p:nvPicPr>
            <p:blipFill>
              <a:blip r:embed="rId553"/>
              <a:stretch>
                <a:fillRect/>
              </a:stretch>
            </p:blipFill>
            <p:spPr>
              <a:xfrm>
                <a:off x="1779971" y="5993660"/>
                <a:ext cx="1138680" cy="24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9040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A6A64-1B10-4C21-AF6B-8D6AED32E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Diritto ed economia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D8ACE4-2931-4F37-84C9-7F3707492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2A77F2BA-6FF2-4D1B-91B1-0EC2C13139F1}"/>
              </a:ext>
            </a:extLst>
          </p:cNvPr>
          <p:cNvGrpSpPr/>
          <p:nvPr/>
        </p:nvGrpSpPr>
        <p:grpSpPr>
          <a:xfrm>
            <a:off x="1463171" y="1781300"/>
            <a:ext cx="1154160" cy="306360"/>
            <a:chOff x="1463171" y="1781300"/>
            <a:chExt cx="1154160" cy="306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put penna 3">
                  <a:extLst>
                    <a:ext uri="{FF2B5EF4-FFF2-40B4-BE49-F238E27FC236}">
                      <a16:creationId xmlns:a16="http://schemas.microsoft.com/office/drawing/2014/main" id="{659BD5FF-4719-4087-B637-1F805AC8DBED}"/>
                    </a:ext>
                  </a:extLst>
                </p14:cNvPr>
                <p14:cNvContentPartPr/>
                <p14:nvPr/>
              </p14:nvContentPartPr>
              <p14:xfrm>
                <a:off x="1463171" y="1781300"/>
                <a:ext cx="210960" cy="306360"/>
              </p14:xfrm>
            </p:contentPart>
          </mc:Choice>
          <mc:Fallback xmlns="">
            <p:pic>
              <p:nvPicPr>
                <p:cNvPr id="4" name="Input penna 3">
                  <a:extLst>
                    <a:ext uri="{FF2B5EF4-FFF2-40B4-BE49-F238E27FC236}">
                      <a16:creationId xmlns:a16="http://schemas.microsoft.com/office/drawing/2014/main" id="{659BD5FF-4719-4087-B637-1F805AC8DBE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54171" y="1772300"/>
                  <a:ext cx="228600" cy="32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62478D23-0259-445C-A62F-C6E176F023BD}"/>
                    </a:ext>
                  </a:extLst>
                </p14:cNvPr>
                <p14:cNvContentPartPr/>
                <p14:nvPr/>
              </p14:nvContentPartPr>
              <p14:xfrm>
                <a:off x="1508891" y="1811900"/>
                <a:ext cx="396360" cy="17784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62478D23-0259-445C-A62F-C6E176F023B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99891" y="1803260"/>
                  <a:ext cx="41400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B8B02DAB-FA30-4F2D-B09E-1A63B2B08BE9}"/>
                    </a:ext>
                  </a:extLst>
                </p14:cNvPr>
                <p14:cNvContentPartPr/>
                <p14:nvPr/>
              </p14:nvContentPartPr>
              <p14:xfrm>
                <a:off x="1939091" y="1856900"/>
                <a:ext cx="283320" cy="13932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B8B02DAB-FA30-4F2D-B09E-1A63B2B08BE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30091" y="1848260"/>
                  <a:ext cx="30096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CD73DF91-2E09-4444-B610-B840D3F99DC7}"/>
                    </a:ext>
                  </a:extLst>
                </p14:cNvPr>
                <p14:cNvContentPartPr/>
                <p14:nvPr/>
              </p14:nvContentPartPr>
              <p14:xfrm>
                <a:off x="2295851" y="1856540"/>
                <a:ext cx="321480" cy="15480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CD73DF91-2E09-4444-B610-B840D3F99DC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286851" y="1847900"/>
                  <a:ext cx="339120" cy="172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14538285-DC71-4ECF-9F62-65A18E690812}"/>
                  </a:ext>
                </a:extLst>
              </p14:cNvPr>
              <p14:cNvContentPartPr/>
              <p14:nvPr/>
            </p14:nvContentPartPr>
            <p14:xfrm>
              <a:off x="2770331" y="1922420"/>
              <a:ext cx="178200" cy="1548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14538285-DC71-4ECF-9F62-65A18E69081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61691" y="1913780"/>
                <a:ext cx="195840" cy="3312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uppo 19">
            <a:extLst>
              <a:ext uri="{FF2B5EF4-FFF2-40B4-BE49-F238E27FC236}">
                <a16:creationId xmlns:a16="http://schemas.microsoft.com/office/drawing/2014/main" id="{20F63DD6-0628-4266-ABAA-A46B86D22E79}"/>
              </a:ext>
            </a:extLst>
          </p:cNvPr>
          <p:cNvGrpSpPr/>
          <p:nvPr/>
        </p:nvGrpSpPr>
        <p:grpSpPr>
          <a:xfrm>
            <a:off x="3252731" y="1698860"/>
            <a:ext cx="897120" cy="270360"/>
            <a:chOff x="3252731" y="1698860"/>
            <a:chExt cx="897120" cy="270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3CE2B223-F859-4311-ABD0-0B07C360F01F}"/>
                    </a:ext>
                  </a:extLst>
                </p14:cNvPr>
                <p14:cNvContentPartPr/>
                <p14:nvPr/>
              </p14:nvContentPartPr>
              <p14:xfrm>
                <a:off x="3271811" y="1776980"/>
                <a:ext cx="10800" cy="19224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3CE2B223-F859-4311-ABD0-0B07C360F01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62811" y="1767980"/>
                  <a:ext cx="2844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BD9B3E9E-1633-4B6A-BC96-25E879F3C223}"/>
                    </a:ext>
                  </a:extLst>
                </p14:cNvPr>
                <p14:cNvContentPartPr/>
                <p14:nvPr/>
              </p14:nvContentPartPr>
              <p14:xfrm>
                <a:off x="3252731" y="1767620"/>
                <a:ext cx="294840" cy="19872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BD9B3E9E-1633-4B6A-BC96-25E879F3C22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243731" y="1758980"/>
                  <a:ext cx="31248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37E1077C-06C9-4325-A6B9-E64FCDE35CB4}"/>
                    </a:ext>
                  </a:extLst>
                </p14:cNvPr>
                <p14:cNvContentPartPr/>
                <p14:nvPr/>
              </p14:nvContentPartPr>
              <p14:xfrm>
                <a:off x="3487451" y="1698860"/>
                <a:ext cx="360" cy="396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37E1077C-06C9-4325-A6B9-E64FCDE35CB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478811" y="1690220"/>
                  <a:ext cx="180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4EC490F5-A7E7-4A6B-AD83-049FFB552782}"/>
                    </a:ext>
                  </a:extLst>
                </p14:cNvPr>
                <p14:cNvContentPartPr/>
                <p14:nvPr/>
              </p14:nvContentPartPr>
              <p14:xfrm>
                <a:off x="3600491" y="1836020"/>
                <a:ext cx="174240" cy="10980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4EC490F5-A7E7-4A6B-AD83-049FFB55278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591491" y="1827380"/>
                  <a:ext cx="191880" cy="12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61B5527C-3BAE-4F41-A5E0-6BF8096F67B1}"/>
                    </a:ext>
                  </a:extLst>
                </p14:cNvPr>
                <p14:cNvContentPartPr/>
                <p14:nvPr/>
              </p14:nvContentPartPr>
              <p14:xfrm>
                <a:off x="3719651" y="1716140"/>
                <a:ext cx="1800" cy="504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61B5527C-3BAE-4F41-A5E0-6BF8096F67B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11011" y="1707140"/>
                  <a:ext cx="1944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1C9233D8-3640-4C51-9C58-19E469665E57}"/>
                    </a:ext>
                  </a:extLst>
                </p14:cNvPr>
                <p14:cNvContentPartPr/>
                <p14:nvPr/>
              </p14:nvContentPartPr>
              <p14:xfrm>
                <a:off x="3839171" y="1748900"/>
                <a:ext cx="172800" cy="21672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1C9233D8-3640-4C51-9C58-19E469665E5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830171" y="1739900"/>
                  <a:ext cx="190440" cy="23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858604B5-F5EA-44B5-906B-5D9713CDCAAF}"/>
                    </a:ext>
                  </a:extLst>
                </p14:cNvPr>
                <p14:cNvContentPartPr/>
                <p14:nvPr/>
              </p14:nvContentPartPr>
              <p14:xfrm>
                <a:off x="3841691" y="1805420"/>
                <a:ext cx="308160" cy="10764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858604B5-F5EA-44B5-906B-5D9713CDCAA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832691" y="1796420"/>
                  <a:ext cx="325800" cy="12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342B5F4B-EFD8-445E-9CAA-FEEA76AA6205}"/>
              </a:ext>
            </a:extLst>
          </p:cNvPr>
          <p:cNvGrpSpPr/>
          <p:nvPr/>
        </p:nvGrpSpPr>
        <p:grpSpPr>
          <a:xfrm>
            <a:off x="4385651" y="1657820"/>
            <a:ext cx="2120400" cy="286200"/>
            <a:chOff x="4385651" y="1657820"/>
            <a:chExt cx="2120400" cy="28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BBCFBED0-6D54-4BCD-804E-33CC67D18DD1}"/>
                    </a:ext>
                  </a:extLst>
                </p14:cNvPr>
                <p14:cNvContentPartPr/>
                <p14:nvPr/>
              </p14:nvContentPartPr>
              <p14:xfrm>
                <a:off x="4385651" y="1719380"/>
                <a:ext cx="498240" cy="22464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BBCFBED0-6D54-4BCD-804E-33CC67D18DD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376651" y="1710740"/>
                  <a:ext cx="515880" cy="24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46441BE1-0C73-4784-AEEF-392334953008}"/>
                    </a:ext>
                  </a:extLst>
                </p14:cNvPr>
                <p14:cNvContentPartPr/>
                <p14:nvPr/>
              </p14:nvContentPartPr>
              <p14:xfrm>
                <a:off x="4996571" y="1657820"/>
                <a:ext cx="360" cy="8604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46441BE1-0C73-4784-AEEF-392334953008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987571" y="1649180"/>
                  <a:ext cx="1800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26B83806-F572-4228-BAC7-56EEF427A44A}"/>
                    </a:ext>
                  </a:extLst>
                </p14:cNvPr>
                <p14:cNvContentPartPr/>
                <p14:nvPr/>
              </p14:nvContentPartPr>
              <p14:xfrm>
                <a:off x="5045171" y="1692020"/>
                <a:ext cx="162360" cy="24516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26B83806-F572-4228-BAC7-56EEF427A44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036531" y="1683380"/>
                  <a:ext cx="180000" cy="26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B3BFB3E0-37C9-4EC9-A361-367A96727F54}"/>
                    </a:ext>
                  </a:extLst>
                </p14:cNvPr>
                <p14:cNvContentPartPr/>
                <p14:nvPr/>
              </p14:nvContentPartPr>
              <p14:xfrm>
                <a:off x="5055971" y="1773380"/>
                <a:ext cx="469080" cy="11808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B3BFB3E0-37C9-4EC9-A361-367A96727F54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046971" y="1764380"/>
                  <a:ext cx="48672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CE7698EE-531D-463C-BE59-DA99B95047B0}"/>
                    </a:ext>
                  </a:extLst>
                </p14:cNvPr>
                <p14:cNvContentPartPr/>
                <p14:nvPr/>
              </p14:nvContentPartPr>
              <p14:xfrm>
                <a:off x="5541971" y="1686260"/>
                <a:ext cx="202320" cy="18684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CE7698EE-531D-463C-BE59-DA99B95047B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532971" y="1677620"/>
                  <a:ext cx="21996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907318A4-0A84-4916-90EE-10D108EC556D}"/>
                    </a:ext>
                  </a:extLst>
                </p14:cNvPr>
                <p14:cNvContentPartPr/>
                <p14:nvPr/>
              </p14:nvContentPartPr>
              <p14:xfrm>
                <a:off x="5752931" y="1716140"/>
                <a:ext cx="1800" cy="612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907318A4-0A84-4916-90EE-10D108EC556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744291" y="1707140"/>
                  <a:ext cx="1944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2267C0D0-0B0D-4F0B-A307-EB43F912D8D5}"/>
                    </a:ext>
                  </a:extLst>
                </p14:cNvPr>
                <p14:cNvContentPartPr/>
                <p14:nvPr/>
              </p14:nvContentPartPr>
              <p14:xfrm>
                <a:off x="5823851" y="1776620"/>
                <a:ext cx="371160" cy="13032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2267C0D0-0B0D-4F0B-A307-EB43F912D8D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814851" y="1767980"/>
                  <a:ext cx="38880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D74C9627-DD4F-4C68-A3C7-ECFB5FC3EB52}"/>
                    </a:ext>
                  </a:extLst>
                </p14:cNvPr>
                <p14:cNvContentPartPr/>
                <p14:nvPr/>
              </p14:nvContentPartPr>
              <p14:xfrm>
                <a:off x="6209771" y="1700300"/>
                <a:ext cx="41040" cy="15444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D74C9627-DD4F-4C68-A3C7-ECFB5FC3EB5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201131" y="1691300"/>
                  <a:ext cx="5868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C714F479-9879-4719-9631-8E7E9E7112D1}"/>
                    </a:ext>
                  </a:extLst>
                </p14:cNvPr>
                <p14:cNvContentPartPr/>
                <p14:nvPr/>
              </p14:nvContentPartPr>
              <p14:xfrm>
                <a:off x="6213731" y="1762940"/>
                <a:ext cx="81720" cy="151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C714F479-9879-4719-9631-8E7E9E7112D1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204731" y="1754300"/>
                  <a:ext cx="9936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47212F0E-9917-449E-832B-F2450853D60E}"/>
                    </a:ext>
                  </a:extLst>
                </p14:cNvPr>
                <p14:cNvContentPartPr/>
                <p14:nvPr/>
              </p14:nvContentPartPr>
              <p14:xfrm>
                <a:off x="6344411" y="1739180"/>
                <a:ext cx="161640" cy="15408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47212F0E-9917-449E-832B-F2450853D60E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335411" y="1730540"/>
                  <a:ext cx="179280" cy="171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3CCBFEBF-9DFD-4CE3-B72B-5666D4DBCF4D}"/>
              </a:ext>
            </a:extLst>
          </p:cNvPr>
          <p:cNvGrpSpPr/>
          <p:nvPr/>
        </p:nvGrpSpPr>
        <p:grpSpPr>
          <a:xfrm>
            <a:off x="1454891" y="2327060"/>
            <a:ext cx="1578600" cy="359280"/>
            <a:chOff x="1454891" y="2327060"/>
            <a:chExt cx="1578600" cy="35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4BBCCB72-5243-4CF0-AC16-32581738CB48}"/>
                    </a:ext>
                  </a:extLst>
                </p14:cNvPr>
                <p14:cNvContentPartPr/>
                <p14:nvPr/>
              </p14:nvContentPartPr>
              <p14:xfrm>
                <a:off x="1454891" y="2418500"/>
                <a:ext cx="91080" cy="17820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4BBCCB72-5243-4CF0-AC16-32581738CB48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445891" y="2409860"/>
                  <a:ext cx="10872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47D3A131-A124-45BB-BB24-11522103C9E0}"/>
                    </a:ext>
                  </a:extLst>
                </p14:cNvPr>
                <p14:cNvContentPartPr/>
                <p14:nvPr/>
              </p14:nvContentPartPr>
              <p14:xfrm>
                <a:off x="1488371" y="2394740"/>
                <a:ext cx="106920" cy="3240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47D3A131-A124-45BB-BB24-11522103C9E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479731" y="2385740"/>
                  <a:ext cx="1245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E16B7A02-C583-44E3-A48A-8FB92F89F794}"/>
                    </a:ext>
                  </a:extLst>
                </p14:cNvPr>
                <p14:cNvContentPartPr/>
                <p14:nvPr/>
              </p14:nvContentPartPr>
              <p14:xfrm>
                <a:off x="1813451" y="2465300"/>
                <a:ext cx="5400" cy="221040"/>
              </p14:xfrm>
            </p:contentPart>
          </mc:Choice>
          <mc:Fallback xmlns=""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E16B7A02-C583-44E3-A48A-8FB92F89F794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804451" y="2456660"/>
                  <a:ext cx="23040" cy="23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4" name="Input penna 33">
                  <a:extLst>
                    <a:ext uri="{FF2B5EF4-FFF2-40B4-BE49-F238E27FC236}">
                      <a16:creationId xmlns:a16="http://schemas.microsoft.com/office/drawing/2014/main" id="{A0428509-12DF-471F-BDCA-C9848697562E}"/>
                    </a:ext>
                  </a:extLst>
                </p14:cNvPr>
                <p14:cNvContentPartPr/>
                <p14:nvPr/>
              </p14:nvContentPartPr>
              <p14:xfrm>
                <a:off x="1823531" y="2464940"/>
                <a:ext cx="76320" cy="86400"/>
              </p14:xfrm>
            </p:contentPart>
          </mc:Choice>
          <mc:Fallback xmlns="">
            <p:pic>
              <p:nvPicPr>
                <p:cNvPr id="34" name="Input penna 33">
                  <a:extLst>
                    <a:ext uri="{FF2B5EF4-FFF2-40B4-BE49-F238E27FC236}">
                      <a16:creationId xmlns:a16="http://schemas.microsoft.com/office/drawing/2014/main" id="{A0428509-12DF-471F-BDCA-C9848697562E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814531" y="2456300"/>
                  <a:ext cx="9396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77CF5609-C328-4387-9E15-94277E96C08D}"/>
                    </a:ext>
                  </a:extLst>
                </p14:cNvPr>
                <p14:cNvContentPartPr/>
                <p14:nvPr/>
              </p14:nvContentPartPr>
              <p14:xfrm>
                <a:off x="1941611" y="2461340"/>
                <a:ext cx="235440" cy="12132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77CF5609-C328-4387-9E15-94277E96C08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932611" y="2452700"/>
                  <a:ext cx="25308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7" name="Input penna 36">
                  <a:extLst>
                    <a:ext uri="{FF2B5EF4-FFF2-40B4-BE49-F238E27FC236}">
                      <a16:creationId xmlns:a16="http://schemas.microsoft.com/office/drawing/2014/main" id="{66B79696-DE79-429E-806D-0C1F1CCE1E47}"/>
                    </a:ext>
                  </a:extLst>
                </p14:cNvPr>
                <p14:cNvContentPartPr/>
                <p14:nvPr/>
              </p14:nvContentPartPr>
              <p14:xfrm>
                <a:off x="2258771" y="2327060"/>
                <a:ext cx="369720" cy="204840"/>
              </p14:xfrm>
            </p:contentPart>
          </mc:Choice>
          <mc:Fallback xmlns="">
            <p:pic>
              <p:nvPicPr>
                <p:cNvPr id="37" name="Input penna 36">
                  <a:extLst>
                    <a:ext uri="{FF2B5EF4-FFF2-40B4-BE49-F238E27FC236}">
                      <a16:creationId xmlns:a16="http://schemas.microsoft.com/office/drawing/2014/main" id="{66B79696-DE79-429E-806D-0C1F1CCE1E47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249771" y="2318420"/>
                  <a:ext cx="387360" cy="22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8" name="Input penna 37">
                  <a:extLst>
                    <a:ext uri="{FF2B5EF4-FFF2-40B4-BE49-F238E27FC236}">
                      <a16:creationId xmlns:a16="http://schemas.microsoft.com/office/drawing/2014/main" id="{9D086AD6-ADBA-4D19-8720-E9548A26AE46}"/>
                    </a:ext>
                  </a:extLst>
                </p14:cNvPr>
                <p14:cNvContentPartPr/>
                <p14:nvPr/>
              </p14:nvContentPartPr>
              <p14:xfrm>
                <a:off x="2671331" y="2399060"/>
                <a:ext cx="362160" cy="106920"/>
              </p14:xfrm>
            </p:contentPart>
          </mc:Choice>
          <mc:Fallback xmlns="">
            <p:pic>
              <p:nvPicPr>
                <p:cNvPr id="38" name="Input penna 37">
                  <a:extLst>
                    <a:ext uri="{FF2B5EF4-FFF2-40B4-BE49-F238E27FC236}">
                      <a16:creationId xmlns:a16="http://schemas.microsoft.com/office/drawing/2014/main" id="{9D086AD6-ADBA-4D19-8720-E9548A26AE4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662691" y="2390420"/>
                  <a:ext cx="37980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1E4AEED1-D050-4EE7-8FA3-FAB81AE525B2}"/>
                    </a:ext>
                  </a:extLst>
                </p14:cNvPr>
                <p14:cNvContentPartPr/>
                <p14:nvPr/>
              </p14:nvContentPartPr>
              <p14:xfrm>
                <a:off x="2968331" y="2346500"/>
                <a:ext cx="9360" cy="36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1E4AEED1-D050-4EE7-8FA3-FAB81AE525B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2959691" y="2337860"/>
                  <a:ext cx="27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98C42B37-4D2D-406E-9160-1D415B755B56}"/>
              </a:ext>
            </a:extLst>
          </p:cNvPr>
          <p:cNvGrpSpPr/>
          <p:nvPr/>
        </p:nvGrpSpPr>
        <p:grpSpPr>
          <a:xfrm>
            <a:off x="3276851" y="2319140"/>
            <a:ext cx="407880" cy="281520"/>
            <a:chOff x="3276851" y="2319140"/>
            <a:chExt cx="407880" cy="281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D6769947-5971-403A-ACE9-25A126DD5078}"/>
                    </a:ext>
                  </a:extLst>
                </p14:cNvPr>
                <p14:cNvContentPartPr/>
                <p14:nvPr/>
              </p14:nvContentPartPr>
              <p14:xfrm>
                <a:off x="3276851" y="2387180"/>
                <a:ext cx="145080" cy="21348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D6769947-5971-403A-ACE9-25A126DD5078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268211" y="2378180"/>
                  <a:ext cx="16272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1" name="Input penna 40">
                  <a:extLst>
                    <a:ext uri="{FF2B5EF4-FFF2-40B4-BE49-F238E27FC236}">
                      <a16:creationId xmlns:a16="http://schemas.microsoft.com/office/drawing/2014/main" id="{371258F9-3CB5-45AF-9DDD-F79C7BDC0B1D}"/>
                    </a:ext>
                  </a:extLst>
                </p14:cNvPr>
                <p14:cNvContentPartPr/>
                <p14:nvPr/>
              </p14:nvContentPartPr>
              <p14:xfrm>
                <a:off x="3462251" y="2354780"/>
                <a:ext cx="222480" cy="135720"/>
              </p14:xfrm>
            </p:contentPart>
          </mc:Choice>
          <mc:Fallback xmlns="">
            <p:pic>
              <p:nvPicPr>
                <p:cNvPr id="41" name="Input penna 40">
                  <a:extLst>
                    <a:ext uri="{FF2B5EF4-FFF2-40B4-BE49-F238E27FC236}">
                      <a16:creationId xmlns:a16="http://schemas.microsoft.com/office/drawing/2014/main" id="{371258F9-3CB5-45AF-9DDD-F79C7BDC0B1D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453251" y="2345780"/>
                  <a:ext cx="24012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2" name="Input penna 41">
                  <a:extLst>
                    <a:ext uri="{FF2B5EF4-FFF2-40B4-BE49-F238E27FC236}">
                      <a16:creationId xmlns:a16="http://schemas.microsoft.com/office/drawing/2014/main" id="{D76D3885-9098-4530-992B-FEE0372DB19E}"/>
                    </a:ext>
                  </a:extLst>
                </p14:cNvPr>
                <p14:cNvContentPartPr/>
                <p14:nvPr/>
              </p14:nvContentPartPr>
              <p14:xfrm>
                <a:off x="3647291" y="2319140"/>
                <a:ext cx="10440" cy="360"/>
              </p14:xfrm>
            </p:contentPart>
          </mc:Choice>
          <mc:Fallback xmlns="">
            <p:pic>
              <p:nvPicPr>
                <p:cNvPr id="42" name="Input penna 41">
                  <a:extLst>
                    <a:ext uri="{FF2B5EF4-FFF2-40B4-BE49-F238E27FC236}">
                      <a16:creationId xmlns:a16="http://schemas.microsoft.com/office/drawing/2014/main" id="{D76D3885-9098-4530-992B-FEE0372DB19E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638651" y="2310500"/>
                  <a:ext cx="2808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9E4900CD-FE30-4F62-A624-4654640B135A}"/>
              </a:ext>
            </a:extLst>
          </p:cNvPr>
          <p:cNvGrpSpPr/>
          <p:nvPr/>
        </p:nvGrpSpPr>
        <p:grpSpPr>
          <a:xfrm>
            <a:off x="3926291" y="2365940"/>
            <a:ext cx="1154520" cy="157680"/>
            <a:chOff x="3926291" y="2365940"/>
            <a:chExt cx="1154520" cy="157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3" name="Input penna 42">
                  <a:extLst>
                    <a:ext uri="{FF2B5EF4-FFF2-40B4-BE49-F238E27FC236}">
                      <a16:creationId xmlns:a16="http://schemas.microsoft.com/office/drawing/2014/main" id="{54DB9683-E267-4E39-A263-DF696FDA755B}"/>
                    </a:ext>
                  </a:extLst>
                </p14:cNvPr>
                <p14:cNvContentPartPr/>
                <p14:nvPr/>
              </p14:nvContentPartPr>
              <p14:xfrm>
                <a:off x="3926291" y="2370620"/>
                <a:ext cx="192240" cy="111960"/>
              </p14:xfrm>
            </p:contentPart>
          </mc:Choice>
          <mc:Fallback xmlns="">
            <p:pic>
              <p:nvPicPr>
                <p:cNvPr id="43" name="Input penna 42">
                  <a:extLst>
                    <a:ext uri="{FF2B5EF4-FFF2-40B4-BE49-F238E27FC236}">
                      <a16:creationId xmlns:a16="http://schemas.microsoft.com/office/drawing/2014/main" id="{54DB9683-E267-4E39-A263-DF696FDA755B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917291" y="2361620"/>
                  <a:ext cx="20988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3B193416-4475-4323-AEDB-CB58EF0F6FDF}"/>
                    </a:ext>
                  </a:extLst>
                </p14:cNvPr>
                <p14:cNvContentPartPr/>
                <p14:nvPr/>
              </p14:nvContentPartPr>
              <p14:xfrm>
                <a:off x="4115651" y="2376020"/>
                <a:ext cx="242280" cy="14760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3B193416-4475-4323-AEDB-CB58EF0F6FD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106651" y="2367380"/>
                  <a:ext cx="25992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93972A41-8B2D-4D4D-B935-E080009396AC}"/>
                    </a:ext>
                  </a:extLst>
                </p14:cNvPr>
                <p14:cNvContentPartPr/>
                <p14:nvPr/>
              </p14:nvContentPartPr>
              <p14:xfrm>
                <a:off x="4456931" y="2383940"/>
                <a:ext cx="235080" cy="13896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93972A41-8B2D-4D4D-B935-E080009396A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447931" y="2375300"/>
                  <a:ext cx="25272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6" name="Input penna 45">
                  <a:extLst>
                    <a:ext uri="{FF2B5EF4-FFF2-40B4-BE49-F238E27FC236}">
                      <a16:creationId xmlns:a16="http://schemas.microsoft.com/office/drawing/2014/main" id="{D7FAA815-CE78-4005-9050-8E2A76CF0907}"/>
                    </a:ext>
                  </a:extLst>
                </p14:cNvPr>
                <p14:cNvContentPartPr/>
                <p14:nvPr/>
              </p14:nvContentPartPr>
              <p14:xfrm>
                <a:off x="4784531" y="2365940"/>
                <a:ext cx="296280" cy="117000"/>
              </p14:xfrm>
            </p:contentPart>
          </mc:Choice>
          <mc:Fallback xmlns="">
            <p:pic>
              <p:nvPicPr>
                <p:cNvPr id="46" name="Input penna 45">
                  <a:extLst>
                    <a:ext uri="{FF2B5EF4-FFF2-40B4-BE49-F238E27FC236}">
                      <a16:creationId xmlns:a16="http://schemas.microsoft.com/office/drawing/2014/main" id="{D7FAA815-CE78-4005-9050-8E2A76CF0907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4775891" y="2357300"/>
                  <a:ext cx="31392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6" name="Gruppo 55">
            <a:extLst>
              <a:ext uri="{FF2B5EF4-FFF2-40B4-BE49-F238E27FC236}">
                <a16:creationId xmlns:a16="http://schemas.microsoft.com/office/drawing/2014/main" id="{82764AD9-1C30-412D-A470-27483008C6BB}"/>
              </a:ext>
            </a:extLst>
          </p:cNvPr>
          <p:cNvGrpSpPr/>
          <p:nvPr/>
        </p:nvGrpSpPr>
        <p:grpSpPr>
          <a:xfrm>
            <a:off x="5345411" y="2199260"/>
            <a:ext cx="1358640" cy="289080"/>
            <a:chOff x="5345411" y="2199260"/>
            <a:chExt cx="1358640" cy="289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3E2D77C0-AE7E-4CCD-8B43-7B32119C4855}"/>
                    </a:ext>
                  </a:extLst>
                </p14:cNvPr>
                <p14:cNvContentPartPr/>
                <p14:nvPr/>
              </p14:nvContentPartPr>
              <p14:xfrm>
                <a:off x="5345411" y="2271260"/>
                <a:ext cx="183240" cy="21708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3E2D77C0-AE7E-4CCD-8B43-7B32119C4855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336771" y="2262260"/>
                  <a:ext cx="20088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1" name="Input penna 50">
                  <a:extLst>
                    <a:ext uri="{FF2B5EF4-FFF2-40B4-BE49-F238E27FC236}">
                      <a16:creationId xmlns:a16="http://schemas.microsoft.com/office/drawing/2014/main" id="{51EBD363-D01C-4377-AEE5-5F8C6AE88D41}"/>
                    </a:ext>
                  </a:extLst>
                </p14:cNvPr>
                <p14:cNvContentPartPr/>
                <p14:nvPr/>
              </p14:nvContentPartPr>
              <p14:xfrm>
                <a:off x="5539811" y="2257940"/>
                <a:ext cx="424440" cy="227160"/>
              </p14:xfrm>
            </p:contentPart>
          </mc:Choice>
          <mc:Fallback xmlns="">
            <p:pic>
              <p:nvPicPr>
                <p:cNvPr id="51" name="Input penna 50">
                  <a:extLst>
                    <a:ext uri="{FF2B5EF4-FFF2-40B4-BE49-F238E27FC236}">
                      <a16:creationId xmlns:a16="http://schemas.microsoft.com/office/drawing/2014/main" id="{51EBD363-D01C-4377-AEE5-5F8C6AE88D41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530811" y="2249300"/>
                  <a:ext cx="44208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6CBC8B75-B74B-4D25-8AE4-C51903AEF64B}"/>
                    </a:ext>
                  </a:extLst>
                </p14:cNvPr>
                <p14:cNvContentPartPr/>
                <p14:nvPr/>
              </p14:nvContentPartPr>
              <p14:xfrm>
                <a:off x="6121931" y="2199260"/>
                <a:ext cx="14760" cy="27180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6CBC8B75-B74B-4D25-8AE4-C51903AEF64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113291" y="2190620"/>
                  <a:ext cx="3240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3" name="Input penna 52">
                  <a:extLst>
                    <a:ext uri="{FF2B5EF4-FFF2-40B4-BE49-F238E27FC236}">
                      <a16:creationId xmlns:a16="http://schemas.microsoft.com/office/drawing/2014/main" id="{C8C6E2D3-F3DB-4B28-99EB-5CC850A5E63E}"/>
                    </a:ext>
                  </a:extLst>
                </p14:cNvPr>
                <p14:cNvContentPartPr/>
                <p14:nvPr/>
              </p14:nvContentPartPr>
              <p14:xfrm>
                <a:off x="6075491" y="2266220"/>
                <a:ext cx="334080" cy="137520"/>
              </p14:xfrm>
            </p:contentPart>
          </mc:Choice>
          <mc:Fallback xmlns="">
            <p:pic>
              <p:nvPicPr>
                <p:cNvPr id="53" name="Input penna 52">
                  <a:extLst>
                    <a:ext uri="{FF2B5EF4-FFF2-40B4-BE49-F238E27FC236}">
                      <a16:creationId xmlns:a16="http://schemas.microsoft.com/office/drawing/2014/main" id="{C8C6E2D3-F3DB-4B28-99EB-5CC850A5E63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066491" y="2257580"/>
                  <a:ext cx="351720" cy="15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4" name="Input penna 53">
                  <a:extLst>
                    <a:ext uri="{FF2B5EF4-FFF2-40B4-BE49-F238E27FC236}">
                      <a16:creationId xmlns:a16="http://schemas.microsoft.com/office/drawing/2014/main" id="{9F2E7891-D909-4288-AD23-AC4E41DC80A2}"/>
                    </a:ext>
                  </a:extLst>
                </p14:cNvPr>
                <p14:cNvContentPartPr/>
                <p14:nvPr/>
              </p14:nvContentPartPr>
              <p14:xfrm>
                <a:off x="6429371" y="2200340"/>
                <a:ext cx="131400" cy="231120"/>
              </p14:xfrm>
            </p:contentPart>
          </mc:Choice>
          <mc:Fallback xmlns="">
            <p:pic>
              <p:nvPicPr>
                <p:cNvPr id="54" name="Input penna 53">
                  <a:extLst>
                    <a:ext uri="{FF2B5EF4-FFF2-40B4-BE49-F238E27FC236}">
                      <a16:creationId xmlns:a16="http://schemas.microsoft.com/office/drawing/2014/main" id="{9F2E7891-D909-4288-AD23-AC4E41DC80A2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420371" y="2191700"/>
                  <a:ext cx="14904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5" name="Input penna 54">
                  <a:extLst>
                    <a:ext uri="{FF2B5EF4-FFF2-40B4-BE49-F238E27FC236}">
                      <a16:creationId xmlns:a16="http://schemas.microsoft.com/office/drawing/2014/main" id="{2AF71D42-342B-4374-A561-2C6EC635FF0F}"/>
                    </a:ext>
                  </a:extLst>
                </p14:cNvPr>
                <p14:cNvContentPartPr/>
                <p14:nvPr/>
              </p14:nvContentPartPr>
              <p14:xfrm>
                <a:off x="6426851" y="2249660"/>
                <a:ext cx="277200" cy="97920"/>
              </p14:xfrm>
            </p:contentPart>
          </mc:Choice>
          <mc:Fallback xmlns="">
            <p:pic>
              <p:nvPicPr>
                <p:cNvPr id="55" name="Input penna 54">
                  <a:extLst>
                    <a:ext uri="{FF2B5EF4-FFF2-40B4-BE49-F238E27FC236}">
                      <a16:creationId xmlns:a16="http://schemas.microsoft.com/office/drawing/2014/main" id="{2AF71D42-342B-4374-A561-2C6EC635FF0F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417851" y="2241020"/>
                  <a:ext cx="294840" cy="115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749C7EB4-D1A6-4C0D-BC65-C496A71BBC05}"/>
              </a:ext>
            </a:extLst>
          </p:cNvPr>
          <p:cNvGrpSpPr/>
          <p:nvPr/>
        </p:nvGrpSpPr>
        <p:grpSpPr>
          <a:xfrm>
            <a:off x="1560731" y="2830700"/>
            <a:ext cx="376200" cy="226800"/>
            <a:chOff x="1560731" y="2830700"/>
            <a:chExt cx="376200" cy="22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7" name="Input penna 56">
                  <a:extLst>
                    <a:ext uri="{FF2B5EF4-FFF2-40B4-BE49-F238E27FC236}">
                      <a16:creationId xmlns:a16="http://schemas.microsoft.com/office/drawing/2014/main" id="{4DED5AA8-5533-4991-BD13-1346B961D9B1}"/>
                    </a:ext>
                  </a:extLst>
                </p14:cNvPr>
                <p14:cNvContentPartPr/>
                <p14:nvPr/>
              </p14:nvContentPartPr>
              <p14:xfrm>
                <a:off x="1560731" y="2919980"/>
                <a:ext cx="99360" cy="132840"/>
              </p14:xfrm>
            </p:contentPart>
          </mc:Choice>
          <mc:Fallback xmlns="">
            <p:pic>
              <p:nvPicPr>
                <p:cNvPr id="57" name="Input penna 56">
                  <a:extLst>
                    <a:ext uri="{FF2B5EF4-FFF2-40B4-BE49-F238E27FC236}">
                      <a16:creationId xmlns:a16="http://schemas.microsoft.com/office/drawing/2014/main" id="{4DED5AA8-5533-4991-BD13-1346B961D9B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552091" y="2911340"/>
                  <a:ext cx="11700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8" name="Input penna 57">
                  <a:extLst>
                    <a:ext uri="{FF2B5EF4-FFF2-40B4-BE49-F238E27FC236}">
                      <a16:creationId xmlns:a16="http://schemas.microsoft.com/office/drawing/2014/main" id="{5DA87F92-2631-444E-91A1-F4E48E97F6C7}"/>
                    </a:ext>
                  </a:extLst>
                </p14:cNvPr>
                <p14:cNvContentPartPr/>
                <p14:nvPr/>
              </p14:nvContentPartPr>
              <p14:xfrm>
                <a:off x="1651811" y="2830700"/>
                <a:ext cx="285120" cy="226800"/>
              </p14:xfrm>
            </p:contentPart>
          </mc:Choice>
          <mc:Fallback xmlns="">
            <p:pic>
              <p:nvPicPr>
                <p:cNvPr id="58" name="Input penna 57">
                  <a:extLst>
                    <a:ext uri="{FF2B5EF4-FFF2-40B4-BE49-F238E27FC236}">
                      <a16:creationId xmlns:a16="http://schemas.microsoft.com/office/drawing/2014/main" id="{5DA87F92-2631-444E-91A1-F4E48E97F6C7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642811" y="2822060"/>
                  <a:ext cx="302760" cy="244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8" name="Gruppo 77">
            <a:extLst>
              <a:ext uri="{FF2B5EF4-FFF2-40B4-BE49-F238E27FC236}">
                <a16:creationId xmlns:a16="http://schemas.microsoft.com/office/drawing/2014/main" id="{2FF7C029-C236-441D-B0AF-F2D27F5D8558}"/>
              </a:ext>
            </a:extLst>
          </p:cNvPr>
          <p:cNvGrpSpPr/>
          <p:nvPr/>
        </p:nvGrpSpPr>
        <p:grpSpPr>
          <a:xfrm>
            <a:off x="2158691" y="2775980"/>
            <a:ext cx="1385280" cy="405360"/>
            <a:chOff x="2158691" y="2775980"/>
            <a:chExt cx="1385280" cy="405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0" name="Input penna 59">
                  <a:extLst>
                    <a:ext uri="{FF2B5EF4-FFF2-40B4-BE49-F238E27FC236}">
                      <a16:creationId xmlns:a16="http://schemas.microsoft.com/office/drawing/2014/main" id="{0EFE75A8-2E35-4E5D-9143-389FD979A4A9}"/>
                    </a:ext>
                  </a:extLst>
                </p14:cNvPr>
                <p14:cNvContentPartPr/>
                <p14:nvPr/>
              </p14:nvContentPartPr>
              <p14:xfrm>
                <a:off x="2178851" y="2917820"/>
                <a:ext cx="18000" cy="263520"/>
              </p14:xfrm>
            </p:contentPart>
          </mc:Choice>
          <mc:Fallback xmlns="">
            <p:pic>
              <p:nvPicPr>
                <p:cNvPr id="60" name="Input penna 59">
                  <a:extLst>
                    <a:ext uri="{FF2B5EF4-FFF2-40B4-BE49-F238E27FC236}">
                      <a16:creationId xmlns:a16="http://schemas.microsoft.com/office/drawing/2014/main" id="{0EFE75A8-2E35-4E5D-9143-389FD979A4A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2170211" y="2908820"/>
                  <a:ext cx="35640" cy="28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1" name="Input penna 60">
                  <a:extLst>
                    <a:ext uri="{FF2B5EF4-FFF2-40B4-BE49-F238E27FC236}">
                      <a16:creationId xmlns:a16="http://schemas.microsoft.com/office/drawing/2014/main" id="{FF5EE75D-BD81-4716-A775-C7763482C7BD}"/>
                    </a:ext>
                  </a:extLst>
                </p14:cNvPr>
                <p14:cNvContentPartPr/>
                <p14:nvPr/>
              </p14:nvContentPartPr>
              <p14:xfrm>
                <a:off x="2158691" y="2924660"/>
                <a:ext cx="98640" cy="75960"/>
              </p14:xfrm>
            </p:contentPart>
          </mc:Choice>
          <mc:Fallback xmlns="">
            <p:pic>
              <p:nvPicPr>
                <p:cNvPr id="61" name="Input penna 60">
                  <a:extLst>
                    <a:ext uri="{FF2B5EF4-FFF2-40B4-BE49-F238E27FC236}">
                      <a16:creationId xmlns:a16="http://schemas.microsoft.com/office/drawing/2014/main" id="{FF5EE75D-BD81-4716-A775-C7763482C7BD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149691" y="2915660"/>
                  <a:ext cx="11628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2" name="Input penna 61">
                  <a:extLst>
                    <a:ext uri="{FF2B5EF4-FFF2-40B4-BE49-F238E27FC236}">
                      <a16:creationId xmlns:a16="http://schemas.microsoft.com/office/drawing/2014/main" id="{B11C3BA5-16EE-4EC1-B9D7-92CC5DCE7EB5}"/>
                    </a:ext>
                  </a:extLst>
                </p14:cNvPr>
                <p14:cNvContentPartPr/>
                <p14:nvPr/>
              </p14:nvContentPartPr>
              <p14:xfrm>
                <a:off x="2263811" y="2901620"/>
                <a:ext cx="228960" cy="130320"/>
              </p14:xfrm>
            </p:contentPart>
          </mc:Choice>
          <mc:Fallback xmlns="">
            <p:pic>
              <p:nvPicPr>
                <p:cNvPr id="62" name="Input penna 61">
                  <a:extLst>
                    <a:ext uri="{FF2B5EF4-FFF2-40B4-BE49-F238E27FC236}">
                      <a16:creationId xmlns:a16="http://schemas.microsoft.com/office/drawing/2014/main" id="{B11C3BA5-16EE-4EC1-B9D7-92CC5DCE7EB5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255171" y="2892980"/>
                  <a:ext cx="24660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3" name="Input penna 62">
                  <a:extLst>
                    <a:ext uri="{FF2B5EF4-FFF2-40B4-BE49-F238E27FC236}">
                      <a16:creationId xmlns:a16="http://schemas.microsoft.com/office/drawing/2014/main" id="{DA245D0A-EB58-47E2-8445-17CF6E565F5F}"/>
                    </a:ext>
                  </a:extLst>
                </p14:cNvPr>
                <p14:cNvContentPartPr/>
                <p14:nvPr/>
              </p14:nvContentPartPr>
              <p14:xfrm>
                <a:off x="2703011" y="2928980"/>
                <a:ext cx="60120" cy="80280"/>
              </p14:xfrm>
            </p:contentPart>
          </mc:Choice>
          <mc:Fallback xmlns="">
            <p:pic>
              <p:nvPicPr>
                <p:cNvPr id="63" name="Input penna 62">
                  <a:extLst>
                    <a:ext uri="{FF2B5EF4-FFF2-40B4-BE49-F238E27FC236}">
                      <a16:creationId xmlns:a16="http://schemas.microsoft.com/office/drawing/2014/main" id="{DA245D0A-EB58-47E2-8445-17CF6E565F5F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94371" y="2920340"/>
                  <a:ext cx="7776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4" name="Input penna 63">
                  <a:extLst>
                    <a:ext uri="{FF2B5EF4-FFF2-40B4-BE49-F238E27FC236}">
                      <a16:creationId xmlns:a16="http://schemas.microsoft.com/office/drawing/2014/main" id="{12C15568-E8D5-448D-957F-A2B802D02175}"/>
                    </a:ext>
                  </a:extLst>
                </p14:cNvPr>
                <p14:cNvContentPartPr/>
                <p14:nvPr/>
              </p14:nvContentPartPr>
              <p14:xfrm>
                <a:off x="2697971" y="2811620"/>
                <a:ext cx="2880" cy="11880"/>
              </p14:xfrm>
            </p:contentPart>
          </mc:Choice>
          <mc:Fallback xmlns="">
            <p:pic>
              <p:nvPicPr>
                <p:cNvPr id="64" name="Input penna 63">
                  <a:extLst>
                    <a:ext uri="{FF2B5EF4-FFF2-40B4-BE49-F238E27FC236}">
                      <a16:creationId xmlns:a16="http://schemas.microsoft.com/office/drawing/2014/main" id="{12C15568-E8D5-448D-957F-A2B802D02175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689331" y="2802620"/>
                  <a:ext cx="2052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5" name="Input penna 64">
                  <a:extLst>
                    <a:ext uri="{FF2B5EF4-FFF2-40B4-BE49-F238E27FC236}">
                      <a16:creationId xmlns:a16="http://schemas.microsoft.com/office/drawing/2014/main" id="{C825E21E-3EF6-411F-8B79-D5F7D5FA7F57}"/>
                    </a:ext>
                  </a:extLst>
                </p14:cNvPr>
                <p14:cNvContentPartPr/>
                <p14:nvPr/>
              </p14:nvContentPartPr>
              <p14:xfrm>
                <a:off x="2975531" y="2779220"/>
                <a:ext cx="262080" cy="210600"/>
              </p14:xfrm>
            </p:contentPart>
          </mc:Choice>
          <mc:Fallback xmlns="">
            <p:pic>
              <p:nvPicPr>
                <p:cNvPr id="65" name="Input penna 64">
                  <a:extLst>
                    <a:ext uri="{FF2B5EF4-FFF2-40B4-BE49-F238E27FC236}">
                      <a16:creationId xmlns:a16="http://schemas.microsoft.com/office/drawing/2014/main" id="{C825E21E-3EF6-411F-8B79-D5F7D5FA7F57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966891" y="2770580"/>
                  <a:ext cx="27972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6" name="Input penna 65">
                  <a:extLst>
                    <a:ext uri="{FF2B5EF4-FFF2-40B4-BE49-F238E27FC236}">
                      <a16:creationId xmlns:a16="http://schemas.microsoft.com/office/drawing/2014/main" id="{D871EA86-2899-47AB-B39A-418C9445365D}"/>
                    </a:ext>
                  </a:extLst>
                </p14:cNvPr>
                <p14:cNvContentPartPr/>
                <p14:nvPr/>
              </p14:nvContentPartPr>
              <p14:xfrm>
                <a:off x="3297011" y="2837900"/>
                <a:ext cx="246960" cy="127080"/>
              </p14:xfrm>
            </p:contentPart>
          </mc:Choice>
          <mc:Fallback xmlns="">
            <p:pic>
              <p:nvPicPr>
                <p:cNvPr id="66" name="Input penna 65">
                  <a:extLst>
                    <a:ext uri="{FF2B5EF4-FFF2-40B4-BE49-F238E27FC236}">
                      <a16:creationId xmlns:a16="http://schemas.microsoft.com/office/drawing/2014/main" id="{D871EA86-2899-47AB-B39A-418C9445365D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288011" y="2828900"/>
                  <a:ext cx="26460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7" name="Input penna 66">
                  <a:extLst>
                    <a:ext uri="{FF2B5EF4-FFF2-40B4-BE49-F238E27FC236}">
                      <a16:creationId xmlns:a16="http://schemas.microsoft.com/office/drawing/2014/main" id="{F7259482-5ED0-483A-B44E-74BDF910D042}"/>
                    </a:ext>
                  </a:extLst>
                </p14:cNvPr>
                <p14:cNvContentPartPr/>
                <p14:nvPr/>
              </p14:nvContentPartPr>
              <p14:xfrm>
                <a:off x="3516611" y="2775980"/>
                <a:ext cx="4320" cy="1440"/>
              </p14:xfrm>
            </p:contentPart>
          </mc:Choice>
          <mc:Fallback xmlns="">
            <p:pic>
              <p:nvPicPr>
                <p:cNvPr id="67" name="Input penna 66">
                  <a:extLst>
                    <a:ext uri="{FF2B5EF4-FFF2-40B4-BE49-F238E27FC236}">
                      <a16:creationId xmlns:a16="http://schemas.microsoft.com/office/drawing/2014/main" id="{F7259482-5ED0-483A-B44E-74BDF910D04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507971" y="2767340"/>
                  <a:ext cx="21960" cy="1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5EC75CCF-A3C5-4457-9E76-56FFE3879521}"/>
              </a:ext>
            </a:extLst>
          </p:cNvPr>
          <p:cNvGrpSpPr/>
          <p:nvPr/>
        </p:nvGrpSpPr>
        <p:grpSpPr>
          <a:xfrm>
            <a:off x="3821171" y="2706140"/>
            <a:ext cx="1695960" cy="267480"/>
            <a:chOff x="3821171" y="2706140"/>
            <a:chExt cx="1695960" cy="26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68" name="Input penna 67">
                  <a:extLst>
                    <a:ext uri="{FF2B5EF4-FFF2-40B4-BE49-F238E27FC236}">
                      <a16:creationId xmlns:a16="http://schemas.microsoft.com/office/drawing/2014/main" id="{26C64371-D9C4-4ED2-8A54-CF8ABF5E3905}"/>
                    </a:ext>
                  </a:extLst>
                </p14:cNvPr>
                <p14:cNvContentPartPr/>
                <p14:nvPr/>
              </p14:nvContentPartPr>
              <p14:xfrm>
                <a:off x="3821171" y="2860220"/>
                <a:ext cx="193320" cy="113400"/>
              </p14:xfrm>
            </p:contentPart>
          </mc:Choice>
          <mc:Fallback xmlns="">
            <p:pic>
              <p:nvPicPr>
                <p:cNvPr id="68" name="Input penna 67">
                  <a:extLst>
                    <a:ext uri="{FF2B5EF4-FFF2-40B4-BE49-F238E27FC236}">
                      <a16:creationId xmlns:a16="http://schemas.microsoft.com/office/drawing/2014/main" id="{26C64371-D9C4-4ED2-8A54-CF8ABF5E390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3812531" y="2851580"/>
                  <a:ext cx="21096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69" name="Input penna 68">
                  <a:extLst>
                    <a:ext uri="{FF2B5EF4-FFF2-40B4-BE49-F238E27FC236}">
                      <a16:creationId xmlns:a16="http://schemas.microsoft.com/office/drawing/2014/main" id="{93A12500-34C7-40F7-992F-1928C8A60EB5}"/>
                    </a:ext>
                  </a:extLst>
                </p14:cNvPr>
                <p14:cNvContentPartPr/>
                <p14:nvPr/>
              </p14:nvContentPartPr>
              <p14:xfrm>
                <a:off x="4047251" y="2836460"/>
                <a:ext cx="236520" cy="113400"/>
              </p14:xfrm>
            </p:contentPart>
          </mc:Choice>
          <mc:Fallback xmlns="">
            <p:pic>
              <p:nvPicPr>
                <p:cNvPr id="69" name="Input penna 68">
                  <a:extLst>
                    <a:ext uri="{FF2B5EF4-FFF2-40B4-BE49-F238E27FC236}">
                      <a16:creationId xmlns:a16="http://schemas.microsoft.com/office/drawing/2014/main" id="{93A12500-34C7-40F7-992F-1928C8A60EB5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038251" y="2827820"/>
                  <a:ext cx="25416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70" name="Input penna 69">
                  <a:extLst>
                    <a:ext uri="{FF2B5EF4-FFF2-40B4-BE49-F238E27FC236}">
                      <a16:creationId xmlns:a16="http://schemas.microsoft.com/office/drawing/2014/main" id="{E79BE240-90F2-4A40-97F7-F37BDEBABE6D}"/>
                    </a:ext>
                  </a:extLst>
                </p14:cNvPr>
                <p14:cNvContentPartPr/>
                <p14:nvPr/>
              </p14:nvContentPartPr>
              <p14:xfrm>
                <a:off x="4336691" y="2740700"/>
                <a:ext cx="258120" cy="193680"/>
              </p14:xfrm>
            </p:contentPart>
          </mc:Choice>
          <mc:Fallback xmlns="">
            <p:pic>
              <p:nvPicPr>
                <p:cNvPr id="70" name="Input penna 69">
                  <a:extLst>
                    <a:ext uri="{FF2B5EF4-FFF2-40B4-BE49-F238E27FC236}">
                      <a16:creationId xmlns:a16="http://schemas.microsoft.com/office/drawing/2014/main" id="{E79BE240-90F2-4A40-97F7-F37BDEBABE6D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327691" y="2731700"/>
                  <a:ext cx="275760" cy="21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71" name="Input penna 70">
                  <a:extLst>
                    <a:ext uri="{FF2B5EF4-FFF2-40B4-BE49-F238E27FC236}">
                      <a16:creationId xmlns:a16="http://schemas.microsoft.com/office/drawing/2014/main" id="{0A02906B-44CA-4DBB-9104-3A3826A6C0A2}"/>
                    </a:ext>
                  </a:extLst>
                </p14:cNvPr>
                <p14:cNvContentPartPr/>
                <p14:nvPr/>
              </p14:nvContentPartPr>
              <p14:xfrm>
                <a:off x="4585451" y="2740700"/>
                <a:ext cx="4320" cy="1440"/>
              </p14:xfrm>
            </p:contentPart>
          </mc:Choice>
          <mc:Fallback xmlns="">
            <p:pic>
              <p:nvPicPr>
                <p:cNvPr id="71" name="Input penna 70">
                  <a:extLst>
                    <a:ext uri="{FF2B5EF4-FFF2-40B4-BE49-F238E27FC236}">
                      <a16:creationId xmlns:a16="http://schemas.microsoft.com/office/drawing/2014/main" id="{0A02906B-44CA-4DBB-9104-3A3826A6C0A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576451" y="2731700"/>
                  <a:ext cx="2196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2" name="Input penna 71">
                  <a:extLst>
                    <a:ext uri="{FF2B5EF4-FFF2-40B4-BE49-F238E27FC236}">
                      <a16:creationId xmlns:a16="http://schemas.microsoft.com/office/drawing/2014/main" id="{0CCB0332-1D83-4D3F-842A-9E354E28CAAC}"/>
                    </a:ext>
                  </a:extLst>
                </p14:cNvPr>
                <p14:cNvContentPartPr/>
                <p14:nvPr/>
              </p14:nvContentPartPr>
              <p14:xfrm>
                <a:off x="4647371" y="2818460"/>
                <a:ext cx="333000" cy="132480"/>
              </p14:xfrm>
            </p:contentPart>
          </mc:Choice>
          <mc:Fallback xmlns="">
            <p:pic>
              <p:nvPicPr>
                <p:cNvPr id="72" name="Input penna 71">
                  <a:extLst>
                    <a:ext uri="{FF2B5EF4-FFF2-40B4-BE49-F238E27FC236}">
                      <a16:creationId xmlns:a16="http://schemas.microsoft.com/office/drawing/2014/main" id="{0CCB0332-1D83-4D3F-842A-9E354E28CAAC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4638731" y="2809460"/>
                  <a:ext cx="35064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3" name="Input penna 72">
                  <a:extLst>
                    <a:ext uri="{FF2B5EF4-FFF2-40B4-BE49-F238E27FC236}">
                      <a16:creationId xmlns:a16="http://schemas.microsoft.com/office/drawing/2014/main" id="{98185B60-1D4A-4A93-AD95-A6796EFA7A3E}"/>
                    </a:ext>
                  </a:extLst>
                </p14:cNvPr>
                <p14:cNvContentPartPr/>
                <p14:nvPr/>
              </p14:nvContentPartPr>
              <p14:xfrm>
                <a:off x="4990091" y="2730260"/>
                <a:ext cx="28440" cy="163800"/>
              </p14:xfrm>
            </p:contentPart>
          </mc:Choice>
          <mc:Fallback xmlns="">
            <p:pic>
              <p:nvPicPr>
                <p:cNvPr id="73" name="Input penna 72">
                  <a:extLst>
                    <a:ext uri="{FF2B5EF4-FFF2-40B4-BE49-F238E27FC236}">
                      <a16:creationId xmlns:a16="http://schemas.microsoft.com/office/drawing/2014/main" id="{98185B60-1D4A-4A93-AD95-A6796EFA7A3E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4981451" y="2721620"/>
                  <a:ext cx="46080" cy="18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904D2EC6-3B04-4964-B694-1B419FF3EE53}"/>
                    </a:ext>
                  </a:extLst>
                </p14:cNvPr>
                <p14:cNvContentPartPr/>
                <p14:nvPr/>
              </p14:nvContentPartPr>
              <p14:xfrm>
                <a:off x="4987571" y="2801180"/>
                <a:ext cx="146160" cy="3456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904D2EC6-3B04-4964-B694-1B419FF3EE53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4978931" y="2792540"/>
                  <a:ext cx="16380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75" name="Input penna 74">
                  <a:extLst>
                    <a:ext uri="{FF2B5EF4-FFF2-40B4-BE49-F238E27FC236}">
                      <a16:creationId xmlns:a16="http://schemas.microsoft.com/office/drawing/2014/main" id="{F6C4AEB3-133D-457F-9A39-700B10E8DFBC}"/>
                    </a:ext>
                  </a:extLst>
                </p14:cNvPr>
                <p14:cNvContentPartPr/>
                <p14:nvPr/>
              </p14:nvContentPartPr>
              <p14:xfrm>
                <a:off x="5119691" y="2706140"/>
                <a:ext cx="397440" cy="227160"/>
              </p14:xfrm>
            </p:contentPart>
          </mc:Choice>
          <mc:Fallback xmlns="">
            <p:pic>
              <p:nvPicPr>
                <p:cNvPr id="75" name="Input penna 74">
                  <a:extLst>
                    <a:ext uri="{FF2B5EF4-FFF2-40B4-BE49-F238E27FC236}">
                      <a16:creationId xmlns:a16="http://schemas.microsoft.com/office/drawing/2014/main" id="{F6C4AEB3-133D-457F-9A39-700B10E8DFBC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110691" y="2697140"/>
                  <a:ext cx="41508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76" name="Input penna 75">
                  <a:extLst>
                    <a:ext uri="{FF2B5EF4-FFF2-40B4-BE49-F238E27FC236}">
                      <a16:creationId xmlns:a16="http://schemas.microsoft.com/office/drawing/2014/main" id="{BAEF302D-5F9F-47F7-B690-7D5A1748D780}"/>
                    </a:ext>
                  </a:extLst>
                </p14:cNvPr>
                <p14:cNvContentPartPr/>
                <p14:nvPr/>
              </p14:nvContentPartPr>
              <p14:xfrm>
                <a:off x="5496611" y="2756540"/>
                <a:ext cx="9360" cy="11880"/>
              </p14:xfrm>
            </p:contentPart>
          </mc:Choice>
          <mc:Fallback xmlns="">
            <p:pic>
              <p:nvPicPr>
                <p:cNvPr id="76" name="Input penna 75">
                  <a:extLst>
                    <a:ext uri="{FF2B5EF4-FFF2-40B4-BE49-F238E27FC236}">
                      <a16:creationId xmlns:a16="http://schemas.microsoft.com/office/drawing/2014/main" id="{BAEF302D-5F9F-47F7-B690-7D5A1748D780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487611" y="2747900"/>
                  <a:ext cx="27000" cy="29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79" name="Input penna 78">
                <a:extLst>
                  <a:ext uri="{FF2B5EF4-FFF2-40B4-BE49-F238E27FC236}">
                    <a16:creationId xmlns:a16="http://schemas.microsoft.com/office/drawing/2014/main" id="{9ACD421A-3717-4D8B-9CBB-E6EBF766C006}"/>
                  </a:ext>
                </a:extLst>
              </p14:cNvPr>
              <p14:cNvContentPartPr/>
              <p14:nvPr/>
            </p14:nvContentPartPr>
            <p14:xfrm>
              <a:off x="1577291" y="3426500"/>
              <a:ext cx="57600" cy="123840"/>
            </p14:xfrm>
          </p:contentPart>
        </mc:Choice>
        <mc:Fallback xmlns="">
          <p:pic>
            <p:nvPicPr>
              <p:cNvPr id="79" name="Input penna 78">
                <a:extLst>
                  <a:ext uri="{FF2B5EF4-FFF2-40B4-BE49-F238E27FC236}">
                    <a16:creationId xmlns:a16="http://schemas.microsoft.com/office/drawing/2014/main" id="{9ACD421A-3717-4D8B-9CBB-E6EBF766C006}"/>
                  </a:ext>
                </a:extLst>
              </p:cNvPr>
              <p:cNvPicPr/>
              <p:nvPr/>
            </p:nvPicPr>
            <p:blipFill>
              <a:blip r:embed="rId123"/>
              <a:stretch>
                <a:fillRect/>
              </a:stretch>
            </p:blipFill>
            <p:spPr>
              <a:xfrm>
                <a:off x="1568651" y="3417860"/>
                <a:ext cx="75240" cy="1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80" name="Input penna 79">
                <a:extLst>
                  <a:ext uri="{FF2B5EF4-FFF2-40B4-BE49-F238E27FC236}">
                    <a16:creationId xmlns:a16="http://schemas.microsoft.com/office/drawing/2014/main" id="{D7047F25-45EB-43E8-B6D4-AD35F4F6A7DD}"/>
                  </a:ext>
                </a:extLst>
              </p14:cNvPr>
              <p14:cNvContentPartPr/>
              <p14:nvPr/>
            </p14:nvContentPartPr>
            <p14:xfrm>
              <a:off x="1559651" y="3335780"/>
              <a:ext cx="1800" cy="5040"/>
            </p14:xfrm>
          </p:contentPart>
        </mc:Choice>
        <mc:Fallback xmlns="">
          <p:pic>
            <p:nvPicPr>
              <p:cNvPr id="80" name="Input penna 79">
                <a:extLst>
                  <a:ext uri="{FF2B5EF4-FFF2-40B4-BE49-F238E27FC236}">
                    <a16:creationId xmlns:a16="http://schemas.microsoft.com/office/drawing/2014/main" id="{D7047F25-45EB-43E8-B6D4-AD35F4F6A7DD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550651" y="3327140"/>
                <a:ext cx="19440" cy="226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9" name="Gruppo 108">
            <a:extLst>
              <a:ext uri="{FF2B5EF4-FFF2-40B4-BE49-F238E27FC236}">
                <a16:creationId xmlns:a16="http://schemas.microsoft.com/office/drawing/2014/main" id="{97E2C786-B80A-433C-ACE6-ABC836DD992A}"/>
              </a:ext>
            </a:extLst>
          </p:cNvPr>
          <p:cNvGrpSpPr/>
          <p:nvPr/>
        </p:nvGrpSpPr>
        <p:grpSpPr>
          <a:xfrm>
            <a:off x="1850171" y="3265940"/>
            <a:ext cx="1092960" cy="278640"/>
            <a:chOff x="1850171" y="3265940"/>
            <a:chExt cx="1092960" cy="278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81" name="Input penna 80">
                  <a:extLst>
                    <a:ext uri="{FF2B5EF4-FFF2-40B4-BE49-F238E27FC236}">
                      <a16:creationId xmlns:a16="http://schemas.microsoft.com/office/drawing/2014/main" id="{1471EE95-A46B-4522-BB1B-AA55B3C480E0}"/>
                    </a:ext>
                  </a:extLst>
                </p14:cNvPr>
                <p14:cNvContentPartPr/>
                <p14:nvPr/>
              </p14:nvContentPartPr>
              <p14:xfrm>
                <a:off x="1850171" y="3313100"/>
                <a:ext cx="209880" cy="231480"/>
              </p14:xfrm>
            </p:contentPart>
          </mc:Choice>
          <mc:Fallback xmlns="">
            <p:pic>
              <p:nvPicPr>
                <p:cNvPr id="81" name="Input penna 80">
                  <a:extLst>
                    <a:ext uri="{FF2B5EF4-FFF2-40B4-BE49-F238E27FC236}">
                      <a16:creationId xmlns:a16="http://schemas.microsoft.com/office/drawing/2014/main" id="{1471EE95-A46B-4522-BB1B-AA55B3C480E0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1841531" y="3304100"/>
                  <a:ext cx="22752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0698EC87-157C-49E8-8A4C-B0A8DC5F85ED}"/>
                    </a:ext>
                  </a:extLst>
                </p14:cNvPr>
                <p14:cNvContentPartPr/>
                <p14:nvPr/>
              </p14:nvContentPartPr>
              <p14:xfrm>
                <a:off x="1987331" y="3321020"/>
                <a:ext cx="360" cy="396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0698EC87-157C-49E8-8A4C-B0A8DC5F85E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978331" y="3312020"/>
                  <a:ext cx="180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4" name="Input penna 83">
                  <a:extLst>
                    <a:ext uri="{FF2B5EF4-FFF2-40B4-BE49-F238E27FC236}">
                      <a16:creationId xmlns:a16="http://schemas.microsoft.com/office/drawing/2014/main" id="{BD8E8D6E-4BE5-4D2C-B52C-480934B55112}"/>
                    </a:ext>
                  </a:extLst>
                </p14:cNvPr>
                <p14:cNvContentPartPr/>
                <p14:nvPr/>
              </p14:nvContentPartPr>
              <p14:xfrm>
                <a:off x="2109011" y="3384740"/>
                <a:ext cx="160200" cy="150120"/>
              </p14:xfrm>
            </p:contentPart>
          </mc:Choice>
          <mc:Fallback xmlns="">
            <p:pic>
              <p:nvPicPr>
                <p:cNvPr id="84" name="Input penna 83">
                  <a:extLst>
                    <a:ext uri="{FF2B5EF4-FFF2-40B4-BE49-F238E27FC236}">
                      <a16:creationId xmlns:a16="http://schemas.microsoft.com/office/drawing/2014/main" id="{BD8E8D6E-4BE5-4D2C-B52C-480934B55112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2100371" y="3376100"/>
                  <a:ext cx="17784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A6E32CB9-9E7B-448E-A922-2A260DB243BD}"/>
                    </a:ext>
                  </a:extLst>
                </p14:cNvPr>
                <p14:cNvContentPartPr/>
                <p14:nvPr/>
              </p14:nvContentPartPr>
              <p14:xfrm>
                <a:off x="2218451" y="3335780"/>
                <a:ext cx="1800" cy="36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A6E32CB9-9E7B-448E-A922-2A260DB243B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209451" y="3327140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86" name="Input penna 85">
                  <a:extLst>
                    <a:ext uri="{FF2B5EF4-FFF2-40B4-BE49-F238E27FC236}">
                      <a16:creationId xmlns:a16="http://schemas.microsoft.com/office/drawing/2014/main" id="{03178CAB-DA91-4F70-9C1C-70737FC2D4BA}"/>
                    </a:ext>
                  </a:extLst>
                </p14:cNvPr>
                <p14:cNvContentPartPr/>
                <p14:nvPr/>
              </p14:nvContentPartPr>
              <p14:xfrm>
                <a:off x="2337251" y="3341540"/>
                <a:ext cx="82080" cy="189000"/>
              </p14:xfrm>
            </p:contentPart>
          </mc:Choice>
          <mc:Fallback xmlns="">
            <p:pic>
              <p:nvPicPr>
                <p:cNvPr id="86" name="Input penna 85">
                  <a:extLst>
                    <a:ext uri="{FF2B5EF4-FFF2-40B4-BE49-F238E27FC236}">
                      <a16:creationId xmlns:a16="http://schemas.microsoft.com/office/drawing/2014/main" id="{03178CAB-DA91-4F70-9C1C-70737FC2D4BA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2328251" y="3332540"/>
                  <a:ext cx="99720" cy="20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87" name="Input penna 86">
                  <a:extLst>
                    <a:ext uri="{FF2B5EF4-FFF2-40B4-BE49-F238E27FC236}">
                      <a16:creationId xmlns:a16="http://schemas.microsoft.com/office/drawing/2014/main" id="{62B20351-E4B1-4644-A034-DF92502CCA11}"/>
                    </a:ext>
                  </a:extLst>
                </p14:cNvPr>
                <p14:cNvContentPartPr/>
                <p14:nvPr/>
              </p14:nvContentPartPr>
              <p14:xfrm>
                <a:off x="2294411" y="3387980"/>
                <a:ext cx="217440" cy="110160"/>
              </p14:xfrm>
            </p:contentPart>
          </mc:Choice>
          <mc:Fallback xmlns="">
            <p:pic>
              <p:nvPicPr>
                <p:cNvPr id="87" name="Input penna 86">
                  <a:extLst>
                    <a:ext uri="{FF2B5EF4-FFF2-40B4-BE49-F238E27FC236}">
                      <a16:creationId xmlns:a16="http://schemas.microsoft.com/office/drawing/2014/main" id="{62B20351-E4B1-4644-A034-DF92502CCA11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2285771" y="3379340"/>
                  <a:ext cx="23508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88" name="Input penna 87">
                  <a:extLst>
                    <a:ext uri="{FF2B5EF4-FFF2-40B4-BE49-F238E27FC236}">
                      <a16:creationId xmlns:a16="http://schemas.microsoft.com/office/drawing/2014/main" id="{1200650D-32F3-43B8-BCB3-DE55B072AA9D}"/>
                    </a:ext>
                  </a:extLst>
                </p14:cNvPr>
                <p14:cNvContentPartPr/>
                <p14:nvPr/>
              </p14:nvContentPartPr>
              <p14:xfrm>
                <a:off x="2506451" y="3265940"/>
                <a:ext cx="19440" cy="1440"/>
              </p14:xfrm>
            </p:contentPart>
          </mc:Choice>
          <mc:Fallback xmlns="">
            <p:pic>
              <p:nvPicPr>
                <p:cNvPr id="88" name="Input penna 87">
                  <a:extLst>
                    <a:ext uri="{FF2B5EF4-FFF2-40B4-BE49-F238E27FC236}">
                      <a16:creationId xmlns:a16="http://schemas.microsoft.com/office/drawing/2014/main" id="{1200650D-32F3-43B8-BCB3-DE55B072AA9D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2497451" y="3257300"/>
                  <a:ext cx="3708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90" name="Input penna 89">
                  <a:extLst>
                    <a:ext uri="{FF2B5EF4-FFF2-40B4-BE49-F238E27FC236}">
                      <a16:creationId xmlns:a16="http://schemas.microsoft.com/office/drawing/2014/main" id="{44B420AD-D040-4AB5-9283-FAC3640D4F50}"/>
                    </a:ext>
                  </a:extLst>
                </p14:cNvPr>
                <p14:cNvContentPartPr/>
                <p14:nvPr/>
              </p14:nvContentPartPr>
              <p14:xfrm>
                <a:off x="2672771" y="3351620"/>
                <a:ext cx="115920" cy="120960"/>
              </p14:xfrm>
            </p:contentPart>
          </mc:Choice>
          <mc:Fallback xmlns="">
            <p:pic>
              <p:nvPicPr>
                <p:cNvPr id="90" name="Input penna 89">
                  <a:extLst>
                    <a:ext uri="{FF2B5EF4-FFF2-40B4-BE49-F238E27FC236}">
                      <a16:creationId xmlns:a16="http://schemas.microsoft.com/office/drawing/2014/main" id="{44B420AD-D040-4AB5-9283-FAC3640D4F50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2663771" y="3342980"/>
                  <a:ext cx="13356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91" name="Input penna 90">
                  <a:extLst>
                    <a:ext uri="{FF2B5EF4-FFF2-40B4-BE49-F238E27FC236}">
                      <a16:creationId xmlns:a16="http://schemas.microsoft.com/office/drawing/2014/main" id="{740CAD3B-E629-4ED5-B864-D6AA43C2EC76}"/>
                    </a:ext>
                  </a:extLst>
                </p14:cNvPr>
                <p14:cNvContentPartPr/>
                <p14:nvPr/>
              </p14:nvContentPartPr>
              <p14:xfrm>
                <a:off x="2752691" y="3323180"/>
                <a:ext cx="190440" cy="153360"/>
              </p14:xfrm>
            </p:contentPart>
          </mc:Choice>
          <mc:Fallback xmlns="">
            <p:pic>
              <p:nvPicPr>
                <p:cNvPr id="91" name="Input penna 90">
                  <a:extLst>
                    <a:ext uri="{FF2B5EF4-FFF2-40B4-BE49-F238E27FC236}">
                      <a16:creationId xmlns:a16="http://schemas.microsoft.com/office/drawing/2014/main" id="{740CAD3B-E629-4ED5-B864-D6AA43C2EC76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2744051" y="3314540"/>
                  <a:ext cx="208080" cy="17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92" name="Input penna 91">
                  <a:extLst>
                    <a:ext uri="{FF2B5EF4-FFF2-40B4-BE49-F238E27FC236}">
                      <a16:creationId xmlns:a16="http://schemas.microsoft.com/office/drawing/2014/main" id="{423BE40C-7607-491F-8998-794BB4F8A7D9}"/>
                    </a:ext>
                  </a:extLst>
                </p14:cNvPr>
                <p14:cNvContentPartPr/>
                <p14:nvPr/>
              </p14:nvContentPartPr>
              <p14:xfrm>
                <a:off x="2912531" y="3288980"/>
                <a:ext cx="7920" cy="27720"/>
              </p14:xfrm>
            </p:contentPart>
          </mc:Choice>
          <mc:Fallback xmlns="">
            <p:pic>
              <p:nvPicPr>
                <p:cNvPr id="92" name="Input penna 91">
                  <a:extLst>
                    <a:ext uri="{FF2B5EF4-FFF2-40B4-BE49-F238E27FC236}">
                      <a16:creationId xmlns:a16="http://schemas.microsoft.com/office/drawing/2014/main" id="{423BE40C-7607-491F-8998-794BB4F8A7D9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2903531" y="3279980"/>
                  <a:ext cx="25560" cy="4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8" name="Gruppo 107">
            <a:extLst>
              <a:ext uri="{FF2B5EF4-FFF2-40B4-BE49-F238E27FC236}">
                <a16:creationId xmlns:a16="http://schemas.microsoft.com/office/drawing/2014/main" id="{99ED0145-82C1-40BA-8177-15DD4426092D}"/>
              </a:ext>
            </a:extLst>
          </p:cNvPr>
          <p:cNvGrpSpPr/>
          <p:nvPr/>
        </p:nvGrpSpPr>
        <p:grpSpPr>
          <a:xfrm>
            <a:off x="3159851" y="3202220"/>
            <a:ext cx="1258560" cy="369360"/>
            <a:chOff x="3159851" y="3202220"/>
            <a:chExt cx="1258560" cy="36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93" name="Input penna 92">
                  <a:extLst>
                    <a:ext uri="{FF2B5EF4-FFF2-40B4-BE49-F238E27FC236}">
                      <a16:creationId xmlns:a16="http://schemas.microsoft.com/office/drawing/2014/main" id="{B693FFB5-A305-43FC-A255-804DE77FDF14}"/>
                    </a:ext>
                  </a:extLst>
                </p14:cNvPr>
                <p14:cNvContentPartPr/>
                <p14:nvPr/>
              </p14:nvContentPartPr>
              <p14:xfrm>
                <a:off x="3176411" y="3369980"/>
                <a:ext cx="9720" cy="201600"/>
              </p14:xfrm>
            </p:contentPart>
          </mc:Choice>
          <mc:Fallback xmlns="">
            <p:pic>
              <p:nvPicPr>
                <p:cNvPr id="93" name="Input penna 92">
                  <a:extLst>
                    <a:ext uri="{FF2B5EF4-FFF2-40B4-BE49-F238E27FC236}">
                      <a16:creationId xmlns:a16="http://schemas.microsoft.com/office/drawing/2014/main" id="{B693FFB5-A305-43FC-A255-804DE77FDF14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3167771" y="3361340"/>
                  <a:ext cx="2736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94" name="Input penna 93">
                  <a:extLst>
                    <a:ext uri="{FF2B5EF4-FFF2-40B4-BE49-F238E27FC236}">
                      <a16:creationId xmlns:a16="http://schemas.microsoft.com/office/drawing/2014/main" id="{931C55DA-FA42-48E5-8520-9D1EA215E3F5}"/>
                    </a:ext>
                  </a:extLst>
                </p14:cNvPr>
                <p14:cNvContentPartPr/>
                <p14:nvPr/>
              </p14:nvContentPartPr>
              <p14:xfrm>
                <a:off x="3159851" y="3366380"/>
                <a:ext cx="112320" cy="53280"/>
              </p14:xfrm>
            </p:contentPart>
          </mc:Choice>
          <mc:Fallback xmlns="">
            <p:pic>
              <p:nvPicPr>
                <p:cNvPr id="94" name="Input penna 93">
                  <a:extLst>
                    <a:ext uri="{FF2B5EF4-FFF2-40B4-BE49-F238E27FC236}">
                      <a16:creationId xmlns:a16="http://schemas.microsoft.com/office/drawing/2014/main" id="{931C55DA-FA42-48E5-8520-9D1EA215E3F5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3151211" y="3357740"/>
                  <a:ext cx="129960" cy="7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95" name="Input penna 94">
                  <a:extLst>
                    <a:ext uri="{FF2B5EF4-FFF2-40B4-BE49-F238E27FC236}">
                      <a16:creationId xmlns:a16="http://schemas.microsoft.com/office/drawing/2014/main" id="{83D5506C-E1E6-428D-9D03-D68ABB0878E0}"/>
                    </a:ext>
                  </a:extLst>
                </p14:cNvPr>
                <p14:cNvContentPartPr/>
                <p14:nvPr/>
              </p14:nvContentPartPr>
              <p14:xfrm>
                <a:off x="3294491" y="3339020"/>
                <a:ext cx="232920" cy="108720"/>
              </p14:xfrm>
            </p:contentPart>
          </mc:Choice>
          <mc:Fallback xmlns="">
            <p:pic>
              <p:nvPicPr>
                <p:cNvPr id="95" name="Input penna 94">
                  <a:extLst>
                    <a:ext uri="{FF2B5EF4-FFF2-40B4-BE49-F238E27FC236}">
                      <a16:creationId xmlns:a16="http://schemas.microsoft.com/office/drawing/2014/main" id="{83D5506C-E1E6-428D-9D03-D68ABB0878E0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3285851" y="3330380"/>
                  <a:ext cx="25056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96" name="Input penna 95">
                  <a:extLst>
                    <a:ext uri="{FF2B5EF4-FFF2-40B4-BE49-F238E27FC236}">
                      <a16:creationId xmlns:a16="http://schemas.microsoft.com/office/drawing/2014/main" id="{E078C7D2-EF3B-4A92-9A5B-C72846063587}"/>
                    </a:ext>
                  </a:extLst>
                </p14:cNvPr>
                <p14:cNvContentPartPr/>
                <p14:nvPr/>
              </p14:nvContentPartPr>
              <p14:xfrm>
                <a:off x="3594011" y="3373580"/>
                <a:ext cx="9360" cy="149400"/>
              </p14:xfrm>
            </p:contentPart>
          </mc:Choice>
          <mc:Fallback xmlns="">
            <p:pic>
              <p:nvPicPr>
                <p:cNvPr id="96" name="Input penna 95">
                  <a:extLst>
                    <a:ext uri="{FF2B5EF4-FFF2-40B4-BE49-F238E27FC236}">
                      <a16:creationId xmlns:a16="http://schemas.microsoft.com/office/drawing/2014/main" id="{E078C7D2-EF3B-4A92-9A5B-C72846063587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3585371" y="3364940"/>
                  <a:ext cx="27000" cy="1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5C5C447F-A7C5-4E0C-BB52-BAF3E0EBC8C6}"/>
                    </a:ext>
                  </a:extLst>
                </p14:cNvPr>
                <p14:cNvContentPartPr/>
                <p14:nvPr/>
              </p14:nvContentPartPr>
              <p14:xfrm>
                <a:off x="3601571" y="3337940"/>
                <a:ext cx="84240" cy="8820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5C5C447F-A7C5-4E0C-BB52-BAF3E0EBC8C6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3592931" y="3329300"/>
                  <a:ext cx="101880" cy="10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D12CDE79-D308-4B8F-A9FD-C39B000F8D85}"/>
                    </a:ext>
                  </a:extLst>
                </p14:cNvPr>
                <p14:cNvContentPartPr/>
                <p14:nvPr/>
              </p14:nvContentPartPr>
              <p14:xfrm>
                <a:off x="3745211" y="3343700"/>
                <a:ext cx="138600" cy="79920"/>
              </p14:xfrm>
            </p:contentPart>
          </mc:Choice>
          <mc:Fallback xmlns=""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D12CDE79-D308-4B8F-A9FD-C39B000F8D85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3736211" y="3335060"/>
                  <a:ext cx="15624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99" name="Input penna 98">
                  <a:extLst>
                    <a:ext uri="{FF2B5EF4-FFF2-40B4-BE49-F238E27FC236}">
                      <a16:creationId xmlns:a16="http://schemas.microsoft.com/office/drawing/2014/main" id="{1B5A098D-E5D8-43BF-A60D-A74514477F88}"/>
                    </a:ext>
                  </a:extLst>
                </p14:cNvPr>
                <p14:cNvContentPartPr/>
                <p14:nvPr/>
              </p14:nvContentPartPr>
              <p14:xfrm>
                <a:off x="3857891" y="3219140"/>
                <a:ext cx="360" cy="1440"/>
              </p14:xfrm>
            </p:contentPart>
          </mc:Choice>
          <mc:Fallback xmlns="">
            <p:pic>
              <p:nvPicPr>
                <p:cNvPr id="99" name="Input penna 98">
                  <a:extLst>
                    <a:ext uri="{FF2B5EF4-FFF2-40B4-BE49-F238E27FC236}">
                      <a16:creationId xmlns:a16="http://schemas.microsoft.com/office/drawing/2014/main" id="{1B5A098D-E5D8-43BF-A60D-A74514477F8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849251" y="3210500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00" name="Input penna 99">
                  <a:extLst>
                    <a:ext uri="{FF2B5EF4-FFF2-40B4-BE49-F238E27FC236}">
                      <a16:creationId xmlns:a16="http://schemas.microsoft.com/office/drawing/2014/main" id="{A615E912-946E-43D9-AA60-2C7C591C472B}"/>
                    </a:ext>
                  </a:extLst>
                </p14:cNvPr>
                <p14:cNvContentPartPr/>
                <p14:nvPr/>
              </p14:nvContentPartPr>
              <p14:xfrm>
                <a:off x="3969851" y="3221300"/>
                <a:ext cx="213480" cy="187200"/>
              </p14:xfrm>
            </p:contentPart>
          </mc:Choice>
          <mc:Fallback xmlns="">
            <p:pic>
              <p:nvPicPr>
                <p:cNvPr id="100" name="Input penna 99">
                  <a:extLst>
                    <a:ext uri="{FF2B5EF4-FFF2-40B4-BE49-F238E27FC236}">
                      <a16:creationId xmlns:a16="http://schemas.microsoft.com/office/drawing/2014/main" id="{A615E912-946E-43D9-AA60-2C7C591C472B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3960851" y="3212300"/>
                  <a:ext cx="23112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01" name="Input penna 100">
                  <a:extLst>
                    <a:ext uri="{FF2B5EF4-FFF2-40B4-BE49-F238E27FC236}">
                      <a16:creationId xmlns:a16="http://schemas.microsoft.com/office/drawing/2014/main" id="{ED0D4A8D-EAE7-4F7D-91B1-AA4045C78F5A}"/>
                    </a:ext>
                  </a:extLst>
                </p14:cNvPr>
                <p14:cNvContentPartPr/>
                <p14:nvPr/>
              </p14:nvContentPartPr>
              <p14:xfrm>
                <a:off x="4157771" y="3295820"/>
                <a:ext cx="260640" cy="123840"/>
              </p14:xfrm>
            </p:contentPart>
          </mc:Choice>
          <mc:Fallback xmlns="">
            <p:pic>
              <p:nvPicPr>
                <p:cNvPr id="101" name="Input penna 100">
                  <a:extLst>
                    <a:ext uri="{FF2B5EF4-FFF2-40B4-BE49-F238E27FC236}">
                      <a16:creationId xmlns:a16="http://schemas.microsoft.com/office/drawing/2014/main" id="{ED0D4A8D-EAE7-4F7D-91B1-AA4045C78F5A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4148771" y="3286820"/>
                  <a:ext cx="27828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02" name="Input penna 101">
                  <a:extLst>
                    <a:ext uri="{FF2B5EF4-FFF2-40B4-BE49-F238E27FC236}">
                      <a16:creationId xmlns:a16="http://schemas.microsoft.com/office/drawing/2014/main" id="{F4CA6F15-C6D2-4527-8D32-6C67DC1F8195}"/>
                    </a:ext>
                  </a:extLst>
                </p14:cNvPr>
                <p14:cNvContentPartPr/>
                <p14:nvPr/>
              </p14:nvContentPartPr>
              <p14:xfrm>
                <a:off x="4288451" y="3202220"/>
                <a:ext cx="99360" cy="15120"/>
              </p14:xfrm>
            </p:contentPart>
          </mc:Choice>
          <mc:Fallback xmlns="">
            <p:pic>
              <p:nvPicPr>
                <p:cNvPr id="102" name="Input penna 101">
                  <a:extLst>
                    <a:ext uri="{FF2B5EF4-FFF2-40B4-BE49-F238E27FC236}">
                      <a16:creationId xmlns:a16="http://schemas.microsoft.com/office/drawing/2014/main" id="{F4CA6F15-C6D2-4527-8D32-6C67DC1F8195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279451" y="3193220"/>
                  <a:ext cx="117000" cy="32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7" name="Gruppo 106">
            <a:extLst>
              <a:ext uri="{FF2B5EF4-FFF2-40B4-BE49-F238E27FC236}">
                <a16:creationId xmlns:a16="http://schemas.microsoft.com/office/drawing/2014/main" id="{AE48E1CC-D130-42BA-91D3-5ED778247F14}"/>
              </a:ext>
            </a:extLst>
          </p:cNvPr>
          <p:cNvGrpSpPr/>
          <p:nvPr/>
        </p:nvGrpSpPr>
        <p:grpSpPr>
          <a:xfrm>
            <a:off x="4692011" y="3228860"/>
            <a:ext cx="1362240" cy="170280"/>
            <a:chOff x="4692011" y="3228860"/>
            <a:chExt cx="1362240" cy="17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03" name="Input penna 102">
                  <a:extLst>
                    <a:ext uri="{FF2B5EF4-FFF2-40B4-BE49-F238E27FC236}">
                      <a16:creationId xmlns:a16="http://schemas.microsoft.com/office/drawing/2014/main" id="{2336E4BF-B60E-4D60-819E-7D471016D97E}"/>
                    </a:ext>
                  </a:extLst>
                </p14:cNvPr>
                <p14:cNvContentPartPr/>
                <p14:nvPr/>
              </p14:nvContentPartPr>
              <p14:xfrm>
                <a:off x="4692011" y="3271700"/>
                <a:ext cx="126000" cy="98640"/>
              </p14:xfrm>
            </p:contentPart>
          </mc:Choice>
          <mc:Fallback xmlns="">
            <p:pic>
              <p:nvPicPr>
                <p:cNvPr id="103" name="Input penna 102">
                  <a:extLst>
                    <a:ext uri="{FF2B5EF4-FFF2-40B4-BE49-F238E27FC236}">
                      <a16:creationId xmlns:a16="http://schemas.microsoft.com/office/drawing/2014/main" id="{2336E4BF-B60E-4D60-819E-7D471016D97E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683371" y="3263060"/>
                  <a:ext cx="14364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04" name="Input penna 103">
                  <a:extLst>
                    <a:ext uri="{FF2B5EF4-FFF2-40B4-BE49-F238E27FC236}">
                      <a16:creationId xmlns:a16="http://schemas.microsoft.com/office/drawing/2014/main" id="{59B45FDA-6C0D-4CB6-944B-537E37AE3FE3}"/>
                    </a:ext>
                  </a:extLst>
                </p14:cNvPr>
                <p14:cNvContentPartPr/>
                <p14:nvPr/>
              </p14:nvContentPartPr>
              <p14:xfrm>
                <a:off x="4870211" y="3268460"/>
                <a:ext cx="298080" cy="130680"/>
              </p14:xfrm>
            </p:contentPart>
          </mc:Choice>
          <mc:Fallback xmlns="">
            <p:pic>
              <p:nvPicPr>
                <p:cNvPr id="104" name="Input penna 103">
                  <a:extLst>
                    <a:ext uri="{FF2B5EF4-FFF2-40B4-BE49-F238E27FC236}">
                      <a16:creationId xmlns:a16="http://schemas.microsoft.com/office/drawing/2014/main" id="{59B45FDA-6C0D-4CB6-944B-537E37AE3FE3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4861571" y="3259820"/>
                  <a:ext cx="31572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05" name="Input penna 104">
                  <a:extLst>
                    <a:ext uri="{FF2B5EF4-FFF2-40B4-BE49-F238E27FC236}">
                      <a16:creationId xmlns:a16="http://schemas.microsoft.com/office/drawing/2014/main" id="{43A489A3-0583-4220-8DBF-828D4A703C8A}"/>
                    </a:ext>
                  </a:extLst>
                </p14:cNvPr>
                <p14:cNvContentPartPr/>
                <p14:nvPr/>
              </p14:nvContentPartPr>
              <p14:xfrm>
                <a:off x="5358371" y="3230660"/>
                <a:ext cx="90000" cy="130680"/>
              </p14:xfrm>
            </p:contentPart>
          </mc:Choice>
          <mc:Fallback xmlns="">
            <p:pic>
              <p:nvPicPr>
                <p:cNvPr id="105" name="Input penna 104">
                  <a:extLst>
                    <a:ext uri="{FF2B5EF4-FFF2-40B4-BE49-F238E27FC236}">
                      <a16:creationId xmlns:a16="http://schemas.microsoft.com/office/drawing/2014/main" id="{43A489A3-0583-4220-8DBF-828D4A703C8A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349371" y="3222020"/>
                  <a:ext cx="10764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06" name="Input penna 105">
                  <a:extLst>
                    <a:ext uri="{FF2B5EF4-FFF2-40B4-BE49-F238E27FC236}">
                      <a16:creationId xmlns:a16="http://schemas.microsoft.com/office/drawing/2014/main" id="{55A78BFA-FEFC-497B-A221-727A20EA3231}"/>
                    </a:ext>
                  </a:extLst>
                </p14:cNvPr>
                <p14:cNvContentPartPr/>
                <p14:nvPr/>
              </p14:nvContentPartPr>
              <p14:xfrm>
                <a:off x="5521451" y="3228860"/>
                <a:ext cx="532800" cy="136800"/>
              </p14:xfrm>
            </p:contentPart>
          </mc:Choice>
          <mc:Fallback xmlns="">
            <p:pic>
              <p:nvPicPr>
                <p:cNvPr id="106" name="Input penna 105">
                  <a:extLst>
                    <a:ext uri="{FF2B5EF4-FFF2-40B4-BE49-F238E27FC236}">
                      <a16:creationId xmlns:a16="http://schemas.microsoft.com/office/drawing/2014/main" id="{55A78BFA-FEFC-497B-A221-727A20EA3231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5512811" y="3220220"/>
                  <a:ext cx="550440" cy="154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0" name="Gruppo 119">
            <a:extLst>
              <a:ext uri="{FF2B5EF4-FFF2-40B4-BE49-F238E27FC236}">
                <a16:creationId xmlns:a16="http://schemas.microsoft.com/office/drawing/2014/main" id="{C11EC1E3-8C00-4D40-8671-A70774C7F8EC}"/>
              </a:ext>
            </a:extLst>
          </p:cNvPr>
          <p:cNvGrpSpPr/>
          <p:nvPr/>
        </p:nvGrpSpPr>
        <p:grpSpPr>
          <a:xfrm>
            <a:off x="1565771" y="3777860"/>
            <a:ext cx="1851120" cy="295200"/>
            <a:chOff x="1565771" y="3777860"/>
            <a:chExt cx="1851120" cy="29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10" name="Input penna 109">
                  <a:extLst>
                    <a:ext uri="{FF2B5EF4-FFF2-40B4-BE49-F238E27FC236}">
                      <a16:creationId xmlns:a16="http://schemas.microsoft.com/office/drawing/2014/main" id="{EC155182-28EC-40B5-9C81-4ECFBF211AAA}"/>
                    </a:ext>
                  </a:extLst>
                </p14:cNvPr>
                <p14:cNvContentPartPr/>
                <p14:nvPr/>
              </p14:nvContentPartPr>
              <p14:xfrm>
                <a:off x="1565771" y="3953900"/>
                <a:ext cx="124560" cy="104400"/>
              </p14:xfrm>
            </p:contentPart>
          </mc:Choice>
          <mc:Fallback xmlns="">
            <p:pic>
              <p:nvPicPr>
                <p:cNvPr id="110" name="Input penna 109">
                  <a:extLst>
                    <a:ext uri="{FF2B5EF4-FFF2-40B4-BE49-F238E27FC236}">
                      <a16:creationId xmlns:a16="http://schemas.microsoft.com/office/drawing/2014/main" id="{EC155182-28EC-40B5-9C81-4ECFBF211AAA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1557131" y="3944900"/>
                  <a:ext cx="14220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11" name="Input penna 110">
                  <a:extLst>
                    <a:ext uri="{FF2B5EF4-FFF2-40B4-BE49-F238E27FC236}">
                      <a16:creationId xmlns:a16="http://schemas.microsoft.com/office/drawing/2014/main" id="{E058E1B9-EFEB-409B-BD9F-D6C80F7D22A7}"/>
                    </a:ext>
                  </a:extLst>
                </p14:cNvPr>
                <p14:cNvContentPartPr/>
                <p14:nvPr/>
              </p14:nvContentPartPr>
              <p14:xfrm>
                <a:off x="1734971" y="3830420"/>
                <a:ext cx="289440" cy="206280"/>
              </p14:xfrm>
            </p:contentPart>
          </mc:Choice>
          <mc:Fallback xmlns="">
            <p:pic>
              <p:nvPicPr>
                <p:cNvPr id="111" name="Input penna 110">
                  <a:extLst>
                    <a:ext uri="{FF2B5EF4-FFF2-40B4-BE49-F238E27FC236}">
                      <a16:creationId xmlns:a16="http://schemas.microsoft.com/office/drawing/2014/main" id="{E058E1B9-EFEB-409B-BD9F-D6C80F7D22A7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1726331" y="3821420"/>
                  <a:ext cx="30708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12" name="Input penna 111">
                  <a:extLst>
                    <a:ext uri="{FF2B5EF4-FFF2-40B4-BE49-F238E27FC236}">
                      <a16:creationId xmlns:a16="http://schemas.microsoft.com/office/drawing/2014/main" id="{1885617A-17F3-4243-995D-6A3D8F2425A2}"/>
                    </a:ext>
                  </a:extLst>
                </p14:cNvPr>
                <p14:cNvContentPartPr/>
                <p14:nvPr/>
              </p14:nvContentPartPr>
              <p14:xfrm>
                <a:off x="1982291" y="3846260"/>
                <a:ext cx="7920" cy="360"/>
              </p14:xfrm>
            </p:contentPart>
          </mc:Choice>
          <mc:Fallback xmlns="">
            <p:pic>
              <p:nvPicPr>
                <p:cNvPr id="112" name="Input penna 111">
                  <a:extLst>
                    <a:ext uri="{FF2B5EF4-FFF2-40B4-BE49-F238E27FC236}">
                      <a16:creationId xmlns:a16="http://schemas.microsoft.com/office/drawing/2014/main" id="{1885617A-17F3-4243-995D-6A3D8F2425A2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973291" y="3837620"/>
                  <a:ext cx="255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13" name="Input penna 112">
                  <a:extLst>
                    <a:ext uri="{FF2B5EF4-FFF2-40B4-BE49-F238E27FC236}">
                      <a16:creationId xmlns:a16="http://schemas.microsoft.com/office/drawing/2014/main" id="{B211CE8B-13A0-4241-B61F-19F47612AE0C}"/>
                    </a:ext>
                  </a:extLst>
                </p14:cNvPr>
                <p14:cNvContentPartPr/>
                <p14:nvPr/>
              </p14:nvContentPartPr>
              <p14:xfrm>
                <a:off x="2076971" y="3937700"/>
                <a:ext cx="133920" cy="105120"/>
              </p14:xfrm>
            </p:contentPart>
          </mc:Choice>
          <mc:Fallback xmlns="">
            <p:pic>
              <p:nvPicPr>
                <p:cNvPr id="113" name="Input penna 112">
                  <a:extLst>
                    <a:ext uri="{FF2B5EF4-FFF2-40B4-BE49-F238E27FC236}">
                      <a16:creationId xmlns:a16="http://schemas.microsoft.com/office/drawing/2014/main" id="{B211CE8B-13A0-4241-B61F-19F47612AE0C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2068331" y="3929060"/>
                  <a:ext cx="151560" cy="12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14" name="Input penna 113">
                  <a:extLst>
                    <a:ext uri="{FF2B5EF4-FFF2-40B4-BE49-F238E27FC236}">
                      <a16:creationId xmlns:a16="http://schemas.microsoft.com/office/drawing/2014/main" id="{ECCD194C-2545-42FA-9935-D52FEE69F3DB}"/>
                    </a:ext>
                  </a:extLst>
                </p14:cNvPr>
                <p14:cNvContentPartPr/>
                <p14:nvPr/>
              </p14:nvContentPartPr>
              <p14:xfrm>
                <a:off x="2238611" y="3941300"/>
                <a:ext cx="359640" cy="131760"/>
              </p14:xfrm>
            </p:contentPart>
          </mc:Choice>
          <mc:Fallback xmlns="">
            <p:pic>
              <p:nvPicPr>
                <p:cNvPr id="114" name="Input penna 113">
                  <a:extLst>
                    <a:ext uri="{FF2B5EF4-FFF2-40B4-BE49-F238E27FC236}">
                      <a16:creationId xmlns:a16="http://schemas.microsoft.com/office/drawing/2014/main" id="{ECCD194C-2545-42FA-9935-D52FEE69F3DB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2229611" y="3932300"/>
                  <a:ext cx="37728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16" name="Input penna 115">
                  <a:extLst>
                    <a:ext uri="{FF2B5EF4-FFF2-40B4-BE49-F238E27FC236}">
                      <a16:creationId xmlns:a16="http://schemas.microsoft.com/office/drawing/2014/main" id="{FA0AFB63-235C-4413-97CC-5A7292B6308C}"/>
                    </a:ext>
                  </a:extLst>
                </p14:cNvPr>
                <p14:cNvContentPartPr/>
                <p14:nvPr/>
              </p14:nvContentPartPr>
              <p14:xfrm>
                <a:off x="2555771" y="3886940"/>
                <a:ext cx="599400" cy="133920"/>
              </p14:xfrm>
            </p:contentPart>
          </mc:Choice>
          <mc:Fallback xmlns="">
            <p:pic>
              <p:nvPicPr>
                <p:cNvPr id="116" name="Input penna 115">
                  <a:extLst>
                    <a:ext uri="{FF2B5EF4-FFF2-40B4-BE49-F238E27FC236}">
                      <a16:creationId xmlns:a16="http://schemas.microsoft.com/office/drawing/2014/main" id="{FA0AFB63-235C-4413-97CC-5A7292B6308C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547131" y="3878300"/>
                  <a:ext cx="61704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17" name="Input penna 116">
                  <a:extLst>
                    <a:ext uri="{FF2B5EF4-FFF2-40B4-BE49-F238E27FC236}">
                      <a16:creationId xmlns:a16="http://schemas.microsoft.com/office/drawing/2014/main" id="{282678D8-0480-4E46-A03C-640263CD6D68}"/>
                    </a:ext>
                  </a:extLst>
                </p14:cNvPr>
                <p14:cNvContentPartPr/>
                <p14:nvPr/>
              </p14:nvContentPartPr>
              <p14:xfrm>
                <a:off x="3203051" y="3777860"/>
                <a:ext cx="31680" cy="192600"/>
              </p14:xfrm>
            </p:contentPart>
          </mc:Choice>
          <mc:Fallback xmlns="">
            <p:pic>
              <p:nvPicPr>
                <p:cNvPr id="117" name="Input penna 116">
                  <a:extLst>
                    <a:ext uri="{FF2B5EF4-FFF2-40B4-BE49-F238E27FC236}">
                      <a16:creationId xmlns:a16="http://schemas.microsoft.com/office/drawing/2014/main" id="{282678D8-0480-4E46-A03C-640263CD6D68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3194411" y="3768860"/>
                  <a:ext cx="49320" cy="21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18" name="Input penna 117">
                  <a:extLst>
                    <a:ext uri="{FF2B5EF4-FFF2-40B4-BE49-F238E27FC236}">
                      <a16:creationId xmlns:a16="http://schemas.microsoft.com/office/drawing/2014/main" id="{F3E7CD1D-3CD8-4147-BD8D-FEB4619FF859}"/>
                    </a:ext>
                  </a:extLst>
                </p14:cNvPr>
                <p14:cNvContentPartPr/>
                <p14:nvPr/>
              </p14:nvContentPartPr>
              <p14:xfrm>
                <a:off x="3207011" y="3847340"/>
                <a:ext cx="87840" cy="18720"/>
              </p14:xfrm>
            </p:contentPart>
          </mc:Choice>
          <mc:Fallback xmlns="">
            <p:pic>
              <p:nvPicPr>
                <p:cNvPr id="118" name="Input penna 117">
                  <a:extLst>
                    <a:ext uri="{FF2B5EF4-FFF2-40B4-BE49-F238E27FC236}">
                      <a16:creationId xmlns:a16="http://schemas.microsoft.com/office/drawing/2014/main" id="{F3E7CD1D-3CD8-4147-BD8D-FEB4619FF859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3198011" y="3838700"/>
                  <a:ext cx="10548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19" name="Input penna 118">
                  <a:extLst>
                    <a:ext uri="{FF2B5EF4-FFF2-40B4-BE49-F238E27FC236}">
                      <a16:creationId xmlns:a16="http://schemas.microsoft.com/office/drawing/2014/main" id="{5B8C8A8F-AD9C-47C6-BC9B-4E3337B39191}"/>
                    </a:ext>
                  </a:extLst>
                </p14:cNvPr>
                <p14:cNvContentPartPr/>
                <p14:nvPr/>
              </p14:nvContentPartPr>
              <p14:xfrm>
                <a:off x="3340211" y="3885500"/>
                <a:ext cx="76680" cy="113760"/>
              </p14:xfrm>
            </p:contentPart>
          </mc:Choice>
          <mc:Fallback xmlns="">
            <p:pic>
              <p:nvPicPr>
                <p:cNvPr id="119" name="Input penna 118">
                  <a:extLst>
                    <a:ext uri="{FF2B5EF4-FFF2-40B4-BE49-F238E27FC236}">
                      <a16:creationId xmlns:a16="http://schemas.microsoft.com/office/drawing/2014/main" id="{5B8C8A8F-AD9C-47C6-BC9B-4E3337B39191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3331571" y="3876500"/>
                  <a:ext cx="94320" cy="13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7" name="Gruppo 126">
            <a:extLst>
              <a:ext uri="{FF2B5EF4-FFF2-40B4-BE49-F238E27FC236}">
                <a16:creationId xmlns:a16="http://schemas.microsoft.com/office/drawing/2014/main" id="{A4907962-2E02-4F99-BE49-D24267782C8A}"/>
              </a:ext>
            </a:extLst>
          </p:cNvPr>
          <p:cNvGrpSpPr/>
          <p:nvPr/>
        </p:nvGrpSpPr>
        <p:grpSpPr>
          <a:xfrm>
            <a:off x="3682931" y="3719540"/>
            <a:ext cx="1525680" cy="352080"/>
            <a:chOff x="3682931" y="3719540"/>
            <a:chExt cx="1525680" cy="35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21" name="Input penna 120">
                  <a:extLst>
                    <a:ext uri="{FF2B5EF4-FFF2-40B4-BE49-F238E27FC236}">
                      <a16:creationId xmlns:a16="http://schemas.microsoft.com/office/drawing/2014/main" id="{DADB15BD-46DB-4A32-BF41-1D700DBFF792}"/>
                    </a:ext>
                  </a:extLst>
                </p14:cNvPr>
                <p14:cNvContentPartPr/>
                <p14:nvPr/>
              </p14:nvContentPartPr>
              <p14:xfrm>
                <a:off x="3682931" y="3843380"/>
                <a:ext cx="372240" cy="128880"/>
              </p14:xfrm>
            </p:contentPart>
          </mc:Choice>
          <mc:Fallback xmlns="">
            <p:pic>
              <p:nvPicPr>
                <p:cNvPr id="121" name="Input penna 120">
                  <a:extLst>
                    <a:ext uri="{FF2B5EF4-FFF2-40B4-BE49-F238E27FC236}">
                      <a16:creationId xmlns:a16="http://schemas.microsoft.com/office/drawing/2014/main" id="{DADB15BD-46DB-4A32-BF41-1D700DBFF792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3673931" y="3834380"/>
                  <a:ext cx="38988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22" name="Input penna 121">
                  <a:extLst>
                    <a:ext uri="{FF2B5EF4-FFF2-40B4-BE49-F238E27FC236}">
                      <a16:creationId xmlns:a16="http://schemas.microsoft.com/office/drawing/2014/main" id="{8EA27E9D-3FB6-4277-90E3-E5BF71BEC5A4}"/>
                    </a:ext>
                  </a:extLst>
                </p14:cNvPr>
                <p14:cNvContentPartPr/>
                <p14:nvPr/>
              </p14:nvContentPartPr>
              <p14:xfrm>
                <a:off x="4147691" y="3823940"/>
                <a:ext cx="353160" cy="247680"/>
              </p14:xfrm>
            </p:contentPart>
          </mc:Choice>
          <mc:Fallback xmlns="">
            <p:pic>
              <p:nvPicPr>
                <p:cNvPr id="122" name="Input penna 121">
                  <a:extLst>
                    <a:ext uri="{FF2B5EF4-FFF2-40B4-BE49-F238E27FC236}">
                      <a16:creationId xmlns:a16="http://schemas.microsoft.com/office/drawing/2014/main" id="{8EA27E9D-3FB6-4277-90E3-E5BF71BEC5A4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4138691" y="3815300"/>
                  <a:ext cx="370800" cy="26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23" name="Input penna 122">
                  <a:extLst>
                    <a:ext uri="{FF2B5EF4-FFF2-40B4-BE49-F238E27FC236}">
                      <a16:creationId xmlns:a16="http://schemas.microsoft.com/office/drawing/2014/main" id="{8F99A7BF-20E6-4D53-9512-821E420146B5}"/>
                    </a:ext>
                  </a:extLst>
                </p14:cNvPr>
                <p14:cNvContentPartPr/>
                <p14:nvPr/>
              </p14:nvContentPartPr>
              <p14:xfrm>
                <a:off x="4555211" y="3825740"/>
                <a:ext cx="177840" cy="128880"/>
              </p14:xfrm>
            </p:contentPart>
          </mc:Choice>
          <mc:Fallback xmlns="">
            <p:pic>
              <p:nvPicPr>
                <p:cNvPr id="123" name="Input penna 122">
                  <a:extLst>
                    <a:ext uri="{FF2B5EF4-FFF2-40B4-BE49-F238E27FC236}">
                      <a16:creationId xmlns:a16="http://schemas.microsoft.com/office/drawing/2014/main" id="{8F99A7BF-20E6-4D53-9512-821E420146B5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4546211" y="3816740"/>
                  <a:ext cx="19548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24" name="Input penna 123">
                  <a:extLst>
                    <a:ext uri="{FF2B5EF4-FFF2-40B4-BE49-F238E27FC236}">
                      <a16:creationId xmlns:a16="http://schemas.microsoft.com/office/drawing/2014/main" id="{B1532FC5-5190-4CC2-8EEA-D4CEA4F234AC}"/>
                    </a:ext>
                  </a:extLst>
                </p14:cNvPr>
                <p14:cNvContentPartPr/>
                <p14:nvPr/>
              </p14:nvContentPartPr>
              <p14:xfrm>
                <a:off x="4776611" y="3720620"/>
                <a:ext cx="178560" cy="210960"/>
              </p14:xfrm>
            </p:contentPart>
          </mc:Choice>
          <mc:Fallback xmlns="">
            <p:pic>
              <p:nvPicPr>
                <p:cNvPr id="124" name="Input penna 123">
                  <a:extLst>
                    <a:ext uri="{FF2B5EF4-FFF2-40B4-BE49-F238E27FC236}">
                      <a16:creationId xmlns:a16="http://schemas.microsoft.com/office/drawing/2014/main" id="{B1532FC5-5190-4CC2-8EEA-D4CEA4F234AC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4767611" y="3711980"/>
                  <a:ext cx="1962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25" name="Input penna 124">
                  <a:extLst>
                    <a:ext uri="{FF2B5EF4-FFF2-40B4-BE49-F238E27FC236}">
                      <a16:creationId xmlns:a16="http://schemas.microsoft.com/office/drawing/2014/main" id="{997EF462-6C17-40A2-BE61-20E0C6AD171A}"/>
                    </a:ext>
                  </a:extLst>
                </p14:cNvPr>
                <p14:cNvContentPartPr/>
                <p14:nvPr/>
              </p14:nvContentPartPr>
              <p14:xfrm>
                <a:off x="4943291" y="3719540"/>
                <a:ext cx="2880" cy="6120"/>
              </p14:xfrm>
            </p:contentPart>
          </mc:Choice>
          <mc:Fallback xmlns="">
            <p:pic>
              <p:nvPicPr>
                <p:cNvPr id="125" name="Input penna 124">
                  <a:extLst>
                    <a:ext uri="{FF2B5EF4-FFF2-40B4-BE49-F238E27FC236}">
                      <a16:creationId xmlns:a16="http://schemas.microsoft.com/office/drawing/2014/main" id="{997EF462-6C17-40A2-BE61-20E0C6AD171A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934291" y="3710900"/>
                  <a:ext cx="2052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7">
              <p14:nvContentPartPr>
                <p14:cNvPr id="126" name="Input penna 125">
                  <a:extLst>
                    <a:ext uri="{FF2B5EF4-FFF2-40B4-BE49-F238E27FC236}">
                      <a16:creationId xmlns:a16="http://schemas.microsoft.com/office/drawing/2014/main" id="{62D5618C-FD81-438C-9B76-1B2CC9FCD553}"/>
                    </a:ext>
                  </a:extLst>
                </p14:cNvPr>
                <p14:cNvContentPartPr/>
                <p14:nvPr/>
              </p14:nvContentPartPr>
              <p14:xfrm>
                <a:off x="5086571" y="3953900"/>
                <a:ext cx="122040" cy="1440"/>
              </p14:xfrm>
            </p:contentPart>
          </mc:Choice>
          <mc:Fallback xmlns="">
            <p:pic>
              <p:nvPicPr>
                <p:cNvPr id="126" name="Input penna 125">
                  <a:extLst>
                    <a:ext uri="{FF2B5EF4-FFF2-40B4-BE49-F238E27FC236}">
                      <a16:creationId xmlns:a16="http://schemas.microsoft.com/office/drawing/2014/main" id="{62D5618C-FD81-438C-9B76-1B2CC9FCD553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5077931" y="3944900"/>
                  <a:ext cx="139680" cy="1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0" name="Gruppo 129">
            <a:extLst>
              <a:ext uri="{FF2B5EF4-FFF2-40B4-BE49-F238E27FC236}">
                <a16:creationId xmlns:a16="http://schemas.microsoft.com/office/drawing/2014/main" id="{F1B26060-C654-4419-B86A-90C1033F8629}"/>
              </a:ext>
            </a:extLst>
          </p:cNvPr>
          <p:cNvGrpSpPr/>
          <p:nvPr/>
        </p:nvGrpSpPr>
        <p:grpSpPr>
          <a:xfrm>
            <a:off x="1640651" y="4328300"/>
            <a:ext cx="294840" cy="190080"/>
            <a:chOff x="1640651" y="4328300"/>
            <a:chExt cx="294840" cy="190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9">
              <p14:nvContentPartPr>
                <p14:cNvPr id="128" name="Input penna 127">
                  <a:extLst>
                    <a:ext uri="{FF2B5EF4-FFF2-40B4-BE49-F238E27FC236}">
                      <a16:creationId xmlns:a16="http://schemas.microsoft.com/office/drawing/2014/main" id="{0780C8EB-1A6C-469B-A79F-A3D43684F61F}"/>
                    </a:ext>
                  </a:extLst>
                </p14:cNvPr>
                <p14:cNvContentPartPr/>
                <p14:nvPr/>
              </p14:nvContentPartPr>
              <p14:xfrm>
                <a:off x="1640651" y="4328300"/>
                <a:ext cx="105840" cy="173520"/>
              </p14:xfrm>
            </p:contentPart>
          </mc:Choice>
          <mc:Fallback xmlns="">
            <p:pic>
              <p:nvPicPr>
                <p:cNvPr id="128" name="Input penna 127">
                  <a:extLst>
                    <a:ext uri="{FF2B5EF4-FFF2-40B4-BE49-F238E27FC236}">
                      <a16:creationId xmlns:a16="http://schemas.microsoft.com/office/drawing/2014/main" id="{0780C8EB-1A6C-469B-A79F-A3D43684F61F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1632011" y="4319660"/>
                  <a:ext cx="12348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1">
              <p14:nvContentPartPr>
                <p14:cNvPr id="129" name="Input penna 128">
                  <a:extLst>
                    <a:ext uri="{FF2B5EF4-FFF2-40B4-BE49-F238E27FC236}">
                      <a16:creationId xmlns:a16="http://schemas.microsoft.com/office/drawing/2014/main" id="{4F7889C0-B695-49E4-A0FC-C8D873EB387C}"/>
                    </a:ext>
                  </a:extLst>
                </p14:cNvPr>
                <p14:cNvContentPartPr/>
                <p14:nvPr/>
              </p14:nvContentPartPr>
              <p14:xfrm>
                <a:off x="1767731" y="4366460"/>
                <a:ext cx="167760" cy="151920"/>
              </p14:xfrm>
            </p:contentPart>
          </mc:Choice>
          <mc:Fallback xmlns="">
            <p:pic>
              <p:nvPicPr>
                <p:cNvPr id="129" name="Input penna 128">
                  <a:extLst>
                    <a:ext uri="{FF2B5EF4-FFF2-40B4-BE49-F238E27FC236}">
                      <a16:creationId xmlns:a16="http://schemas.microsoft.com/office/drawing/2014/main" id="{4F7889C0-B695-49E4-A0FC-C8D873EB387C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1758731" y="4357460"/>
                  <a:ext cx="185400" cy="169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2" name="Gruppo 141">
            <a:extLst>
              <a:ext uri="{FF2B5EF4-FFF2-40B4-BE49-F238E27FC236}">
                <a16:creationId xmlns:a16="http://schemas.microsoft.com/office/drawing/2014/main" id="{D889D1A5-5B40-45EF-A524-3EED261B45AB}"/>
              </a:ext>
            </a:extLst>
          </p:cNvPr>
          <p:cNvGrpSpPr/>
          <p:nvPr/>
        </p:nvGrpSpPr>
        <p:grpSpPr>
          <a:xfrm>
            <a:off x="2201891" y="4186820"/>
            <a:ext cx="1451160" cy="282960"/>
            <a:chOff x="2201891" y="4186820"/>
            <a:chExt cx="1451160" cy="28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3">
              <p14:nvContentPartPr>
                <p14:cNvPr id="131" name="Input penna 130">
                  <a:extLst>
                    <a:ext uri="{FF2B5EF4-FFF2-40B4-BE49-F238E27FC236}">
                      <a16:creationId xmlns:a16="http://schemas.microsoft.com/office/drawing/2014/main" id="{211363C1-DAE5-49F3-9196-906440828D1A}"/>
                    </a:ext>
                  </a:extLst>
                </p14:cNvPr>
                <p14:cNvContentPartPr/>
                <p14:nvPr/>
              </p14:nvContentPartPr>
              <p14:xfrm>
                <a:off x="2201891" y="4327220"/>
                <a:ext cx="101880" cy="130680"/>
              </p14:xfrm>
            </p:contentPart>
          </mc:Choice>
          <mc:Fallback xmlns="">
            <p:pic>
              <p:nvPicPr>
                <p:cNvPr id="131" name="Input penna 130">
                  <a:extLst>
                    <a:ext uri="{FF2B5EF4-FFF2-40B4-BE49-F238E27FC236}">
                      <a16:creationId xmlns:a16="http://schemas.microsoft.com/office/drawing/2014/main" id="{211363C1-DAE5-49F3-9196-906440828D1A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2192891" y="4318580"/>
                  <a:ext cx="11952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5">
              <p14:nvContentPartPr>
                <p14:cNvPr id="132" name="Input penna 131">
                  <a:extLst>
                    <a:ext uri="{FF2B5EF4-FFF2-40B4-BE49-F238E27FC236}">
                      <a16:creationId xmlns:a16="http://schemas.microsoft.com/office/drawing/2014/main" id="{72EEFC70-4290-4DD0-B2F8-8F02973DDA36}"/>
                    </a:ext>
                  </a:extLst>
                </p14:cNvPr>
                <p14:cNvContentPartPr/>
                <p14:nvPr/>
              </p14:nvContentPartPr>
              <p14:xfrm>
                <a:off x="2321771" y="4375460"/>
                <a:ext cx="101160" cy="90360"/>
              </p14:xfrm>
            </p:contentPart>
          </mc:Choice>
          <mc:Fallback xmlns="">
            <p:pic>
              <p:nvPicPr>
                <p:cNvPr id="132" name="Input penna 131">
                  <a:extLst>
                    <a:ext uri="{FF2B5EF4-FFF2-40B4-BE49-F238E27FC236}">
                      <a16:creationId xmlns:a16="http://schemas.microsoft.com/office/drawing/2014/main" id="{72EEFC70-4290-4DD0-B2F8-8F02973DDA36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2313131" y="4366460"/>
                  <a:ext cx="11880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7">
              <p14:nvContentPartPr>
                <p14:cNvPr id="133" name="Input penna 132">
                  <a:extLst>
                    <a:ext uri="{FF2B5EF4-FFF2-40B4-BE49-F238E27FC236}">
                      <a16:creationId xmlns:a16="http://schemas.microsoft.com/office/drawing/2014/main" id="{4E7DFE8F-5121-4F30-A7D8-E398D7BEAAEB}"/>
                    </a:ext>
                  </a:extLst>
                </p14:cNvPr>
                <p14:cNvContentPartPr/>
                <p14:nvPr/>
              </p14:nvContentPartPr>
              <p14:xfrm>
                <a:off x="2475851" y="4330820"/>
                <a:ext cx="20520" cy="138960"/>
              </p14:xfrm>
            </p:contentPart>
          </mc:Choice>
          <mc:Fallback xmlns="">
            <p:pic>
              <p:nvPicPr>
                <p:cNvPr id="133" name="Input penna 132">
                  <a:extLst>
                    <a:ext uri="{FF2B5EF4-FFF2-40B4-BE49-F238E27FC236}">
                      <a16:creationId xmlns:a16="http://schemas.microsoft.com/office/drawing/2014/main" id="{4E7DFE8F-5121-4F30-A7D8-E398D7BEAAEB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2467211" y="4321820"/>
                  <a:ext cx="3816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9">
              <p14:nvContentPartPr>
                <p14:cNvPr id="134" name="Input penna 133">
                  <a:extLst>
                    <a:ext uri="{FF2B5EF4-FFF2-40B4-BE49-F238E27FC236}">
                      <a16:creationId xmlns:a16="http://schemas.microsoft.com/office/drawing/2014/main" id="{27D85A5E-22EA-4AE7-8DEB-BA9A185E4EF0}"/>
                    </a:ext>
                  </a:extLst>
                </p14:cNvPr>
                <p14:cNvContentPartPr/>
                <p14:nvPr/>
              </p14:nvContentPartPr>
              <p14:xfrm>
                <a:off x="2461811" y="4336220"/>
                <a:ext cx="97920" cy="54000"/>
              </p14:xfrm>
            </p:contentPart>
          </mc:Choice>
          <mc:Fallback xmlns="">
            <p:pic>
              <p:nvPicPr>
                <p:cNvPr id="134" name="Input penna 133">
                  <a:extLst>
                    <a:ext uri="{FF2B5EF4-FFF2-40B4-BE49-F238E27FC236}">
                      <a16:creationId xmlns:a16="http://schemas.microsoft.com/office/drawing/2014/main" id="{27D85A5E-22EA-4AE7-8DEB-BA9A185E4EF0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2453171" y="4327580"/>
                  <a:ext cx="11556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1">
              <p14:nvContentPartPr>
                <p14:cNvPr id="135" name="Input penna 134">
                  <a:extLst>
                    <a:ext uri="{FF2B5EF4-FFF2-40B4-BE49-F238E27FC236}">
                      <a16:creationId xmlns:a16="http://schemas.microsoft.com/office/drawing/2014/main" id="{12A4DC33-EB0D-4B48-B050-8D471E1E66CC}"/>
                    </a:ext>
                  </a:extLst>
                </p14:cNvPr>
                <p14:cNvContentPartPr/>
                <p14:nvPr/>
              </p14:nvContentPartPr>
              <p14:xfrm>
                <a:off x="2584931" y="4306700"/>
                <a:ext cx="242640" cy="117360"/>
              </p14:xfrm>
            </p:contentPart>
          </mc:Choice>
          <mc:Fallback xmlns="">
            <p:pic>
              <p:nvPicPr>
                <p:cNvPr id="135" name="Input penna 134">
                  <a:extLst>
                    <a:ext uri="{FF2B5EF4-FFF2-40B4-BE49-F238E27FC236}">
                      <a16:creationId xmlns:a16="http://schemas.microsoft.com/office/drawing/2014/main" id="{12A4DC33-EB0D-4B48-B050-8D471E1E66CC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2576291" y="4297700"/>
                  <a:ext cx="26028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3">
              <p14:nvContentPartPr>
                <p14:cNvPr id="136" name="Input penna 135">
                  <a:extLst>
                    <a:ext uri="{FF2B5EF4-FFF2-40B4-BE49-F238E27FC236}">
                      <a16:creationId xmlns:a16="http://schemas.microsoft.com/office/drawing/2014/main" id="{50FB62D7-8BAB-41B0-850E-F37CFC233535}"/>
                    </a:ext>
                  </a:extLst>
                </p14:cNvPr>
                <p14:cNvContentPartPr/>
                <p14:nvPr/>
              </p14:nvContentPartPr>
              <p14:xfrm>
                <a:off x="2855291" y="4303460"/>
                <a:ext cx="165240" cy="132120"/>
              </p14:xfrm>
            </p:contentPart>
          </mc:Choice>
          <mc:Fallback xmlns="">
            <p:pic>
              <p:nvPicPr>
                <p:cNvPr id="136" name="Input penna 135">
                  <a:extLst>
                    <a:ext uri="{FF2B5EF4-FFF2-40B4-BE49-F238E27FC236}">
                      <a16:creationId xmlns:a16="http://schemas.microsoft.com/office/drawing/2014/main" id="{50FB62D7-8BAB-41B0-850E-F37CFC233535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2846651" y="4294820"/>
                  <a:ext cx="18288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5">
              <p14:nvContentPartPr>
                <p14:cNvPr id="137" name="Input penna 136">
                  <a:extLst>
                    <a:ext uri="{FF2B5EF4-FFF2-40B4-BE49-F238E27FC236}">
                      <a16:creationId xmlns:a16="http://schemas.microsoft.com/office/drawing/2014/main" id="{222C77EE-212C-43D8-B933-65F671FCA766}"/>
                    </a:ext>
                  </a:extLst>
                </p14:cNvPr>
                <p14:cNvContentPartPr/>
                <p14:nvPr/>
              </p14:nvContentPartPr>
              <p14:xfrm>
                <a:off x="3083531" y="4188980"/>
                <a:ext cx="27360" cy="161280"/>
              </p14:xfrm>
            </p:contentPart>
          </mc:Choice>
          <mc:Fallback xmlns="">
            <p:pic>
              <p:nvPicPr>
                <p:cNvPr id="137" name="Input penna 136">
                  <a:extLst>
                    <a:ext uri="{FF2B5EF4-FFF2-40B4-BE49-F238E27FC236}">
                      <a16:creationId xmlns:a16="http://schemas.microsoft.com/office/drawing/2014/main" id="{222C77EE-212C-43D8-B933-65F671FCA766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3074891" y="4180340"/>
                  <a:ext cx="450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7">
              <p14:nvContentPartPr>
                <p14:cNvPr id="138" name="Input penna 137">
                  <a:extLst>
                    <a:ext uri="{FF2B5EF4-FFF2-40B4-BE49-F238E27FC236}">
                      <a16:creationId xmlns:a16="http://schemas.microsoft.com/office/drawing/2014/main" id="{C307CBC6-32B2-4804-9EB1-7D030D6C2E43}"/>
                    </a:ext>
                  </a:extLst>
                </p14:cNvPr>
                <p14:cNvContentPartPr/>
                <p14:nvPr/>
              </p14:nvContentPartPr>
              <p14:xfrm>
                <a:off x="3115571" y="4278980"/>
                <a:ext cx="110880" cy="84240"/>
              </p14:xfrm>
            </p:contentPart>
          </mc:Choice>
          <mc:Fallback xmlns="">
            <p:pic>
              <p:nvPicPr>
                <p:cNvPr id="138" name="Input penna 137">
                  <a:extLst>
                    <a:ext uri="{FF2B5EF4-FFF2-40B4-BE49-F238E27FC236}">
                      <a16:creationId xmlns:a16="http://schemas.microsoft.com/office/drawing/2014/main" id="{C307CBC6-32B2-4804-9EB1-7D030D6C2E43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3106931" y="4270340"/>
                  <a:ext cx="12852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9">
              <p14:nvContentPartPr>
                <p14:cNvPr id="139" name="Input penna 138">
                  <a:extLst>
                    <a:ext uri="{FF2B5EF4-FFF2-40B4-BE49-F238E27FC236}">
                      <a16:creationId xmlns:a16="http://schemas.microsoft.com/office/drawing/2014/main" id="{F17ABF13-8F62-4BF0-9A21-1CC38E9FB064}"/>
                    </a:ext>
                  </a:extLst>
                </p14:cNvPr>
                <p14:cNvContentPartPr/>
                <p14:nvPr/>
              </p14:nvContentPartPr>
              <p14:xfrm>
                <a:off x="3210611" y="4186820"/>
                <a:ext cx="32040" cy="21960"/>
              </p14:xfrm>
            </p:contentPart>
          </mc:Choice>
          <mc:Fallback xmlns="">
            <p:pic>
              <p:nvPicPr>
                <p:cNvPr id="139" name="Input penna 138">
                  <a:extLst>
                    <a:ext uri="{FF2B5EF4-FFF2-40B4-BE49-F238E27FC236}">
                      <a16:creationId xmlns:a16="http://schemas.microsoft.com/office/drawing/2014/main" id="{F17ABF13-8F62-4BF0-9A21-1CC38E9FB064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3201971" y="4177820"/>
                  <a:ext cx="496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1">
              <p14:nvContentPartPr>
                <p14:cNvPr id="140" name="Input penna 139">
                  <a:extLst>
                    <a:ext uri="{FF2B5EF4-FFF2-40B4-BE49-F238E27FC236}">
                      <a16:creationId xmlns:a16="http://schemas.microsoft.com/office/drawing/2014/main" id="{D6F6E6D4-9DB8-4674-8442-F9AC62B06D9B}"/>
                    </a:ext>
                  </a:extLst>
                </p14:cNvPr>
                <p14:cNvContentPartPr/>
                <p14:nvPr/>
              </p14:nvContentPartPr>
              <p14:xfrm>
                <a:off x="3322571" y="4279340"/>
                <a:ext cx="147600" cy="108720"/>
              </p14:xfrm>
            </p:contentPart>
          </mc:Choice>
          <mc:Fallback xmlns="">
            <p:pic>
              <p:nvPicPr>
                <p:cNvPr id="140" name="Input penna 139">
                  <a:extLst>
                    <a:ext uri="{FF2B5EF4-FFF2-40B4-BE49-F238E27FC236}">
                      <a16:creationId xmlns:a16="http://schemas.microsoft.com/office/drawing/2014/main" id="{D6F6E6D4-9DB8-4674-8442-F9AC62B06D9B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3313571" y="4270340"/>
                  <a:ext cx="16524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3">
              <p14:nvContentPartPr>
                <p14:cNvPr id="141" name="Input penna 140">
                  <a:extLst>
                    <a:ext uri="{FF2B5EF4-FFF2-40B4-BE49-F238E27FC236}">
                      <a16:creationId xmlns:a16="http://schemas.microsoft.com/office/drawing/2014/main" id="{13785B7B-C547-4608-B626-93C9F84E8BFC}"/>
                    </a:ext>
                  </a:extLst>
                </p14:cNvPr>
                <p14:cNvContentPartPr/>
                <p14:nvPr/>
              </p14:nvContentPartPr>
              <p14:xfrm>
                <a:off x="3501491" y="4314620"/>
                <a:ext cx="151560" cy="93240"/>
              </p14:xfrm>
            </p:contentPart>
          </mc:Choice>
          <mc:Fallback xmlns="">
            <p:pic>
              <p:nvPicPr>
                <p:cNvPr id="141" name="Input penna 140">
                  <a:extLst>
                    <a:ext uri="{FF2B5EF4-FFF2-40B4-BE49-F238E27FC236}">
                      <a16:creationId xmlns:a16="http://schemas.microsoft.com/office/drawing/2014/main" id="{13785B7B-C547-4608-B626-93C9F84E8BFC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3492491" y="4305980"/>
                  <a:ext cx="169200" cy="11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3" name="Gruppo 152">
            <a:extLst>
              <a:ext uri="{FF2B5EF4-FFF2-40B4-BE49-F238E27FC236}">
                <a16:creationId xmlns:a16="http://schemas.microsoft.com/office/drawing/2014/main" id="{82BEE0F1-EAE3-4B49-91BB-23564FF71BF6}"/>
              </a:ext>
            </a:extLst>
          </p:cNvPr>
          <p:cNvGrpSpPr/>
          <p:nvPr/>
        </p:nvGrpSpPr>
        <p:grpSpPr>
          <a:xfrm>
            <a:off x="3861851" y="4186820"/>
            <a:ext cx="1146600" cy="194400"/>
            <a:chOff x="3861851" y="4186820"/>
            <a:chExt cx="1146600" cy="19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5">
              <p14:nvContentPartPr>
                <p14:cNvPr id="143" name="Input penna 142">
                  <a:extLst>
                    <a:ext uri="{FF2B5EF4-FFF2-40B4-BE49-F238E27FC236}">
                      <a16:creationId xmlns:a16="http://schemas.microsoft.com/office/drawing/2014/main" id="{64800E1E-612F-4DEC-9092-C5C621D69FC5}"/>
                    </a:ext>
                  </a:extLst>
                </p14:cNvPr>
                <p14:cNvContentPartPr/>
                <p14:nvPr/>
              </p14:nvContentPartPr>
              <p14:xfrm>
                <a:off x="3861851" y="4237940"/>
                <a:ext cx="253080" cy="119520"/>
              </p14:xfrm>
            </p:contentPart>
          </mc:Choice>
          <mc:Fallback xmlns="">
            <p:pic>
              <p:nvPicPr>
                <p:cNvPr id="143" name="Input penna 142">
                  <a:extLst>
                    <a:ext uri="{FF2B5EF4-FFF2-40B4-BE49-F238E27FC236}">
                      <a16:creationId xmlns:a16="http://schemas.microsoft.com/office/drawing/2014/main" id="{64800E1E-612F-4DEC-9092-C5C621D69FC5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3852851" y="4229300"/>
                  <a:ext cx="27072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7">
              <p14:nvContentPartPr>
                <p14:cNvPr id="144" name="Input penna 143">
                  <a:extLst>
                    <a:ext uri="{FF2B5EF4-FFF2-40B4-BE49-F238E27FC236}">
                      <a16:creationId xmlns:a16="http://schemas.microsoft.com/office/drawing/2014/main" id="{9D1F632B-0C59-4A11-AF21-1E08442B472C}"/>
                    </a:ext>
                  </a:extLst>
                </p14:cNvPr>
                <p14:cNvContentPartPr/>
                <p14:nvPr/>
              </p14:nvContentPartPr>
              <p14:xfrm>
                <a:off x="4138691" y="4186820"/>
                <a:ext cx="360" cy="360"/>
              </p14:xfrm>
            </p:contentPart>
          </mc:Choice>
          <mc:Fallback xmlns="">
            <p:pic>
              <p:nvPicPr>
                <p:cNvPr id="144" name="Input penna 143">
                  <a:extLst>
                    <a:ext uri="{FF2B5EF4-FFF2-40B4-BE49-F238E27FC236}">
                      <a16:creationId xmlns:a16="http://schemas.microsoft.com/office/drawing/2014/main" id="{9D1F632B-0C59-4A11-AF21-1E08442B472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129691" y="41778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45" name="Input penna 144">
                  <a:extLst>
                    <a:ext uri="{FF2B5EF4-FFF2-40B4-BE49-F238E27FC236}">
                      <a16:creationId xmlns:a16="http://schemas.microsoft.com/office/drawing/2014/main" id="{5290BF98-4FD8-46E3-B1A6-795E3DFB411F}"/>
                    </a:ext>
                  </a:extLst>
                </p14:cNvPr>
                <p14:cNvContentPartPr/>
                <p14:nvPr/>
              </p14:nvContentPartPr>
              <p14:xfrm>
                <a:off x="4201331" y="4250540"/>
                <a:ext cx="58680" cy="130680"/>
              </p14:xfrm>
            </p:contentPart>
          </mc:Choice>
          <mc:Fallback xmlns="">
            <p:pic>
              <p:nvPicPr>
                <p:cNvPr id="145" name="Input penna 144">
                  <a:extLst>
                    <a:ext uri="{FF2B5EF4-FFF2-40B4-BE49-F238E27FC236}">
                      <a16:creationId xmlns:a16="http://schemas.microsoft.com/office/drawing/2014/main" id="{5290BF98-4FD8-46E3-B1A6-795E3DFB411F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4192691" y="4241900"/>
                  <a:ext cx="7632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46" name="Input penna 145">
                  <a:extLst>
                    <a:ext uri="{FF2B5EF4-FFF2-40B4-BE49-F238E27FC236}">
                      <a16:creationId xmlns:a16="http://schemas.microsoft.com/office/drawing/2014/main" id="{915F8699-C722-4CE6-BB4A-F1D7A0D9E126}"/>
                    </a:ext>
                  </a:extLst>
                </p14:cNvPr>
                <p14:cNvContentPartPr/>
                <p14:nvPr/>
              </p14:nvContentPartPr>
              <p14:xfrm>
                <a:off x="4323731" y="4208420"/>
                <a:ext cx="1800" cy="144360"/>
              </p14:xfrm>
            </p:contentPart>
          </mc:Choice>
          <mc:Fallback xmlns="">
            <p:pic>
              <p:nvPicPr>
                <p:cNvPr id="146" name="Input penna 145">
                  <a:extLst>
                    <a:ext uri="{FF2B5EF4-FFF2-40B4-BE49-F238E27FC236}">
                      <a16:creationId xmlns:a16="http://schemas.microsoft.com/office/drawing/2014/main" id="{915F8699-C722-4CE6-BB4A-F1D7A0D9E126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4315091" y="4199780"/>
                  <a:ext cx="1944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47" name="Input penna 146">
                  <a:extLst>
                    <a:ext uri="{FF2B5EF4-FFF2-40B4-BE49-F238E27FC236}">
                      <a16:creationId xmlns:a16="http://schemas.microsoft.com/office/drawing/2014/main" id="{A1881261-2175-41F0-B628-F9D77DDB1023}"/>
                    </a:ext>
                  </a:extLst>
                </p14:cNvPr>
                <p14:cNvContentPartPr/>
                <p14:nvPr/>
              </p14:nvContentPartPr>
              <p14:xfrm>
                <a:off x="4318691" y="4240460"/>
                <a:ext cx="87840" cy="52920"/>
              </p14:xfrm>
            </p:contentPart>
          </mc:Choice>
          <mc:Fallback xmlns="">
            <p:pic>
              <p:nvPicPr>
                <p:cNvPr id="147" name="Input penna 146">
                  <a:extLst>
                    <a:ext uri="{FF2B5EF4-FFF2-40B4-BE49-F238E27FC236}">
                      <a16:creationId xmlns:a16="http://schemas.microsoft.com/office/drawing/2014/main" id="{A1881261-2175-41F0-B628-F9D77DDB1023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4310051" y="4231460"/>
                  <a:ext cx="10548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48" name="Input penna 147">
                  <a:extLst>
                    <a:ext uri="{FF2B5EF4-FFF2-40B4-BE49-F238E27FC236}">
                      <a16:creationId xmlns:a16="http://schemas.microsoft.com/office/drawing/2014/main" id="{7AB0CE25-C3FE-41D7-BDF5-E43234D7CFF1}"/>
                    </a:ext>
                  </a:extLst>
                </p14:cNvPr>
                <p14:cNvContentPartPr/>
                <p14:nvPr/>
              </p14:nvContentPartPr>
              <p14:xfrm>
                <a:off x="4407251" y="4247300"/>
                <a:ext cx="118800" cy="111240"/>
              </p14:xfrm>
            </p:contentPart>
          </mc:Choice>
          <mc:Fallback xmlns="">
            <p:pic>
              <p:nvPicPr>
                <p:cNvPr id="148" name="Input penna 147">
                  <a:extLst>
                    <a:ext uri="{FF2B5EF4-FFF2-40B4-BE49-F238E27FC236}">
                      <a16:creationId xmlns:a16="http://schemas.microsoft.com/office/drawing/2014/main" id="{7AB0CE25-C3FE-41D7-BDF5-E43234D7CFF1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4398611" y="4238300"/>
                  <a:ext cx="13644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49" name="Input penna 148">
                  <a:extLst>
                    <a:ext uri="{FF2B5EF4-FFF2-40B4-BE49-F238E27FC236}">
                      <a16:creationId xmlns:a16="http://schemas.microsoft.com/office/drawing/2014/main" id="{E29559C7-B328-452C-8082-FFDCEB49CC48}"/>
                    </a:ext>
                  </a:extLst>
                </p14:cNvPr>
                <p14:cNvContentPartPr/>
                <p14:nvPr/>
              </p14:nvContentPartPr>
              <p14:xfrm>
                <a:off x="4548371" y="4249460"/>
                <a:ext cx="151560" cy="86760"/>
              </p14:xfrm>
            </p:contentPart>
          </mc:Choice>
          <mc:Fallback xmlns="">
            <p:pic>
              <p:nvPicPr>
                <p:cNvPr id="149" name="Input penna 148">
                  <a:extLst>
                    <a:ext uri="{FF2B5EF4-FFF2-40B4-BE49-F238E27FC236}">
                      <a16:creationId xmlns:a16="http://schemas.microsoft.com/office/drawing/2014/main" id="{E29559C7-B328-452C-8082-FFDCEB49CC48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4539731" y="4240820"/>
                  <a:ext cx="16920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50" name="Input penna 149">
                  <a:extLst>
                    <a:ext uri="{FF2B5EF4-FFF2-40B4-BE49-F238E27FC236}">
                      <a16:creationId xmlns:a16="http://schemas.microsoft.com/office/drawing/2014/main" id="{E98215C8-5838-4304-B9B9-9BBFA532C719}"/>
                    </a:ext>
                  </a:extLst>
                </p14:cNvPr>
                <p14:cNvContentPartPr/>
                <p14:nvPr/>
              </p14:nvContentPartPr>
              <p14:xfrm>
                <a:off x="4757891" y="4188980"/>
                <a:ext cx="38520" cy="146160"/>
              </p14:xfrm>
            </p:contentPart>
          </mc:Choice>
          <mc:Fallback xmlns="">
            <p:pic>
              <p:nvPicPr>
                <p:cNvPr id="150" name="Input penna 149">
                  <a:extLst>
                    <a:ext uri="{FF2B5EF4-FFF2-40B4-BE49-F238E27FC236}">
                      <a16:creationId xmlns:a16="http://schemas.microsoft.com/office/drawing/2014/main" id="{E98215C8-5838-4304-B9B9-9BBFA532C719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4749251" y="4180340"/>
                  <a:ext cx="56160" cy="16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51" name="Input penna 150">
                  <a:extLst>
                    <a:ext uri="{FF2B5EF4-FFF2-40B4-BE49-F238E27FC236}">
                      <a16:creationId xmlns:a16="http://schemas.microsoft.com/office/drawing/2014/main" id="{78516CB0-7156-47F1-A545-34F143879486}"/>
                    </a:ext>
                  </a:extLst>
                </p14:cNvPr>
                <p14:cNvContentPartPr/>
                <p14:nvPr/>
              </p14:nvContentPartPr>
              <p14:xfrm>
                <a:off x="4761851" y="4210580"/>
                <a:ext cx="89280" cy="37080"/>
              </p14:xfrm>
            </p:contentPart>
          </mc:Choice>
          <mc:Fallback xmlns="">
            <p:pic>
              <p:nvPicPr>
                <p:cNvPr id="151" name="Input penna 150">
                  <a:extLst>
                    <a:ext uri="{FF2B5EF4-FFF2-40B4-BE49-F238E27FC236}">
                      <a16:creationId xmlns:a16="http://schemas.microsoft.com/office/drawing/2014/main" id="{78516CB0-7156-47F1-A545-34F143879486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4752851" y="4201940"/>
                  <a:ext cx="10692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52" name="Input penna 151">
                  <a:extLst>
                    <a:ext uri="{FF2B5EF4-FFF2-40B4-BE49-F238E27FC236}">
                      <a16:creationId xmlns:a16="http://schemas.microsoft.com/office/drawing/2014/main" id="{9183F103-6D09-40F9-BA76-AE799BE329BB}"/>
                    </a:ext>
                  </a:extLst>
                </p14:cNvPr>
                <p14:cNvContentPartPr/>
                <p14:nvPr/>
              </p14:nvContentPartPr>
              <p14:xfrm>
                <a:off x="4912691" y="4249460"/>
                <a:ext cx="95760" cy="97200"/>
              </p14:xfrm>
            </p:contentPart>
          </mc:Choice>
          <mc:Fallback xmlns="">
            <p:pic>
              <p:nvPicPr>
                <p:cNvPr id="152" name="Input penna 151">
                  <a:extLst>
                    <a:ext uri="{FF2B5EF4-FFF2-40B4-BE49-F238E27FC236}">
                      <a16:creationId xmlns:a16="http://schemas.microsoft.com/office/drawing/2014/main" id="{9183F103-6D09-40F9-BA76-AE799BE329BB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4903691" y="4240820"/>
                  <a:ext cx="113400" cy="114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7" name="Gruppo 166">
            <a:extLst>
              <a:ext uri="{FF2B5EF4-FFF2-40B4-BE49-F238E27FC236}">
                <a16:creationId xmlns:a16="http://schemas.microsoft.com/office/drawing/2014/main" id="{5DAF38CA-EE81-4FD9-A5F3-0ACED6F0D009}"/>
              </a:ext>
            </a:extLst>
          </p:cNvPr>
          <p:cNvGrpSpPr/>
          <p:nvPr/>
        </p:nvGrpSpPr>
        <p:grpSpPr>
          <a:xfrm>
            <a:off x="5381411" y="4005380"/>
            <a:ext cx="2999160" cy="399240"/>
            <a:chOff x="5381411" y="4005380"/>
            <a:chExt cx="2999160" cy="399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54" name="Input penna 153">
                  <a:extLst>
                    <a:ext uri="{FF2B5EF4-FFF2-40B4-BE49-F238E27FC236}">
                      <a16:creationId xmlns:a16="http://schemas.microsoft.com/office/drawing/2014/main" id="{4424E84B-21D7-4F57-B919-B332195C2801}"/>
                    </a:ext>
                  </a:extLst>
                </p14:cNvPr>
                <p14:cNvContentPartPr/>
                <p14:nvPr/>
              </p14:nvContentPartPr>
              <p14:xfrm>
                <a:off x="5381411" y="4132820"/>
                <a:ext cx="105480" cy="271800"/>
              </p14:xfrm>
            </p:contentPart>
          </mc:Choice>
          <mc:Fallback xmlns="">
            <p:pic>
              <p:nvPicPr>
                <p:cNvPr id="154" name="Input penna 153">
                  <a:extLst>
                    <a:ext uri="{FF2B5EF4-FFF2-40B4-BE49-F238E27FC236}">
                      <a16:creationId xmlns:a16="http://schemas.microsoft.com/office/drawing/2014/main" id="{4424E84B-21D7-4F57-B919-B332195C2801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5372411" y="4123820"/>
                  <a:ext cx="12312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55" name="Input penna 154">
                  <a:extLst>
                    <a:ext uri="{FF2B5EF4-FFF2-40B4-BE49-F238E27FC236}">
                      <a16:creationId xmlns:a16="http://schemas.microsoft.com/office/drawing/2014/main" id="{86333FA0-81F1-4334-BD70-43D4AFAFF535}"/>
                    </a:ext>
                  </a:extLst>
                </p14:cNvPr>
                <p14:cNvContentPartPr/>
                <p14:nvPr/>
              </p14:nvContentPartPr>
              <p14:xfrm>
                <a:off x="5550971" y="4179980"/>
                <a:ext cx="410400" cy="159480"/>
              </p14:xfrm>
            </p:contentPart>
          </mc:Choice>
          <mc:Fallback xmlns="">
            <p:pic>
              <p:nvPicPr>
                <p:cNvPr id="155" name="Input penna 154">
                  <a:extLst>
                    <a:ext uri="{FF2B5EF4-FFF2-40B4-BE49-F238E27FC236}">
                      <a16:creationId xmlns:a16="http://schemas.microsoft.com/office/drawing/2014/main" id="{86333FA0-81F1-4334-BD70-43D4AFAFF535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5541971" y="4171340"/>
                  <a:ext cx="42804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56" name="Input penna 155">
                  <a:extLst>
                    <a:ext uri="{FF2B5EF4-FFF2-40B4-BE49-F238E27FC236}">
                      <a16:creationId xmlns:a16="http://schemas.microsoft.com/office/drawing/2014/main" id="{917AC87F-BD8C-4AFE-B590-89FCDC52629B}"/>
                    </a:ext>
                  </a:extLst>
                </p14:cNvPr>
                <p14:cNvContentPartPr/>
                <p14:nvPr/>
              </p14:nvContentPartPr>
              <p14:xfrm>
                <a:off x="6005291" y="4108700"/>
                <a:ext cx="601920" cy="214920"/>
              </p14:xfrm>
            </p:contentPart>
          </mc:Choice>
          <mc:Fallback xmlns="">
            <p:pic>
              <p:nvPicPr>
                <p:cNvPr id="156" name="Input penna 155">
                  <a:extLst>
                    <a:ext uri="{FF2B5EF4-FFF2-40B4-BE49-F238E27FC236}">
                      <a16:creationId xmlns:a16="http://schemas.microsoft.com/office/drawing/2014/main" id="{917AC87F-BD8C-4AFE-B590-89FCDC52629B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5996651" y="4100060"/>
                  <a:ext cx="619560" cy="23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57" name="Input penna 156">
                  <a:extLst>
                    <a:ext uri="{FF2B5EF4-FFF2-40B4-BE49-F238E27FC236}">
                      <a16:creationId xmlns:a16="http://schemas.microsoft.com/office/drawing/2014/main" id="{7CC15583-6177-4292-8E80-32F024913493}"/>
                    </a:ext>
                  </a:extLst>
                </p14:cNvPr>
                <p14:cNvContentPartPr/>
                <p14:nvPr/>
              </p14:nvContentPartPr>
              <p14:xfrm>
                <a:off x="6584171" y="4048580"/>
                <a:ext cx="43560" cy="16200"/>
              </p14:xfrm>
            </p:contentPart>
          </mc:Choice>
          <mc:Fallback xmlns="">
            <p:pic>
              <p:nvPicPr>
                <p:cNvPr id="157" name="Input penna 156">
                  <a:extLst>
                    <a:ext uri="{FF2B5EF4-FFF2-40B4-BE49-F238E27FC236}">
                      <a16:creationId xmlns:a16="http://schemas.microsoft.com/office/drawing/2014/main" id="{7CC15583-6177-4292-8E80-32F024913493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6575531" y="4039580"/>
                  <a:ext cx="6120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58" name="Input penna 157">
                  <a:extLst>
                    <a:ext uri="{FF2B5EF4-FFF2-40B4-BE49-F238E27FC236}">
                      <a16:creationId xmlns:a16="http://schemas.microsoft.com/office/drawing/2014/main" id="{8F7EFF1A-21AB-4904-9711-A189ADFB4B6B}"/>
                    </a:ext>
                  </a:extLst>
                </p14:cNvPr>
                <p14:cNvContentPartPr/>
                <p14:nvPr/>
              </p14:nvContentPartPr>
              <p14:xfrm>
                <a:off x="6722771" y="4169540"/>
                <a:ext cx="15480" cy="57600"/>
              </p14:xfrm>
            </p:contentPart>
          </mc:Choice>
          <mc:Fallback xmlns="">
            <p:pic>
              <p:nvPicPr>
                <p:cNvPr id="158" name="Input penna 157">
                  <a:extLst>
                    <a:ext uri="{FF2B5EF4-FFF2-40B4-BE49-F238E27FC236}">
                      <a16:creationId xmlns:a16="http://schemas.microsoft.com/office/drawing/2014/main" id="{8F7EFF1A-21AB-4904-9711-A189ADFB4B6B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6713771" y="4160900"/>
                  <a:ext cx="3312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59" name="Input penna 158">
                  <a:extLst>
                    <a:ext uri="{FF2B5EF4-FFF2-40B4-BE49-F238E27FC236}">
                      <a16:creationId xmlns:a16="http://schemas.microsoft.com/office/drawing/2014/main" id="{5DD504A9-FBCA-4698-8EC1-048C6F3E95C7}"/>
                    </a:ext>
                  </a:extLst>
                </p14:cNvPr>
                <p14:cNvContentPartPr/>
                <p14:nvPr/>
              </p14:nvContentPartPr>
              <p14:xfrm>
                <a:off x="6898811" y="4101860"/>
                <a:ext cx="92520" cy="173520"/>
              </p14:xfrm>
            </p:contentPart>
          </mc:Choice>
          <mc:Fallback xmlns="">
            <p:pic>
              <p:nvPicPr>
                <p:cNvPr id="159" name="Input penna 158">
                  <a:extLst>
                    <a:ext uri="{FF2B5EF4-FFF2-40B4-BE49-F238E27FC236}">
                      <a16:creationId xmlns:a16="http://schemas.microsoft.com/office/drawing/2014/main" id="{5DD504A9-FBCA-4698-8EC1-048C6F3E95C7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6890171" y="4093220"/>
                  <a:ext cx="11016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160" name="Input penna 159">
                  <a:extLst>
                    <a:ext uri="{FF2B5EF4-FFF2-40B4-BE49-F238E27FC236}">
                      <a16:creationId xmlns:a16="http://schemas.microsoft.com/office/drawing/2014/main" id="{7354D488-5E8D-4F75-BACA-785C16A502FD}"/>
                    </a:ext>
                  </a:extLst>
                </p14:cNvPr>
                <p14:cNvContentPartPr/>
                <p14:nvPr/>
              </p14:nvContentPartPr>
              <p14:xfrm>
                <a:off x="7042451" y="4057580"/>
                <a:ext cx="33480" cy="207360"/>
              </p14:xfrm>
            </p:contentPart>
          </mc:Choice>
          <mc:Fallback xmlns="">
            <p:pic>
              <p:nvPicPr>
                <p:cNvPr id="160" name="Input penna 159">
                  <a:extLst>
                    <a:ext uri="{FF2B5EF4-FFF2-40B4-BE49-F238E27FC236}">
                      <a16:creationId xmlns:a16="http://schemas.microsoft.com/office/drawing/2014/main" id="{7354D488-5E8D-4F75-BACA-785C16A502FD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7033451" y="4048940"/>
                  <a:ext cx="51120" cy="22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161" name="Input penna 160">
                  <a:extLst>
                    <a:ext uri="{FF2B5EF4-FFF2-40B4-BE49-F238E27FC236}">
                      <a16:creationId xmlns:a16="http://schemas.microsoft.com/office/drawing/2014/main" id="{0CDDBFEE-810E-4D7A-BF0A-8E12E0205039}"/>
                    </a:ext>
                  </a:extLst>
                </p14:cNvPr>
                <p14:cNvContentPartPr/>
                <p14:nvPr/>
              </p14:nvContentPartPr>
              <p14:xfrm>
                <a:off x="7071611" y="4129220"/>
                <a:ext cx="295920" cy="117720"/>
              </p14:xfrm>
            </p:contentPart>
          </mc:Choice>
          <mc:Fallback xmlns="">
            <p:pic>
              <p:nvPicPr>
                <p:cNvPr id="161" name="Input penna 160">
                  <a:extLst>
                    <a:ext uri="{FF2B5EF4-FFF2-40B4-BE49-F238E27FC236}">
                      <a16:creationId xmlns:a16="http://schemas.microsoft.com/office/drawing/2014/main" id="{0CDDBFEE-810E-4D7A-BF0A-8E12E0205039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7062971" y="4120580"/>
                  <a:ext cx="313560" cy="13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162" name="Input penna 161">
                  <a:extLst>
                    <a:ext uri="{FF2B5EF4-FFF2-40B4-BE49-F238E27FC236}">
                      <a16:creationId xmlns:a16="http://schemas.microsoft.com/office/drawing/2014/main" id="{D5D5926F-83C5-4147-8D56-8F3239125167}"/>
                    </a:ext>
                  </a:extLst>
                </p14:cNvPr>
                <p14:cNvContentPartPr/>
                <p14:nvPr/>
              </p14:nvContentPartPr>
              <p14:xfrm>
                <a:off x="7420811" y="4120580"/>
                <a:ext cx="159120" cy="113400"/>
              </p14:xfrm>
            </p:contentPart>
          </mc:Choice>
          <mc:Fallback xmlns="">
            <p:pic>
              <p:nvPicPr>
                <p:cNvPr id="162" name="Input penna 161">
                  <a:extLst>
                    <a:ext uri="{FF2B5EF4-FFF2-40B4-BE49-F238E27FC236}">
                      <a16:creationId xmlns:a16="http://schemas.microsoft.com/office/drawing/2014/main" id="{D5D5926F-83C5-4147-8D56-8F3239125167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7411811" y="4111580"/>
                  <a:ext cx="17676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163" name="Input penna 162">
                  <a:extLst>
                    <a:ext uri="{FF2B5EF4-FFF2-40B4-BE49-F238E27FC236}">
                      <a16:creationId xmlns:a16="http://schemas.microsoft.com/office/drawing/2014/main" id="{CFBF2520-623A-439D-90DF-E6D274127790}"/>
                    </a:ext>
                  </a:extLst>
                </p14:cNvPr>
                <p14:cNvContentPartPr/>
                <p14:nvPr/>
              </p14:nvContentPartPr>
              <p14:xfrm>
                <a:off x="7620971" y="4054340"/>
                <a:ext cx="207360" cy="210960"/>
              </p14:xfrm>
            </p:contentPart>
          </mc:Choice>
          <mc:Fallback xmlns="">
            <p:pic>
              <p:nvPicPr>
                <p:cNvPr id="163" name="Input penna 162">
                  <a:extLst>
                    <a:ext uri="{FF2B5EF4-FFF2-40B4-BE49-F238E27FC236}">
                      <a16:creationId xmlns:a16="http://schemas.microsoft.com/office/drawing/2014/main" id="{CFBF2520-623A-439D-90DF-E6D274127790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7612331" y="4045340"/>
                  <a:ext cx="2250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164" name="Input penna 163">
                  <a:extLst>
                    <a:ext uri="{FF2B5EF4-FFF2-40B4-BE49-F238E27FC236}">
                      <a16:creationId xmlns:a16="http://schemas.microsoft.com/office/drawing/2014/main" id="{636F7FF3-F7A3-47D2-A9A3-414F8741E69B}"/>
                    </a:ext>
                  </a:extLst>
                </p14:cNvPr>
                <p14:cNvContentPartPr/>
                <p14:nvPr/>
              </p14:nvContentPartPr>
              <p14:xfrm>
                <a:off x="7783691" y="4151540"/>
                <a:ext cx="166680" cy="117720"/>
              </p14:xfrm>
            </p:contentPart>
          </mc:Choice>
          <mc:Fallback xmlns="">
            <p:pic>
              <p:nvPicPr>
                <p:cNvPr id="164" name="Input penna 163">
                  <a:extLst>
                    <a:ext uri="{FF2B5EF4-FFF2-40B4-BE49-F238E27FC236}">
                      <a16:creationId xmlns:a16="http://schemas.microsoft.com/office/drawing/2014/main" id="{636F7FF3-F7A3-47D2-A9A3-414F8741E69B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7774691" y="4142900"/>
                  <a:ext cx="184320" cy="13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165" name="Input penna 164">
                  <a:extLst>
                    <a:ext uri="{FF2B5EF4-FFF2-40B4-BE49-F238E27FC236}">
                      <a16:creationId xmlns:a16="http://schemas.microsoft.com/office/drawing/2014/main" id="{EDE75753-78B9-4D69-B9D3-91C59FAF6F9B}"/>
                    </a:ext>
                  </a:extLst>
                </p14:cNvPr>
                <p14:cNvContentPartPr/>
                <p14:nvPr/>
              </p14:nvContentPartPr>
              <p14:xfrm>
                <a:off x="7992491" y="4005380"/>
                <a:ext cx="259920" cy="232920"/>
              </p14:xfrm>
            </p:contentPart>
          </mc:Choice>
          <mc:Fallback xmlns="">
            <p:pic>
              <p:nvPicPr>
                <p:cNvPr id="165" name="Input penna 164">
                  <a:extLst>
                    <a:ext uri="{FF2B5EF4-FFF2-40B4-BE49-F238E27FC236}">
                      <a16:creationId xmlns:a16="http://schemas.microsoft.com/office/drawing/2014/main" id="{EDE75753-78B9-4D69-B9D3-91C59FAF6F9B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7983491" y="3996380"/>
                  <a:ext cx="277560" cy="2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166" name="Input penna 165">
                  <a:extLst>
                    <a:ext uri="{FF2B5EF4-FFF2-40B4-BE49-F238E27FC236}">
                      <a16:creationId xmlns:a16="http://schemas.microsoft.com/office/drawing/2014/main" id="{D6D79155-6E9D-4776-A256-C3B7323BF900}"/>
                    </a:ext>
                  </a:extLst>
                </p14:cNvPr>
                <p14:cNvContentPartPr/>
                <p14:nvPr/>
              </p14:nvContentPartPr>
              <p14:xfrm>
                <a:off x="8339531" y="4221020"/>
                <a:ext cx="41040" cy="67680"/>
              </p14:xfrm>
            </p:contentPart>
          </mc:Choice>
          <mc:Fallback xmlns="">
            <p:pic>
              <p:nvPicPr>
                <p:cNvPr id="166" name="Input penna 165">
                  <a:extLst>
                    <a:ext uri="{FF2B5EF4-FFF2-40B4-BE49-F238E27FC236}">
                      <a16:creationId xmlns:a16="http://schemas.microsoft.com/office/drawing/2014/main" id="{D6D79155-6E9D-4776-A256-C3B7323BF900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8330891" y="4212020"/>
                  <a:ext cx="58680" cy="85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7" name="Gruppo 186">
            <a:extLst>
              <a:ext uri="{FF2B5EF4-FFF2-40B4-BE49-F238E27FC236}">
                <a16:creationId xmlns:a16="http://schemas.microsoft.com/office/drawing/2014/main" id="{0053BE32-720D-49CB-873D-4906947FCA9A}"/>
              </a:ext>
            </a:extLst>
          </p:cNvPr>
          <p:cNvGrpSpPr/>
          <p:nvPr/>
        </p:nvGrpSpPr>
        <p:grpSpPr>
          <a:xfrm>
            <a:off x="1602851" y="4615220"/>
            <a:ext cx="2333160" cy="362520"/>
            <a:chOff x="1602851" y="4615220"/>
            <a:chExt cx="2333160" cy="36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168" name="Input penna 167">
                  <a:extLst>
                    <a:ext uri="{FF2B5EF4-FFF2-40B4-BE49-F238E27FC236}">
                      <a16:creationId xmlns:a16="http://schemas.microsoft.com/office/drawing/2014/main" id="{C747622F-8FF2-42CA-9D8D-88AFA9ECE7F8}"/>
                    </a:ext>
                  </a:extLst>
                </p14:cNvPr>
                <p14:cNvContentPartPr/>
                <p14:nvPr/>
              </p14:nvContentPartPr>
              <p14:xfrm>
                <a:off x="1634171" y="4729340"/>
                <a:ext cx="47880" cy="177480"/>
              </p14:xfrm>
            </p:contentPart>
          </mc:Choice>
          <mc:Fallback xmlns="">
            <p:pic>
              <p:nvPicPr>
                <p:cNvPr id="168" name="Input penna 167">
                  <a:extLst>
                    <a:ext uri="{FF2B5EF4-FFF2-40B4-BE49-F238E27FC236}">
                      <a16:creationId xmlns:a16="http://schemas.microsoft.com/office/drawing/2014/main" id="{C747622F-8FF2-42CA-9D8D-88AFA9ECE7F8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1625171" y="4720340"/>
                  <a:ext cx="65520" cy="19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169" name="Input penna 168">
                  <a:extLst>
                    <a:ext uri="{FF2B5EF4-FFF2-40B4-BE49-F238E27FC236}">
                      <a16:creationId xmlns:a16="http://schemas.microsoft.com/office/drawing/2014/main" id="{722667BB-D575-426C-BD43-2CAB5E7CDF24}"/>
                    </a:ext>
                  </a:extLst>
                </p14:cNvPr>
                <p14:cNvContentPartPr/>
                <p14:nvPr/>
              </p14:nvContentPartPr>
              <p14:xfrm>
                <a:off x="1602851" y="4801340"/>
                <a:ext cx="172800" cy="16200"/>
              </p14:xfrm>
            </p:contentPart>
          </mc:Choice>
          <mc:Fallback xmlns="">
            <p:pic>
              <p:nvPicPr>
                <p:cNvPr id="169" name="Input penna 168">
                  <a:extLst>
                    <a:ext uri="{FF2B5EF4-FFF2-40B4-BE49-F238E27FC236}">
                      <a16:creationId xmlns:a16="http://schemas.microsoft.com/office/drawing/2014/main" id="{722667BB-D575-426C-BD43-2CAB5E7CDF24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1593851" y="4792340"/>
                  <a:ext cx="19044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170" name="Input penna 169">
                  <a:extLst>
                    <a:ext uri="{FF2B5EF4-FFF2-40B4-BE49-F238E27FC236}">
                      <a16:creationId xmlns:a16="http://schemas.microsoft.com/office/drawing/2014/main" id="{1E34445A-5C87-4650-BE27-4F39B967E4DE}"/>
                    </a:ext>
                  </a:extLst>
                </p14:cNvPr>
                <p14:cNvContentPartPr/>
                <p14:nvPr/>
              </p14:nvContentPartPr>
              <p14:xfrm>
                <a:off x="1775291" y="4781900"/>
                <a:ext cx="184320" cy="128880"/>
              </p14:xfrm>
            </p:contentPart>
          </mc:Choice>
          <mc:Fallback xmlns="">
            <p:pic>
              <p:nvPicPr>
                <p:cNvPr id="170" name="Input penna 169">
                  <a:extLst>
                    <a:ext uri="{FF2B5EF4-FFF2-40B4-BE49-F238E27FC236}">
                      <a16:creationId xmlns:a16="http://schemas.microsoft.com/office/drawing/2014/main" id="{1E34445A-5C87-4650-BE27-4F39B967E4DE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1766651" y="4772900"/>
                  <a:ext cx="20196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171" name="Input penna 170">
                  <a:extLst>
                    <a:ext uri="{FF2B5EF4-FFF2-40B4-BE49-F238E27FC236}">
                      <a16:creationId xmlns:a16="http://schemas.microsoft.com/office/drawing/2014/main" id="{159F2405-082F-4D35-8B9D-762DF2B643BA}"/>
                    </a:ext>
                  </a:extLst>
                </p14:cNvPr>
                <p14:cNvContentPartPr/>
                <p14:nvPr/>
              </p14:nvContentPartPr>
              <p14:xfrm>
                <a:off x="1980131" y="4765700"/>
                <a:ext cx="123120" cy="129600"/>
              </p14:xfrm>
            </p:contentPart>
          </mc:Choice>
          <mc:Fallback xmlns="">
            <p:pic>
              <p:nvPicPr>
                <p:cNvPr id="171" name="Input penna 170">
                  <a:extLst>
                    <a:ext uri="{FF2B5EF4-FFF2-40B4-BE49-F238E27FC236}">
                      <a16:creationId xmlns:a16="http://schemas.microsoft.com/office/drawing/2014/main" id="{159F2405-082F-4D35-8B9D-762DF2B643BA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1971491" y="4757060"/>
                  <a:ext cx="14076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172" name="Input penna 171">
                  <a:extLst>
                    <a:ext uri="{FF2B5EF4-FFF2-40B4-BE49-F238E27FC236}">
                      <a16:creationId xmlns:a16="http://schemas.microsoft.com/office/drawing/2014/main" id="{2E6F3131-DDF9-4A00-B5C6-7DE46B3954B5}"/>
                    </a:ext>
                  </a:extLst>
                </p14:cNvPr>
                <p14:cNvContentPartPr/>
                <p14:nvPr/>
              </p14:nvContentPartPr>
              <p14:xfrm>
                <a:off x="2129891" y="4761380"/>
                <a:ext cx="80640" cy="158760"/>
              </p14:xfrm>
            </p:contentPart>
          </mc:Choice>
          <mc:Fallback xmlns="">
            <p:pic>
              <p:nvPicPr>
                <p:cNvPr id="172" name="Input penna 171">
                  <a:extLst>
                    <a:ext uri="{FF2B5EF4-FFF2-40B4-BE49-F238E27FC236}">
                      <a16:creationId xmlns:a16="http://schemas.microsoft.com/office/drawing/2014/main" id="{2E6F3131-DDF9-4A00-B5C6-7DE46B3954B5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2121251" y="4752380"/>
                  <a:ext cx="9828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173" name="Input penna 172">
                  <a:extLst>
                    <a:ext uri="{FF2B5EF4-FFF2-40B4-BE49-F238E27FC236}">
                      <a16:creationId xmlns:a16="http://schemas.microsoft.com/office/drawing/2014/main" id="{BAD057B9-7B14-4A84-94DF-80BE0DAE0603}"/>
                    </a:ext>
                  </a:extLst>
                </p14:cNvPr>
                <p14:cNvContentPartPr/>
                <p14:nvPr/>
              </p14:nvContentPartPr>
              <p14:xfrm>
                <a:off x="2256251" y="4769300"/>
                <a:ext cx="100800" cy="120240"/>
              </p14:xfrm>
            </p:contentPart>
          </mc:Choice>
          <mc:Fallback xmlns="">
            <p:pic>
              <p:nvPicPr>
                <p:cNvPr id="173" name="Input penna 172">
                  <a:extLst>
                    <a:ext uri="{FF2B5EF4-FFF2-40B4-BE49-F238E27FC236}">
                      <a16:creationId xmlns:a16="http://schemas.microsoft.com/office/drawing/2014/main" id="{BAD057B9-7B14-4A84-94DF-80BE0DAE0603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2247611" y="4760300"/>
                  <a:ext cx="118440" cy="13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175" name="Input penna 174">
                  <a:extLst>
                    <a:ext uri="{FF2B5EF4-FFF2-40B4-BE49-F238E27FC236}">
                      <a16:creationId xmlns:a16="http://schemas.microsoft.com/office/drawing/2014/main" id="{C43FE7EB-5A5A-4293-9CC6-A2D26FA49B1B}"/>
                    </a:ext>
                  </a:extLst>
                </p14:cNvPr>
                <p14:cNvContentPartPr/>
                <p14:nvPr/>
              </p14:nvContentPartPr>
              <p14:xfrm>
                <a:off x="1815971" y="4788020"/>
                <a:ext cx="72720" cy="22680"/>
              </p14:xfrm>
            </p:contentPart>
          </mc:Choice>
          <mc:Fallback xmlns="">
            <p:pic>
              <p:nvPicPr>
                <p:cNvPr id="175" name="Input penna 174">
                  <a:extLst>
                    <a:ext uri="{FF2B5EF4-FFF2-40B4-BE49-F238E27FC236}">
                      <a16:creationId xmlns:a16="http://schemas.microsoft.com/office/drawing/2014/main" id="{C43FE7EB-5A5A-4293-9CC6-A2D26FA49B1B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1806971" y="4779380"/>
                  <a:ext cx="9036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177" name="Input penna 176">
                  <a:extLst>
                    <a:ext uri="{FF2B5EF4-FFF2-40B4-BE49-F238E27FC236}">
                      <a16:creationId xmlns:a16="http://schemas.microsoft.com/office/drawing/2014/main" id="{38F83B15-D024-448C-993F-37627D73C032}"/>
                    </a:ext>
                  </a:extLst>
                </p14:cNvPr>
                <p14:cNvContentPartPr/>
                <p14:nvPr/>
              </p14:nvContentPartPr>
              <p14:xfrm>
                <a:off x="2461811" y="4868660"/>
                <a:ext cx="14400" cy="37080"/>
              </p14:xfrm>
            </p:contentPart>
          </mc:Choice>
          <mc:Fallback xmlns="">
            <p:pic>
              <p:nvPicPr>
                <p:cNvPr id="177" name="Input penna 176">
                  <a:extLst>
                    <a:ext uri="{FF2B5EF4-FFF2-40B4-BE49-F238E27FC236}">
                      <a16:creationId xmlns:a16="http://schemas.microsoft.com/office/drawing/2014/main" id="{38F83B15-D024-448C-993F-37627D73C032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2453171" y="4859660"/>
                  <a:ext cx="3204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178" name="Input penna 177">
                  <a:extLst>
                    <a:ext uri="{FF2B5EF4-FFF2-40B4-BE49-F238E27FC236}">
                      <a16:creationId xmlns:a16="http://schemas.microsoft.com/office/drawing/2014/main" id="{F7AE9270-4667-4F93-AE6B-83C0149D9DDD}"/>
                    </a:ext>
                  </a:extLst>
                </p14:cNvPr>
                <p14:cNvContentPartPr/>
                <p14:nvPr/>
              </p14:nvContentPartPr>
              <p14:xfrm>
                <a:off x="2653691" y="4760300"/>
                <a:ext cx="360" cy="217440"/>
              </p14:xfrm>
            </p:contentPart>
          </mc:Choice>
          <mc:Fallback xmlns="">
            <p:pic>
              <p:nvPicPr>
                <p:cNvPr id="178" name="Input penna 177">
                  <a:extLst>
                    <a:ext uri="{FF2B5EF4-FFF2-40B4-BE49-F238E27FC236}">
                      <a16:creationId xmlns:a16="http://schemas.microsoft.com/office/drawing/2014/main" id="{F7AE9270-4667-4F93-AE6B-83C0149D9DDD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2644691" y="4751300"/>
                  <a:ext cx="1800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179" name="Input penna 178">
                  <a:extLst>
                    <a:ext uri="{FF2B5EF4-FFF2-40B4-BE49-F238E27FC236}">
                      <a16:creationId xmlns:a16="http://schemas.microsoft.com/office/drawing/2014/main" id="{BA5324CE-F78B-48E3-A4B4-67B6A23CD87A}"/>
                    </a:ext>
                  </a:extLst>
                </p14:cNvPr>
                <p14:cNvContentPartPr/>
                <p14:nvPr/>
              </p14:nvContentPartPr>
              <p14:xfrm>
                <a:off x="2654771" y="4755980"/>
                <a:ext cx="100800" cy="128880"/>
              </p14:xfrm>
            </p:contentPart>
          </mc:Choice>
          <mc:Fallback xmlns="">
            <p:pic>
              <p:nvPicPr>
                <p:cNvPr id="179" name="Input penna 178">
                  <a:extLst>
                    <a:ext uri="{FF2B5EF4-FFF2-40B4-BE49-F238E27FC236}">
                      <a16:creationId xmlns:a16="http://schemas.microsoft.com/office/drawing/2014/main" id="{BA5324CE-F78B-48E3-A4B4-67B6A23CD87A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2646131" y="4747340"/>
                  <a:ext cx="11844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0">
              <p14:nvContentPartPr>
                <p14:cNvPr id="180" name="Input penna 179">
                  <a:extLst>
                    <a:ext uri="{FF2B5EF4-FFF2-40B4-BE49-F238E27FC236}">
                      <a16:creationId xmlns:a16="http://schemas.microsoft.com/office/drawing/2014/main" id="{4696A77F-5C9D-40F2-A68F-3F5A4210F1AA}"/>
                    </a:ext>
                  </a:extLst>
                </p14:cNvPr>
                <p14:cNvContentPartPr/>
                <p14:nvPr/>
              </p14:nvContentPartPr>
              <p14:xfrm>
                <a:off x="2795891" y="4795580"/>
                <a:ext cx="19440" cy="51120"/>
              </p14:xfrm>
            </p:contentPart>
          </mc:Choice>
          <mc:Fallback xmlns="">
            <p:pic>
              <p:nvPicPr>
                <p:cNvPr id="180" name="Input penna 179">
                  <a:extLst>
                    <a:ext uri="{FF2B5EF4-FFF2-40B4-BE49-F238E27FC236}">
                      <a16:creationId xmlns:a16="http://schemas.microsoft.com/office/drawing/2014/main" id="{4696A77F-5C9D-40F2-A68F-3F5A4210F1AA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2786891" y="4786580"/>
                  <a:ext cx="3708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181" name="Input penna 180">
                  <a:extLst>
                    <a:ext uri="{FF2B5EF4-FFF2-40B4-BE49-F238E27FC236}">
                      <a16:creationId xmlns:a16="http://schemas.microsoft.com/office/drawing/2014/main" id="{B911C868-3FB1-4DFD-9989-6884264F6AF7}"/>
                    </a:ext>
                  </a:extLst>
                </p14:cNvPr>
                <p14:cNvContentPartPr/>
                <p14:nvPr/>
              </p14:nvContentPartPr>
              <p14:xfrm>
                <a:off x="2805971" y="4773980"/>
                <a:ext cx="56160" cy="9360"/>
              </p14:xfrm>
            </p:contentPart>
          </mc:Choice>
          <mc:Fallback xmlns="">
            <p:pic>
              <p:nvPicPr>
                <p:cNvPr id="181" name="Input penna 180">
                  <a:extLst>
                    <a:ext uri="{FF2B5EF4-FFF2-40B4-BE49-F238E27FC236}">
                      <a16:creationId xmlns:a16="http://schemas.microsoft.com/office/drawing/2014/main" id="{B911C868-3FB1-4DFD-9989-6884264F6AF7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2796971" y="4764980"/>
                  <a:ext cx="738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182" name="Input penna 181">
                  <a:extLst>
                    <a:ext uri="{FF2B5EF4-FFF2-40B4-BE49-F238E27FC236}">
                      <a16:creationId xmlns:a16="http://schemas.microsoft.com/office/drawing/2014/main" id="{DD282044-CC6D-4251-A280-88D0B4727B74}"/>
                    </a:ext>
                  </a:extLst>
                </p14:cNvPr>
                <p14:cNvContentPartPr/>
                <p14:nvPr/>
              </p14:nvContentPartPr>
              <p14:xfrm>
                <a:off x="2930171" y="4748780"/>
                <a:ext cx="307440" cy="133560"/>
              </p14:xfrm>
            </p:contentPart>
          </mc:Choice>
          <mc:Fallback xmlns="">
            <p:pic>
              <p:nvPicPr>
                <p:cNvPr id="182" name="Input penna 181">
                  <a:extLst>
                    <a:ext uri="{FF2B5EF4-FFF2-40B4-BE49-F238E27FC236}">
                      <a16:creationId xmlns:a16="http://schemas.microsoft.com/office/drawing/2014/main" id="{DD282044-CC6D-4251-A280-88D0B4727B74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2921531" y="4739780"/>
                  <a:ext cx="32508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183" name="Input penna 182">
                  <a:extLst>
                    <a:ext uri="{FF2B5EF4-FFF2-40B4-BE49-F238E27FC236}">
                      <a16:creationId xmlns:a16="http://schemas.microsoft.com/office/drawing/2014/main" id="{B528E71A-86FD-47AB-B368-30E7EB637A70}"/>
                    </a:ext>
                  </a:extLst>
                </p14:cNvPr>
                <p14:cNvContentPartPr/>
                <p14:nvPr/>
              </p14:nvContentPartPr>
              <p14:xfrm>
                <a:off x="3320051" y="4726820"/>
                <a:ext cx="113400" cy="106560"/>
              </p14:xfrm>
            </p:contentPart>
          </mc:Choice>
          <mc:Fallback xmlns="">
            <p:pic>
              <p:nvPicPr>
                <p:cNvPr id="183" name="Input penna 182">
                  <a:extLst>
                    <a:ext uri="{FF2B5EF4-FFF2-40B4-BE49-F238E27FC236}">
                      <a16:creationId xmlns:a16="http://schemas.microsoft.com/office/drawing/2014/main" id="{B528E71A-86FD-47AB-B368-30E7EB637A70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3311051" y="4717820"/>
                  <a:ext cx="13104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184" name="Input penna 183">
                  <a:extLst>
                    <a:ext uri="{FF2B5EF4-FFF2-40B4-BE49-F238E27FC236}">
                      <a16:creationId xmlns:a16="http://schemas.microsoft.com/office/drawing/2014/main" id="{14FD829E-3F44-4A37-9072-58CBB7CF7444}"/>
                    </a:ext>
                  </a:extLst>
                </p14:cNvPr>
                <p14:cNvContentPartPr/>
                <p14:nvPr/>
              </p14:nvContentPartPr>
              <p14:xfrm>
                <a:off x="3484931" y="4714580"/>
                <a:ext cx="228960" cy="147240"/>
              </p14:xfrm>
            </p:contentPart>
          </mc:Choice>
          <mc:Fallback xmlns="">
            <p:pic>
              <p:nvPicPr>
                <p:cNvPr id="184" name="Input penna 183">
                  <a:extLst>
                    <a:ext uri="{FF2B5EF4-FFF2-40B4-BE49-F238E27FC236}">
                      <a16:creationId xmlns:a16="http://schemas.microsoft.com/office/drawing/2014/main" id="{14FD829E-3F44-4A37-9072-58CBB7CF7444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3475931" y="4705580"/>
                  <a:ext cx="24660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185" name="Input penna 184">
                  <a:extLst>
                    <a:ext uri="{FF2B5EF4-FFF2-40B4-BE49-F238E27FC236}">
                      <a16:creationId xmlns:a16="http://schemas.microsoft.com/office/drawing/2014/main" id="{785C9076-23C9-4427-97E0-93DA6A8D5866}"/>
                    </a:ext>
                  </a:extLst>
                </p14:cNvPr>
                <p14:cNvContentPartPr/>
                <p14:nvPr/>
              </p14:nvContentPartPr>
              <p14:xfrm>
                <a:off x="3684011" y="4615220"/>
                <a:ext cx="360" cy="360"/>
              </p14:xfrm>
            </p:contentPart>
          </mc:Choice>
          <mc:Fallback xmlns="">
            <p:pic>
              <p:nvPicPr>
                <p:cNvPr id="185" name="Input penna 184">
                  <a:extLst>
                    <a:ext uri="{FF2B5EF4-FFF2-40B4-BE49-F238E27FC236}">
                      <a16:creationId xmlns:a16="http://schemas.microsoft.com/office/drawing/2014/main" id="{785C9076-23C9-4427-97E0-93DA6A8D586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675371" y="46062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1">
              <p14:nvContentPartPr>
                <p14:cNvPr id="186" name="Input penna 185">
                  <a:extLst>
                    <a:ext uri="{FF2B5EF4-FFF2-40B4-BE49-F238E27FC236}">
                      <a16:creationId xmlns:a16="http://schemas.microsoft.com/office/drawing/2014/main" id="{488302E5-3F29-48B5-BAF0-CF4C7B9BCFA7}"/>
                    </a:ext>
                  </a:extLst>
                </p14:cNvPr>
                <p14:cNvContentPartPr/>
                <p14:nvPr/>
              </p14:nvContentPartPr>
              <p14:xfrm>
                <a:off x="3846731" y="4634660"/>
                <a:ext cx="89280" cy="296280"/>
              </p14:xfrm>
            </p:contentPart>
          </mc:Choice>
          <mc:Fallback xmlns="">
            <p:pic>
              <p:nvPicPr>
                <p:cNvPr id="186" name="Input penna 185">
                  <a:extLst>
                    <a:ext uri="{FF2B5EF4-FFF2-40B4-BE49-F238E27FC236}">
                      <a16:creationId xmlns:a16="http://schemas.microsoft.com/office/drawing/2014/main" id="{488302E5-3F29-48B5-BAF0-CF4C7B9BCFA7}"/>
                    </a:ext>
                  </a:extLst>
                </p:cNvPr>
                <p:cNvPicPr/>
                <p:nvPr/>
              </p:nvPicPr>
              <p:blipFill>
                <a:blip r:embed="rId302"/>
                <a:stretch>
                  <a:fillRect/>
                </a:stretch>
              </p:blipFill>
              <p:spPr>
                <a:xfrm>
                  <a:off x="3837731" y="4625660"/>
                  <a:ext cx="106920" cy="313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03">
            <p14:nvContentPartPr>
              <p14:cNvPr id="188" name="Input penna 187">
                <a:extLst>
                  <a:ext uri="{FF2B5EF4-FFF2-40B4-BE49-F238E27FC236}">
                    <a16:creationId xmlns:a16="http://schemas.microsoft.com/office/drawing/2014/main" id="{8188BF6E-D52D-44AF-95ED-6E4E75819438}"/>
                  </a:ext>
                </a:extLst>
              </p14:cNvPr>
              <p14:cNvContentPartPr/>
              <p14:nvPr/>
            </p14:nvContentPartPr>
            <p14:xfrm>
              <a:off x="4122131" y="4712060"/>
              <a:ext cx="153360" cy="145440"/>
            </p14:xfrm>
          </p:contentPart>
        </mc:Choice>
        <mc:Fallback xmlns="">
          <p:pic>
            <p:nvPicPr>
              <p:cNvPr id="188" name="Input penna 187">
                <a:extLst>
                  <a:ext uri="{FF2B5EF4-FFF2-40B4-BE49-F238E27FC236}">
                    <a16:creationId xmlns:a16="http://schemas.microsoft.com/office/drawing/2014/main" id="{8188BF6E-D52D-44AF-95ED-6E4E75819438}"/>
                  </a:ext>
                </a:extLst>
              </p:cNvPr>
              <p:cNvPicPr/>
              <p:nvPr/>
            </p:nvPicPr>
            <p:blipFill>
              <a:blip r:embed="rId304"/>
              <a:stretch>
                <a:fillRect/>
              </a:stretch>
            </p:blipFill>
            <p:spPr>
              <a:xfrm>
                <a:off x="4113131" y="4703420"/>
                <a:ext cx="17100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5">
            <p14:nvContentPartPr>
              <p14:cNvPr id="189" name="Input penna 188">
                <a:extLst>
                  <a:ext uri="{FF2B5EF4-FFF2-40B4-BE49-F238E27FC236}">
                    <a16:creationId xmlns:a16="http://schemas.microsoft.com/office/drawing/2014/main" id="{856684D2-1C19-468F-A3AB-7FF4AE5AC897}"/>
                  </a:ext>
                </a:extLst>
              </p14:cNvPr>
              <p14:cNvContentPartPr/>
              <p14:nvPr/>
            </p14:nvContentPartPr>
            <p14:xfrm>
              <a:off x="4341371" y="4709900"/>
              <a:ext cx="25920" cy="101160"/>
            </p14:xfrm>
          </p:contentPart>
        </mc:Choice>
        <mc:Fallback xmlns="">
          <p:pic>
            <p:nvPicPr>
              <p:cNvPr id="189" name="Input penna 188">
                <a:extLst>
                  <a:ext uri="{FF2B5EF4-FFF2-40B4-BE49-F238E27FC236}">
                    <a16:creationId xmlns:a16="http://schemas.microsoft.com/office/drawing/2014/main" id="{856684D2-1C19-468F-A3AB-7FF4AE5AC897}"/>
                  </a:ext>
                </a:extLst>
              </p:cNvPr>
              <p:cNvPicPr/>
              <p:nvPr/>
            </p:nvPicPr>
            <p:blipFill>
              <a:blip r:embed="rId306"/>
              <a:stretch>
                <a:fillRect/>
              </a:stretch>
            </p:blipFill>
            <p:spPr>
              <a:xfrm>
                <a:off x="4332731" y="4700900"/>
                <a:ext cx="43560" cy="11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7">
            <p14:nvContentPartPr>
              <p14:cNvPr id="190" name="Input penna 189">
                <a:extLst>
                  <a:ext uri="{FF2B5EF4-FFF2-40B4-BE49-F238E27FC236}">
                    <a16:creationId xmlns:a16="http://schemas.microsoft.com/office/drawing/2014/main" id="{9B131B05-16EB-47F4-BAA9-71E8C39EB5C0}"/>
                  </a:ext>
                </a:extLst>
              </p14:cNvPr>
              <p14:cNvContentPartPr/>
              <p14:nvPr/>
            </p14:nvContentPartPr>
            <p14:xfrm>
              <a:off x="4387451" y="4587500"/>
              <a:ext cx="9360" cy="8280"/>
            </p14:xfrm>
          </p:contentPart>
        </mc:Choice>
        <mc:Fallback xmlns="">
          <p:pic>
            <p:nvPicPr>
              <p:cNvPr id="190" name="Input penna 189">
                <a:extLst>
                  <a:ext uri="{FF2B5EF4-FFF2-40B4-BE49-F238E27FC236}">
                    <a16:creationId xmlns:a16="http://schemas.microsoft.com/office/drawing/2014/main" id="{9B131B05-16EB-47F4-BAA9-71E8C39EB5C0}"/>
                  </a:ext>
                </a:extLst>
              </p:cNvPr>
              <p:cNvPicPr/>
              <p:nvPr/>
            </p:nvPicPr>
            <p:blipFill>
              <a:blip r:embed="rId308"/>
              <a:stretch>
                <a:fillRect/>
              </a:stretch>
            </p:blipFill>
            <p:spPr>
              <a:xfrm>
                <a:off x="4378451" y="4578860"/>
                <a:ext cx="27000" cy="2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9">
            <p14:nvContentPartPr>
              <p14:cNvPr id="191" name="Input penna 190">
                <a:extLst>
                  <a:ext uri="{FF2B5EF4-FFF2-40B4-BE49-F238E27FC236}">
                    <a16:creationId xmlns:a16="http://schemas.microsoft.com/office/drawing/2014/main" id="{6EE161C4-AE32-4B2A-89DA-6D4B824F14F3}"/>
                  </a:ext>
                </a:extLst>
              </p14:cNvPr>
              <p14:cNvContentPartPr/>
              <p14:nvPr/>
            </p14:nvContentPartPr>
            <p14:xfrm>
              <a:off x="4596611" y="4619540"/>
              <a:ext cx="77040" cy="226440"/>
            </p14:xfrm>
          </p:contentPart>
        </mc:Choice>
        <mc:Fallback xmlns="">
          <p:pic>
            <p:nvPicPr>
              <p:cNvPr id="191" name="Input penna 190">
                <a:extLst>
                  <a:ext uri="{FF2B5EF4-FFF2-40B4-BE49-F238E27FC236}">
                    <a16:creationId xmlns:a16="http://schemas.microsoft.com/office/drawing/2014/main" id="{6EE161C4-AE32-4B2A-89DA-6D4B824F14F3}"/>
                  </a:ext>
                </a:extLst>
              </p:cNvPr>
              <p:cNvPicPr/>
              <p:nvPr/>
            </p:nvPicPr>
            <p:blipFill>
              <a:blip r:embed="rId310"/>
              <a:stretch>
                <a:fillRect/>
              </a:stretch>
            </p:blipFill>
            <p:spPr>
              <a:xfrm>
                <a:off x="4587971" y="4610900"/>
                <a:ext cx="94680" cy="244080"/>
              </a:xfrm>
              <a:prstGeom prst="rect">
                <a:avLst/>
              </a:prstGeom>
            </p:spPr>
          </p:pic>
        </mc:Fallback>
      </mc:AlternateContent>
      <p:grpSp>
        <p:nvGrpSpPr>
          <p:cNvPr id="197" name="Gruppo 196">
            <a:extLst>
              <a:ext uri="{FF2B5EF4-FFF2-40B4-BE49-F238E27FC236}">
                <a16:creationId xmlns:a16="http://schemas.microsoft.com/office/drawing/2014/main" id="{0CAF22F8-3DD9-44F2-B30A-5BF2B0841993}"/>
              </a:ext>
            </a:extLst>
          </p:cNvPr>
          <p:cNvGrpSpPr/>
          <p:nvPr/>
        </p:nvGrpSpPr>
        <p:grpSpPr>
          <a:xfrm>
            <a:off x="4763651" y="4697300"/>
            <a:ext cx="513720" cy="179640"/>
            <a:chOff x="4763651" y="4697300"/>
            <a:chExt cx="513720" cy="17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1">
              <p14:nvContentPartPr>
                <p14:cNvPr id="195" name="Input penna 194">
                  <a:extLst>
                    <a:ext uri="{FF2B5EF4-FFF2-40B4-BE49-F238E27FC236}">
                      <a16:creationId xmlns:a16="http://schemas.microsoft.com/office/drawing/2014/main" id="{7C14AD47-30BC-4BC4-9956-4B10E92C88D2}"/>
                    </a:ext>
                  </a:extLst>
                </p14:cNvPr>
                <p14:cNvContentPartPr/>
                <p14:nvPr/>
              </p14:nvContentPartPr>
              <p14:xfrm>
                <a:off x="4763651" y="4711700"/>
                <a:ext cx="262440" cy="165240"/>
              </p14:xfrm>
            </p:contentPart>
          </mc:Choice>
          <mc:Fallback xmlns="">
            <p:pic>
              <p:nvPicPr>
                <p:cNvPr id="195" name="Input penna 194">
                  <a:extLst>
                    <a:ext uri="{FF2B5EF4-FFF2-40B4-BE49-F238E27FC236}">
                      <a16:creationId xmlns:a16="http://schemas.microsoft.com/office/drawing/2014/main" id="{7C14AD47-30BC-4BC4-9956-4B10E92C88D2}"/>
                    </a:ext>
                  </a:extLst>
                </p:cNvPr>
                <p:cNvPicPr/>
                <p:nvPr/>
              </p:nvPicPr>
              <p:blipFill>
                <a:blip r:embed="rId312"/>
                <a:stretch>
                  <a:fillRect/>
                </a:stretch>
              </p:blipFill>
              <p:spPr>
                <a:xfrm>
                  <a:off x="4755011" y="4703060"/>
                  <a:ext cx="2800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3">
              <p14:nvContentPartPr>
                <p14:cNvPr id="196" name="Input penna 195">
                  <a:extLst>
                    <a:ext uri="{FF2B5EF4-FFF2-40B4-BE49-F238E27FC236}">
                      <a16:creationId xmlns:a16="http://schemas.microsoft.com/office/drawing/2014/main" id="{58EC8103-E210-4748-AF5E-6CD1FE360F5B}"/>
                    </a:ext>
                  </a:extLst>
                </p14:cNvPr>
                <p14:cNvContentPartPr/>
                <p14:nvPr/>
              </p14:nvContentPartPr>
              <p14:xfrm>
                <a:off x="5123291" y="4697300"/>
                <a:ext cx="154080" cy="135000"/>
              </p14:xfrm>
            </p:contentPart>
          </mc:Choice>
          <mc:Fallback xmlns="">
            <p:pic>
              <p:nvPicPr>
                <p:cNvPr id="196" name="Input penna 195">
                  <a:extLst>
                    <a:ext uri="{FF2B5EF4-FFF2-40B4-BE49-F238E27FC236}">
                      <a16:creationId xmlns:a16="http://schemas.microsoft.com/office/drawing/2014/main" id="{58EC8103-E210-4748-AF5E-6CD1FE360F5B}"/>
                    </a:ext>
                  </a:extLst>
                </p:cNvPr>
                <p:cNvPicPr/>
                <p:nvPr/>
              </p:nvPicPr>
              <p:blipFill>
                <a:blip r:embed="rId314"/>
                <a:stretch>
                  <a:fillRect/>
                </a:stretch>
              </p:blipFill>
              <p:spPr>
                <a:xfrm>
                  <a:off x="5114291" y="4688660"/>
                  <a:ext cx="171720" cy="152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8" name="Gruppo 207">
            <a:extLst>
              <a:ext uri="{FF2B5EF4-FFF2-40B4-BE49-F238E27FC236}">
                <a16:creationId xmlns:a16="http://schemas.microsoft.com/office/drawing/2014/main" id="{B7174373-7FE9-4E70-BC7D-AE804D96FB85}"/>
              </a:ext>
            </a:extLst>
          </p:cNvPr>
          <p:cNvGrpSpPr/>
          <p:nvPr/>
        </p:nvGrpSpPr>
        <p:grpSpPr>
          <a:xfrm>
            <a:off x="5543411" y="4569500"/>
            <a:ext cx="1702440" cy="273240"/>
            <a:chOff x="5543411" y="4569500"/>
            <a:chExt cx="1702440" cy="27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5">
              <p14:nvContentPartPr>
                <p14:cNvPr id="198" name="Input penna 197">
                  <a:extLst>
                    <a:ext uri="{FF2B5EF4-FFF2-40B4-BE49-F238E27FC236}">
                      <a16:creationId xmlns:a16="http://schemas.microsoft.com/office/drawing/2014/main" id="{8742FA04-5436-4956-B345-95FB144336CB}"/>
                    </a:ext>
                  </a:extLst>
                </p14:cNvPr>
                <p14:cNvContentPartPr/>
                <p14:nvPr/>
              </p14:nvContentPartPr>
              <p14:xfrm>
                <a:off x="5543411" y="4716740"/>
                <a:ext cx="237600" cy="125280"/>
              </p14:xfrm>
            </p:contentPart>
          </mc:Choice>
          <mc:Fallback xmlns="">
            <p:pic>
              <p:nvPicPr>
                <p:cNvPr id="198" name="Input penna 197">
                  <a:extLst>
                    <a:ext uri="{FF2B5EF4-FFF2-40B4-BE49-F238E27FC236}">
                      <a16:creationId xmlns:a16="http://schemas.microsoft.com/office/drawing/2014/main" id="{8742FA04-5436-4956-B345-95FB144336CB}"/>
                    </a:ext>
                  </a:extLst>
                </p:cNvPr>
                <p:cNvPicPr/>
                <p:nvPr/>
              </p:nvPicPr>
              <p:blipFill>
                <a:blip r:embed="rId316"/>
                <a:stretch>
                  <a:fillRect/>
                </a:stretch>
              </p:blipFill>
              <p:spPr>
                <a:xfrm>
                  <a:off x="5534771" y="4707740"/>
                  <a:ext cx="25524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7">
              <p14:nvContentPartPr>
                <p14:cNvPr id="199" name="Input penna 198">
                  <a:extLst>
                    <a:ext uri="{FF2B5EF4-FFF2-40B4-BE49-F238E27FC236}">
                      <a16:creationId xmlns:a16="http://schemas.microsoft.com/office/drawing/2014/main" id="{C118C447-10D1-4CCF-B26E-C3C622C0401E}"/>
                    </a:ext>
                  </a:extLst>
                </p14:cNvPr>
                <p14:cNvContentPartPr/>
                <p14:nvPr/>
              </p14:nvContentPartPr>
              <p14:xfrm>
                <a:off x="5566451" y="4569500"/>
                <a:ext cx="4320" cy="2520"/>
              </p14:xfrm>
            </p:contentPart>
          </mc:Choice>
          <mc:Fallback xmlns="">
            <p:pic>
              <p:nvPicPr>
                <p:cNvPr id="199" name="Input penna 198">
                  <a:extLst>
                    <a:ext uri="{FF2B5EF4-FFF2-40B4-BE49-F238E27FC236}">
                      <a16:creationId xmlns:a16="http://schemas.microsoft.com/office/drawing/2014/main" id="{C118C447-10D1-4CCF-B26E-C3C622C0401E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557451" y="4560500"/>
                  <a:ext cx="219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200" name="Input penna 199">
                  <a:extLst>
                    <a:ext uri="{FF2B5EF4-FFF2-40B4-BE49-F238E27FC236}">
                      <a16:creationId xmlns:a16="http://schemas.microsoft.com/office/drawing/2014/main" id="{EDCED9BA-A26B-42FC-82F5-83ED803D448E}"/>
                    </a:ext>
                  </a:extLst>
                </p14:cNvPr>
                <p14:cNvContentPartPr/>
                <p14:nvPr/>
              </p14:nvContentPartPr>
              <p14:xfrm>
                <a:off x="5808731" y="4653740"/>
                <a:ext cx="11880" cy="181800"/>
              </p14:xfrm>
            </p:contentPart>
          </mc:Choice>
          <mc:Fallback xmlns="">
            <p:pic>
              <p:nvPicPr>
                <p:cNvPr id="200" name="Input penna 199">
                  <a:extLst>
                    <a:ext uri="{FF2B5EF4-FFF2-40B4-BE49-F238E27FC236}">
                      <a16:creationId xmlns:a16="http://schemas.microsoft.com/office/drawing/2014/main" id="{EDCED9BA-A26B-42FC-82F5-83ED803D448E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5800091" y="4645100"/>
                  <a:ext cx="2952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201" name="Input penna 200">
                  <a:extLst>
                    <a:ext uri="{FF2B5EF4-FFF2-40B4-BE49-F238E27FC236}">
                      <a16:creationId xmlns:a16="http://schemas.microsoft.com/office/drawing/2014/main" id="{72B4A80D-5DD9-4FE3-94A2-FAC81E9399EF}"/>
                    </a:ext>
                  </a:extLst>
                </p14:cNvPr>
                <p14:cNvContentPartPr/>
                <p14:nvPr/>
              </p14:nvContentPartPr>
              <p14:xfrm>
                <a:off x="5759411" y="4674620"/>
                <a:ext cx="147600" cy="59760"/>
              </p14:xfrm>
            </p:contentPart>
          </mc:Choice>
          <mc:Fallback xmlns="">
            <p:pic>
              <p:nvPicPr>
                <p:cNvPr id="201" name="Input penna 200">
                  <a:extLst>
                    <a:ext uri="{FF2B5EF4-FFF2-40B4-BE49-F238E27FC236}">
                      <a16:creationId xmlns:a16="http://schemas.microsoft.com/office/drawing/2014/main" id="{72B4A80D-5DD9-4FE3-94A2-FAC81E9399EF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5750411" y="4665620"/>
                  <a:ext cx="1652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202" name="Input penna 201">
                  <a:extLst>
                    <a:ext uri="{FF2B5EF4-FFF2-40B4-BE49-F238E27FC236}">
                      <a16:creationId xmlns:a16="http://schemas.microsoft.com/office/drawing/2014/main" id="{27693568-843A-4E21-A8E9-1476CBAE50D4}"/>
                    </a:ext>
                  </a:extLst>
                </p14:cNvPr>
                <p14:cNvContentPartPr/>
                <p14:nvPr/>
              </p14:nvContentPartPr>
              <p14:xfrm>
                <a:off x="5891171" y="4669940"/>
                <a:ext cx="398880" cy="172800"/>
              </p14:xfrm>
            </p:contentPart>
          </mc:Choice>
          <mc:Fallback xmlns="">
            <p:pic>
              <p:nvPicPr>
                <p:cNvPr id="202" name="Input penna 201">
                  <a:extLst>
                    <a:ext uri="{FF2B5EF4-FFF2-40B4-BE49-F238E27FC236}">
                      <a16:creationId xmlns:a16="http://schemas.microsoft.com/office/drawing/2014/main" id="{27693568-843A-4E21-A8E9-1476CBAE50D4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5882531" y="4661300"/>
                  <a:ext cx="41652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203" name="Input penna 202">
                  <a:extLst>
                    <a:ext uri="{FF2B5EF4-FFF2-40B4-BE49-F238E27FC236}">
                      <a16:creationId xmlns:a16="http://schemas.microsoft.com/office/drawing/2014/main" id="{57D1CE39-A76C-4725-AB40-F10E878A414C}"/>
                    </a:ext>
                  </a:extLst>
                </p14:cNvPr>
                <p14:cNvContentPartPr/>
                <p14:nvPr/>
              </p14:nvContentPartPr>
              <p14:xfrm>
                <a:off x="6393731" y="4665620"/>
                <a:ext cx="304200" cy="117000"/>
              </p14:xfrm>
            </p:contentPart>
          </mc:Choice>
          <mc:Fallback xmlns="">
            <p:pic>
              <p:nvPicPr>
                <p:cNvPr id="203" name="Input penna 202">
                  <a:extLst>
                    <a:ext uri="{FF2B5EF4-FFF2-40B4-BE49-F238E27FC236}">
                      <a16:creationId xmlns:a16="http://schemas.microsoft.com/office/drawing/2014/main" id="{57D1CE39-A76C-4725-AB40-F10E878A414C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6385091" y="4656620"/>
                  <a:ext cx="32184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204" name="Input penna 203">
                  <a:extLst>
                    <a:ext uri="{FF2B5EF4-FFF2-40B4-BE49-F238E27FC236}">
                      <a16:creationId xmlns:a16="http://schemas.microsoft.com/office/drawing/2014/main" id="{1C30F5D3-3B1E-4BED-9BD6-CB0D16264157}"/>
                    </a:ext>
                  </a:extLst>
                </p14:cNvPr>
                <p14:cNvContentPartPr/>
                <p14:nvPr/>
              </p14:nvContentPartPr>
              <p14:xfrm>
                <a:off x="6788651" y="4678940"/>
                <a:ext cx="152640" cy="101160"/>
              </p14:xfrm>
            </p:contentPart>
          </mc:Choice>
          <mc:Fallback xmlns="">
            <p:pic>
              <p:nvPicPr>
                <p:cNvPr id="204" name="Input penna 203">
                  <a:extLst>
                    <a:ext uri="{FF2B5EF4-FFF2-40B4-BE49-F238E27FC236}">
                      <a16:creationId xmlns:a16="http://schemas.microsoft.com/office/drawing/2014/main" id="{1C30F5D3-3B1E-4BED-9BD6-CB0D16264157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6779651" y="4670300"/>
                  <a:ext cx="1702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8">
              <p14:nvContentPartPr>
                <p14:cNvPr id="205" name="Input penna 204">
                  <a:extLst>
                    <a:ext uri="{FF2B5EF4-FFF2-40B4-BE49-F238E27FC236}">
                      <a16:creationId xmlns:a16="http://schemas.microsoft.com/office/drawing/2014/main" id="{EAE88F30-8081-474A-8AFF-485C57804D14}"/>
                    </a:ext>
                  </a:extLst>
                </p14:cNvPr>
                <p14:cNvContentPartPr/>
                <p14:nvPr/>
              </p14:nvContentPartPr>
              <p14:xfrm>
                <a:off x="7010051" y="4572740"/>
                <a:ext cx="17280" cy="186480"/>
              </p14:xfrm>
            </p:contentPart>
          </mc:Choice>
          <mc:Fallback xmlns="">
            <p:pic>
              <p:nvPicPr>
                <p:cNvPr id="205" name="Input penna 204">
                  <a:extLst>
                    <a:ext uri="{FF2B5EF4-FFF2-40B4-BE49-F238E27FC236}">
                      <a16:creationId xmlns:a16="http://schemas.microsoft.com/office/drawing/2014/main" id="{EAE88F30-8081-474A-8AFF-485C57804D14}"/>
                    </a:ext>
                  </a:extLst>
                </p:cNvPr>
                <p:cNvPicPr/>
                <p:nvPr/>
              </p:nvPicPr>
              <p:blipFill>
                <a:blip r:embed="rId329"/>
                <a:stretch>
                  <a:fillRect/>
                </a:stretch>
              </p:blipFill>
              <p:spPr>
                <a:xfrm>
                  <a:off x="7001411" y="4564100"/>
                  <a:ext cx="34920" cy="20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206" name="Input penna 205">
                  <a:extLst>
                    <a:ext uri="{FF2B5EF4-FFF2-40B4-BE49-F238E27FC236}">
                      <a16:creationId xmlns:a16="http://schemas.microsoft.com/office/drawing/2014/main" id="{B48E6B18-706B-4784-9979-D743A2010CF6}"/>
                    </a:ext>
                  </a:extLst>
                </p14:cNvPr>
                <p14:cNvContentPartPr/>
                <p14:nvPr/>
              </p14:nvContentPartPr>
              <p14:xfrm>
                <a:off x="7008251" y="4629980"/>
                <a:ext cx="106920" cy="42480"/>
              </p14:xfrm>
            </p:contentPart>
          </mc:Choice>
          <mc:Fallback xmlns="">
            <p:pic>
              <p:nvPicPr>
                <p:cNvPr id="206" name="Input penna 205">
                  <a:extLst>
                    <a:ext uri="{FF2B5EF4-FFF2-40B4-BE49-F238E27FC236}">
                      <a16:creationId xmlns:a16="http://schemas.microsoft.com/office/drawing/2014/main" id="{B48E6B18-706B-4784-9979-D743A2010CF6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6999251" y="4620980"/>
                  <a:ext cx="12456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207" name="Input penna 206">
                  <a:extLst>
                    <a:ext uri="{FF2B5EF4-FFF2-40B4-BE49-F238E27FC236}">
                      <a16:creationId xmlns:a16="http://schemas.microsoft.com/office/drawing/2014/main" id="{74DD37DB-2183-4238-86C1-4D5ADEEADF08}"/>
                    </a:ext>
                  </a:extLst>
                </p14:cNvPr>
                <p14:cNvContentPartPr/>
                <p14:nvPr/>
              </p14:nvContentPartPr>
              <p14:xfrm>
                <a:off x="7165571" y="4637900"/>
                <a:ext cx="80280" cy="137520"/>
              </p14:xfrm>
            </p:contentPart>
          </mc:Choice>
          <mc:Fallback xmlns="">
            <p:pic>
              <p:nvPicPr>
                <p:cNvPr id="207" name="Input penna 206">
                  <a:extLst>
                    <a:ext uri="{FF2B5EF4-FFF2-40B4-BE49-F238E27FC236}">
                      <a16:creationId xmlns:a16="http://schemas.microsoft.com/office/drawing/2014/main" id="{74DD37DB-2183-4238-86C1-4D5ADEEADF08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7156571" y="4629260"/>
                  <a:ext cx="97920" cy="15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7" name="Gruppo 226">
            <a:extLst>
              <a:ext uri="{FF2B5EF4-FFF2-40B4-BE49-F238E27FC236}">
                <a16:creationId xmlns:a16="http://schemas.microsoft.com/office/drawing/2014/main" id="{BC1E09D9-00A6-4C68-94BB-E9BDF6293405}"/>
              </a:ext>
            </a:extLst>
          </p:cNvPr>
          <p:cNvGrpSpPr/>
          <p:nvPr/>
        </p:nvGrpSpPr>
        <p:grpSpPr>
          <a:xfrm>
            <a:off x="1652171" y="5058740"/>
            <a:ext cx="1973880" cy="298440"/>
            <a:chOff x="1652171" y="5058740"/>
            <a:chExt cx="1973880" cy="298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4">
              <p14:nvContentPartPr>
                <p14:cNvPr id="209" name="Input penna 208">
                  <a:extLst>
                    <a:ext uri="{FF2B5EF4-FFF2-40B4-BE49-F238E27FC236}">
                      <a16:creationId xmlns:a16="http://schemas.microsoft.com/office/drawing/2014/main" id="{4C5A9584-D70B-4AE5-BFAE-2CA3333E2DC3}"/>
                    </a:ext>
                  </a:extLst>
                </p14:cNvPr>
                <p14:cNvContentPartPr/>
                <p14:nvPr/>
              </p14:nvContentPartPr>
              <p14:xfrm>
                <a:off x="1652171" y="5204540"/>
                <a:ext cx="54000" cy="152640"/>
              </p14:xfrm>
            </p:contentPart>
          </mc:Choice>
          <mc:Fallback xmlns="">
            <p:pic>
              <p:nvPicPr>
                <p:cNvPr id="209" name="Input penna 208">
                  <a:extLst>
                    <a:ext uri="{FF2B5EF4-FFF2-40B4-BE49-F238E27FC236}">
                      <a16:creationId xmlns:a16="http://schemas.microsoft.com/office/drawing/2014/main" id="{4C5A9584-D70B-4AE5-BFAE-2CA3333E2DC3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1643171" y="5195540"/>
                  <a:ext cx="7164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210" name="Input penna 209">
                  <a:extLst>
                    <a:ext uri="{FF2B5EF4-FFF2-40B4-BE49-F238E27FC236}">
                      <a16:creationId xmlns:a16="http://schemas.microsoft.com/office/drawing/2014/main" id="{3E0D18EE-E077-4B5A-BBF6-7FA9DF15496E}"/>
                    </a:ext>
                  </a:extLst>
                </p14:cNvPr>
                <p14:cNvContentPartPr/>
                <p14:nvPr/>
              </p14:nvContentPartPr>
              <p14:xfrm>
                <a:off x="1784291" y="5151980"/>
                <a:ext cx="369720" cy="198000"/>
              </p14:xfrm>
            </p:contentPart>
          </mc:Choice>
          <mc:Fallback xmlns="">
            <p:pic>
              <p:nvPicPr>
                <p:cNvPr id="210" name="Input penna 209">
                  <a:extLst>
                    <a:ext uri="{FF2B5EF4-FFF2-40B4-BE49-F238E27FC236}">
                      <a16:creationId xmlns:a16="http://schemas.microsoft.com/office/drawing/2014/main" id="{3E0D18EE-E077-4B5A-BBF6-7FA9DF15496E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1775291" y="5142980"/>
                  <a:ext cx="387360" cy="21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211" name="Input penna 210">
                  <a:extLst>
                    <a:ext uri="{FF2B5EF4-FFF2-40B4-BE49-F238E27FC236}">
                      <a16:creationId xmlns:a16="http://schemas.microsoft.com/office/drawing/2014/main" id="{B1B67D03-E20F-4D8D-9805-7161929C090F}"/>
                    </a:ext>
                  </a:extLst>
                </p14:cNvPr>
                <p14:cNvContentPartPr/>
                <p14:nvPr/>
              </p14:nvContentPartPr>
              <p14:xfrm>
                <a:off x="2261291" y="5097260"/>
                <a:ext cx="4320" cy="103320"/>
              </p14:xfrm>
            </p:contentPart>
          </mc:Choice>
          <mc:Fallback xmlns="">
            <p:pic>
              <p:nvPicPr>
                <p:cNvPr id="211" name="Input penna 210">
                  <a:extLst>
                    <a:ext uri="{FF2B5EF4-FFF2-40B4-BE49-F238E27FC236}">
                      <a16:creationId xmlns:a16="http://schemas.microsoft.com/office/drawing/2014/main" id="{B1B67D03-E20F-4D8D-9805-7161929C090F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2252651" y="5088260"/>
                  <a:ext cx="2196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0">
              <p14:nvContentPartPr>
                <p14:cNvPr id="213" name="Input penna 212">
                  <a:extLst>
                    <a:ext uri="{FF2B5EF4-FFF2-40B4-BE49-F238E27FC236}">
                      <a16:creationId xmlns:a16="http://schemas.microsoft.com/office/drawing/2014/main" id="{A5EB3AB7-B389-43E7-B1CA-EF6BCCCCA833}"/>
                    </a:ext>
                  </a:extLst>
                </p14:cNvPr>
                <p14:cNvContentPartPr/>
                <p14:nvPr/>
              </p14:nvContentPartPr>
              <p14:xfrm>
                <a:off x="2422571" y="5182580"/>
                <a:ext cx="126000" cy="118440"/>
              </p14:xfrm>
            </p:contentPart>
          </mc:Choice>
          <mc:Fallback xmlns="">
            <p:pic>
              <p:nvPicPr>
                <p:cNvPr id="213" name="Input penna 212">
                  <a:extLst>
                    <a:ext uri="{FF2B5EF4-FFF2-40B4-BE49-F238E27FC236}">
                      <a16:creationId xmlns:a16="http://schemas.microsoft.com/office/drawing/2014/main" id="{A5EB3AB7-B389-43E7-B1CA-EF6BCCCCA833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2413931" y="5173580"/>
                  <a:ext cx="14364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2">
              <p14:nvContentPartPr>
                <p14:cNvPr id="214" name="Input penna 213">
                  <a:extLst>
                    <a:ext uri="{FF2B5EF4-FFF2-40B4-BE49-F238E27FC236}">
                      <a16:creationId xmlns:a16="http://schemas.microsoft.com/office/drawing/2014/main" id="{5D58A665-23FE-44F8-89D9-5C718786C63C}"/>
                    </a:ext>
                  </a:extLst>
                </p14:cNvPr>
                <p14:cNvContentPartPr/>
                <p14:nvPr/>
              </p14:nvContentPartPr>
              <p14:xfrm>
                <a:off x="2623091" y="5166740"/>
                <a:ext cx="167760" cy="118080"/>
              </p14:xfrm>
            </p:contentPart>
          </mc:Choice>
          <mc:Fallback xmlns="">
            <p:pic>
              <p:nvPicPr>
                <p:cNvPr id="214" name="Input penna 213">
                  <a:extLst>
                    <a:ext uri="{FF2B5EF4-FFF2-40B4-BE49-F238E27FC236}">
                      <a16:creationId xmlns:a16="http://schemas.microsoft.com/office/drawing/2014/main" id="{5D58A665-23FE-44F8-89D9-5C718786C63C}"/>
                    </a:ext>
                  </a:extLst>
                </p:cNvPr>
                <p:cNvPicPr/>
                <p:nvPr/>
              </p:nvPicPr>
              <p:blipFill>
                <a:blip r:embed="rId343"/>
                <a:stretch>
                  <a:fillRect/>
                </a:stretch>
              </p:blipFill>
              <p:spPr>
                <a:xfrm>
                  <a:off x="2614451" y="5158100"/>
                  <a:ext cx="18540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4">
              <p14:nvContentPartPr>
                <p14:cNvPr id="215" name="Input penna 214">
                  <a:extLst>
                    <a:ext uri="{FF2B5EF4-FFF2-40B4-BE49-F238E27FC236}">
                      <a16:creationId xmlns:a16="http://schemas.microsoft.com/office/drawing/2014/main" id="{26542997-AC5F-44EF-826C-2AF3E0CFF801}"/>
                    </a:ext>
                  </a:extLst>
                </p14:cNvPr>
                <p14:cNvContentPartPr/>
                <p14:nvPr/>
              </p14:nvContentPartPr>
              <p14:xfrm>
                <a:off x="2878331" y="5058740"/>
                <a:ext cx="466200" cy="255600"/>
              </p14:xfrm>
            </p:contentPart>
          </mc:Choice>
          <mc:Fallback xmlns="">
            <p:pic>
              <p:nvPicPr>
                <p:cNvPr id="215" name="Input penna 214">
                  <a:extLst>
                    <a:ext uri="{FF2B5EF4-FFF2-40B4-BE49-F238E27FC236}">
                      <a16:creationId xmlns:a16="http://schemas.microsoft.com/office/drawing/2014/main" id="{26542997-AC5F-44EF-826C-2AF3E0CFF801}"/>
                    </a:ext>
                  </a:extLst>
                </p:cNvPr>
                <p:cNvPicPr/>
                <p:nvPr/>
              </p:nvPicPr>
              <p:blipFill>
                <a:blip r:embed="rId345"/>
                <a:stretch>
                  <a:fillRect/>
                </a:stretch>
              </p:blipFill>
              <p:spPr>
                <a:xfrm>
                  <a:off x="2869331" y="5049740"/>
                  <a:ext cx="48384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6">
              <p14:nvContentPartPr>
                <p14:cNvPr id="216" name="Input penna 215">
                  <a:extLst>
                    <a:ext uri="{FF2B5EF4-FFF2-40B4-BE49-F238E27FC236}">
                      <a16:creationId xmlns:a16="http://schemas.microsoft.com/office/drawing/2014/main" id="{B051F5A3-62C4-4FA5-A64E-44FDD0B3BC89}"/>
                    </a:ext>
                  </a:extLst>
                </p14:cNvPr>
                <p14:cNvContentPartPr/>
                <p14:nvPr/>
              </p14:nvContentPartPr>
              <p14:xfrm>
                <a:off x="3345251" y="5067380"/>
                <a:ext cx="4320" cy="2520"/>
              </p14:xfrm>
            </p:contentPart>
          </mc:Choice>
          <mc:Fallback xmlns="">
            <p:pic>
              <p:nvPicPr>
                <p:cNvPr id="216" name="Input penna 215">
                  <a:extLst>
                    <a:ext uri="{FF2B5EF4-FFF2-40B4-BE49-F238E27FC236}">
                      <a16:creationId xmlns:a16="http://schemas.microsoft.com/office/drawing/2014/main" id="{B051F5A3-62C4-4FA5-A64E-44FDD0B3BC89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336611" y="5058740"/>
                  <a:ext cx="219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7">
              <p14:nvContentPartPr>
                <p14:cNvPr id="217" name="Input penna 216">
                  <a:extLst>
                    <a:ext uri="{FF2B5EF4-FFF2-40B4-BE49-F238E27FC236}">
                      <a16:creationId xmlns:a16="http://schemas.microsoft.com/office/drawing/2014/main" id="{937858FF-7813-4901-A5B9-3DDE6BA32821}"/>
                    </a:ext>
                  </a:extLst>
                </p14:cNvPr>
                <p14:cNvContentPartPr/>
                <p14:nvPr/>
              </p14:nvContentPartPr>
              <p14:xfrm>
                <a:off x="3376211" y="5178260"/>
                <a:ext cx="205560" cy="149040"/>
              </p14:xfrm>
            </p:contentPart>
          </mc:Choice>
          <mc:Fallback xmlns="">
            <p:pic>
              <p:nvPicPr>
                <p:cNvPr id="217" name="Input penna 216">
                  <a:extLst>
                    <a:ext uri="{FF2B5EF4-FFF2-40B4-BE49-F238E27FC236}">
                      <a16:creationId xmlns:a16="http://schemas.microsoft.com/office/drawing/2014/main" id="{937858FF-7813-4901-A5B9-3DDE6BA32821}"/>
                    </a:ext>
                  </a:extLst>
                </p:cNvPr>
                <p:cNvPicPr/>
                <p:nvPr/>
              </p:nvPicPr>
              <p:blipFill>
                <a:blip r:embed="rId348"/>
                <a:stretch>
                  <a:fillRect/>
                </a:stretch>
              </p:blipFill>
              <p:spPr>
                <a:xfrm>
                  <a:off x="3367571" y="5169260"/>
                  <a:ext cx="22320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9">
              <p14:nvContentPartPr>
                <p14:cNvPr id="218" name="Input penna 217">
                  <a:extLst>
                    <a:ext uri="{FF2B5EF4-FFF2-40B4-BE49-F238E27FC236}">
                      <a16:creationId xmlns:a16="http://schemas.microsoft.com/office/drawing/2014/main" id="{F2EC5D72-EFCE-43D5-B9DC-4A9B4A9C1378}"/>
                    </a:ext>
                  </a:extLst>
                </p14:cNvPr>
                <p14:cNvContentPartPr/>
                <p14:nvPr/>
              </p14:nvContentPartPr>
              <p14:xfrm>
                <a:off x="3615611" y="5144060"/>
                <a:ext cx="10440" cy="5040"/>
              </p14:xfrm>
            </p:contentPart>
          </mc:Choice>
          <mc:Fallback xmlns="">
            <p:pic>
              <p:nvPicPr>
                <p:cNvPr id="218" name="Input penna 217">
                  <a:extLst>
                    <a:ext uri="{FF2B5EF4-FFF2-40B4-BE49-F238E27FC236}">
                      <a16:creationId xmlns:a16="http://schemas.microsoft.com/office/drawing/2014/main" id="{F2EC5D72-EFCE-43D5-B9DC-4A9B4A9C1378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606971" y="5135060"/>
                  <a:ext cx="28080" cy="22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6" name="Gruppo 225">
            <a:extLst>
              <a:ext uri="{FF2B5EF4-FFF2-40B4-BE49-F238E27FC236}">
                <a16:creationId xmlns:a16="http://schemas.microsoft.com/office/drawing/2014/main" id="{E9F1D2C1-7932-4E7F-BE1C-71C1106D115C}"/>
              </a:ext>
            </a:extLst>
          </p:cNvPr>
          <p:cNvGrpSpPr/>
          <p:nvPr/>
        </p:nvGrpSpPr>
        <p:grpSpPr>
          <a:xfrm>
            <a:off x="3878411" y="5054780"/>
            <a:ext cx="1640160" cy="249120"/>
            <a:chOff x="3878411" y="5054780"/>
            <a:chExt cx="1640160" cy="24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0">
              <p14:nvContentPartPr>
                <p14:cNvPr id="219" name="Input penna 218">
                  <a:extLst>
                    <a:ext uri="{FF2B5EF4-FFF2-40B4-BE49-F238E27FC236}">
                      <a16:creationId xmlns:a16="http://schemas.microsoft.com/office/drawing/2014/main" id="{706F8621-08C0-4D72-B278-66F0BA8BE7FC}"/>
                    </a:ext>
                  </a:extLst>
                </p14:cNvPr>
                <p14:cNvContentPartPr/>
                <p14:nvPr/>
              </p14:nvContentPartPr>
              <p14:xfrm>
                <a:off x="3878411" y="5157740"/>
                <a:ext cx="141120" cy="114840"/>
              </p14:xfrm>
            </p:contentPart>
          </mc:Choice>
          <mc:Fallback xmlns="">
            <p:pic>
              <p:nvPicPr>
                <p:cNvPr id="219" name="Input penna 218">
                  <a:extLst>
                    <a:ext uri="{FF2B5EF4-FFF2-40B4-BE49-F238E27FC236}">
                      <a16:creationId xmlns:a16="http://schemas.microsoft.com/office/drawing/2014/main" id="{706F8621-08C0-4D72-B278-66F0BA8BE7FC}"/>
                    </a:ext>
                  </a:extLst>
                </p:cNvPr>
                <p:cNvPicPr/>
                <p:nvPr/>
              </p:nvPicPr>
              <p:blipFill>
                <a:blip r:embed="rId351"/>
                <a:stretch>
                  <a:fillRect/>
                </a:stretch>
              </p:blipFill>
              <p:spPr>
                <a:xfrm>
                  <a:off x="3869411" y="5148740"/>
                  <a:ext cx="15876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2">
              <p14:nvContentPartPr>
                <p14:cNvPr id="220" name="Input penna 219">
                  <a:extLst>
                    <a:ext uri="{FF2B5EF4-FFF2-40B4-BE49-F238E27FC236}">
                      <a16:creationId xmlns:a16="http://schemas.microsoft.com/office/drawing/2014/main" id="{308C2772-E4D6-4B54-94C7-34448649BDA2}"/>
                    </a:ext>
                  </a:extLst>
                </p14:cNvPr>
                <p14:cNvContentPartPr/>
                <p14:nvPr/>
              </p14:nvContentPartPr>
              <p14:xfrm>
                <a:off x="4124291" y="5151980"/>
                <a:ext cx="199440" cy="151920"/>
              </p14:xfrm>
            </p:contentPart>
          </mc:Choice>
          <mc:Fallback xmlns="">
            <p:pic>
              <p:nvPicPr>
                <p:cNvPr id="220" name="Input penna 219">
                  <a:extLst>
                    <a:ext uri="{FF2B5EF4-FFF2-40B4-BE49-F238E27FC236}">
                      <a16:creationId xmlns:a16="http://schemas.microsoft.com/office/drawing/2014/main" id="{308C2772-E4D6-4B54-94C7-34448649BDA2}"/>
                    </a:ext>
                  </a:extLst>
                </p:cNvPr>
                <p:cNvPicPr/>
                <p:nvPr/>
              </p:nvPicPr>
              <p:blipFill>
                <a:blip r:embed="rId353"/>
                <a:stretch>
                  <a:fillRect/>
                </a:stretch>
              </p:blipFill>
              <p:spPr>
                <a:xfrm>
                  <a:off x="4115291" y="5143340"/>
                  <a:ext cx="21708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221" name="Input penna 220">
                  <a:extLst>
                    <a:ext uri="{FF2B5EF4-FFF2-40B4-BE49-F238E27FC236}">
                      <a16:creationId xmlns:a16="http://schemas.microsoft.com/office/drawing/2014/main" id="{99952837-7B53-47FF-AF4D-9D9DDA833C08}"/>
                    </a:ext>
                  </a:extLst>
                </p14:cNvPr>
                <p14:cNvContentPartPr/>
                <p14:nvPr/>
              </p14:nvContentPartPr>
              <p14:xfrm>
                <a:off x="4402571" y="5127860"/>
                <a:ext cx="162720" cy="139320"/>
              </p14:xfrm>
            </p:contentPart>
          </mc:Choice>
          <mc:Fallback xmlns="">
            <p:pic>
              <p:nvPicPr>
                <p:cNvPr id="221" name="Input penna 220">
                  <a:extLst>
                    <a:ext uri="{FF2B5EF4-FFF2-40B4-BE49-F238E27FC236}">
                      <a16:creationId xmlns:a16="http://schemas.microsoft.com/office/drawing/2014/main" id="{99952837-7B53-47FF-AF4D-9D9DDA833C08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4393571" y="5119220"/>
                  <a:ext cx="18036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222" name="Input penna 221">
                  <a:extLst>
                    <a:ext uri="{FF2B5EF4-FFF2-40B4-BE49-F238E27FC236}">
                      <a16:creationId xmlns:a16="http://schemas.microsoft.com/office/drawing/2014/main" id="{B2E74183-F5DE-4F1D-A8B3-C49D81792BC6}"/>
                    </a:ext>
                  </a:extLst>
                </p14:cNvPr>
                <p14:cNvContentPartPr/>
                <p14:nvPr/>
              </p14:nvContentPartPr>
              <p14:xfrm>
                <a:off x="4600571" y="5173580"/>
                <a:ext cx="100800" cy="104040"/>
              </p14:xfrm>
            </p:contentPart>
          </mc:Choice>
          <mc:Fallback xmlns="">
            <p:pic>
              <p:nvPicPr>
                <p:cNvPr id="222" name="Input penna 221">
                  <a:extLst>
                    <a:ext uri="{FF2B5EF4-FFF2-40B4-BE49-F238E27FC236}">
                      <a16:creationId xmlns:a16="http://schemas.microsoft.com/office/drawing/2014/main" id="{B2E74183-F5DE-4F1D-A8B3-C49D81792BC6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4591571" y="5164940"/>
                  <a:ext cx="118440" cy="12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8">
              <p14:nvContentPartPr>
                <p14:cNvPr id="223" name="Input penna 222">
                  <a:extLst>
                    <a:ext uri="{FF2B5EF4-FFF2-40B4-BE49-F238E27FC236}">
                      <a16:creationId xmlns:a16="http://schemas.microsoft.com/office/drawing/2014/main" id="{D91E4D20-0020-4F36-A167-98980EA8F206}"/>
                    </a:ext>
                  </a:extLst>
                </p14:cNvPr>
                <p14:cNvContentPartPr/>
                <p14:nvPr/>
              </p14:nvContentPartPr>
              <p14:xfrm>
                <a:off x="4805771" y="5145140"/>
                <a:ext cx="334440" cy="130320"/>
              </p14:xfrm>
            </p:contentPart>
          </mc:Choice>
          <mc:Fallback xmlns="">
            <p:pic>
              <p:nvPicPr>
                <p:cNvPr id="223" name="Input penna 222">
                  <a:extLst>
                    <a:ext uri="{FF2B5EF4-FFF2-40B4-BE49-F238E27FC236}">
                      <a16:creationId xmlns:a16="http://schemas.microsoft.com/office/drawing/2014/main" id="{D91E4D20-0020-4F36-A167-98980EA8F206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4797131" y="5136140"/>
                  <a:ext cx="35208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0">
              <p14:nvContentPartPr>
                <p14:cNvPr id="224" name="Input penna 223">
                  <a:extLst>
                    <a:ext uri="{FF2B5EF4-FFF2-40B4-BE49-F238E27FC236}">
                      <a16:creationId xmlns:a16="http://schemas.microsoft.com/office/drawing/2014/main" id="{1B782283-C67B-4E60-8D2A-BEC921FF9D6F}"/>
                    </a:ext>
                  </a:extLst>
                </p14:cNvPr>
                <p14:cNvContentPartPr/>
                <p14:nvPr/>
              </p14:nvContentPartPr>
              <p14:xfrm>
                <a:off x="5120771" y="5054780"/>
                <a:ext cx="2880" cy="12960"/>
              </p14:xfrm>
            </p:contentPart>
          </mc:Choice>
          <mc:Fallback xmlns="">
            <p:pic>
              <p:nvPicPr>
                <p:cNvPr id="224" name="Input penna 223">
                  <a:extLst>
                    <a:ext uri="{FF2B5EF4-FFF2-40B4-BE49-F238E27FC236}">
                      <a16:creationId xmlns:a16="http://schemas.microsoft.com/office/drawing/2014/main" id="{1B782283-C67B-4E60-8D2A-BEC921FF9D6F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5112131" y="5046140"/>
                  <a:ext cx="2052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2">
              <p14:nvContentPartPr>
                <p14:cNvPr id="225" name="Input penna 224">
                  <a:extLst>
                    <a:ext uri="{FF2B5EF4-FFF2-40B4-BE49-F238E27FC236}">
                      <a16:creationId xmlns:a16="http://schemas.microsoft.com/office/drawing/2014/main" id="{2DAC9D5F-5736-443F-BAE1-DFC846531A32}"/>
                    </a:ext>
                  </a:extLst>
                </p14:cNvPr>
                <p14:cNvContentPartPr/>
                <p14:nvPr/>
              </p14:nvContentPartPr>
              <p14:xfrm>
                <a:off x="5218691" y="5145140"/>
                <a:ext cx="299880" cy="149040"/>
              </p14:xfrm>
            </p:contentPart>
          </mc:Choice>
          <mc:Fallback xmlns="">
            <p:pic>
              <p:nvPicPr>
                <p:cNvPr id="225" name="Input penna 224">
                  <a:extLst>
                    <a:ext uri="{FF2B5EF4-FFF2-40B4-BE49-F238E27FC236}">
                      <a16:creationId xmlns:a16="http://schemas.microsoft.com/office/drawing/2014/main" id="{2DAC9D5F-5736-443F-BAE1-DFC846531A32}"/>
                    </a:ext>
                  </a:extLst>
                </p:cNvPr>
                <p:cNvPicPr/>
                <p:nvPr/>
              </p:nvPicPr>
              <p:blipFill>
                <a:blip r:embed="rId363"/>
                <a:stretch>
                  <a:fillRect/>
                </a:stretch>
              </p:blipFill>
              <p:spPr>
                <a:xfrm>
                  <a:off x="5209691" y="5136140"/>
                  <a:ext cx="317520" cy="166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64">
            <p14:nvContentPartPr>
              <p14:cNvPr id="228" name="Input penna 227">
                <a:extLst>
                  <a:ext uri="{FF2B5EF4-FFF2-40B4-BE49-F238E27FC236}">
                    <a16:creationId xmlns:a16="http://schemas.microsoft.com/office/drawing/2014/main" id="{91AA2394-AD8F-41AE-A9CA-AE1B100CE531}"/>
                  </a:ext>
                </a:extLst>
              </p14:cNvPr>
              <p14:cNvContentPartPr/>
              <p14:nvPr/>
            </p14:nvContentPartPr>
            <p14:xfrm>
              <a:off x="1549571" y="2114300"/>
              <a:ext cx="1063800" cy="30600"/>
            </p14:xfrm>
          </p:contentPart>
        </mc:Choice>
        <mc:Fallback xmlns="">
          <p:pic>
            <p:nvPicPr>
              <p:cNvPr id="228" name="Input penna 227">
                <a:extLst>
                  <a:ext uri="{FF2B5EF4-FFF2-40B4-BE49-F238E27FC236}">
                    <a16:creationId xmlns:a16="http://schemas.microsoft.com/office/drawing/2014/main" id="{91AA2394-AD8F-41AE-A9CA-AE1B100CE531}"/>
                  </a:ext>
                </a:extLst>
              </p:cNvPr>
              <p:cNvPicPr/>
              <p:nvPr/>
            </p:nvPicPr>
            <p:blipFill>
              <a:blip r:embed="rId365"/>
              <a:stretch>
                <a:fillRect/>
              </a:stretch>
            </p:blipFill>
            <p:spPr>
              <a:xfrm>
                <a:off x="1540571" y="2105300"/>
                <a:ext cx="10814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6">
            <p14:nvContentPartPr>
              <p14:cNvPr id="229" name="Input penna 228">
                <a:extLst>
                  <a:ext uri="{FF2B5EF4-FFF2-40B4-BE49-F238E27FC236}">
                    <a16:creationId xmlns:a16="http://schemas.microsoft.com/office/drawing/2014/main" id="{2A07BFD2-E411-4169-8B8B-5DE0D036399F}"/>
                  </a:ext>
                </a:extLst>
              </p14:cNvPr>
              <p14:cNvContentPartPr/>
              <p14:nvPr/>
            </p14:nvContentPartPr>
            <p14:xfrm>
              <a:off x="3288371" y="1765100"/>
              <a:ext cx="3323880" cy="72360"/>
            </p14:xfrm>
          </p:contentPart>
        </mc:Choice>
        <mc:Fallback xmlns="">
          <p:pic>
            <p:nvPicPr>
              <p:cNvPr id="229" name="Input penna 228">
                <a:extLst>
                  <a:ext uri="{FF2B5EF4-FFF2-40B4-BE49-F238E27FC236}">
                    <a16:creationId xmlns:a16="http://schemas.microsoft.com/office/drawing/2014/main" id="{2A07BFD2-E411-4169-8B8B-5DE0D036399F}"/>
                  </a:ext>
                </a:extLst>
              </p:cNvPr>
              <p:cNvPicPr/>
              <p:nvPr/>
            </p:nvPicPr>
            <p:blipFill>
              <a:blip r:embed="rId367"/>
              <a:stretch>
                <a:fillRect/>
              </a:stretch>
            </p:blipFill>
            <p:spPr>
              <a:xfrm>
                <a:off x="3234371" y="1657460"/>
                <a:ext cx="343152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8">
            <p14:nvContentPartPr>
              <p14:cNvPr id="230" name="Input penna 229">
                <a:extLst>
                  <a:ext uri="{FF2B5EF4-FFF2-40B4-BE49-F238E27FC236}">
                    <a16:creationId xmlns:a16="http://schemas.microsoft.com/office/drawing/2014/main" id="{AF43760A-C999-4DDC-8CD2-AE46FA27DF1B}"/>
                  </a:ext>
                </a:extLst>
              </p14:cNvPr>
              <p14:cNvContentPartPr/>
              <p14:nvPr/>
            </p14:nvContentPartPr>
            <p14:xfrm>
              <a:off x="1554611" y="3496700"/>
              <a:ext cx="4695480" cy="207720"/>
            </p14:xfrm>
          </p:contentPart>
        </mc:Choice>
        <mc:Fallback xmlns="">
          <p:pic>
            <p:nvPicPr>
              <p:cNvPr id="230" name="Input penna 229">
                <a:extLst>
                  <a:ext uri="{FF2B5EF4-FFF2-40B4-BE49-F238E27FC236}">
                    <a16:creationId xmlns:a16="http://schemas.microsoft.com/office/drawing/2014/main" id="{AF43760A-C999-4DDC-8CD2-AE46FA27DF1B}"/>
                  </a:ext>
                </a:extLst>
              </p:cNvPr>
              <p:cNvPicPr/>
              <p:nvPr/>
            </p:nvPicPr>
            <p:blipFill>
              <a:blip r:embed="rId369"/>
              <a:stretch>
                <a:fillRect/>
              </a:stretch>
            </p:blipFill>
            <p:spPr>
              <a:xfrm>
                <a:off x="1545611" y="3488060"/>
                <a:ext cx="471312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0">
            <p14:nvContentPartPr>
              <p14:cNvPr id="231" name="Input penna 230">
                <a:extLst>
                  <a:ext uri="{FF2B5EF4-FFF2-40B4-BE49-F238E27FC236}">
                    <a16:creationId xmlns:a16="http://schemas.microsoft.com/office/drawing/2014/main" id="{82288A3D-0AC0-4B5F-AB8A-AF7061A14AB6}"/>
                  </a:ext>
                </a:extLst>
              </p14:cNvPr>
              <p14:cNvContentPartPr/>
              <p14:nvPr/>
            </p14:nvContentPartPr>
            <p14:xfrm>
              <a:off x="1553171" y="4039220"/>
              <a:ext cx="3466440" cy="163800"/>
            </p14:xfrm>
          </p:contentPart>
        </mc:Choice>
        <mc:Fallback xmlns="">
          <p:pic>
            <p:nvPicPr>
              <p:cNvPr id="231" name="Input penna 230">
                <a:extLst>
                  <a:ext uri="{FF2B5EF4-FFF2-40B4-BE49-F238E27FC236}">
                    <a16:creationId xmlns:a16="http://schemas.microsoft.com/office/drawing/2014/main" id="{82288A3D-0AC0-4B5F-AB8A-AF7061A14AB6}"/>
                  </a:ext>
                </a:extLst>
              </p:cNvPr>
              <p:cNvPicPr/>
              <p:nvPr/>
            </p:nvPicPr>
            <p:blipFill>
              <a:blip r:embed="rId371"/>
              <a:stretch>
                <a:fillRect/>
              </a:stretch>
            </p:blipFill>
            <p:spPr>
              <a:xfrm>
                <a:off x="1544531" y="4030580"/>
                <a:ext cx="3484080" cy="1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2">
            <p14:nvContentPartPr>
              <p14:cNvPr id="232" name="Input penna 231">
                <a:extLst>
                  <a:ext uri="{FF2B5EF4-FFF2-40B4-BE49-F238E27FC236}">
                    <a16:creationId xmlns:a16="http://schemas.microsoft.com/office/drawing/2014/main" id="{18658C00-095E-4B48-9F38-461438ECA29D}"/>
                  </a:ext>
                </a:extLst>
              </p14:cNvPr>
              <p14:cNvContentPartPr/>
              <p14:nvPr/>
            </p14:nvContentPartPr>
            <p14:xfrm>
              <a:off x="5589131" y="4888100"/>
              <a:ext cx="1692000" cy="78120"/>
            </p14:xfrm>
          </p:contentPart>
        </mc:Choice>
        <mc:Fallback xmlns="">
          <p:pic>
            <p:nvPicPr>
              <p:cNvPr id="232" name="Input penna 231">
                <a:extLst>
                  <a:ext uri="{FF2B5EF4-FFF2-40B4-BE49-F238E27FC236}">
                    <a16:creationId xmlns:a16="http://schemas.microsoft.com/office/drawing/2014/main" id="{18658C00-095E-4B48-9F38-461438ECA29D}"/>
                  </a:ext>
                </a:extLst>
              </p:cNvPr>
              <p:cNvPicPr/>
              <p:nvPr/>
            </p:nvPicPr>
            <p:blipFill>
              <a:blip r:embed="rId373"/>
              <a:stretch>
                <a:fillRect/>
              </a:stretch>
            </p:blipFill>
            <p:spPr>
              <a:xfrm>
                <a:off x="5580491" y="4879100"/>
                <a:ext cx="1709640" cy="9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1019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E1E4D3-5793-47E5-A005-1068A10F0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ANALISI GRAFICA</a:t>
            </a:r>
            <a:endParaRPr lang="it-IT" dirty="0"/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A5FD11BB-7F2A-4864-9CC5-D4D62F8F6ED8}"/>
              </a:ext>
            </a:extLst>
          </p:cNvPr>
          <p:cNvGrpSpPr/>
          <p:nvPr/>
        </p:nvGrpSpPr>
        <p:grpSpPr>
          <a:xfrm>
            <a:off x="1395000" y="1434600"/>
            <a:ext cx="6284880" cy="526320"/>
            <a:chOff x="1395000" y="1434600"/>
            <a:chExt cx="6284880" cy="52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EE988EBF-A31E-4D7C-8CB6-0C9ACBE1E457}"/>
                    </a:ext>
                  </a:extLst>
                </p14:cNvPr>
                <p14:cNvContentPartPr/>
                <p14:nvPr/>
              </p14:nvContentPartPr>
              <p14:xfrm>
                <a:off x="1395000" y="1542600"/>
                <a:ext cx="240480" cy="41832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EE988EBF-A31E-4D7C-8CB6-0C9ACBE1E45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359360" y="1506960"/>
                  <a:ext cx="312120" cy="48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E81A8770-AFC6-4806-9640-307DEE7BA5EC}"/>
                    </a:ext>
                  </a:extLst>
                </p14:cNvPr>
                <p14:cNvContentPartPr/>
                <p14:nvPr/>
              </p14:nvContentPartPr>
              <p14:xfrm>
                <a:off x="1619640" y="1519920"/>
                <a:ext cx="1440" cy="6012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E81A8770-AFC6-4806-9640-307DEE7BA5E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83640" y="1484280"/>
                  <a:ext cx="7308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021548D4-B510-4525-B524-21B4C6ADD0D4}"/>
                    </a:ext>
                  </a:extLst>
                </p14:cNvPr>
                <p14:cNvContentPartPr/>
                <p14:nvPr/>
              </p14:nvContentPartPr>
              <p14:xfrm>
                <a:off x="1854360" y="1652400"/>
                <a:ext cx="442080" cy="20016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021548D4-B510-4525-B524-21B4C6ADD0D4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18360" y="1616400"/>
                  <a:ext cx="51372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27FC7505-619F-4BBF-A50A-F27D8AB5172A}"/>
                    </a:ext>
                  </a:extLst>
                </p14:cNvPr>
                <p14:cNvContentPartPr/>
                <p14:nvPr/>
              </p14:nvContentPartPr>
              <p14:xfrm>
                <a:off x="2356920" y="1513440"/>
                <a:ext cx="417240" cy="32328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27FC7505-619F-4BBF-A50A-F27D8AB5172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21280" y="1477800"/>
                  <a:ext cx="48888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CEE619BB-3F86-4FC1-96BD-65D19764B934}"/>
                    </a:ext>
                  </a:extLst>
                </p14:cNvPr>
                <p14:cNvContentPartPr/>
                <p14:nvPr/>
              </p14:nvContentPartPr>
              <p14:xfrm>
                <a:off x="2760480" y="1549080"/>
                <a:ext cx="18720" cy="684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CEE619BB-3F86-4FC1-96BD-65D19764B93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724840" y="1513440"/>
                  <a:ext cx="9036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6367F150-867A-4059-9870-57CDBC443FD2}"/>
                    </a:ext>
                  </a:extLst>
                </p14:cNvPr>
                <p14:cNvContentPartPr/>
                <p14:nvPr/>
              </p14:nvContentPartPr>
              <p14:xfrm>
                <a:off x="2855160" y="1614600"/>
                <a:ext cx="282960" cy="16956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6367F150-867A-4059-9870-57CDBC443FD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819160" y="1578600"/>
                  <a:ext cx="35460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F13B5911-9D46-4841-9A67-BDF16EE7D5BF}"/>
                    </a:ext>
                  </a:extLst>
                </p14:cNvPr>
                <p14:cNvContentPartPr/>
                <p14:nvPr/>
              </p14:nvContentPartPr>
              <p14:xfrm>
                <a:off x="3142440" y="1522080"/>
                <a:ext cx="16200" cy="1440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F13B5911-9D46-4841-9A67-BDF16EE7D5B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106440" y="1486080"/>
                  <a:ext cx="8784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D386614B-6F1C-4B12-A283-6375E94EAB28}"/>
                    </a:ext>
                  </a:extLst>
                </p14:cNvPr>
                <p14:cNvContentPartPr/>
                <p14:nvPr/>
              </p14:nvContentPartPr>
              <p14:xfrm>
                <a:off x="3384720" y="1461960"/>
                <a:ext cx="718560" cy="49680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D386614B-6F1C-4B12-A283-6375E94EAB2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348720" y="1425960"/>
                  <a:ext cx="790200" cy="56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42301351-ED12-47AF-B22F-368BB69531AE}"/>
                    </a:ext>
                  </a:extLst>
                </p14:cNvPr>
                <p14:cNvContentPartPr/>
                <p14:nvPr/>
              </p14:nvContentPartPr>
              <p14:xfrm>
                <a:off x="3966840" y="1603080"/>
                <a:ext cx="244080" cy="13968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42301351-ED12-47AF-B22F-368BB69531A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931200" y="1567080"/>
                  <a:ext cx="315720" cy="21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68125CA3-8D6E-4ACC-B75D-D189910C93A8}"/>
                    </a:ext>
                  </a:extLst>
                </p14:cNvPr>
                <p14:cNvContentPartPr/>
                <p14:nvPr/>
              </p14:nvContentPartPr>
              <p14:xfrm>
                <a:off x="4196160" y="1537200"/>
                <a:ext cx="360" cy="36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68125CA3-8D6E-4ACC-B75D-D189910C93A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160160" y="15015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0A7B136B-2D57-43C9-9182-798A7AC32E8E}"/>
                    </a:ext>
                  </a:extLst>
                </p14:cNvPr>
                <p14:cNvContentPartPr/>
                <p14:nvPr/>
              </p14:nvContentPartPr>
              <p14:xfrm>
                <a:off x="4196160" y="1537200"/>
                <a:ext cx="360" cy="36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0A7B136B-2D57-43C9-9182-798A7AC32E8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160160" y="15015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92A26815-F0AA-41A5-BD9E-53BB7D00B358}"/>
                    </a:ext>
                  </a:extLst>
                </p14:cNvPr>
                <p14:cNvContentPartPr/>
                <p14:nvPr/>
              </p14:nvContentPartPr>
              <p14:xfrm>
                <a:off x="4196160" y="1537200"/>
                <a:ext cx="485280" cy="24588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92A26815-F0AA-41A5-BD9E-53BB7D00B358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160160" y="1501560"/>
                  <a:ext cx="556920" cy="31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D3B981A3-5093-4A9A-A932-3CE5FA6B61D6}"/>
                    </a:ext>
                  </a:extLst>
                </p14:cNvPr>
                <p14:cNvContentPartPr/>
                <p14:nvPr/>
              </p14:nvContentPartPr>
              <p14:xfrm>
                <a:off x="4872600" y="1593000"/>
                <a:ext cx="177480" cy="15156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D3B981A3-5093-4A9A-A932-3CE5FA6B61D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836600" y="1557360"/>
                  <a:ext cx="24912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AFDAC3A9-68FA-44E9-AE6E-EFF6CF537B4E}"/>
                    </a:ext>
                  </a:extLst>
                </p14:cNvPr>
                <p14:cNvContentPartPr/>
                <p14:nvPr/>
              </p14:nvContentPartPr>
              <p14:xfrm>
                <a:off x="4881240" y="1476000"/>
                <a:ext cx="76680" cy="288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AFDAC3A9-68FA-44E9-AE6E-EFF6CF537B4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845240" y="1440360"/>
                  <a:ext cx="14832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D424A50C-BAE9-499B-A949-DC2060EFA0BC}"/>
                    </a:ext>
                  </a:extLst>
                </p14:cNvPr>
                <p14:cNvContentPartPr/>
                <p14:nvPr/>
              </p14:nvContentPartPr>
              <p14:xfrm>
                <a:off x="5358240" y="1434600"/>
                <a:ext cx="45000" cy="42624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D424A50C-BAE9-499B-A949-DC2060EFA0BC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322600" y="1398600"/>
                  <a:ext cx="116640" cy="49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348DCBDB-17E3-496D-B072-3230C8013585}"/>
                    </a:ext>
                  </a:extLst>
                </p14:cNvPr>
                <p14:cNvContentPartPr/>
                <p14:nvPr/>
              </p14:nvContentPartPr>
              <p14:xfrm>
                <a:off x="5286600" y="1549080"/>
                <a:ext cx="518760" cy="19620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348DCBDB-17E3-496D-B072-3230C8013585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250960" y="1513440"/>
                  <a:ext cx="590400" cy="26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E5A376C1-3E6C-4137-89E5-6A7BFCDA4CF9}"/>
                    </a:ext>
                  </a:extLst>
                </p14:cNvPr>
                <p14:cNvContentPartPr/>
                <p14:nvPr/>
              </p14:nvContentPartPr>
              <p14:xfrm>
                <a:off x="5854680" y="1483920"/>
                <a:ext cx="437040" cy="25884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E5A376C1-3E6C-4137-89E5-6A7BFCDA4CF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818680" y="1448280"/>
                  <a:ext cx="508680" cy="33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3126E3F1-D360-4A5C-B65D-127E009568A6}"/>
                    </a:ext>
                  </a:extLst>
                </p14:cNvPr>
                <p14:cNvContentPartPr/>
                <p14:nvPr/>
              </p14:nvContentPartPr>
              <p14:xfrm>
                <a:off x="6399360" y="1554840"/>
                <a:ext cx="405360" cy="16200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3126E3F1-D360-4A5C-B65D-127E009568A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363360" y="1518840"/>
                  <a:ext cx="477000" cy="23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F4ABDDAF-C090-4B2D-9B50-EFE286551AB5}"/>
                    </a:ext>
                  </a:extLst>
                </p14:cNvPr>
                <p14:cNvContentPartPr/>
                <p14:nvPr/>
              </p14:nvContentPartPr>
              <p14:xfrm>
                <a:off x="6872040" y="1579680"/>
                <a:ext cx="160560" cy="10944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F4ABDDAF-C090-4B2D-9B50-EFE286551AB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836400" y="1544040"/>
                  <a:ext cx="23220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30C9F668-7374-4951-A7BB-4CBC41DDF239}"/>
                    </a:ext>
                  </a:extLst>
                </p14:cNvPr>
                <p14:cNvContentPartPr/>
                <p14:nvPr/>
              </p14:nvContentPartPr>
              <p14:xfrm>
                <a:off x="7085520" y="1458720"/>
                <a:ext cx="50040" cy="24048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30C9F668-7374-4951-A7BB-4CBC41DDF239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049880" y="1422720"/>
                  <a:ext cx="121680" cy="31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4FF18F85-B2EA-480E-92A8-9A87F14097ED}"/>
                    </a:ext>
                  </a:extLst>
                </p14:cNvPr>
                <p14:cNvContentPartPr/>
                <p14:nvPr/>
              </p14:nvContentPartPr>
              <p14:xfrm>
                <a:off x="7089120" y="1437840"/>
                <a:ext cx="590760" cy="26244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4FF18F85-B2EA-480E-92A8-9A87F14097ED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053480" y="1401840"/>
                  <a:ext cx="662400" cy="334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9D3C5B59-E6B6-419C-92B8-4D90768BCE84}"/>
              </a:ext>
            </a:extLst>
          </p:cNvPr>
          <p:cNvGrpSpPr/>
          <p:nvPr/>
        </p:nvGrpSpPr>
        <p:grpSpPr>
          <a:xfrm>
            <a:off x="1505520" y="2222640"/>
            <a:ext cx="484200" cy="298080"/>
            <a:chOff x="1505520" y="2222640"/>
            <a:chExt cx="484200" cy="29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68A85DE3-821B-4FA5-B438-0A6460B88927}"/>
                    </a:ext>
                  </a:extLst>
                </p14:cNvPr>
                <p14:cNvContentPartPr/>
                <p14:nvPr/>
              </p14:nvContentPartPr>
              <p14:xfrm>
                <a:off x="1505520" y="2236320"/>
                <a:ext cx="40320" cy="28440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68A85DE3-821B-4FA5-B438-0A6460B8892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469520" y="2200680"/>
                  <a:ext cx="111960" cy="35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EE91D0FE-9712-4920-A2B8-D8B59F7B29FF}"/>
                    </a:ext>
                  </a:extLst>
                </p14:cNvPr>
                <p14:cNvContentPartPr/>
                <p14:nvPr/>
              </p14:nvContentPartPr>
              <p14:xfrm>
                <a:off x="1524960" y="2297160"/>
                <a:ext cx="125640" cy="9828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EE91D0FE-9712-4920-A2B8-D8B59F7B29FF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488960" y="2261160"/>
                  <a:ext cx="19728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61FB3A2D-1578-484C-BD74-FE06BCAD94C0}"/>
                    </a:ext>
                  </a:extLst>
                </p14:cNvPr>
                <p14:cNvContentPartPr/>
                <p14:nvPr/>
              </p14:nvContentPartPr>
              <p14:xfrm>
                <a:off x="1701720" y="2222640"/>
                <a:ext cx="288000" cy="17496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61FB3A2D-1578-484C-BD74-FE06BCAD94C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666080" y="2186640"/>
                  <a:ext cx="359640" cy="246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BD5D114B-52AE-4D0E-9FC4-C73EB9819FA7}"/>
              </a:ext>
            </a:extLst>
          </p:cNvPr>
          <p:cNvGrpSpPr/>
          <p:nvPr/>
        </p:nvGrpSpPr>
        <p:grpSpPr>
          <a:xfrm>
            <a:off x="2305440" y="2045880"/>
            <a:ext cx="3211560" cy="484920"/>
            <a:chOff x="2305440" y="2045880"/>
            <a:chExt cx="3211560" cy="48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F92BE830-2768-48FF-8718-59CBBC810DE3}"/>
                    </a:ext>
                  </a:extLst>
                </p14:cNvPr>
                <p14:cNvContentPartPr/>
                <p14:nvPr/>
              </p14:nvContentPartPr>
              <p14:xfrm>
                <a:off x="2305440" y="2202120"/>
                <a:ext cx="337680" cy="171720"/>
              </p14:xfrm>
            </p:contentPart>
          </mc:Choice>
          <mc:Fallback xmlns=""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F92BE830-2768-48FF-8718-59CBBC810DE3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269800" y="2166480"/>
                  <a:ext cx="40932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4" name="Input penna 33">
                  <a:extLst>
                    <a:ext uri="{FF2B5EF4-FFF2-40B4-BE49-F238E27FC236}">
                      <a16:creationId xmlns:a16="http://schemas.microsoft.com/office/drawing/2014/main" id="{3AAD63BF-F7DA-4CE9-9177-616A6F1B2100}"/>
                    </a:ext>
                  </a:extLst>
                </p14:cNvPr>
                <p14:cNvContentPartPr/>
                <p14:nvPr/>
              </p14:nvContentPartPr>
              <p14:xfrm>
                <a:off x="2689560" y="2226960"/>
                <a:ext cx="25200" cy="303840"/>
              </p14:xfrm>
            </p:contentPart>
          </mc:Choice>
          <mc:Fallback xmlns="">
            <p:pic>
              <p:nvPicPr>
                <p:cNvPr id="34" name="Input penna 33">
                  <a:extLst>
                    <a:ext uri="{FF2B5EF4-FFF2-40B4-BE49-F238E27FC236}">
                      <a16:creationId xmlns:a16="http://schemas.microsoft.com/office/drawing/2014/main" id="{3AAD63BF-F7DA-4CE9-9177-616A6F1B210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653920" y="2190960"/>
                  <a:ext cx="96840" cy="37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8921DE93-A08C-41E5-9E60-BF1D76A25FDD}"/>
                    </a:ext>
                  </a:extLst>
                </p14:cNvPr>
                <p14:cNvContentPartPr/>
                <p14:nvPr/>
              </p14:nvContentPartPr>
              <p14:xfrm>
                <a:off x="2687400" y="2219040"/>
                <a:ext cx="111960" cy="14004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8921DE93-A08C-41E5-9E60-BF1D76A25FD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51760" y="2183400"/>
                  <a:ext cx="183600" cy="2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467C81B8-B6E0-4444-B06C-D586E77C63F7}"/>
                    </a:ext>
                  </a:extLst>
                </p14:cNvPr>
                <p14:cNvContentPartPr/>
                <p14:nvPr/>
              </p14:nvContentPartPr>
              <p14:xfrm>
                <a:off x="2976120" y="2187000"/>
                <a:ext cx="131760" cy="12960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467C81B8-B6E0-4444-B06C-D586E77C63F7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940480" y="2151360"/>
                  <a:ext cx="20340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D851D39C-1201-4481-900A-3AF052698AFC}"/>
                    </a:ext>
                  </a:extLst>
                </p14:cNvPr>
                <p14:cNvContentPartPr/>
                <p14:nvPr/>
              </p14:nvContentPartPr>
              <p14:xfrm>
                <a:off x="3123000" y="2184840"/>
                <a:ext cx="187200" cy="16992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D851D39C-1201-4481-900A-3AF052698AFC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087000" y="2149200"/>
                  <a:ext cx="25884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2" name="Input penna 41">
                  <a:extLst>
                    <a:ext uri="{FF2B5EF4-FFF2-40B4-BE49-F238E27FC236}">
                      <a16:creationId xmlns:a16="http://schemas.microsoft.com/office/drawing/2014/main" id="{FC4ED7C2-26A6-4176-997B-F416BF73F3D5}"/>
                    </a:ext>
                  </a:extLst>
                </p14:cNvPr>
                <p14:cNvContentPartPr/>
                <p14:nvPr/>
              </p14:nvContentPartPr>
              <p14:xfrm>
                <a:off x="3555720" y="2076840"/>
                <a:ext cx="25920" cy="223560"/>
              </p14:xfrm>
            </p:contentPart>
          </mc:Choice>
          <mc:Fallback xmlns="">
            <p:pic>
              <p:nvPicPr>
                <p:cNvPr id="42" name="Input penna 41">
                  <a:extLst>
                    <a:ext uri="{FF2B5EF4-FFF2-40B4-BE49-F238E27FC236}">
                      <a16:creationId xmlns:a16="http://schemas.microsoft.com/office/drawing/2014/main" id="{FC4ED7C2-26A6-4176-997B-F416BF73F3D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519720" y="2040840"/>
                  <a:ext cx="97560" cy="29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3" name="Input penna 42">
                  <a:extLst>
                    <a:ext uri="{FF2B5EF4-FFF2-40B4-BE49-F238E27FC236}">
                      <a16:creationId xmlns:a16="http://schemas.microsoft.com/office/drawing/2014/main" id="{0BF43A8A-952B-479D-AD3F-D6B82133606A}"/>
                    </a:ext>
                  </a:extLst>
                </p14:cNvPr>
                <p14:cNvContentPartPr/>
                <p14:nvPr/>
              </p14:nvContentPartPr>
              <p14:xfrm>
                <a:off x="3679560" y="2059920"/>
                <a:ext cx="360" cy="72360"/>
              </p14:xfrm>
            </p:contentPart>
          </mc:Choice>
          <mc:Fallback xmlns="">
            <p:pic>
              <p:nvPicPr>
                <p:cNvPr id="43" name="Input penna 42">
                  <a:extLst>
                    <a:ext uri="{FF2B5EF4-FFF2-40B4-BE49-F238E27FC236}">
                      <a16:creationId xmlns:a16="http://schemas.microsoft.com/office/drawing/2014/main" id="{0BF43A8A-952B-479D-AD3F-D6B82133606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643920" y="2024280"/>
                  <a:ext cx="720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3D73C887-6485-4FC7-9F4D-8F219B8F4FDE}"/>
                    </a:ext>
                  </a:extLst>
                </p14:cNvPr>
                <p14:cNvContentPartPr/>
                <p14:nvPr/>
              </p14:nvContentPartPr>
              <p14:xfrm>
                <a:off x="3817800" y="2159640"/>
                <a:ext cx="102240" cy="15048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3D73C887-6485-4FC7-9F4D-8F219B8F4FD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3781800" y="2124000"/>
                  <a:ext cx="17388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0533A4CA-4D4E-4F67-B947-8D1A372909B1}"/>
                    </a:ext>
                  </a:extLst>
                </p14:cNvPr>
                <p14:cNvContentPartPr/>
                <p14:nvPr/>
              </p14:nvContentPartPr>
              <p14:xfrm>
                <a:off x="3992040" y="2137320"/>
                <a:ext cx="555840" cy="18684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0533A4CA-4D4E-4F67-B947-8D1A372909B1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956400" y="2101680"/>
                  <a:ext cx="62748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6" name="Input penna 45">
                  <a:extLst>
                    <a:ext uri="{FF2B5EF4-FFF2-40B4-BE49-F238E27FC236}">
                      <a16:creationId xmlns:a16="http://schemas.microsoft.com/office/drawing/2014/main" id="{4C99361E-6AFD-4D80-B0F2-37389D0F60C3}"/>
                    </a:ext>
                  </a:extLst>
                </p14:cNvPr>
                <p14:cNvContentPartPr/>
                <p14:nvPr/>
              </p14:nvContentPartPr>
              <p14:xfrm>
                <a:off x="4618080" y="2184120"/>
                <a:ext cx="82440" cy="112320"/>
              </p14:xfrm>
            </p:contentPart>
          </mc:Choice>
          <mc:Fallback xmlns="">
            <p:pic>
              <p:nvPicPr>
                <p:cNvPr id="46" name="Input penna 45">
                  <a:extLst>
                    <a:ext uri="{FF2B5EF4-FFF2-40B4-BE49-F238E27FC236}">
                      <a16:creationId xmlns:a16="http://schemas.microsoft.com/office/drawing/2014/main" id="{4C99361E-6AFD-4D80-B0F2-37389D0F60C3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4582440" y="2148480"/>
                  <a:ext cx="15408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7" name="Input penna 46">
                  <a:extLst>
                    <a:ext uri="{FF2B5EF4-FFF2-40B4-BE49-F238E27FC236}">
                      <a16:creationId xmlns:a16="http://schemas.microsoft.com/office/drawing/2014/main" id="{D86FE3DA-3E2B-41B1-AFC0-DAF01B730E70}"/>
                    </a:ext>
                  </a:extLst>
                </p14:cNvPr>
                <p14:cNvContentPartPr/>
                <p14:nvPr/>
              </p14:nvContentPartPr>
              <p14:xfrm>
                <a:off x="4785480" y="2126880"/>
                <a:ext cx="412560" cy="127080"/>
              </p14:xfrm>
            </p:contentPart>
          </mc:Choice>
          <mc:Fallback xmlns="">
            <p:pic>
              <p:nvPicPr>
                <p:cNvPr id="47" name="Input penna 46">
                  <a:extLst>
                    <a:ext uri="{FF2B5EF4-FFF2-40B4-BE49-F238E27FC236}">
                      <a16:creationId xmlns:a16="http://schemas.microsoft.com/office/drawing/2014/main" id="{D86FE3DA-3E2B-41B1-AFC0-DAF01B730E7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4749480" y="2091240"/>
                  <a:ext cx="48420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8" name="Input penna 47">
                  <a:extLst>
                    <a:ext uri="{FF2B5EF4-FFF2-40B4-BE49-F238E27FC236}">
                      <a16:creationId xmlns:a16="http://schemas.microsoft.com/office/drawing/2014/main" id="{754A00E6-6A9F-4924-846F-76601BC315F7}"/>
                    </a:ext>
                  </a:extLst>
                </p14:cNvPr>
                <p14:cNvContentPartPr/>
                <p14:nvPr/>
              </p14:nvContentPartPr>
              <p14:xfrm>
                <a:off x="5129640" y="2045880"/>
                <a:ext cx="2880" cy="360"/>
              </p14:xfrm>
            </p:contentPart>
          </mc:Choice>
          <mc:Fallback xmlns="">
            <p:pic>
              <p:nvPicPr>
                <p:cNvPr id="48" name="Input penna 47">
                  <a:extLst>
                    <a:ext uri="{FF2B5EF4-FFF2-40B4-BE49-F238E27FC236}">
                      <a16:creationId xmlns:a16="http://schemas.microsoft.com/office/drawing/2014/main" id="{754A00E6-6A9F-4924-846F-76601BC315F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094000" y="2009880"/>
                  <a:ext cx="7452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9477CAD7-FB49-4040-AF6C-3557A595F3BF}"/>
                    </a:ext>
                  </a:extLst>
                </p14:cNvPr>
                <p14:cNvContentPartPr/>
                <p14:nvPr/>
              </p14:nvContentPartPr>
              <p14:xfrm>
                <a:off x="5261400" y="2134800"/>
                <a:ext cx="255600" cy="12312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9477CAD7-FB49-4040-AF6C-3557A595F3BF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5225400" y="2099160"/>
                  <a:ext cx="327240" cy="194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6" name="Gruppo 55">
            <a:extLst>
              <a:ext uri="{FF2B5EF4-FFF2-40B4-BE49-F238E27FC236}">
                <a16:creationId xmlns:a16="http://schemas.microsoft.com/office/drawing/2014/main" id="{61572669-70D6-4FAA-8E5B-2FEF131D9721}"/>
              </a:ext>
            </a:extLst>
          </p:cNvPr>
          <p:cNvGrpSpPr/>
          <p:nvPr/>
        </p:nvGrpSpPr>
        <p:grpSpPr>
          <a:xfrm>
            <a:off x="1482480" y="3255120"/>
            <a:ext cx="1881000" cy="280800"/>
            <a:chOff x="1482480" y="3255120"/>
            <a:chExt cx="1881000" cy="28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CE1B7F1D-DA8E-4E95-82BA-B3E1EA531323}"/>
                    </a:ext>
                  </a:extLst>
                </p14:cNvPr>
                <p14:cNvContentPartPr/>
                <p14:nvPr/>
              </p14:nvContentPartPr>
              <p14:xfrm>
                <a:off x="1482480" y="3268080"/>
                <a:ext cx="185760" cy="25560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CE1B7F1D-DA8E-4E95-82BA-B3E1EA531323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446480" y="3232080"/>
                  <a:ext cx="25740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3" name="Input penna 52">
                  <a:extLst>
                    <a:ext uri="{FF2B5EF4-FFF2-40B4-BE49-F238E27FC236}">
                      <a16:creationId xmlns:a16="http://schemas.microsoft.com/office/drawing/2014/main" id="{189A2719-6C53-4934-8A65-96108C90532E}"/>
                    </a:ext>
                  </a:extLst>
                </p14:cNvPr>
                <p14:cNvContentPartPr/>
                <p14:nvPr/>
              </p14:nvContentPartPr>
              <p14:xfrm>
                <a:off x="1678680" y="3379320"/>
                <a:ext cx="257760" cy="156600"/>
              </p14:xfrm>
            </p:contentPart>
          </mc:Choice>
          <mc:Fallback xmlns="">
            <p:pic>
              <p:nvPicPr>
                <p:cNvPr id="53" name="Input penna 52">
                  <a:extLst>
                    <a:ext uri="{FF2B5EF4-FFF2-40B4-BE49-F238E27FC236}">
                      <a16:creationId xmlns:a16="http://schemas.microsoft.com/office/drawing/2014/main" id="{189A2719-6C53-4934-8A65-96108C90532E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642680" y="3343320"/>
                  <a:ext cx="32940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4" name="Input penna 53">
                  <a:extLst>
                    <a:ext uri="{FF2B5EF4-FFF2-40B4-BE49-F238E27FC236}">
                      <a16:creationId xmlns:a16="http://schemas.microsoft.com/office/drawing/2014/main" id="{6881C390-1E7B-4A40-8568-89494DE76750}"/>
                    </a:ext>
                  </a:extLst>
                </p14:cNvPr>
                <p14:cNvContentPartPr/>
                <p14:nvPr/>
              </p14:nvContentPartPr>
              <p14:xfrm>
                <a:off x="2196720" y="3255120"/>
                <a:ext cx="664200" cy="261000"/>
              </p14:xfrm>
            </p:contentPart>
          </mc:Choice>
          <mc:Fallback xmlns="">
            <p:pic>
              <p:nvPicPr>
                <p:cNvPr id="54" name="Input penna 53">
                  <a:extLst>
                    <a:ext uri="{FF2B5EF4-FFF2-40B4-BE49-F238E27FC236}">
                      <a16:creationId xmlns:a16="http://schemas.microsoft.com/office/drawing/2014/main" id="{6881C390-1E7B-4A40-8568-89494DE76750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2160720" y="3219120"/>
                  <a:ext cx="73584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5" name="Input penna 54">
                  <a:extLst>
                    <a:ext uri="{FF2B5EF4-FFF2-40B4-BE49-F238E27FC236}">
                      <a16:creationId xmlns:a16="http://schemas.microsoft.com/office/drawing/2014/main" id="{A886B95F-8ECE-4B85-840C-5874CD49520F}"/>
                    </a:ext>
                  </a:extLst>
                </p14:cNvPr>
                <p14:cNvContentPartPr/>
                <p14:nvPr/>
              </p14:nvContentPartPr>
              <p14:xfrm>
                <a:off x="2901240" y="3287520"/>
                <a:ext cx="462240" cy="173160"/>
              </p14:xfrm>
            </p:contentPart>
          </mc:Choice>
          <mc:Fallback xmlns="">
            <p:pic>
              <p:nvPicPr>
                <p:cNvPr id="55" name="Input penna 54">
                  <a:extLst>
                    <a:ext uri="{FF2B5EF4-FFF2-40B4-BE49-F238E27FC236}">
                      <a16:creationId xmlns:a16="http://schemas.microsoft.com/office/drawing/2014/main" id="{A886B95F-8ECE-4B85-840C-5874CD49520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2865240" y="3251520"/>
                  <a:ext cx="533880" cy="244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57" name="Input penna 56">
                <a:extLst>
                  <a:ext uri="{FF2B5EF4-FFF2-40B4-BE49-F238E27FC236}">
                    <a16:creationId xmlns:a16="http://schemas.microsoft.com/office/drawing/2014/main" id="{D674D5B3-3EE9-4763-81E9-1E8A124BFB3D}"/>
                  </a:ext>
                </a:extLst>
              </p14:cNvPr>
              <p14:cNvContentPartPr/>
              <p14:nvPr/>
            </p14:nvContentPartPr>
            <p14:xfrm>
              <a:off x="3615480" y="3301920"/>
              <a:ext cx="172440" cy="141120"/>
            </p14:xfrm>
          </p:contentPart>
        </mc:Choice>
        <mc:Fallback xmlns="">
          <p:pic>
            <p:nvPicPr>
              <p:cNvPr id="57" name="Input penna 56">
                <a:extLst>
                  <a:ext uri="{FF2B5EF4-FFF2-40B4-BE49-F238E27FC236}">
                    <a16:creationId xmlns:a16="http://schemas.microsoft.com/office/drawing/2014/main" id="{D674D5B3-3EE9-4763-81E9-1E8A124BFB3D}"/>
                  </a:ext>
                </a:extLst>
              </p:cNvPr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3579480" y="3265920"/>
                <a:ext cx="24408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58" name="Input penna 57">
                <a:extLst>
                  <a:ext uri="{FF2B5EF4-FFF2-40B4-BE49-F238E27FC236}">
                    <a16:creationId xmlns:a16="http://schemas.microsoft.com/office/drawing/2014/main" id="{358F49CE-54EB-4FF9-83ED-4F28ADB36C50}"/>
                  </a:ext>
                </a:extLst>
              </p14:cNvPr>
              <p14:cNvContentPartPr/>
              <p14:nvPr/>
            </p14:nvContentPartPr>
            <p14:xfrm>
              <a:off x="3829680" y="3263760"/>
              <a:ext cx="105120" cy="130680"/>
            </p14:xfrm>
          </p:contentPart>
        </mc:Choice>
        <mc:Fallback xmlns="">
          <p:pic>
            <p:nvPicPr>
              <p:cNvPr id="58" name="Input penna 57">
                <a:extLst>
                  <a:ext uri="{FF2B5EF4-FFF2-40B4-BE49-F238E27FC236}">
                    <a16:creationId xmlns:a16="http://schemas.microsoft.com/office/drawing/2014/main" id="{358F49CE-54EB-4FF9-83ED-4F28ADB36C50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3794040" y="3227760"/>
                <a:ext cx="17676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59" name="Input penna 58">
                <a:extLst>
                  <a:ext uri="{FF2B5EF4-FFF2-40B4-BE49-F238E27FC236}">
                    <a16:creationId xmlns:a16="http://schemas.microsoft.com/office/drawing/2014/main" id="{E4F071AE-D890-4468-985B-D4D2756E7F51}"/>
                  </a:ext>
                </a:extLst>
              </p14:cNvPr>
              <p14:cNvContentPartPr/>
              <p14:nvPr/>
            </p14:nvContentPartPr>
            <p14:xfrm>
              <a:off x="4053240" y="3158640"/>
              <a:ext cx="182160" cy="256680"/>
            </p14:xfrm>
          </p:contentPart>
        </mc:Choice>
        <mc:Fallback xmlns="">
          <p:pic>
            <p:nvPicPr>
              <p:cNvPr id="59" name="Input penna 58">
                <a:extLst>
                  <a:ext uri="{FF2B5EF4-FFF2-40B4-BE49-F238E27FC236}">
                    <a16:creationId xmlns:a16="http://schemas.microsoft.com/office/drawing/2014/main" id="{E4F071AE-D890-4468-985B-D4D2756E7F51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4017240" y="3123000"/>
                <a:ext cx="253800" cy="32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60" name="Input penna 59">
                <a:extLst>
                  <a:ext uri="{FF2B5EF4-FFF2-40B4-BE49-F238E27FC236}">
                    <a16:creationId xmlns:a16="http://schemas.microsoft.com/office/drawing/2014/main" id="{381DF414-379F-402D-9385-8355CA09FD58}"/>
                  </a:ext>
                </a:extLst>
              </p14:cNvPr>
              <p14:cNvContentPartPr/>
              <p14:nvPr/>
            </p14:nvContentPartPr>
            <p14:xfrm>
              <a:off x="4200840" y="3135960"/>
              <a:ext cx="360" cy="2520"/>
            </p14:xfrm>
          </p:contentPart>
        </mc:Choice>
        <mc:Fallback xmlns="">
          <p:pic>
            <p:nvPicPr>
              <p:cNvPr id="60" name="Input penna 59">
                <a:extLst>
                  <a:ext uri="{FF2B5EF4-FFF2-40B4-BE49-F238E27FC236}">
                    <a16:creationId xmlns:a16="http://schemas.microsoft.com/office/drawing/2014/main" id="{381DF414-379F-402D-9385-8355CA09FD5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165200" y="3099960"/>
                <a:ext cx="72000" cy="7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61" name="Input penna 60">
                <a:extLst>
                  <a:ext uri="{FF2B5EF4-FFF2-40B4-BE49-F238E27FC236}">
                    <a16:creationId xmlns:a16="http://schemas.microsoft.com/office/drawing/2014/main" id="{295CB842-CAE7-414D-84D2-948CE854A975}"/>
                  </a:ext>
                </a:extLst>
              </p14:cNvPr>
              <p14:cNvContentPartPr/>
              <p14:nvPr/>
            </p14:nvContentPartPr>
            <p14:xfrm>
              <a:off x="4353840" y="3234240"/>
              <a:ext cx="221040" cy="162000"/>
            </p14:xfrm>
          </p:contentPart>
        </mc:Choice>
        <mc:Fallback xmlns="">
          <p:pic>
            <p:nvPicPr>
              <p:cNvPr id="61" name="Input penna 60">
                <a:extLst>
                  <a:ext uri="{FF2B5EF4-FFF2-40B4-BE49-F238E27FC236}">
                    <a16:creationId xmlns:a16="http://schemas.microsoft.com/office/drawing/2014/main" id="{295CB842-CAE7-414D-84D2-948CE854A975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317840" y="3198240"/>
                <a:ext cx="292680" cy="23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62" name="Input penna 61">
                <a:extLst>
                  <a:ext uri="{FF2B5EF4-FFF2-40B4-BE49-F238E27FC236}">
                    <a16:creationId xmlns:a16="http://schemas.microsoft.com/office/drawing/2014/main" id="{4D0742CC-6E11-4D0D-B54B-FD3C610A8035}"/>
                  </a:ext>
                </a:extLst>
              </p14:cNvPr>
              <p14:cNvContentPartPr/>
              <p14:nvPr/>
            </p14:nvContentPartPr>
            <p14:xfrm>
              <a:off x="4564800" y="3169800"/>
              <a:ext cx="2880" cy="360"/>
            </p14:xfrm>
          </p:contentPart>
        </mc:Choice>
        <mc:Fallback xmlns="">
          <p:pic>
            <p:nvPicPr>
              <p:cNvPr id="62" name="Input penna 61">
                <a:extLst>
                  <a:ext uri="{FF2B5EF4-FFF2-40B4-BE49-F238E27FC236}">
                    <a16:creationId xmlns:a16="http://schemas.microsoft.com/office/drawing/2014/main" id="{4D0742CC-6E11-4D0D-B54B-FD3C610A8035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4528800" y="3133800"/>
                <a:ext cx="7452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8">
            <p14:nvContentPartPr>
              <p14:cNvPr id="63" name="Input penna 62">
                <a:extLst>
                  <a:ext uri="{FF2B5EF4-FFF2-40B4-BE49-F238E27FC236}">
                    <a16:creationId xmlns:a16="http://schemas.microsoft.com/office/drawing/2014/main" id="{35DFE694-B518-4432-9A2A-5DA34E5869E4}"/>
                  </a:ext>
                </a:extLst>
              </p14:cNvPr>
              <p14:cNvContentPartPr/>
              <p14:nvPr/>
            </p14:nvContentPartPr>
            <p14:xfrm>
              <a:off x="4567320" y="3169800"/>
              <a:ext cx="360" cy="360"/>
            </p14:xfrm>
          </p:contentPart>
        </mc:Choice>
        <mc:Fallback xmlns="">
          <p:pic>
            <p:nvPicPr>
              <p:cNvPr id="63" name="Input penna 62">
                <a:extLst>
                  <a:ext uri="{FF2B5EF4-FFF2-40B4-BE49-F238E27FC236}">
                    <a16:creationId xmlns:a16="http://schemas.microsoft.com/office/drawing/2014/main" id="{35DFE694-B518-4432-9A2A-5DA34E5869E4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531320" y="313380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66" name="Input penna 65">
                <a:extLst>
                  <a:ext uri="{FF2B5EF4-FFF2-40B4-BE49-F238E27FC236}">
                    <a16:creationId xmlns:a16="http://schemas.microsoft.com/office/drawing/2014/main" id="{E993CC68-86CA-4D1A-BD0D-D789A7CAF336}"/>
                  </a:ext>
                </a:extLst>
              </p14:cNvPr>
              <p14:cNvContentPartPr/>
              <p14:nvPr/>
            </p14:nvContentPartPr>
            <p14:xfrm>
              <a:off x="4678920" y="3240720"/>
              <a:ext cx="227160" cy="133560"/>
            </p14:xfrm>
          </p:contentPart>
        </mc:Choice>
        <mc:Fallback xmlns="">
          <p:pic>
            <p:nvPicPr>
              <p:cNvPr id="66" name="Input penna 65">
                <a:extLst>
                  <a:ext uri="{FF2B5EF4-FFF2-40B4-BE49-F238E27FC236}">
                    <a16:creationId xmlns:a16="http://schemas.microsoft.com/office/drawing/2014/main" id="{E993CC68-86CA-4D1A-BD0D-D789A7CAF336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4642920" y="3204720"/>
                <a:ext cx="298800" cy="20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67" name="Input penna 66">
                <a:extLst>
                  <a:ext uri="{FF2B5EF4-FFF2-40B4-BE49-F238E27FC236}">
                    <a16:creationId xmlns:a16="http://schemas.microsoft.com/office/drawing/2014/main" id="{CAE21A98-E1F7-4C16-9B89-A06A30F76229}"/>
                  </a:ext>
                </a:extLst>
              </p14:cNvPr>
              <p14:cNvContentPartPr/>
              <p14:nvPr/>
            </p14:nvContentPartPr>
            <p14:xfrm>
              <a:off x="5140440" y="3229560"/>
              <a:ext cx="133920" cy="116280"/>
            </p14:xfrm>
          </p:contentPart>
        </mc:Choice>
        <mc:Fallback xmlns="">
          <p:pic>
            <p:nvPicPr>
              <p:cNvPr id="67" name="Input penna 66">
                <a:extLst>
                  <a:ext uri="{FF2B5EF4-FFF2-40B4-BE49-F238E27FC236}">
                    <a16:creationId xmlns:a16="http://schemas.microsoft.com/office/drawing/2014/main" id="{CAE21A98-E1F7-4C16-9B89-A06A30F76229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5104800" y="3193920"/>
                <a:ext cx="205560" cy="18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68" name="Input penna 67">
                <a:extLst>
                  <a:ext uri="{FF2B5EF4-FFF2-40B4-BE49-F238E27FC236}">
                    <a16:creationId xmlns:a16="http://schemas.microsoft.com/office/drawing/2014/main" id="{05D27DC3-5EEE-4545-9B56-1CDA2BF31BB8}"/>
                  </a:ext>
                </a:extLst>
              </p14:cNvPr>
              <p14:cNvContentPartPr/>
              <p14:nvPr/>
            </p14:nvContentPartPr>
            <p14:xfrm>
              <a:off x="5143320" y="3095640"/>
              <a:ext cx="98640" cy="10080"/>
            </p14:xfrm>
          </p:contentPart>
        </mc:Choice>
        <mc:Fallback xmlns="">
          <p:pic>
            <p:nvPicPr>
              <p:cNvPr id="68" name="Input penna 67">
                <a:extLst>
                  <a:ext uri="{FF2B5EF4-FFF2-40B4-BE49-F238E27FC236}">
                    <a16:creationId xmlns:a16="http://schemas.microsoft.com/office/drawing/2014/main" id="{05D27DC3-5EEE-4545-9B56-1CDA2BF31BB8}"/>
                  </a:ext>
                </a:extLst>
              </p:cNvPr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5107320" y="3059640"/>
                <a:ext cx="17028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69" name="Input penna 68">
                <a:extLst>
                  <a:ext uri="{FF2B5EF4-FFF2-40B4-BE49-F238E27FC236}">
                    <a16:creationId xmlns:a16="http://schemas.microsoft.com/office/drawing/2014/main" id="{187FD9E3-A81A-4A7C-9CCC-C30699663F44}"/>
                  </a:ext>
                </a:extLst>
              </p14:cNvPr>
              <p14:cNvContentPartPr/>
              <p14:nvPr/>
            </p14:nvContentPartPr>
            <p14:xfrm>
              <a:off x="5506560" y="3204720"/>
              <a:ext cx="181440" cy="133560"/>
            </p14:xfrm>
          </p:contentPart>
        </mc:Choice>
        <mc:Fallback xmlns="">
          <p:pic>
            <p:nvPicPr>
              <p:cNvPr id="69" name="Input penna 68">
                <a:extLst>
                  <a:ext uri="{FF2B5EF4-FFF2-40B4-BE49-F238E27FC236}">
                    <a16:creationId xmlns:a16="http://schemas.microsoft.com/office/drawing/2014/main" id="{187FD9E3-A81A-4A7C-9CCC-C30699663F44}"/>
                  </a:ext>
                </a:extLst>
              </p:cNvPr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5470920" y="3168720"/>
                <a:ext cx="253080" cy="20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72" name="Input penna 71">
                <a:extLst>
                  <a:ext uri="{FF2B5EF4-FFF2-40B4-BE49-F238E27FC236}">
                    <a16:creationId xmlns:a16="http://schemas.microsoft.com/office/drawing/2014/main" id="{2B314770-BC5A-4476-8B01-0942AC3154B2}"/>
                  </a:ext>
                </a:extLst>
              </p14:cNvPr>
              <p14:cNvContentPartPr/>
              <p14:nvPr/>
            </p14:nvContentPartPr>
            <p14:xfrm>
              <a:off x="5684040" y="3062880"/>
              <a:ext cx="322920" cy="245520"/>
            </p14:xfrm>
          </p:contentPart>
        </mc:Choice>
        <mc:Fallback xmlns="">
          <p:pic>
            <p:nvPicPr>
              <p:cNvPr id="72" name="Input penna 71">
                <a:extLst>
                  <a:ext uri="{FF2B5EF4-FFF2-40B4-BE49-F238E27FC236}">
                    <a16:creationId xmlns:a16="http://schemas.microsoft.com/office/drawing/2014/main" id="{2B314770-BC5A-4476-8B01-0942AC3154B2}"/>
                  </a:ext>
                </a:extLst>
              </p:cNvPr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5648040" y="3026880"/>
                <a:ext cx="394560" cy="317160"/>
              </a:xfrm>
              <a:prstGeom prst="rect">
                <a:avLst/>
              </a:prstGeom>
            </p:spPr>
          </p:pic>
        </mc:Fallback>
      </mc:AlternateContent>
      <p:grpSp>
        <p:nvGrpSpPr>
          <p:cNvPr id="84" name="Gruppo 83">
            <a:extLst>
              <a:ext uri="{FF2B5EF4-FFF2-40B4-BE49-F238E27FC236}">
                <a16:creationId xmlns:a16="http://schemas.microsoft.com/office/drawing/2014/main" id="{B787210A-B2A9-4F18-BECD-E7C75AAF4983}"/>
              </a:ext>
            </a:extLst>
          </p:cNvPr>
          <p:cNvGrpSpPr/>
          <p:nvPr/>
        </p:nvGrpSpPr>
        <p:grpSpPr>
          <a:xfrm>
            <a:off x="6303600" y="2991600"/>
            <a:ext cx="1711440" cy="312480"/>
            <a:chOff x="6303600" y="2991600"/>
            <a:chExt cx="1711440" cy="31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73" name="Input penna 72">
                  <a:extLst>
                    <a:ext uri="{FF2B5EF4-FFF2-40B4-BE49-F238E27FC236}">
                      <a16:creationId xmlns:a16="http://schemas.microsoft.com/office/drawing/2014/main" id="{2CFE910B-821D-4061-8865-1BEF16A16A54}"/>
                    </a:ext>
                  </a:extLst>
                </p14:cNvPr>
                <p14:cNvContentPartPr/>
                <p14:nvPr/>
              </p14:nvContentPartPr>
              <p14:xfrm>
                <a:off x="6303600" y="3064680"/>
                <a:ext cx="115560" cy="239400"/>
              </p14:xfrm>
            </p:contentPart>
          </mc:Choice>
          <mc:Fallback xmlns="">
            <p:pic>
              <p:nvPicPr>
                <p:cNvPr id="73" name="Input penna 72">
                  <a:extLst>
                    <a:ext uri="{FF2B5EF4-FFF2-40B4-BE49-F238E27FC236}">
                      <a16:creationId xmlns:a16="http://schemas.microsoft.com/office/drawing/2014/main" id="{2CFE910B-821D-4061-8865-1BEF16A16A54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6267600" y="3029040"/>
                  <a:ext cx="187200" cy="3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AFBD2B49-8934-4C0F-8E32-128265294240}"/>
                    </a:ext>
                  </a:extLst>
                </p14:cNvPr>
                <p14:cNvContentPartPr/>
                <p14:nvPr/>
              </p14:nvContentPartPr>
              <p14:xfrm>
                <a:off x="6510960" y="3011400"/>
                <a:ext cx="19800" cy="11592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AFBD2B49-8934-4C0F-8E32-128265294240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6474960" y="2975760"/>
                  <a:ext cx="91440" cy="18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76" name="Input penna 75">
                  <a:extLst>
                    <a:ext uri="{FF2B5EF4-FFF2-40B4-BE49-F238E27FC236}">
                      <a16:creationId xmlns:a16="http://schemas.microsoft.com/office/drawing/2014/main" id="{81B7D859-12F8-4BEC-B851-073D12E3F64D}"/>
                    </a:ext>
                  </a:extLst>
                </p14:cNvPr>
                <p14:cNvContentPartPr/>
                <p14:nvPr/>
              </p14:nvContentPartPr>
              <p14:xfrm>
                <a:off x="6696360" y="3126960"/>
                <a:ext cx="228240" cy="177120"/>
              </p14:xfrm>
            </p:contentPart>
          </mc:Choice>
          <mc:Fallback xmlns="">
            <p:pic>
              <p:nvPicPr>
                <p:cNvPr id="76" name="Input penna 75">
                  <a:extLst>
                    <a:ext uri="{FF2B5EF4-FFF2-40B4-BE49-F238E27FC236}">
                      <a16:creationId xmlns:a16="http://schemas.microsoft.com/office/drawing/2014/main" id="{81B7D859-12F8-4BEC-B851-073D12E3F64D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6660720" y="3091320"/>
                  <a:ext cx="29988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77" name="Input penna 76">
                  <a:extLst>
                    <a:ext uri="{FF2B5EF4-FFF2-40B4-BE49-F238E27FC236}">
                      <a16:creationId xmlns:a16="http://schemas.microsoft.com/office/drawing/2014/main" id="{10FE9702-AEFF-4CFB-8C2C-21C57285A348}"/>
                    </a:ext>
                  </a:extLst>
                </p14:cNvPr>
                <p14:cNvContentPartPr/>
                <p14:nvPr/>
              </p14:nvContentPartPr>
              <p14:xfrm>
                <a:off x="6833520" y="3141360"/>
                <a:ext cx="360" cy="360"/>
              </p14:xfrm>
            </p:contentPart>
          </mc:Choice>
          <mc:Fallback xmlns="">
            <p:pic>
              <p:nvPicPr>
                <p:cNvPr id="77" name="Input penna 76">
                  <a:extLst>
                    <a:ext uri="{FF2B5EF4-FFF2-40B4-BE49-F238E27FC236}">
                      <a16:creationId xmlns:a16="http://schemas.microsoft.com/office/drawing/2014/main" id="{10FE9702-AEFF-4CFB-8C2C-21C57285A34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797520" y="31053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8" name="Input penna 77">
                  <a:extLst>
                    <a:ext uri="{FF2B5EF4-FFF2-40B4-BE49-F238E27FC236}">
                      <a16:creationId xmlns:a16="http://schemas.microsoft.com/office/drawing/2014/main" id="{0EDF0890-5701-43D6-A946-5C7FC5BE6B02}"/>
                    </a:ext>
                  </a:extLst>
                </p14:cNvPr>
                <p14:cNvContentPartPr/>
                <p14:nvPr/>
              </p14:nvContentPartPr>
              <p14:xfrm>
                <a:off x="6833520" y="3130560"/>
                <a:ext cx="326520" cy="132840"/>
              </p14:xfrm>
            </p:contentPart>
          </mc:Choice>
          <mc:Fallback xmlns="">
            <p:pic>
              <p:nvPicPr>
                <p:cNvPr id="78" name="Input penna 77">
                  <a:extLst>
                    <a:ext uri="{FF2B5EF4-FFF2-40B4-BE49-F238E27FC236}">
                      <a16:creationId xmlns:a16="http://schemas.microsoft.com/office/drawing/2014/main" id="{0EDF0890-5701-43D6-A946-5C7FC5BE6B02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797520" y="3094560"/>
                  <a:ext cx="39816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79" name="Input penna 78">
                  <a:extLst>
                    <a:ext uri="{FF2B5EF4-FFF2-40B4-BE49-F238E27FC236}">
                      <a16:creationId xmlns:a16="http://schemas.microsoft.com/office/drawing/2014/main" id="{50F979C3-8BFC-4217-A847-C4DA2347170F}"/>
                    </a:ext>
                  </a:extLst>
                </p14:cNvPr>
                <p14:cNvContentPartPr/>
                <p14:nvPr/>
              </p14:nvContentPartPr>
              <p14:xfrm>
                <a:off x="7256520" y="2991600"/>
                <a:ext cx="460080" cy="268920"/>
              </p14:xfrm>
            </p:contentPart>
          </mc:Choice>
          <mc:Fallback xmlns="">
            <p:pic>
              <p:nvPicPr>
                <p:cNvPr id="79" name="Input penna 78">
                  <a:extLst>
                    <a:ext uri="{FF2B5EF4-FFF2-40B4-BE49-F238E27FC236}">
                      <a16:creationId xmlns:a16="http://schemas.microsoft.com/office/drawing/2014/main" id="{50F979C3-8BFC-4217-A847-C4DA2347170F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220880" y="2955960"/>
                  <a:ext cx="53172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1" name="Input penna 80">
                  <a:extLst>
                    <a:ext uri="{FF2B5EF4-FFF2-40B4-BE49-F238E27FC236}">
                      <a16:creationId xmlns:a16="http://schemas.microsoft.com/office/drawing/2014/main" id="{7A8395F1-54CD-47B6-8A97-5140740A41BB}"/>
                    </a:ext>
                  </a:extLst>
                </p14:cNvPr>
                <p14:cNvContentPartPr/>
                <p14:nvPr/>
              </p14:nvContentPartPr>
              <p14:xfrm>
                <a:off x="7668720" y="3000600"/>
                <a:ext cx="16200" cy="19080"/>
              </p14:xfrm>
            </p:contentPart>
          </mc:Choice>
          <mc:Fallback xmlns="">
            <p:pic>
              <p:nvPicPr>
                <p:cNvPr id="81" name="Input penna 80">
                  <a:extLst>
                    <a:ext uri="{FF2B5EF4-FFF2-40B4-BE49-F238E27FC236}">
                      <a16:creationId xmlns:a16="http://schemas.microsoft.com/office/drawing/2014/main" id="{7A8395F1-54CD-47B6-8A97-5140740A41BB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633080" y="2964600"/>
                  <a:ext cx="8784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DAAC3AD3-9D7B-44C7-80B4-FDFF5837C768}"/>
                    </a:ext>
                  </a:extLst>
                </p14:cNvPr>
                <p14:cNvContentPartPr/>
                <p14:nvPr/>
              </p14:nvContentPartPr>
              <p14:xfrm>
                <a:off x="7756560" y="3076920"/>
                <a:ext cx="258480" cy="17820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DAAC3AD3-9D7B-44C7-80B4-FDFF5837C768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720560" y="3041280"/>
                  <a:ext cx="330120" cy="2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3" name="Input penna 82">
                  <a:extLst>
                    <a:ext uri="{FF2B5EF4-FFF2-40B4-BE49-F238E27FC236}">
                      <a16:creationId xmlns:a16="http://schemas.microsoft.com/office/drawing/2014/main" id="{D13C7349-7243-4395-B225-AB0674D5056B}"/>
                    </a:ext>
                  </a:extLst>
                </p14:cNvPr>
                <p14:cNvContentPartPr/>
                <p14:nvPr/>
              </p14:nvContentPartPr>
              <p14:xfrm>
                <a:off x="7947720" y="3001680"/>
                <a:ext cx="2880" cy="3600"/>
              </p14:xfrm>
            </p:contentPart>
          </mc:Choice>
          <mc:Fallback xmlns="">
            <p:pic>
              <p:nvPicPr>
                <p:cNvPr id="83" name="Input penna 82">
                  <a:extLst>
                    <a:ext uri="{FF2B5EF4-FFF2-40B4-BE49-F238E27FC236}">
                      <a16:creationId xmlns:a16="http://schemas.microsoft.com/office/drawing/2014/main" id="{D13C7349-7243-4395-B225-AB0674D5056B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7912080" y="2965680"/>
                  <a:ext cx="74520" cy="75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Gruppo 123">
            <a:extLst>
              <a:ext uri="{FF2B5EF4-FFF2-40B4-BE49-F238E27FC236}">
                <a16:creationId xmlns:a16="http://schemas.microsoft.com/office/drawing/2014/main" id="{9AD707D9-837F-45B1-B634-38840C185F21}"/>
              </a:ext>
            </a:extLst>
          </p:cNvPr>
          <p:cNvGrpSpPr/>
          <p:nvPr/>
        </p:nvGrpSpPr>
        <p:grpSpPr>
          <a:xfrm>
            <a:off x="1524960" y="3730680"/>
            <a:ext cx="4147560" cy="1033200"/>
            <a:chOff x="1524960" y="3730680"/>
            <a:chExt cx="4147560" cy="103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7AB1A970-E17D-427D-8893-BB365640F615}"/>
                    </a:ext>
                  </a:extLst>
                </p14:cNvPr>
                <p14:cNvContentPartPr/>
                <p14:nvPr/>
              </p14:nvContentPartPr>
              <p14:xfrm>
                <a:off x="1524960" y="3928320"/>
                <a:ext cx="527760" cy="30924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7AB1A970-E17D-427D-8893-BB365640F615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1488960" y="3892680"/>
                  <a:ext cx="59940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6" name="Input penna 85">
                  <a:extLst>
                    <a:ext uri="{FF2B5EF4-FFF2-40B4-BE49-F238E27FC236}">
                      <a16:creationId xmlns:a16="http://schemas.microsoft.com/office/drawing/2014/main" id="{FCFFBFB3-499F-43E8-9B26-D55049B99634}"/>
                    </a:ext>
                  </a:extLst>
                </p14:cNvPr>
                <p14:cNvContentPartPr/>
                <p14:nvPr/>
              </p14:nvContentPartPr>
              <p14:xfrm>
                <a:off x="2155320" y="3750120"/>
                <a:ext cx="43920" cy="414720"/>
              </p14:xfrm>
            </p:contentPart>
          </mc:Choice>
          <mc:Fallback xmlns="">
            <p:pic>
              <p:nvPicPr>
                <p:cNvPr id="86" name="Input penna 85">
                  <a:extLst>
                    <a:ext uri="{FF2B5EF4-FFF2-40B4-BE49-F238E27FC236}">
                      <a16:creationId xmlns:a16="http://schemas.microsoft.com/office/drawing/2014/main" id="{FCFFBFB3-499F-43E8-9B26-D55049B99634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2119680" y="3714120"/>
                  <a:ext cx="115560" cy="48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7" name="Input penna 86">
                  <a:extLst>
                    <a:ext uri="{FF2B5EF4-FFF2-40B4-BE49-F238E27FC236}">
                      <a16:creationId xmlns:a16="http://schemas.microsoft.com/office/drawing/2014/main" id="{89213AC5-6ECE-4CA2-8E59-43E72C9F3C71}"/>
                    </a:ext>
                  </a:extLst>
                </p14:cNvPr>
                <p14:cNvContentPartPr/>
                <p14:nvPr/>
              </p14:nvContentPartPr>
              <p14:xfrm>
                <a:off x="2130120" y="3967200"/>
                <a:ext cx="173880" cy="49680"/>
              </p14:xfrm>
            </p:contentPart>
          </mc:Choice>
          <mc:Fallback xmlns="">
            <p:pic>
              <p:nvPicPr>
                <p:cNvPr id="87" name="Input penna 86">
                  <a:extLst>
                    <a:ext uri="{FF2B5EF4-FFF2-40B4-BE49-F238E27FC236}">
                      <a16:creationId xmlns:a16="http://schemas.microsoft.com/office/drawing/2014/main" id="{89213AC5-6ECE-4CA2-8E59-43E72C9F3C71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094120" y="3931560"/>
                  <a:ext cx="24552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88" name="Input penna 87">
                  <a:extLst>
                    <a:ext uri="{FF2B5EF4-FFF2-40B4-BE49-F238E27FC236}">
                      <a16:creationId xmlns:a16="http://schemas.microsoft.com/office/drawing/2014/main" id="{E8BA9DC3-91B1-4026-9343-55F96FB82351}"/>
                    </a:ext>
                  </a:extLst>
                </p14:cNvPr>
                <p14:cNvContentPartPr/>
                <p14:nvPr/>
              </p14:nvContentPartPr>
              <p14:xfrm>
                <a:off x="2314440" y="3808080"/>
                <a:ext cx="9000" cy="33120"/>
              </p14:xfrm>
            </p:contentPart>
          </mc:Choice>
          <mc:Fallback xmlns="">
            <p:pic>
              <p:nvPicPr>
                <p:cNvPr id="88" name="Input penna 87">
                  <a:extLst>
                    <a:ext uri="{FF2B5EF4-FFF2-40B4-BE49-F238E27FC236}">
                      <a16:creationId xmlns:a16="http://schemas.microsoft.com/office/drawing/2014/main" id="{E8BA9DC3-91B1-4026-9343-55F96FB82351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2278440" y="3772440"/>
                  <a:ext cx="8064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89" name="Input penna 88">
                  <a:extLst>
                    <a:ext uri="{FF2B5EF4-FFF2-40B4-BE49-F238E27FC236}">
                      <a16:creationId xmlns:a16="http://schemas.microsoft.com/office/drawing/2014/main" id="{1C708238-B7F9-410E-B44E-A4BEF0E8A4C4}"/>
                    </a:ext>
                  </a:extLst>
                </p14:cNvPr>
                <p14:cNvContentPartPr/>
                <p14:nvPr/>
              </p14:nvContentPartPr>
              <p14:xfrm>
                <a:off x="2433600" y="3876840"/>
                <a:ext cx="370800" cy="197640"/>
              </p14:xfrm>
            </p:contentPart>
          </mc:Choice>
          <mc:Fallback xmlns="">
            <p:pic>
              <p:nvPicPr>
                <p:cNvPr id="89" name="Input penna 88">
                  <a:extLst>
                    <a:ext uri="{FF2B5EF4-FFF2-40B4-BE49-F238E27FC236}">
                      <a16:creationId xmlns:a16="http://schemas.microsoft.com/office/drawing/2014/main" id="{1C708238-B7F9-410E-B44E-A4BEF0E8A4C4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397960" y="3841200"/>
                  <a:ext cx="442440" cy="26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90" name="Input penna 89">
                  <a:extLst>
                    <a:ext uri="{FF2B5EF4-FFF2-40B4-BE49-F238E27FC236}">
                      <a16:creationId xmlns:a16="http://schemas.microsoft.com/office/drawing/2014/main" id="{1639CF2D-40F9-4D91-885F-60E14A349312}"/>
                    </a:ext>
                  </a:extLst>
                </p14:cNvPr>
                <p14:cNvContentPartPr/>
                <p14:nvPr/>
              </p14:nvContentPartPr>
              <p14:xfrm>
                <a:off x="3053520" y="3915000"/>
                <a:ext cx="110160" cy="158400"/>
              </p14:xfrm>
            </p:contentPart>
          </mc:Choice>
          <mc:Fallback xmlns="">
            <p:pic>
              <p:nvPicPr>
                <p:cNvPr id="90" name="Input penna 89">
                  <a:extLst>
                    <a:ext uri="{FF2B5EF4-FFF2-40B4-BE49-F238E27FC236}">
                      <a16:creationId xmlns:a16="http://schemas.microsoft.com/office/drawing/2014/main" id="{1639CF2D-40F9-4D91-885F-60E14A34931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3017520" y="3879360"/>
                  <a:ext cx="18180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91" name="Input penna 90">
                  <a:extLst>
                    <a:ext uri="{FF2B5EF4-FFF2-40B4-BE49-F238E27FC236}">
                      <a16:creationId xmlns:a16="http://schemas.microsoft.com/office/drawing/2014/main" id="{12A8DAFB-F4CE-49D2-8540-C111F66F37A4}"/>
                    </a:ext>
                  </a:extLst>
                </p14:cNvPr>
                <p14:cNvContentPartPr/>
                <p14:nvPr/>
              </p14:nvContentPartPr>
              <p14:xfrm>
                <a:off x="3041640" y="3823560"/>
                <a:ext cx="90000" cy="13320"/>
              </p14:xfrm>
            </p:contentPart>
          </mc:Choice>
          <mc:Fallback xmlns="">
            <p:pic>
              <p:nvPicPr>
                <p:cNvPr id="91" name="Input penna 90">
                  <a:extLst>
                    <a:ext uri="{FF2B5EF4-FFF2-40B4-BE49-F238E27FC236}">
                      <a16:creationId xmlns:a16="http://schemas.microsoft.com/office/drawing/2014/main" id="{12A8DAFB-F4CE-49D2-8540-C111F66F37A4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006000" y="3787560"/>
                  <a:ext cx="161640" cy="8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92" name="Input penna 91">
                  <a:extLst>
                    <a:ext uri="{FF2B5EF4-FFF2-40B4-BE49-F238E27FC236}">
                      <a16:creationId xmlns:a16="http://schemas.microsoft.com/office/drawing/2014/main" id="{289D54D1-01D9-423D-BC0E-86511B9C5202}"/>
                    </a:ext>
                  </a:extLst>
                </p14:cNvPr>
                <p14:cNvContentPartPr/>
                <p14:nvPr/>
              </p14:nvContentPartPr>
              <p14:xfrm>
                <a:off x="3490560" y="3852720"/>
                <a:ext cx="295920" cy="186120"/>
              </p14:xfrm>
            </p:contentPart>
          </mc:Choice>
          <mc:Fallback xmlns="">
            <p:pic>
              <p:nvPicPr>
                <p:cNvPr id="92" name="Input penna 91">
                  <a:extLst>
                    <a:ext uri="{FF2B5EF4-FFF2-40B4-BE49-F238E27FC236}">
                      <a16:creationId xmlns:a16="http://schemas.microsoft.com/office/drawing/2014/main" id="{289D54D1-01D9-423D-BC0E-86511B9C5202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454920" y="3817080"/>
                  <a:ext cx="36756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93" name="Input penna 92">
                  <a:extLst>
                    <a:ext uri="{FF2B5EF4-FFF2-40B4-BE49-F238E27FC236}">
                      <a16:creationId xmlns:a16="http://schemas.microsoft.com/office/drawing/2014/main" id="{8BFB72D6-B127-4AEE-9A2D-0BF79F65B8C6}"/>
                    </a:ext>
                  </a:extLst>
                </p14:cNvPr>
                <p14:cNvContentPartPr/>
                <p14:nvPr/>
              </p14:nvContentPartPr>
              <p14:xfrm>
                <a:off x="3845880" y="3858480"/>
                <a:ext cx="264600" cy="118080"/>
              </p14:xfrm>
            </p:contentPart>
          </mc:Choice>
          <mc:Fallback xmlns="">
            <p:pic>
              <p:nvPicPr>
                <p:cNvPr id="93" name="Input penna 92">
                  <a:extLst>
                    <a:ext uri="{FF2B5EF4-FFF2-40B4-BE49-F238E27FC236}">
                      <a16:creationId xmlns:a16="http://schemas.microsoft.com/office/drawing/2014/main" id="{8BFB72D6-B127-4AEE-9A2D-0BF79F65B8C6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809880" y="3822480"/>
                  <a:ext cx="33624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94" name="Input penna 93">
                  <a:extLst>
                    <a:ext uri="{FF2B5EF4-FFF2-40B4-BE49-F238E27FC236}">
                      <a16:creationId xmlns:a16="http://schemas.microsoft.com/office/drawing/2014/main" id="{9E1D633D-AFFE-4E47-B463-B0793788930D}"/>
                    </a:ext>
                  </a:extLst>
                </p14:cNvPr>
                <p14:cNvContentPartPr/>
                <p14:nvPr/>
              </p14:nvContentPartPr>
              <p14:xfrm>
                <a:off x="4209480" y="3900960"/>
                <a:ext cx="130320" cy="236160"/>
              </p14:xfrm>
            </p:contentPart>
          </mc:Choice>
          <mc:Fallback xmlns="">
            <p:pic>
              <p:nvPicPr>
                <p:cNvPr id="94" name="Input penna 93">
                  <a:extLst>
                    <a:ext uri="{FF2B5EF4-FFF2-40B4-BE49-F238E27FC236}">
                      <a16:creationId xmlns:a16="http://schemas.microsoft.com/office/drawing/2014/main" id="{9E1D633D-AFFE-4E47-B463-B0793788930D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4173840" y="3864960"/>
                  <a:ext cx="201960" cy="30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9C396331-9D36-4576-B5DC-2F38414F4C87}"/>
                    </a:ext>
                  </a:extLst>
                </p14:cNvPr>
                <p14:cNvContentPartPr/>
                <p14:nvPr/>
              </p14:nvContentPartPr>
              <p14:xfrm>
                <a:off x="4444560" y="3731760"/>
                <a:ext cx="206640" cy="25236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9C396331-9D36-4576-B5DC-2F38414F4C87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4408920" y="3695760"/>
                  <a:ext cx="278280" cy="32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3CFFB26E-51D6-43EF-82FA-E754594F3A34}"/>
                    </a:ext>
                  </a:extLst>
                </p14:cNvPr>
                <p14:cNvContentPartPr/>
                <p14:nvPr/>
              </p14:nvContentPartPr>
              <p14:xfrm>
                <a:off x="4559760" y="3730680"/>
                <a:ext cx="360" cy="3600"/>
              </p14:xfrm>
            </p:contentPart>
          </mc:Choice>
          <mc:Fallback xmlns=""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3CFFB26E-51D6-43EF-82FA-E754594F3A34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4524120" y="3694680"/>
                  <a:ext cx="7200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99" name="Input penna 98">
                  <a:extLst>
                    <a:ext uri="{FF2B5EF4-FFF2-40B4-BE49-F238E27FC236}">
                      <a16:creationId xmlns:a16="http://schemas.microsoft.com/office/drawing/2014/main" id="{EC754627-165A-4157-AF4F-279D086D6813}"/>
                    </a:ext>
                  </a:extLst>
                </p14:cNvPr>
                <p14:cNvContentPartPr/>
                <p14:nvPr/>
              </p14:nvContentPartPr>
              <p14:xfrm>
                <a:off x="4711680" y="3812400"/>
                <a:ext cx="206280" cy="154080"/>
              </p14:xfrm>
            </p:contentPart>
          </mc:Choice>
          <mc:Fallback xmlns="">
            <p:pic>
              <p:nvPicPr>
                <p:cNvPr id="99" name="Input penna 98">
                  <a:extLst>
                    <a:ext uri="{FF2B5EF4-FFF2-40B4-BE49-F238E27FC236}">
                      <a16:creationId xmlns:a16="http://schemas.microsoft.com/office/drawing/2014/main" id="{EC754627-165A-4157-AF4F-279D086D6813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4676040" y="3776760"/>
                  <a:ext cx="27792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0" name="Input penna 99">
                  <a:extLst>
                    <a:ext uri="{FF2B5EF4-FFF2-40B4-BE49-F238E27FC236}">
                      <a16:creationId xmlns:a16="http://schemas.microsoft.com/office/drawing/2014/main" id="{31FFFAB2-6E3C-458A-823A-F53253FA6070}"/>
                    </a:ext>
                  </a:extLst>
                </p14:cNvPr>
                <p14:cNvContentPartPr/>
                <p14:nvPr/>
              </p14:nvContentPartPr>
              <p14:xfrm>
                <a:off x="5010840" y="3909600"/>
                <a:ext cx="32040" cy="99720"/>
              </p14:xfrm>
            </p:contentPart>
          </mc:Choice>
          <mc:Fallback xmlns="">
            <p:pic>
              <p:nvPicPr>
                <p:cNvPr id="100" name="Input penna 99">
                  <a:extLst>
                    <a:ext uri="{FF2B5EF4-FFF2-40B4-BE49-F238E27FC236}">
                      <a16:creationId xmlns:a16="http://schemas.microsoft.com/office/drawing/2014/main" id="{31FFFAB2-6E3C-458A-823A-F53253FA6070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975200" y="3873600"/>
                  <a:ext cx="103680" cy="17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02" name="Input penna 101">
                  <a:extLst>
                    <a:ext uri="{FF2B5EF4-FFF2-40B4-BE49-F238E27FC236}">
                      <a16:creationId xmlns:a16="http://schemas.microsoft.com/office/drawing/2014/main" id="{F6C04BF5-D13F-4655-B17E-CA3FE5F94BFD}"/>
                    </a:ext>
                  </a:extLst>
                </p14:cNvPr>
                <p14:cNvContentPartPr/>
                <p14:nvPr/>
              </p14:nvContentPartPr>
              <p14:xfrm>
                <a:off x="1619280" y="4419360"/>
                <a:ext cx="366480" cy="255600"/>
              </p14:xfrm>
            </p:contentPart>
          </mc:Choice>
          <mc:Fallback xmlns="">
            <p:pic>
              <p:nvPicPr>
                <p:cNvPr id="102" name="Input penna 101">
                  <a:extLst>
                    <a:ext uri="{FF2B5EF4-FFF2-40B4-BE49-F238E27FC236}">
                      <a16:creationId xmlns:a16="http://schemas.microsoft.com/office/drawing/2014/main" id="{F6C04BF5-D13F-4655-B17E-CA3FE5F94BFD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583640" y="4383360"/>
                  <a:ext cx="43812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03" name="Input penna 102">
                  <a:extLst>
                    <a:ext uri="{FF2B5EF4-FFF2-40B4-BE49-F238E27FC236}">
                      <a16:creationId xmlns:a16="http://schemas.microsoft.com/office/drawing/2014/main" id="{F5CB0F7C-01EB-461E-A925-A52C9022F0C4}"/>
                    </a:ext>
                  </a:extLst>
                </p14:cNvPr>
                <p14:cNvContentPartPr/>
                <p14:nvPr/>
              </p14:nvContentPartPr>
              <p14:xfrm>
                <a:off x="2052000" y="4498560"/>
                <a:ext cx="231120" cy="158400"/>
              </p14:xfrm>
            </p:contentPart>
          </mc:Choice>
          <mc:Fallback xmlns="">
            <p:pic>
              <p:nvPicPr>
                <p:cNvPr id="103" name="Input penna 102">
                  <a:extLst>
                    <a:ext uri="{FF2B5EF4-FFF2-40B4-BE49-F238E27FC236}">
                      <a16:creationId xmlns:a16="http://schemas.microsoft.com/office/drawing/2014/main" id="{F5CB0F7C-01EB-461E-A925-A52C9022F0C4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2016360" y="4462920"/>
                  <a:ext cx="30276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04" name="Input penna 103">
                  <a:extLst>
                    <a:ext uri="{FF2B5EF4-FFF2-40B4-BE49-F238E27FC236}">
                      <a16:creationId xmlns:a16="http://schemas.microsoft.com/office/drawing/2014/main" id="{DA8EC95D-E46F-4594-B871-C09DA9D5D93A}"/>
                    </a:ext>
                  </a:extLst>
                </p14:cNvPr>
                <p14:cNvContentPartPr/>
                <p14:nvPr/>
              </p14:nvContentPartPr>
              <p14:xfrm>
                <a:off x="2611440" y="4467240"/>
                <a:ext cx="90360" cy="296640"/>
              </p14:xfrm>
            </p:contentPart>
          </mc:Choice>
          <mc:Fallback xmlns="">
            <p:pic>
              <p:nvPicPr>
                <p:cNvPr id="104" name="Input penna 103">
                  <a:extLst>
                    <a:ext uri="{FF2B5EF4-FFF2-40B4-BE49-F238E27FC236}">
                      <a16:creationId xmlns:a16="http://schemas.microsoft.com/office/drawing/2014/main" id="{DA8EC95D-E46F-4594-B871-C09DA9D5D93A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2575440" y="4431240"/>
                  <a:ext cx="162000" cy="36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05" name="Input penna 104">
                  <a:extLst>
                    <a:ext uri="{FF2B5EF4-FFF2-40B4-BE49-F238E27FC236}">
                      <a16:creationId xmlns:a16="http://schemas.microsoft.com/office/drawing/2014/main" id="{167F6A2D-56C2-4682-84F3-B884BE7D13A9}"/>
                    </a:ext>
                  </a:extLst>
                </p14:cNvPr>
                <p14:cNvContentPartPr/>
                <p14:nvPr/>
              </p14:nvContentPartPr>
              <p14:xfrm>
                <a:off x="2802960" y="4465080"/>
                <a:ext cx="263520" cy="144360"/>
              </p14:xfrm>
            </p:contentPart>
          </mc:Choice>
          <mc:Fallback xmlns="">
            <p:pic>
              <p:nvPicPr>
                <p:cNvPr id="105" name="Input penna 104">
                  <a:extLst>
                    <a:ext uri="{FF2B5EF4-FFF2-40B4-BE49-F238E27FC236}">
                      <a16:creationId xmlns:a16="http://schemas.microsoft.com/office/drawing/2014/main" id="{167F6A2D-56C2-4682-84F3-B884BE7D13A9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2766960" y="4429080"/>
                  <a:ext cx="3351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06" name="Input penna 105">
                  <a:extLst>
                    <a:ext uri="{FF2B5EF4-FFF2-40B4-BE49-F238E27FC236}">
                      <a16:creationId xmlns:a16="http://schemas.microsoft.com/office/drawing/2014/main" id="{083AB4A8-DD24-418C-98E3-354809938A98}"/>
                    </a:ext>
                  </a:extLst>
                </p14:cNvPr>
                <p14:cNvContentPartPr/>
                <p14:nvPr/>
              </p14:nvContentPartPr>
              <p14:xfrm>
                <a:off x="3131640" y="4337280"/>
                <a:ext cx="115560" cy="241200"/>
              </p14:xfrm>
            </p:contentPart>
          </mc:Choice>
          <mc:Fallback xmlns="">
            <p:pic>
              <p:nvPicPr>
                <p:cNvPr id="106" name="Input penna 105">
                  <a:extLst>
                    <a:ext uri="{FF2B5EF4-FFF2-40B4-BE49-F238E27FC236}">
                      <a16:creationId xmlns:a16="http://schemas.microsoft.com/office/drawing/2014/main" id="{083AB4A8-DD24-418C-98E3-354809938A98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3095640" y="4301640"/>
                  <a:ext cx="187200" cy="31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07" name="Input penna 106">
                  <a:extLst>
                    <a:ext uri="{FF2B5EF4-FFF2-40B4-BE49-F238E27FC236}">
                      <a16:creationId xmlns:a16="http://schemas.microsoft.com/office/drawing/2014/main" id="{5CF45592-9F6C-4901-B7C1-A1879BFF99C1}"/>
                    </a:ext>
                  </a:extLst>
                </p14:cNvPr>
                <p14:cNvContentPartPr/>
                <p14:nvPr/>
              </p14:nvContentPartPr>
              <p14:xfrm>
                <a:off x="3171960" y="4258800"/>
                <a:ext cx="466920" cy="299880"/>
              </p14:xfrm>
            </p:contentPart>
          </mc:Choice>
          <mc:Fallback xmlns="">
            <p:pic>
              <p:nvPicPr>
                <p:cNvPr id="107" name="Input penna 106">
                  <a:extLst>
                    <a:ext uri="{FF2B5EF4-FFF2-40B4-BE49-F238E27FC236}">
                      <a16:creationId xmlns:a16="http://schemas.microsoft.com/office/drawing/2014/main" id="{5CF45592-9F6C-4901-B7C1-A1879BFF99C1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3135960" y="4223160"/>
                  <a:ext cx="538560" cy="37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08" name="Input penna 107">
                  <a:extLst>
                    <a:ext uri="{FF2B5EF4-FFF2-40B4-BE49-F238E27FC236}">
                      <a16:creationId xmlns:a16="http://schemas.microsoft.com/office/drawing/2014/main" id="{7A88395B-9968-4981-ACFD-710F08173FA1}"/>
                    </a:ext>
                  </a:extLst>
                </p14:cNvPr>
                <p14:cNvContentPartPr/>
                <p14:nvPr/>
              </p14:nvContentPartPr>
              <p14:xfrm>
                <a:off x="3510000" y="4349520"/>
                <a:ext cx="139680" cy="49320"/>
              </p14:xfrm>
            </p:contentPart>
          </mc:Choice>
          <mc:Fallback xmlns="">
            <p:pic>
              <p:nvPicPr>
                <p:cNvPr id="108" name="Input penna 107">
                  <a:extLst>
                    <a:ext uri="{FF2B5EF4-FFF2-40B4-BE49-F238E27FC236}">
                      <a16:creationId xmlns:a16="http://schemas.microsoft.com/office/drawing/2014/main" id="{7A88395B-9968-4981-ACFD-710F08173FA1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3474000" y="4313520"/>
                  <a:ext cx="21132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09" name="Input penna 108">
                  <a:extLst>
                    <a:ext uri="{FF2B5EF4-FFF2-40B4-BE49-F238E27FC236}">
                      <a16:creationId xmlns:a16="http://schemas.microsoft.com/office/drawing/2014/main" id="{2D4EFAFF-D367-495C-888B-98D1F57687F8}"/>
                    </a:ext>
                  </a:extLst>
                </p14:cNvPr>
                <p14:cNvContentPartPr/>
                <p14:nvPr/>
              </p14:nvContentPartPr>
              <p14:xfrm>
                <a:off x="3682080" y="4430160"/>
                <a:ext cx="205200" cy="142920"/>
              </p14:xfrm>
            </p:contentPart>
          </mc:Choice>
          <mc:Fallback xmlns="">
            <p:pic>
              <p:nvPicPr>
                <p:cNvPr id="109" name="Input penna 108">
                  <a:extLst>
                    <a:ext uri="{FF2B5EF4-FFF2-40B4-BE49-F238E27FC236}">
                      <a16:creationId xmlns:a16="http://schemas.microsoft.com/office/drawing/2014/main" id="{2D4EFAFF-D367-495C-888B-98D1F57687F8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3646080" y="4394160"/>
                  <a:ext cx="27684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12" name="Input penna 111">
                  <a:extLst>
                    <a:ext uri="{FF2B5EF4-FFF2-40B4-BE49-F238E27FC236}">
                      <a16:creationId xmlns:a16="http://schemas.microsoft.com/office/drawing/2014/main" id="{74AF24DD-682C-4794-A73B-F59F4DE8C0E5}"/>
                    </a:ext>
                  </a:extLst>
                </p14:cNvPr>
                <p14:cNvContentPartPr/>
                <p14:nvPr/>
              </p14:nvContentPartPr>
              <p14:xfrm>
                <a:off x="4080960" y="4280760"/>
                <a:ext cx="344880" cy="290160"/>
              </p14:xfrm>
            </p:contentPart>
          </mc:Choice>
          <mc:Fallback xmlns="">
            <p:pic>
              <p:nvPicPr>
                <p:cNvPr id="112" name="Input penna 111">
                  <a:extLst>
                    <a:ext uri="{FF2B5EF4-FFF2-40B4-BE49-F238E27FC236}">
                      <a16:creationId xmlns:a16="http://schemas.microsoft.com/office/drawing/2014/main" id="{74AF24DD-682C-4794-A73B-F59F4DE8C0E5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4044960" y="4244760"/>
                  <a:ext cx="416520" cy="36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13" name="Input penna 112">
                  <a:extLst>
                    <a:ext uri="{FF2B5EF4-FFF2-40B4-BE49-F238E27FC236}">
                      <a16:creationId xmlns:a16="http://schemas.microsoft.com/office/drawing/2014/main" id="{58EA8D30-B278-45A0-A612-EA35ED0F3DDA}"/>
                    </a:ext>
                  </a:extLst>
                </p14:cNvPr>
                <p14:cNvContentPartPr/>
                <p14:nvPr/>
              </p14:nvContentPartPr>
              <p14:xfrm>
                <a:off x="4362120" y="4315680"/>
                <a:ext cx="2880" cy="360"/>
              </p14:xfrm>
            </p:contentPart>
          </mc:Choice>
          <mc:Fallback xmlns="">
            <p:pic>
              <p:nvPicPr>
                <p:cNvPr id="113" name="Input penna 112">
                  <a:extLst>
                    <a:ext uri="{FF2B5EF4-FFF2-40B4-BE49-F238E27FC236}">
                      <a16:creationId xmlns:a16="http://schemas.microsoft.com/office/drawing/2014/main" id="{58EA8D30-B278-45A0-A612-EA35ED0F3DDA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326480" y="4279680"/>
                  <a:ext cx="7452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15" name="Input penna 114">
                  <a:extLst>
                    <a:ext uri="{FF2B5EF4-FFF2-40B4-BE49-F238E27FC236}">
                      <a16:creationId xmlns:a16="http://schemas.microsoft.com/office/drawing/2014/main" id="{061BA970-F1D6-437E-AB21-7154C6F525BB}"/>
                    </a:ext>
                  </a:extLst>
                </p14:cNvPr>
                <p14:cNvContentPartPr/>
                <p14:nvPr/>
              </p14:nvContentPartPr>
              <p14:xfrm>
                <a:off x="4647960" y="4322160"/>
                <a:ext cx="133200" cy="274320"/>
              </p14:xfrm>
            </p:contentPart>
          </mc:Choice>
          <mc:Fallback xmlns="">
            <p:pic>
              <p:nvPicPr>
                <p:cNvPr id="115" name="Input penna 114">
                  <a:extLst>
                    <a:ext uri="{FF2B5EF4-FFF2-40B4-BE49-F238E27FC236}">
                      <a16:creationId xmlns:a16="http://schemas.microsoft.com/office/drawing/2014/main" id="{061BA970-F1D6-437E-AB21-7154C6F525BB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4611960" y="4286160"/>
                  <a:ext cx="204840" cy="34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116" name="Input penna 115">
                  <a:extLst>
                    <a:ext uri="{FF2B5EF4-FFF2-40B4-BE49-F238E27FC236}">
                      <a16:creationId xmlns:a16="http://schemas.microsoft.com/office/drawing/2014/main" id="{F93B45CB-DEC4-44AE-84FA-C154F4F75F7A}"/>
                    </a:ext>
                  </a:extLst>
                </p14:cNvPr>
                <p14:cNvContentPartPr/>
                <p14:nvPr/>
              </p14:nvContentPartPr>
              <p14:xfrm>
                <a:off x="4678920" y="4357080"/>
                <a:ext cx="360" cy="360"/>
              </p14:xfrm>
            </p:contentPart>
          </mc:Choice>
          <mc:Fallback xmlns="">
            <p:pic>
              <p:nvPicPr>
                <p:cNvPr id="116" name="Input penna 115">
                  <a:extLst>
                    <a:ext uri="{FF2B5EF4-FFF2-40B4-BE49-F238E27FC236}">
                      <a16:creationId xmlns:a16="http://schemas.microsoft.com/office/drawing/2014/main" id="{F93B45CB-DEC4-44AE-84FA-C154F4F75F7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642920" y="43210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17" name="Input penna 116">
                  <a:extLst>
                    <a:ext uri="{FF2B5EF4-FFF2-40B4-BE49-F238E27FC236}">
                      <a16:creationId xmlns:a16="http://schemas.microsoft.com/office/drawing/2014/main" id="{AA8C376E-01C4-4158-AA3C-4D70258FD33D}"/>
                    </a:ext>
                  </a:extLst>
                </p14:cNvPr>
                <p14:cNvContentPartPr/>
                <p14:nvPr/>
              </p14:nvContentPartPr>
              <p14:xfrm>
                <a:off x="4672080" y="4315680"/>
                <a:ext cx="529560" cy="194040"/>
              </p14:xfrm>
            </p:contentPart>
          </mc:Choice>
          <mc:Fallback xmlns="">
            <p:pic>
              <p:nvPicPr>
                <p:cNvPr id="117" name="Input penna 116">
                  <a:extLst>
                    <a:ext uri="{FF2B5EF4-FFF2-40B4-BE49-F238E27FC236}">
                      <a16:creationId xmlns:a16="http://schemas.microsoft.com/office/drawing/2014/main" id="{AA8C376E-01C4-4158-AA3C-4D70258FD33D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4636080" y="4279680"/>
                  <a:ext cx="601200" cy="26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18" name="Input penna 117">
                  <a:extLst>
                    <a:ext uri="{FF2B5EF4-FFF2-40B4-BE49-F238E27FC236}">
                      <a16:creationId xmlns:a16="http://schemas.microsoft.com/office/drawing/2014/main" id="{F7C9B542-ECD5-4411-ACA3-A23F36E9D461}"/>
                    </a:ext>
                  </a:extLst>
                </p14:cNvPr>
                <p14:cNvContentPartPr/>
                <p14:nvPr/>
              </p14:nvContentPartPr>
              <p14:xfrm>
                <a:off x="5195880" y="4285080"/>
                <a:ext cx="134280" cy="227880"/>
              </p14:xfrm>
            </p:contentPart>
          </mc:Choice>
          <mc:Fallback xmlns="">
            <p:pic>
              <p:nvPicPr>
                <p:cNvPr id="118" name="Input penna 117">
                  <a:extLst>
                    <a:ext uri="{FF2B5EF4-FFF2-40B4-BE49-F238E27FC236}">
                      <a16:creationId xmlns:a16="http://schemas.microsoft.com/office/drawing/2014/main" id="{F7C9B542-ECD5-4411-ACA3-A23F36E9D461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5160240" y="4249080"/>
                  <a:ext cx="20592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19" name="Input penna 118">
                  <a:extLst>
                    <a:ext uri="{FF2B5EF4-FFF2-40B4-BE49-F238E27FC236}">
                      <a16:creationId xmlns:a16="http://schemas.microsoft.com/office/drawing/2014/main" id="{06946626-9D6D-4AD8-BCC8-7F1BA1CC9052}"/>
                    </a:ext>
                  </a:extLst>
                </p14:cNvPr>
                <p14:cNvContentPartPr/>
                <p14:nvPr/>
              </p14:nvContentPartPr>
              <p14:xfrm>
                <a:off x="5204880" y="4315680"/>
                <a:ext cx="360" cy="360"/>
              </p14:xfrm>
            </p:contentPart>
          </mc:Choice>
          <mc:Fallback xmlns="">
            <p:pic>
              <p:nvPicPr>
                <p:cNvPr id="119" name="Input penna 118">
                  <a:extLst>
                    <a:ext uri="{FF2B5EF4-FFF2-40B4-BE49-F238E27FC236}">
                      <a16:creationId xmlns:a16="http://schemas.microsoft.com/office/drawing/2014/main" id="{06946626-9D6D-4AD8-BCC8-7F1BA1CC905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169240" y="42796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20" name="Input penna 119">
                  <a:extLst>
                    <a:ext uri="{FF2B5EF4-FFF2-40B4-BE49-F238E27FC236}">
                      <a16:creationId xmlns:a16="http://schemas.microsoft.com/office/drawing/2014/main" id="{1B1CF80B-44E6-43A0-AB0B-F175BB21DB6C}"/>
                    </a:ext>
                  </a:extLst>
                </p14:cNvPr>
                <p14:cNvContentPartPr/>
                <p14:nvPr/>
              </p14:nvContentPartPr>
              <p14:xfrm>
                <a:off x="5139360" y="4315680"/>
                <a:ext cx="321840" cy="167040"/>
              </p14:xfrm>
            </p:contentPart>
          </mc:Choice>
          <mc:Fallback xmlns="">
            <p:pic>
              <p:nvPicPr>
                <p:cNvPr id="120" name="Input penna 119">
                  <a:extLst>
                    <a:ext uri="{FF2B5EF4-FFF2-40B4-BE49-F238E27FC236}">
                      <a16:creationId xmlns:a16="http://schemas.microsoft.com/office/drawing/2014/main" id="{1B1CF80B-44E6-43A0-AB0B-F175BB21DB6C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5103360" y="4279680"/>
                  <a:ext cx="393480" cy="23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121" name="Input penna 120">
                  <a:extLst>
                    <a:ext uri="{FF2B5EF4-FFF2-40B4-BE49-F238E27FC236}">
                      <a16:creationId xmlns:a16="http://schemas.microsoft.com/office/drawing/2014/main" id="{A910A91D-C30E-4DFA-A868-A60E3C45B46E}"/>
                    </a:ext>
                  </a:extLst>
                </p14:cNvPr>
                <p14:cNvContentPartPr/>
                <p14:nvPr/>
              </p14:nvContentPartPr>
              <p14:xfrm>
                <a:off x="5354280" y="4229280"/>
                <a:ext cx="5040" cy="360"/>
              </p14:xfrm>
            </p:contentPart>
          </mc:Choice>
          <mc:Fallback xmlns="">
            <p:pic>
              <p:nvPicPr>
                <p:cNvPr id="121" name="Input penna 120">
                  <a:extLst>
                    <a:ext uri="{FF2B5EF4-FFF2-40B4-BE49-F238E27FC236}">
                      <a16:creationId xmlns:a16="http://schemas.microsoft.com/office/drawing/2014/main" id="{A910A91D-C30E-4DFA-A868-A60E3C45B46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318280" y="4193640"/>
                  <a:ext cx="7668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22" name="Input penna 121">
                  <a:extLst>
                    <a:ext uri="{FF2B5EF4-FFF2-40B4-BE49-F238E27FC236}">
                      <a16:creationId xmlns:a16="http://schemas.microsoft.com/office/drawing/2014/main" id="{DAFD1B5C-C69A-46A0-8410-E61500A4E07D}"/>
                    </a:ext>
                  </a:extLst>
                </p14:cNvPr>
                <p14:cNvContentPartPr/>
                <p14:nvPr/>
              </p14:nvContentPartPr>
              <p14:xfrm>
                <a:off x="5647680" y="4156560"/>
                <a:ext cx="9000" cy="185760"/>
              </p14:xfrm>
            </p:contentPart>
          </mc:Choice>
          <mc:Fallback xmlns="">
            <p:pic>
              <p:nvPicPr>
                <p:cNvPr id="122" name="Input penna 121">
                  <a:extLst>
                    <a:ext uri="{FF2B5EF4-FFF2-40B4-BE49-F238E27FC236}">
                      <a16:creationId xmlns:a16="http://schemas.microsoft.com/office/drawing/2014/main" id="{DAFD1B5C-C69A-46A0-8410-E61500A4E07D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5611680" y="4120560"/>
                  <a:ext cx="8064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23" name="Input penna 122">
                  <a:extLst>
                    <a:ext uri="{FF2B5EF4-FFF2-40B4-BE49-F238E27FC236}">
                      <a16:creationId xmlns:a16="http://schemas.microsoft.com/office/drawing/2014/main" id="{43C68FCE-316A-43CF-B161-A721AA15E4CC}"/>
                    </a:ext>
                  </a:extLst>
                </p14:cNvPr>
                <p14:cNvContentPartPr/>
                <p14:nvPr/>
              </p14:nvContentPartPr>
              <p14:xfrm>
                <a:off x="5653800" y="4447440"/>
                <a:ext cx="18720" cy="29880"/>
              </p14:xfrm>
            </p:contentPart>
          </mc:Choice>
          <mc:Fallback xmlns="">
            <p:pic>
              <p:nvPicPr>
                <p:cNvPr id="123" name="Input penna 122">
                  <a:extLst>
                    <a:ext uri="{FF2B5EF4-FFF2-40B4-BE49-F238E27FC236}">
                      <a16:creationId xmlns:a16="http://schemas.microsoft.com/office/drawing/2014/main" id="{43C68FCE-316A-43CF-B161-A721AA15E4CC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5617800" y="4411800"/>
                  <a:ext cx="90360" cy="101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8">
            <p14:nvContentPartPr>
              <p14:cNvPr id="125" name="Input penna 124">
                <a:extLst>
                  <a:ext uri="{FF2B5EF4-FFF2-40B4-BE49-F238E27FC236}">
                    <a16:creationId xmlns:a16="http://schemas.microsoft.com/office/drawing/2014/main" id="{50BE33A0-573F-4F2E-AAF9-AD96DF202B1A}"/>
                  </a:ext>
                </a:extLst>
              </p14:cNvPr>
              <p14:cNvContentPartPr/>
              <p14:nvPr/>
            </p14:nvContentPartPr>
            <p14:xfrm>
              <a:off x="5234040" y="1613880"/>
              <a:ext cx="1123920" cy="57600"/>
            </p14:xfrm>
          </p:contentPart>
        </mc:Choice>
        <mc:Fallback xmlns="">
          <p:pic>
            <p:nvPicPr>
              <p:cNvPr id="125" name="Input penna 124">
                <a:extLst>
                  <a:ext uri="{FF2B5EF4-FFF2-40B4-BE49-F238E27FC236}">
                    <a16:creationId xmlns:a16="http://schemas.microsoft.com/office/drawing/2014/main" id="{50BE33A0-573F-4F2E-AAF9-AD96DF202B1A}"/>
                  </a:ext>
                </a:extLst>
              </p:cNvPr>
              <p:cNvPicPr/>
              <p:nvPr/>
            </p:nvPicPr>
            <p:blipFill>
              <a:blip r:embed="rId189"/>
              <a:stretch>
                <a:fillRect/>
              </a:stretch>
            </p:blipFill>
            <p:spPr>
              <a:xfrm>
                <a:off x="5180400" y="1506240"/>
                <a:ext cx="1231560" cy="27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0">
            <p14:nvContentPartPr>
              <p14:cNvPr id="126" name="Input penna 125">
                <a:extLst>
                  <a:ext uri="{FF2B5EF4-FFF2-40B4-BE49-F238E27FC236}">
                    <a16:creationId xmlns:a16="http://schemas.microsoft.com/office/drawing/2014/main" id="{4559E54E-D8FF-4698-9E80-40E030E0D580}"/>
                  </a:ext>
                </a:extLst>
              </p14:cNvPr>
              <p14:cNvContentPartPr/>
              <p14:nvPr/>
            </p14:nvContentPartPr>
            <p14:xfrm>
              <a:off x="5313960" y="1400760"/>
              <a:ext cx="2261520" cy="380160"/>
            </p14:xfrm>
          </p:contentPart>
        </mc:Choice>
        <mc:Fallback xmlns="">
          <p:pic>
            <p:nvPicPr>
              <p:cNvPr id="126" name="Input penna 125">
                <a:extLst>
                  <a:ext uri="{FF2B5EF4-FFF2-40B4-BE49-F238E27FC236}">
                    <a16:creationId xmlns:a16="http://schemas.microsoft.com/office/drawing/2014/main" id="{4559E54E-D8FF-4698-9E80-40E030E0D580}"/>
                  </a:ext>
                </a:extLst>
              </p:cNvPr>
              <p:cNvPicPr/>
              <p:nvPr/>
            </p:nvPicPr>
            <p:blipFill>
              <a:blip r:embed="rId191"/>
              <a:stretch>
                <a:fillRect/>
              </a:stretch>
            </p:blipFill>
            <p:spPr>
              <a:xfrm>
                <a:off x="5224320" y="1221120"/>
                <a:ext cx="2441160" cy="73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2">
            <p14:nvContentPartPr>
              <p14:cNvPr id="127" name="Input penna 126">
                <a:extLst>
                  <a:ext uri="{FF2B5EF4-FFF2-40B4-BE49-F238E27FC236}">
                    <a16:creationId xmlns:a16="http://schemas.microsoft.com/office/drawing/2014/main" id="{5685DD3C-1344-414A-8E35-0679F3EAC64E}"/>
                  </a:ext>
                </a:extLst>
              </p14:cNvPr>
              <p14:cNvContentPartPr/>
              <p14:nvPr/>
            </p14:nvContentPartPr>
            <p14:xfrm>
              <a:off x="6030720" y="1504440"/>
              <a:ext cx="822960" cy="49680"/>
            </p14:xfrm>
          </p:contentPart>
        </mc:Choice>
        <mc:Fallback xmlns="">
          <p:pic>
            <p:nvPicPr>
              <p:cNvPr id="127" name="Input penna 126">
                <a:extLst>
                  <a:ext uri="{FF2B5EF4-FFF2-40B4-BE49-F238E27FC236}">
                    <a16:creationId xmlns:a16="http://schemas.microsoft.com/office/drawing/2014/main" id="{5685DD3C-1344-414A-8E35-0679F3EAC64E}"/>
                  </a:ext>
                </a:extLst>
              </p:cNvPr>
              <p:cNvPicPr/>
              <p:nvPr/>
            </p:nvPicPr>
            <p:blipFill>
              <a:blip r:embed="rId193"/>
              <a:stretch>
                <a:fillRect/>
              </a:stretch>
            </p:blipFill>
            <p:spPr>
              <a:xfrm>
                <a:off x="5941080" y="1324440"/>
                <a:ext cx="1002600" cy="40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4">
            <p14:nvContentPartPr>
              <p14:cNvPr id="128" name="Input penna 127">
                <a:extLst>
                  <a:ext uri="{FF2B5EF4-FFF2-40B4-BE49-F238E27FC236}">
                    <a16:creationId xmlns:a16="http://schemas.microsoft.com/office/drawing/2014/main" id="{64540205-48CA-4EA9-AC9F-91C6F2BDC07A}"/>
                  </a:ext>
                </a:extLst>
              </p14:cNvPr>
              <p14:cNvContentPartPr/>
              <p14:nvPr/>
            </p14:nvContentPartPr>
            <p14:xfrm>
              <a:off x="4567680" y="4241160"/>
              <a:ext cx="984240" cy="333360"/>
            </p14:xfrm>
          </p:contentPart>
        </mc:Choice>
        <mc:Fallback xmlns="">
          <p:pic>
            <p:nvPicPr>
              <p:cNvPr id="128" name="Input penna 127">
                <a:extLst>
                  <a:ext uri="{FF2B5EF4-FFF2-40B4-BE49-F238E27FC236}">
                    <a16:creationId xmlns:a16="http://schemas.microsoft.com/office/drawing/2014/main" id="{64540205-48CA-4EA9-AC9F-91C6F2BDC07A}"/>
                  </a:ext>
                </a:extLst>
              </p:cNvPr>
              <p:cNvPicPr/>
              <p:nvPr/>
            </p:nvPicPr>
            <p:blipFill>
              <a:blip r:embed="rId195"/>
              <a:stretch>
                <a:fillRect/>
              </a:stretch>
            </p:blipFill>
            <p:spPr>
              <a:xfrm>
                <a:off x="4478040" y="4061520"/>
                <a:ext cx="1163880" cy="69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6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5076B7A9-45CF-4E4C-AA49-14DF14E64782}"/>
                  </a:ext>
                </a:extLst>
              </p14:cNvPr>
              <p14:cNvContentPartPr/>
              <p14:nvPr/>
            </p14:nvContentPartPr>
            <p14:xfrm>
              <a:off x="2872669" y="2212940"/>
              <a:ext cx="24480" cy="14652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5076B7A9-45CF-4E4C-AA49-14DF14E64782}"/>
                  </a:ext>
                </a:extLst>
              </p:cNvPr>
              <p:cNvPicPr/>
              <p:nvPr/>
            </p:nvPicPr>
            <p:blipFill>
              <a:blip r:embed="rId197"/>
              <a:stretch>
                <a:fillRect/>
              </a:stretch>
            </p:blipFill>
            <p:spPr>
              <a:xfrm>
                <a:off x="2863669" y="2204300"/>
                <a:ext cx="42120" cy="16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8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6E28F23-22C5-4022-8C32-E96D56159452}"/>
                  </a:ext>
                </a:extLst>
              </p14:cNvPr>
              <p14:cNvContentPartPr/>
              <p14:nvPr/>
            </p14:nvContentPartPr>
            <p14:xfrm>
              <a:off x="2876269" y="2103500"/>
              <a:ext cx="288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6E28F23-22C5-4022-8C32-E96D56159452}"/>
                  </a:ext>
                </a:extLst>
              </p:cNvPr>
              <p:cNvPicPr/>
              <p:nvPr/>
            </p:nvPicPr>
            <p:blipFill>
              <a:blip r:embed="rId199"/>
              <a:stretch>
                <a:fillRect/>
              </a:stretch>
            </p:blipFill>
            <p:spPr>
              <a:xfrm>
                <a:off x="2867629" y="2094500"/>
                <a:ext cx="2052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0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6218163-08BC-4286-87A7-885F29CC71B7}"/>
                  </a:ext>
                </a:extLst>
              </p14:cNvPr>
              <p14:cNvContentPartPr/>
              <p14:nvPr/>
            </p14:nvContentPartPr>
            <p14:xfrm>
              <a:off x="2190829" y="3391580"/>
              <a:ext cx="2767320" cy="21960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6218163-08BC-4286-87A7-885F29CC71B7}"/>
                  </a:ext>
                </a:extLst>
              </p:cNvPr>
              <p:cNvPicPr/>
              <p:nvPr/>
            </p:nvPicPr>
            <p:blipFill>
              <a:blip r:embed="rId201"/>
              <a:stretch>
                <a:fillRect/>
              </a:stretch>
            </p:blipFill>
            <p:spPr>
              <a:xfrm>
                <a:off x="2182189" y="3382940"/>
                <a:ext cx="278496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2">
            <p14:nvContentPartPr>
              <p14:cNvPr id="41" name="Input penna 40">
                <a:extLst>
                  <a:ext uri="{FF2B5EF4-FFF2-40B4-BE49-F238E27FC236}">
                    <a16:creationId xmlns:a16="http://schemas.microsoft.com/office/drawing/2014/main" id="{CBD1F395-0A42-4EF9-98A7-068DB986BB0F}"/>
                  </a:ext>
                </a:extLst>
              </p14:cNvPr>
              <p14:cNvContentPartPr/>
              <p14:nvPr/>
            </p14:nvContentPartPr>
            <p14:xfrm>
              <a:off x="3552709" y="4024460"/>
              <a:ext cx="1456200" cy="100440"/>
            </p14:xfrm>
          </p:contentPart>
        </mc:Choice>
        <mc:Fallback xmlns="">
          <p:pic>
            <p:nvPicPr>
              <p:cNvPr id="41" name="Input penna 40">
                <a:extLst>
                  <a:ext uri="{FF2B5EF4-FFF2-40B4-BE49-F238E27FC236}">
                    <a16:creationId xmlns:a16="http://schemas.microsoft.com/office/drawing/2014/main" id="{CBD1F395-0A42-4EF9-98A7-068DB986BB0F}"/>
                  </a:ext>
                </a:extLst>
              </p:cNvPr>
              <p:cNvPicPr/>
              <p:nvPr/>
            </p:nvPicPr>
            <p:blipFill>
              <a:blip r:embed="rId203"/>
              <a:stretch>
                <a:fillRect/>
              </a:stretch>
            </p:blipFill>
            <p:spPr>
              <a:xfrm>
                <a:off x="3544069" y="4015820"/>
                <a:ext cx="1473840" cy="11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5369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>
            <a:spLocks noChangeArrowheads="1"/>
          </p:cNvSpPr>
          <p:nvPr/>
        </p:nvSpPr>
        <p:spPr bwMode="auto">
          <a:xfrm>
            <a:off x="156841" y="-113084"/>
            <a:ext cx="856003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/>
            <a:endParaRPr lang="it-IT" altLang="it-IT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"/>
                <a:ea typeface="MS PGothic"/>
              </a:rPr>
              <a:t>Uso dei grafici, diagramma cartesiano</a:t>
            </a:r>
            <a:endParaRPr lang="it-IT" sz="28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sz="1800" dirty="0"/>
          </a:p>
        </p:txBody>
      </p:sp>
      <p:sp>
        <p:nvSpPr>
          <p:cNvPr id="4" name="Rettangolo 3"/>
          <p:cNvSpPr/>
          <p:nvPr/>
        </p:nvSpPr>
        <p:spPr>
          <a:xfrm>
            <a:off x="156841" y="733335"/>
            <a:ext cx="831852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Il </a:t>
            </a:r>
            <a:r>
              <a:rPr lang="it-IT" b="1" dirty="0"/>
              <a:t>diagramma cartesiano</a:t>
            </a:r>
            <a:r>
              <a:rPr lang="it-IT" dirty="0"/>
              <a:t> è costituito da due rette orientate numerate, chiamate assi, perpendicolari tra loro. </a:t>
            </a:r>
          </a:p>
          <a:p>
            <a:endParaRPr lang="it-IT" dirty="0"/>
          </a:p>
          <a:p>
            <a:r>
              <a:rPr lang="it-IT" dirty="0"/>
              <a:t>La retta orizzontale è detta asse delle ascisse (o delle X) </a:t>
            </a:r>
          </a:p>
          <a:p>
            <a:endParaRPr lang="it-IT" dirty="0"/>
          </a:p>
          <a:p>
            <a:r>
              <a:rPr lang="it-IT" dirty="0"/>
              <a:t>la retta verticale è detta asse delle ordinate (o delle Y) </a:t>
            </a:r>
          </a:p>
          <a:p>
            <a:endParaRPr lang="it-IT" dirty="0"/>
          </a:p>
          <a:p>
            <a:r>
              <a:rPr lang="it-IT" dirty="0"/>
              <a:t>Il punto di incontro tra le due rette è detto origine</a:t>
            </a:r>
          </a:p>
          <a:p>
            <a:endParaRPr lang="it-IT" dirty="0"/>
          </a:p>
          <a:p>
            <a:r>
              <a:rPr lang="it-IT" dirty="0"/>
              <a:t>Si utilizza quando si vogliono mettere in relazione due variabili che vengono misurate sui due assi.</a:t>
            </a:r>
          </a:p>
          <a:p>
            <a:endParaRPr lang="it-IT" dirty="0"/>
          </a:p>
          <a:p>
            <a:r>
              <a:rPr lang="it-IT" dirty="0"/>
              <a:t>Ad esempio: il numero di ore dedicate allo studio della materia (nelle ascisse, asse orizzontale) e il voto all’esame (nelle ordinate, asse verticale)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07" y="1182468"/>
            <a:ext cx="7932873" cy="536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1098550"/>
            <a:ext cx="9002713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62550" y="144917"/>
            <a:ext cx="783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Relazione causa effetto: qual è la variabile dipendente ?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1211263"/>
            <a:ext cx="900271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615617" y="144917"/>
            <a:ext cx="603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Relazione causa effetto: variabili omesse 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4000" dirty="0">
                <a:solidFill>
                  <a:srgbClr val="7A0014"/>
                </a:solidFill>
              </a:rPr>
              <a:t>Il </a:t>
            </a:r>
            <a:r>
              <a:rPr lang="en-US" sz="4000" dirty="0" err="1">
                <a:solidFill>
                  <a:srgbClr val="7A0014"/>
                </a:solidFill>
              </a:rPr>
              <a:t>testo</a:t>
            </a:r>
            <a:r>
              <a:rPr lang="en-US" sz="4000" dirty="0">
                <a:solidFill>
                  <a:srgbClr val="7A0014"/>
                </a:solidFill>
              </a:rPr>
              <a:t> </a:t>
            </a:r>
            <a:r>
              <a:rPr lang="en-US" sz="4000" dirty="0" err="1">
                <a:solidFill>
                  <a:srgbClr val="7A0014"/>
                </a:solidFill>
              </a:rPr>
              <a:t>consigliato</a:t>
            </a:r>
            <a:endParaRPr lang="en-US" sz="4000" dirty="0">
              <a:solidFill>
                <a:srgbClr val="7A00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62549" y="1341438"/>
            <a:ext cx="8700381" cy="4824412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</a:pPr>
            <a:r>
              <a:rPr lang="it-IT" sz="2800" dirty="0"/>
              <a:t>G. </a:t>
            </a:r>
            <a:r>
              <a:rPr lang="it-IT" sz="2800" dirty="0" err="1"/>
              <a:t>Mankiw</a:t>
            </a:r>
            <a:r>
              <a:rPr lang="it-IT" sz="2800" dirty="0"/>
              <a:t>  e  M. Taylor, </a:t>
            </a:r>
            <a:r>
              <a:rPr lang="it-IT" sz="2800" i="1" dirty="0"/>
              <a:t>Principi di Economia</a:t>
            </a:r>
            <a:r>
              <a:rPr lang="it-IT" sz="2800" dirty="0"/>
              <a:t>, Zanichelli, 7° ed. 2018 </a:t>
            </a:r>
            <a:br>
              <a:rPr lang="it-IT" sz="2800" dirty="0"/>
            </a:br>
            <a:endParaRPr lang="it-IT" sz="2800" dirty="0"/>
          </a:p>
          <a:p>
            <a:pPr eaLnBrk="1" hangingPunct="1">
              <a:lnSpc>
                <a:spcPct val="90000"/>
              </a:lnSpc>
            </a:pPr>
            <a:r>
              <a:rPr lang="it-IT" sz="2000" dirty="0"/>
              <a:t>Gregory </a:t>
            </a:r>
            <a:r>
              <a:rPr lang="it-IT" sz="2000" dirty="0" err="1"/>
              <a:t>Mankiw</a:t>
            </a:r>
            <a:r>
              <a:rPr lang="it-IT" sz="2000" dirty="0"/>
              <a:t> è professore di Economia alla Harvard </a:t>
            </a:r>
            <a:r>
              <a:rPr lang="it-IT" sz="2000" dirty="0" err="1"/>
              <a:t>University</a:t>
            </a:r>
            <a:endParaRPr lang="it-IT" sz="2000" dirty="0"/>
          </a:p>
          <a:p>
            <a:pPr eaLnBrk="1" hangingPunct="1">
              <a:lnSpc>
                <a:spcPct val="90000"/>
              </a:lnSpc>
            </a:pPr>
            <a:r>
              <a:rPr lang="it-IT" sz="2000" dirty="0"/>
              <a:t>Mark Taylor è professore della Business </a:t>
            </a:r>
            <a:r>
              <a:rPr lang="it-IT" sz="2000" dirty="0" err="1"/>
              <a:t>School</a:t>
            </a:r>
            <a:r>
              <a:rPr lang="it-IT" sz="2000" dirty="0"/>
              <a:t>, </a:t>
            </a:r>
            <a:r>
              <a:rPr lang="it-IT" sz="2000" dirty="0" err="1"/>
              <a:t>University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</a:t>
            </a:r>
            <a:r>
              <a:rPr lang="it-IT" sz="2000" dirty="0" err="1"/>
              <a:t>Warwick</a:t>
            </a:r>
            <a:endParaRPr lang="it-IT" sz="2000" dirty="0"/>
          </a:p>
          <a:p>
            <a:pPr lvl="1" eaLnBrk="1" hangingPunct="1">
              <a:lnSpc>
                <a:spcPct val="90000"/>
              </a:lnSpc>
            </a:pPr>
            <a:endParaRPr lang="it-IT" sz="2400" dirty="0"/>
          </a:p>
          <a:p>
            <a:pPr eaLnBrk="1" hangingPunct="1">
              <a:lnSpc>
                <a:spcPct val="90000"/>
              </a:lnSpc>
            </a:pPr>
            <a:endParaRPr lang="it-IT" sz="1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sz="1000" dirty="0"/>
          </a:p>
          <a:p>
            <a:pPr eaLnBrk="1" hangingPunct="1">
              <a:lnSpc>
                <a:spcPct val="90000"/>
              </a:lnSpc>
            </a:pPr>
            <a:r>
              <a:rPr lang="it-IT" sz="2400" dirty="0"/>
              <a:t>Nel corso delle lezioni verranno indicati quali capitoli del testo saranno principale oggetto dell’esame </a:t>
            </a:r>
          </a:p>
          <a:p>
            <a:pPr marL="0" indent="0" eaLnBrk="1" hangingPunct="1">
              <a:lnSpc>
                <a:spcPct val="90000"/>
              </a:lnSpc>
            </a:pPr>
            <a:br>
              <a:rPr lang="it-IT" sz="2400" dirty="0"/>
            </a:br>
            <a:r>
              <a:rPr lang="it-IT" dirty="0"/>
              <a:t>per la micro escludere: cap. 5, 13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it-IT" sz="2400" dirty="0"/>
              <a:t>per la macro escludere: cap. </a:t>
            </a:r>
            <a:r>
              <a:rPr lang="it-IT" dirty="0"/>
              <a:t>25, 26, 29, 30, 31, 35, 36, 37, 38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18487" cy="360362"/>
          </a:xfrm>
          <a:noFill/>
          <a:ln/>
        </p:spPr>
        <p:txBody>
          <a:bodyPr lIns="92075" tIns="46038" rIns="92075" bIns="46038"/>
          <a:lstStyle/>
          <a:p>
            <a:r>
              <a:rPr lang="en-US" sz="3200"/>
              <a:t>Costruzione di un grafico lineare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600200" y="1828800"/>
            <a:ext cx="0" cy="434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600200" y="6172200"/>
            <a:ext cx="563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2339975" y="2781300"/>
            <a:ext cx="3024188" cy="266382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600200" y="2743200"/>
            <a:ext cx="838200" cy="152400"/>
            <a:chOff x="1008" y="1728"/>
            <a:chExt cx="528" cy="96"/>
          </a:xfrm>
        </p:grpSpPr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1440" y="1728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flipH="1">
              <a:off x="1008" y="1776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600200" y="3429000"/>
            <a:ext cx="1600200" cy="152400"/>
            <a:chOff x="1008" y="2160"/>
            <a:chExt cx="1008" cy="96"/>
          </a:xfrm>
        </p:grpSpPr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1920" y="2160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 flipH="1">
              <a:off x="1008" y="2208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600200" y="4038600"/>
            <a:ext cx="2286000" cy="152400"/>
            <a:chOff x="1008" y="2544"/>
            <a:chExt cx="1440" cy="96"/>
          </a:xfrm>
        </p:grpSpPr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2352" y="2544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 flipH="1">
              <a:off x="1008" y="2592"/>
              <a:ext cx="13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600200" y="4648200"/>
            <a:ext cx="3048000" cy="152400"/>
            <a:chOff x="1008" y="2928"/>
            <a:chExt cx="1920" cy="96"/>
          </a:xfrm>
        </p:grpSpPr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2832" y="2928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 flipH="1">
              <a:off x="1008" y="2976"/>
              <a:ext cx="18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600200" y="5334000"/>
            <a:ext cx="3810000" cy="152400"/>
            <a:chOff x="1008" y="3360"/>
            <a:chExt cx="2400" cy="96"/>
          </a:xfrm>
        </p:grpSpPr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3312" y="3360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 flipH="1">
              <a:off x="1008" y="3408"/>
              <a:ext cx="23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2362200" y="2819400"/>
            <a:ext cx="0" cy="3352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3124200" y="3505200"/>
            <a:ext cx="0" cy="2667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3810000" y="4114800"/>
            <a:ext cx="0" cy="20574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5334000" y="5410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762000" y="25908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5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755650" y="3284538"/>
            <a:ext cx="4810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4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684213" y="3860800"/>
            <a:ext cx="55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3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762000" y="44958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</a:t>
            </a: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762000" y="51816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2209800" y="6172200"/>
            <a:ext cx="457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5</a:t>
            </a: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2916238" y="6172200"/>
            <a:ext cx="51276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10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3657600" y="6172200"/>
            <a:ext cx="5540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15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4419600" y="6172200"/>
            <a:ext cx="584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5105400" y="61722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25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6019800" y="61722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30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381000" y="1143000"/>
            <a:ext cx="1524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Tahoma" pitchFamily="34" charset="0"/>
              </a:rPr>
              <a:t>Prezzo</a:t>
            </a:r>
          </a:p>
          <a:p>
            <a:pPr eaLnBrk="0" hangingPunct="0">
              <a:spcBef>
                <a:spcPct val="50000"/>
              </a:spcBef>
            </a:pPr>
            <a:r>
              <a:rPr lang="en-US" sz="1200" dirty="0">
                <a:latin typeface="Tahoma" pitchFamily="34" charset="0"/>
              </a:rPr>
              <a:t>(</a:t>
            </a:r>
            <a:r>
              <a:rPr lang="en-US" sz="1200" dirty="0" err="1">
                <a:latin typeface="Tahoma" pitchFamily="34" charset="0"/>
              </a:rPr>
              <a:t>asse</a:t>
            </a:r>
            <a:r>
              <a:rPr lang="en-US" sz="1200" dirty="0">
                <a:latin typeface="Tahoma" pitchFamily="34" charset="0"/>
              </a:rPr>
              <a:t> </a:t>
            </a:r>
            <a:r>
              <a:rPr lang="en-US" sz="1200" dirty="0" err="1">
                <a:latin typeface="Tahoma" pitchFamily="34" charset="0"/>
              </a:rPr>
              <a:t>delle</a:t>
            </a:r>
            <a:r>
              <a:rPr lang="en-US" sz="1200" dirty="0">
                <a:latin typeface="Tahoma" pitchFamily="34" charset="0"/>
              </a:rPr>
              <a:t> </a:t>
            </a:r>
            <a:r>
              <a:rPr lang="en-US" sz="1200" i="1" dirty="0">
                <a:latin typeface="Tahoma" pitchFamily="34" charset="0"/>
              </a:rPr>
              <a:t>y</a:t>
            </a:r>
            <a:r>
              <a:rPr lang="en-US" sz="1200" dirty="0">
                <a:latin typeface="Tahoma" pitchFamily="34" charset="0"/>
              </a:rPr>
              <a:t>)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7315200" y="5942013"/>
            <a:ext cx="1524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Tahoma" pitchFamily="34" charset="0"/>
              </a:rPr>
              <a:t>Quantità</a:t>
            </a:r>
          </a:p>
          <a:p>
            <a:pPr eaLnBrk="0" hangingPunct="0">
              <a:spcBef>
                <a:spcPct val="50000"/>
              </a:spcBef>
            </a:pPr>
            <a:r>
              <a:rPr lang="en-US" sz="1200" dirty="0">
                <a:latin typeface="Tahoma" pitchFamily="34" charset="0"/>
              </a:rPr>
              <a:t>(</a:t>
            </a:r>
            <a:r>
              <a:rPr lang="en-US" sz="1200" dirty="0" err="1">
                <a:latin typeface="Tahoma" pitchFamily="34" charset="0"/>
              </a:rPr>
              <a:t>asse</a:t>
            </a:r>
            <a:r>
              <a:rPr lang="en-US" sz="1200" dirty="0">
                <a:latin typeface="Tahoma" pitchFamily="34" charset="0"/>
              </a:rPr>
              <a:t> </a:t>
            </a:r>
            <a:r>
              <a:rPr lang="en-US" sz="1200" dirty="0" err="1">
                <a:latin typeface="Tahoma" pitchFamily="34" charset="0"/>
              </a:rPr>
              <a:t>delle</a:t>
            </a:r>
            <a:r>
              <a:rPr lang="en-US" sz="1200" dirty="0">
                <a:latin typeface="Tahoma" pitchFamily="34" charset="0"/>
              </a:rPr>
              <a:t> </a:t>
            </a:r>
            <a:r>
              <a:rPr lang="en-US" sz="1200" i="1" dirty="0">
                <a:latin typeface="Tahoma" pitchFamily="34" charset="0"/>
              </a:rPr>
              <a:t>x</a:t>
            </a:r>
            <a:r>
              <a:rPr lang="en-US" sz="1200" dirty="0">
                <a:latin typeface="Tahoma" pitchFamily="34" charset="0"/>
              </a:rPr>
              <a:t>)</a:t>
            </a:r>
          </a:p>
        </p:txBody>
      </p:sp>
      <p:sp>
        <p:nvSpPr>
          <p:cNvPr id="6194" name="Text Box 50"/>
          <p:cNvSpPr txBox="1">
            <a:spLocks noChangeArrowheads="1"/>
          </p:cNvSpPr>
          <p:nvPr/>
        </p:nvSpPr>
        <p:spPr bwMode="auto">
          <a:xfrm>
            <a:off x="1371600" y="6172200"/>
            <a:ext cx="457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0</a:t>
            </a:r>
          </a:p>
        </p:txBody>
      </p:sp>
      <p:graphicFrame>
        <p:nvGraphicFramePr>
          <p:cNvPr id="6221" name="Group 77"/>
          <p:cNvGraphicFramePr>
            <a:graphicFrameLocks noGrp="1"/>
          </p:cNvGraphicFramePr>
          <p:nvPr>
            <p:ph idx="1"/>
          </p:nvPr>
        </p:nvGraphicFramePr>
        <p:xfrm>
          <a:off x="6084888" y="1628775"/>
          <a:ext cx="2300287" cy="2938463"/>
        </p:xfrm>
        <a:graphic>
          <a:graphicData uri="http://schemas.openxmlformats.org/drawingml/2006/table">
            <a:tbl>
              <a:tblPr/>
              <a:tblGrid>
                <a:gridCol w="847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Prezzo in euro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Quantità domandata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217" name="Text Box 73"/>
          <p:cNvSpPr txBox="1">
            <a:spLocks noChangeArrowheads="1"/>
          </p:cNvSpPr>
          <p:nvPr/>
        </p:nvSpPr>
        <p:spPr bwMode="auto">
          <a:xfrm>
            <a:off x="755650" y="1989138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69" grpId="0" animBg="1"/>
      <p:bldP spid="6170" grpId="0" animBg="1"/>
      <p:bldP spid="6171" grpId="0" animBg="1"/>
      <p:bldP spid="6172" grpId="0" animBg="1"/>
      <p:bldP spid="6173" grpId="0" animBg="1"/>
      <p:bldP spid="6192" grpId="0" autoUpdateAnimBg="0"/>
      <p:bldP spid="619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F97BAA-511B-4A39-84DB-160A59DA8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non lineari 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73B9380A-F1B3-4AED-8DB2-8DA59825CF6E}"/>
              </a:ext>
            </a:extLst>
          </p:cNvPr>
          <p:cNvGrpSpPr/>
          <p:nvPr/>
        </p:nvGrpSpPr>
        <p:grpSpPr>
          <a:xfrm>
            <a:off x="1366069" y="1484691"/>
            <a:ext cx="1397520" cy="399960"/>
            <a:chOff x="1366069" y="1484691"/>
            <a:chExt cx="1397520" cy="39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138EB395-93E5-4703-A01C-B58B59DF03FC}"/>
                    </a:ext>
                  </a:extLst>
                </p14:cNvPr>
                <p14:cNvContentPartPr/>
                <p14:nvPr/>
              </p14:nvContentPartPr>
              <p14:xfrm>
                <a:off x="1402069" y="1484691"/>
                <a:ext cx="186480" cy="24552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138EB395-93E5-4703-A01C-B58B59DF03F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393069" y="1475691"/>
                  <a:ext cx="204120" cy="26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D31883D7-2D5B-4C94-8FB7-76370ED387F9}"/>
                    </a:ext>
                  </a:extLst>
                </p14:cNvPr>
                <p14:cNvContentPartPr/>
                <p14:nvPr/>
              </p14:nvContentPartPr>
              <p14:xfrm>
                <a:off x="1372189" y="1574331"/>
                <a:ext cx="162720" cy="6012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D31883D7-2D5B-4C94-8FB7-76370ED387F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63549" y="1565691"/>
                  <a:ext cx="18036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6F398142-7E88-469F-88C3-4D79858AADB5}"/>
                    </a:ext>
                  </a:extLst>
                </p14:cNvPr>
                <p14:cNvContentPartPr/>
                <p14:nvPr/>
              </p14:nvContentPartPr>
              <p14:xfrm>
                <a:off x="1366069" y="1513131"/>
                <a:ext cx="135000" cy="1188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6F398142-7E88-469F-88C3-4D79858AADB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57069" y="1504491"/>
                  <a:ext cx="15264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8063E369-D949-41B4-BB89-862F426C5B90}"/>
                    </a:ext>
                  </a:extLst>
                </p14:cNvPr>
                <p14:cNvContentPartPr/>
                <p14:nvPr/>
              </p14:nvContentPartPr>
              <p14:xfrm>
                <a:off x="1695829" y="1585131"/>
                <a:ext cx="143640" cy="18540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8063E369-D949-41B4-BB89-862F426C5B9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687189" y="1576131"/>
                  <a:ext cx="16128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98926C0F-5C29-4FF5-887E-992A326D67DE}"/>
                    </a:ext>
                  </a:extLst>
                </p14:cNvPr>
                <p14:cNvContentPartPr/>
                <p14:nvPr/>
              </p14:nvContentPartPr>
              <p14:xfrm>
                <a:off x="1910029" y="1612131"/>
                <a:ext cx="513720" cy="15264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98926C0F-5C29-4FF5-887E-992A326D67D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01029" y="1603131"/>
                  <a:ext cx="53136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7892F02F-F066-4393-832A-C2FBC65E7CAB}"/>
                    </a:ext>
                  </a:extLst>
                </p14:cNvPr>
                <p14:cNvContentPartPr/>
                <p14:nvPr/>
              </p14:nvContentPartPr>
              <p14:xfrm>
                <a:off x="2441029" y="1631931"/>
                <a:ext cx="73800" cy="25272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7892F02F-F066-4393-832A-C2FBC65E7CA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432029" y="1622931"/>
                  <a:ext cx="9144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0C25967E-A7D6-4D46-822C-6D61630D2889}"/>
                    </a:ext>
                  </a:extLst>
                </p14:cNvPr>
                <p14:cNvContentPartPr/>
                <p14:nvPr/>
              </p14:nvContentPartPr>
              <p14:xfrm>
                <a:off x="2446069" y="1608531"/>
                <a:ext cx="317520" cy="14364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0C25967E-A7D6-4D46-822C-6D61630D288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437429" y="1599531"/>
                  <a:ext cx="33516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B68D4A9C-4025-4CD0-B537-C9D35AEA2968}"/>
                    </a:ext>
                  </a:extLst>
                </p14:cNvPr>
                <p14:cNvContentPartPr/>
                <p14:nvPr/>
              </p14:nvContentPartPr>
              <p14:xfrm>
                <a:off x="2653069" y="1501611"/>
                <a:ext cx="2880" cy="828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B68D4A9C-4025-4CD0-B537-C9D35AEA296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44069" y="1492611"/>
                  <a:ext cx="20520" cy="25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6" name="Input penna 15">
                <a:extLst>
                  <a:ext uri="{FF2B5EF4-FFF2-40B4-BE49-F238E27FC236}">
                    <a16:creationId xmlns:a16="http://schemas.microsoft.com/office/drawing/2014/main" id="{036169B5-DE20-405D-93E2-F9B7EEDA9D8D}"/>
                  </a:ext>
                </a:extLst>
              </p14:cNvPr>
              <p14:cNvContentPartPr/>
              <p14:nvPr/>
            </p14:nvContentPartPr>
            <p14:xfrm>
              <a:off x="1401349" y="2214411"/>
              <a:ext cx="5760" cy="209160"/>
            </p14:xfrm>
          </p:contentPart>
        </mc:Choice>
        <mc:Fallback xmlns=""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id="{036169B5-DE20-405D-93E2-F9B7EEDA9D8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392709" y="2205411"/>
                <a:ext cx="2340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BCABF4E6-615E-4887-AC03-F5B5A2CCEA7C}"/>
                  </a:ext>
                </a:extLst>
              </p14:cNvPr>
              <p14:cNvContentPartPr/>
              <p14:nvPr/>
            </p14:nvContentPartPr>
            <p14:xfrm>
              <a:off x="1390189" y="2185971"/>
              <a:ext cx="179280" cy="42480"/>
            </p14:xfrm>
          </p:contentPart>
        </mc:Choice>
        <mc:Fallback xmlns=""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BCABF4E6-615E-4887-AC03-F5B5A2CCEA7C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381189" y="2176971"/>
                <a:ext cx="196920" cy="6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7A64C1AC-906A-4845-97CA-48C099C4E0D8}"/>
                  </a:ext>
                </a:extLst>
              </p14:cNvPr>
              <p14:cNvContentPartPr/>
              <p14:nvPr/>
            </p14:nvContentPartPr>
            <p14:xfrm>
              <a:off x="1381189" y="2274891"/>
              <a:ext cx="584280" cy="15012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7A64C1AC-906A-4845-97CA-48C099C4E0D8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372549" y="2265891"/>
                <a:ext cx="601920" cy="16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D25354E3-D89C-45F6-BAC2-73AC9CDB2B5D}"/>
                  </a:ext>
                </a:extLst>
              </p14:cNvPr>
              <p14:cNvContentPartPr/>
              <p14:nvPr/>
            </p14:nvContentPartPr>
            <p14:xfrm>
              <a:off x="1996789" y="2209731"/>
              <a:ext cx="42480" cy="19512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D25354E3-D89C-45F6-BAC2-73AC9CDB2B5D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987789" y="2201091"/>
                <a:ext cx="6012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0" name="Input penna 19">
                <a:extLst>
                  <a:ext uri="{FF2B5EF4-FFF2-40B4-BE49-F238E27FC236}">
                    <a16:creationId xmlns:a16="http://schemas.microsoft.com/office/drawing/2014/main" id="{0F20D9EA-F686-4795-B113-5ECAB0110D23}"/>
                  </a:ext>
                </a:extLst>
              </p14:cNvPr>
              <p14:cNvContentPartPr/>
              <p14:nvPr/>
            </p14:nvContentPartPr>
            <p14:xfrm>
              <a:off x="1980229" y="2305851"/>
              <a:ext cx="110880" cy="14040"/>
            </p14:xfrm>
          </p:contentPart>
        </mc:Choice>
        <mc:Fallback xmlns="">
          <p:pic>
            <p:nvPicPr>
              <p:cNvPr id="20" name="Input penna 19">
                <a:extLst>
                  <a:ext uri="{FF2B5EF4-FFF2-40B4-BE49-F238E27FC236}">
                    <a16:creationId xmlns:a16="http://schemas.microsoft.com/office/drawing/2014/main" id="{0F20D9EA-F686-4795-B113-5ECAB0110D23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971589" y="2296851"/>
                <a:ext cx="128520" cy="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462798CD-25FD-4663-A15C-702F863E513D}"/>
                  </a:ext>
                </a:extLst>
              </p14:cNvPr>
              <p14:cNvContentPartPr/>
              <p14:nvPr/>
            </p14:nvContentPartPr>
            <p14:xfrm>
              <a:off x="2169949" y="2338971"/>
              <a:ext cx="25200" cy="92880"/>
            </p14:xfrm>
          </p:contentPart>
        </mc:Choice>
        <mc:Fallback xmlns=""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462798CD-25FD-4663-A15C-702F863E513D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161309" y="2329971"/>
                <a:ext cx="4284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2" name="Input penna 21">
                <a:extLst>
                  <a:ext uri="{FF2B5EF4-FFF2-40B4-BE49-F238E27FC236}">
                    <a16:creationId xmlns:a16="http://schemas.microsoft.com/office/drawing/2014/main" id="{005C5BCB-09D0-4D1C-8F6D-5B3C20A5E256}"/>
                  </a:ext>
                </a:extLst>
              </p14:cNvPr>
              <p14:cNvContentPartPr/>
              <p14:nvPr/>
            </p14:nvContentPartPr>
            <p14:xfrm>
              <a:off x="2138989" y="2269131"/>
              <a:ext cx="18000" cy="14040"/>
            </p14:xfrm>
          </p:contentPart>
        </mc:Choice>
        <mc:Fallback xmlns=""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id="{005C5BCB-09D0-4D1C-8F6D-5B3C20A5E256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29989" y="2260491"/>
                <a:ext cx="35640" cy="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0A71CED1-1033-433B-A0CE-77FE2BFCFC69}"/>
                  </a:ext>
                </a:extLst>
              </p14:cNvPr>
              <p14:cNvContentPartPr/>
              <p14:nvPr/>
            </p14:nvContentPartPr>
            <p14:xfrm>
              <a:off x="2241589" y="2290371"/>
              <a:ext cx="414360" cy="130680"/>
            </p14:xfrm>
          </p:contentPart>
        </mc:Choice>
        <mc:Fallback xmlns=""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0A71CED1-1033-433B-A0CE-77FE2BFCFC69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232949" y="2281731"/>
                <a:ext cx="432000" cy="148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uppo 38">
            <a:extLst>
              <a:ext uri="{FF2B5EF4-FFF2-40B4-BE49-F238E27FC236}">
                <a16:creationId xmlns:a16="http://schemas.microsoft.com/office/drawing/2014/main" id="{2406AF95-2896-4948-9E54-3037A0F4AD1C}"/>
              </a:ext>
            </a:extLst>
          </p:cNvPr>
          <p:cNvGrpSpPr/>
          <p:nvPr/>
        </p:nvGrpSpPr>
        <p:grpSpPr>
          <a:xfrm>
            <a:off x="2853589" y="2145651"/>
            <a:ext cx="1872360" cy="342000"/>
            <a:chOff x="2853589" y="2145651"/>
            <a:chExt cx="1872360" cy="342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7675FBD2-FA7A-4118-A018-9C67B88A7F6F}"/>
                    </a:ext>
                  </a:extLst>
                </p14:cNvPr>
                <p14:cNvContentPartPr/>
                <p14:nvPr/>
              </p14:nvContentPartPr>
              <p14:xfrm>
                <a:off x="2853589" y="2311611"/>
                <a:ext cx="70560" cy="17604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7675FBD2-FA7A-4118-A018-9C67B88A7F6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844589" y="2302611"/>
                  <a:ext cx="8820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6E70B16C-51D0-491F-99AE-BFCE5837D08B}"/>
                    </a:ext>
                  </a:extLst>
                </p14:cNvPr>
                <p14:cNvContentPartPr/>
                <p14:nvPr/>
              </p14:nvContentPartPr>
              <p14:xfrm>
                <a:off x="2987149" y="2279571"/>
                <a:ext cx="393120" cy="15768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6E70B16C-51D0-491F-99AE-BFCE5837D08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978149" y="2270571"/>
                  <a:ext cx="41076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DE066A92-EA7E-472A-83EA-A82C9F6DDEDA}"/>
                    </a:ext>
                  </a:extLst>
                </p14:cNvPr>
                <p14:cNvContentPartPr/>
                <p14:nvPr/>
              </p14:nvContentPartPr>
              <p14:xfrm>
                <a:off x="3469909" y="2295411"/>
                <a:ext cx="28800" cy="1213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DE066A92-EA7E-472A-83EA-A82C9F6DDEDA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460909" y="2286771"/>
                  <a:ext cx="4644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45371D27-424C-4E11-A215-5443A795C264}"/>
                    </a:ext>
                  </a:extLst>
                </p14:cNvPr>
                <p14:cNvContentPartPr/>
                <p14:nvPr/>
              </p14:nvContentPartPr>
              <p14:xfrm>
                <a:off x="3438589" y="2210811"/>
                <a:ext cx="4320" cy="144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45371D27-424C-4E11-A215-5443A795C26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429589" y="2202171"/>
                  <a:ext cx="2196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6D3D3BDF-356B-4764-B132-652E329BFBB3}"/>
                    </a:ext>
                  </a:extLst>
                </p14:cNvPr>
                <p14:cNvContentPartPr/>
                <p14:nvPr/>
              </p14:nvContentPartPr>
              <p14:xfrm>
                <a:off x="3571069" y="2180211"/>
                <a:ext cx="226800" cy="22212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6D3D3BDF-356B-4764-B132-652E329BFBB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562429" y="2171211"/>
                  <a:ext cx="244440" cy="23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24B09B9C-506E-4EA3-BD45-218BAB2EB0D9}"/>
                    </a:ext>
                  </a:extLst>
                </p14:cNvPr>
                <p14:cNvContentPartPr/>
                <p14:nvPr/>
              </p14:nvContentPartPr>
              <p14:xfrm>
                <a:off x="3720469" y="2197131"/>
                <a:ext cx="9360" cy="1404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24B09B9C-506E-4EA3-BD45-218BAB2EB0D9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711469" y="2188491"/>
                  <a:ext cx="2700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F9BA7FC5-3B49-40BD-9883-54A8EF36C243}"/>
                    </a:ext>
                  </a:extLst>
                </p14:cNvPr>
                <p14:cNvContentPartPr/>
                <p14:nvPr/>
              </p14:nvContentPartPr>
              <p14:xfrm>
                <a:off x="3892909" y="2221251"/>
                <a:ext cx="133560" cy="18648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F9BA7FC5-3B49-40BD-9883-54A8EF36C24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884269" y="2212251"/>
                  <a:ext cx="151200" cy="20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2" name="Input penna 31">
                  <a:extLst>
                    <a:ext uri="{FF2B5EF4-FFF2-40B4-BE49-F238E27FC236}">
                      <a16:creationId xmlns:a16="http://schemas.microsoft.com/office/drawing/2014/main" id="{C96C4697-866F-44FF-86E0-C55E36182B9C}"/>
                    </a:ext>
                  </a:extLst>
                </p14:cNvPr>
                <p14:cNvContentPartPr/>
                <p14:nvPr/>
              </p14:nvContentPartPr>
              <p14:xfrm>
                <a:off x="3994429" y="2200731"/>
                <a:ext cx="360" cy="3960"/>
              </p14:xfrm>
            </p:contentPart>
          </mc:Choice>
          <mc:Fallback xmlns="">
            <p:pic>
              <p:nvPicPr>
                <p:cNvPr id="32" name="Input penna 31">
                  <a:extLst>
                    <a:ext uri="{FF2B5EF4-FFF2-40B4-BE49-F238E27FC236}">
                      <a16:creationId xmlns:a16="http://schemas.microsoft.com/office/drawing/2014/main" id="{C96C4697-866F-44FF-86E0-C55E36182B9C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985789" y="2191731"/>
                  <a:ext cx="180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26045E46-FADF-4C08-9FAF-E8D4084B1BA7}"/>
                    </a:ext>
                  </a:extLst>
                </p14:cNvPr>
                <p14:cNvContentPartPr/>
                <p14:nvPr/>
              </p14:nvContentPartPr>
              <p14:xfrm>
                <a:off x="4106029" y="2220171"/>
                <a:ext cx="62640" cy="207360"/>
              </p14:xfrm>
            </p:contentPart>
          </mc:Choice>
          <mc:Fallback xmlns=""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26045E46-FADF-4C08-9FAF-E8D4084B1BA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097389" y="2211171"/>
                  <a:ext cx="80280" cy="22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4" name="Input penna 33">
                  <a:extLst>
                    <a:ext uri="{FF2B5EF4-FFF2-40B4-BE49-F238E27FC236}">
                      <a16:creationId xmlns:a16="http://schemas.microsoft.com/office/drawing/2014/main" id="{6A61714E-40C5-4ED8-AD3E-C8B9EBAFDCD6}"/>
                    </a:ext>
                  </a:extLst>
                </p14:cNvPr>
                <p14:cNvContentPartPr/>
                <p14:nvPr/>
              </p14:nvContentPartPr>
              <p14:xfrm>
                <a:off x="4089829" y="2275251"/>
                <a:ext cx="271800" cy="132120"/>
              </p14:xfrm>
            </p:contentPart>
          </mc:Choice>
          <mc:Fallback xmlns="">
            <p:pic>
              <p:nvPicPr>
                <p:cNvPr id="34" name="Input penna 33">
                  <a:extLst>
                    <a:ext uri="{FF2B5EF4-FFF2-40B4-BE49-F238E27FC236}">
                      <a16:creationId xmlns:a16="http://schemas.microsoft.com/office/drawing/2014/main" id="{6A61714E-40C5-4ED8-AD3E-C8B9EBAFDCD6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080829" y="2266251"/>
                  <a:ext cx="28944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AF0931E0-1B7F-467B-9B47-7DF487F2AB2D}"/>
                    </a:ext>
                  </a:extLst>
                </p14:cNvPr>
                <p14:cNvContentPartPr/>
                <p14:nvPr/>
              </p14:nvContentPartPr>
              <p14:xfrm>
                <a:off x="4242109" y="2145651"/>
                <a:ext cx="61200" cy="5508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AF0931E0-1B7F-467B-9B47-7DF487F2AB2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233109" y="2137011"/>
                  <a:ext cx="7884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7" name="Input penna 36">
                  <a:extLst>
                    <a:ext uri="{FF2B5EF4-FFF2-40B4-BE49-F238E27FC236}">
                      <a16:creationId xmlns:a16="http://schemas.microsoft.com/office/drawing/2014/main" id="{D882DA91-5805-4C67-9D72-669ED736011C}"/>
                    </a:ext>
                  </a:extLst>
                </p14:cNvPr>
                <p14:cNvContentPartPr/>
                <p14:nvPr/>
              </p14:nvContentPartPr>
              <p14:xfrm>
                <a:off x="4513549" y="2220171"/>
                <a:ext cx="212400" cy="206640"/>
              </p14:xfrm>
            </p:contentPart>
          </mc:Choice>
          <mc:Fallback xmlns="">
            <p:pic>
              <p:nvPicPr>
                <p:cNvPr id="37" name="Input penna 36">
                  <a:extLst>
                    <a:ext uri="{FF2B5EF4-FFF2-40B4-BE49-F238E27FC236}">
                      <a16:creationId xmlns:a16="http://schemas.microsoft.com/office/drawing/2014/main" id="{D882DA91-5805-4C67-9D72-669ED736011C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504549" y="2211531"/>
                  <a:ext cx="23004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8" name="Input penna 37">
                  <a:extLst>
                    <a:ext uri="{FF2B5EF4-FFF2-40B4-BE49-F238E27FC236}">
                      <a16:creationId xmlns:a16="http://schemas.microsoft.com/office/drawing/2014/main" id="{A5E529A3-E695-4C4C-BA84-4081F13840C7}"/>
                    </a:ext>
                  </a:extLst>
                </p14:cNvPr>
                <p14:cNvContentPartPr/>
                <p14:nvPr/>
              </p14:nvContentPartPr>
              <p14:xfrm>
                <a:off x="4687429" y="2209731"/>
                <a:ext cx="16920" cy="18720"/>
              </p14:xfrm>
            </p:contentPart>
          </mc:Choice>
          <mc:Fallback xmlns="">
            <p:pic>
              <p:nvPicPr>
                <p:cNvPr id="38" name="Input penna 37">
                  <a:extLst>
                    <a:ext uri="{FF2B5EF4-FFF2-40B4-BE49-F238E27FC236}">
                      <a16:creationId xmlns:a16="http://schemas.microsoft.com/office/drawing/2014/main" id="{A5E529A3-E695-4C4C-BA84-4081F13840C7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678789" y="2201091"/>
                  <a:ext cx="34560" cy="36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3BF315BC-8CE7-43BD-9596-BDCF53C52C81}"/>
              </a:ext>
            </a:extLst>
          </p:cNvPr>
          <p:cNvGrpSpPr/>
          <p:nvPr/>
        </p:nvGrpSpPr>
        <p:grpSpPr>
          <a:xfrm>
            <a:off x="4945909" y="2192811"/>
            <a:ext cx="1441080" cy="357480"/>
            <a:chOff x="4945909" y="2192811"/>
            <a:chExt cx="1441080" cy="35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6450CEA2-8CFA-445B-B312-77286E2F5BB8}"/>
                    </a:ext>
                  </a:extLst>
                </p14:cNvPr>
                <p14:cNvContentPartPr/>
                <p14:nvPr/>
              </p14:nvContentPartPr>
              <p14:xfrm>
                <a:off x="4945909" y="2304411"/>
                <a:ext cx="78480" cy="24588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6450CEA2-8CFA-445B-B312-77286E2F5BB8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4937269" y="2295411"/>
                  <a:ext cx="961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1" name="Input penna 40">
                  <a:extLst>
                    <a:ext uri="{FF2B5EF4-FFF2-40B4-BE49-F238E27FC236}">
                      <a16:creationId xmlns:a16="http://schemas.microsoft.com/office/drawing/2014/main" id="{521E6D5F-A127-4FFE-977B-38EEC89BF76D}"/>
                    </a:ext>
                  </a:extLst>
                </p14:cNvPr>
                <p14:cNvContentPartPr/>
                <p14:nvPr/>
              </p14:nvContentPartPr>
              <p14:xfrm>
                <a:off x="5058229" y="2314131"/>
                <a:ext cx="181080" cy="120960"/>
              </p14:xfrm>
            </p:contentPart>
          </mc:Choice>
          <mc:Fallback xmlns="">
            <p:pic>
              <p:nvPicPr>
                <p:cNvPr id="41" name="Input penna 40">
                  <a:extLst>
                    <a:ext uri="{FF2B5EF4-FFF2-40B4-BE49-F238E27FC236}">
                      <a16:creationId xmlns:a16="http://schemas.microsoft.com/office/drawing/2014/main" id="{521E6D5F-A127-4FFE-977B-38EEC89BF76D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049229" y="2305491"/>
                  <a:ext cx="19872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2" name="Input penna 41">
                  <a:extLst>
                    <a:ext uri="{FF2B5EF4-FFF2-40B4-BE49-F238E27FC236}">
                      <a16:creationId xmlns:a16="http://schemas.microsoft.com/office/drawing/2014/main" id="{4CC2B83D-193A-4B07-8275-2CD7655BD4CB}"/>
                    </a:ext>
                  </a:extLst>
                </p14:cNvPr>
                <p14:cNvContentPartPr/>
                <p14:nvPr/>
              </p14:nvContentPartPr>
              <p14:xfrm>
                <a:off x="5299069" y="2196051"/>
                <a:ext cx="336960" cy="231840"/>
              </p14:xfrm>
            </p:contentPart>
          </mc:Choice>
          <mc:Fallback xmlns="">
            <p:pic>
              <p:nvPicPr>
                <p:cNvPr id="42" name="Input penna 41">
                  <a:extLst>
                    <a:ext uri="{FF2B5EF4-FFF2-40B4-BE49-F238E27FC236}">
                      <a16:creationId xmlns:a16="http://schemas.microsoft.com/office/drawing/2014/main" id="{4CC2B83D-193A-4B07-8275-2CD7655BD4CB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290429" y="2187411"/>
                  <a:ext cx="35460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7F4A1010-37CC-4205-BB6F-48F082271EF0}"/>
                    </a:ext>
                  </a:extLst>
                </p14:cNvPr>
                <p14:cNvContentPartPr/>
                <p14:nvPr/>
              </p14:nvContentPartPr>
              <p14:xfrm>
                <a:off x="5651869" y="2312691"/>
                <a:ext cx="239040" cy="10332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7F4A1010-37CC-4205-BB6F-48F082271EF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643229" y="2303691"/>
                  <a:ext cx="25668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18243203-566A-4057-B807-C17D772F0B89}"/>
                    </a:ext>
                  </a:extLst>
                </p14:cNvPr>
                <p14:cNvContentPartPr/>
                <p14:nvPr/>
              </p14:nvContentPartPr>
              <p14:xfrm>
                <a:off x="5841229" y="2192811"/>
                <a:ext cx="4320" cy="36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18243203-566A-4057-B807-C17D772F0B89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832229" y="2183811"/>
                  <a:ext cx="219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7" name="Input penna 46">
                  <a:extLst>
                    <a:ext uri="{FF2B5EF4-FFF2-40B4-BE49-F238E27FC236}">
                      <a16:creationId xmlns:a16="http://schemas.microsoft.com/office/drawing/2014/main" id="{E9D4FF94-C310-46FC-9584-3AC9788DE14C}"/>
                    </a:ext>
                  </a:extLst>
                </p14:cNvPr>
                <p14:cNvContentPartPr/>
                <p14:nvPr/>
              </p14:nvContentPartPr>
              <p14:xfrm>
                <a:off x="5934829" y="2293611"/>
                <a:ext cx="452160" cy="135000"/>
              </p14:xfrm>
            </p:contentPart>
          </mc:Choice>
          <mc:Fallback xmlns="">
            <p:pic>
              <p:nvPicPr>
                <p:cNvPr id="47" name="Input penna 46">
                  <a:extLst>
                    <a:ext uri="{FF2B5EF4-FFF2-40B4-BE49-F238E27FC236}">
                      <a16:creationId xmlns:a16="http://schemas.microsoft.com/office/drawing/2014/main" id="{E9D4FF94-C310-46FC-9584-3AC9788DE14C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926189" y="2284971"/>
                  <a:ext cx="469800" cy="152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2CC2C0FE-11A6-4755-8C2F-AD3A8515E022}"/>
              </a:ext>
            </a:extLst>
          </p:cNvPr>
          <p:cNvGrpSpPr/>
          <p:nvPr/>
        </p:nvGrpSpPr>
        <p:grpSpPr>
          <a:xfrm>
            <a:off x="3081829" y="2778531"/>
            <a:ext cx="1867320" cy="1390680"/>
            <a:chOff x="3081829" y="2778531"/>
            <a:chExt cx="1867320" cy="1390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9" name="Input penna 48">
                  <a:extLst>
                    <a:ext uri="{FF2B5EF4-FFF2-40B4-BE49-F238E27FC236}">
                      <a16:creationId xmlns:a16="http://schemas.microsoft.com/office/drawing/2014/main" id="{F854F298-2841-4245-90FF-4775323A8AD8}"/>
                    </a:ext>
                  </a:extLst>
                </p14:cNvPr>
                <p14:cNvContentPartPr/>
                <p14:nvPr/>
              </p14:nvContentPartPr>
              <p14:xfrm>
                <a:off x="3090829" y="2778531"/>
                <a:ext cx="53640" cy="1310400"/>
              </p14:xfrm>
            </p:contentPart>
          </mc:Choice>
          <mc:Fallback xmlns="">
            <p:pic>
              <p:nvPicPr>
                <p:cNvPr id="49" name="Input penna 48">
                  <a:extLst>
                    <a:ext uri="{FF2B5EF4-FFF2-40B4-BE49-F238E27FC236}">
                      <a16:creationId xmlns:a16="http://schemas.microsoft.com/office/drawing/2014/main" id="{F854F298-2841-4245-90FF-4775323A8AD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081829" y="2769891"/>
                  <a:ext cx="71280" cy="132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0B3C1DD3-5E2A-41EA-B3B0-C88A55C3C1E0}"/>
                    </a:ext>
                  </a:extLst>
                </p14:cNvPr>
                <p14:cNvContentPartPr/>
                <p14:nvPr/>
              </p14:nvContentPartPr>
              <p14:xfrm>
                <a:off x="3081829" y="4077411"/>
                <a:ext cx="1867320" cy="9180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0B3C1DD3-5E2A-41EA-B3B0-C88A55C3C1E0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073189" y="4068411"/>
                  <a:ext cx="18849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81FA40DA-6AD4-41A1-8433-6772B0AD66B6}"/>
                    </a:ext>
                  </a:extLst>
                </p14:cNvPr>
                <p14:cNvContentPartPr/>
                <p14:nvPr/>
              </p14:nvContentPartPr>
              <p14:xfrm>
                <a:off x="3137629" y="3056811"/>
                <a:ext cx="1022400" cy="104472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81FA40DA-6AD4-41A1-8433-6772B0AD66B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128989" y="3048171"/>
                  <a:ext cx="1040040" cy="1062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54" name="Input penna 53">
                <a:extLst>
                  <a:ext uri="{FF2B5EF4-FFF2-40B4-BE49-F238E27FC236}">
                    <a16:creationId xmlns:a16="http://schemas.microsoft.com/office/drawing/2014/main" id="{1E7625B7-55AF-41D0-B5F0-35F9D56E4677}"/>
                  </a:ext>
                </a:extLst>
              </p14:cNvPr>
              <p14:cNvContentPartPr/>
              <p14:nvPr/>
            </p14:nvContentPartPr>
            <p14:xfrm>
              <a:off x="2795269" y="2758371"/>
              <a:ext cx="146520" cy="140400"/>
            </p14:xfrm>
          </p:contentPart>
        </mc:Choice>
        <mc:Fallback xmlns="">
          <p:pic>
            <p:nvPicPr>
              <p:cNvPr id="54" name="Input penna 53">
                <a:extLst>
                  <a:ext uri="{FF2B5EF4-FFF2-40B4-BE49-F238E27FC236}">
                    <a16:creationId xmlns:a16="http://schemas.microsoft.com/office/drawing/2014/main" id="{1E7625B7-55AF-41D0-B5F0-35F9D56E4677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2786269" y="2749731"/>
                <a:ext cx="164160" cy="15804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uppo 77">
            <a:extLst>
              <a:ext uri="{FF2B5EF4-FFF2-40B4-BE49-F238E27FC236}">
                <a16:creationId xmlns:a16="http://schemas.microsoft.com/office/drawing/2014/main" id="{1B9AF213-BAA7-4889-8F9E-A3C78C16594F}"/>
              </a:ext>
            </a:extLst>
          </p:cNvPr>
          <p:cNvGrpSpPr/>
          <p:nvPr/>
        </p:nvGrpSpPr>
        <p:grpSpPr>
          <a:xfrm>
            <a:off x="1505749" y="4239411"/>
            <a:ext cx="3654360" cy="520920"/>
            <a:chOff x="1505749" y="4239411"/>
            <a:chExt cx="3654360" cy="520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5" name="Input penna 54">
                  <a:extLst>
                    <a:ext uri="{FF2B5EF4-FFF2-40B4-BE49-F238E27FC236}">
                      <a16:creationId xmlns:a16="http://schemas.microsoft.com/office/drawing/2014/main" id="{4AC7410B-CB0A-4022-AB48-3443E05CB3CB}"/>
                    </a:ext>
                  </a:extLst>
                </p14:cNvPr>
                <p14:cNvContentPartPr/>
                <p14:nvPr/>
              </p14:nvContentPartPr>
              <p14:xfrm>
                <a:off x="4825669" y="4285491"/>
                <a:ext cx="132480" cy="73440"/>
              </p14:xfrm>
            </p:contentPart>
          </mc:Choice>
          <mc:Fallback xmlns="">
            <p:pic>
              <p:nvPicPr>
                <p:cNvPr id="55" name="Input penna 54">
                  <a:extLst>
                    <a:ext uri="{FF2B5EF4-FFF2-40B4-BE49-F238E27FC236}">
                      <a16:creationId xmlns:a16="http://schemas.microsoft.com/office/drawing/2014/main" id="{4AC7410B-CB0A-4022-AB48-3443E05CB3C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817029" y="4276491"/>
                  <a:ext cx="15012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6" name="Input penna 55">
                  <a:extLst>
                    <a:ext uri="{FF2B5EF4-FFF2-40B4-BE49-F238E27FC236}">
                      <a16:creationId xmlns:a16="http://schemas.microsoft.com/office/drawing/2014/main" id="{BBA3536E-1EE5-4091-80C4-C879DBE8B5C0}"/>
                    </a:ext>
                  </a:extLst>
                </p14:cNvPr>
                <p14:cNvContentPartPr/>
                <p14:nvPr/>
              </p14:nvContentPartPr>
              <p14:xfrm>
                <a:off x="4740709" y="4259931"/>
                <a:ext cx="202320" cy="95040"/>
              </p14:xfrm>
            </p:contentPart>
          </mc:Choice>
          <mc:Fallback xmlns="">
            <p:pic>
              <p:nvPicPr>
                <p:cNvPr id="56" name="Input penna 55">
                  <a:extLst>
                    <a:ext uri="{FF2B5EF4-FFF2-40B4-BE49-F238E27FC236}">
                      <a16:creationId xmlns:a16="http://schemas.microsoft.com/office/drawing/2014/main" id="{BBA3536E-1EE5-4091-80C4-C879DBE8B5C0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732069" y="4251291"/>
                  <a:ext cx="21996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8" name="Input penna 57">
                  <a:extLst>
                    <a:ext uri="{FF2B5EF4-FFF2-40B4-BE49-F238E27FC236}">
                      <a16:creationId xmlns:a16="http://schemas.microsoft.com/office/drawing/2014/main" id="{F586C8BB-5728-4C80-8EDC-2C7318149240}"/>
                    </a:ext>
                  </a:extLst>
                </p14:cNvPr>
                <p14:cNvContentPartPr/>
                <p14:nvPr/>
              </p14:nvContentPartPr>
              <p14:xfrm>
                <a:off x="4759789" y="4239411"/>
                <a:ext cx="83160" cy="74520"/>
              </p14:xfrm>
            </p:contentPart>
          </mc:Choice>
          <mc:Fallback xmlns="">
            <p:pic>
              <p:nvPicPr>
                <p:cNvPr id="58" name="Input penna 57">
                  <a:extLst>
                    <a:ext uri="{FF2B5EF4-FFF2-40B4-BE49-F238E27FC236}">
                      <a16:creationId xmlns:a16="http://schemas.microsoft.com/office/drawing/2014/main" id="{F586C8BB-5728-4C80-8EDC-2C7318149240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751149" y="4230771"/>
                  <a:ext cx="10080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0" name="Input penna 59">
                  <a:extLst>
                    <a:ext uri="{FF2B5EF4-FFF2-40B4-BE49-F238E27FC236}">
                      <a16:creationId xmlns:a16="http://schemas.microsoft.com/office/drawing/2014/main" id="{50FC00C1-1FAC-4FF4-9CBF-436E8BB32739}"/>
                    </a:ext>
                  </a:extLst>
                </p14:cNvPr>
                <p14:cNvContentPartPr/>
                <p14:nvPr/>
              </p14:nvContentPartPr>
              <p14:xfrm>
                <a:off x="1519429" y="4428411"/>
                <a:ext cx="45000" cy="231480"/>
              </p14:xfrm>
            </p:contentPart>
          </mc:Choice>
          <mc:Fallback xmlns="">
            <p:pic>
              <p:nvPicPr>
                <p:cNvPr id="60" name="Input penna 59">
                  <a:extLst>
                    <a:ext uri="{FF2B5EF4-FFF2-40B4-BE49-F238E27FC236}">
                      <a16:creationId xmlns:a16="http://schemas.microsoft.com/office/drawing/2014/main" id="{50FC00C1-1FAC-4FF4-9CBF-436E8BB32739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510429" y="4419411"/>
                  <a:ext cx="6264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1" name="Input penna 60">
                  <a:extLst>
                    <a:ext uri="{FF2B5EF4-FFF2-40B4-BE49-F238E27FC236}">
                      <a16:creationId xmlns:a16="http://schemas.microsoft.com/office/drawing/2014/main" id="{BB6076D3-AF09-4087-A0AE-75C610CA6780}"/>
                    </a:ext>
                  </a:extLst>
                </p14:cNvPr>
                <p14:cNvContentPartPr/>
                <p14:nvPr/>
              </p14:nvContentPartPr>
              <p14:xfrm>
                <a:off x="1505749" y="4441731"/>
                <a:ext cx="145080" cy="19800"/>
              </p14:xfrm>
            </p:contentPart>
          </mc:Choice>
          <mc:Fallback xmlns="">
            <p:pic>
              <p:nvPicPr>
                <p:cNvPr id="61" name="Input penna 60">
                  <a:extLst>
                    <a:ext uri="{FF2B5EF4-FFF2-40B4-BE49-F238E27FC236}">
                      <a16:creationId xmlns:a16="http://schemas.microsoft.com/office/drawing/2014/main" id="{BB6076D3-AF09-4087-A0AE-75C610CA678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496749" y="4432731"/>
                  <a:ext cx="16272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2" name="Input penna 61">
                  <a:extLst>
                    <a:ext uri="{FF2B5EF4-FFF2-40B4-BE49-F238E27FC236}">
                      <a16:creationId xmlns:a16="http://schemas.microsoft.com/office/drawing/2014/main" id="{230248AE-47D9-4AF4-A0D9-00289CBF29DA}"/>
                    </a:ext>
                  </a:extLst>
                </p14:cNvPr>
                <p14:cNvContentPartPr/>
                <p14:nvPr/>
              </p14:nvContentPartPr>
              <p14:xfrm>
                <a:off x="1510789" y="4550091"/>
                <a:ext cx="166680" cy="29880"/>
              </p14:xfrm>
            </p:contentPart>
          </mc:Choice>
          <mc:Fallback xmlns="">
            <p:pic>
              <p:nvPicPr>
                <p:cNvPr id="62" name="Input penna 61">
                  <a:extLst>
                    <a:ext uri="{FF2B5EF4-FFF2-40B4-BE49-F238E27FC236}">
                      <a16:creationId xmlns:a16="http://schemas.microsoft.com/office/drawing/2014/main" id="{230248AE-47D9-4AF4-A0D9-00289CBF29DA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501789" y="4541451"/>
                  <a:ext cx="18432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3" name="Input penna 62">
                  <a:extLst>
                    <a:ext uri="{FF2B5EF4-FFF2-40B4-BE49-F238E27FC236}">
                      <a16:creationId xmlns:a16="http://schemas.microsoft.com/office/drawing/2014/main" id="{E789BF1F-2A01-4A9A-B512-77B90C11D5D6}"/>
                    </a:ext>
                  </a:extLst>
                </p14:cNvPr>
                <p14:cNvContentPartPr/>
                <p14:nvPr/>
              </p14:nvContentPartPr>
              <p14:xfrm>
                <a:off x="1740469" y="4507971"/>
                <a:ext cx="339480" cy="136440"/>
              </p14:xfrm>
            </p:contentPart>
          </mc:Choice>
          <mc:Fallback xmlns="">
            <p:pic>
              <p:nvPicPr>
                <p:cNvPr id="63" name="Input penna 62">
                  <a:extLst>
                    <a:ext uri="{FF2B5EF4-FFF2-40B4-BE49-F238E27FC236}">
                      <a16:creationId xmlns:a16="http://schemas.microsoft.com/office/drawing/2014/main" id="{E789BF1F-2A01-4A9A-B512-77B90C11D5D6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731469" y="4498971"/>
                  <a:ext cx="35712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4" name="Input penna 63">
                  <a:extLst>
                    <a:ext uri="{FF2B5EF4-FFF2-40B4-BE49-F238E27FC236}">
                      <a16:creationId xmlns:a16="http://schemas.microsoft.com/office/drawing/2014/main" id="{DF55C01D-B8FF-4291-B010-6F5A4517CE9E}"/>
                    </a:ext>
                  </a:extLst>
                </p14:cNvPr>
                <p14:cNvContentPartPr/>
                <p14:nvPr/>
              </p14:nvContentPartPr>
              <p14:xfrm>
                <a:off x="2135389" y="4518051"/>
                <a:ext cx="217080" cy="154080"/>
              </p14:xfrm>
            </p:contentPart>
          </mc:Choice>
          <mc:Fallback xmlns="">
            <p:pic>
              <p:nvPicPr>
                <p:cNvPr id="64" name="Input penna 63">
                  <a:extLst>
                    <a:ext uri="{FF2B5EF4-FFF2-40B4-BE49-F238E27FC236}">
                      <a16:creationId xmlns:a16="http://schemas.microsoft.com/office/drawing/2014/main" id="{DF55C01D-B8FF-4291-B010-6F5A4517CE9E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126749" y="4509051"/>
                  <a:ext cx="234720" cy="17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5" name="Input penna 64">
                  <a:extLst>
                    <a:ext uri="{FF2B5EF4-FFF2-40B4-BE49-F238E27FC236}">
                      <a16:creationId xmlns:a16="http://schemas.microsoft.com/office/drawing/2014/main" id="{F62F1B90-1DBD-4C1A-9EC3-4866DC1DE043}"/>
                    </a:ext>
                  </a:extLst>
                </p14:cNvPr>
                <p14:cNvContentPartPr/>
                <p14:nvPr/>
              </p14:nvContentPartPr>
              <p14:xfrm>
                <a:off x="2366149" y="4442811"/>
                <a:ext cx="7920" cy="3960"/>
              </p14:xfrm>
            </p:contentPart>
          </mc:Choice>
          <mc:Fallback xmlns="">
            <p:pic>
              <p:nvPicPr>
                <p:cNvPr id="65" name="Input penna 64">
                  <a:extLst>
                    <a:ext uri="{FF2B5EF4-FFF2-40B4-BE49-F238E27FC236}">
                      <a16:creationId xmlns:a16="http://schemas.microsoft.com/office/drawing/2014/main" id="{F62F1B90-1DBD-4C1A-9EC3-4866DC1DE043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357149" y="4434171"/>
                  <a:ext cx="2556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8" name="Input penna 67">
                  <a:extLst>
                    <a:ext uri="{FF2B5EF4-FFF2-40B4-BE49-F238E27FC236}">
                      <a16:creationId xmlns:a16="http://schemas.microsoft.com/office/drawing/2014/main" id="{E51A6557-03E9-4C3B-BE2A-CCED6091480F}"/>
                    </a:ext>
                  </a:extLst>
                </p14:cNvPr>
                <p14:cNvContentPartPr/>
                <p14:nvPr/>
              </p14:nvContentPartPr>
              <p14:xfrm>
                <a:off x="2410429" y="4513371"/>
                <a:ext cx="435600" cy="159120"/>
              </p14:xfrm>
            </p:contentPart>
          </mc:Choice>
          <mc:Fallback xmlns="">
            <p:pic>
              <p:nvPicPr>
                <p:cNvPr id="68" name="Input penna 67">
                  <a:extLst>
                    <a:ext uri="{FF2B5EF4-FFF2-40B4-BE49-F238E27FC236}">
                      <a16:creationId xmlns:a16="http://schemas.microsoft.com/office/drawing/2014/main" id="{E51A6557-03E9-4C3B-BE2A-CCED6091480F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401789" y="4504731"/>
                  <a:ext cx="45324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9" name="Input penna 68">
                  <a:extLst>
                    <a:ext uri="{FF2B5EF4-FFF2-40B4-BE49-F238E27FC236}">
                      <a16:creationId xmlns:a16="http://schemas.microsoft.com/office/drawing/2014/main" id="{8AC102F1-F0C3-4CBC-8590-30EF70E8F023}"/>
                    </a:ext>
                  </a:extLst>
                </p14:cNvPr>
                <p14:cNvContentPartPr/>
                <p14:nvPr/>
              </p14:nvContentPartPr>
              <p14:xfrm>
                <a:off x="3048709" y="4427331"/>
                <a:ext cx="271080" cy="239400"/>
              </p14:xfrm>
            </p:contentPart>
          </mc:Choice>
          <mc:Fallback xmlns="">
            <p:pic>
              <p:nvPicPr>
                <p:cNvPr id="69" name="Input penna 68">
                  <a:extLst>
                    <a:ext uri="{FF2B5EF4-FFF2-40B4-BE49-F238E27FC236}">
                      <a16:creationId xmlns:a16="http://schemas.microsoft.com/office/drawing/2014/main" id="{8AC102F1-F0C3-4CBC-8590-30EF70E8F023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3039709" y="4418331"/>
                  <a:ext cx="288720" cy="25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0" name="Input penna 69">
                  <a:extLst>
                    <a:ext uri="{FF2B5EF4-FFF2-40B4-BE49-F238E27FC236}">
                      <a16:creationId xmlns:a16="http://schemas.microsoft.com/office/drawing/2014/main" id="{4E4E3886-2C7B-45AB-8281-9ACFD0B8AD68}"/>
                    </a:ext>
                  </a:extLst>
                </p14:cNvPr>
                <p14:cNvContentPartPr/>
                <p14:nvPr/>
              </p14:nvContentPartPr>
              <p14:xfrm>
                <a:off x="3264709" y="4470171"/>
                <a:ext cx="7920" cy="6120"/>
              </p14:xfrm>
            </p:contentPart>
          </mc:Choice>
          <mc:Fallback xmlns="">
            <p:pic>
              <p:nvPicPr>
                <p:cNvPr id="70" name="Input penna 69">
                  <a:extLst>
                    <a:ext uri="{FF2B5EF4-FFF2-40B4-BE49-F238E27FC236}">
                      <a16:creationId xmlns:a16="http://schemas.microsoft.com/office/drawing/2014/main" id="{4E4E3886-2C7B-45AB-8281-9ACFD0B8AD68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3255709" y="4461531"/>
                  <a:ext cx="2556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2" name="Input penna 71">
                  <a:extLst>
                    <a:ext uri="{FF2B5EF4-FFF2-40B4-BE49-F238E27FC236}">
                      <a16:creationId xmlns:a16="http://schemas.microsoft.com/office/drawing/2014/main" id="{F3C3C7EF-DDA7-4B9D-AB3A-10F5E0DB1D0D}"/>
                    </a:ext>
                  </a:extLst>
                </p14:cNvPr>
                <p14:cNvContentPartPr/>
                <p14:nvPr/>
              </p14:nvContentPartPr>
              <p14:xfrm>
                <a:off x="3467389" y="4525971"/>
                <a:ext cx="385560" cy="234360"/>
              </p14:xfrm>
            </p:contentPart>
          </mc:Choice>
          <mc:Fallback xmlns="">
            <p:pic>
              <p:nvPicPr>
                <p:cNvPr id="72" name="Input penna 71">
                  <a:extLst>
                    <a:ext uri="{FF2B5EF4-FFF2-40B4-BE49-F238E27FC236}">
                      <a16:creationId xmlns:a16="http://schemas.microsoft.com/office/drawing/2014/main" id="{F3C3C7EF-DDA7-4B9D-AB3A-10F5E0DB1D0D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458389" y="4517331"/>
                  <a:ext cx="40320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DB7984D6-AA07-4F7C-B07C-1753709291AE}"/>
                    </a:ext>
                  </a:extLst>
                </p14:cNvPr>
                <p14:cNvContentPartPr/>
                <p14:nvPr/>
              </p14:nvContentPartPr>
              <p14:xfrm>
                <a:off x="3906949" y="4484931"/>
                <a:ext cx="320040" cy="21672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DB7984D6-AA07-4F7C-B07C-1753709291AE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897949" y="4476291"/>
                  <a:ext cx="337680" cy="23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5" name="Input penna 74">
                  <a:extLst>
                    <a:ext uri="{FF2B5EF4-FFF2-40B4-BE49-F238E27FC236}">
                      <a16:creationId xmlns:a16="http://schemas.microsoft.com/office/drawing/2014/main" id="{43E250DD-36A7-4706-894F-549302DF2F94}"/>
                    </a:ext>
                  </a:extLst>
                </p14:cNvPr>
                <p14:cNvContentPartPr/>
                <p14:nvPr/>
              </p14:nvContentPartPr>
              <p14:xfrm>
                <a:off x="4291429" y="4574211"/>
                <a:ext cx="298440" cy="140400"/>
              </p14:xfrm>
            </p:contentPart>
          </mc:Choice>
          <mc:Fallback xmlns="">
            <p:pic>
              <p:nvPicPr>
                <p:cNvPr id="75" name="Input penna 74">
                  <a:extLst>
                    <a:ext uri="{FF2B5EF4-FFF2-40B4-BE49-F238E27FC236}">
                      <a16:creationId xmlns:a16="http://schemas.microsoft.com/office/drawing/2014/main" id="{43E250DD-36A7-4706-894F-549302DF2F9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4282789" y="4565211"/>
                  <a:ext cx="316080" cy="15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6" name="Input penna 75">
                  <a:extLst>
                    <a:ext uri="{FF2B5EF4-FFF2-40B4-BE49-F238E27FC236}">
                      <a16:creationId xmlns:a16="http://schemas.microsoft.com/office/drawing/2014/main" id="{A12B0EFE-46A6-4BD3-AD90-9D0AE52534F3}"/>
                    </a:ext>
                  </a:extLst>
                </p14:cNvPr>
                <p14:cNvContentPartPr/>
                <p14:nvPr/>
              </p14:nvContentPartPr>
              <p14:xfrm>
                <a:off x="4539109" y="4486371"/>
                <a:ext cx="10440" cy="11880"/>
              </p14:xfrm>
            </p:contentPart>
          </mc:Choice>
          <mc:Fallback xmlns="">
            <p:pic>
              <p:nvPicPr>
                <p:cNvPr id="76" name="Input penna 75">
                  <a:extLst>
                    <a:ext uri="{FF2B5EF4-FFF2-40B4-BE49-F238E27FC236}">
                      <a16:creationId xmlns:a16="http://schemas.microsoft.com/office/drawing/2014/main" id="{A12B0EFE-46A6-4BD3-AD90-9D0AE52534F3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4530109" y="4477371"/>
                  <a:ext cx="2808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7" name="Input penna 76">
                  <a:extLst>
                    <a:ext uri="{FF2B5EF4-FFF2-40B4-BE49-F238E27FC236}">
                      <a16:creationId xmlns:a16="http://schemas.microsoft.com/office/drawing/2014/main" id="{3FB93280-DD5C-4326-8378-E661EDC9C696}"/>
                    </a:ext>
                  </a:extLst>
                </p14:cNvPr>
                <p14:cNvContentPartPr/>
                <p14:nvPr/>
              </p14:nvContentPartPr>
              <p14:xfrm>
                <a:off x="4659709" y="4570971"/>
                <a:ext cx="500400" cy="170280"/>
              </p14:xfrm>
            </p:contentPart>
          </mc:Choice>
          <mc:Fallback xmlns="">
            <p:pic>
              <p:nvPicPr>
                <p:cNvPr id="77" name="Input penna 76">
                  <a:extLst>
                    <a:ext uri="{FF2B5EF4-FFF2-40B4-BE49-F238E27FC236}">
                      <a16:creationId xmlns:a16="http://schemas.microsoft.com/office/drawing/2014/main" id="{3FB93280-DD5C-4326-8378-E661EDC9C696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4650709" y="4562331"/>
                  <a:ext cx="518040" cy="187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6" name="Gruppo 85">
            <a:extLst>
              <a:ext uri="{FF2B5EF4-FFF2-40B4-BE49-F238E27FC236}">
                <a16:creationId xmlns:a16="http://schemas.microsoft.com/office/drawing/2014/main" id="{B4ECB278-4B17-4A51-8F0A-AFD094FB1E93}"/>
              </a:ext>
            </a:extLst>
          </p:cNvPr>
          <p:cNvGrpSpPr/>
          <p:nvPr/>
        </p:nvGrpSpPr>
        <p:grpSpPr>
          <a:xfrm>
            <a:off x="5902069" y="4258131"/>
            <a:ext cx="2534040" cy="2156760"/>
            <a:chOff x="5902069" y="4258131"/>
            <a:chExt cx="2534040" cy="215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9" name="Input penna 78">
                  <a:extLst>
                    <a:ext uri="{FF2B5EF4-FFF2-40B4-BE49-F238E27FC236}">
                      <a16:creationId xmlns:a16="http://schemas.microsoft.com/office/drawing/2014/main" id="{897DA848-34E2-42D6-8140-39BA72FA2F1C}"/>
                    </a:ext>
                  </a:extLst>
                </p14:cNvPr>
                <p14:cNvContentPartPr/>
                <p14:nvPr/>
              </p14:nvContentPartPr>
              <p14:xfrm>
                <a:off x="6171349" y="4360731"/>
                <a:ext cx="145800" cy="2054160"/>
              </p14:xfrm>
            </p:contentPart>
          </mc:Choice>
          <mc:Fallback xmlns="">
            <p:pic>
              <p:nvPicPr>
                <p:cNvPr id="79" name="Input penna 78">
                  <a:extLst>
                    <a:ext uri="{FF2B5EF4-FFF2-40B4-BE49-F238E27FC236}">
                      <a16:creationId xmlns:a16="http://schemas.microsoft.com/office/drawing/2014/main" id="{897DA848-34E2-42D6-8140-39BA72FA2F1C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6162709" y="4351731"/>
                  <a:ext cx="163440" cy="20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0" name="Input penna 79">
                  <a:extLst>
                    <a:ext uri="{FF2B5EF4-FFF2-40B4-BE49-F238E27FC236}">
                      <a16:creationId xmlns:a16="http://schemas.microsoft.com/office/drawing/2014/main" id="{6B0C89DE-E542-45D0-AE1F-5361BAC88061}"/>
                    </a:ext>
                  </a:extLst>
                </p14:cNvPr>
                <p14:cNvContentPartPr/>
                <p14:nvPr/>
              </p14:nvContentPartPr>
              <p14:xfrm>
                <a:off x="6309229" y="6304731"/>
                <a:ext cx="2126880" cy="83880"/>
              </p14:xfrm>
            </p:contentPart>
          </mc:Choice>
          <mc:Fallback xmlns="">
            <p:pic>
              <p:nvPicPr>
                <p:cNvPr id="80" name="Input penna 79">
                  <a:extLst>
                    <a:ext uri="{FF2B5EF4-FFF2-40B4-BE49-F238E27FC236}">
                      <a16:creationId xmlns:a16="http://schemas.microsoft.com/office/drawing/2014/main" id="{6B0C89DE-E542-45D0-AE1F-5361BAC88061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6300589" y="6295731"/>
                  <a:ext cx="2144520" cy="10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D3A75E7B-8D4E-425C-A19B-CE922DB22F11}"/>
                    </a:ext>
                  </a:extLst>
                </p14:cNvPr>
                <p14:cNvContentPartPr/>
                <p14:nvPr/>
              </p14:nvContentPartPr>
              <p14:xfrm>
                <a:off x="6308149" y="4458291"/>
                <a:ext cx="1607040" cy="191268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D3A75E7B-8D4E-425C-A19B-CE922DB22F11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299509" y="4449651"/>
                  <a:ext cx="1624680" cy="19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4" name="Input penna 83">
                  <a:extLst>
                    <a:ext uri="{FF2B5EF4-FFF2-40B4-BE49-F238E27FC236}">
                      <a16:creationId xmlns:a16="http://schemas.microsoft.com/office/drawing/2014/main" id="{3FC842D0-37BC-4342-A729-9595FE913CD6}"/>
                    </a:ext>
                  </a:extLst>
                </p14:cNvPr>
                <p14:cNvContentPartPr/>
                <p14:nvPr/>
              </p14:nvContentPartPr>
              <p14:xfrm>
                <a:off x="5902069" y="4258131"/>
                <a:ext cx="172440" cy="172440"/>
              </p14:xfrm>
            </p:contentPart>
          </mc:Choice>
          <mc:Fallback xmlns="">
            <p:pic>
              <p:nvPicPr>
                <p:cNvPr id="84" name="Input penna 83">
                  <a:extLst>
                    <a:ext uri="{FF2B5EF4-FFF2-40B4-BE49-F238E27FC236}">
                      <a16:creationId xmlns:a16="http://schemas.microsoft.com/office/drawing/2014/main" id="{3FC842D0-37BC-4342-A729-9595FE913CD6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893069" y="4249491"/>
                  <a:ext cx="19008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30B3DD39-16EF-4B87-9DD1-12B548409DB2}"/>
                    </a:ext>
                  </a:extLst>
                </p14:cNvPr>
                <p14:cNvContentPartPr/>
                <p14:nvPr/>
              </p14:nvContentPartPr>
              <p14:xfrm>
                <a:off x="6001069" y="4331931"/>
                <a:ext cx="46080" cy="12132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30B3DD39-16EF-4B87-9DD1-12B548409DB2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992069" y="4323291"/>
                  <a:ext cx="63720" cy="138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87" name="Input penna 86">
                <a:extLst>
                  <a:ext uri="{FF2B5EF4-FFF2-40B4-BE49-F238E27FC236}">
                    <a16:creationId xmlns:a16="http://schemas.microsoft.com/office/drawing/2014/main" id="{4DADA5BC-EEA0-44E8-995B-7C1C2814710A}"/>
                  </a:ext>
                </a:extLst>
              </p14:cNvPr>
              <p14:cNvContentPartPr/>
              <p14:nvPr/>
            </p14:nvContentPartPr>
            <p14:xfrm>
              <a:off x="8421349" y="6404091"/>
              <a:ext cx="113400" cy="167040"/>
            </p14:xfrm>
          </p:contentPart>
        </mc:Choice>
        <mc:Fallback xmlns="">
          <p:pic>
            <p:nvPicPr>
              <p:cNvPr id="87" name="Input penna 86">
                <a:extLst>
                  <a:ext uri="{FF2B5EF4-FFF2-40B4-BE49-F238E27FC236}">
                    <a16:creationId xmlns:a16="http://schemas.microsoft.com/office/drawing/2014/main" id="{4DADA5BC-EEA0-44E8-995B-7C1C2814710A}"/>
                  </a:ext>
                </a:extLst>
              </p:cNvPr>
              <p:cNvPicPr/>
              <p:nvPr/>
            </p:nvPicPr>
            <p:blipFill>
              <a:blip r:embed="rId123"/>
              <a:stretch>
                <a:fillRect/>
              </a:stretch>
            </p:blipFill>
            <p:spPr>
              <a:xfrm>
                <a:off x="8412709" y="6395091"/>
                <a:ext cx="131040" cy="18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89" name="Input penna 88">
                <a:extLst>
                  <a:ext uri="{FF2B5EF4-FFF2-40B4-BE49-F238E27FC236}">
                    <a16:creationId xmlns:a16="http://schemas.microsoft.com/office/drawing/2014/main" id="{BFA98018-F5CF-40F9-AA6A-C60BA1A59BE5}"/>
                  </a:ext>
                </a:extLst>
              </p14:cNvPr>
              <p14:cNvContentPartPr/>
              <p14:nvPr/>
            </p14:nvContentPartPr>
            <p14:xfrm>
              <a:off x="1390189" y="1634091"/>
              <a:ext cx="1386000" cy="60840"/>
            </p14:xfrm>
          </p:contentPart>
        </mc:Choice>
        <mc:Fallback xmlns="">
          <p:pic>
            <p:nvPicPr>
              <p:cNvPr id="89" name="Input penna 88">
                <a:extLst>
                  <a:ext uri="{FF2B5EF4-FFF2-40B4-BE49-F238E27FC236}">
                    <a16:creationId xmlns:a16="http://schemas.microsoft.com/office/drawing/2014/main" id="{BFA98018-F5CF-40F9-AA6A-C60BA1A59BE5}"/>
                  </a:ext>
                </a:extLst>
              </p:cNvPr>
              <p:cNvPicPr/>
              <p:nvPr/>
            </p:nvPicPr>
            <p:blipFill>
              <a:blip r:embed="rId125"/>
              <a:stretch>
                <a:fillRect/>
              </a:stretch>
            </p:blipFill>
            <p:spPr>
              <a:xfrm>
                <a:off x="1318189" y="1490451"/>
                <a:ext cx="1529640" cy="34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90" name="Input penna 89">
                <a:extLst>
                  <a:ext uri="{FF2B5EF4-FFF2-40B4-BE49-F238E27FC236}">
                    <a16:creationId xmlns:a16="http://schemas.microsoft.com/office/drawing/2014/main" id="{3CE33164-818D-4B6B-83E5-BF7105F908D8}"/>
                  </a:ext>
                </a:extLst>
              </p14:cNvPr>
              <p14:cNvContentPartPr/>
              <p14:nvPr/>
            </p14:nvContentPartPr>
            <p14:xfrm>
              <a:off x="2123869" y="904371"/>
              <a:ext cx="890280" cy="14040"/>
            </p14:xfrm>
          </p:contentPart>
        </mc:Choice>
        <mc:Fallback xmlns="">
          <p:pic>
            <p:nvPicPr>
              <p:cNvPr id="90" name="Input penna 89">
                <a:extLst>
                  <a:ext uri="{FF2B5EF4-FFF2-40B4-BE49-F238E27FC236}">
                    <a16:creationId xmlns:a16="http://schemas.microsoft.com/office/drawing/2014/main" id="{3CE33164-818D-4B6B-83E5-BF7105F908D8}"/>
                  </a:ext>
                </a:extLst>
              </p:cNvPr>
              <p:cNvPicPr/>
              <p:nvPr/>
            </p:nvPicPr>
            <p:blipFill>
              <a:blip r:embed="rId127"/>
              <a:stretch>
                <a:fillRect/>
              </a:stretch>
            </p:blipFill>
            <p:spPr>
              <a:xfrm>
                <a:off x="2051869" y="760371"/>
                <a:ext cx="10339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93" name="Input penna 92">
                <a:extLst>
                  <a:ext uri="{FF2B5EF4-FFF2-40B4-BE49-F238E27FC236}">
                    <a16:creationId xmlns:a16="http://schemas.microsoft.com/office/drawing/2014/main" id="{D8562BFE-C550-4C98-B26D-7E9A4F36E347}"/>
                  </a:ext>
                </a:extLst>
              </p14:cNvPr>
              <p14:cNvContentPartPr/>
              <p14:nvPr/>
            </p14:nvContentPartPr>
            <p14:xfrm>
              <a:off x="2086789" y="755331"/>
              <a:ext cx="953640" cy="31680"/>
            </p14:xfrm>
          </p:contentPart>
        </mc:Choice>
        <mc:Fallback xmlns="">
          <p:pic>
            <p:nvPicPr>
              <p:cNvPr id="93" name="Input penna 92">
                <a:extLst>
                  <a:ext uri="{FF2B5EF4-FFF2-40B4-BE49-F238E27FC236}">
                    <a16:creationId xmlns:a16="http://schemas.microsoft.com/office/drawing/2014/main" id="{D8562BFE-C550-4C98-B26D-7E9A4F36E347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2015149" y="611331"/>
                <a:ext cx="1097280" cy="31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96" name="Gruppo 95">
            <a:extLst>
              <a:ext uri="{FF2B5EF4-FFF2-40B4-BE49-F238E27FC236}">
                <a16:creationId xmlns:a16="http://schemas.microsoft.com/office/drawing/2014/main" id="{5E7B9FBC-47E1-4CC8-8E79-32D5AA7EBACE}"/>
              </a:ext>
            </a:extLst>
          </p:cNvPr>
          <p:cNvGrpSpPr/>
          <p:nvPr/>
        </p:nvGrpSpPr>
        <p:grpSpPr>
          <a:xfrm>
            <a:off x="688189" y="2135571"/>
            <a:ext cx="366480" cy="383400"/>
            <a:chOff x="688189" y="2135571"/>
            <a:chExt cx="366480" cy="383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4" name="Input penna 93">
                  <a:extLst>
                    <a:ext uri="{FF2B5EF4-FFF2-40B4-BE49-F238E27FC236}">
                      <a16:creationId xmlns:a16="http://schemas.microsoft.com/office/drawing/2014/main" id="{C53FCBAB-3D22-4035-925D-E5DAD0AB1D1C}"/>
                    </a:ext>
                  </a:extLst>
                </p14:cNvPr>
                <p14:cNvContentPartPr/>
                <p14:nvPr/>
              </p14:nvContentPartPr>
              <p14:xfrm>
                <a:off x="688189" y="2135571"/>
                <a:ext cx="366480" cy="383400"/>
              </p14:xfrm>
            </p:contentPart>
          </mc:Choice>
          <mc:Fallback xmlns="">
            <p:pic>
              <p:nvPicPr>
                <p:cNvPr id="94" name="Input penna 93">
                  <a:extLst>
                    <a:ext uri="{FF2B5EF4-FFF2-40B4-BE49-F238E27FC236}">
                      <a16:creationId xmlns:a16="http://schemas.microsoft.com/office/drawing/2014/main" id="{C53FCBAB-3D22-4035-925D-E5DAD0AB1D1C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79189" y="2126571"/>
                  <a:ext cx="384120" cy="40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5" name="Input penna 94">
                  <a:extLst>
                    <a:ext uri="{FF2B5EF4-FFF2-40B4-BE49-F238E27FC236}">
                      <a16:creationId xmlns:a16="http://schemas.microsoft.com/office/drawing/2014/main" id="{A79594FF-929C-4440-B6A0-162D23206C86}"/>
                    </a:ext>
                  </a:extLst>
                </p14:cNvPr>
                <p14:cNvContentPartPr/>
                <p14:nvPr/>
              </p14:nvContentPartPr>
              <p14:xfrm>
                <a:off x="796189" y="2240691"/>
                <a:ext cx="113400" cy="187560"/>
              </p14:xfrm>
            </p:contentPart>
          </mc:Choice>
          <mc:Fallback xmlns="">
            <p:pic>
              <p:nvPicPr>
                <p:cNvPr id="95" name="Input penna 94">
                  <a:extLst>
                    <a:ext uri="{FF2B5EF4-FFF2-40B4-BE49-F238E27FC236}">
                      <a16:creationId xmlns:a16="http://schemas.microsoft.com/office/drawing/2014/main" id="{A79594FF-929C-4440-B6A0-162D23206C86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787189" y="2231691"/>
                  <a:ext cx="131040" cy="205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uppo 98">
            <a:extLst>
              <a:ext uri="{FF2B5EF4-FFF2-40B4-BE49-F238E27FC236}">
                <a16:creationId xmlns:a16="http://schemas.microsoft.com/office/drawing/2014/main" id="{EEF060A2-222B-44E0-A3F2-30007FE2A1A4}"/>
              </a:ext>
            </a:extLst>
          </p:cNvPr>
          <p:cNvGrpSpPr/>
          <p:nvPr/>
        </p:nvGrpSpPr>
        <p:grpSpPr>
          <a:xfrm>
            <a:off x="911749" y="4263171"/>
            <a:ext cx="403920" cy="433800"/>
            <a:chOff x="911749" y="4263171"/>
            <a:chExt cx="403920" cy="43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693BC0C2-5B19-4B50-85B2-A3C92FFBFBA2}"/>
                    </a:ext>
                  </a:extLst>
                </p14:cNvPr>
                <p14:cNvContentPartPr/>
                <p14:nvPr/>
              </p14:nvContentPartPr>
              <p14:xfrm>
                <a:off x="911749" y="4263171"/>
                <a:ext cx="403920" cy="43380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693BC0C2-5B19-4B50-85B2-A3C92FFBFBA2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903109" y="4254531"/>
                  <a:ext cx="421560" cy="45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0844A166-AB9E-4EB8-8BFC-F71BDF3ED593}"/>
                    </a:ext>
                  </a:extLst>
                </p14:cNvPr>
                <p14:cNvContentPartPr/>
                <p14:nvPr/>
              </p14:nvContentPartPr>
              <p14:xfrm>
                <a:off x="1047469" y="4384491"/>
                <a:ext cx="159120" cy="196920"/>
              </p14:xfrm>
            </p:contentPart>
          </mc:Choice>
          <mc:Fallback xmlns=""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0844A166-AB9E-4EB8-8BFC-F71BDF3ED593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038469" y="4375491"/>
                  <a:ext cx="176760" cy="214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33418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18487" cy="504825"/>
          </a:xfrm>
          <a:noFill/>
          <a:ln/>
        </p:spPr>
        <p:txBody>
          <a:bodyPr lIns="92075" tIns="46038" rIns="92075" bIns="46038"/>
          <a:lstStyle/>
          <a:p>
            <a:r>
              <a:rPr lang="en-US" sz="4000" dirty="0"/>
              <a:t>Inclinazione di una </a:t>
            </a:r>
            <a:r>
              <a:rPr lang="en-US" sz="4000" dirty="0" err="1"/>
              <a:t>retta</a:t>
            </a:r>
            <a:endParaRPr lang="en-US" sz="40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600200" y="1828800"/>
            <a:ext cx="0" cy="434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1600200" y="6172200"/>
            <a:ext cx="563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339975" y="2781300"/>
            <a:ext cx="3024188" cy="266382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00200" y="3429000"/>
            <a:ext cx="1600200" cy="152400"/>
            <a:chOff x="1008" y="2160"/>
            <a:chExt cx="1008" cy="96"/>
          </a:xfrm>
        </p:grpSpPr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1920" y="2160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 flipH="1">
              <a:off x="1008" y="2208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600200" y="4648200"/>
            <a:ext cx="3048000" cy="152400"/>
            <a:chOff x="1008" y="2928"/>
            <a:chExt cx="1920" cy="96"/>
          </a:xfrm>
        </p:grpSpPr>
        <p:sp>
          <p:nvSpPr>
            <p:cNvPr id="9234" name="Oval 18"/>
            <p:cNvSpPr>
              <a:spLocks noChangeArrowheads="1"/>
            </p:cNvSpPr>
            <p:nvPr/>
          </p:nvSpPr>
          <p:spPr bwMode="auto">
            <a:xfrm>
              <a:off x="2832" y="2928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 flipH="1">
              <a:off x="1008" y="2976"/>
              <a:ext cx="18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3124200" y="3505200"/>
            <a:ext cx="0" cy="2667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762000" y="25908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5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755650" y="3284538"/>
            <a:ext cx="4810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4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684213" y="3860800"/>
            <a:ext cx="55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3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762000" y="44958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762000" y="5181600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</a:t>
            </a: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2209800" y="6172200"/>
            <a:ext cx="457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5</a:t>
            </a: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2916238" y="6172200"/>
            <a:ext cx="51276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10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3657600" y="6172200"/>
            <a:ext cx="5540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15</a:t>
            </a:r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4419600" y="6172200"/>
            <a:ext cx="584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20</a:t>
            </a: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5105400" y="61722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25</a:t>
            </a:r>
          </a:p>
        </p:txBody>
      </p:sp>
      <p:sp>
        <p:nvSpPr>
          <p:cNvPr id="9254" name="Text Box 38"/>
          <p:cNvSpPr txBox="1">
            <a:spLocks noChangeArrowheads="1"/>
          </p:cNvSpPr>
          <p:nvPr/>
        </p:nvSpPr>
        <p:spPr bwMode="auto">
          <a:xfrm>
            <a:off x="6019800" y="61722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30</a:t>
            </a: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81000" y="1143000"/>
            <a:ext cx="15240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Tahoma" pitchFamily="34" charset="0"/>
              </a:rPr>
              <a:t>Prezzo</a:t>
            </a:r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7315200" y="5942013"/>
            <a:ext cx="15240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Tahoma" pitchFamily="34" charset="0"/>
              </a:rPr>
              <a:t>Quantità</a:t>
            </a:r>
          </a:p>
        </p:txBody>
      </p:sp>
      <p:sp>
        <p:nvSpPr>
          <p:cNvPr id="9257" name="Text Box 41"/>
          <p:cNvSpPr txBox="1">
            <a:spLocks noChangeArrowheads="1"/>
          </p:cNvSpPr>
          <p:nvPr/>
        </p:nvSpPr>
        <p:spPr bwMode="auto">
          <a:xfrm>
            <a:off x="1371600" y="6172200"/>
            <a:ext cx="457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0</a:t>
            </a:r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755650" y="1989138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6</a:t>
            </a:r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4716463" y="4437063"/>
            <a:ext cx="1079500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A (20, 2)</a:t>
            </a:r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3203575" y="3068638"/>
            <a:ext cx="107950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B (10, 4</a:t>
            </a:r>
            <a:r>
              <a:rPr lang="en-US" dirty="0"/>
              <a:t>)</a:t>
            </a:r>
          </a:p>
        </p:txBody>
      </p:sp>
      <p:sp>
        <p:nvSpPr>
          <p:cNvPr id="9284" name="Text Box 68"/>
          <p:cNvSpPr txBox="1">
            <a:spLocks noChangeArrowheads="1"/>
          </p:cNvSpPr>
          <p:nvPr/>
        </p:nvSpPr>
        <p:spPr bwMode="auto">
          <a:xfrm>
            <a:off x="2771775" y="588914"/>
            <a:ext cx="6194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Inclinazione: come una variabile reagisce ai cambiamenti di un’altra variabile</a:t>
            </a:r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2843213" y="981075"/>
            <a:ext cx="63007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/>
              <a:t>Calcoliamo l’inclinazione di questa curva di domanda </a:t>
            </a:r>
          </a:p>
          <a:p>
            <a:r>
              <a:rPr lang="en-US" sz="1400" dirty="0"/>
              <a:t>dal punto A al punto B</a:t>
            </a:r>
          </a:p>
          <a:p>
            <a:endParaRPr lang="en-US" sz="1400" dirty="0"/>
          </a:p>
          <a:p>
            <a:r>
              <a:rPr lang="en-US" sz="1800" dirty="0"/>
              <a:t>Inclinazione = variazione verticale / variazione orizzontale</a:t>
            </a:r>
          </a:p>
          <a:p>
            <a:r>
              <a:rPr lang="en-US" sz="1800" dirty="0"/>
              <a:t>	     =  </a:t>
            </a:r>
            <a:r>
              <a:rPr lang="en-US" sz="1800" dirty="0">
                <a:latin typeface="Symbol" pitchFamily="18" charset="2"/>
              </a:rPr>
              <a:t>D </a:t>
            </a:r>
            <a:r>
              <a:rPr lang="en-US" sz="1800" i="1" dirty="0"/>
              <a:t>y</a:t>
            </a:r>
            <a:r>
              <a:rPr lang="en-US" sz="1800" dirty="0"/>
              <a:t> / </a:t>
            </a:r>
            <a:r>
              <a:rPr lang="en-US" sz="1800" dirty="0">
                <a:latin typeface="Symbol" pitchFamily="18" charset="2"/>
              </a:rPr>
              <a:t>D</a:t>
            </a:r>
            <a:r>
              <a:rPr lang="en-US" sz="1800" dirty="0"/>
              <a:t> </a:t>
            </a:r>
            <a:r>
              <a:rPr lang="en-US" sz="1800" i="1" dirty="0"/>
              <a:t>x</a:t>
            </a:r>
            <a:r>
              <a:rPr lang="en-US" sz="1800" dirty="0"/>
              <a:t>	=  2- 4 / 20-10 =  -2 / 10  = -0.2</a:t>
            </a:r>
          </a:p>
          <a:p>
            <a:endParaRPr lang="en-US" dirty="0"/>
          </a:p>
          <a:p>
            <a:r>
              <a:rPr lang="en-US" sz="1400" dirty="0"/>
              <a:t>Ovviamente il valore è negativo in quanto la curva di domanda è inclinata </a:t>
            </a:r>
          </a:p>
          <a:p>
            <a:r>
              <a:rPr lang="en-US" sz="1400" dirty="0"/>
              <a:t>negativamente (all’aumentare del prezzo dimunuisce la quantità domandata)	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314BD13B-46A9-435A-97EE-3971667D5A28}"/>
                  </a:ext>
                </a:extLst>
              </p14:cNvPr>
              <p14:cNvContentPartPr/>
              <p14:nvPr/>
            </p14:nvContentPartPr>
            <p14:xfrm>
              <a:off x="2880229" y="1761891"/>
              <a:ext cx="1248120" cy="4392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314BD13B-46A9-435A-97EE-3971667D5A2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6229" y="1654251"/>
                <a:ext cx="1355760" cy="25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id="{E04DDFA9-C3C3-45B9-96E1-DC367801D0A7}"/>
                  </a:ext>
                </a:extLst>
              </p14:cNvPr>
              <p14:cNvContentPartPr/>
              <p14:nvPr/>
            </p14:nvContentPartPr>
            <p14:xfrm>
              <a:off x="4447669" y="2096691"/>
              <a:ext cx="802080" cy="6552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E04DDFA9-C3C3-45B9-96E1-DC367801D0A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93669" y="1989051"/>
                <a:ext cx="909720" cy="28116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uppo 8">
            <a:extLst>
              <a:ext uri="{FF2B5EF4-FFF2-40B4-BE49-F238E27FC236}">
                <a16:creationId xmlns:a16="http://schemas.microsoft.com/office/drawing/2014/main" id="{D35AF840-DD43-4143-99BF-1469E07E9E3E}"/>
              </a:ext>
            </a:extLst>
          </p:cNvPr>
          <p:cNvGrpSpPr/>
          <p:nvPr/>
        </p:nvGrpSpPr>
        <p:grpSpPr>
          <a:xfrm>
            <a:off x="8321629" y="2155011"/>
            <a:ext cx="139320" cy="286200"/>
            <a:chOff x="8321629" y="2155011"/>
            <a:chExt cx="139320" cy="28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3CC712C8-349C-40A4-B392-F9EC91B0CA5D}"/>
                    </a:ext>
                  </a:extLst>
                </p14:cNvPr>
                <p14:cNvContentPartPr/>
                <p14:nvPr/>
              </p14:nvContentPartPr>
              <p14:xfrm>
                <a:off x="8321629" y="2203971"/>
                <a:ext cx="86760" cy="23724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3CC712C8-349C-40A4-B392-F9EC91B0CA5D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12989" y="2195331"/>
                  <a:ext cx="10440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293FF291-779E-4814-930E-E7F5D9169DB4}"/>
                    </a:ext>
                  </a:extLst>
                </p14:cNvPr>
                <p14:cNvContentPartPr/>
                <p14:nvPr/>
              </p14:nvContentPartPr>
              <p14:xfrm>
                <a:off x="8338909" y="2155011"/>
                <a:ext cx="122040" cy="14328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293FF291-779E-4814-930E-E7F5D9169DB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329909" y="2146011"/>
                  <a:ext cx="139680" cy="160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put penna 9">
                <a:extLst>
                  <a:ext uri="{FF2B5EF4-FFF2-40B4-BE49-F238E27FC236}">
                    <a16:creationId xmlns:a16="http://schemas.microsoft.com/office/drawing/2014/main" id="{A98279C2-8484-48F4-AFA9-E8DF839EF5E1}"/>
                  </a:ext>
                </a:extLst>
              </p14:cNvPr>
              <p14:cNvContentPartPr/>
              <p14:nvPr/>
            </p14:nvContentPartPr>
            <p14:xfrm>
              <a:off x="5984509" y="2219091"/>
              <a:ext cx="333000" cy="68760"/>
            </p14:xfrm>
          </p:contentPart>
        </mc:Choice>
        <mc:Fallback xmlns="">
          <p:pic>
            <p:nvPicPr>
              <p:cNvPr id="10" name="Input penna 9">
                <a:extLst>
                  <a:ext uri="{FF2B5EF4-FFF2-40B4-BE49-F238E27FC236}">
                    <a16:creationId xmlns:a16="http://schemas.microsoft.com/office/drawing/2014/main" id="{A98279C2-8484-48F4-AFA9-E8DF839EF5E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975869" y="2210091"/>
                <a:ext cx="350640" cy="8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id="{7EC50E48-F497-4C9F-832D-DD52A3847AE9}"/>
                  </a:ext>
                </a:extLst>
              </p14:cNvPr>
              <p14:cNvContentPartPr/>
              <p14:nvPr/>
            </p14:nvContentPartPr>
            <p14:xfrm>
              <a:off x="6591469" y="2231331"/>
              <a:ext cx="469800" cy="7164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7EC50E48-F497-4C9F-832D-DD52A3847AE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82469" y="2222691"/>
                <a:ext cx="487440" cy="8928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uppo 25">
            <a:extLst>
              <a:ext uri="{FF2B5EF4-FFF2-40B4-BE49-F238E27FC236}">
                <a16:creationId xmlns:a16="http://schemas.microsoft.com/office/drawing/2014/main" id="{5113F0D9-1F45-4A3B-99E7-816A316B9EB7}"/>
              </a:ext>
            </a:extLst>
          </p:cNvPr>
          <p:cNvGrpSpPr/>
          <p:nvPr/>
        </p:nvGrpSpPr>
        <p:grpSpPr>
          <a:xfrm>
            <a:off x="228829" y="4484931"/>
            <a:ext cx="917640" cy="466560"/>
            <a:chOff x="228829" y="4484931"/>
            <a:chExt cx="917640" cy="466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3AF0AA45-4374-4C61-B5B8-E45925E6B8BE}"/>
                    </a:ext>
                  </a:extLst>
                </p14:cNvPr>
                <p14:cNvContentPartPr/>
                <p14:nvPr/>
              </p14:nvContentPartPr>
              <p14:xfrm>
                <a:off x="790789" y="4484931"/>
                <a:ext cx="355680" cy="41040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3AF0AA45-4374-4C61-B5B8-E45925E6B8B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82149" y="4476291"/>
                  <a:ext cx="373320" cy="42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892536E8-323F-413E-BE23-D5B830EFF8A6}"/>
                    </a:ext>
                  </a:extLst>
                </p14:cNvPr>
                <p14:cNvContentPartPr/>
                <p14:nvPr/>
              </p14:nvContentPartPr>
              <p14:xfrm>
                <a:off x="228829" y="4725411"/>
                <a:ext cx="171720" cy="22608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892536E8-323F-413E-BE23-D5B830EFF8A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19829" y="4716411"/>
                  <a:ext cx="189360" cy="24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9D81F0B0-62A4-4E77-AACA-E679FA12528E}"/>
                    </a:ext>
                  </a:extLst>
                </p14:cNvPr>
                <p14:cNvContentPartPr/>
                <p14:nvPr/>
              </p14:nvContentPartPr>
              <p14:xfrm>
                <a:off x="400189" y="4602651"/>
                <a:ext cx="360" cy="144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9D81F0B0-62A4-4E77-AACA-E679FA12528E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91189" y="4594011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3521D695-EFE4-4C27-8B28-4E0781462D96}"/>
                    </a:ext>
                  </a:extLst>
                </p14:cNvPr>
                <p14:cNvContentPartPr/>
                <p14:nvPr/>
              </p14:nvContentPartPr>
              <p14:xfrm>
                <a:off x="450949" y="4705611"/>
                <a:ext cx="151560" cy="12672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3521D695-EFE4-4C27-8B28-4E0781462D9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41949" y="4696611"/>
                  <a:ext cx="16920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AAB54635-28DE-4E7D-9442-9DC3391C9D29}"/>
                    </a:ext>
                  </a:extLst>
                </p14:cNvPr>
                <p14:cNvContentPartPr/>
                <p14:nvPr/>
              </p14:nvContentPartPr>
              <p14:xfrm>
                <a:off x="633109" y="4734051"/>
                <a:ext cx="101160" cy="11844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AAB54635-28DE-4E7D-9442-9DC3391C9D29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24109" y="4725411"/>
                  <a:ext cx="118800" cy="136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17" name="Gruppo 9216">
            <a:extLst>
              <a:ext uri="{FF2B5EF4-FFF2-40B4-BE49-F238E27FC236}">
                <a16:creationId xmlns:a16="http://schemas.microsoft.com/office/drawing/2014/main" id="{B52FBE26-C1EE-4E2B-A35C-1885931E274D}"/>
              </a:ext>
            </a:extLst>
          </p:cNvPr>
          <p:cNvGrpSpPr/>
          <p:nvPr/>
        </p:nvGrpSpPr>
        <p:grpSpPr>
          <a:xfrm>
            <a:off x="216949" y="3292611"/>
            <a:ext cx="895680" cy="426240"/>
            <a:chOff x="216949" y="3292611"/>
            <a:chExt cx="895680" cy="426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6032DFA6-03DC-4670-80CB-197761634AA3}"/>
                    </a:ext>
                  </a:extLst>
                </p14:cNvPr>
                <p14:cNvContentPartPr/>
                <p14:nvPr/>
              </p14:nvContentPartPr>
              <p14:xfrm>
                <a:off x="764509" y="3292611"/>
                <a:ext cx="348120" cy="3445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6032DFA6-03DC-4670-80CB-197761634AA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55509" y="3283611"/>
                  <a:ext cx="365760" cy="36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B6EEB39F-A086-415F-AF64-B16F235E00A6}"/>
                    </a:ext>
                  </a:extLst>
                </p14:cNvPr>
                <p14:cNvContentPartPr/>
                <p14:nvPr/>
              </p14:nvContentPartPr>
              <p14:xfrm>
                <a:off x="216949" y="3383331"/>
                <a:ext cx="218160" cy="23220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B6EEB39F-A086-415F-AF64-B16F235E00A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08309" y="3374331"/>
                  <a:ext cx="235800" cy="2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0734CECA-E6F9-4818-8C9B-DF9A47702543}"/>
                    </a:ext>
                  </a:extLst>
                </p14:cNvPr>
                <p14:cNvContentPartPr/>
                <p14:nvPr/>
              </p14:nvContentPartPr>
              <p14:xfrm>
                <a:off x="483709" y="3471891"/>
                <a:ext cx="67680" cy="24696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0734CECA-E6F9-4818-8C9B-DF9A47702543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75069" y="3463251"/>
                  <a:ext cx="85320" cy="26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0A4779C4-0662-4031-B910-E1EBACB1B92F}"/>
                    </a:ext>
                  </a:extLst>
                </p14:cNvPr>
                <p14:cNvContentPartPr/>
                <p14:nvPr/>
              </p14:nvContentPartPr>
              <p14:xfrm>
                <a:off x="576589" y="3488091"/>
                <a:ext cx="92880" cy="10872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0A4779C4-0662-4031-B910-E1EBACB1B92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67589" y="3479091"/>
                  <a:ext cx="11052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9216" name="Input penna 9215">
                  <a:extLst>
                    <a:ext uri="{FF2B5EF4-FFF2-40B4-BE49-F238E27FC236}">
                      <a16:creationId xmlns:a16="http://schemas.microsoft.com/office/drawing/2014/main" id="{370BDC86-E724-45D4-9B4E-15318C7E7DF4}"/>
                    </a:ext>
                  </a:extLst>
                </p14:cNvPr>
                <p14:cNvContentPartPr/>
                <p14:nvPr/>
              </p14:nvContentPartPr>
              <p14:xfrm>
                <a:off x="354469" y="3488091"/>
                <a:ext cx="72720" cy="94320"/>
              </p14:xfrm>
            </p:contentPart>
          </mc:Choice>
          <mc:Fallback xmlns="">
            <p:pic>
              <p:nvPicPr>
                <p:cNvPr id="9216" name="Input penna 9215">
                  <a:extLst>
                    <a:ext uri="{FF2B5EF4-FFF2-40B4-BE49-F238E27FC236}">
                      <a16:creationId xmlns:a16="http://schemas.microsoft.com/office/drawing/2014/main" id="{370BDC86-E724-45D4-9B4E-15318C7E7DF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45469" y="3479091"/>
                  <a:ext cx="90360" cy="111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36" name="Gruppo 9235">
            <a:extLst>
              <a:ext uri="{FF2B5EF4-FFF2-40B4-BE49-F238E27FC236}">
                <a16:creationId xmlns:a16="http://schemas.microsoft.com/office/drawing/2014/main" id="{6D3BC670-83E1-45B3-93D3-6C0F5DF5B031}"/>
              </a:ext>
            </a:extLst>
          </p:cNvPr>
          <p:cNvGrpSpPr/>
          <p:nvPr/>
        </p:nvGrpSpPr>
        <p:grpSpPr>
          <a:xfrm>
            <a:off x="4468549" y="6522891"/>
            <a:ext cx="572040" cy="170640"/>
            <a:chOff x="4468549" y="6522891"/>
            <a:chExt cx="572040" cy="170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9224" name="Input penna 9223">
                  <a:extLst>
                    <a:ext uri="{FF2B5EF4-FFF2-40B4-BE49-F238E27FC236}">
                      <a16:creationId xmlns:a16="http://schemas.microsoft.com/office/drawing/2014/main" id="{97B3000D-0EBB-40BB-AFE5-D76D25EB3BB7}"/>
                    </a:ext>
                  </a:extLst>
                </p14:cNvPr>
                <p14:cNvContentPartPr/>
                <p14:nvPr/>
              </p14:nvContentPartPr>
              <p14:xfrm>
                <a:off x="4468549" y="6541251"/>
                <a:ext cx="81720" cy="152280"/>
              </p14:xfrm>
            </p:contentPart>
          </mc:Choice>
          <mc:Fallback xmlns="">
            <p:pic>
              <p:nvPicPr>
                <p:cNvPr id="9224" name="Input penna 9223">
                  <a:extLst>
                    <a:ext uri="{FF2B5EF4-FFF2-40B4-BE49-F238E27FC236}">
                      <a16:creationId xmlns:a16="http://schemas.microsoft.com/office/drawing/2014/main" id="{97B3000D-0EBB-40BB-AFE5-D76D25EB3BB7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459549" y="6532251"/>
                  <a:ext cx="9936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9225" name="Input penna 9224">
                  <a:extLst>
                    <a:ext uri="{FF2B5EF4-FFF2-40B4-BE49-F238E27FC236}">
                      <a16:creationId xmlns:a16="http://schemas.microsoft.com/office/drawing/2014/main" id="{52A33B52-019A-45A7-9883-074DC6C7BA17}"/>
                    </a:ext>
                  </a:extLst>
                </p14:cNvPr>
                <p14:cNvContentPartPr/>
                <p14:nvPr/>
              </p14:nvContentPartPr>
              <p14:xfrm>
                <a:off x="4588429" y="6572571"/>
                <a:ext cx="4320" cy="82800"/>
              </p14:xfrm>
            </p:contentPart>
          </mc:Choice>
          <mc:Fallback xmlns="">
            <p:pic>
              <p:nvPicPr>
                <p:cNvPr id="9225" name="Input penna 9224">
                  <a:extLst>
                    <a:ext uri="{FF2B5EF4-FFF2-40B4-BE49-F238E27FC236}">
                      <a16:creationId xmlns:a16="http://schemas.microsoft.com/office/drawing/2014/main" id="{52A33B52-019A-45A7-9883-074DC6C7BA17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579789" y="6563931"/>
                  <a:ext cx="2196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9226" name="Input penna 9225">
                  <a:extLst>
                    <a:ext uri="{FF2B5EF4-FFF2-40B4-BE49-F238E27FC236}">
                      <a16:creationId xmlns:a16="http://schemas.microsoft.com/office/drawing/2014/main" id="{90D2985D-7A98-4E0A-BAF2-3842B7AE90B6}"/>
                    </a:ext>
                  </a:extLst>
                </p14:cNvPr>
                <p14:cNvContentPartPr/>
                <p14:nvPr/>
              </p14:nvContentPartPr>
              <p14:xfrm>
                <a:off x="4580869" y="6556011"/>
                <a:ext cx="82800" cy="33480"/>
              </p14:xfrm>
            </p:contentPart>
          </mc:Choice>
          <mc:Fallback xmlns="">
            <p:pic>
              <p:nvPicPr>
                <p:cNvPr id="9226" name="Input penna 9225">
                  <a:extLst>
                    <a:ext uri="{FF2B5EF4-FFF2-40B4-BE49-F238E27FC236}">
                      <a16:creationId xmlns:a16="http://schemas.microsoft.com/office/drawing/2014/main" id="{90D2985D-7A98-4E0A-BAF2-3842B7AE90B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571869" y="6547011"/>
                  <a:ext cx="10044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9227" name="Input penna 9226">
                  <a:extLst>
                    <a:ext uri="{FF2B5EF4-FFF2-40B4-BE49-F238E27FC236}">
                      <a16:creationId xmlns:a16="http://schemas.microsoft.com/office/drawing/2014/main" id="{539BA035-D8FE-4DB2-BB30-E8ECA31DFB73}"/>
                    </a:ext>
                  </a:extLst>
                </p14:cNvPr>
                <p14:cNvContentPartPr/>
                <p14:nvPr/>
              </p14:nvContentPartPr>
              <p14:xfrm>
                <a:off x="4678429" y="6584451"/>
                <a:ext cx="9360" cy="81720"/>
              </p14:xfrm>
            </p:contentPart>
          </mc:Choice>
          <mc:Fallback xmlns="">
            <p:pic>
              <p:nvPicPr>
                <p:cNvPr id="9227" name="Input penna 9226">
                  <a:extLst>
                    <a:ext uri="{FF2B5EF4-FFF2-40B4-BE49-F238E27FC236}">
                      <a16:creationId xmlns:a16="http://schemas.microsoft.com/office/drawing/2014/main" id="{539BA035-D8FE-4DB2-BB30-E8ECA31DFB73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669789" y="6575811"/>
                  <a:ext cx="27000" cy="9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9230" name="Input penna 9229">
                  <a:extLst>
                    <a:ext uri="{FF2B5EF4-FFF2-40B4-BE49-F238E27FC236}">
                      <a16:creationId xmlns:a16="http://schemas.microsoft.com/office/drawing/2014/main" id="{A33BAF7C-E86A-4A27-86CA-3DD33078BB93}"/>
                    </a:ext>
                  </a:extLst>
                </p14:cNvPr>
                <p14:cNvContentPartPr/>
                <p14:nvPr/>
              </p14:nvContentPartPr>
              <p14:xfrm>
                <a:off x="4711549" y="6522891"/>
                <a:ext cx="1800" cy="2520"/>
              </p14:xfrm>
            </p:contentPart>
          </mc:Choice>
          <mc:Fallback xmlns="">
            <p:pic>
              <p:nvPicPr>
                <p:cNvPr id="9230" name="Input penna 9229">
                  <a:extLst>
                    <a:ext uri="{FF2B5EF4-FFF2-40B4-BE49-F238E27FC236}">
                      <a16:creationId xmlns:a16="http://schemas.microsoft.com/office/drawing/2014/main" id="{A33BAF7C-E86A-4A27-86CA-3DD33078BB9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702909" y="6513891"/>
                  <a:ext cx="194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9231" name="Input penna 9230">
                  <a:extLst>
                    <a:ext uri="{FF2B5EF4-FFF2-40B4-BE49-F238E27FC236}">
                      <a16:creationId xmlns:a16="http://schemas.microsoft.com/office/drawing/2014/main" id="{6220EF46-2A5A-404A-BC53-98D0DF872F01}"/>
                    </a:ext>
                  </a:extLst>
                </p14:cNvPr>
                <p14:cNvContentPartPr/>
                <p14:nvPr/>
              </p14:nvContentPartPr>
              <p14:xfrm>
                <a:off x="4760869" y="6560331"/>
                <a:ext cx="115920" cy="98640"/>
              </p14:xfrm>
            </p:contentPart>
          </mc:Choice>
          <mc:Fallback xmlns="">
            <p:pic>
              <p:nvPicPr>
                <p:cNvPr id="9231" name="Input penna 9230">
                  <a:extLst>
                    <a:ext uri="{FF2B5EF4-FFF2-40B4-BE49-F238E27FC236}">
                      <a16:creationId xmlns:a16="http://schemas.microsoft.com/office/drawing/2014/main" id="{6220EF46-2A5A-404A-BC53-98D0DF872F01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752229" y="6551691"/>
                  <a:ext cx="13356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9232" name="Input penna 9231">
                  <a:extLst>
                    <a:ext uri="{FF2B5EF4-FFF2-40B4-BE49-F238E27FC236}">
                      <a16:creationId xmlns:a16="http://schemas.microsoft.com/office/drawing/2014/main" id="{0534DA5B-D824-4E99-8C39-FF15EA25EEF1}"/>
                    </a:ext>
                  </a:extLst>
                </p14:cNvPr>
                <p14:cNvContentPartPr/>
                <p14:nvPr/>
              </p14:nvContentPartPr>
              <p14:xfrm>
                <a:off x="4917109" y="6559251"/>
                <a:ext cx="47160" cy="100080"/>
              </p14:xfrm>
            </p:contentPart>
          </mc:Choice>
          <mc:Fallback xmlns="">
            <p:pic>
              <p:nvPicPr>
                <p:cNvPr id="9232" name="Input penna 9231">
                  <a:extLst>
                    <a:ext uri="{FF2B5EF4-FFF2-40B4-BE49-F238E27FC236}">
                      <a16:creationId xmlns:a16="http://schemas.microsoft.com/office/drawing/2014/main" id="{0534DA5B-D824-4E99-8C39-FF15EA25EEF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908469" y="6550611"/>
                  <a:ext cx="6480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9233" name="Input penna 9232">
                  <a:extLst>
                    <a:ext uri="{FF2B5EF4-FFF2-40B4-BE49-F238E27FC236}">
                      <a16:creationId xmlns:a16="http://schemas.microsoft.com/office/drawing/2014/main" id="{F9145452-6BA8-4E37-8242-397C3FD3D80C}"/>
                    </a:ext>
                  </a:extLst>
                </p14:cNvPr>
                <p14:cNvContentPartPr/>
                <p14:nvPr/>
              </p14:nvContentPartPr>
              <p14:xfrm>
                <a:off x="4967869" y="6565731"/>
                <a:ext cx="72720" cy="73800"/>
              </p14:xfrm>
            </p:contentPart>
          </mc:Choice>
          <mc:Fallback xmlns="">
            <p:pic>
              <p:nvPicPr>
                <p:cNvPr id="9233" name="Input penna 9232">
                  <a:extLst>
                    <a:ext uri="{FF2B5EF4-FFF2-40B4-BE49-F238E27FC236}">
                      <a16:creationId xmlns:a16="http://schemas.microsoft.com/office/drawing/2014/main" id="{F9145452-6BA8-4E37-8242-397C3FD3D80C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959229" y="6556731"/>
                  <a:ext cx="90360" cy="91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43" name="Gruppo 9242">
            <a:extLst>
              <a:ext uri="{FF2B5EF4-FFF2-40B4-BE49-F238E27FC236}">
                <a16:creationId xmlns:a16="http://schemas.microsoft.com/office/drawing/2014/main" id="{14A0F679-94BA-449A-9561-9DEF00D72DB4}"/>
              </a:ext>
            </a:extLst>
          </p:cNvPr>
          <p:cNvGrpSpPr/>
          <p:nvPr/>
        </p:nvGrpSpPr>
        <p:grpSpPr>
          <a:xfrm>
            <a:off x="3008389" y="6555291"/>
            <a:ext cx="435600" cy="222480"/>
            <a:chOff x="3008389" y="6555291"/>
            <a:chExt cx="435600" cy="22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9237" name="Input penna 9236">
                  <a:extLst>
                    <a:ext uri="{FF2B5EF4-FFF2-40B4-BE49-F238E27FC236}">
                      <a16:creationId xmlns:a16="http://schemas.microsoft.com/office/drawing/2014/main" id="{9132E2D7-76E8-4312-B9F3-52A1B858A5E9}"/>
                    </a:ext>
                  </a:extLst>
                </p14:cNvPr>
                <p14:cNvContentPartPr/>
                <p14:nvPr/>
              </p14:nvContentPartPr>
              <p14:xfrm>
                <a:off x="3008389" y="6555291"/>
                <a:ext cx="214920" cy="183600"/>
              </p14:xfrm>
            </p:contentPart>
          </mc:Choice>
          <mc:Fallback xmlns="">
            <p:pic>
              <p:nvPicPr>
                <p:cNvPr id="9237" name="Input penna 9236">
                  <a:extLst>
                    <a:ext uri="{FF2B5EF4-FFF2-40B4-BE49-F238E27FC236}">
                      <a16:creationId xmlns:a16="http://schemas.microsoft.com/office/drawing/2014/main" id="{9132E2D7-76E8-4312-B9F3-52A1B858A5E9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99389" y="6546651"/>
                  <a:ext cx="23256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9238" name="Input penna 9237">
                  <a:extLst>
                    <a:ext uri="{FF2B5EF4-FFF2-40B4-BE49-F238E27FC236}">
                      <a16:creationId xmlns:a16="http://schemas.microsoft.com/office/drawing/2014/main" id="{CE84A2C9-FB92-48A6-A290-F5EC6F8D3010}"/>
                    </a:ext>
                  </a:extLst>
                </p14:cNvPr>
                <p14:cNvContentPartPr/>
                <p14:nvPr/>
              </p14:nvContentPartPr>
              <p14:xfrm>
                <a:off x="3260749" y="6618651"/>
                <a:ext cx="6840" cy="159120"/>
              </p14:xfrm>
            </p:contentPart>
          </mc:Choice>
          <mc:Fallback xmlns="">
            <p:pic>
              <p:nvPicPr>
                <p:cNvPr id="9238" name="Input penna 9237">
                  <a:extLst>
                    <a:ext uri="{FF2B5EF4-FFF2-40B4-BE49-F238E27FC236}">
                      <a16:creationId xmlns:a16="http://schemas.microsoft.com/office/drawing/2014/main" id="{CE84A2C9-FB92-48A6-A290-F5EC6F8D3010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252109" y="6610011"/>
                  <a:ext cx="2448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9239" name="Input penna 9238">
                  <a:extLst>
                    <a:ext uri="{FF2B5EF4-FFF2-40B4-BE49-F238E27FC236}">
                      <a16:creationId xmlns:a16="http://schemas.microsoft.com/office/drawing/2014/main" id="{331060A0-3A49-491B-B56B-9B8B54E245A2}"/>
                    </a:ext>
                  </a:extLst>
                </p14:cNvPr>
                <p14:cNvContentPartPr/>
                <p14:nvPr/>
              </p14:nvContentPartPr>
              <p14:xfrm>
                <a:off x="3247069" y="6609651"/>
                <a:ext cx="63360" cy="74160"/>
              </p14:xfrm>
            </p:contentPart>
          </mc:Choice>
          <mc:Fallback xmlns="">
            <p:pic>
              <p:nvPicPr>
                <p:cNvPr id="9239" name="Input penna 9238">
                  <a:extLst>
                    <a:ext uri="{FF2B5EF4-FFF2-40B4-BE49-F238E27FC236}">
                      <a16:creationId xmlns:a16="http://schemas.microsoft.com/office/drawing/2014/main" id="{331060A0-3A49-491B-B56B-9B8B54E245A2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3238069" y="6600651"/>
                  <a:ext cx="8100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9241" name="Input penna 9240">
                  <a:extLst>
                    <a:ext uri="{FF2B5EF4-FFF2-40B4-BE49-F238E27FC236}">
                      <a16:creationId xmlns:a16="http://schemas.microsoft.com/office/drawing/2014/main" id="{B61B308C-AF2D-4294-995E-12C293188091}"/>
                    </a:ext>
                  </a:extLst>
                </p14:cNvPr>
                <p14:cNvContentPartPr/>
                <p14:nvPr/>
              </p14:nvContentPartPr>
              <p14:xfrm>
                <a:off x="3362269" y="6594531"/>
                <a:ext cx="81720" cy="95400"/>
              </p14:xfrm>
            </p:contentPart>
          </mc:Choice>
          <mc:Fallback xmlns="">
            <p:pic>
              <p:nvPicPr>
                <p:cNvPr id="9241" name="Input penna 9240">
                  <a:extLst>
                    <a:ext uri="{FF2B5EF4-FFF2-40B4-BE49-F238E27FC236}">
                      <a16:creationId xmlns:a16="http://schemas.microsoft.com/office/drawing/2014/main" id="{B61B308C-AF2D-4294-995E-12C293188091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353629" y="6585531"/>
                  <a:ext cx="99360" cy="113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60" name="Gruppo 9259">
            <a:extLst>
              <a:ext uri="{FF2B5EF4-FFF2-40B4-BE49-F238E27FC236}">
                <a16:creationId xmlns:a16="http://schemas.microsoft.com/office/drawing/2014/main" id="{5E26FAAE-94BD-4E5F-8433-BCB1C5F2F385}"/>
              </a:ext>
            </a:extLst>
          </p:cNvPr>
          <p:cNvGrpSpPr/>
          <p:nvPr/>
        </p:nvGrpSpPr>
        <p:grpSpPr>
          <a:xfrm>
            <a:off x="1615909" y="3645411"/>
            <a:ext cx="476640" cy="968760"/>
            <a:chOff x="1615909" y="3645411"/>
            <a:chExt cx="476640" cy="968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9258" name="Input penna 9257">
                  <a:extLst>
                    <a:ext uri="{FF2B5EF4-FFF2-40B4-BE49-F238E27FC236}">
                      <a16:creationId xmlns:a16="http://schemas.microsoft.com/office/drawing/2014/main" id="{DB414E14-58BC-48B8-8FD2-FDDA207F5D79}"/>
                    </a:ext>
                  </a:extLst>
                </p14:cNvPr>
                <p14:cNvContentPartPr/>
                <p14:nvPr/>
              </p14:nvContentPartPr>
              <p14:xfrm>
                <a:off x="1615909" y="3645411"/>
                <a:ext cx="200520" cy="968760"/>
              </p14:xfrm>
            </p:contentPart>
          </mc:Choice>
          <mc:Fallback xmlns="">
            <p:pic>
              <p:nvPicPr>
                <p:cNvPr id="9258" name="Input penna 9257">
                  <a:extLst>
                    <a:ext uri="{FF2B5EF4-FFF2-40B4-BE49-F238E27FC236}">
                      <a16:creationId xmlns:a16="http://schemas.microsoft.com/office/drawing/2014/main" id="{DB414E14-58BC-48B8-8FD2-FDDA207F5D7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607269" y="3636771"/>
                  <a:ext cx="218160" cy="98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9259" name="Input penna 9258">
                  <a:extLst>
                    <a:ext uri="{FF2B5EF4-FFF2-40B4-BE49-F238E27FC236}">
                      <a16:creationId xmlns:a16="http://schemas.microsoft.com/office/drawing/2014/main" id="{90B6AEB0-696A-422E-B347-B8E6D26A9AC7}"/>
                    </a:ext>
                  </a:extLst>
                </p14:cNvPr>
                <p14:cNvContentPartPr/>
                <p14:nvPr/>
              </p14:nvContentPartPr>
              <p14:xfrm>
                <a:off x="1923349" y="4024851"/>
                <a:ext cx="169200" cy="159120"/>
              </p14:xfrm>
            </p:contentPart>
          </mc:Choice>
          <mc:Fallback xmlns="">
            <p:pic>
              <p:nvPicPr>
                <p:cNvPr id="9259" name="Input penna 9258">
                  <a:extLst>
                    <a:ext uri="{FF2B5EF4-FFF2-40B4-BE49-F238E27FC236}">
                      <a16:creationId xmlns:a16="http://schemas.microsoft.com/office/drawing/2014/main" id="{90B6AEB0-696A-422E-B347-B8E6D26A9AC7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914349" y="4015851"/>
                  <a:ext cx="186840" cy="176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66" name="Gruppo 9265">
            <a:extLst>
              <a:ext uri="{FF2B5EF4-FFF2-40B4-BE49-F238E27FC236}">
                <a16:creationId xmlns:a16="http://schemas.microsoft.com/office/drawing/2014/main" id="{F05DB587-FD43-4057-9762-5BF37753E0FC}"/>
              </a:ext>
            </a:extLst>
          </p:cNvPr>
          <p:cNvGrpSpPr/>
          <p:nvPr/>
        </p:nvGrpSpPr>
        <p:grpSpPr>
          <a:xfrm>
            <a:off x="2144029" y="3982371"/>
            <a:ext cx="656640" cy="327240"/>
            <a:chOff x="2144029" y="3982371"/>
            <a:chExt cx="656640" cy="32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9261" name="Input penna 9260">
                  <a:extLst>
                    <a:ext uri="{FF2B5EF4-FFF2-40B4-BE49-F238E27FC236}">
                      <a16:creationId xmlns:a16="http://schemas.microsoft.com/office/drawing/2014/main" id="{9E2AC91D-6AF0-4E76-B3ED-A69DEC324E42}"/>
                    </a:ext>
                  </a:extLst>
                </p14:cNvPr>
                <p14:cNvContentPartPr/>
                <p14:nvPr/>
              </p14:nvContentPartPr>
              <p14:xfrm>
                <a:off x="2144029" y="4081731"/>
                <a:ext cx="78480" cy="227880"/>
              </p14:xfrm>
            </p:contentPart>
          </mc:Choice>
          <mc:Fallback xmlns="">
            <p:pic>
              <p:nvPicPr>
                <p:cNvPr id="9261" name="Input penna 9260">
                  <a:extLst>
                    <a:ext uri="{FF2B5EF4-FFF2-40B4-BE49-F238E27FC236}">
                      <a16:creationId xmlns:a16="http://schemas.microsoft.com/office/drawing/2014/main" id="{9E2AC91D-6AF0-4E76-B3ED-A69DEC324E4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135029" y="4073091"/>
                  <a:ext cx="9612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9262" name="Input penna 9261">
                  <a:extLst>
                    <a:ext uri="{FF2B5EF4-FFF2-40B4-BE49-F238E27FC236}">
                      <a16:creationId xmlns:a16="http://schemas.microsoft.com/office/drawing/2014/main" id="{28E572D0-BAEF-463D-8CF8-B87F3A2BB5A6}"/>
                    </a:ext>
                  </a:extLst>
                </p14:cNvPr>
                <p14:cNvContentPartPr/>
                <p14:nvPr/>
              </p14:nvContentPartPr>
              <p14:xfrm>
                <a:off x="2318989" y="4068051"/>
                <a:ext cx="70200" cy="5400"/>
              </p14:xfrm>
            </p:contentPart>
          </mc:Choice>
          <mc:Fallback xmlns="">
            <p:pic>
              <p:nvPicPr>
                <p:cNvPr id="9262" name="Input penna 9261">
                  <a:extLst>
                    <a:ext uri="{FF2B5EF4-FFF2-40B4-BE49-F238E27FC236}">
                      <a16:creationId xmlns:a16="http://schemas.microsoft.com/office/drawing/2014/main" id="{28E572D0-BAEF-463D-8CF8-B87F3A2BB5A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310349" y="4059411"/>
                  <a:ext cx="878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9263" name="Input penna 9262">
                  <a:extLst>
                    <a:ext uri="{FF2B5EF4-FFF2-40B4-BE49-F238E27FC236}">
                      <a16:creationId xmlns:a16="http://schemas.microsoft.com/office/drawing/2014/main" id="{703342B3-5D6C-4E44-9FB6-F4E7F0A5CCC3}"/>
                    </a:ext>
                  </a:extLst>
                </p14:cNvPr>
                <p14:cNvContentPartPr/>
                <p14:nvPr/>
              </p14:nvContentPartPr>
              <p14:xfrm>
                <a:off x="2321869" y="4128891"/>
                <a:ext cx="71280" cy="6120"/>
              </p14:xfrm>
            </p:contentPart>
          </mc:Choice>
          <mc:Fallback xmlns="">
            <p:pic>
              <p:nvPicPr>
                <p:cNvPr id="9263" name="Input penna 9262">
                  <a:extLst>
                    <a:ext uri="{FF2B5EF4-FFF2-40B4-BE49-F238E27FC236}">
                      <a16:creationId xmlns:a16="http://schemas.microsoft.com/office/drawing/2014/main" id="{703342B3-5D6C-4E44-9FB6-F4E7F0A5CCC3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2312869" y="4119891"/>
                  <a:ext cx="8892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9264" name="Input penna 9263">
                  <a:extLst>
                    <a:ext uri="{FF2B5EF4-FFF2-40B4-BE49-F238E27FC236}">
                      <a16:creationId xmlns:a16="http://schemas.microsoft.com/office/drawing/2014/main" id="{FBF42790-514E-451E-A957-805A78F51421}"/>
                    </a:ext>
                  </a:extLst>
                </p14:cNvPr>
                <p14:cNvContentPartPr/>
                <p14:nvPr/>
              </p14:nvContentPartPr>
              <p14:xfrm>
                <a:off x="2514469" y="4109451"/>
                <a:ext cx="80280" cy="18720"/>
              </p14:xfrm>
            </p:contentPart>
          </mc:Choice>
          <mc:Fallback xmlns="">
            <p:pic>
              <p:nvPicPr>
                <p:cNvPr id="9264" name="Input penna 9263">
                  <a:extLst>
                    <a:ext uri="{FF2B5EF4-FFF2-40B4-BE49-F238E27FC236}">
                      <a16:creationId xmlns:a16="http://schemas.microsoft.com/office/drawing/2014/main" id="{FBF42790-514E-451E-A957-805A78F51421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505829" y="4100451"/>
                  <a:ext cx="979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9265" name="Input penna 9264">
                  <a:extLst>
                    <a:ext uri="{FF2B5EF4-FFF2-40B4-BE49-F238E27FC236}">
                      <a16:creationId xmlns:a16="http://schemas.microsoft.com/office/drawing/2014/main" id="{12BC2832-867D-4427-B694-1268B2BC7D98}"/>
                    </a:ext>
                  </a:extLst>
                </p14:cNvPr>
                <p14:cNvContentPartPr/>
                <p14:nvPr/>
              </p14:nvContentPartPr>
              <p14:xfrm>
                <a:off x="2665669" y="3982371"/>
                <a:ext cx="135000" cy="165240"/>
              </p14:xfrm>
            </p:contentPart>
          </mc:Choice>
          <mc:Fallback xmlns="">
            <p:pic>
              <p:nvPicPr>
                <p:cNvPr id="9265" name="Input penna 9264">
                  <a:extLst>
                    <a:ext uri="{FF2B5EF4-FFF2-40B4-BE49-F238E27FC236}">
                      <a16:creationId xmlns:a16="http://schemas.microsoft.com/office/drawing/2014/main" id="{12BC2832-867D-4427-B694-1268B2BC7D98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656669" y="3973371"/>
                  <a:ext cx="152640" cy="182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76" name="Gruppo 9275">
            <a:extLst>
              <a:ext uri="{FF2B5EF4-FFF2-40B4-BE49-F238E27FC236}">
                <a16:creationId xmlns:a16="http://schemas.microsoft.com/office/drawing/2014/main" id="{99349AF5-E139-4F9C-B014-2F24943FEB7F}"/>
              </a:ext>
            </a:extLst>
          </p:cNvPr>
          <p:cNvGrpSpPr/>
          <p:nvPr/>
        </p:nvGrpSpPr>
        <p:grpSpPr>
          <a:xfrm>
            <a:off x="3424909" y="5638731"/>
            <a:ext cx="981360" cy="224280"/>
            <a:chOff x="3424909" y="5638731"/>
            <a:chExt cx="981360" cy="224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9267" name="Input penna 9266">
                  <a:extLst>
                    <a:ext uri="{FF2B5EF4-FFF2-40B4-BE49-F238E27FC236}">
                      <a16:creationId xmlns:a16="http://schemas.microsoft.com/office/drawing/2014/main" id="{741E021F-550A-464E-BE66-BC21C49C72F7}"/>
                    </a:ext>
                  </a:extLst>
                </p14:cNvPr>
                <p14:cNvContentPartPr/>
                <p14:nvPr/>
              </p14:nvContentPartPr>
              <p14:xfrm>
                <a:off x="3424909" y="5723331"/>
                <a:ext cx="179280" cy="139680"/>
              </p14:xfrm>
            </p:contentPart>
          </mc:Choice>
          <mc:Fallback xmlns="">
            <p:pic>
              <p:nvPicPr>
                <p:cNvPr id="9267" name="Input penna 9266">
                  <a:extLst>
                    <a:ext uri="{FF2B5EF4-FFF2-40B4-BE49-F238E27FC236}">
                      <a16:creationId xmlns:a16="http://schemas.microsoft.com/office/drawing/2014/main" id="{741E021F-550A-464E-BE66-BC21C49C72F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416269" y="5714331"/>
                  <a:ext cx="19692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9268" name="Input penna 9267">
                  <a:extLst>
                    <a:ext uri="{FF2B5EF4-FFF2-40B4-BE49-F238E27FC236}">
                      <a16:creationId xmlns:a16="http://schemas.microsoft.com/office/drawing/2014/main" id="{6608C0BF-16BC-4220-824E-9F1889D1AE3A}"/>
                    </a:ext>
                  </a:extLst>
                </p14:cNvPr>
                <p14:cNvContentPartPr/>
                <p14:nvPr/>
              </p14:nvContentPartPr>
              <p14:xfrm>
                <a:off x="3656749" y="5738091"/>
                <a:ext cx="154080" cy="74520"/>
              </p14:xfrm>
            </p:contentPart>
          </mc:Choice>
          <mc:Fallback xmlns="">
            <p:pic>
              <p:nvPicPr>
                <p:cNvPr id="9268" name="Input penna 9267">
                  <a:extLst>
                    <a:ext uri="{FF2B5EF4-FFF2-40B4-BE49-F238E27FC236}">
                      <a16:creationId xmlns:a16="http://schemas.microsoft.com/office/drawing/2014/main" id="{6608C0BF-16BC-4220-824E-9F1889D1AE3A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648109" y="5729451"/>
                  <a:ext cx="17172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9269" name="Input penna 9268">
                  <a:extLst>
                    <a:ext uri="{FF2B5EF4-FFF2-40B4-BE49-F238E27FC236}">
                      <a16:creationId xmlns:a16="http://schemas.microsoft.com/office/drawing/2014/main" id="{D0C7AAE0-C417-42FB-95D9-3D8684DD6177}"/>
                    </a:ext>
                  </a:extLst>
                </p14:cNvPr>
                <p14:cNvContentPartPr/>
                <p14:nvPr/>
              </p14:nvContentPartPr>
              <p14:xfrm>
                <a:off x="3658189" y="5708931"/>
                <a:ext cx="127440" cy="153000"/>
              </p14:xfrm>
            </p:contentPart>
          </mc:Choice>
          <mc:Fallback xmlns="">
            <p:pic>
              <p:nvPicPr>
                <p:cNvPr id="9269" name="Input penna 9268">
                  <a:extLst>
                    <a:ext uri="{FF2B5EF4-FFF2-40B4-BE49-F238E27FC236}">
                      <a16:creationId xmlns:a16="http://schemas.microsoft.com/office/drawing/2014/main" id="{D0C7AAE0-C417-42FB-95D9-3D8684DD6177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649189" y="5700291"/>
                  <a:ext cx="14508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9271" name="Input penna 9270">
                  <a:extLst>
                    <a:ext uri="{FF2B5EF4-FFF2-40B4-BE49-F238E27FC236}">
                      <a16:creationId xmlns:a16="http://schemas.microsoft.com/office/drawing/2014/main" id="{3AD726A5-A568-4AFF-81CE-015555E90253}"/>
                    </a:ext>
                  </a:extLst>
                </p14:cNvPr>
                <p14:cNvContentPartPr/>
                <p14:nvPr/>
              </p14:nvContentPartPr>
              <p14:xfrm>
                <a:off x="3896869" y="5747091"/>
                <a:ext cx="70200" cy="8640"/>
              </p14:xfrm>
            </p:contentPart>
          </mc:Choice>
          <mc:Fallback xmlns="">
            <p:pic>
              <p:nvPicPr>
                <p:cNvPr id="9271" name="Input penna 9270">
                  <a:extLst>
                    <a:ext uri="{FF2B5EF4-FFF2-40B4-BE49-F238E27FC236}">
                      <a16:creationId xmlns:a16="http://schemas.microsoft.com/office/drawing/2014/main" id="{3AD726A5-A568-4AFF-81CE-015555E90253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887869" y="5738451"/>
                  <a:ext cx="8784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9272" name="Input penna 9271">
                  <a:extLst>
                    <a:ext uri="{FF2B5EF4-FFF2-40B4-BE49-F238E27FC236}">
                      <a16:creationId xmlns:a16="http://schemas.microsoft.com/office/drawing/2014/main" id="{EA7E9F5D-2E04-431D-B589-30455DEB0737}"/>
                    </a:ext>
                  </a:extLst>
                </p14:cNvPr>
                <p14:cNvContentPartPr/>
                <p14:nvPr/>
              </p14:nvContentPartPr>
              <p14:xfrm>
                <a:off x="3889309" y="5809011"/>
                <a:ext cx="90360" cy="5040"/>
              </p14:xfrm>
            </p:contentPart>
          </mc:Choice>
          <mc:Fallback xmlns="">
            <p:pic>
              <p:nvPicPr>
                <p:cNvPr id="9272" name="Input penna 9271">
                  <a:extLst>
                    <a:ext uri="{FF2B5EF4-FFF2-40B4-BE49-F238E27FC236}">
                      <a16:creationId xmlns:a16="http://schemas.microsoft.com/office/drawing/2014/main" id="{EA7E9F5D-2E04-431D-B589-30455DEB0737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880309" y="5800011"/>
                  <a:ext cx="10800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9274" name="Input penna 9273">
                  <a:extLst>
                    <a:ext uri="{FF2B5EF4-FFF2-40B4-BE49-F238E27FC236}">
                      <a16:creationId xmlns:a16="http://schemas.microsoft.com/office/drawing/2014/main" id="{C38479CB-1E07-4A3A-BBC2-EF7E5263A489}"/>
                    </a:ext>
                  </a:extLst>
                </p14:cNvPr>
                <p14:cNvContentPartPr/>
                <p14:nvPr/>
              </p14:nvContentPartPr>
              <p14:xfrm>
                <a:off x="4116469" y="5638731"/>
                <a:ext cx="145080" cy="201960"/>
              </p14:xfrm>
            </p:contentPart>
          </mc:Choice>
          <mc:Fallback xmlns="">
            <p:pic>
              <p:nvPicPr>
                <p:cNvPr id="9274" name="Input penna 9273">
                  <a:extLst>
                    <a:ext uri="{FF2B5EF4-FFF2-40B4-BE49-F238E27FC236}">
                      <a16:creationId xmlns:a16="http://schemas.microsoft.com/office/drawing/2014/main" id="{C38479CB-1E07-4A3A-BBC2-EF7E5263A489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107469" y="5629731"/>
                  <a:ext cx="16272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9275" name="Input penna 9274">
                  <a:extLst>
                    <a:ext uri="{FF2B5EF4-FFF2-40B4-BE49-F238E27FC236}">
                      <a16:creationId xmlns:a16="http://schemas.microsoft.com/office/drawing/2014/main" id="{B8CEC9D3-EE30-4A95-A917-B60438832CEF}"/>
                    </a:ext>
                  </a:extLst>
                </p14:cNvPr>
                <p14:cNvContentPartPr/>
                <p14:nvPr/>
              </p14:nvContentPartPr>
              <p14:xfrm>
                <a:off x="4295029" y="5644131"/>
                <a:ext cx="111240" cy="159480"/>
              </p14:xfrm>
            </p:contentPart>
          </mc:Choice>
          <mc:Fallback xmlns="">
            <p:pic>
              <p:nvPicPr>
                <p:cNvPr id="9275" name="Input penna 9274">
                  <a:extLst>
                    <a:ext uri="{FF2B5EF4-FFF2-40B4-BE49-F238E27FC236}">
                      <a16:creationId xmlns:a16="http://schemas.microsoft.com/office/drawing/2014/main" id="{B8CEC9D3-EE30-4A95-A917-B60438832CEF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286389" y="5635131"/>
                  <a:ext cx="128880" cy="177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79" name="Gruppo 9278">
            <a:extLst>
              <a:ext uri="{FF2B5EF4-FFF2-40B4-BE49-F238E27FC236}">
                <a16:creationId xmlns:a16="http://schemas.microsoft.com/office/drawing/2014/main" id="{C04D214D-4097-47E5-9FB4-7073D3BF2BB8}"/>
              </a:ext>
            </a:extLst>
          </p:cNvPr>
          <p:cNvGrpSpPr/>
          <p:nvPr/>
        </p:nvGrpSpPr>
        <p:grpSpPr>
          <a:xfrm>
            <a:off x="3181909" y="5999811"/>
            <a:ext cx="1334520" cy="133920"/>
            <a:chOff x="3181909" y="5999811"/>
            <a:chExt cx="1334520" cy="133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9277" name="Input penna 9276">
                  <a:extLst>
                    <a:ext uri="{FF2B5EF4-FFF2-40B4-BE49-F238E27FC236}">
                      <a16:creationId xmlns:a16="http://schemas.microsoft.com/office/drawing/2014/main" id="{FB4F9C30-99F0-44FD-8EAB-20B640FA6BA1}"/>
                    </a:ext>
                  </a:extLst>
                </p14:cNvPr>
                <p14:cNvContentPartPr/>
                <p14:nvPr/>
              </p14:nvContentPartPr>
              <p14:xfrm>
                <a:off x="3181909" y="6013491"/>
                <a:ext cx="665640" cy="112320"/>
              </p14:xfrm>
            </p:contentPart>
          </mc:Choice>
          <mc:Fallback xmlns="">
            <p:pic>
              <p:nvPicPr>
                <p:cNvPr id="9277" name="Input penna 9276">
                  <a:extLst>
                    <a:ext uri="{FF2B5EF4-FFF2-40B4-BE49-F238E27FC236}">
                      <a16:creationId xmlns:a16="http://schemas.microsoft.com/office/drawing/2014/main" id="{FB4F9C30-99F0-44FD-8EAB-20B640FA6BA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172909" y="6004491"/>
                  <a:ext cx="68328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9278" name="Input penna 9277">
                  <a:extLst>
                    <a:ext uri="{FF2B5EF4-FFF2-40B4-BE49-F238E27FC236}">
                      <a16:creationId xmlns:a16="http://schemas.microsoft.com/office/drawing/2014/main" id="{038C5A97-F9DE-422A-8ACD-44F03785EF85}"/>
                    </a:ext>
                  </a:extLst>
                </p14:cNvPr>
                <p14:cNvContentPartPr/>
                <p14:nvPr/>
              </p14:nvContentPartPr>
              <p14:xfrm>
                <a:off x="3848629" y="5999811"/>
                <a:ext cx="667800" cy="133920"/>
              </p14:xfrm>
            </p:contentPart>
          </mc:Choice>
          <mc:Fallback xmlns="">
            <p:pic>
              <p:nvPicPr>
                <p:cNvPr id="9278" name="Input penna 9277">
                  <a:extLst>
                    <a:ext uri="{FF2B5EF4-FFF2-40B4-BE49-F238E27FC236}">
                      <a16:creationId xmlns:a16="http://schemas.microsoft.com/office/drawing/2014/main" id="{038C5A97-F9DE-422A-8ACD-44F03785EF85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839629" y="5990811"/>
                  <a:ext cx="685440" cy="15156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40" grpId="0" animBg="1"/>
      <p:bldP spid="9242" grpId="0" animBg="1"/>
      <p:bldP spid="9255" grpId="0" autoUpdateAnimBg="0"/>
      <p:bldP spid="9256" grpId="0" autoUpdateAnimBg="0"/>
      <p:bldP spid="9282" grpId="0" animBg="1"/>
      <p:bldP spid="9283" grpId="0" animBg="1"/>
      <p:bldP spid="928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400" y="187325"/>
            <a:ext cx="6805613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22B37CB3-AF4B-4A20-B7F6-CE14309B8016}"/>
              </a:ext>
            </a:extLst>
          </p:cNvPr>
          <p:cNvGrpSpPr/>
          <p:nvPr/>
        </p:nvGrpSpPr>
        <p:grpSpPr>
          <a:xfrm>
            <a:off x="2713549" y="2859531"/>
            <a:ext cx="973800" cy="170280"/>
            <a:chOff x="2713549" y="2859531"/>
            <a:chExt cx="973800" cy="17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" name="Input penna 1">
                  <a:extLst>
                    <a:ext uri="{FF2B5EF4-FFF2-40B4-BE49-F238E27FC236}">
                      <a16:creationId xmlns:a16="http://schemas.microsoft.com/office/drawing/2014/main" id="{32614AAE-97DC-4C96-8899-9BA1CE22D5C4}"/>
                    </a:ext>
                  </a:extLst>
                </p14:cNvPr>
                <p14:cNvContentPartPr/>
                <p14:nvPr/>
              </p14:nvContentPartPr>
              <p14:xfrm>
                <a:off x="2713549" y="2884011"/>
                <a:ext cx="109800" cy="122760"/>
              </p14:xfrm>
            </p:contentPart>
          </mc:Choice>
          <mc:Fallback xmlns="">
            <p:pic>
              <p:nvPicPr>
                <p:cNvPr id="2" name="Input penna 1">
                  <a:extLst>
                    <a:ext uri="{FF2B5EF4-FFF2-40B4-BE49-F238E27FC236}">
                      <a16:creationId xmlns:a16="http://schemas.microsoft.com/office/drawing/2014/main" id="{32614AAE-97DC-4C96-8899-9BA1CE22D5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04909" y="2875011"/>
                  <a:ext cx="12744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" name="Input penna 2">
                  <a:extLst>
                    <a:ext uri="{FF2B5EF4-FFF2-40B4-BE49-F238E27FC236}">
                      <a16:creationId xmlns:a16="http://schemas.microsoft.com/office/drawing/2014/main" id="{A1E571A3-2CA8-4221-8648-BDA95B320DF2}"/>
                    </a:ext>
                  </a:extLst>
                </p14:cNvPr>
                <p14:cNvContentPartPr/>
                <p14:nvPr/>
              </p14:nvContentPartPr>
              <p14:xfrm>
                <a:off x="2890309" y="2903091"/>
                <a:ext cx="143640" cy="54000"/>
              </p14:xfrm>
            </p:contentPart>
          </mc:Choice>
          <mc:Fallback xmlns="">
            <p:pic>
              <p:nvPicPr>
                <p:cNvPr id="3" name="Input penna 2">
                  <a:extLst>
                    <a:ext uri="{FF2B5EF4-FFF2-40B4-BE49-F238E27FC236}">
                      <a16:creationId xmlns:a16="http://schemas.microsoft.com/office/drawing/2014/main" id="{A1E571A3-2CA8-4221-8648-BDA95B320DF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81309" y="2894451"/>
                  <a:ext cx="16128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4" name="Input penna 3">
                  <a:extLst>
                    <a:ext uri="{FF2B5EF4-FFF2-40B4-BE49-F238E27FC236}">
                      <a16:creationId xmlns:a16="http://schemas.microsoft.com/office/drawing/2014/main" id="{66256DC4-E7CF-448D-BDDD-36A95CA6AAF3}"/>
                    </a:ext>
                  </a:extLst>
                </p14:cNvPr>
                <p14:cNvContentPartPr/>
                <p14:nvPr/>
              </p14:nvContentPartPr>
              <p14:xfrm>
                <a:off x="3062749" y="2867091"/>
                <a:ext cx="127080" cy="162720"/>
              </p14:xfrm>
            </p:contentPart>
          </mc:Choice>
          <mc:Fallback xmlns="">
            <p:pic>
              <p:nvPicPr>
                <p:cNvPr id="4" name="Input penna 3">
                  <a:extLst>
                    <a:ext uri="{FF2B5EF4-FFF2-40B4-BE49-F238E27FC236}">
                      <a16:creationId xmlns:a16="http://schemas.microsoft.com/office/drawing/2014/main" id="{66256DC4-E7CF-448D-BDDD-36A95CA6AAF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54109" y="2858451"/>
                  <a:ext cx="14472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E473FA10-71AE-48E3-A051-68BA5467755F}"/>
                    </a:ext>
                  </a:extLst>
                </p14:cNvPr>
                <p14:cNvContentPartPr/>
                <p14:nvPr/>
              </p14:nvContentPartPr>
              <p14:xfrm>
                <a:off x="3231949" y="2859531"/>
                <a:ext cx="455400" cy="14976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E473FA10-71AE-48E3-A051-68BA5467755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222949" y="2850891"/>
                  <a:ext cx="47304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9145D09A-672C-4D03-8648-A72AC305A1BC}"/>
                    </a:ext>
                  </a:extLst>
                </p14:cNvPr>
                <p14:cNvContentPartPr/>
                <p14:nvPr/>
              </p14:nvContentPartPr>
              <p14:xfrm>
                <a:off x="3307549" y="2944491"/>
                <a:ext cx="190800" cy="7632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9145D09A-672C-4D03-8648-A72AC305A1BC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298909" y="2935491"/>
                  <a:ext cx="208440" cy="93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put penna 7">
                <a:extLst>
                  <a:ext uri="{FF2B5EF4-FFF2-40B4-BE49-F238E27FC236}">
                    <a16:creationId xmlns:a16="http://schemas.microsoft.com/office/drawing/2014/main" id="{8A419009-FA78-4B2D-9841-5D0697118BC0}"/>
                  </a:ext>
                </a:extLst>
              </p14:cNvPr>
              <p14:cNvContentPartPr/>
              <p14:nvPr/>
            </p14:nvContentPartPr>
            <p14:xfrm>
              <a:off x="4005949" y="3264891"/>
              <a:ext cx="162720" cy="163080"/>
            </p14:xfrm>
          </p:contentPart>
        </mc:Choice>
        <mc:Fallback xmlns="">
          <p:pic>
            <p:nvPicPr>
              <p:cNvPr id="8" name="Input penna 7">
                <a:extLst>
                  <a:ext uri="{FF2B5EF4-FFF2-40B4-BE49-F238E27FC236}">
                    <a16:creationId xmlns:a16="http://schemas.microsoft.com/office/drawing/2014/main" id="{8A419009-FA78-4B2D-9841-5D0697118BC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997309" y="3255891"/>
                <a:ext cx="180360" cy="180720"/>
              </a:xfrm>
              <a:prstGeom prst="rect">
                <a:avLst/>
              </a:prstGeom>
            </p:spPr>
          </p:pic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B2764BF6-0D79-4FAC-82B3-F8F420A12C41}"/>
              </a:ext>
            </a:extLst>
          </p:cNvPr>
          <p:cNvGrpSpPr/>
          <p:nvPr/>
        </p:nvGrpSpPr>
        <p:grpSpPr>
          <a:xfrm>
            <a:off x="4064269" y="3286851"/>
            <a:ext cx="954000" cy="153720"/>
            <a:chOff x="4064269" y="3286851"/>
            <a:chExt cx="954000" cy="153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AF598569-7299-42B3-90D6-7441CFBD866E}"/>
                    </a:ext>
                  </a:extLst>
                </p14:cNvPr>
                <p14:cNvContentPartPr/>
                <p14:nvPr/>
              </p14:nvContentPartPr>
              <p14:xfrm>
                <a:off x="4064269" y="3299451"/>
                <a:ext cx="102240" cy="13068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AF598569-7299-42B3-90D6-7441CFBD866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55629" y="3290811"/>
                  <a:ext cx="11988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EF946050-9422-4FCB-AF3D-EDF14ECB6DCE}"/>
                    </a:ext>
                  </a:extLst>
                </p14:cNvPr>
                <p14:cNvContentPartPr/>
                <p14:nvPr/>
              </p14:nvContentPartPr>
              <p14:xfrm>
                <a:off x="4132669" y="3409611"/>
                <a:ext cx="43200" cy="3096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EF946050-9422-4FCB-AF3D-EDF14ECB6DC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124029" y="3400611"/>
                  <a:ext cx="6084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4BA53450-B2E9-42CB-B350-C71E7EFE1EE4}"/>
                    </a:ext>
                  </a:extLst>
                </p14:cNvPr>
                <p14:cNvContentPartPr/>
                <p14:nvPr/>
              </p14:nvContentPartPr>
              <p14:xfrm>
                <a:off x="4272349" y="3307011"/>
                <a:ext cx="391320" cy="12276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4BA53450-B2E9-42CB-B350-C71E7EFE1EE4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263709" y="3298011"/>
                  <a:ext cx="40896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0409A35B-912C-4489-A273-8FF445A6138C}"/>
                    </a:ext>
                  </a:extLst>
                </p14:cNvPr>
                <p14:cNvContentPartPr/>
                <p14:nvPr/>
              </p14:nvContentPartPr>
              <p14:xfrm>
                <a:off x="4722349" y="3338691"/>
                <a:ext cx="121680" cy="5760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0409A35B-912C-4489-A273-8FF445A6138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713349" y="3329691"/>
                  <a:ext cx="13932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A7B6C7A7-27E3-4014-A6F6-CF197312504B}"/>
                    </a:ext>
                  </a:extLst>
                </p14:cNvPr>
                <p14:cNvContentPartPr/>
                <p14:nvPr/>
              </p14:nvContentPartPr>
              <p14:xfrm>
                <a:off x="4779949" y="3376131"/>
                <a:ext cx="53640" cy="2664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A7B6C7A7-27E3-4014-A6F6-CF197312504B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771309" y="3367131"/>
                  <a:ext cx="712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7E0C14D8-EFE0-415E-BF03-1B32E6497453}"/>
                    </a:ext>
                  </a:extLst>
                </p14:cNvPr>
                <p14:cNvContentPartPr/>
                <p14:nvPr/>
              </p14:nvContentPartPr>
              <p14:xfrm>
                <a:off x="4908469" y="3286851"/>
                <a:ext cx="109800" cy="14184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7E0C14D8-EFE0-415E-BF03-1B32E649745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899469" y="3278211"/>
                  <a:ext cx="127440" cy="159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1351E84B-F6A1-4E8E-B81D-159C322F4671}"/>
              </a:ext>
            </a:extLst>
          </p:cNvPr>
          <p:cNvGrpSpPr/>
          <p:nvPr/>
        </p:nvGrpSpPr>
        <p:grpSpPr>
          <a:xfrm>
            <a:off x="3153109" y="334131"/>
            <a:ext cx="1382400" cy="223200"/>
            <a:chOff x="3153109" y="334131"/>
            <a:chExt cx="1382400" cy="22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33E27CB1-A774-4402-A3AD-27F532059D8E}"/>
                    </a:ext>
                  </a:extLst>
                </p14:cNvPr>
                <p14:cNvContentPartPr/>
                <p14:nvPr/>
              </p14:nvContentPartPr>
              <p14:xfrm>
                <a:off x="3153109" y="406131"/>
                <a:ext cx="367200" cy="11700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33E27CB1-A774-4402-A3AD-27F532059D8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144109" y="397491"/>
                  <a:ext cx="38484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A826E555-381C-481A-9F0D-EE978EA4CAC8}"/>
                    </a:ext>
                  </a:extLst>
                </p14:cNvPr>
                <p14:cNvContentPartPr/>
                <p14:nvPr/>
              </p14:nvContentPartPr>
              <p14:xfrm>
                <a:off x="3575749" y="394611"/>
                <a:ext cx="213480" cy="11376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A826E555-381C-481A-9F0D-EE978EA4CAC8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566749" y="385971"/>
                  <a:ext cx="23112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C59CD361-FB04-4EE5-AAD9-83D3C0AF3D1F}"/>
                    </a:ext>
                  </a:extLst>
                </p14:cNvPr>
                <p14:cNvContentPartPr/>
                <p14:nvPr/>
              </p14:nvContentPartPr>
              <p14:xfrm>
                <a:off x="3857269" y="429891"/>
                <a:ext cx="306360" cy="10296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C59CD361-FB04-4EE5-AAD9-83D3C0AF3D1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848629" y="420891"/>
                  <a:ext cx="324000" cy="12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01238BFC-74C4-49F3-B550-13EF1FBA3880}"/>
                    </a:ext>
                  </a:extLst>
                </p14:cNvPr>
                <p14:cNvContentPartPr/>
                <p14:nvPr/>
              </p14:nvContentPartPr>
              <p14:xfrm>
                <a:off x="4172269" y="334131"/>
                <a:ext cx="119520" cy="18360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01238BFC-74C4-49F3-B550-13EF1FBA388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163269" y="325491"/>
                  <a:ext cx="13716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1C0CBEA3-CD05-4D21-AFE9-4505173998AB}"/>
                    </a:ext>
                  </a:extLst>
                </p14:cNvPr>
                <p14:cNvContentPartPr/>
                <p14:nvPr/>
              </p14:nvContentPartPr>
              <p14:xfrm>
                <a:off x="4184869" y="400371"/>
                <a:ext cx="111960" cy="1980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1C0CBEA3-CD05-4D21-AFE9-4505173998AB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175869" y="391731"/>
                  <a:ext cx="12960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64D77F7F-6DB1-4B82-AB4B-B5B6FBDA067E}"/>
                    </a:ext>
                  </a:extLst>
                </p14:cNvPr>
                <p14:cNvContentPartPr/>
                <p14:nvPr/>
              </p14:nvContentPartPr>
              <p14:xfrm>
                <a:off x="4305109" y="433491"/>
                <a:ext cx="230400" cy="12384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64D77F7F-6DB1-4B82-AB4B-B5B6FBDA067E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296109" y="424851"/>
                  <a:ext cx="248040" cy="141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3D916C3F-F777-4992-A01B-3E92BD982024}"/>
              </a:ext>
            </a:extLst>
          </p:cNvPr>
          <p:cNvGrpSpPr/>
          <p:nvPr/>
        </p:nvGrpSpPr>
        <p:grpSpPr>
          <a:xfrm>
            <a:off x="4785349" y="354651"/>
            <a:ext cx="617400" cy="220680"/>
            <a:chOff x="4785349" y="354651"/>
            <a:chExt cx="617400" cy="220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CFC922A7-98B1-41EC-A017-F8DD6CF23807}"/>
                    </a:ext>
                  </a:extLst>
                </p14:cNvPr>
                <p14:cNvContentPartPr/>
                <p14:nvPr/>
              </p14:nvContentPartPr>
              <p14:xfrm>
                <a:off x="4785349" y="390291"/>
                <a:ext cx="315000" cy="18504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CFC922A7-98B1-41EC-A017-F8DD6CF23807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776349" y="381291"/>
                  <a:ext cx="33264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84EB5B9A-9676-4D61-868E-4D0F75C2F0D2}"/>
                    </a:ext>
                  </a:extLst>
                </p14:cNvPr>
                <p14:cNvContentPartPr/>
                <p14:nvPr/>
              </p14:nvContentPartPr>
              <p14:xfrm>
                <a:off x="5278909" y="354651"/>
                <a:ext cx="123840" cy="17928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84EB5B9A-9676-4D61-868E-4D0F75C2F0D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269909" y="346011"/>
                  <a:ext cx="141480" cy="196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913" name="Gruppo 38912">
            <a:extLst>
              <a:ext uri="{FF2B5EF4-FFF2-40B4-BE49-F238E27FC236}">
                <a16:creationId xmlns:a16="http://schemas.microsoft.com/office/drawing/2014/main" id="{AE3E87D6-76FF-4E53-8F9C-8C678261A0BE}"/>
              </a:ext>
            </a:extLst>
          </p:cNvPr>
          <p:cNvGrpSpPr/>
          <p:nvPr/>
        </p:nvGrpSpPr>
        <p:grpSpPr>
          <a:xfrm>
            <a:off x="5637829" y="353571"/>
            <a:ext cx="567000" cy="197640"/>
            <a:chOff x="5637829" y="353571"/>
            <a:chExt cx="567000" cy="19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4A820C30-0525-4FCE-BBE9-36A0444806B8}"/>
                    </a:ext>
                  </a:extLst>
                </p14:cNvPr>
                <p14:cNvContentPartPr/>
                <p14:nvPr/>
              </p14:nvContentPartPr>
              <p14:xfrm>
                <a:off x="5637829" y="420891"/>
                <a:ext cx="149040" cy="11196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4A820C30-0525-4FCE-BBE9-36A0444806B8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628829" y="412251"/>
                  <a:ext cx="16668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40AB8E0E-298A-4E89-B60F-381AA59EBC65}"/>
                    </a:ext>
                  </a:extLst>
                </p14:cNvPr>
                <p14:cNvContentPartPr/>
                <p14:nvPr/>
              </p14:nvContentPartPr>
              <p14:xfrm>
                <a:off x="5970469" y="353571"/>
                <a:ext cx="111960" cy="19764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40AB8E0E-298A-4E89-B60F-381AA59EBC6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961829" y="344571"/>
                  <a:ext cx="129600" cy="2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8912" name="Input penna 38911">
                  <a:extLst>
                    <a:ext uri="{FF2B5EF4-FFF2-40B4-BE49-F238E27FC236}">
                      <a16:creationId xmlns:a16="http://schemas.microsoft.com/office/drawing/2014/main" id="{DFAB5959-B9ED-4E02-8430-111756883780}"/>
                    </a:ext>
                  </a:extLst>
                </p14:cNvPr>
                <p14:cNvContentPartPr/>
                <p14:nvPr/>
              </p14:nvContentPartPr>
              <p14:xfrm>
                <a:off x="6148309" y="509091"/>
                <a:ext cx="56520" cy="6840"/>
              </p14:xfrm>
            </p:contentPart>
          </mc:Choice>
          <mc:Fallback xmlns="">
            <p:pic>
              <p:nvPicPr>
                <p:cNvPr id="38912" name="Input penna 38911">
                  <a:extLst>
                    <a:ext uri="{FF2B5EF4-FFF2-40B4-BE49-F238E27FC236}">
                      <a16:creationId xmlns:a16="http://schemas.microsoft.com/office/drawing/2014/main" id="{DFAB5959-B9ED-4E02-8430-11175688378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139309" y="500091"/>
                  <a:ext cx="74160" cy="24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934" name="Gruppo 38933">
            <a:extLst>
              <a:ext uri="{FF2B5EF4-FFF2-40B4-BE49-F238E27FC236}">
                <a16:creationId xmlns:a16="http://schemas.microsoft.com/office/drawing/2014/main" id="{5FEA1238-82D1-47E8-9BDF-EC6E0A66D625}"/>
              </a:ext>
            </a:extLst>
          </p:cNvPr>
          <p:cNvGrpSpPr/>
          <p:nvPr/>
        </p:nvGrpSpPr>
        <p:grpSpPr>
          <a:xfrm>
            <a:off x="3167149" y="790971"/>
            <a:ext cx="1387440" cy="257040"/>
            <a:chOff x="3167149" y="790971"/>
            <a:chExt cx="1387440" cy="25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8915" name="Input penna 38914">
                  <a:extLst>
                    <a:ext uri="{FF2B5EF4-FFF2-40B4-BE49-F238E27FC236}">
                      <a16:creationId xmlns:a16="http://schemas.microsoft.com/office/drawing/2014/main" id="{DF061AEA-D73D-44B8-8185-DF98426BB99A}"/>
                    </a:ext>
                  </a:extLst>
                </p14:cNvPr>
                <p14:cNvContentPartPr/>
                <p14:nvPr/>
              </p14:nvContentPartPr>
              <p14:xfrm>
                <a:off x="3167149" y="816171"/>
                <a:ext cx="511560" cy="227160"/>
              </p14:xfrm>
            </p:contentPart>
          </mc:Choice>
          <mc:Fallback xmlns="">
            <p:pic>
              <p:nvPicPr>
                <p:cNvPr id="38915" name="Input penna 38914">
                  <a:extLst>
                    <a:ext uri="{FF2B5EF4-FFF2-40B4-BE49-F238E27FC236}">
                      <a16:creationId xmlns:a16="http://schemas.microsoft.com/office/drawing/2014/main" id="{DF061AEA-D73D-44B8-8185-DF98426BB99A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158509" y="807531"/>
                  <a:ext cx="52920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8916" name="Input penna 38915">
                  <a:extLst>
                    <a:ext uri="{FF2B5EF4-FFF2-40B4-BE49-F238E27FC236}">
                      <a16:creationId xmlns:a16="http://schemas.microsoft.com/office/drawing/2014/main" id="{86B45C34-DF1E-4048-A3B1-0674FC645C33}"/>
                    </a:ext>
                  </a:extLst>
                </p14:cNvPr>
                <p14:cNvContentPartPr/>
                <p14:nvPr/>
              </p14:nvContentPartPr>
              <p14:xfrm>
                <a:off x="3681949" y="869811"/>
                <a:ext cx="242280" cy="163080"/>
              </p14:xfrm>
            </p:contentPart>
          </mc:Choice>
          <mc:Fallback xmlns="">
            <p:pic>
              <p:nvPicPr>
                <p:cNvPr id="38916" name="Input penna 38915">
                  <a:extLst>
                    <a:ext uri="{FF2B5EF4-FFF2-40B4-BE49-F238E27FC236}">
                      <a16:creationId xmlns:a16="http://schemas.microsoft.com/office/drawing/2014/main" id="{86B45C34-DF1E-4048-A3B1-0674FC645C33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673309" y="861171"/>
                  <a:ext cx="25992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8918" name="Input penna 38917">
                  <a:extLst>
                    <a:ext uri="{FF2B5EF4-FFF2-40B4-BE49-F238E27FC236}">
                      <a16:creationId xmlns:a16="http://schemas.microsoft.com/office/drawing/2014/main" id="{6589B373-233F-4D12-B5AB-E1D096986880}"/>
                    </a:ext>
                  </a:extLst>
                </p14:cNvPr>
                <p14:cNvContentPartPr/>
                <p14:nvPr/>
              </p14:nvContentPartPr>
              <p14:xfrm>
                <a:off x="4000909" y="796011"/>
                <a:ext cx="285840" cy="212040"/>
              </p14:xfrm>
            </p:contentPart>
          </mc:Choice>
          <mc:Fallback xmlns="">
            <p:pic>
              <p:nvPicPr>
                <p:cNvPr id="38918" name="Input penna 38917">
                  <a:extLst>
                    <a:ext uri="{FF2B5EF4-FFF2-40B4-BE49-F238E27FC236}">
                      <a16:creationId xmlns:a16="http://schemas.microsoft.com/office/drawing/2014/main" id="{6589B373-233F-4D12-B5AB-E1D096986880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991909" y="787371"/>
                  <a:ext cx="303480" cy="22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8919" name="Input penna 38918">
                  <a:extLst>
                    <a:ext uri="{FF2B5EF4-FFF2-40B4-BE49-F238E27FC236}">
                      <a16:creationId xmlns:a16="http://schemas.microsoft.com/office/drawing/2014/main" id="{F4BACCE2-CBB1-4351-B49D-2267AA524A8A}"/>
                    </a:ext>
                  </a:extLst>
                </p14:cNvPr>
                <p14:cNvContentPartPr/>
                <p14:nvPr/>
              </p14:nvContentPartPr>
              <p14:xfrm>
                <a:off x="4322029" y="790971"/>
                <a:ext cx="30960" cy="227520"/>
              </p14:xfrm>
            </p:contentPart>
          </mc:Choice>
          <mc:Fallback xmlns="">
            <p:pic>
              <p:nvPicPr>
                <p:cNvPr id="38919" name="Input penna 38918">
                  <a:extLst>
                    <a:ext uri="{FF2B5EF4-FFF2-40B4-BE49-F238E27FC236}">
                      <a16:creationId xmlns:a16="http://schemas.microsoft.com/office/drawing/2014/main" id="{F4BACCE2-CBB1-4351-B49D-2267AA524A8A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313029" y="782331"/>
                  <a:ext cx="4860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8920" name="Input penna 38919">
                  <a:extLst>
                    <a:ext uri="{FF2B5EF4-FFF2-40B4-BE49-F238E27FC236}">
                      <a16:creationId xmlns:a16="http://schemas.microsoft.com/office/drawing/2014/main" id="{AC5B90B8-8E42-4287-B8DE-811343B88C94}"/>
                    </a:ext>
                  </a:extLst>
                </p14:cNvPr>
                <p14:cNvContentPartPr/>
                <p14:nvPr/>
              </p14:nvContentPartPr>
              <p14:xfrm>
                <a:off x="4347229" y="864411"/>
                <a:ext cx="47160" cy="19440"/>
              </p14:xfrm>
            </p:contentPart>
          </mc:Choice>
          <mc:Fallback xmlns="">
            <p:pic>
              <p:nvPicPr>
                <p:cNvPr id="38920" name="Input penna 38919">
                  <a:extLst>
                    <a:ext uri="{FF2B5EF4-FFF2-40B4-BE49-F238E27FC236}">
                      <a16:creationId xmlns:a16="http://schemas.microsoft.com/office/drawing/2014/main" id="{AC5B90B8-8E42-4287-B8DE-811343B88C94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338589" y="855411"/>
                  <a:ext cx="6480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8921" name="Input penna 38920">
                  <a:extLst>
                    <a:ext uri="{FF2B5EF4-FFF2-40B4-BE49-F238E27FC236}">
                      <a16:creationId xmlns:a16="http://schemas.microsoft.com/office/drawing/2014/main" id="{A179608B-7052-4E2A-BAE3-E443E8C983D2}"/>
                    </a:ext>
                  </a:extLst>
                </p14:cNvPr>
                <p14:cNvContentPartPr/>
                <p14:nvPr/>
              </p14:nvContentPartPr>
              <p14:xfrm>
                <a:off x="4427149" y="894651"/>
                <a:ext cx="127440" cy="153360"/>
              </p14:xfrm>
            </p:contentPart>
          </mc:Choice>
          <mc:Fallback xmlns="">
            <p:pic>
              <p:nvPicPr>
                <p:cNvPr id="38921" name="Input penna 38920">
                  <a:extLst>
                    <a:ext uri="{FF2B5EF4-FFF2-40B4-BE49-F238E27FC236}">
                      <a16:creationId xmlns:a16="http://schemas.microsoft.com/office/drawing/2014/main" id="{A179608B-7052-4E2A-BAE3-E443E8C983D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4418509" y="886011"/>
                  <a:ext cx="145080" cy="17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936" name="Gruppo 38935">
            <a:extLst>
              <a:ext uri="{FF2B5EF4-FFF2-40B4-BE49-F238E27FC236}">
                <a16:creationId xmlns:a16="http://schemas.microsoft.com/office/drawing/2014/main" id="{418D4A32-8FEB-4032-993E-251BF04B11AC}"/>
              </a:ext>
            </a:extLst>
          </p:cNvPr>
          <p:cNvGrpSpPr/>
          <p:nvPr/>
        </p:nvGrpSpPr>
        <p:grpSpPr>
          <a:xfrm>
            <a:off x="4768429" y="768291"/>
            <a:ext cx="2259720" cy="264240"/>
            <a:chOff x="4768429" y="768291"/>
            <a:chExt cx="2259720" cy="264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8922" name="Input penna 38921">
                  <a:extLst>
                    <a:ext uri="{FF2B5EF4-FFF2-40B4-BE49-F238E27FC236}">
                      <a16:creationId xmlns:a16="http://schemas.microsoft.com/office/drawing/2014/main" id="{707A7CA4-C623-4725-9794-032BEDC07094}"/>
                    </a:ext>
                  </a:extLst>
                </p14:cNvPr>
                <p14:cNvContentPartPr/>
                <p14:nvPr/>
              </p14:nvContentPartPr>
              <p14:xfrm>
                <a:off x="4768429" y="831291"/>
                <a:ext cx="81720" cy="201240"/>
              </p14:xfrm>
            </p:contentPart>
          </mc:Choice>
          <mc:Fallback xmlns="">
            <p:pic>
              <p:nvPicPr>
                <p:cNvPr id="38922" name="Input penna 38921">
                  <a:extLst>
                    <a:ext uri="{FF2B5EF4-FFF2-40B4-BE49-F238E27FC236}">
                      <a16:creationId xmlns:a16="http://schemas.microsoft.com/office/drawing/2014/main" id="{707A7CA4-C623-4725-9794-032BEDC0709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4759789" y="822291"/>
                  <a:ext cx="99360" cy="2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8923" name="Input penna 38922">
                  <a:extLst>
                    <a:ext uri="{FF2B5EF4-FFF2-40B4-BE49-F238E27FC236}">
                      <a16:creationId xmlns:a16="http://schemas.microsoft.com/office/drawing/2014/main" id="{3172E277-1A2D-4094-8303-7A8296C00EE6}"/>
                    </a:ext>
                  </a:extLst>
                </p14:cNvPr>
                <p14:cNvContentPartPr/>
                <p14:nvPr/>
              </p14:nvContentPartPr>
              <p14:xfrm>
                <a:off x="4952749" y="775131"/>
                <a:ext cx="41040" cy="82440"/>
              </p14:xfrm>
            </p:contentPart>
          </mc:Choice>
          <mc:Fallback xmlns="">
            <p:pic>
              <p:nvPicPr>
                <p:cNvPr id="38923" name="Input penna 38922">
                  <a:extLst>
                    <a:ext uri="{FF2B5EF4-FFF2-40B4-BE49-F238E27FC236}">
                      <a16:creationId xmlns:a16="http://schemas.microsoft.com/office/drawing/2014/main" id="{3172E277-1A2D-4094-8303-7A8296C00EE6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4943749" y="766491"/>
                  <a:ext cx="58680" cy="10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8924" name="Input penna 38923">
                  <a:extLst>
                    <a:ext uri="{FF2B5EF4-FFF2-40B4-BE49-F238E27FC236}">
                      <a16:creationId xmlns:a16="http://schemas.microsoft.com/office/drawing/2014/main" id="{097247F0-14C2-44FC-B2E0-E09B7F83E440}"/>
                    </a:ext>
                  </a:extLst>
                </p14:cNvPr>
                <p14:cNvContentPartPr/>
                <p14:nvPr/>
              </p14:nvContentPartPr>
              <p14:xfrm>
                <a:off x="5119789" y="887091"/>
                <a:ext cx="14760" cy="131760"/>
              </p14:xfrm>
            </p:contentPart>
          </mc:Choice>
          <mc:Fallback xmlns="">
            <p:pic>
              <p:nvPicPr>
                <p:cNvPr id="38924" name="Input penna 38923">
                  <a:extLst>
                    <a:ext uri="{FF2B5EF4-FFF2-40B4-BE49-F238E27FC236}">
                      <a16:creationId xmlns:a16="http://schemas.microsoft.com/office/drawing/2014/main" id="{097247F0-14C2-44FC-B2E0-E09B7F83E44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111149" y="878451"/>
                  <a:ext cx="3240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8925" name="Input penna 38924">
                  <a:extLst>
                    <a:ext uri="{FF2B5EF4-FFF2-40B4-BE49-F238E27FC236}">
                      <a16:creationId xmlns:a16="http://schemas.microsoft.com/office/drawing/2014/main" id="{12109680-0425-4CD4-8C3C-B658AC25A369}"/>
                    </a:ext>
                  </a:extLst>
                </p14:cNvPr>
                <p14:cNvContentPartPr/>
                <p14:nvPr/>
              </p14:nvContentPartPr>
              <p14:xfrm>
                <a:off x="5151829" y="769371"/>
                <a:ext cx="4320" cy="1440"/>
              </p14:xfrm>
            </p:contentPart>
          </mc:Choice>
          <mc:Fallback xmlns="">
            <p:pic>
              <p:nvPicPr>
                <p:cNvPr id="38925" name="Input penna 38924">
                  <a:extLst>
                    <a:ext uri="{FF2B5EF4-FFF2-40B4-BE49-F238E27FC236}">
                      <a16:creationId xmlns:a16="http://schemas.microsoft.com/office/drawing/2014/main" id="{12109680-0425-4CD4-8C3C-B658AC25A36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5143189" y="760731"/>
                  <a:ext cx="2196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926" name="Input penna 38925">
                  <a:extLst>
                    <a:ext uri="{FF2B5EF4-FFF2-40B4-BE49-F238E27FC236}">
                      <a16:creationId xmlns:a16="http://schemas.microsoft.com/office/drawing/2014/main" id="{2929BF8A-B5C3-4823-A436-8D07C6AFEF89}"/>
                    </a:ext>
                  </a:extLst>
                </p14:cNvPr>
                <p14:cNvContentPartPr/>
                <p14:nvPr/>
              </p14:nvContentPartPr>
              <p14:xfrm>
                <a:off x="5233189" y="881331"/>
                <a:ext cx="106920" cy="137880"/>
              </p14:xfrm>
            </p:contentPart>
          </mc:Choice>
          <mc:Fallback xmlns="">
            <p:pic>
              <p:nvPicPr>
                <p:cNvPr id="38926" name="Input penna 38925">
                  <a:extLst>
                    <a:ext uri="{FF2B5EF4-FFF2-40B4-BE49-F238E27FC236}">
                      <a16:creationId xmlns:a16="http://schemas.microsoft.com/office/drawing/2014/main" id="{2929BF8A-B5C3-4823-A436-8D07C6AFEF89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5224549" y="872691"/>
                  <a:ext cx="124560" cy="15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8927" name="Input penna 38926">
                  <a:extLst>
                    <a:ext uri="{FF2B5EF4-FFF2-40B4-BE49-F238E27FC236}">
                      <a16:creationId xmlns:a16="http://schemas.microsoft.com/office/drawing/2014/main" id="{CAB6B306-6A75-4256-BEB2-DD38522C4113}"/>
                    </a:ext>
                  </a:extLst>
                </p14:cNvPr>
                <p14:cNvContentPartPr/>
                <p14:nvPr/>
              </p14:nvContentPartPr>
              <p14:xfrm>
                <a:off x="5396989" y="795651"/>
                <a:ext cx="364680" cy="219600"/>
              </p14:xfrm>
            </p:contentPart>
          </mc:Choice>
          <mc:Fallback xmlns="">
            <p:pic>
              <p:nvPicPr>
                <p:cNvPr id="38927" name="Input penna 38926">
                  <a:extLst>
                    <a:ext uri="{FF2B5EF4-FFF2-40B4-BE49-F238E27FC236}">
                      <a16:creationId xmlns:a16="http://schemas.microsoft.com/office/drawing/2014/main" id="{CAB6B306-6A75-4256-BEB2-DD38522C411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387989" y="787011"/>
                  <a:ext cx="38232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38928" name="Input penna 38927">
                  <a:extLst>
                    <a:ext uri="{FF2B5EF4-FFF2-40B4-BE49-F238E27FC236}">
                      <a16:creationId xmlns:a16="http://schemas.microsoft.com/office/drawing/2014/main" id="{83215AF0-C724-4E99-99ED-4FB3D233C7D7}"/>
                    </a:ext>
                  </a:extLst>
                </p14:cNvPr>
                <p14:cNvContentPartPr/>
                <p14:nvPr/>
              </p14:nvContentPartPr>
              <p14:xfrm>
                <a:off x="5720629" y="794571"/>
                <a:ext cx="2880" cy="2520"/>
              </p14:xfrm>
            </p:contentPart>
          </mc:Choice>
          <mc:Fallback xmlns="">
            <p:pic>
              <p:nvPicPr>
                <p:cNvPr id="38928" name="Input penna 38927">
                  <a:extLst>
                    <a:ext uri="{FF2B5EF4-FFF2-40B4-BE49-F238E27FC236}">
                      <a16:creationId xmlns:a16="http://schemas.microsoft.com/office/drawing/2014/main" id="{83215AF0-C724-4E99-99ED-4FB3D233C7D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5711629" y="785931"/>
                  <a:ext cx="2052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38929" name="Input penna 38928">
                  <a:extLst>
                    <a:ext uri="{FF2B5EF4-FFF2-40B4-BE49-F238E27FC236}">
                      <a16:creationId xmlns:a16="http://schemas.microsoft.com/office/drawing/2014/main" id="{1E9D0487-7A11-4219-85E8-6D53A217F7CF}"/>
                    </a:ext>
                  </a:extLst>
                </p14:cNvPr>
                <p14:cNvContentPartPr/>
                <p14:nvPr/>
              </p14:nvContentPartPr>
              <p14:xfrm>
                <a:off x="5828629" y="876291"/>
                <a:ext cx="175320" cy="124560"/>
              </p14:xfrm>
            </p:contentPart>
          </mc:Choice>
          <mc:Fallback xmlns="">
            <p:pic>
              <p:nvPicPr>
                <p:cNvPr id="38929" name="Input penna 38928">
                  <a:extLst>
                    <a:ext uri="{FF2B5EF4-FFF2-40B4-BE49-F238E27FC236}">
                      <a16:creationId xmlns:a16="http://schemas.microsoft.com/office/drawing/2014/main" id="{1E9D0487-7A11-4219-85E8-6D53A217F7CF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5819989" y="867291"/>
                  <a:ext cx="19296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38930" name="Input penna 38929">
                  <a:extLst>
                    <a:ext uri="{FF2B5EF4-FFF2-40B4-BE49-F238E27FC236}">
                      <a16:creationId xmlns:a16="http://schemas.microsoft.com/office/drawing/2014/main" id="{1F064781-43B4-442D-9755-631B2C298F7D}"/>
                    </a:ext>
                  </a:extLst>
                </p14:cNvPr>
                <p14:cNvContentPartPr/>
                <p14:nvPr/>
              </p14:nvContentPartPr>
              <p14:xfrm>
                <a:off x="6052909" y="872691"/>
                <a:ext cx="180720" cy="142920"/>
              </p14:xfrm>
            </p:contentPart>
          </mc:Choice>
          <mc:Fallback xmlns="">
            <p:pic>
              <p:nvPicPr>
                <p:cNvPr id="38930" name="Input penna 38929">
                  <a:extLst>
                    <a:ext uri="{FF2B5EF4-FFF2-40B4-BE49-F238E27FC236}">
                      <a16:creationId xmlns:a16="http://schemas.microsoft.com/office/drawing/2014/main" id="{1F064781-43B4-442D-9755-631B2C298F7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043909" y="863691"/>
                  <a:ext cx="19836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38931" name="Input penna 38930">
                  <a:extLst>
                    <a:ext uri="{FF2B5EF4-FFF2-40B4-BE49-F238E27FC236}">
                      <a16:creationId xmlns:a16="http://schemas.microsoft.com/office/drawing/2014/main" id="{EBB9C3A6-2421-4CF7-9789-328E8C15F518}"/>
                    </a:ext>
                  </a:extLst>
                </p14:cNvPr>
                <p14:cNvContentPartPr/>
                <p14:nvPr/>
              </p14:nvContentPartPr>
              <p14:xfrm>
                <a:off x="6266389" y="861891"/>
                <a:ext cx="207000" cy="154800"/>
              </p14:xfrm>
            </p:contentPart>
          </mc:Choice>
          <mc:Fallback xmlns="">
            <p:pic>
              <p:nvPicPr>
                <p:cNvPr id="38931" name="Input penna 38930">
                  <a:extLst>
                    <a:ext uri="{FF2B5EF4-FFF2-40B4-BE49-F238E27FC236}">
                      <a16:creationId xmlns:a16="http://schemas.microsoft.com/office/drawing/2014/main" id="{EBB9C3A6-2421-4CF7-9789-328E8C15F518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6257749" y="853251"/>
                  <a:ext cx="22464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38932" name="Input penna 38931">
                  <a:extLst>
                    <a:ext uri="{FF2B5EF4-FFF2-40B4-BE49-F238E27FC236}">
                      <a16:creationId xmlns:a16="http://schemas.microsoft.com/office/drawing/2014/main" id="{A3EF8EA7-AFFF-4075-91E4-259DE7E885B2}"/>
                    </a:ext>
                  </a:extLst>
                </p14:cNvPr>
                <p14:cNvContentPartPr/>
                <p14:nvPr/>
              </p14:nvContentPartPr>
              <p14:xfrm>
                <a:off x="6485989" y="768291"/>
                <a:ext cx="6840" cy="6120"/>
              </p14:xfrm>
            </p:contentPart>
          </mc:Choice>
          <mc:Fallback xmlns="">
            <p:pic>
              <p:nvPicPr>
                <p:cNvPr id="38932" name="Input penna 38931">
                  <a:extLst>
                    <a:ext uri="{FF2B5EF4-FFF2-40B4-BE49-F238E27FC236}">
                      <a16:creationId xmlns:a16="http://schemas.microsoft.com/office/drawing/2014/main" id="{A3EF8EA7-AFFF-4075-91E4-259DE7E885B2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6476989" y="759651"/>
                  <a:ext cx="244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38935" name="Input penna 38934">
                  <a:extLst>
                    <a:ext uri="{FF2B5EF4-FFF2-40B4-BE49-F238E27FC236}">
                      <a16:creationId xmlns:a16="http://schemas.microsoft.com/office/drawing/2014/main" id="{A9988567-CE6C-4600-B807-D7B1C307833A}"/>
                    </a:ext>
                  </a:extLst>
                </p14:cNvPr>
                <p14:cNvContentPartPr/>
                <p14:nvPr/>
              </p14:nvContentPartPr>
              <p14:xfrm>
                <a:off x="6543949" y="851091"/>
                <a:ext cx="484200" cy="133920"/>
              </p14:xfrm>
            </p:contentPart>
          </mc:Choice>
          <mc:Fallback xmlns="">
            <p:pic>
              <p:nvPicPr>
                <p:cNvPr id="38935" name="Input penna 38934">
                  <a:extLst>
                    <a:ext uri="{FF2B5EF4-FFF2-40B4-BE49-F238E27FC236}">
                      <a16:creationId xmlns:a16="http://schemas.microsoft.com/office/drawing/2014/main" id="{A9988567-CE6C-4600-B807-D7B1C307833A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6535309" y="842091"/>
                  <a:ext cx="501840" cy="151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38937" name="Input penna 38936">
                <a:extLst>
                  <a:ext uri="{FF2B5EF4-FFF2-40B4-BE49-F238E27FC236}">
                    <a16:creationId xmlns:a16="http://schemas.microsoft.com/office/drawing/2014/main" id="{6C318915-8DD7-4452-9615-5F36685C3A20}"/>
                  </a:ext>
                </a:extLst>
              </p14:cNvPr>
              <p14:cNvContentPartPr/>
              <p14:nvPr/>
            </p14:nvContentPartPr>
            <p14:xfrm>
              <a:off x="4043029" y="3237891"/>
              <a:ext cx="78480" cy="21960"/>
            </p14:xfrm>
          </p:contentPart>
        </mc:Choice>
        <mc:Fallback xmlns="">
          <p:pic>
            <p:nvPicPr>
              <p:cNvPr id="38937" name="Input penna 38936">
                <a:extLst>
                  <a:ext uri="{FF2B5EF4-FFF2-40B4-BE49-F238E27FC236}">
                    <a16:creationId xmlns:a16="http://schemas.microsoft.com/office/drawing/2014/main" id="{6C318915-8DD7-4452-9615-5F36685C3A2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034389" y="3228891"/>
                <a:ext cx="96120" cy="396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943" name="Gruppo 38942">
            <a:extLst>
              <a:ext uri="{FF2B5EF4-FFF2-40B4-BE49-F238E27FC236}">
                <a16:creationId xmlns:a16="http://schemas.microsoft.com/office/drawing/2014/main" id="{00F8175A-3DA5-49D2-9207-2E30049329D7}"/>
              </a:ext>
            </a:extLst>
          </p:cNvPr>
          <p:cNvGrpSpPr/>
          <p:nvPr/>
        </p:nvGrpSpPr>
        <p:grpSpPr>
          <a:xfrm>
            <a:off x="2768629" y="229731"/>
            <a:ext cx="154440" cy="310320"/>
            <a:chOff x="2768629" y="229731"/>
            <a:chExt cx="154440" cy="31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38938" name="Input penna 38937">
                  <a:extLst>
                    <a:ext uri="{FF2B5EF4-FFF2-40B4-BE49-F238E27FC236}">
                      <a16:creationId xmlns:a16="http://schemas.microsoft.com/office/drawing/2014/main" id="{31711D85-4793-490B-B00A-766B2C4D1E65}"/>
                    </a:ext>
                  </a:extLst>
                </p14:cNvPr>
                <p14:cNvContentPartPr/>
                <p14:nvPr/>
              </p14:nvContentPartPr>
              <p14:xfrm>
                <a:off x="2788789" y="229731"/>
                <a:ext cx="24480" cy="260280"/>
              </p14:xfrm>
            </p:contentPart>
          </mc:Choice>
          <mc:Fallback xmlns="">
            <p:pic>
              <p:nvPicPr>
                <p:cNvPr id="38938" name="Input penna 38937">
                  <a:extLst>
                    <a:ext uri="{FF2B5EF4-FFF2-40B4-BE49-F238E27FC236}">
                      <a16:creationId xmlns:a16="http://schemas.microsoft.com/office/drawing/2014/main" id="{31711D85-4793-490B-B00A-766B2C4D1E65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779789" y="221091"/>
                  <a:ext cx="4212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38939" name="Input penna 38938">
                  <a:extLst>
                    <a:ext uri="{FF2B5EF4-FFF2-40B4-BE49-F238E27FC236}">
                      <a16:creationId xmlns:a16="http://schemas.microsoft.com/office/drawing/2014/main" id="{13FF333E-8C5D-44AE-9A29-6F3000F2ADD7}"/>
                    </a:ext>
                  </a:extLst>
                </p14:cNvPr>
                <p14:cNvContentPartPr/>
                <p14:nvPr/>
              </p14:nvContentPartPr>
              <p14:xfrm>
                <a:off x="2768629" y="255291"/>
                <a:ext cx="154440" cy="139680"/>
              </p14:xfrm>
            </p:contentPart>
          </mc:Choice>
          <mc:Fallback xmlns="">
            <p:pic>
              <p:nvPicPr>
                <p:cNvPr id="38939" name="Input penna 38938">
                  <a:extLst>
                    <a:ext uri="{FF2B5EF4-FFF2-40B4-BE49-F238E27FC236}">
                      <a16:creationId xmlns:a16="http://schemas.microsoft.com/office/drawing/2014/main" id="{13FF333E-8C5D-44AE-9A29-6F3000F2ADD7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759629" y="246651"/>
                  <a:ext cx="17208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38941" name="Input penna 38940">
                  <a:extLst>
                    <a:ext uri="{FF2B5EF4-FFF2-40B4-BE49-F238E27FC236}">
                      <a16:creationId xmlns:a16="http://schemas.microsoft.com/office/drawing/2014/main" id="{1E34B15E-5A3E-44FE-91A4-87C8899D91DB}"/>
                    </a:ext>
                  </a:extLst>
                </p14:cNvPr>
                <p14:cNvContentPartPr/>
                <p14:nvPr/>
              </p14:nvContentPartPr>
              <p14:xfrm>
                <a:off x="2772229" y="394971"/>
                <a:ext cx="27000" cy="12960"/>
              </p14:xfrm>
            </p:contentPart>
          </mc:Choice>
          <mc:Fallback xmlns="">
            <p:pic>
              <p:nvPicPr>
                <p:cNvPr id="38941" name="Input penna 38940">
                  <a:extLst>
                    <a:ext uri="{FF2B5EF4-FFF2-40B4-BE49-F238E27FC236}">
                      <a16:creationId xmlns:a16="http://schemas.microsoft.com/office/drawing/2014/main" id="{1E34B15E-5A3E-44FE-91A4-87C8899D91DB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763589" y="385971"/>
                  <a:ext cx="446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38942" name="Input penna 38941">
                  <a:extLst>
                    <a:ext uri="{FF2B5EF4-FFF2-40B4-BE49-F238E27FC236}">
                      <a16:creationId xmlns:a16="http://schemas.microsoft.com/office/drawing/2014/main" id="{420060D7-6E6C-4BE1-886E-20E92F4626CB}"/>
                    </a:ext>
                  </a:extLst>
                </p14:cNvPr>
                <p14:cNvContentPartPr/>
                <p14:nvPr/>
              </p14:nvContentPartPr>
              <p14:xfrm>
                <a:off x="2793469" y="399291"/>
                <a:ext cx="8640" cy="140760"/>
              </p14:xfrm>
            </p:contentPart>
          </mc:Choice>
          <mc:Fallback xmlns="">
            <p:pic>
              <p:nvPicPr>
                <p:cNvPr id="38942" name="Input penna 38941">
                  <a:extLst>
                    <a:ext uri="{FF2B5EF4-FFF2-40B4-BE49-F238E27FC236}">
                      <a16:creationId xmlns:a16="http://schemas.microsoft.com/office/drawing/2014/main" id="{420060D7-6E6C-4BE1-886E-20E92F4626CB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84829" y="390651"/>
                  <a:ext cx="26280" cy="158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946" name="Gruppo 38945">
            <a:extLst>
              <a:ext uri="{FF2B5EF4-FFF2-40B4-BE49-F238E27FC236}">
                <a16:creationId xmlns:a16="http://schemas.microsoft.com/office/drawing/2014/main" id="{2B739695-171F-41FB-87DE-45BFB49CDFC8}"/>
              </a:ext>
            </a:extLst>
          </p:cNvPr>
          <p:cNvGrpSpPr/>
          <p:nvPr/>
        </p:nvGrpSpPr>
        <p:grpSpPr>
          <a:xfrm>
            <a:off x="872869" y="2441571"/>
            <a:ext cx="217440" cy="721080"/>
            <a:chOff x="872869" y="2441571"/>
            <a:chExt cx="217440" cy="72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38944" name="Input penna 38943">
                  <a:extLst>
                    <a:ext uri="{FF2B5EF4-FFF2-40B4-BE49-F238E27FC236}">
                      <a16:creationId xmlns:a16="http://schemas.microsoft.com/office/drawing/2014/main" id="{13370F23-3451-41EB-9E2D-DCF92174F0AB}"/>
                    </a:ext>
                  </a:extLst>
                </p14:cNvPr>
                <p14:cNvContentPartPr/>
                <p14:nvPr/>
              </p14:nvContentPartPr>
              <p14:xfrm>
                <a:off x="973669" y="2466771"/>
                <a:ext cx="21600" cy="695880"/>
              </p14:xfrm>
            </p:contentPart>
          </mc:Choice>
          <mc:Fallback xmlns="">
            <p:pic>
              <p:nvPicPr>
                <p:cNvPr id="38944" name="Input penna 38943">
                  <a:extLst>
                    <a:ext uri="{FF2B5EF4-FFF2-40B4-BE49-F238E27FC236}">
                      <a16:creationId xmlns:a16="http://schemas.microsoft.com/office/drawing/2014/main" id="{13370F23-3451-41EB-9E2D-DCF92174F0A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965029" y="2458131"/>
                  <a:ext cx="39240" cy="71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38945" name="Input penna 38944">
                  <a:extLst>
                    <a:ext uri="{FF2B5EF4-FFF2-40B4-BE49-F238E27FC236}">
                      <a16:creationId xmlns:a16="http://schemas.microsoft.com/office/drawing/2014/main" id="{F5D75D9B-D20A-4C47-931B-0EE408C6BF56}"/>
                    </a:ext>
                  </a:extLst>
                </p14:cNvPr>
                <p14:cNvContentPartPr/>
                <p14:nvPr/>
              </p14:nvContentPartPr>
              <p14:xfrm>
                <a:off x="872869" y="2441571"/>
                <a:ext cx="217440" cy="214560"/>
              </p14:xfrm>
            </p:contentPart>
          </mc:Choice>
          <mc:Fallback xmlns="">
            <p:pic>
              <p:nvPicPr>
                <p:cNvPr id="38945" name="Input penna 38944">
                  <a:extLst>
                    <a:ext uri="{FF2B5EF4-FFF2-40B4-BE49-F238E27FC236}">
                      <a16:creationId xmlns:a16="http://schemas.microsoft.com/office/drawing/2014/main" id="{F5D75D9B-D20A-4C47-931B-0EE408C6BF5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863869" y="2432931"/>
                  <a:ext cx="235080" cy="232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38947" name="Input penna 38946">
                <a:extLst>
                  <a:ext uri="{FF2B5EF4-FFF2-40B4-BE49-F238E27FC236}">
                    <a16:creationId xmlns:a16="http://schemas.microsoft.com/office/drawing/2014/main" id="{298011C0-8FC5-4D68-90FF-940CB5C27490}"/>
                  </a:ext>
                </a:extLst>
              </p14:cNvPr>
              <p14:cNvContentPartPr/>
              <p14:nvPr/>
            </p14:nvContentPartPr>
            <p14:xfrm>
              <a:off x="3914509" y="6031131"/>
              <a:ext cx="1395360" cy="201600"/>
            </p14:xfrm>
          </p:contentPart>
        </mc:Choice>
        <mc:Fallback xmlns="">
          <p:pic>
            <p:nvPicPr>
              <p:cNvPr id="38947" name="Input penna 38946">
                <a:extLst>
                  <a:ext uri="{FF2B5EF4-FFF2-40B4-BE49-F238E27FC236}">
                    <a16:creationId xmlns:a16="http://schemas.microsoft.com/office/drawing/2014/main" id="{298011C0-8FC5-4D68-90FF-940CB5C27490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905869" y="6022491"/>
                <a:ext cx="1413000" cy="219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8951" name="Gruppo 38950">
            <a:extLst>
              <a:ext uri="{FF2B5EF4-FFF2-40B4-BE49-F238E27FC236}">
                <a16:creationId xmlns:a16="http://schemas.microsoft.com/office/drawing/2014/main" id="{985A94FC-AF22-402E-BF27-07561A409DE7}"/>
              </a:ext>
            </a:extLst>
          </p:cNvPr>
          <p:cNvGrpSpPr/>
          <p:nvPr/>
        </p:nvGrpSpPr>
        <p:grpSpPr>
          <a:xfrm>
            <a:off x="254389" y="2704731"/>
            <a:ext cx="379800" cy="215280"/>
            <a:chOff x="254389" y="2704731"/>
            <a:chExt cx="379800" cy="215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38948" name="Input penna 38947">
                  <a:extLst>
                    <a:ext uri="{FF2B5EF4-FFF2-40B4-BE49-F238E27FC236}">
                      <a16:creationId xmlns:a16="http://schemas.microsoft.com/office/drawing/2014/main" id="{5021A816-A0A7-41F2-BE3D-446AB08ED868}"/>
                    </a:ext>
                  </a:extLst>
                </p14:cNvPr>
                <p14:cNvContentPartPr/>
                <p14:nvPr/>
              </p14:nvContentPartPr>
              <p14:xfrm>
                <a:off x="254389" y="2738211"/>
                <a:ext cx="186480" cy="174960"/>
              </p14:xfrm>
            </p:contentPart>
          </mc:Choice>
          <mc:Fallback xmlns="">
            <p:pic>
              <p:nvPicPr>
                <p:cNvPr id="38948" name="Input penna 38947">
                  <a:extLst>
                    <a:ext uri="{FF2B5EF4-FFF2-40B4-BE49-F238E27FC236}">
                      <a16:creationId xmlns:a16="http://schemas.microsoft.com/office/drawing/2014/main" id="{5021A816-A0A7-41F2-BE3D-446AB08ED868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245749" y="2729571"/>
                  <a:ext cx="204120" cy="19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38949" name="Input penna 38948">
                  <a:extLst>
                    <a:ext uri="{FF2B5EF4-FFF2-40B4-BE49-F238E27FC236}">
                      <a16:creationId xmlns:a16="http://schemas.microsoft.com/office/drawing/2014/main" id="{AE539978-E19B-4F09-B99B-7BA56003C65E}"/>
                    </a:ext>
                  </a:extLst>
                </p14:cNvPr>
                <p14:cNvContentPartPr/>
                <p14:nvPr/>
              </p14:nvContentPartPr>
              <p14:xfrm>
                <a:off x="500269" y="2722731"/>
                <a:ext cx="27000" cy="197280"/>
              </p14:xfrm>
            </p:contentPart>
          </mc:Choice>
          <mc:Fallback xmlns="">
            <p:pic>
              <p:nvPicPr>
                <p:cNvPr id="38949" name="Input penna 38948">
                  <a:extLst>
                    <a:ext uri="{FF2B5EF4-FFF2-40B4-BE49-F238E27FC236}">
                      <a16:creationId xmlns:a16="http://schemas.microsoft.com/office/drawing/2014/main" id="{AE539978-E19B-4F09-B99B-7BA56003C65E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491629" y="2713731"/>
                  <a:ext cx="4464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38950" name="Input penna 38949">
                  <a:extLst>
                    <a:ext uri="{FF2B5EF4-FFF2-40B4-BE49-F238E27FC236}">
                      <a16:creationId xmlns:a16="http://schemas.microsoft.com/office/drawing/2014/main" id="{21108A26-EBD5-4A13-91D0-5D10C429D039}"/>
                    </a:ext>
                  </a:extLst>
                </p14:cNvPr>
                <p14:cNvContentPartPr/>
                <p14:nvPr/>
              </p14:nvContentPartPr>
              <p14:xfrm>
                <a:off x="513229" y="2704731"/>
                <a:ext cx="120960" cy="124920"/>
              </p14:xfrm>
            </p:contentPart>
          </mc:Choice>
          <mc:Fallback xmlns="">
            <p:pic>
              <p:nvPicPr>
                <p:cNvPr id="38950" name="Input penna 38949">
                  <a:extLst>
                    <a:ext uri="{FF2B5EF4-FFF2-40B4-BE49-F238E27FC236}">
                      <a16:creationId xmlns:a16="http://schemas.microsoft.com/office/drawing/2014/main" id="{21108A26-EBD5-4A13-91D0-5D10C429D039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04229" y="2696091"/>
                  <a:ext cx="138600" cy="142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955" name="Gruppo 38954">
            <a:extLst>
              <a:ext uri="{FF2B5EF4-FFF2-40B4-BE49-F238E27FC236}">
                <a16:creationId xmlns:a16="http://schemas.microsoft.com/office/drawing/2014/main" id="{80FEC479-50F4-4538-830C-082033D25B7E}"/>
              </a:ext>
            </a:extLst>
          </p:cNvPr>
          <p:cNvGrpSpPr/>
          <p:nvPr/>
        </p:nvGrpSpPr>
        <p:grpSpPr>
          <a:xfrm>
            <a:off x="4395829" y="6210051"/>
            <a:ext cx="467640" cy="209160"/>
            <a:chOff x="4395829" y="6210051"/>
            <a:chExt cx="467640" cy="20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38952" name="Input penna 38951">
                  <a:extLst>
                    <a:ext uri="{FF2B5EF4-FFF2-40B4-BE49-F238E27FC236}">
                      <a16:creationId xmlns:a16="http://schemas.microsoft.com/office/drawing/2014/main" id="{33FA339A-F23D-4086-8E5A-F1B152BE9C0D}"/>
                    </a:ext>
                  </a:extLst>
                </p14:cNvPr>
                <p14:cNvContentPartPr/>
                <p14:nvPr/>
              </p14:nvContentPartPr>
              <p14:xfrm>
                <a:off x="4395829" y="6253971"/>
                <a:ext cx="204840" cy="154800"/>
              </p14:xfrm>
            </p:contentPart>
          </mc:Choice>
          <mc:Fallback xmlns="">
            <p:pic>
              <p:nvPicPr>
                <p:cNvPr id="38952" name="Input penna 38951">
                  <a:extLst>
                    <a:ext uri="{FF2B5EF4-FFF2-40B4-BE49-F238E27FC236}">
                      <a16:creationId xmlns:a16="http://schemas.microsoft.com/office/drawing/2014/main" id="{33FA339A-F23D-4086-8E5A-F1B152BE9C0D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386829" y="6245331"/>
                  <a:ext cx="22248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38953" name="Input penna 38952">
                  <a:extLst>
                    <a:ext uri="{FF2B5EF4-FFF2-40B4-BE49-F238E27FC236}">
                      <a16:creationId xmlns:a16="http://schemas.microsoft.com/office/drawing/2014/main" id="{BE4FDAC1-C469-4AA6-B7A4-7886A9C80B65}"/>
                    </a:ext>
                  </a:extLst>
                </p14:cNvPr>
                <p14:cNvContentPartPr/>
                <p14:nvPr/>
              </p14:nvContentPartPr>
              <p14:xfrm>
                <a:off x="4710109" y="6210051"/>
                <a:ext cx="153360" cy="154800"/>
              </p14:xfrm>
            </p:contentPart>
          </mc:Choice>
          <mc:Fallback xmlns="">
            <p:pic>
              <p:nvPicPr>
                <p:cNvPr id="38953" name="Input penna 38952">
                  <a:extLst>
                    <a:ext uri="{FF2B5EF4-FFF2-40B4-BE49-F238E27FC236}">
                      <a16:creationId xmlns:a16="http://schemas.microsoft.com/office/drawing/2014/main" id="{BE4FDAC1-C469-4AA6-B7A4-7886A9C80B65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701469" y="6201051"/>
                  <a:ext cx="17100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38954" name="Input penna 38953">
                  <a:extLst>
                    <a:ext uri="{FF2B5EF4-FFF2-40B4-BE49-F238E27FC236}">
                      <a16:creationId xmlns:a16="http://schemas.microsoft.com/office/drawing/2014/main" id="{5CDF68FF-178A-4935-93BE-1359CEEC631F}"/>
                    </a:ext>
                  </a:extLst>
                </p14:cNvPr>
                <p14:cNvContentPartPr/>
                <p14:nvPr/>
              </p14:nvContentPartPr>
              <p14:xfrm>
                <a:off x="4783909" y="6289611"/>
                <a:ext cx="57960" cy="129600"/>
              </p14:xfrm>
            </p:contentPart>
          </mc:Choice>
          <mc:Fallback xmlns="">
            <p:pic>
              <p:nvPicPr>
                <p:cNvPr id="38954" name="Input penna 38953">
                  <a:extLst>
                    <a:ext uri="{FF2B5EF4-FFF2-40B4-BE49-F238E27FC236}">
                      <a16:creationId xmlns:a16="http://schemas.microsoft.com/office/drawing/2014/main" id="{5CDF68FF-178A-4935-93BE-1359CEEC631F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4775269" y="6280971"/>
                  <a:ext cx="75600" cy="14724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olo 1"/>
          <p:cNvSpPr>
            <a:spLocks noGrp="1"/>
          </p:cNvSpPr>
          <p:nvPr>
            <p:ph type="title" idx="4294967295"/>
          </p:nvPr>
        </p:nvSpPr>
        <p:spPr>
          <a:xfrm>
            <a:off x="266700" y="55563"/>
            <a:ext cx="8877300" cy="623887"/>
          </a:xfrm>
        </p:spPr>
        <p:txBody>
          <a:bodyPr/>
          <a:lstStyle/>
          <a:p>
            <a:r>
              <a:rPr lang="it-IT" altLang="it-IT" sz="2800" b="1" dirty="0"/>
              <a:t>Vincolo di bilancio (</a:t>
            </a:r>
            <a:r>
              <a:rPr lang="it-IT" altLang="it-IT" sz="2800" b="1" dirty="0" err="1"/>
              <a:t>cap</a:t>
            </a:r>
            <a:r>
              <a:rPr lang="it-IT" altLang="it-IT" sz="2800" b="1" dirty="0"/>
              <a:t> 5)</a:t>
            </a:r>
            <a:endParaRPr lang="it-IT" altLang="it-IT" sz="2800" dirty="0"/>
          </a:p>
        </p:txBody>
      </p:sp>
      <p:sp>
        <p:nvSpPr>
          <p:cNvPr id="16389" name="CasellaDiTesto 3"/>
          <p:cNvSpPr txBox="1">
            <a:spLocks noChangeArrowheads="1"/>
          </p:cNvSpPr>
          <p:nvPr/>
        </p:nvSpPr>
        <p:spPr bwMode="auto">
          <a:xfrm>
            <a:off x="42863" y="6621463"/>
            <a:ext cx="434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it-IT" altLang="it-IT" sz="800" dirty="0" err="1"/>
              <a:t>Mankiw</a:t>
            </a:r>
            <a:r>
              <a:rPr lang="it-IT" altLang="it-IT" sz="800" dirty="0"/>
              <a:t> - Taylor, </a:t>
            </a:r>
            <a:r>
              <a:rPr lang="it-IT" altLang="it-IT" sz="800" i="1" dirty="0"/>
              <a:t>Principi di economia</a:t>
            </a:r>
            <a:r>
              <a:rPr lang="it-IT" altLang="it-IT" sz="800" dirty="0"/>
              <a:t>, settima edizione, Zanichelli editore, 2018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05667" y="1105989"/>
            <a:ext cx="82928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Vincolo di bilancio</a:t>
            </a:r>
            <a:r>
              <a:rPr lang="it-IT" dirty="0"/>
              <a:t> = il limite ai panieri di consumo che il consumatore può acquistare.</a:t>
            </a:r>
          </a:p>
          <a:p>
            <a:endParaRPr lang="it-IT" b="1" dirty="0"/>
          </a:p>
          <a:p>
            <a:r>
              <a:rPr lang="it-IT" dirty="0"/>
              <a:t>Graficamente = l’insieme delle combinazioni acquistabili (maggior consumo di un bene comporta minor consumo dell’altro bene).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0876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magin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24" y="857250"/>
            <a:ext cx="89281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4E572F2A-461D-43BE-B75A-E0F97AB49DC1}"/>
                  </a:ext>
                </a:extLst>
              </p14:cNvPr>
              <p14:cNvContentPartPr/>
              <p14:nvPr/>
            </p14:nvContentPartPr>
            <p14:xfrm>
              <a:off x="4257949" y="717891"/>
              <a:ext cx="847440" cy="65484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4E572F2A-461D-43BE-B75A-E0F97AB49DC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949" y="709251"/>
                <a:ext cx="865080" cy="67248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uppo 25">
            <a:extLst>
              <a:ext uri="{FF2B5EF4-FFF2-40B4-BE49-F238E27FC236}">
                <a16:creationId xmlns:a16="http://schemas.microsoft.com/office/drawing/2014/main" id="{CD7D9DE3-15BF-46DC-AFA8-FE3C956B9366}"/>
              </a:ext>
            </a:extLst>
          </p:cNvPr>
          <p:cNvGrpSpPr/>
          <p:nvPr/>
        </p:nvGrpSpPr>
        <p:grpSpPr>
          <a:xfrm>
            <a:off x="3726589" y="128571"/>
            <a:ext cx="1953720" cy="482400"/>
            <a:chOff x="3726589" y="128571"/>
            <a:chExt cx="1953720" cy="482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" name="Input penna 2">
                  <a:extLst>
                    <a:ext uri="{FF2B5EF4-FFF2-40B4-BE49-F238E27FC236}">
                      <a16:creationId xmlns:a16="http://schemas.microsoft.com/office/drawing/2014/main" id="{4A89117D-355F-4E94-A148-039D3656E18E}"/>
                    </a:ext>
                  </a:extLst>
                </p14:cNvPr>
                <p14:cNvContentPartPr/>
                <p14:nvPr/>
              </p14:nvContentPartPr>
              <p14:xfrm>
                <a:off x="4346149" y="183651"/>
                <a:ext cx="23040" cy="178560"/>
              </p14:xfrm>
            </p:contentPart>
          </mc:Choice>
          <mc:Fallback xmlns="">
            <p:pic>
              <p:nvPicPr>
                <p:cNvPr id="3" name="Input penna 2">
                  <a:extLst>
                    <a:ext uri="{FF2B5EF4-FFF2-40B4-BE49-F238E27FC236}">
                      <a16:creationId xmlns:a16="http://schemas.microsoft.com/office/drawing/2014/main" id="{4A89117D-355F-4E94-A148-039D3656E18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337149" y="174651"/>
                  <a:ext cx="40680" cy="19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4" name="Input penna 3">
                  <a:extLst>
                    <a:ext uri="{FF2B5EF4-FFF2-40B4-BE49-F238E27FC236}">
                      <a16:creationId xmlns:a16="http://schemas.microsoft.com/office/drawing/2014/main" id="{06169DEE-D340-4939-B4D4-6F5A03CF7653}"/>
                    </a:ext>
                  </a:extLst>
                </p14:cNvPr>
                <p14:cNvContentPartPr/>
                <p14:nvPr/>
              </p14:nvContentPartPr>
              <p14:xfrm>
                <a:off x="4351189" y="165291"/>
                <a:ext cx="110880" cy="180360"/>
              </p14:xfrm>
            </p:contentPart>
          </mc:Choice>
          <mc:Fallback xmlns="">
            <p:pic>
              <p:nvPicPr>
                <p:cNvPr id="4" name="Input penna 3">
                  <a:extLst>
                    <a:ext uri="{FF2B5EF4-FFF2-40B4-BE49-F238E27FC236}">
                      <a16:creationId xmlns:a16="http://schemas.microsoft.com/office/drawing/2014/main" id="{06169DEE-D340-4939-B4D4-6F5A03CF765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342189" y="156291"/>
                  <a:ext cx="12852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67FB1C8F-F9F2-41E4-A9B4-11F5834DA4DF}"/>
                    </a:ext>
                  </a:extLst>
                </p14:cNvPr>
                <p14:cNvContentPartPr/>
                <p14:nvPr/>
              </p14:nvContentPartPr>
              <p14:xfrm>
                <a:off x="4499509" y="250251"/>
                <a:ext cx="71640" cy="8568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67FB1C8F-F9F2-41E4-A9B4-11F5834DA4D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490869" y="241611"/>
                  <a:ext cx="8928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C7B000B4-4724-4FE3-9B20-A39C3CBF1861}"/>
                    </a:ext>
                  </a:extLst>
                </p14:cNvPr>
                <p14:cNvContentPartPr/>
                <p14:nvPr/>
              </p14:nvContentPartPr>
              <p14:xfrm>
                <a:off x="4648189" y="155211"/>
                <a:ext cx="124560" cy="16956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C7B000B4-4724-4FE3-9B20-A39C3CBF186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39189" y="146571"/>
                  <a:ext cx="142200" cy="18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04A490F1-862D-4DBF-9A4A-4CFE755F5BBE}"/>
                    </a:ext>
                  </a:extLst>
                </p14:cNvPr>
                <p14:cNvContentPartPr/>
                <p14:nvPr/>
              </p14:nvContentPartPr>
              <p14:xfrm>
                <a:off x="4786429" y="128571"/>
                <a:ext cx="217440" cy="23832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04A490F1-862D-4DBF-9A4A-4CFE755F5BB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77429" y="119931"/>
                  <a:ext cx="23508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E1B3005F-2E8B-44C1-A5F3-B4686E949465}"/>
                    </a:ext>
                  </a:extLst>
                </p14:cNvPr>
                <p14:cNvContentPartPr/>
                <p14:nvPr/>
              </p14:nvContentPartPr>
              <p14:xfrm>
                <a:off x="4938709" y="161691"/>
                <a:ext cx="2880" cy="720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E1B3005F-2E8B-44C1-A5F3-B4686E94946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930069" y="153051"/>
                  <a:ext cx="2052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E52B94C3-E518-48C7-A0A7-CCFC6A102937}"/>
                    </a:ext>
                  </a:extLst>
                </p14:cNvPr>
                <p14:cNvContentPartPr/>
                <p14:nvPr/>
              </p14:nvContentPartPr>
              <p14:xfrm>
                <a:off x="5037709" y="185811"/>
                <a:ext cx="106920" cy="15696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E52B94C3-E518-48C7-A0A7-CCFC6A10293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029069" y="176811"/>
                  <a:ext cx="124560" cy="17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57AB9112-F5DA-427B-B533-F751BC06F561}"/>
                    </a:ext>
                  </a:extLst>
                </p14:cNvPr>
                <p14:cNvContentPartPr/>
                <p14:nvPr/>
              </p14:nvContentPartPr>
              <p14:xfrm>
                <a:off x="5035189" y="216771"/>
                <a:ext cx="58680" cy="2880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57AB9112-F5DA-427B-B533-F751BC06F561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026549" y="207771"/>
                  <a:ext cx="7632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BD7B81C9-C2EB-46C9-95EA-62F929C56935}"/>
                    </a:ext>
                  </a:extLst>
                </p14:cNvPr>
                <p14:cNvContentPartPr/>
                <p14:nvPr/>
              </p14:nvContentPartPr>
              <p14:xfrm>
                <a:off x="5169469" y="252051"/>
                <a:ext cx="68040" cy="7704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BD7B81C9-C2EB-46C9-95EA-62F929C5693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60469" y="243051"/>
                  <a:ext cx="8568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1484AEF9-A183-4B2A-8A97-F8485B1B3F1A}"/>
                    </a:ext>
                  </a:extLst>
                </p14:cNvPr>
                <p14:cNvContentPartPr/>
                <p14:nvPr/>
              </p14:nvContentPartPr>
              <p14:xfrm>
                <a:off x="3726589" y="396051"/>
                <a:ext cx="263160" cy="19260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1484AEF9-A183-4B2A-8A97-F8485B1B3F1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717589" y="387051"/>
                  <a:ext cx="280800" cy="21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14BC352E-E043-4F06-8E5E-9A66B2306E79}"/>
                    </a:ext>
                  </a:extLst>
                </p14:cNvPr>
                <p14:cNvContentPartPr/>
                <p14:nvPr/>
              </p14:nvContentPartPr>
              <p14:xfrm>
                <a:off x="4191349" y="443931"/>
                <a:ext cx="325080" cy="11952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14BC352E-E043-4F06-8E5E-9A66B2306E79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182709" y="434931"/>
                  <a:ext cx="34272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89B05D02-E87B-46CB-B227-9F9879C18B37}"/>
                    </a:ext>
                  </a:extLst>
                </p14:cNvPr>
                <p14:cNvContentPartPr/>
                <p14:nvPr/>
              </p14:nvContentPartPr>
              <p14:xfrm>
                <a:off x="4540189" y="454371"/>
                <a:ext cx="296280" cy="15660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89B05D02-E87B-46CB-B227-9F9879C18B37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531189" y="445731"/>
                  <a:ext cx="313920" cy="17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7ABEC6B3-4277-400C-8E13-7B915BF21272}"/>
                    </a:ext>
                  </a:extLst>
                </p14:cNvPr>
                <p14:cNvContentPartPr/>
                <p14:nvPr/>
              </p14:nvContentPartPr>
              <p14:xfrm>
                <a:off x="4846189" y="473451"/>
                <a:ext cx="175680" cy="8856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7ABEC6B3-4277-400C-8E13-7B915BF2127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837189" y="464451"/>
                  <a:ext cx="19332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4F8F4AAD-FBEF-4135-A5EE-641DCB6253E1}"/>
                    </a:ext>
                  </a:extLst>
                </p14:cNvPr>
                <p14:cNvContentPartPr/>
                <p14:nvPr/>
              </p14:nvContentPartPr>
              <p14:xfrm>
                <a:off x="5079829" y="397131"/>
                <a:ext cx="230040" cy="17244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4F8F4AAD-FBEF-4135-A5EE-641DCB6253E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071189" y="388131"/>
                  <a:ext cx="24768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BCE4088B-AEE9-443D-8C28-008B427DC6BC}"/>
                    </a:ext>
                  </a:extLst>
                </p14:cNvPr>
                <p14:cNvContentPartPr/>
                <p14:nvPr/>
              </p14:nvContentPartPr>
              <p14:xfrm>
                <a:off x="5242189" y="440331"/>
                <a:ext cx="42120" cy="1296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BCE4088B-AEE9-443D-8C28-008B427DC6BC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233189" y="431691"/>
                  <a:ext cx="5976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BF2D0374-1D14-4AC8-AC6C-635C79418CF6}"/>
                    </a:ext>
                  </a:extLst>
                </p14:cNvPr>
                <p14:cNvContentPartPr/>
                <p14:nvPr/>
              </p14:nvContentPartPr>
              <p14:xfrm>
                <a:off x="5363869" y="458691"/>
                <a:ext cx="74520" cy="9792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BF2D0374-1D14-4AC8-AC6C-635C79418CF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354869" y="449691"/>
                  <a:ext cx="9216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B27467B5-0A44-40E5-B1E1-7EF9A0028E08}"/>
                    </a:ext>
                  </a:extLst>
                </p14:cNvPr>
                <p14:cNvContentPartPr/>
                <p14:nvPr/>
              </p14:nvContentPartPr>
              <p14:xfrm>
                <a:off x="5488069" y="459771"/>
                <a:ext cx="78120" cy="8928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B27467B5-0A44-40E5-B1E1-7EF9A0028E08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479429" y="451131"/>
                  <a:ext cx="9576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BE57B120-CA3E-4CF3-A53F-82E87251D7BE}"/>
                    </a:ext>
                  </a:extLst>
                </p14:cNvPr>
                <p14:cNvContentPartPr/>
                <p14:nvPr/>
              </p14:nvContentPartPr>
              <p14:xfrm>
                <a:off x="5564389" y="464451"/>
                <a:ext cx="115920" cy="11484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BE57B120-CA3E-4CF3-A53F-82E87251D7B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555749" y="455451"/>
                  <a:ext cx="13356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9EC2CAB4-BB25-48A9-B261-5105A8E0E22A}"/>
                    </a:ext>
                  </a:extLst>
                </p14:cNvPr>
                <p14:cNvContentPartPr/>
                <p14:nvPr/>
              </p14:nvContentPartPr>
              <p14:xfrm>
                <a:off x="5570869" y="494331"/>
                <a:ext cx="44640" cy="2232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9EC2CAB4-BB25-48A9-B261-5105A8E0E22A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562229" y="485331"/>
                  <a:ext cx="62280" cy="39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7" name="Input penna 26">
                <a:extLst>
                  <a:ext uri="{FF2B5EF4-FFF2-40B4-BE49-F238E27FC236}">
                    <a16:creationId xmlns:a16="http://schemas.microsoft.com/office/drawing/2014/main" id="{EC4CEE36-D4BB-43E0-A772-155D369FF16F}"/>
                  </a:ext>
                </a:extLst>
              </p14:cNvPr>
              <p14:cNvContentPartPr/>
              <p14:nvPr/>
            </p14:nvContentPartPr>
            <p14:xfrm>
              <a:off x="2501509" y="5475291"/>
              <a:ext cx="2280240" cy="43920"/>
            </p14:xfrm>
          </p:contentPart>
        </mc:Choice>
        <mc:Fallback xmlns=""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id="{EC4CEE36-D4BB-43E0-A772-155D369FF16F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2447509" y="5367651"/>
                <a:ext cx="2387880" cy="25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1DE4A546-E046-4576-A8B0-0E38C0ABC80A}"/>
                  </a:ext>
                </a:extLst>
              </p14:cNvPr>
              <p14:cNvContentPartPr/>
              <p14:nvPr/>
            </p14:nvContentPartPr>
            <p14:xfrm>
              <a:off x="4838629" y="5478891"/>
              <a:ext cx="321480" cy="1080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1DE4A546-E046-4576-A8B0-0E38C0ABC80A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784629" y="5370891"/>
                <a:ext cx="429120" cy="2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259BF294-1E26-4184-86A5-C347D62E50BC}"/>
                  </a:ext>
                </a:extLst>
              </p14:cNvPr>
              <p14:cNvContentPartPr/>
              <p14:nvPr/>
            </p14:nvContentPartPr>
            <p14:xfrm>
              <a:off x="5436229" y="5492931"/>
              <a:ext cx="2356920" cy="3924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259BF294-1E26-4184-86A5-C347D62E50BC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382589" y="5385291"/>
                <a:ext cx="2464560" cy="254880"/>
              </a:xfrm>
              <a:prstGeom prst="rect">
                <a:avLst/>
              </a:prstGeom>
            </p:spPr>
          </p:pic>
        </mc:Fallback>
      </mc:AlternateContent>
      <p:grpSp>
        <p:nvGrpSpPr>
          <p:cNvPr id="6145" name="Gruppo 6144">
            <a:extLst>
              <a:ext uri="{FF2B5EF4-FFF2-40B4-BE49-F238E27FC236}">
                <a16:creationId xmlns:a16="http://schemas.microsoft.com/office/drawing/2014/main" id="{F336C3EF-204C-43BA-8888-D5FDB75C3FE9}"/>
              </a:ext>
            </a:extLst>
          </p:cNvPr>
          <p:cNvGrpSpPr/>
          <p:nvPr/>
        </p:nvGrpSpPr>
        <p:grpSpPr>
          <a:xfrm>
            <a:off x="4431109" y="5667531"/>
            <a:ext cx="204840" cy="137880"/>
            <a:chOff x="4431109" y="5667531"/>
            <a:chExt cx="20484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08CCCB41-58ED-45C9-A2E3-FBDF0F5B4458}"/>
                    </a:ext>
                  </a:extLst>
                </p14:cNvPr>
                <p14:cNvContentPartPr/>
                <p14:nvPr/>
              </p14:nvContentPartPr>
              <p14:xfrm>
                <a:off x="4431109" y="5730171"/>
                <a:ext cx="204840" cy="2628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08CCCB41-58ED-45C9-A2E3-FBDF0F5B4458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422109" y="5721171"/>
                  <a:ext cx="22248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1CD2FAE7-D02B-4DE3-80AE-496DBCC9DB2C}"/>
                    </a:ext>
                  </a:extLst>
                </p14:cNvPr>
                <p14:cNvContentPartPr/>
                <p14:nvPr/>
              </p14:nvContentPartPr>
              <p14:xfrm>
                <a:off x="4481869" y="5667531"/>
                <a:ext cx="44640" cy="13788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1CD2FAE7-D02B-4DE3-80AE-496DBCC9DB2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472869" y="5658531"/>
                  <a:ext cx="62280" cy="15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6144" name="Input penna 6143">
                  <a:extLst>
                    <a:ext uri="{FF2B5EF4-FFF2-40B4-BE49-F238E27FC236}">
                      <a16:creationId xmlns:a16="http://schemas.microsoft.com/office/drawing/2014/main" id="{FAD1C76C-FD53-4CD3-96CF-10107337433A}"/>
                    </a:ext>
                  </a:extLst>
                </p14:cNvPr>
                <p14:cNvContentPartPr/>
                <p14:nvPr/>
              </p14:nvContentPartPr>
              <p14:xfrm>
                <a:off x="4466749" y="5679771"/>
                <a:ext cx="127440" cy="112680"/>
              </p14:xfrm>
            </p:contentPart>
          </mc:Choice>
          <mc:Fallback xmlns="">
            <p:pic>
              <p:nvPicPr>
                <p:cNvPr id="6144" name="Input penna 6143">
                  <a:extLst>
                    <a:ext uri="{FF2B5EF4-FFF2-40B4-BE49-F238E27FC236}">
                      <a16:creationId xmlns:a16="http://schemas.microsoft.com/office/drawing/2014/main" id="{FAD1C76C-FD53-4CD3-96CF-10107337433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457749" y="5670771"/>
                  <a:ext cx="145080" cy="130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153" name="Gruppo 6152">
            <a:extLst>
              <a:ext uri="{FF2B5EF4-FFF2-40B4-BE49-F238E27FC236}">
                <a16:creationId xmlns:a16="http://schemas.microsoft.com/office/drawing/2014/main" id="{7C4348FA-F709-4BA8-9DCA-CEDD9257B601}"/>
              </a:ext>
            </a:extLst>
          </p:cNvPr>
          <p:cNvGrpSpPr/>
          <p:nvPr/>
        </p:nvGrpSpPr>
        <p:grpSpPr>
          <a:xfrm>
            <a:off x="6676429" y="5666451"/>
            <a:ext cx="425520" cy="130320"/>
            <a:chOff x="6676429" y="5666451"/>
            <a:chExt cx="425520" cy="13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6147" name="Input penna 6146">
                  <a:extLst>
                    <a:ext uri="{FF2B5EF4-FFF2-40B4-BE49-F238E27FC236}">
                      <a16:creationId xmlns:a16="http://schemas.microsoft.com/office/drawing/2014/main" id="{387B073F-E239-4CEF-BEBD-883059332A86}"/>
                    </a:ext>
                  </a:extLst>
                </p14:cNvPr>
                <p14:cNvContentPartPr/>
                <p14:nvPr/>
              </p14:nvContentPartPr>
              <p14:xfrm>
                <a:off x="6676429" y="5730171"/>
                <a:ext cx="174240" cy="9360"/>
              </p14:xfrm>
            </p:contentPart>
          </mc:Choice>
          <mc:Fallback xmlns="">
            <p:pic>
              <p:nvPicPr>
                <p:cNvPr id="6147" name="Input penna 6146">
                  <a:extLst>
                    <a:ext uri="{FF2B5EF4-FFF2-40B4-BE49-F238E27FC236}">
                      <a16:creationId xmlns:a16="http://schemas.microsoft.com/office/drawing/2014/main" id="{387B073F-E239-4CEF-BEBD-883059332A86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6667429" y="5721171"/>
                  <a:ext cx="19188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6148" name="Input penna 6147">
                  <a:extLst>
                    <a:ext uri="{FF2B5EF4-FFF2-40B4-BE49-F238E27FC236}">
                      <a16:creationId xmlns:a16="http://schemas.microsoft.com/office/drawing/2014/main" id="{0C21B2BB-49C5-439F-B890-7738E29ADBFA}"/>
                    </a:ext>
                  </a:extLst>
                </p14:cNvPr>
                <p14:cNvContentPartPr/>
                <p14:nvPr/>
              </p14:nvContentPartPr>
              <p14:xfrm>
                <a:off x="6711709" y="5677611"/>
                <a:ext cx="68760" cy="119160"/>
              </p14:xfrm>
            </p:contentPart>
          </mc:Choice>
          <mc:Fallback xmlns="">
            <p:pic>
              <p:nvPicPr>
                <p:cNvPr id="6148" name="Input penna 6147">
                  <a:extLst>
                    <a:ext uri="{FF2B5EF4-FFF2-40B4-BE49-F238E27FC236}">
                      <a16:creationId xmlns:a16="http://schemas.microsoft.com/office/drawing/2014/main" id="{0C21B2BB-49C5-439F-B890-7738E29ADBFA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703069" y="5668611"/>
                  <a:ext cx="8640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6149" name="Input penna 6148">
                  <a:extLst>
                    <a:ext uri="{FF2B5EF4-FFF2-40B4-BE49-F238E27FC236}">
                      <a16:creationId xmlns:a16="http://schemas.microsoft.com/office/drawing/2014/main" id="{0E845C9C-4B7D-40BD-8545-54BAAB1C10BA}"/>
                    </a:ext>
                  </a:extLst>
                </p14:cNvPr>
                <p14:cNvContentPartPr/>
                <p14:nvPr/>
              </p14:nvContentPartPr>
              <p14:xfrm>
                <a:off x="6714589" y="5677611"/>
                <a:ext cx="67320" cy="100800"/>
              </p14:xfrm>
            </p:contentPart>
          </mc:Choice>
          <mc:Fallback xmlns="">
            <p:pic>
              <p:nvPicPr>
                <p:cNvPr id="6149" name="Input penna 6148">
                  <a:extLst>
                    <a:ext uri="{FF2B5EF4-FFF2-40B4-BE49-F238E27FC236}">
                      <a16:creationId xmlns:a16="http://schemas.microsoft.com/office/drawing/2014/main" id="{0E845C9C-4B7D-40BD-8545-54BAAB1C10B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705949" y="5668611"/>
                  <a:ext cx="8496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6150" name="Input penna 6149">
                  <a:extLst>
                    <a:ext uri="{FF2B5EF4-FFF2-40B4-BE49-F238E27FC236}">
                      <a16:creationId xmlns:a16="http://schemas.microsoft.com/office/drawing/2014/main" id="{FEFA7836-8968-4043-B054-AD21698A065A}"/>
                    </a:ext>
                  </a:extLst>
                </p14:cNvPr>
                <p14:cNvContentPartPr/>
                <p14:nvPr/>
              </p14:nvContentPartPr>
              <p14:xfrm>
                <a:off x="6930229" y="5716491"/>
                <a:ext cx="171720" cy="2520"/>
              </p14:xfrm>
            </p:contentPart>
          </mc:Choice>
          <mc:Fallback xmlns="">
            <p:pic>
              <p:nvPicPr>
                <p:cNvPr id="6150" name="Input penna 6149">
                  <a:extLst>
                    <a:ext uri="{FF2B5EF4-FFF2-40B4-BE49-F238E27FC236}">
                      <a16:creationId xmlns:a16="http://schemas.microsoft.com/office/drawing/2014/main" id="{FEFA7836-8968-4043-B054-AD21698A065A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921229" y="5707491"/>
                  <a:ext cx="1893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6151" name="Input penna 6150">
                  <a:extLst>
                    <a:ext uri="{FF2B5EF4-FFF2-40B4-BE49-F238E27FC236}">
                      <a16:creationId xmlns:a16="http://schemas.microsoft.com/office/drawing/2014/main" id="{FE57E139-7DD7-4BF6-8060-B58EF9DCF795}"/>
                    </a:ext>
                  </a:extLst>
                </p14:cNvPr>
                <p14:cNvContentPartPr/>
                <p14:nvPr/>
              </p14:nvContentPartPr>
              <p14:xfrm>
                <a:off x="6966949" y="5666451"/>
                <a:ext cx="67680" cy="105120"/>
              </p14:xfrm>
            </p:contentPart>
          </mc:Choice>
          <mc:Fallback xmlns="">
            <p:pic>
              <p:nvPicPr>
                <p:cNvPr id="6151" name="Input penna 6150">
                  <a:extLst>
                    <a:ext uri="{FF2B5EF4-FFF2-40B4-BE49-F238E27FC236}">
                      <a16:creationId xmlns:a16="http://schemas.microsoft.com/office/drawing/2014/main" id="{FE57E139-7DD7-4BF6-8060-B58EF9DCF795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957949" y="5657811"/>
                  <a:ext cx="85320" cy="12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6152" name="Input penna 6151">
                  <a:extLst>
                    <a:ext uri="{FF2B5EF4-FFF2-40B4-BE49-F238E27FC236}">
                      <a16:creationId xmlns:a16="http://schemas.microsoft.com/office/drawing/2014/main" id="{29278912-0116-4A4F-8E03-9D8268107F12}"/>
                    </a:ext>
                  </a:extLst>
                </p14:cNvPr>
                <p14:cNvContentPartPr/>
                <p14:nvPr/>
              </p14:nvContentPartPr>
              <p14:xfrm>
                <a:off x="6951829" y="5668251"/>
                <a:ext cx="61200" cy="121320"/>
              </p14:xfrm>
            </p:contentPart>
          </mc:Choice>
          <mc:Fallback xmlns="">
            <p:pic>
              <p:nvPicPr>
                <p:cNvPr id="6152" name="Input penna 6151">
                  <a:extLst>
                    <a:ext uri="{FF2B5EF4-FFF2-40B4-BE49-F238E27FC236}">
                      <a16:creationId xmlns:a16="http://schemas.microsoft.com/office/drawing/2014/main" id="{29278912-0116-4A4F-8E03-9D8268107F12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942829" y="5659611"/>
                  <a:ext cx="78840" cy="138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160" name="Gruppo 6159">
            <a:extLst>
              <a:ext uri="{FF2B5EF4-FFF2-40B4-BE49-F238E27FC236}">
                <a16:creationId xmlns:a16="http://schemas.microsoft.com/office/drawing/2014/main" id="{03A5D6DF-E480-4D59-87F3-AE1EF7C4D03E}"/>
              </a:ext>
            </a:extLst>
          </p:cNvPr>
          <p:cNvGrpSpPr/>
          <p:nvPr/>
        </p:nvGrpSpPr>
        <p:grpSpPr>
          <a:xfrm>
            <a:off x="1719949" y="1363371"/>
            <a:ext cx="313920" cy="130320"/>
            <a:chOff x="1719949" y="1363371"/>
            <a:chExt cx="313920" cy="13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6154" name="Input penna 6153">
                  <a:extLst>
                    <a:ext uri="{FF2B5EF4-FFF2-40B4-BE49-F238E27FC236}">
                      <a16:creationId xmlns:a16="http://schemas.microsoft.com/office/drawing/2014/main" id="{81DA6199-4BAB-4AE5-AA67-FEA572074565}"/>
                    </a:ext>
                  </a:extLst>
                </p14:cNvPr>
                <p14:cNvContentPartPr/>
                <p14:nvPr/>
              </p14:nvContentPartPr>
              <p14:xfrm>
                <a:off x="1719949" y="1423851"/>
                <a:ext cx="119520" cy="360"/>
              </p14:xfrm>
            </p:contentPart>
          </mc:Choice>
          <mc:Fallback xmlns="">
            <p:pic>
              <p:nvPicPr>
                <p:cNvPr id="6154" name="Input penna 6153">
                  <a:extLst>
                    <a:ext uri="{FF2B5EF4-FFF2-40B4-BE49-F238E27FC236}">
                      <a16:creationId xmlns:a16="http://schemas.microsoft.com/office/drawing/2014/main" id="{81DA6199-4BAB-4AE5-AA67-FEA57207456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711309" y="1415211"/>
                  <a:ext cx="1371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6155" name="Input penna 6154">
                  <a:extLst>
                    <a:ext uri="{FF2B5EF4-FFF2-40B4-BE49-F238E27FC236}">
                      <a16:creationId xmlns:a16="http://schemas.microsoft.com/office/drawing/2014/main" id="{6C2F7FCD-D528-4757-9B02-8F35B7EC14C0}"/>
                    </a:ext>
                  </a:extLst>
                </p14:cNvPr>
                <p14:cNvContentPartPr/>
                <p14:nvPr/>
              </p14:nvContentPartPr>
              <p14:xfrm>
                <a:off x="1737949" y="1377051"/>
                <a:ext cx="66600" cy="92880"/>
              </p14:xfrm>
            </p:contentPart>
          </mc:Choice>
          <mc:Fallback xmlns="">
            <p:pic>
              <p:nvPicPr>
                <p:cNvPr id="6155" name="Input penna 6154">
                  <a:extLst>
                    <a:ext uri="{FF2B5EF4-FFF2-40B4-BE49-F238E27FC236}">
                      <a16:creationId xmlns:a16="http://schemas.microsoft.com/office/drawing/2014/main" id="{6C2F7FCD-D528-4757-9B02-8F35B7EC14C0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728949" y="1368411"/>
                  <a:ext cx="8424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6156" name="Input penna 6155">
                  <a:extLst>
                    <a:ext uri="{FF2B5EF4-FFF2-40B4-BE49-F238E27FC236}">
                      <a16:creationId xmlns:a16="http://schemas.microsoft.com/office/drawing/2014/main" id="{783CC068-76A2-4F49-8EBE-650E3031FA91}"/>
                    </a:ext>
                  </a:extLst>
                </p14:cNvPr>
                <p14:cNvContentPartPr/>
                <p14:nvPr/>
              </p14:nvContentPartPr>
              <p14:xfrm>
                <a:off x="1769629" y="1363371"/>
                <a:ext cx="53640" cy="127440"/>
              </p14:xfrm>
            </p:contentPart>
          </mc:Choice>
          <mc:Fallback xmlns="">
            <p:pic>
              <p:nvPicPr>
                <p:cNvPr id="6156" name="Input penna 6155">
                  <a:extLst>
                    <a:ext uri="{FF2B5EF4-FFF2-40B4-BE49-F238E27FC236}">
                      <a16:creationId xmlns:a16="http://schemas.microsoft.com/office/drawing/2014/main" id="{783CC068-76A2-4F49-8EBE-650E3031FA91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760629" y="1354731"/>
                  <a:ext cx="7128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6157" name="Input penna 6156">
                  <a:extLst>
                    <a:ext uri="{FF2B5EF4-FFF2-40B4-BE49-F238E27FC236}">
                      <a16:creationId xmlns:a16="http://schemas.microsoft.com/office/drawing/2014/main" id="{8E3FC79A-96B2-4C34-88DC-4ACECC3692E5}"/>
                    </a:ext>
                  </a:extLst>
                </p14:cNvPr>
                <p14:cNvContentPartPr/>
                <p14:nvPr/>
              </p14:nvContentPartPr>
              <p14:xfrm>
                <a:off x="1886269" y="1414491"/>
                <a:ext cx="147600" cy="7920"/>
              </p14:xfrm>
            </p:contentPart>
          </mc:Choice>
          <mc:Fallback xmlns="">
            <p:pic>
              <p:nvPicPr>
                <p:cNvPr id="6157" name="Input penna 6156">
                  <a:extLst>
                    <a:ext uri="{FF2B5EF4-FFF2-40B4-BE49-F238E27FC236}">
                      <a16:creationId xmlns:a16="http://schemas.microsoft.com/office/drawing/2014/main" id="{8E3FC79A-96B2-4C34-88DC-4ACECC3692E5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877629" y="1405491"/>
                  <a:ext cx="16524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6158" name="Input penna 6157">
                  <a:extLst>
                    <a:ext uri="{FF2B5EF4-FFF2-40B4-BE49-F238E27FC236}">
                      <a16:creationId xmlns:a16="http://schemas.microsoft.com/office/drawing/2014/main" id="{99A6A2C7-8DA8-4256-B5C3-C1534F06E3DE}"/>
                    </a:ext>
                  </a:extLst>
                </p14:cNvPr>
                <p14:cNvContentPartPr/>
                <p14:nvPr/>
              </p14:nvContentPartPr>
              <p14:xfrm>
                <a:off x="1922629" y="1368051"/>
                <a:ext cx="75960" cy="125640"/>
              </p14:xfrm>
            </p:contentPart>
          </mc:Choice>
          <mc:Fallback xmlns="">
            <p:pic>
              <p:nvPicPr>
                <p:cNvPr id="6158" name="Input penna 6157">
                  <a:extLst>
                    <a:ext uri="{FF2B5EF4-FFF2-40B4-BE49-F238E27FC236}">
                      <a16:creationId xmlns:a16="http://schemas.microsoft.com/office/drawing/2014/main" id="{99A6A2C7-8DA8-4256-B5C3-C1534F06E3DE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913629" y="1359051"/>
                  <a:ext cx="9360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6159" name="Input penna 6158">
                  <a:extLst>
                    <a:ext uri="{FF2B5EF4-FFF2-40B4-BE49-F238E27FC236}">
                      <a16:creationId xmlns:a16="http://schemas.microsoft.com/office/drawing/2014/main" id="{BDFB54CF-7E00-419D-B5B6-9003654160E4}"/>
                    </a:ext>
                  </a:extLst>
                </p14:cNvPr>
                <p14:cNvContentPartPr/>
                <p14:nvPr/>
              </p14:nvContentPartPr>
              <p14:xfrm>
                <a:off x="1920469" y="1368051"/>
                <a:ext cx="77760" cy="118800"/>
              </p14:xfrm>
            </p:contentPart>
          </mc:Choice>
          <mc:Fallback xmlns="">
            <p:pic>
              <p:nvPicPr>
                <p:cNvPr id="6159" name="Input penna 6158">
                  <a:extLst>
                    <a:ext uri="{FF2B5EF4-FFF2-40B4-BE49-F238E27FC236}">
                      <a16:creationId xmlns:a16="http://schemas.microsoft.com/office/drawing/2014/main" id="{BDFB54CF-7E00-419D-B5B6-9003654160E4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911829" y="1359051"/>
                  <a:ext cx="95400" cy="136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6161" name="Input penna 6160">
                <a:extLst>
                  <a:ext uri="{FF2B5EF4-FFF2-40B4-BE49-F238E27FC236}">
                    <a16:creationId xmlns:a16="http://schemas.microsoft.com/office/drawing/2014/main" id="{84F15080-7AB0-481F-8765-473DF690B3F1}"/>
                  </a:ext>
                </a:extLst>
              </p14:cNvPr>
              <p14:cNvContentPartPr/>
              <p14:nvPr/>
            </p14:nvContentPartPr>
            <p14:xfrm>
              <a:off x="2268229" y="1494771"/>
              <a:ext cx="6840" cy="360"/>
            </p14:xfrm>
          </p:contentPart>
        </mc:Choice>
        <mc:Fallback xmlns="">
          <p:pic>
            <p:nvPicPr>
              <p:cNvPr id="6161" name="Input penna 6160">
                <a:extLst>
                  <a:ext uri="{FF2B5EF4-FFF2-40B4-BE49-F238E27FC236}">
                    <a16:creationId xmlns:a16="http://schemas.microsoft.com/office/drawing/2014/main" id="{84F15080-7AB0-481F-8765-473DF690B3F1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214589" y="1386771"/>
                <a:ext cx="1144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6162" name="Input penna 6161">
                <a:extLst>
                  <a:ext uri="{FF2B5EF4-FFF2-40B4-BE49-F238E27FC236}">
                    <a16:creationId xmlns:a16="http://schemas.microsoft.com/office/drawing/2014/main" id="{955BB897-EA4C-4C75-8FE4-DFEEAE07C2F3}"/>
                  </a:ext>
                </a:extLst>
              </p14:cNvPr>
              <p14:cNvContentPartPr/>
              <p14:nvPr/>
            </p14:nvContentPartPr>
            <p14:xfrm>
              <a:off x="2267149" y="1494771"/>
              <a:ext cx="360" cy="360"/>
            </p14:xfrm>
          </p:contentPart>
        </mc:Choice>
        <mc:Fallback xmlns="">
          <p:pic>
            <p:nvPicPr>
              <p:cNvPr id="6162" name="Input penna 6161">
                <a:extLst>
                  <a:ext uri="{FF2B5EF4-FFF2-40B4-BE49-F238E27FC236}">
                    <a16:creationId xmlns:a16="http://schemas.microsoft.com/office/drawing/2014/main" id="{955BB897-EA4C-4C75-8FE4-DFEEAE07C2F3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2213149" y="1386771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6163" name="Input penna 6162">
                <a:extLst>
                  <a:ext uri="{FF2B5EF4-FFF2-40B4-BE49-F238E27FC236}">
                    <a16:creationId xmlns:a16="http://schemas.microsoft.com/office/drawing/2014/main" id="{382A130D-7C84-4A71-B830-1FECD539A831}"/>
                  </a:ext>
                </a:extLst>
              </p14:cNvPr>
              <p14:cNvContentPartPr/>
              <p14:nvPr/>
            </p14:nvContentPartPr>
            <p14:xfrm>
              <a:off x="2267149" y="1405131"/>
              <a:ext cx="1488960" cy="90000"/>
            </p14:xfrm>
          </p:contentPart>
        </mc:Choice>
        <mc:Fallback xmlns="">
          <p:pic>
            <p:nvPicPr>
              <p:cNvPr id="6163" name="Input penna 6162">
                <a:extLst>
                  <a:ext uri="{FF2B5EF4-FFF2-40B4-BE49-F238E27FC236}">
                    <a16:creationId xmlns:a16="http://schemas.microsoft.com/office/drawing/2014/main" id="{382A130D-7C84-4A71-B830-1FECD539A831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2213149" y="1297131"/>
                <a:ext cx="159660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6164" name="Input penna 6163">
                <a:extLst>
                  <a:ext uri="{FF2B5EF4-FFF2-40B4-BE49-F238E27FC236}">
                    <a16:creationId xmlns:a16="http://schemas.microsoft.com/office/drawing/2014/main" id="{E44FF314-1BFB-4886-8EDE-0A5157E8A4E3}"/>
                  </a:ext>
                </a:extLst>
              </p14:cNvPr>
              <p14:cNvContentPartPr/>
              <p14:nvPr/>
            </p14:nvContentPartPr>
            <p14:xfrm>
              <a:off x="380029" y="1426371"/>
              <a:ext cx="198360" cy="5040"/>
            </p14:xfrm>
          </p:contentPart>
        </mc:Choice>
        <mc:Fallback xmlns="">
          <p:pic>
            <p:nvPicPr>
              <p:cNvPr id="6164" name="Input penna 6163">
                <a:extLst>
                  <a:ext uri="{FF2B5EF4-FFF2-40B4-BE49-F238E27FC236}">
                    <a16:creationId xmlns:a16="http://schemas.microsoft.com/office/drawing/2014/main" id="{E44FF314-1BFB-4886-8EDE-0A5157E8A4E3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326029" y="1318371"/>
                <a:ext cx="306000" cy="2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6165" name="Input penna 6164">
                <a:extLst>
                  <a:ext uri="{FF2B5EF4-FFF2-40B4-BE49-F238E27FC236}">
                    <a16:creationId xmlns:a16="http://schemas.microsoft.com/office/drawing/2014/main" id="{269509F1-91E6-455E-AB29-CBA55B781F37}"/>
                  </a:ext>
                </a:extLst>
              </p14:cNvPr>
              <p14:cNvContentPartPr/>
              <p14:nvPr/>
            </p14:nvContentPartPr>
            <p14:xfrm>
              <a:off x="245389" y="4275051"/>
              <a:ext cx="1393200" cy="27720"/>
            </p14:xfrm>
          </p:contentPart>
        </mc:Choice>
        <mc:Fallback xmlns="">
          <p:pic>
            <p:nvPicPr>
              <p:cNvPr id="6165" name="Input penna 6164">
                <a:extLst>
                  <a:ext uri="{FF2B5EF4-FFF2-40B4-BE49-F238E27FC236}">
                    <a16:creationId xmlns:a16="http://schemas.microsoft.com/office/drawing/2014/main" id="{269509F1-91E6-455E-AB29-CBA55B781F37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191389" y="4167051"/>
                <a:ext cx="1500840" cy="24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6166" name="Input penna 6165">
                <a:extLst>
                  <a:ext uri="{FF2B5EF4-FFF2-40B4-BE49-F238E27FC236}">
                    <a16:creationId xmlns:a16="http://schemas.microsoft.com/office/drawing/2014/main" id="{97C6B84C-D96D-4AD1-9E63-D32F7D168FDA}"/>
                  </a:ext>
                </a:extLst>
              </p14:cNvPr>
              <p14:cNvContentPartPr/>
              <p14:nvPr/>
            </p14:nvContentPartPr>
            <p14:xfrm>
              <a:off x="2419429" y="4259931"/>
              <a:ext cx="216000" cy="12960"/>
            </p14:xfrm>
          </p:contentPart>
        </mc:Choice>
        <mc:Fallback xmlns="">
          <p:pic>
            <p:nvPicPr>
              <p:cNvPr id="6166" name="Input penna 6165">
                <a:extLst>
                  <a:ext uri="{FF2B5EF4-FFF2-40B4-BE49-F238E27FC236}">
                    <a16:creationId xmlns:a16="http://schemas.microsoft.com/office/drawing/2014/main" id="{97C6B84C-D96D-4AD1-9E63-D32F7D168FDA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2365429" y="4152291"/>
                <a:ext cx="323640" cy="228600"/>
              </a:xfrm>
              <a:prstGeom prst="rect">
                <a:avLst/>
              </a:prstGeom>
            </p:spPr>
          </p:pic>
        </mc:Fallback>
      </mc:AlternateContent>
      <p:grpSp>
        <p:nvGrpSpPr>
          <p:cNvPr id="6170" name="Gruppo 6169">
            <a:extLst>
              <a:ext uri="{FF2B5EF4-FFF2-40B4-BE49-F238E27FC236}">
                <a16:creationId xmlns:a16="http://schemas.microsoft.com/office/drawing/2014/main" id="{5AA179E4-9DBE-4DB8-AFB7-D798C9FC93FD}"/>
              </a:ext>
            </a:extLst>
          </p:cNvPr>
          <p:cNvGrpSpPr/>
          <p:nvPr/>
        </p:nvGrpSpPr>
        <p:grpSpPr>
          <a:xfrm>
            <a:off x="1746589" y="4221411"/>
            <a:ext cx="200880" cy="143280"/>
            <a:chOff x="1746589" y="4221411"/>
            <a:chExt cx="200880" cy="14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167" name="Input penna 6166">
                  <a:extLst>
                    <a:ext uri="{FF2B5EF4-FFF2-40B4-BE49-F238E27FC236}">
                      <a16:creationId xmlns:a16="http://schemas.microsoft.com/office/drawing/2014/main" id="{42629087-F1EF-4FB7-B836-94336D9D7648}"/>
                    </a:ext>
                  </a:extLst>
                </p14:cNvPr>
                <p14:cNvContentPartPr/>
                <p14:nvPr/>
              </p14:nvContentPartPr>
              <p14:xfrm>
                <a:off x="1746589" y="4285131"/>
                <a:ext cx="200880" cy="14040"/>
              </p14:xfrm>
            </p:contentPart>
          </mc:Choice>
          <mc:Fallback xmlns="">
            <p:pic>
              <p:nvPicPr>
                <p:cNvPr id="6167" name="Input penna 6166">
                  <a:extLst>
                    <a:ext uri="{FF2B5EF4-FFF2-40B4-BE49-F238E27FC236}">
                      <a16:creationId xmlns:a16="http://schemas.microsoft.com/office/drawing/2014/main" id="{42629087-F1EF-4FB7-B836-94336D9D7648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1737949" y="4276491"/>
                  <a:ext cx="21852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168" name="Input penna 6167">
                  <a:extLst>
                    <a:ext uri="{FF2B5EF4-FFF2-40B4-BE49-F238E27FC236}">
                      <a16:creationId xmlns:a16="http://schemas.microsoft.com/office/drawing/2014/main" id="{9C3CDA99-A855-43DD-942B-3B65099E2D70}"/>
                    </a:ext>
                  </a:extLst>
                </p14:cNvPr>
                <p14:cNvContentPartPr/>
                <p14:nvPr/>
              </p14:nvContentPartPr>
              <p14:xfrm>
                <a:off x="1786189" y="4225731"/>
                <a:ext cx="113400" cy="117000"/>
              </p14:xfrm>
            </p:contentPart>
          </mc:Choice>
          <mc:Fallback xmlns="">
            <p:pic>
              <p:nvPicPr>
                <p:cNvPr id="6168" name="Input penna 6167">
                  <a:extLst>
                    <a:ext uri="{FF2B5EF4-FFF2-40B4-BE49-F238E27FC236}">
                      <a16:creationId xmlns:a16="http://schemas.microsoft.com/office/drawing/2014/main" id="{9C3CDA99-A855-43DD-942B-3B65099E2D70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1777189" y="4217091"/>
                  <a:ext cx="13104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6169" name="Input penna 6168">
                  <a:extLst>
                    <a:ext uri="{FF2B5EF4-FFF2-40B4-BE49-F238E27FC236}">
                      <a16:creationId xmlns:a16="http://schemas.microsoft.com/office/drawing/2014/main" id="{5C06CF0E-671F-42C4-A1D2-C9052B5259D5}"/>
                    </a:ext>
                  </a:extLst>
                </p14:cNvPr>
                <p14:cNvContentPartPr/>
                <p14:nvPr/>
              </p14:nvContentPartPr>
              <p14:xfrm>
                <a:off x="1820389" y="4221411"/>
                <a:ext cx="47520" cy="143280"/>
              </p14:xfrm>
            </p:contentPart>
          </mc:Choice>
          <mc:Fallback xmlns="">
            <p:pic>
              <p:nvPicPr>
                <p:cNvPr id="6169" name="Input penna 6168">
                  <a:extLst>
                    <a:ext uri="{FF2B5EF4-FFF2-40B4-BE49-F238E27FC236}">
                      <a16:creationId xmlns:a16="http://schemas.microsoft.com/office/drawing/2014/main" id="{5C06CF0E-671F-42C4-A1D2-C9052B5259D5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1811389" y="4212411"/>
                  <a:ext cx="65160" cy="16092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57A1801-8D4A-421D-8153-911B1CE94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 approfondimento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67B4CC-C701-4A30-B0AF-A4688ED59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vincolo di bilancio può essere perfettamente descritto da una semplice formula:</a:t>
            </a:r>
          </a:p>
          <a:p>
            <a:endParaRPr lang="it-IT" dirty="0"/>
          </a:p>
          <a:p>
            <a:r>
              <a:rPr lang="it-IT" dirty="0"/>
              <a:t>     R = </a:t>
            </a:r>
            <a:r>
              <a:rPr lang="it-IT" dirty="0" err="1"/>
              <a:t>Px</a:t>
            </a:r>
            <a:r>
              <a:rPr lang="it-IT" dirty="0"/>
              <a:t> </a:t>
            </a:r>
            <a:r>
              <a:rPr lang="it-IT" dirty="0" err="1"/>
              <a:t>Qx</a:t>
            </a:r>
            <a:r>
              <a:rPr lang="it-IT" dirty="0"/>
              <a:t> + </a:t>
            </a:r>
            <a:r>
              <a:rPr lang="it-IT" dirty="0" err="1"/>
              <a:t>Py</a:t>
            </a:r>
            <a:r>
              <a:rPr lang="it-IT" dirty="0"/>
              <a:t> </a:t>
            </a:r>
            <a:r>
              <a:rPr lang="it-IT" dirty="0" err="1"/>
              <a:t>Qy</a:t>
            </a:r>
            <a:endParaRPr lang="it-IT" dirty="0"/>
          </a:p>
          <a:p>
            <a:endParaRPr lang="it-IT" dirty="0"/>
          </a:p>
          <a:p>
            <a:r>
              <a:rPr lang="it-IT" sz="1800" dirty="0"/>
              <a:t>Per mostrare questa relazione su un asse cartesiano </a:t>
            </a:r>
          </a:p>
          <a:p>
            <a:r>
              <a:rPr lang="it-IT" sz="1800" dirty="0"/>
              <a:t>dobbiamo semplicemente trasformare la formula così</a:t>
            </a:r>
          </a:p>
          <a:p>
            <a:r>
              <a:rPr lang="it-IT" dirty="0"/>
              <a:t>   </a:t>
            </a:r>
          </a:p>
          <a:p>
            <a:r>
              <a:rPr lang="it-IT" dirty="0"/>
              <a:t>     </a:t>
            </a:r>
            <a:r>
              <a:rPr lang="it-IT" dirty="0" err="1"/>
              <a:t>PyQy</a:t>
            </a:r>
            <a:r>
              <a:rPr lang="it-IT" dirty="0"/>
              <a:t> = R – </a:t>
            </a:r>
            <a:r>
              <a:rPr lang="it-IT" dirty="0" err="1"/>
              <a:t>PxQx</a:t>
            </a:r>
            <a:r>
              <a:rPr lang="it-IT" dirty="0"/>
              <a:t> ,  e infine</a:t>
            </a:r>
          </a:p>
          <a:p>
            <a:r>
              <a:rPr lang="it-IT" dirty="0"/>
              <a:t>    </a:t>
            </a:r>
          </a:p>
          <a:p>
            <a:r>
              <a:rPr lang="it-IT" dirty="0"/>
              <a:t>     </a:t>
            </a:r>
            <a:r>
              <a:rPr lang="it-IT" dirty="0" err="1"/>
              <a:t>Qy</a:t>
            </a:r>
            <a:r>
              <a:rPr lang="it-IT" dirty="0"/>
              <a:t> = R/</a:t>
            </a:r>
            <a:r>
              <a:rPr lang="it-IT" dirty="0" err="1"/>
              <a:t>Py</a:t>
            </a:r>
            <a:r>
              <a:rPr lang="it-IT" dirty="0"/>
              <a:t> – (</a:t>
            </a:r>
            <a:r>
              <a:rPr lang="it-IT" dirty="0" err="1"/>
              <a:t>Px</a:t>
            </a:r>
            <a:r>
              <a:rPr lang="it-IT" dirty="0"/>
              <a:t>/</a:t>
            </a:r>
            <a:r>
              <a:rPr lang="it-IT" dirty="0" err="1"/>
              <a:t>Py</a:t>
            </a:r>
            <a:r>
              <a:rPr lang="it-IT" dirty="0"/>
              <a:t>) </a:t>
            </a:r>
            <a:r>
              <a:rPr lang="it-IT" dirty="0" err="1"/>
              <a:t>Qx</a:t>
            </a:r>
            <a:endParaRPr lang="it-IT" dirty="0"/>
          </a:p>
          <a:p>
            <a:r>
              <a:rPr lang="it-IT" dirty="0"/>
              <a:t>  </a:t>
            </a: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0EFFBAE5-8689-4C91-95A6-13AF2686800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626225"/>
            <a:ext cx="3533775" cy="150813"/>
          </a:xfrm>
          <a:prstGeom prst="rect">
            <a:avLst/>
          </a:prstGeom>
        </p:spPr>
        <p:txBody>
          <a:bodyPr/>
          <a:lstStyle/>
          <a:p>
            <a:endParaRPr lang="it-IT" altLang="it-IT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id="{FFFFF7B7-79CC-4828-9435-DE5A28A7D4B3}"/>
                  </a:ext>
                </a:extLst>
              </p14:cNvPr>
              <p14:cNvContentPartPr/>
              <p14:nvPr/>
            </p14:nvContentPartPr>
            <p14:xfrm>
              <a:off x="934429" y="5196228"/>
              <a:ext cx="3446280" cy="3852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FFFFF7B7-79CC-4828-9435-DE5A28A7D4B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0789" y="5088228"/>
                <a:ext cx="3553920" cy="25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997CA539-335F-417A-9806-26AC6D982A86}"/>
                  </a:ext>
                </a:extLst>
              </p14:cNvPr>
              <p14:cNvContentPartPr/>
              <p14:nvPr/>
            </p14:nvContentPartPr>
            <p14:xfrm>
              <a:off x="6403549" y="3494148"/>
              <a:ext cx="51120" cy="2206080"/>
            </p14:xfrm>
          </p:contentPart>
        </mc:Choice>
        <mc:Fallback xmlns=""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997CA539-335F-417A-9806-26AC6D982A86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394549" y="3485508"/>
                <a:ext cx="68760" cy="222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3CF978C1-0C0E-4AC2-BE92-93A31A40283D}"/>
                  </a:ext>
                </a:extLst>
              </p14:cNvPr>
              <p14:cNvContentPartPr/>
              <p14:nvPr/>
            </p14:nvContentPartPr>
            <p14:xfrm>
              <a:off x="5996029" y="321108"/>
              <a:ext cx="37080" cy="18720"/>
            </p14:xfrm>
          </p:contentPart>
        </mc:Choice>
        <mc:Fallback xmlns=""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3CF978C1-0C0E-4AC2-BE92-93A31A40283D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987029" y="312468"/>
                <a:ext cx="54720" cy="3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8C3C3DB2-F783-4919-B124-5FFE618E56D8}"/>
                  </a:ext>
                </a:extLst>
              </p14:cNvPr>
              <p14:cNvContentPartPr/>
              <p14:nvPr/>
            </p14:nvContentPartPr>
            <p14:xfrm>
              <a:off x="6687589" y="3858828"/>
              <a:ext cx="360" cy="36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8C3C3DB2-F783-4919-B124-5FFE618E56D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78949" y="384982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5" name="Input penna 24">
                <a:extLst>
                  <a:ext uri="{FF2B5EF4-FFF2-40B4-BE49-F238E27FC236}">
                    <a16:creationId xmlns:a16="http://schemas.microsoft.com/office/drawing/2014/main" id="{5EFAFD5D-133F-4778-9FFB-A4134547B12F}"/>
                  </a:ext>
                </a:extLst>
              </p14:cNvPr>
              <p14:cNvContentPartPr/>
              <p14:nvPr/>
            </p14:nvContentPartPr>
            <p14:xfrm>
              <a:off x="6406789" y="3985548"/>
              <a:ext cx="23760" cy="17640"/>
            </p14:xfrm>
          </p:contentPart>
        </mc:Choice>
        <mc:Fallback xmlns=""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id="{5EFAFD5D-133F-4778-9FFB-A4134547B12F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397789" y="3976548"/>
                <a:ext cx="41400" cy="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7" name="Input penna 26">
                <a:extLst>
                  <a:ext uri="{FF2B5EF4-FFF2-40B4-BE49-F238E27FC236}">
                    <a16:creationId xmlns:a16="http://schemas.microsoft.com/office/drawing/2014/main" id="{2E0F2EEB-786E-4530-8F9C-B7AC6280881F}"/>
                  </a:ext>
                </a:extLst>
              </p14:cNvPr>
              <p14:cNvContentPartPr/>
              <p14:nvPr/>
            </p14:nvContentPartPr>
            <p14:xfrm>
              <a:off x="6398509" y="3911388"/>
              <a:ext cx="1701000" cy="1638360"/>
            </p14:xfrm>
          </p:contentPart>
        </mc:Choice>
        <mc:Fallback xmlns=""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id="{2E0F2EEB-786E-4530-8F9C-B7AC6280881F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389869" y="3902388"/>
                <a:ext cx="1718640" cy="16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BFE90913-1D5E-4706-A99B-867E6B341C18}"/>
                  </a:ext>
                </a:extLst>
              </p14:cNvPr>
              <p14:cNvContentPartPr/>
              <p14:nvPr/>
            </p14:nvContentPartPr>
            <p14:xfrm>
              <a:off x="6358909" y="5554788"/>
              <a:ext cx="2241720" cy="7344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BFE90913-1D5E-4706-A99B-867E6B341C18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350269" y="5546148"/>
                <a:ext cx="2259360" cy="9108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uppo 36">
            <a:extLst>
              <a:ext uri="{FF2B5EF4-FFF2-40B4-BE49-F238E27FC236}">
                <a16:creationId xmlns:a16="http://schemas.microsoft.com/office/drawing/2014/main" id="{589EFD09-2EEE-4CFB-88E6-F0F0E922F5A2}"/>
              </a:ext>
            </a:extLst>
          </p:cNvPr>
          <p:cNvGrpSpPr/>
          <p:nvPr/>
        </p:nvGrpSpPr>
        <p:grpSpPr>
          <a:xfrm>
            <a:off x="8498749" y="5691948"/>
            <a:ext cx="396360" cy="283680"/>
            <a:chOff x="8498749" y="5691948"/>
            <a:chExt cx="396360" cy="28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34" name="Input penna 33">
                  <a:extLst>
                    <a:ext uri="{FF2B5EF4-FFF2-40B4-BE49-F238E27FC236}">
                      <a16:creationId xmlns:a16="http://schemas.microsoft.com/office/drawing/2014/main" id="{356F6BF4-BA09-415D-BACF-576E9423A632}"/>
                    </a:ext>
                  </a:extLst>
                </p14:cNvPr>
                <p14:cNvContentPartPr/>
                <p14:nvPr/>
              </p14:nvContentPartPr>
              <p14:xfrm>
                <a:off x="8498749" y="5691948"/>
                <a:ext cx="147600" cy="228960"/>
              </p14:xfrm>
            </p:contentPart>
          </mc:Choice>
          <mc:Fallback xmlns="">
            <p:pic>
              <p:nvPicPr>
                <p:cNvPr id="34" name="Input penna 33">
                  <a:extLst>
                    <a:ext uri="{FF2B5EF4-FFF2-40B4-BE49-F238E27FC236}">
                      <a16:creationId xmlns:a16="http://schemas.microsoft.com/office/drawing/2014/main" id="{356F6BF4-BA09-415D-BACF-576E9423A632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8489749" y="5682948"/>
                  <a:ext cx="165240" cy="24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5" name="Input penna 34">
                  <a:extLst>
                    <a:ext uri="{FF2B5EF4-FFF2-40B4-BE49-F238E27FC236}">
                      <a16:creationId xmlns:a16="http://schemas.microsoft.com/office/drawing/2014/main" id="{31983FE0-AA21-4180-9B60-A39393762183}"/>
                    </a:ext>
                  </a:extLst>
                </p14:cNvPr>
                <p14:cNvContentPartPr/>
                <p14:nvPr/>
              </p14:nvContentPartPr>
              <p14:xfrm>
                <a:off x="8564989" y="5822628"/>
                <a:ext cx="88920" cy="129960"/>
              </p14:xfrm>
            </p:contentPart>
          </mc:Choice>
          <mc:Fallback xmlns="">
            <p:pic>
              <p:nvPicPr>
                <p:cNvPr id="35" name="Input penna 34">
                  <a:extLst>
                    <a:ext uri="{FF2B5EF4-FFF2-40B4-BE49-F238E27FC236}">
                      <a16:creationId xmlns:a16="http://schemas.microsoft.com/office/drawing/2014/main" id="{31983FE0-AA21-4180-9B60-A39393762183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8556349" y="5813988"/>
                  <a:ext cx="10656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6" name="Input penna 35">
                  <a:extLst>
                    <a:ext uri="{FF2B5EF4-FFF2-40B4-BE49-F238E27FC236}">
                      <a16:creationId xmlns:a16="http://schemas.microsoft.com/office/drawing/2014/main" id="{1A4048B5-98ED-459E-8997-A849C49D126B}"/>
                    </a:ext>
                  </a:extLst>
                </p14:cNvPr>
                <p14:cNvContentPartPr/>
                <p14:nvPr/>
              </p14:nvContentPartPr>
              <p14:xfrm>
                <a:off x="8714389" y="5822268"/>
                <a:ext cx="180720" cy="153360"/>
              </p14:xfrm>
            </p:contentPart>
          </mc:Choice>
          <mc:Fallback xmlns="">
            <p:pic>
              <p:nvPicPr>
                <p:cNvPr id="36" name="Input penna 35">
                  <a:extLst>
                    <a:ext uri="{FF2B5EF4-FFF2-40B4-BE49-F238E27FC236}">
                      <a16:creationId xmlns:a16="http://schemas.microsoft.com/office/drawing/2014/main" id="{1A4048B5-98ED-459E-8997-A849C49D126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705749" y="5813268"/>
                  <a:ext cx="198360" cy="171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FDA06898-2EB0-4C89-82AC-70874A055ED1}"/>
                  </a:ext>
                </a:extLst>
              </p14:cNvPr>
              <p14:cNvContentPartPr/>
              <p14:nvPr/>
            </p14:nvContentPartPr>
            <p14:xfrm>
              <a:off x="6027349" y="3185988"/>
              <a:ext cx="178560" cy="19044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FDA06898-2EB0-4C89-82AC-70874A055ED1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018349" y="3176988"/>
                <a:ext cx="196200" cy="20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0" name="Input penna 29">
                <a:extLst>
                  <a:ext uri="{FF2B5EF4-FFF2-40B4-BE49-F238E27FC236}">
                    <a16:creationId xmlns:a16="http://schemas.microsoft.com/office/drawing/2014/main" id="{3C4F77C6-4DC2-4501-8837-A93FC34293DF}"/>
                  </a:ext>
                </a:extLst>
              </p14:cNvPr>
              <p14:cNvContentPartPr/>
              <p14:nvPr/>
            </p14:nvContentPartPr>
            <p14:xfrm>
              <a:off x="6135709" y="3286068"/>
              <a:ext cx="10440" cy="13392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id="{3C4F77C6-4DC2-4501-8837-A93FC34293DF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126709" y="3277068"/>
                <a:ext cx="28080" cy="15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2" name="Input penna 31">
                <a:extLst>
                  <a:ext uri="{FF2B5EF4-FFF2-40B4-BE49-F238E27FC236}">
                    <a16:creationId xmlns:a16="http://schemas.microsoft.com/office/drawing/2014/main" id="{84009077-70D9-49F6-B505-215D50C1F9D2}"/>
                  </a:ext>
                </a:extLst>
              </p14:cNvPr>
              <p14:cNvContentPartPr/>
              <p14:nvPr/>
            </p14:nvContentPartPr>
            <p14:xfrm>
              <a:off x="6223909" y="3326388"/>
              <a:ext cx="124200" cy="189720"/>
            </p14:xfrm>
          </p:contentPart>
        </mc:Choice>
        <mc:Fallback xmlns="">
          <p:pic>
            <p:nvPicPr>
              <p:cNvPr id="32" name="Input penna 31">
                <a:extLst>
                  <a:ext uri="{FF2B5EF4-FFF2-40B4-BE49-F238E27FC236}">
                    <a16:creationId xmlns:a16="http://schemas.microsoft.com/office/drawing/2014/main" id="{84009077-70D9-49F6-B505-215D50C1F9D2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215269" y="3317748"/>
                <a:ext cx="14184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42" name="Input penna 41">
                <a:extLst>
                  <a:ext uri="{FF2B5EF4-FFF2-40B4-BE49-F238E27FC236}">
                    <a16:creationId xmlns:a16="http://schemas.microsoft.com/office/drawing/2014/main" id="{0A4D596F-2637-4663-AB16-39AA80580DAE}"/>
                  </a:ext>
                </a:extLst>
              </p14:cNvPr>
              <p14:cNvContentPartPr/>
              <p14:nvPr/>
            </p14:nvContentPartPr>
            <p14:xfrm>
              <a:off x="6973429" y="3113988"/>
              <a:ext cx="360" cy="124920"/>
            </p14:xfrm>
          </p:contentPart>
        </mc:Choice>
        <mc:Fallback xmlns="">
          <p:pic>
            <p:nvPicPr>
              <p:cNvPr id="42" name="Input penna 41">
                <a:extLst>
                  <a:ext uri="{FF2B5EF4-FFF2-40B4-BE49-F238E27FC236}">
                    <a16:creationId xmlns:a16="http://schemas.microsoft.com/office/drawing/2014/main" id="{0A4D596F-2637-4663-AB16-39AA80580DAE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964429" y="3104988"/>
                <a:ext cx="18000" cy="1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43" name="Input penna 42">
                <a:extLst>
                  <a:ext uri="{FF2B5EF4-FFF2-40B4-BE49-F238E27FC236}">
                    <a16:creationId xmlns:a16="http://schemas.microsoft.com/office/drawing/2014/main" id="{FA57C21D-FFE6-471D-B97A-10CB81F6CF44}"/>
                  </a:ext>
                </a:extLst>
              </p14:cNvPr>
              <p14:cNvContentPartPr/>
              <p14:nvPr/>
            </p14:nvContentPartPr>
            <p14:xfrm>
              <a:off x="6966589" y="3086628"/>
              <a:ext cx="123840" cy="109800"/>
            </p14:xfrm>
          </p:contentPart>
        </mc:Choice>
        <mc:Fallback xmlns="">
          <p:pic>
            <p:nvPicPr>
              <p:cNvPr id="43" name="Input penna 42">
                <a:extLst>
                  <a:ext uri="{FF2B5EF4-FFF2-40B4-BE49-F238E27FC236}">
                    <a16:creationId xmlns:a16="http://schemas.microsoft.com/office/drawing/2014/main" id="{FA57C21D-FFE6-471D-B97A-10CB81F6CF44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957589" y="3077628"/>
                <a:ext cx="14148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45" name="Input penna 44">
                <a:extLst>
                  <a:ext uri="{FF2B5EF4-FFF2-40B4-BE49-F238E27FC236}">
                    <a16:creationId xmlns:a16="http://schemas.microsoft.com/office/drawing/2014/main" id="{6E6447B0-AA65-47F7-B197-E52240FBA261}"/>
                  </a:ext>
                </a:extLst>
              </p14:cNvPr>
              <p14:cNvContentPartPr/>
              <p14:nvPr/>
            </p14:nvContentPartPr>
            <p14:xfrm>
              <a:off x="6884509" y="3246468"/>
              <a:ext cx="340560" cy="30240"/>
            </p14:xfrm>
          </p:contentPart>
        </mc:Choice>
        <mc:Fallback xmlns="">
          <p:pic>
            <p:nvPicPr>
              <p:cNvPr id="45" name="Input penna 44">
                <a:extLst>
                  <a:ext uri="{FF2B5EF4-FFF2-40B4-BE49-F238E27FC236}">
                    <a16:creationId xmlns:a16="http://schemas.microsoft.com/office/drawing/2014/main" id="{6E6447B0-AA65-47F7-B197-E52240FBA261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75509" y="3237468"/>
                <a:ext cx="358200" cy="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6" name="Input penna 45">
                <a:extLst>
                  <a:ext uri="{FF2B5EF4-FFF2-40B4-BE49-F238E27FC236}">
                    <a16:creationId xmlns:a16="http://schemas.microsoft.com/office/drawing/2014/main" id="{4D5AE1AD-2E2F-42BF-92F4-D6FD5B384384}"/>
                  </a:ext>
                </a:extLst>
              </p14:cNvPr>
              <p14:cNvContentPartPr/>
              <p14:nvPr/>
            </p14:nvContentPartPr>
            <p14:xfrm>
              <a:off x="7000789" y="3338988"/>
              <a:ext cx="8280" cy="105480"/>
            </p14:xfrm>
          </p:contentPart>
        </mc:Choice>
        <mc:Fallback xmlns="">
          <p:pic>
            <p:nvPicPr>
              <p:cNvPr id="46" name="Input penna 45">
                <a:extLst>
                  <a:ext uri="{FF2B5EF4-FFF2-40B4-BE49-F238E27FC236}">
                    <a16:creationId xmlns:a16="http://schemas.microsoft.com/office/drawing/2014/main" id="{4D5AE1AD-2E2F-42BF-92F4-D6FD5B384384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991789" y="3329988"/>
                <a:ext cx="25920" cy="1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47" name="Input penna 46">
                <a:extLst>
                  <a:ext uri="{FF2B5EF4-FFF2-40B4-BE49-F238E27FC236}">
                    <a16:creationId xmlns:a16="http://schemas.microsoft.com/office/drawing/2014/main" id="{64CAF469-CF3E-402C-A25B-5CA2D562F133}"/>
                  </a:ext>
                </a:extLst>
              </p14:cNvPr>
              <p14:cNvContentPartPr/>
              <p14:nvPr/>
            </p14:nvContentPartPr>
            <p14:xfrm>
              <a:off x="6996109" y="3316308"/>
              <a:ext cx="107280" cy="56160"/>
            </p14:xfrm>
          </p:contentPart>
        </mc:Choice>
        <mc:Fallback xmlns="">
          <p:pic>
            <p:nvPicPr>
              <p:cNvPr id="47" name="Input penna 46">
                <a:extLst>
                  <a:ext uri="{FF2B5EF4-FFF2-40B4-BE49-F238E27FC236}">
                    <a16:creationId xmlns:a16="http://schemas.microsoft.com/office/drawing/2014/main" id="{64CAF469-CF3E-402C-A25B-5CA2D562F133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6987109" y="3307308"/>
                <a:ext cx="124920" cy="7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48" name="Input penna 47">
                <a:extLst>
                  <a:ext uri="{FF2B5EF4-FFF2-40B4-BE49-F238E27FC236}">
                    <a16:creationId xmlns:a16="http://schemas.microsoft.com/office/drawing/2014/main" id="{DFDC725C-038D-4374-A9B7-DFE73439DCAB}"/>
                  </a:ext>
                </a:extLst>
              </p14:cNvPr>
              <p14:cNvContentPartPr/>
              <p14:nvPr/>
            </p14:nvContentPartPr>
            <p14:xfrm>
              <a:off x="7140829" y="3369948"/>
              <a:ext cx="86760" cy="135000"/>
            </p14:xfrm>
          </p:contentPart>
        </mc:Choice>
        <mc:Fallback xmlns="">
          <p:pic>
            <p:nvPicPr>
              <p:cNvPr id="48" name="Input penna 47">
                <a:extLst>
                  <a:ext uri="{FF2B5EF4-FFF2-40B4-BE49-F238E27FC236}">
                    <a16:creationId xmlns:a16="http://schemas.microsoft.com/office/drawing/2014/main" id="{DFDC725C-038D-4374-A9B7-DFE73439DCAB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7131829" y="3360948"/>
                <a:ext cx="104400" cy="152640"/>
              </a:xfrm>
              <a:prstGeom prst="rect">
                <a:avLst/>
              </a:prstGeom>
            </p:spPr>
          </p:pic>
        </mc:Fallback>
      </mc:AlternateContent>
      <p:grpSp>
        <p:nvGrpSpPr>
          <p:cNvPr id="73" name="Gruppo 72">
            <a:extLst>
              <a:ext uri="{FF2B5EF4-FFF2-40B4-BE49-F238E27FC236}">
                <a16:creationId xmlns:a16="http://schemas.microsoft.com/office/drawing/2014/main" id="{327BCB65-54D9-49F1-BD2E-0632AEA75E74}"/>
              </a:ext>
            </a:extLst>
          </p:cNvPr>
          <p:cNvGrpSpPr/>
          <p:nvPr/>
        </p:nvGrpSpPr>
        <p:grpSpPr>
          <a:xfrm>
            <a:off x="7415509" y="3037308"/>
            <a:ext cx="1418760" cy="443520"/>
            <a:chOff x="7415509" y="3037308"/>
            <a:chExt cx="1418760" cy="44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8" name="Input penna 57">
                  <a:extLst>
                    <a:ext uri="{FF2B5EF4-FFF2-40B4-BE49-F238E27FC236}">
                      <a16:creationId xmlns:a16="http://schemas.microsoft.com/office/drawing/2014/main" id="{9D59A22D-26D8-4FF7-B06C-DBCA69036ED4}"/>
                    </a:ext>
                  </a:extLst>
                </p14:cNvPr>
                <p14:cNvContentPartPr/>
                <p14:nvPr/>
              </p14:nvContentPartPr>
              <p14:xfrm>
                <a:off x="7415509" y="3097788"/>
                <a:ext cx="132840" cy="383040"/>
              </p14:xfrm>
            </p:contentPart>
          </mc:Choice>
          <mc:Fallback xmlns="">
            <p:pic>
              <p:nvPicPr>
                <p:cNvPr id="58" name="Input penna 57">
                  <a:extLst>
                    <a:ext uri="{FF2B5EF4-FFF2-40B4-BE49-F238E27FC236}">
                      <a16:creationId xmlns:a16="http://schemas.microsoft.com/office/drawing/2014/main" id="{9D59A22D-26D8-4FF7-B06C-DBCA69036ED4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406869" y="3089148"/>
                  <a:ext cx="150480" cy="40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9" name="Input penna 58">
                  <a:extLst>
                    <a:ext uri="{FF2B5EF4-FFF2-40B4-BE49-F238E27FC236}">
                      <a16:creationId xmlns:a16="http://schemas.microsoft.com/office/drawing/2014/main" id="{59C2C278-2790-4D50-A63D-986FBC2D26AE}"/>
                    </a:ext>
                  </a:extLst>
                </p14:cNvPr>
                <p14:cNvContentPartPr/>
                <p14:nvPr/>
              </p14:nvContentPartPr>
              <p14:xfrm>
                <a:off x="7596589" y="3084108"/>
                <a:ext cx="27000" cy="115560"/>
              </p14:xfrm>
            </p:contentPart>
          </mc:Choice>
          <mc:Fallback xmlns="">
            <p:pic>
              <p:nvPicPr>
                <p:cNvPr id="59" name="Input penna 58">
                  <a:extLst>
                    <a:ext uri="{FF2B5EF4-FFF2-40B4-BE49-F238E27FC236}">
                      <a16:creationId xmlns:a16="http://schemas.microsoft.com/office/drawing/2014/main" id="{59C2C278-2790-4D50-A63D-986FBC2D26AE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587589" y="3075468"/>
                  <a:ext cx="4464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60" name="Input penna 59">
                  <a:extLst>
                    <a:ext uri="{FF2B5EF4-FFF2-40B4-BE49-F238E27FC236}">
                      <a16:creationId xmlns:a16="http://schemas.microsoft.com/office/drawing/2014/main" id="{6B9BEE03-DA6E-4B56-9FA7-84787A1B0374}"/>
                    </a:ext>
                  </a:extLst>
                </p14:cNvPr>
                <p14:cNvContentPartPr/>
                <p14:nvPr/>
              </p14:nvContentPartPr>
              <p14:xfrm>
                <a:off x="7685509" y="3074028"/>
                <a:ext cx="66240" cy="127440"/>
              </p14:xfrm>
            </p:contentPart>
          </mc:Choice>
          <mc:Fallback xmlns="">
            <p:pic>
              <p:nvPicPr>
                <p:cNvPr id="60" name="Input penna 59">
                  <a:extLst>
                    <a:ext uri="{FF2B5EF4-FFF2-40B4-BE49-F238E27FC236}">
                      <a16:creationId xmlns:a16="http://schemas.microsoft.com/office/drawing/2014/main" id="{6B9BEE03-DA6E-4B56-9FA7-84787A1B037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676869" y="3065028"/>
                  <a:ext cx="8388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61" name="Input penna 60">
                  <a:extLst>
                    <a:ext uri="{FF2B5EF4-FFF2-40B4-BE49-F238E27FC236}">
                      <a16:creationId xmlns:a16="http://schemas.microsoft.com/office/drawing/2014/main" id="{2EC5BA71-EE13-4801-8A0C-B0B8682089A8}"/>
                    </a:ext>
                  </a:extLst>
                </p14:cNvPr>
                <p14:cNvContentPartPr/>
                <p14:nvPr/>
              </p14:nvContentPartPr>
              <p14:xfrm>
                <a:off x="7779109" y="3081948"/>
                <a:ext cx="81720" cy="99000"/>
              </p14:xfrm>
            </p:contentPart>
          </mc:Choice>
          <mc:Fallback xmlns="">
            <p:pic>
              <p:nvPicPr>
                <p:cNvPr id="61" name="Input penna 60">
                  <a:extLst>
                    <a:ext uri="{FF2B5EF4-FFF2-40B4-BE49-F238E27FC236}">
                      <a16:creationId xmlns:a16="http://schemas.microsoft.com/office/drawing/2014/main" id="{2EC5BA71-EE13-4801-8A0C-B0B8682089A8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770469" y="3073308"/>
                  <a:ext cx="99360" cy="11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62" name="Input penna 61">
                  <a:extLst>
                    <a:ext uri="{FF2B5EF4-FFF2-40B4-BE49-F238E27FC236}">
                      <a16:creationId xmlns:a16="http://schemas.microsoft.com/office/drawing/2014/main" id="{F3CFFD28-981F-488A-AC2D-3944E3CB6830}"/>
                    </a:ext>
                  </a:extLst>
                </p14:cNvPr>
                <p14:cNvContentPartPr/>
                <p14:nvPr/>
              </p14:nvContentPartPr>
              <p14:xfrm>
                <a:off x="7900429" y="3075108"/>
                <a:ext cx="93600" cy="118080"/>
              </p14:xfrm>
            </p:contentPart>
          </mc:Choice>
          <mc:Fallback xmlns="">
            <p:pic>
              <p:nvPicPr>
                <p:cNvPr id="62" name="Input penna 61">
                  <a:extLst>
                    <a:ext uri="{FF2B5EF4-FFF2-40B4-BE49-F238E27FC236}">
                      <a16:creationId xmlns:a16="http://schemas.microsoft.com/office/drawing/2014/main" id="{F3CFFD28-981F-488A-AC2D-3944E3CB683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891789" y="3066468"/>
                  <a:ext cx="11124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63" name="Input penna 62">
                  <a:extLst>
                    <a:ext uri="{FF2B5EF4-FFF2-40B4-BE49-F238E27FC236}">
                      <a16:creationId xmlns:a16="http://schemas.microsoft.com/office/drawing/2014/main" id="{FD4185AE-43A2-4255-BC0F-9C292F300E2D}"/>
                    </a:ext>
                  </a:extLst>
                </p14:cNvPr>
                <p14:cNvContentPartPr/>
                <p14:nvPr/>
              </p14:nvContentPartPr>
              <p14:xfrm>
                <a:off x="7704949" y="3240708"/>
                <a:ext cx="199080" cy="32400"/>
              </p14:xfrm>
            </p:contentPart>
          </mc:Choice>
          <mc:Fallback xmlns="">
            <p:pic>
              <p:nvPicPr>
                <p:cNvPr id="63" name="Input penna 62">
                  <a:extLst>
                    <a:ext uri="{FF2B5EF4-FFF2-40B4-BE49-F238E27FC236}">
                      <a16:creationId xmlns:a16="http://schemas.microsoft.com/office/drawing/2014/main" id="{FD4185AE-43A2-4255-BC0F-9C292F300E2D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695949" y="3232068"/>
                  <a:ext cx="2167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64" name="Input penna 63">
                  <a:extLst>
                    <a:ext uri="{FF2B5EF4-FFF2-40B4-BE49-F238E27FC236}">
                      <a16:creationId xmlns:a16="http://schemas.microsoft.com/office/drawing/2014/main" id="{0001A074-94BB-449B-8B64-A1C5AD93CD68}"/>
                    </a:ext>
                  </a:extLst>
                </p14:cNvPr>
                <p14:cNvContentPartPr/>
                <p14:nvPr/>
              </p14:nvContentPartPr>
              <p14:xfrm>
                <a:off x="7774429" y="3312348"/>
                <a:ext cx="104400" cy="118440"/>
              </p14:xfrm>
            </p:contentPart>
          </mc:Choice>
          <mc:Fallback xmlns="">
            <p:pic>
              <p:nvPicPr>
                <p:cNvPr id="64" name="Input penna 63">
                  <a:extLst>
                    <a:ext uri="{FF2B5EF4-FFF2-40B4-BE49-F238E27FC236}">
                      <a16:creationId xmlns:a16="http://schemas.microsoft.com/office/drawing/2014/main" id="{0001A074-94BB-449B-8B64-A1C5AD93CD68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7765429" y="3303348"/>
                  <a:ext cx="12204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66" name="Input penna 65">
                  <a:extLst>
                    <a:ext uri="{FF2B5EF4-FFF2-40B4-BE49-F238E27FC236}">
                      <a16:creationId xmlns:a16="http://schemas.microsoft.com/office/drawing/2014/main" id="{526A992D-7819-44D2-A81F-19A4D9260A7B}"/>
                    </a:ext>
                  </a:extLst>
                </p14:cNvPr>
                <p14:cNvContentPartPr/>
                <p14:nvPr/>
              </p14:nvContentPartPr>
              <p14:xfrm>
                <a:off x="8080069" y="3180228"/>
                <a:ext cx="97920" cy="13680"/>
              </p14:xfrm>
            </p:contentPart>
          </mc:Choice>
          <mc:Fallback xmlns="">
            <p:pic>
              <p:nvPicPr>
                <p:cNvPr id="66" name="Input penna 65">
                  <a:extLst>
                    <a:ext uri="{FF2B5EF4-FFF2-40B4-BE49-F238E27FC236}">
                      <a16:creationId xmlns:a16="http://schemas.microsoft.com/office/drawing/2014/main" id="{526A992D-7819-44D2-A81F-19A4D9260A7B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8071069" y="3171228"/>
                  <a:ext cx="11556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67" name="Input penna 66">
                  <a:extLst>
                    <a:ext uri="{FF2B5EF4-FFF2-40B4-BE49-F238E27FC236}">
                      <a16:creationId xmlns:a16="http://schemas.microsoft.com/office/drawing/2014/main" id="{5B36F541-55F4-487E-A02D-A86759686550}"/>
                    </a:ext>
                  </a:extLst>
                </p14:cNvPr>
                <p14:cNvContentPartPr/>
                <p14:nvPr/>
              </p14:nvContentPartPr>
              <p14:xfrm>
                <a:off x="8100229" y="3245388"/>
                <a:ext cx="109440" cy="360"/>
              </p14:xfrm>
            </p:contentPart>
          </mc:Choice>
          <mc:Fallback xmlns="">
            <p:pic>
              <p:nvPicPr>
                <p:cNvPr id="67" name="Input penna 66">
                  <a:extLst>
                    <a:ext uri="{FF2B5EF4-FFF2-40B4-BE49-F238E27FC236}">
                      <a16:creationId xmlns:a16="http://schemas.microsoft.com/office/drawing/2014/main" id="{5B36F541-55F4-487E-A02D-A8675968655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8091589" y="3236388"/>
                  <a:ext cx="1270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68" name="Input penna 67">
                  <a:extLst>
                    <a:ext uri="{FF2B5EF4-FFF2-40B4-BE49-F238E27FC236}">
                      <a16:creationId xmlns:a16="http://schemas.microsoft.com/office/drawing/2014/main" id="{2AB37E34-AABC-4BCD-81DC-B8DD11F154AA}"/>
                    </a:ext>
                  </a:extLst>
                </p14:cNvPr>
                <p14:cNvContentPartPr/>
                <p14:nvPr/>
              </p14:nvContentPartPr>
              <p14:xfrm>
                <a:off x="8303269" y="3103548"/>
                <a:ext cx="94680" cy="139680"/>
              </p14:xfrm>
            </p:contentPart>
          </mc:Choice>
          <mc:Fallback xmlns="">
            <p:pic>
              <p:nvPicPr>
                <p:cNvPr id="68" name="Input penna 67">
                  <a:extLst>
                    <a:ext uri="{FF2B5EF4-FFF2-40B4-BE49-F238E27FC236}">
                      <a16:creationId xmlns:a16="http://schemas.microsoft.com/office/drawing/2014/main" id="{2AB37E34-AABC-4BCD-81DC-B8DD11F154AA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294629" y="3094908"/>
                  <a:ext cx="11232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69" name="Input penna 68">
                  <a:extLst>
                    <a:ext uri="{FF2B5EF4-FFF2-40B4-BE49-F238E27FC236}">
                      <a16:creationId xmlns:a16="http://schemas.microsoft.com/office/drawing/2014/main" id="{1FFB720A-8856-44C6-8785-6627013E56B5}"/>
                    </a:ext>
                  </a:extLst>
                </p14:cNvPr>
                <p14:cNvContentPartPr/>
                <p14:nvPr/>
              </p14:nvContentPartPr>
              <p14:xfrm>
                <a:off x="8338909" y="3064668"/>
                <a:ext cx="86760" cy="38160"/>
              </p14:xfrm>
            </p:contentPart>
          </mc:Choice>
          <mc:Fallback xmlns="">
            <p:pic>
              <p:nvPicPr>
                <p:cNvPr id="69" name="Input penna 68">
                  <a:extLst>
                    <a:ext uri="{FF2B5EF4-FFF2-40B4-BE49-F238E27FC236}">
                      <a16:creationId xmlns:a16="http://schemas.microsoft.com/office/drawing/2014/main" id="{1FFB720A-8856-44C6-8785-6627013E56B5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329909" y="3056028"/>
                  <a:ext cx="10440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70" name="Input penna 69">
                  <a:extLst>
                    <a:ext uri="{FF2B5EF4-FFF2-40B4-BE49-F238E27FC236}">
                      <a16:creationId xmlns:a16="http://schemas.microsoft.com/office/drawing/2014/main" id="{0767141E-6F42-4F56-90E4-DA68259F69E0}"/>
                    </a:ext>
                  </a:extLst>
                </p14:cNvPr>
                <p14:cNvContentPartPr/>
                <p14:nvPr/>
              </p14:nvContentPartPr>
              <p14:xfrm>
                <a:off x="8460949" y="3121908"/>
                <a:ext cx="86400" cy="94320"/>
              </p14:xfrm>
            </p:contentPart>
          </mc:Choice>
          <mc:Fallback xmlns="">
            <p:pic>
              <p:nvPicPr>
                <p:cNvPr id="70" name="Input penna 69">
                  <a:extLst>
                    <a:ext uri="{FF2B5EF4-FFF2-40B4-BE49-F238E27FC236}">
                      <a16:creationId xmlns:a16="http://schemas.microsoft.com/office/drawing/2014/main" id="{0767141E-6F42-4F56-90E4-DA68259F69E0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8451949" y="3113268"/>
                  <a:ext cx="104040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71" name="Input penna 70">
                  <a:extLst>
                    <a:ext uri="{FF2B5EF4-FFF2-40B4-BE49-F238E27FC236}">
                      <a16:creationId xmlns:a16="http://schemas.microsoft.com/office/drawing/2014/main" id="{ED83467B-33C1-43A7-82D1-3A0FC6957864}"/>
                    </a:ext>
                  </a:extLst>
                </p14:cNvPr>
                <p14:cNvContentPartPr/>
                <p14:nvPr/>
              </p14:nvContentPartPr>
              <p14:xfrm>
                <a:off x="8593069" y="3134508"/>
                <a:ext cx="101880" cy="77760"/>
              </p14:xfrm>
            </p:contentPart>
          </mc:Choice>
          <mc:Fallback xmlns="">
            <p:pic>
              <p:nvPicPr>
                <p:cNvPr id="71" name="Input penna 70">
                  <a:extLst>
                    <a:ext uri="{FF2B5EF4-FFF2-40B4-BE49-F238E27FC236}">
                      <a16:creationId xmlns:a16="http://schemas.microsoft.com/office/drawing/2014/main" id="{ED83467B-33C1-43A7-82D1-3A0FC6957864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584069" y="3125508"/>
                  <a:ext cx="119520" cy="9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72" name="Input penna 71">
                  <a:extLst>
                    <a:ext uri="{FF2B5EF4-FFF2-40B4-BE49-F238E27FC236}">
                      <a16:creationId xmlns:a16="http://schemas.microsoft.com/office/drawing/2014/main" id="{F827C713-487E-4455-A0EE-02B7B820514B}"/>
                    </a:ext>
                  </a:extLst>
                </p14:cNvPr>
                <p14:cNvContentPartPr/>
                <p14:nvPr/>
              </p14:nvContentPartPr>
              <p14:xfrm>
                <a:off x="8730949" y="3037308"/>
                <a:ext cx="103320" cy="347760"/>
              </p14:xfrm>
            </p:contentPart>
          </mc:Choice>
          <mc:Fallback xmlns="">
            <p:pic>
              <p:nvPicPr>
                <p:cNvPr id="72" name="Input penna 71">
                  <a:extLst>
                    <a:ext uri="{FF2B5EF4-FFF2-40B4-BE49-F238E27FC236}">
                      <a16:creationId xmlns:a16="http://schemas.microsoft.com/office/drawing/2014/main" id="{F827C713-487E-4455-A0EE-02B7B820514B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8722309" y="3028668"/>
                  <a:ext cx="120960" cy="365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uppo 103">
            <a:extLst>
              <a:ext uri="{FF2B5EF4-FFF2-40B4-BE49-F238E27FC236}">
                <a16:creationId xmlns:a16="http://schemas.microsoft.com/office/drawing/2014/main" id="{C78E4039-6354-4ED3-BD31-A8C94BB59F36}"/>
              </a:ext>
            </a:extLst>
          </p:cNvPr>
          <p:cNvGrpSpPr/>
          <p:nvPr/>
        </p:nvGrpSpPr>
        <p:grpSpPr>
          <a:xfrm>
            <a:off x="6375469" y="3623388"/>
            <a:ext cx="366120" cy="347760"/>
            <a:chOff x="6375469" y="3623388"/>
            <a:chExt cx="366120" cy="34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38" name="Input penna 37">
                  <a:extLst>
                    <a:ext uri="{FF2B5EF4-FFF2-40B4-BE49-F238E27FC236}">
                      <a16:creationId xmlns:a16="http://schemas.microsoft.com/office/drawing/2014/main" id="{B8FA59C7-E325-44CD-9589-806C205072B1}"/>
                    </a:ext>
                  </a:extLst>
                </p14:cNvPr>
                <p14:cNvContentPartPr/>
                <p14:nvPr/>
              </p14:nvContentPartPr>
              <p14:xfrm>
                <a:off x="6394549" y="3889788"/>
                <a:ext cx="39600" cy="60480"/>
              </p14:xfrm>
            </p:contentPart>
          </mc:Choice>
          <mc:Fallback xmlns="">
            <p:pic>
              <p:nvPicPr>
                <p:cNvPr id="38" name="Input penna 37">
                  <a:extLst>
                    <a:ext uri="{FF2B5EF4-FFF2-40B4-BE49-F238E27FC236}">
                      <a16:creationId xmlns:a16="http://schemas.microsoft.com/office/drawing/2014/main" id="{B8FA59C7-E325-44CD-9589-806C205072B1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6385549" y="3881148"/>
                  <a:ext cx="5724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94713D39-BCC1-4167-AC87-8801421BEDE3}"/>
                    </a:ext>
                  </a:extLst>
                </p14:cNvPr>
                <p14:cNvContentPartPr/>
                <p14:nvPr/>
              </p14:nvContentPartPr>
              <p14:xfrm>
                <a:off x="6555829" y="3623388"/>
                <a:ext cx="185760" cy="21636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94713D39-BCC1-4167-AC87-8801421BEDE3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6546829" y="3614748"/>
                  <a:ext cx="20340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B80B29F4-F633-41F4-8BF1-F9C0EE3850EE}"/>
                    </a:ext>
                  </a:extLst>
                </p14:cNvPr>
                <p14:cNvContentPartPr/>
                <p14:nvPr/>
              </p14:nvContentPartPr>
              <p14:xfrm>
                <a:off x="6551509" y="3742188"/>
                <a:ext cx="132840" cy="8784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B80B29F4-F633-41F4-8BF1-F9C0EE3850EE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6542509" y="3733188"/>
                  <a:ext cx="150480" cy="10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2" name="Input penna 101">
                  <a:extLst>
                    <a:ext uri="{FF2B5EF4-FFF2-40B4-BE49-F238E27FC236}">
                      <a16:creationId xmlns:a16="http://schemas.microsoft.com/office/drawing/2014/main" id="{75FEF975-3E36-421E-A524-E30DBA72334E}"/>
                    </a:ext>
                  </a:extLst>
                </p14:cNvPr>
                <p14:cNvContentPartPr/>
                <p14:nvPr/>
              </p14:nvContentPartPr>
              <p14:xfrm>
                <a:off x="6375469" y="3873228"/>
                <a:ext cx="111240" cy="97920"/>
              </p14:xfrm>
            </p:contentPart>
          </mc:Choice>
          <mc:Fallback xmlns="">
            <p:pic>
              <p:nvPicPr>
                <p:cNvPr id="102" name="Input penna 101">
                  <a:extLst>
                    <a:ext uri="{FF2B5EF4-FFF2-40B4-BE49-F238E27FC236}">
                      <a16:creationId xmlns:a16="http://schemas.microsoft.com/office/drawing/2014/main" id="{75FEF975-3E36-421E-A524-E30DBA72334E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366469" y="3864588"/>
                  <a:ext cx="12888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3" name="Input penna 102">
                  <a:extLst>
                    <a:ext uri="{FF2B5EF4-FFF2-40B4-BE49-F238E27FC236}">
                      <a16:creationId xmlns:a16="http://schemas.microsoft.com/office/drawing/2014/main" id="{B859B190-412B-47C3-BFC2-984063ADAD05}"/>
                    </a:ext>
                  </a:extLst>
                </p14:cNvPr>
                <p14:cNvContentPartPr/>
                <p14:nvPr/>
              </p14:nvContentPartPr>
              <p14:xfrm>
                <a:off x="6427669" y="3899508"/>
                <a:ext cx="41040" cy="39960"/>
              </p14:xfrm>
            </p:contentPart>
          </mc:Choice>
          <mc:Fallback xmlns="">
            <p:pic>
              <p:nvPicPr>
                <p:cNvPr id="103" name="Input penna 102">
                  <a:extLst>
                    <a:ext uri="{FF2B5EF4-FFF2-40B4-BE49-F238E27FC236}">
                      <a16:creationId xmlns:a16="http://schemas.microsoft.com/office/drawing/2014/main" id="{B859B190-412B-47C3-BFC2-984063ADAD05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6418669" y="3890508"/>
                  <a:ext cx="58680" cy="57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6" name="Gruppo 105">
            <a:extLst>
              <a:ext uri="{FF2B5EF4-FFF2-40B4-BE49-F238E27FC236}">
                <a16:creationId xmlns:a16="http://schemas.microsoft.com/office/drawing/2014/main" id="{A3AF4C3A-EABC-45AC-B528-0B5D50839F6B}"/>
              </a:ext>
            </a:extLst>
          </p:cNvPr>
          <p:cNvGrpSpPr/>
          <p:nvPr/>
        </p:nvGrpSpPr>
        <p:grpSpPr>
          <a:xfrm>
            <a:off x="7762549" y="4654788"/>
            <a:ext cx="1398960" cy="946440"/>
            <a:chOff x="7762549" y="4654788"/>
            <a:chExt cx="1398960" cy="94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74" name="Input penna 73">
                  <a:extLst>
                    <a:ext uri="{FF2B5EF4-FFF2-40B4-BE49-F238E27FC236}">
                      <a16:creationId xmlns:a16="http://schemas.microsoft.com/office/drawing/2014/main" id="{793F959C-DD9C-4499-87AE-B69F0F61D0B2}"/>
                    </a:ext>
                  </a:extLst>
                </p14:cNvPr>
                <p14:cNvContentPartPr/>
                <p14:nvPr/>
              </p14:nvContentPartPr>
              <p14:xfrm>
                <a:off x="7817629" y="4814628"/>
                <a:ext cx="12600" cy="120960"/>
              </p14:xfrm>
            </p:contentPart>
          </mc:Choice>
          <mc:Fallback xmlns="">
            <p:pic>
              <p:nvPicPr>
                <p:cNvPr id="74" name="Input penna 73">
                  <a:extLst>
                    <a:ext uri="{FF2B5EF4-FFF2-40B4-BE49-F238E27FC236}">
                      <a16:creationId xmlns:a16="http://schemas.microsoft.com/office/drawing/2014/main" id="{793F959C-DD9C-4499-87AE-B69F0F61D0B2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7808989" y="4805988"/>
                  <a:ext cx="3024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75" name="Input penna 74">
                  <a:extLst>
                    <a:ext uri="{FF2B5EF4-FFF2-40B4-BE49-F238E27FC236}">
                      <a16:creationId xmlns:a16="http://schemas.microsoft.com/office/drawing/2014/main" id="{7C0B91AC-E080-489D-92ED-9F44E456E502}"/>
                    </a:ext>
                  </a:extLst>
                </p14:cNvPr>
                <p14:cNvContentPartPr/>
                <p14:nvPr/>
              </p14:nvContentPartPr>
              <p14:xfrm>
                <a:off x="7790629" y="4776828"/>
                <a:ext cx="190800" cy="137160"/>
              </p14:xfrm>
            </p:contentPart>
          </mc:Choice>
          <mc:Fallback xmlns="">
            <p:pic>
              <p:nvPicPr>
                <p:cNvPr id="75" name="Input penna 74">
                  <a:extLst>
                    <a:ext uri="{FF2B5EF4-FFF2-40B4-BE49-F238E27FC236}">
                      <a16:creationId xmlns:a16="http://schemas.microsoft.com/office/drawing/2014/main" id="{7C0B91AC-E080-489D-92ED-9F44E456E502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781629" y="4768188"/>
                  <a:ext cx="20844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77" name="Input penna 76">
                  <a:extLst>
                    <a:ext uri="{FF2B5EF4-FFF2-40B4-BE49-F238E27FC236}">
                      <a16:creationId xmlns:a16="http://schemas.microsoft.com/office/drawing/2014/main" id="{C9B47F59-3091-42B4-8A7C-E74418DA91A3}"/>
                    </a:ext>
                  </a:extLst>
                </p14:cNvPr>
                <p14:cNvContentPartPr/>
                <p14:nvPr/>
              </p14:nvContentPartPr>
              <p14:xfrm>
                <a:off x="7762549" y="4957548"/>
                <a:ext cx="275760" cy="21240"/>
              </p14:xfrm>
            </p:contentPart>
          </mc:Choice>
          <mc:Fallback xmlns="">
            <p:pic>
              <p:nvPicPr>
                <p:cNvPr id="77" name="Input penna 76">
                  <a:extLst>
                    <a:ext uri="{FF2B5EF4-FFF2-40B4-BE49-F238E27FC236}">
                      <a16:creationId xmlns:a16="http://schemas.microsoft.com/office/drawing/2014/main" id="{C9B47F59-3091-42B4-8A7C-E74418DA91A3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753909" y="4948548"/>
                  <a:ext cx="29340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8" name="Input penna 77">
                  <a:extLst>
                    <a:ext uri="{FF2B5EF4-FFF2-40B4-BE49-F238E27FC236}">
                      <a16:creationId xmlns:a16="http://schemas.microsoft.com/office/drawing/2014/main" id="{EB7966BB-1FB8-456C-8689-F56128A55E6D}"/>
                    </a:ext>
                  </a:extLst>
                </p14:cNvPr>
                <p14:cNvContentPartPr/>
                <p14:nvPr/>
              </p14:nvContentPartPr>
              <p14:xfrm>
                <a:off x="7856509" y="4998948"/>
                <a:ext cx="107640" cy="153000"/>
              </p14:xfrm>
            </p:contentPart>
          </mc:Choice>
          <mc:Fallback xmlns="">
            <p:pic>
              <p:nvPicPr>
                <p:cNvPr id="78" name="Input penna 77">
                  <a:extLst>
                    <a:ext uri="{FF2B5EF4-FFF2-40B4-BE49-F238E27FC236}">
                      <a16:creationId xmlns:a16="http://schemas.microsoft.com/office/drawing/2014/main" id="{EB7966BB-1FB8-456C-8689-F56128A55E6D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847869" y="4990308"/>
                  <a:ext cx="12528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79" name="Input penna 78">
                  <a:extLst>
                    <a:ext uri="{FF2B5EF4-FFF2-40B4-BE49-F238E27FC236}">
                      <a16:creationId xmlns:a16="http://schemas.microsoft.com/office/drawing/2014/main" id="{67127BEA-B3D7-4379-A2CE-9E888E04509B}"/>
                    </a:ext>
                  </a:extLst>
                </p14:cNvPr>
                <p14:cNvContentPartPr/>
                <p14:nvPr/>
              </p14:nvContentPartPr>
              <p14:xfrm>
                <a:off x="7972069" y="5066628"/>
                <a:ext cx="123480" cy="79920"/>
              </p14:xfrm>
            </p:contentPart>
          </mc:Choice>
          <mc:Fallback xmlns="">
            <p:pic>
              <p:nvPicPr>
                <p:cNvPr id="79" name="Input penna 78">
                  <a:extLst>
                    <a:ext uri="{FF2B5EF4-FFF2-40B4-BE49-F238E27FC236}">
                      <a16:creationId xmlns:a16="http://schemas.microsoft.com/office/drawing/2014/main" id="{67127BEA-B3D7-4379-A2CE-9E888E04509B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963429" y="5057628"/>
                  <a:ext cx="14112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81" name="Input penna 80">
                  <a:extLst>
                    <a:ext uri="{FF2B5EF4-FFF2-40B4-BE49-F238E27FC236}">
                      <a16:creationId xmlns:a16="http://schemas.microsoft.com/office/drawing/2014/main" id="{CC6D9E38-BDB3-4F92-81A1-C5619D726DA4}"/>
                    </a:ext>
                  </a:extLst>
                </p14:cNvPr>
                <p14:cNvContentPartPr/>
                <p14:nvPr/>
              </p14:nvContentPartPr>
              <p14:xfrm>
                <a:off x="8311909" y="4738308"/>
                <a:ext cx="118800" cy="343440"/>
              </p14:xfrm>
            </p:contentPart>
          </mc:Choice>
          <mc:Fallback xmlns="">
            <p:pic>
              <p:nvPicPr>
                <p:cNvPr id="81" name="Input penna 80">
                  <a:extLst>
                    <a:ext uri="{FF2B5EF4-FFF2-40B4-BE49-F238E27FC236}">
                      <a16:creationId xmlns:a16="http://schemas.microsoft.com/office/drawing/2014/main" id="{CC6D9E38-BDB3-4F92-81A1-C5619D726DA4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8302909" y="4729308"/>
                  <a:ext cx="136440" cy="36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82" name="Input penna 81">
                  <a:extLst>
                    <a:ext uri="{FF2B5EF4-FFF2-40B4-BE49-F238E27FC236}">
                      <a16:creationId xmlns:a16="http://schemas.microsoft.com/office/drawing/2014/main" id="{F61BC70B-2AED-42CE-BF49-F6745E04EDA5}"/>
                    </a:ext>
                  </a:extLst>
                </p14:cNvPr>
                <p14:cNvContentPartPr/>
                <p14:nvPr/>
              </p14:nvContentPartPr>
              <p14:xfrm>
                <a:off x="8481829" y="4702668"/>
                <a:ext cx="13320" cy="124920"/>
              </p14:xfrm>
            </p:contentPart>
          </mc:Choice>
          <mc:Fallback xmlns="">
            <p:pic>
              <p:nvPicPr>
                <p:cNvPr id="82" name="Input penna 81">
                  <a:extLst>
                    <a:ext uri="{FF2B5EF4-FFF2-40B4-BE49-F238E27FC236}">
                      <a16:creationId xmlns:a16="http://schemas.microsoft.com/office/drawing/2014/main" id="{F61BC70B-2AED-42CE-BF49-F6745E04EDA5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8473189" y="4694028"/>
                  <a:ext cx="3096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83" name="Input penna 82">
                  <a:extLst>
                    <a:ext uri="{FF2B5EF4-FFF2-40B4-BE49-F238E27FC236}">
                      <a16:creationId xmlns:a16="http://schemas.microsoft.com/office/drawing/2014/main" id="{07FEEA7B-CD12-4B2E-A735-AEA549F181EB}"/>
                    </a:ext>
                  </a:extLst>
                </p14:cNvPr>
                <p14:cNvContentPartPr/>
                <p14:nvPr/>
              </p14:nvContentPartPr>
              <p14:xfrm>
                <a:off x="8541949" y="4702668"/>
                <a:ext cx="87120" cy="116280"/>
              </p14:xfrm>
            </p:contentPart>
          </mc:Choice>
          <mc:Fallback xmlns="">
            <p:pic>
              <p:nvPicPr>
                <p:cNvPr id="83" name="Input penna 82">
                  <a:extLst>
                    <a:ext uri="{FF2B5EF4-FFF2-40B4-BE49-F238E27FC236}">
                      <a16:creationId xmlns:a16="http://schemas.microsoft.com/office/drawing/2014/main" id="{07FEEA7B-CD12-4B2E-A735-AEA549F181EB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8533309" y="4694028"/>
                  <a:ext cx="10476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84" name="Input penna 83">
                  <a:extLst>
                    <a:ext uri="{FF2B5EF4-FFF2-40B4-BE49-F238E27FC236}">
                      <a16:creationId xmlns:a16="http://schemas.microsoft.com/office/drawing/2014/main" id="{362C6328-496E-4DB2-B791-0684286CF931}"/>
                    </a:ext>
                  </a:extLst>
                </p14:cNvPr>
                <p14:cNvContentPartPr/>
                <p14:nvPr/>
              </p14:nvContentPartPr>
              <p14:xfrm>
                <a:off x="8624749" y="4701228"/>
                <a:ext cx="63720" cy="115560"/>
              </p14:xfrm>
            </p:contentPart>
          </mc:Choice>
          <mc:Fallback xmlns="">
            <p:pic>
              <p:nvPicPr>
                <p:cNvPr id="84" name="Input penna 83">
                  <a:extLst>
                    <a:ext uri="{FF2B5EF4-FFF2-40B4-BE49-F238E27FC236}">
                      <a16:creationId xmlns:a16="http://schemas.microsoft.com/office/drawing/2014/main" id="{362C6328-496E-4DB2-B791-0684286CF931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8615749" y="4692228"/>
                  <a:ext cx="8136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85" name="Input penna 84">
                  <a:extLst>
                    <a:ext uri="{FF2B5EF4-FFF2-40B4-BE49-F238E27FC236}">
                      <a16:creationId xmlns:a16="http://schemas.microsoft.com/office/drawing/2014/main" id="{38AFD56D-7BD9-47F8-A01D-65542C4F9167}"/>
                    </a:ext>
                  </a:extLst>
                </p14:cNvPr>
                <p14:cNvContentPartPr/>
                <p14:nvPr/>
              </p14:nvContentPartPr>
              <p14:xfrm>
                <a:off x="8689909" y="4712028"/>
                <a:ext cx="59400" cy="96480"/>
              </p14:xfrm>
            </p:contentPart>
          </mc:Choice>
          <mc:Fallback xmlns="">
            <p:pic>
              <p:nvPicPr>
                <p:cNvPr id="85" name="Input penna 84">
                  <a:extLst>
                    <a:ext uri="{FF2B5EF4-FFF2-40B4-BE49-F238E27FC236}">
                      <a16:creationId xmlns:a16="http://schemas.microsoft.com/office/drawing/2014/main" id="{38AFD56D-7BD9-47F8-A01D-65542C4F9167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8681269" y="4703028"/>
                  <a:ext cx="7704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86" name="Input penna 85">
                  <a:extLst>
                    <a:ext uri="{FF2B5EF4-FFF2-40B4-BE49-F238E27FC236}">
                      <a16:creationId xmlns:a16="http://schemas.microsoft.com/office/drawing/2014/main" id="{EBE85BF1-D7C8-41D0-AA9E-33DB2E91339C}"/>
                    </a:ext>
                  </a:extLst>
                </p14:cNvPr>
                <p14:cNvContentPartPr/>
                <p14:nvPr/>
              </p14:nvContentPartPr>
              <p14:xfrm>
                <a:off x="8495149" y="4879788"/>
                <a:ext cx="190800" cy="33480"/>
              </p14:xfrm>
            </p:contentPart>
          </mc:Choice>
          <mc:Fallback xmlns="">
            <p:pic>
              <p:nvPicPr>
                <p:cNvPr id="86" name="Input penna 85">
                  <a:extLst>
                    <a:ext uri="{FF2B5EF4-FFF2-40B4-BE49-F238E27FC236}">
                      <a16:creationId xmlns:a16="http://schemas.microsoft.com/office/drawing/2014/main" id="{EBE85BF1-D7C8-41D0-AA9E-33DB2E91339C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8486149" y="4871148"/>
                  <a:ext cx="20844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7" name="Input penna 86">
                  <a:extLst>
                    <a:ext uri="{FF2B5EF4-FFF2-40B4-BE49-F238E27FC236}">
                      <a16:creationId xmlns:a16="http://schemas.microsoft.com/office/drawing/2014/main" id="{C7618AC4-7FB5-4E2E-91D1-8A466DAC4527}"/>
                    </a:ext>
                  </a:extLst>
                </p14:cNvPr>
                <p14:cNvContentPartPr/>
                <p14:nvPr/>
              </p14:nvContentPartPr>
              <p14:xfrm>
                <a:off x="8544469" y="4978068"/>
                <a:ext cx="360" cy="65520"/>
              </p14:xfrm>
            </p:contentPart>
          </mc:Choice>
          <mc:Fallback xmlns="">
            <p:pic>
              <p:nvPicPr>
                <p:cNvPr id="87" name="Input penna 86">
                  <a:extLst>
                    <a:ext uri="{FF2B5EF4-FFF2-40B4-BE49-F238E27FC236}">
                      <a16:creationId xmlns:a16="http://schemas.microsoft.com/office/drawing/2014/main" id="{C7618AC4-7FB5-4E2E-91D1-8A466DAC4527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8535829" y="4969068"/>
                  <a:ext cx="1800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8" name="Input penna 87">
                  <a:extLst>
                    <a:ext uri="{FF2B5EF4-FFF2-40B4-BE49-F238E27FC236}">
                      <a16:creationId xmlns:a16="http://schemas.microsoft.com/office/drawing/2014/main" id="{D589DD33-E1F5-40AD-9510-77E9A2107C42}"/>
                    </a:ext>
                  </a:extLst>
                </p14:cNvPr>
                <p14:cNvContentPartPr/>
                <p14:nvPr/>
              </p14:nvContentPartPr>
              <p14:xfrm>
                <a:off x="8605669" y="4926588"/>
                <a:ext cx="91440" cy="141120"/>
              </p14:xfrm>
            </p:contentPart>
          </mc:Choice>
          <mc:Fallback xmlns="">
            <p:pic>
              <p:nvPicPr>
                <p:cNvPr id="88" name="Input penna 87">
                  <a:extLst>
                    <a:ext uri="{FF2B5EF4-FFF2-40B4-BE49-F238E27FC236}">
                      <a16:creationId xmlns:a16="http://schemas.microsoft.com/office/drawing/2014/main" id="{D589DD33-E1F5-40AD-9510-77E9A2107C42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8597029" y="4917948"/>
                  <a:ext cx="10908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89" name="Input penna 88">
                  <a:extLst>
                    <a:ext uri="{FF2B5EF4-FFF2-40B4-BE49-F238E27FC236}">
                      <a16:creationId xmlns:a16="http://schemas.microsoft.com/office/drawing/2014/main" id="{AAA8C7F0-4E88-4174-AF65-0DF9BDCA22CC}"/>
                    </a:ext>
                  </a:extLst>
                </p14:cNvPr>
                <p14:cNvContentPartPr/>
                <p14:nvPr/>
              </p14:nvContentPartPr>
              <p14:xfrm>
                <a:off x="8774149" y="4838748"/>
                <a:ext cx="37080" cy="8640"/>
              </p14:xfrm>
            </p:contentPart>
          </mc:Choice>
          <mc:Fallback xmlns="">
            <p:pic>
              <p:nvPicPr>
                <p:cNvPr id="89" name="Input penna 88">
                  <a:extLst>
                    <a:ext uri="{FF2B5EF4-FFF2-40B4-BE49-F238E27FC236}">
                      <a16:creationId xmlns:a16="http://schemas.microsoft.com/office/drawing/2014/main" id="{AAA8C7F0-4E88-4174-AF65-0DF9BDCA22CC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8765509" y="4829748"/>
                  <a:ext cx="5472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90" name="Input penna 89">
                  <a:extLst>
                    <a:ext uri="{FF2B5EF4-FFF2-40B4-BE49-F238E27FC236}">
                      <a16:creationId xmlns:a16="http://schemas.microsoft.com/office/drawing/2014/main" id="{2407CEE5-B5EF-42CD-A7E6-39E8543DA758}"/>
                    </a:ext>
                  </a:extLst>
                </p14:cNvPr>
                <p14:cNvContentPartPr/>
                <p14:nvPr/>
              </p14:nvContentPartPr>
              <p14:xfrm>
                <a:off x="8766589" y="4911828"/>
                <a:ext cx="39600" cy="10800"/>
              </p14:xfrm>
            </p:contentPart>
          </mc:Choice>
          <mc:Fallback xmlns="">
            <p:pic>
              <p:nvPicPr>
                <p:cNvPr id="90" name="Input penna 89">
                  <a:extLst>
                    <a:ext uri="{FF2B5EF4-FFF2-40B4-BE49-F238E27FC236}">
                      <a16:creationId xmlns:a16="http://schemas.microsoft.com/office/drawing/2014/main" id="{2407CEE5-B5EF-42CD-A7E6-39E8543DA758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8757949" y="4902828"/>
                  <a:ext cx="5724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93" name="Input penna 92">
                  <a:extLst>
                    <a:ext uri="{FF2B5EF4-FFF2-40B4-BE49-F238E27FC236}">
                      <a16:creationId xmlns:a16="http://schemas.microsoft.com/office/drawing/2014/main" id="{CB762A47-6000-4728-940C-DBAEAD5F8E25}"/>
                    </a:ext>
                  </a:extLst>
                </p14:cNvPr>
                <p14:cNvContentPartPr/>
                <p14:nvPr/>
              </p14:nvContentPartPr>
              <p14:xfrm>
                <a:off x="9055669" y="4654788"/>
                <a:ext cx="105840" cy="500760"/>
              </p14:xfrm>
            </p:contentPart>
          </mc:Choice>
          <mc:Fallback xmlns="">
            <p:pic>
              <p:nvPicPr>
                <p:cNvPr id="93" name="Input penna 92">
                  <a:extLst>
                    <a:ext uri="{FF2B5EF4-FFF2-40B4-BE49-F238E27FC236}">
                      <a16:creationId xmlns:a16="http://schemas.microsoft.com/office/drawing/2014/main" id="{CB762A47-6000-4728-940C-DBAEAD5F8E25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9047029" y="4646148"/>
                  <a:ext cx="123480" cy="51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95" name="Input penna 94">
                  <a:extLst>
                    <a:ext uri="{FF2B5EF4-FFF2-40B4-BE49-F238E27FC236}">
                      <a16:creationId xmlns:a16="http://schemas.microsoft.com/office/drawing/2014/main" id="{60A5C96D-2CA7-48B3-B435-C772DC9C49AB}"/>
                    </a:ext>
                  </a:extLst>
                </p14:cNvPr>
                <p14:cNvContentPartPr/>
                <p14:nvPr/>
              </p14:nvContentPartPr>
              <p14:xfrm>
                <a:off x="8838229" y="4791948"/>
                <a:ext cx="11160" cy="133920"/>
              </p14:xfrm>
            </p:contentPart>
          </mc:Choice>
          <mc:Fallback xmlns="">
            <p:pic>
              <p:nvPicPr>
                <p:cNvPr id="95" name="Input penna 94">
                  <a:extLst>
                    <a:ext uri="{FF2B5EF4-FFF2-40B4-BE49-F238E27FC236}">
                      <a16:creationId xmlns:a16="http://schemas.microsoft.com/office/drawing/2014/main" id="{60A5C96D-2CA7-48B3-B435-C772DC9C49AB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8829229" y="4782948"/>
                  <a:ext cx="2880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96" name="Input penna 95">
                  <a:extLst>
                    <a:ext uri="{FF2B5EF4-FFF2-40B4-BE49-F238E27FC236}">
                      <a16:creationId xmlns:a16="http://schemas.microsoft.com/office/drawing/2014/main" id="{670F0DEB-96F4-4F70-B3E7-F97FCFB22B8C}"/>
                    </a:ext>
                  </a:extLst>
                </p14:cNvPr>
                <p14:cNvContentPartPr/>
                <p14:nvPr/>
              </p14:nvContentPartPr>
              <p14:xfrm>
                <a:off x="8885389" y="4779348"/>
                <a:ext cx="90720" cy="131760"/>
              </p14:xfrm>
            </p:contentPart>
          </mc:Choice>
          <mc:Fallback xmlns="">
            <p:pic>
              <p:nvPicPr>
                <p:cNvPr id="96" name="Input penna 95">
                  <a:extLst>
                    <a:ext uri="{FF2B5EF4-FFF2-40B4-BE49-F238E27FC236}">
                      <a16:creationId xmlns:a16="http://schemas.microsoft.com/office/drawing/2014/main" id="{670F0DEB-96F4-4F70-B3E7-F97FCFB22B8C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8876749" y="4770348"/>
                  <a:ext cx="1083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97" name="Input penna 96">
                  <a:extLst>
                    <a:ext uri="{FF2B5EF4-FFF2-40B4-BE49-F238E27FC236}">
                      <a16:creationId xmlns:a16="http://schemas.microsoft.com/office/drawing/2014/main" id="{7CBB4BF5-58EF-4132-9059-61DEE4DF82CB}"/>
                    </a:ext>
                  </a:extLst>
                </p14:cNvPr>
                <p14:cNvContentPartPr/>
                <p14:nvPr/>
              </p14:nvContentPartPr>
              <p14:xfrm>
                <a:off x="8994829" y="4766748"/>
                <a:ext cx="88560" cy="132480"/>
              </p14:xfrm>
            </p:contentPart>
          </mc:Choice>
          <mc:Fallback xmlns="">
            <p:pic>
              <p:nvPicPr>
                <p:cNvPr id="97" name="Input penna 96">
                  <a:extLst>
                    <a:ext uri="{FF2B5EF4-FFF2-40B4-BE49-F238E27FC236}">
                      <a16:creationId xmlns:a16="http://schemas.microsoft.com/office/drawing/2014/main" id="{7CBB4BF5-58EF-4132-9059-61DEE4DF82CB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8985829" y="4758108"/>
                  <a:ext cx="10620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99" name="Input penna 98">
                  <a:extLst>
                    <a:ext uri="{FF2B5EF4-FFF2-40B4-BE49-F238E27FC236}">
                      <a16:creationId xmlns:a16="http://schemas.microsoft.com/office/drawing/2014/main" id="{160B8084-DD8D-44F0-BB29-A22D7E71E312}"/>
                    </a:ext>
                  </a:extLst>
                </p14:cNvPr>
                <p14:cNvContentPartPr/>
                <p14:nvPr/>
              </p14:nvContentPartPr>
              <p14:xfrm>
                <a:off x="8120389" y="5009028"/>
                <a:ext cx="122400" cy="458280"/>
              </p14:xfrm>
            </p:contentPart>
          </mc:Choice>
          <mc:Fallback xmlns="">
            <p:pic>
              <p:nvPicPr>
                <p:cNvPr id="99" name="Input penna 98">
                  <a:extLst>
                    <a:ext uri="{FF2B5EF4-FFF2-40B4-BE49-F238E27FC236}">
                      <a16:creationId xmlns:a16="http://schemas.microsoft.com/office/drawing/2014/main" id="{160B8084-DD8D-44F0-BB29-A22D7E71E312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8111749" y="5000028"/>
                  <a:ext cx="140040" cy="47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00" name="Input penna 99">
                  <a:extLst>
                    <a:ext uri="{FF2B5EF4-FFF2-40B4-BE49-F238E27FC236}">
                      <a16:creationId xmlns:a16="http://schemas.microsoft.com/office/drawing/2014/main" id="{94CA2403-C396-4071-ADEE-6713225119D1}"/>
                    </a:ext>
                  </a:extLst>
                </p14:cNvPr>
                <p14:cNvContentPartPr/>
                <p14:nvPr/>
              </p14:nvContentPartPr>
              <p14:xfrm>
                <a:off x="8079709" y="5522748"/>
                <a:ext cx="51840" cy="78480"/>
              </p14:xfrm>
            </p:contentPart>
          </mc:Choice>
          <mc:Fallback xmlns="">
            <p:pic>
              <p:nvPicPr>
                <p:cNvPr id="100" name="Input penna 99">
                  <a:extLst>
                    <a:ext uri="{FF2B5EF4-FFF2-40B4-BE49-F238E27FC236}">
                      <a16:creationId xmlns:a16="http://schemas.microsoft.com/office/drawing/2014/main" id="{94CA2403-C396-4071-ADEE-6713225119D1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8070709" y="5514108"/>
                  <a:ext cx="69480" cy="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05" name="Input penna 104">
                  <a:extLst>
                    <a:ext uri="{FF2B5EF4-FFF2-40B4-BE49-F238E27FC236}">
                      <a16:creationId xmlns:a16="http://schemas.microsoft.com/office/drawing/2014/main" id="{293ABFE8-63A4-4F4B-9691-D097D3F73195}"/>
                    </a:ext>
                  </a:extLst>
                </p14:cNvPr>
                <p14:cNvContentPartPr/>
                <p14:nvPr/>
              </p14:nvContentPartPr>
              <p14:xfrm>
                <a:off x="8098429" y="5564148"/>
                <a:ext cx="7200" cy="16200"/>
              </p14:xfrm>
            </p:contentPart>
          </mc:Choice>
          <mc:Fallback xmlns="">
            <p:pic>
              <p:nvPicPr>
                <p:cNvPr id="105" name="Input penna 104">
                  <a:extLst>
                    <a:ext uri="{FF2B5EF4-FFF2-40B4-BE49-F238E27FC236}">
                      <a16:creationId xmlns:a16="http://schemas.microsoft.com/office/drawing/2014/main" id="{293ABFE8-63A4-4F4B-9691-D097D3F73195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8089429" y="5555148"/>
                  <a:ext cx="24840" cy="33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9">
            <p14:nvContentPartPr>
              <p14:cNvPr id="16" name="Input penna 15">
                <a:extLst>
                  <a:ext uri="{FF2B5EF4-FFF2-40B4-BE49-F238E27FC236}">
                    <a16:creationId xmlns:a16="http://schemas.microsoft.com/office/drawing/2014/main" id="{11B30DDA-801E-4518-B18D-BB0FF1BDAA70}"/>
                  </a:ext>
                </a:extLst>
              </p14:cNvPr>
              <p14:cNvContentPartPr/>
              <p14:nvPr/>
            </p14:nvContentPartPr>
            <p14:xfrm>
              <a:off x="1003502" y="2633910"/>
              <a:ext cx="1634400" cy="417240"/>
            </p14:xfrm>
          </p:contentPart>
        </mc:Choice>
        <mc:Fallback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id="{11B30DDA-801E-4518-B18D-BB0FF1BDAA70}"/>
                  </a:ext>
                </a:extLst>
              </p:cNvPr>
              <p:cNvPicPr/>
              <p:nvPr/>
            </p:nvPicPr>
            <p:blipFill>
              <a:blip r:embed="rId140"/>
              <a:stretch>
                <a:fillRect/>
              </a:stretch>
            </p:blipFill>
            <p:spPr>
              <a:xfrm>
                <a:off x="967502" y="2598270"/>
                <a:ext cx="1706040" cy="48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1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604BAB01-4A16-46AC-9EC9-710602534F3E}"/>
                  </a:ext>
                </a:extLst>
              </p14:cNvPr>
              <p14:cNvContentPartPr/>
              <p14:nvPr/>
            </p14:nvContentPartPr>
            <p14:xfrm>
              <a:off x="2709542" y="2670270"/>
              <a:ext cx="966600" cy="420480"/>
            </p14:xfrm>
          </p:contentPart>
        </mc:Choice>
        <mc:Fallback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604BAB01-4A16-46AC-9EC9-710602534F3E}"/>
                  </a:ext>
                </a:extLst>
              </p:cNvPr>
              <p:cNvPicPr/>
              <p:nvPr/>
            </p:nvPicPr>
            <p:blipFill>
              <a:blip r:embed="rId142"/>
              <a:stretch>
                <a:fillRect/>
              </a:stretch>
            </p:blipFill>
            <p:spPr>
              <a:xfrm>
                <a:off x="2673542" y="2634270"/>
                <a:ext cx="1038240" cy="492120"/>
              </a:xfrm>
              <a:prstGeom prst="rect">
                <a:avLst/>
              </a:prstGeom>
            </p:spPr>
          </p:pic>
        </mc:Fallback>
      </mc:AlternateContent>
      <p:grpSp>
        <p:nvGrpSpPr>
          <p:cNvPr id="111" name="Gruppo 110">
            <a:extLst>
              <a:ext uri="{FF2B5EF4-FFF2-40B4-BE49-F238E27FC236}">
                <a16:creationId xmlns:a16="http://schemas.microsoft.com/office/drawing/2014/main" id="{E38024CD-67EE-4035-A1FE-7744397AD232}"/>
              </a:ext>
            </a:extLst>
          </p:cNvPr>
          <p:cNvGrpSpPr/>
          <p:nvPr/>
        </p:nvGrpSpPr>
        <p:grpSpPr>
          <a:xfrm>
            <a:off x="1821422" y="2704470"/>
            <a:ext cx="2289600" cy="438840"/>
            <a:chOff x="1821422" y="2704470"/>
            <a:chExt cx="2289600" cy="438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E02D652F-3505-4BF0-84A8-59A5777C8998}"/>
                    </a:ext>
                  </a:extLst>
                </p14:cNvPr>
                <p14:cNvContentPartPr/>
                <p14:nvPr/>
              </p14:nvContentPartPr>
              <p14:xfrm>
                <a:off x="1828262" y="2755950"/>
                <a:ext cx="2880" cy="224280"/>
              </p14:xfrm>
            </p:contentPart>
          </mc:Choice>
          <mc:Fallback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E02D652F-3505-4BF0-84A8-59A5777C8998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819622" y="2747310"/>
                  <a:ext cx="2052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C1E984B6-5334-436F-8896-D490C1432803}"/>
                    </a:ext>
                  </a:extLst>
                </p14:cNvPr>
                <p14:cNvContentPartPr/>
                <p14:nvPr/>
              </p14:nvContentPartPr>
              <p14:xfrm>
                <a:off x="1821422" y="2751990"/>
                <a:ext cx="164520" cy="267840"/>
              </p14:xfrm>
            </p:contentPart>
          </mc:Choice>
          <mc:Fallback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C1E984B6-5334-436F-8896-D490C1432803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812422" y="2743350"/>
                  <a:ext cx="182160" cy="28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8A02CEDC-EA14-44CC-A85D-CD386D12CB61}"/>
                    </a:ext>
                  </a:extLst>
                </p14:cNvPr>
                <p14:cNvContentPartPr/>
                <p14:nvPr/>
              </p14:nvContentPartPr>
              <p14:xfrm>
                <a:off x="2185022" y="2847750"/>
                <a:ext cx="117000" cy="16560"/>
              </p14:xfrm>
            </p:contentPart>
          </mc:Choice>
          <mc:Fallback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8A02CEDC-EA14-44CC-A85D-CD386D12CB61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2176022" y="2839110"/>
                  <a:ext cx="13464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859C4AD2-F879-4AF0-8C89-E674E982F003}"/>
                    </a:ext>
                  </a:extLst>
                </p14:cNvPr>
                <p14:cNvContentPartPr/>
                <p14:nvPr/>
              </p14:nvContentPartPr>
              <p14:xfrm>
                <a:off x="2215982" y="2923710"/>
                <a:ext cx="99720" cy="2520"/>
              </p14:xfrm>
            </p:contentPart>
          </mc:Choice>
          <mc:Fallback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859C4AD2-F879-4AF0-8C89-E674E982F003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2206982" y="2914710"/>
                  <a:ext cx="11736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D23E2E2B-49D4-4ACF-8ED3-B638F4FD5D27}"/>
                    </a:ext>
                  </a:extLst>
                </p14:cNvPr>
                <p14:cNvContentPartPr/>
                <p14:nvPr/>
              </p14:nvContentPartPr>
              <p14:xfrm>
                <a:off x="2542862" y="2727510"/>
                <a:ext cx="14760" cy="240840"/>
              </p14:xfrm>
            </p:contentPart>
          </mc:Choice>
          <mc:Fallback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D23E2E2B-49D4-4ACF-8ED3-B638F4FD5D27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533862" y="2718510"/>
                  <a:ext cx="3240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33" name="Input penna 32">
                  <a:extLst>
                    <a:ext uri="{FF2B5EF4-FFF2-40B4-BE49-F238E27FC236}">
                      <a16:creationId xmlns:a16="http://schemas.microsoft.com/office/drawing/2014/main" id="{8AFBFCDD-0276-4151-96DA-2DA9A2CD78C1}"/>
                    </a:ext>
                  </a:extLst>
                </p14:cNvPr>
                <p14:cNvContentPartPr/>
                <p14:nvPr/>
              </p14:nvContentPartPr>
              <p14:xfrm>
                <a:off x="2533862" y="2704470"/>
                <a:ext cx="146160" cy="119160"/>
              </p14:xfrm>
            </p:contentPart>
          </mc:Choice>
          <mc:Fallback>
            <p:pic>
              <p:nvPicPr>
                <p:cNvPr id="33" name="Input penna 32">
                  <a:extLst>
                    <a:ext uri="{FF2B5EF4-FFF2-40B4-BE49-F238E27FC236}">
                      <a16:creationId xmlns:a16="http://schemas.microsoft.com/office/drawing/2014/main" id="{8AFBFCDD-0276-4151-96DA-2DA9A2CD78C1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524862" y="2695830"/>
                  <a:ext cx="16380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41" name="Input penna 40">
                  <a:extLst>
                    <a:ext uri="{FF2B5EF4-FFF2-40B4-BE49-F238E27FC236}">
                      <a16:creationId xmlns:a16="http://schemas.microsoft.com/office/drawing/2014/main" id="{0543C034-FF80-44F6-B8D1-5054CCC5E7D0}"/>
                    </a:ext>
                  </a:extLst>
                </p14:cNvPr>
                <p14:cNvContentPartPr/>
                <p14:nvPr/>
              </p14:nvContentPartPr>
              <p14:xfrm>
                <a:off x="2699822" y="2891310"/>
                <a:ext cx="68760" cy="194760"/>
              </p14:xfrm>
            </p:contentPart>
          </mc:Choice>
          <mc:Fallback>
            <p:pic>
              <p:nvPicPr>
                <p:cNvPr id="41" name="Input penna 40">
                  <a:extLst>
                    <a:ext uri="{FF2B5EF4-FFF2-40B4-BE49-F238E27FC236}">
                      <a16:creationId xmlns:a16="http://schemas.microsoft.com/office/drawing/2014/main" id="{0543C034-FF80-44F6-B8D1-5054CCC5E7D0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2690822" y="2882310"/>
                  <a:ext cx="86400" cy="21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49" name="Input penna 48">
                  <a:extLst>
                    <a:ext uri="{FF2B5EF4-FFF2-40B4-BE49-F238E27FC236}">
                      <a16:creationId xmlns:a16="http://schemas.microsoft.com/office/drawing/2014/main" id="{E211B8AD-C54C-4206-98E9-DD06CCE514CE}"/>
                    </a:ext>
                  </a:extLst>
                </p14:cNvPr>
                <p14:cNvContentPartPr/>
                <p14:nvPr/>
              </p14:nvContentPartPr>
              <p14:xfrm>
                <a:off x="2880182" y="2837670"/>
                <a:ext cx="1440" cy="3240"/>
              </p14:xfrm>
            </p:contentPart>
          </mc:Choice>
          <mc:Fallback>
            <p:pic>
              <p:nvPicPr>
                <p:cNvPr id="49" name="Input penna 48">
                  <a:extLst>
                    <a:ext uri="{FF2B5EF4-FFF2-40B4-BE49-F238E27FC236}">
                      <a16:creationId xmlns:a16="http://schemas.microsoft.com/office/drawing/2014/main" id="{E211B8AD-C54C-4206-98E9-DD06CCE514CE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2871542" y="2829030"/>
                  <a:ext cx="1908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495CC7D3-E266-476D-8EAD-39712B942B50}"/>
                    </a:ext>
                  </a:extLst>
                </p14:cNvPr>
                <p14:cNvContentPartPr/>
                <p14:nvPr/>
              </p14:nvContentPartPr>
              <p14:xfrm>
                <a:off x="2867942" y="2828670"/>
                <a:ext cx="11520" cy="18360"/>
              </p14:xfrm>
            </p:contentPart>
          </mc:Choice>
          <mc:Fallback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495CC7D3-E266-476D-8EAD-39712B942B50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2858942" y="2820030"/>
                  <a:ext cx="291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9AED239B-D31B-4FA3-B5DA-421BA68DA4F0}"/>
                    </a:ext>
                  </a:extLst>
                </p14:cNvPr>
                <p14:cNvContentPartPr/>
                <p14:nvPr/>
              </p14:nvContentPartPr>
              <p14:xfrm>
                <a:off x="3006902" y="2717790"/>
                <a:ext cx="156240" cy="236160"/>
              </p14:xfrm>
            </p:contentPart>
          </mc:Choice>
          <mc:Fallback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9AED239B-D31B-4FA3-B5DA-421BA68DA4F0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2998262" y="2708790"/>
                  <a:ext cx="173880" cy="25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53" name="Input penna 52">
                  <a:extLst>
                    <a:ext uri="{FF2B5EF4-FFF2-40B4-BE49-F238E27FC236}">
                      <a16:creationId xmlns:a16="http://schemas.microsoft.com/office/drawing/2014/main" id="{5731D0B7-9904-49B1-8C0E-148D810AF430}"/>
                    </a:ext>
                  </a:extLst>
                </p14:cNvPr>
                <p14:cNvContentPartPr/>
                <p14:nvPr/>
              </p14:nvContentPartPr>
              <p14:xfrm>
                <a:off x="3097622" y="2872230"/>
                <a:ext cx="43920" cy="137160"/>
              </p14:xfrm>
            </p:contentPart>
          </mc:Choice>
          <mc:Fallback>
            <p:pic>
              <p:nvPicPr>
                <p:cNvPr id="53" name="Input penna 52">
                  <a:extLst>
                    <a:ext uri="{FF2B5EF4-FFF2-40B4-BE49-F238E27FC236}">
                      <a16:creationId xmlns:a16="http://schemas.microsoft.com/office/drawing/2014/main" id="{5731D0B7-9904-49B1-8C0E-148D810AF430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3088982" y="2863230"/>
                  <a:ext cx="6156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54" name="Input penna 53">
                  <a:extLst>
                    <a:ext uri="{FF2B5EF4-FFF2-40B4-BE49-F238E27FC236}">
                      <a16:creationId xmlns:a16="http://schemas.microsoft.com/office/drawing/2014/main" id="{E2E90DA5-F72F-4493-8A2A-2758F55C2B28}"/>
                    </a:ext>
                  </a:extLst>
                </p14:cNvPr>
                <p14:cNvContentPartPr/>
                <p14:nvPr/>
              </p14:nvContentPartPr>
              <p14:xfrm>
                <a:off x="3225422" y="2887350"/>
                <a:ext cx="72360" cy="255960"/>
              </p14:xfrm>
            </p:contentPart>
          </mc:Choice>
          <mc:Fallback>
            <p:pic>
              <p:nvPicPr>
                <p:cNvPr id="54" name="Input penna 53">
                  <a:extLst>
                    <a:ext uri="{FF2B5EF4-FFF2-40B4-BE49-F238E27FC236}">
                      <a16:creationId xmlns:a16="http://schemas.microsoft.com/office/drawing/2014/main" id="{E2E90DA5-F72F-4493-8A2A-2758F55C2B28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3216422" y="2878350"/>
                  <a:ext cx="9000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56" name="Input penna 55">
                  <a:extLst>
                    <a:ext uri="{FF2B5EF4-FFF2-40B4-BE49-F238E27FC236}">
                      <a16:creationId xmlns:a16="http://schemas.microsoft.com/office/drawing/2014/main" id="{65B8F0A0-10C9-431A-AFFC-8559EF67D291}"/>
                    </a:ext>
                  </a:extLst>
                </p14:cNvPr>
                <p14:cNvContentPartPr/>
                <p14:nvPr/>
              </p14:nvContentPartPr>
              <p14:xfrm>
                <a:off x="3517022" y="2786190"/>
                <a:ext cx="8280" cy="147240"/>
              </p14:xfrm>
            </p:contentPart>
          </mc:Choice>
          <mc:Fallback>
            <p:pic>
              <p:nvPicPr>
                <p:cNvPr id="56" name="Input penna 55">
                  <a:extLst>
                    <a:ext uri="{FF2B5EF4-FFF2-40B4-BE49-F238E27FC236}">
                      <a16:creationId xmlns:a16="http://schemas.microsoft.com/office/drawing/2014/main" id="{65B8F0A0-10C9-431A-AFFC-8559EF67D291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3508382" y="2777550"/>
                  <a:ext cx="2592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65" name="Input penna 64">
                  <a:extLst>
                    <a:ext uri="{FF2B5EF4-FFF2-40B4-BE49-F238E27FC236}">
                      <a16:creationId xmlns:a16="http://schemas.microsoft.com/office/drawing/2014/main" id="{674354A1-CBAB-4745-9053-0204F7C62091}"/>
                    </a:ext>
                  </a:extLst>
                </p14:cNvPr>
                <p14:cNvContentPartPr/>
                <p14:nvPr/>
              </p14:nvContentPartPr>
              <p14:xfrm>
                <a:off x="3464462" y="2852790"/>
                <a:ext cx="128160" cy="1440"/>
              </p14:xfrm>
            </p:contentPart>
          </mc:Choice>
          <mc:Fallback>
            <p:pic>
              <p:nvPicPr>
                <p:cNvPr id="65" name="Input penna 64">
                  <a:extLst>
                    <a:ext uri="{FF2B5EF4-FFF2-40B4-BE49-F238E27FC236}">
                      <a16:creationId xmlns:a16="http://schemas.microsoft.com/office/drawing/2014/main" id="{674354A1-CBAB-4745-9053-0204F7C62091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3455462" y="2844150"/>
                  <a:ext cx="1458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80" name="Input penna 79">
                  <a:extLst>
                    <a:ext uri="{FF2B5EF4-FFF2-40B4-BE49-F238E27FC236}">
                      <a16:creationId xmlns:a16="http://schemas.microsoft.com/office/drawing/2014/main" id="{5A93974C-E7DB-4725-9BB9-56EA3030AD49}"/>
                    </a:ext>
                  </a:extLst>
                </p14:cNvPr>
                <p14:cNvContentPartPr/>
                <p14:nvPr/>
              </p14:nvContentPartPr>
              <p14:xfrm>
                <a:off x="3804302" y="2716350"/>
                <a:ext cx="21600" cy="229680"/>
              </p14:xfrm>
            </p:contentPart>
          </mc:Choice>
          <mc:Fallback>
            <p:pic>
              <p:nvPicPr>
                <p:cNvPr id="80" name="Input penna 79">
                  <a:extLst>
                    <a:ext uri="{FF2B5EF4-FFF2-40B4-BE49-F238E27FC236}">
                      <a16:creationId xmlns:a16="http://schemas.microsoft.com/office/drawing/2014/main" id="{5A93974C-E7DB-4725-9BB9-56EA3030AD49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3795302" y="2707350"/>
                  <a:ext cx="39240" cy="24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98" name="Input penna 97">
                  <a:extLst>
                    <a:ext uri="{FF2B5EF4-FFF2-40B4-BE49-F238E27FC236}">
                      <a16:creationId xmlns:a16="http://schemas.microsoft.com/office/drawing/2014/main" id="{F39DD490-AC4C-4C13-802A-F236279A9CB3}"/>
                    </a:ext>
                  </a:extLst>
                </p14:cNvPr>
                <p14:cNvContentPartPr/>
                <p14:nvPr/>
              </p14:nvContentPartPr>
              <p14:xfrm>
                <a:off x="3825542" y="2712030"/>
                <a:ext cx="119520" cy="143280"/>
              </p14:xfrm>
            </p:contentPart>
          </mc:Choice>
          <mc:Fallback>
            <p:pic>
              <p:nvPicPr>
                <p:cNvPr id="98" name="Input penna 97">
                  <a:extLst>
                    <a:ext uri="{FF2B5EF4-FFF2-40B4-BE49-F238E27FC236}">
                      <a16:creationId xmlns:a16="http://schemas.microsoft.com/office/drawing/2014/main" id="{F39DD490-AC4C-4C13-802A-F236279A9CB3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3816542" y="2703390"/>
                  <a:ext cx="137160" cy="16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107" name="Input penna 106">
                  <a:extLst>
                    <a:ext uri="{FF2B5EF4-FFF2-40B4-BE49-F238E27FC236}">
                      <a16:creationId xmlns:a16="http://schemas.microsoft.com/office/drawing/2014/main" id="{2025BC69-CE8D-4BF5-813D-7ABF95C1BCDB}"/>
                    </a:ext>
                  </a:extLst>
                </p14:cNvPr>
                <p14:cNvContentPartPr/>
                <p14:nvPr/>
              </p14:nvContentPartPr>
              <p14:xfrm>
                <a:off x="3801782" y="2953950"/>
                <a:ext cx="4680" cy="23400"/>
              </p14:xfrm>
            </p:contentPart>
          </mc:Choice>
          <mc:Fallback>
            <p:pic>
              <p:nvPicPr>
                <p:cNvPr id="107" name="Input penna 106">
                  <a:extLst>
                    <a:ext uri="{FF2B5EF4-FFF2-40B4-BE49-F238E27FC236}">
                      <a16:creationId xmlns:a16="http://schemas.microsoft.com/office/drawing/2014/main" id="{2025BC69-CE8D-4BF5-813D-7ABF95C1BCDB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3793142" y="2944950"/>
                  <a:ext cx="22320" cy="4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108" name="Input penna 107">
                  <a:extLst>
                    <a:ext uri="{FF2B5EF4-FFF2-40B4-BE49-F238E27FC236}">
                      <a16:creationId xmlns:a16="http://schemas.microsoft.com/office/drawing/2014/main" id="{DD6D24CB-8D4B-4805-9D88-8A336DCAC194}"/>
                    </a:ext>
                  </a:extLst>
                </p14:cNvPr>
                <p14:cNvContentPartPr/>
                <p14:nvPr/>
              </p14:nvContentPartPr>
              <p14:xfrm>
                <a:off x="3914102" y="2912550"/>
                <a:ext cx="165240" cy="111240"/>
              </p14:xfrm>
            </p:contentPart>
          </mc:Choice>
          <mc:Fallback>
            <p:pic>
              <p:nvPicPr>
                <p:cNvPr id="108" name="Input penna 107">
                  <a:extLst>
                    <a:ext uri="{FF2B5EF4-FFF2-40B4-BE49-F238E27FC236}">
                      <a16:creationId xmlns:a16="http://schemas.microsoft.com/office/drawing/2014/main" id="{DD6D24CB-8D4B-4805-9D88-8A336DCAC194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3905102" y="2903910"/>
                  <a:ext cx="18288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110" name="Input penna 109">
                  <a:extLst>
                    <a:ext uri="{FF2B5EF4-FFF2-40B4-BE49-F238E27FC236}">
                      <a16:creationId xmlns:a16="http://schemas.microsoft.com/office/drawing/2014/main" id="{00DF2040-757F-4DAB-BD1E-06A165A7B311}"/>
                    </a:ext>
                  </a:extLst>
                </p14:cNvPr>
                <p14:cNvContentPartPr/>
                <p14:nvPr/>
              </p14:nvContentPartPr>
              <p14:xfrm>
                <a:off x="4108142" y="2838750"/>
                <a:ext cx="2880" cy="18720"/>
              </p14:xfrm>
            </p:contentPart>
          </mc:Choice>
          <mc:Fallback>
            <p:pic>
              <p:nvPicPr>
                <p:cNvPr id="110" name="Input penna 109">
                  <a:extLst>
                    <a:ext uri="{FF2B5EF4-FFF2-40B4-BE49-F238E27FC236}">
                      <a16:creationId xmlns:a16="http://schemas.microsoft.com/office/drawing/2014/main" id="{00DF2040-757F-4DAB-BD1E-06A165A7B311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4099142" y="2830110"/>
                  <a:ext cx="20520" cy="36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uppo 114">
            <a:extLst>
              <a:ext uri="{FF2B5EF4-FFF2-40B4-BE49-F238E27FC236}">
                <a16:creationId xmlns:a16="http://schemas.microsoft.com/office/drawing/2014/main" id="{5EBE969E-BAEA-4109-AADD-886A5E19F9C7}"/>
              </a:ext>
            </a:extLst>
          </p:cNvPr>
          <p:cNvGrpSpPr/>
          <p:nvPr/>
        </p:nvGrpSpPr>
        <p:grpSpPr>
          <a:xfrm>
            <a:off x="4318382" y="2721030"/>
            <a:ext cx="414360" cy="342360"/>
            <a:chOff x="4318382" y="2721030"/>
            <a:chExt cx="414360" cy="342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112" name="Input penna 111">
                  <a:extLst>
                    <a:ext uri="{FF2B5EF4-FFF2-40B4-BE49-F238E27FC236}">
                      <a16:creationId xmlns:a16="http://schemas.microsoft.com/office/drawing/2014/main" id="{C62E4903-E499-4417-AC02-FE67A9F1551B}"/>
                    </a:ext>
                  </a:extLst>
                </p14:cNvPr>
                <p14:cNvContentPartPr/>
                <p14:nvPr/>
              </p14:nvContentPartPr>
              <p14:xfrm>
                <a:off x="4318382" y="2721030"/>
                <a:ext cx="166680" cy="236880"/>
              </p14:xfrm>
            </p:contentPart>
          </mc:Choice>
          <mc:Fallback>
            <p:pic>
              <p:nvPicPr>
                <p:cNvPr id="112" name="Input penna 111">
                  <a:extLst>
                    <a:ext uri="{FF2B5EF4-FFF2-40B4-BE49-F238E27FC236}">
                      <a16:creationId xmlns:a16="http://schemas.microsoft.com/office/drawing/2014/main" id="{C62E4903-E499-4417-AC02-FE67A9F1551B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4309742" y="2712390"/>
                  <a:ext cx="184320" cy="25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113" name="Input penna 112">
                  <a:extLst>
                    <a:ext uri="{FF2B5EF4-FFF2-40B4-BE49-F238E27FC236}">
                      <a16:creationId xmlns:a16="http://schemas.microsoft.com/office/drawing/2014/main" id="{F666A1BE-B2AA-47BA-9E96-0146793E4F53}"/>
                    </a:ext>
                  </a:extLst>
                </p14:cNvPr>
                <p14:cNvContentPartPr/>
                <p14:nvPr/>
              </p14:nvContentPartPr>
              <p14:xfrm>
                <a:off x="4420982" y="2880150"/>
                <a:ext cx="47520" cy="107280"/>
              </p14:xfrm>
            </p:contentPart>
          </mc:Choice>
          <mc:Fallback>
            <p:pic>
              <p:nvPicPr>
                <p:cNvPr id="113" name="Input penna 112">
                  <a:extLst>
                    <a:ext uri="{FF2B5EF4-FFF2-40B4-BE49-F238E27FC236}">
                      <a16:creationId xmlns:a16="http://schemas.microsoft.com/office/drawing/2014/main" id="{F666A1BE-B2AA-47BA-9E96-0146793E4F53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4411982" y="2871510"/>
                  <a:ext cx="6516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114" name="Input penna 113">
                  <a:extLst>
                    <a:ext uri="{FF2B5EF4-FFF2-40B4-BE49-F238E27FC236}">
                      <a16:creationId xmlns:a16="http://schemas.microsoft.com/office/drawing/2014/main" id="{93AE2D56-F97C-41D2-9FC3-355063FACEC1}"/>
                    </a:ext>
                  </a:extLst>
                </p14:cNvPr>
                <p14:cNvContentPartPr/>
                <p14:nvPr/>
              </p14:nvContentPartPr>
              <p14:xfrm>
                <a:off x="4572182" y="2939910"/>
                <a:ext cx="160560" cy="123480"/>
              </p14:xfrm>
            </p:contentPart>
          </mc:Choice>
          <mc:Fallback>
            <p:pic>
              <p:nvPicPr>
                <p:cNvPr id="114" name="Input penna 113">
                  <a:extLst>
                    <a:ext uri="{FF2B5EF4-FFF2-40B4-BE49-F238E27FC236}">
                      <a16:creationId xmlns:a16="http://schemas.microsoft.com/office/drawing/2014/main" id="{93AE2D56-F97C-41D2-9FC3-355063FACEC1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4563542" y="2930910"/>
                  <a:ext cx="178200" cy="141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87">
            <p14:nvContentPartPr>
              <p14:cNvPr id="116" name="Input penna 115">
                <a:extLst>
                  <a:ext uri="{FF2B5EF4-FFF2-40B4-BE49-F238E27FC236}">
                    <a16:creationId xmlns:a16="http://schemas.microsoft.com/office/drawing/2014/main" id="{75CCC964-A4A7-4BC3-B2F7-BAB993DDD313}"/>
                  </a:ext>
                </a:extLst>
              </p14:cNvPr>
              <p14:cNvContentPartPr/>
              <p14:nvPr/>
            </p14:nvContentPartPr>
            <p14:xfrm>
              <a:off x="939062" y="4212870"/>
              <a:ext cx="2468520" cy="511560"/>
            </p14:xfrm>
          </p:contentPart>
        </mc:Choice>
        <mc:Fallback>
          <p:pic>
            <p:nvPicPr>
              <p:cNvPr id="116" name="Input penna 115">
                <a:extLst>
                  <a:ext uri="{FF2B5EF4-FFF2-40B4-BE49-F238E27FC236}">
                    <a16:creationId xmlns:a16="http://schemas.microsoft.com/office/drawing/2014/main" id="{75CCC964-A4A7-4BC3-B2F7-BAB993DDD313}"/>
                  </a:ext>
                </a:extLst>
              </p:cNvPr>
              <p:cNvPicPr/>
              <p:nvPr/>
            </p:nvPicPr>
            <p:blipFill>
              <a:blip r:embed="rId188"/>
              <a:stretch>
                <a:fillRect/>
              </a:stretch>
            </p:blipFill>
            <p:spPr>
              <a:xfrm>
                <a:off x="903422" y="4176870"/>
                <a:ext cx="2540160" cy="58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9">
            <p14:nvContentPartPr>
              <p14:cNvPr id="117" name="Input penna 116">
                <a:extLst>
                  <a:ext uri="{FF2B5EF4-FFF2-40B4-BE49-F238E27FC236}">
                    <a16:creationId xmlns:a16="http://schemas.microsoft.com/office/drawing/2014/main" id="{EE8D3AD3-1B4B-477C-9CDD-BCBAEDAC3C45}"/>
                  </a:ext>
                </a:extLst>
              </p14:cNvPr>
              <p14:cNvContentPartPr/>
              <p14:nvPr/>
            </p14:nvContentPartPr>
            <p14:xfrm>
              <a:off x="1089542" y="4275150"/>
              <a:ext cx="37440" cy="220680"/>
            </p14:xfrm>
          </p:contentPart>
        </mc:Choice>
        <mc:Fallback>
          <p:pic>
            <p:nvPicPr>
              <p:cNvPr id="117" name="Input penna 116">
                <a:extLst>
                  <a:ext uri="{FF2B5EF4-FFF2-40B4-BE49-F238E27FC236}">
                    <a16:creationId xmlns:a16="http://schemas.microsoft.com/office/drawing/2014/main" id="{EE8D3AD3-1B4B-477C-9CDD-BCBAEDAC3C45}"/>
                  </a:ext>
                </a:extLst>
              </p:cNvPr>
              <p:cNvPicPr/>
              <p:nvPr/>
            </p:nvPicPr>
            <p:blipFill>
              <a:blip r:embed="rId190"/>
              <a:stretch>
                <a:fillRect/>
              </a:stretch>
            </p:blipFill>
            <p:spPr>
              <a:xfrm>
                <a:off x="1080542" y="4266510"/>
                <a:ext cx="5508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1">
            <p14:nvContentPartPr>
              <p14:cNvPr id="118" name="Input penna 117">
                <a:extLst>
                  <a:ext uri="{FF2B5EF4-FFF2-40B4-BE49-F238E27FC236}">
                    <a16:creationId xmlns:a16="http://schemas.microsoft.com/office/drawing/2014/main" id="{C765D564-45CE-4DB4-B6CD-DD84F2779FED}"/>
                  </a:ext>
                </a:extLst>
              </p14:cNvPr>
              <p14:cNvContentPartPr/>
              <p14:nvPr/>
            </p14:nvContentPartPr>
            <p14:xfrm>
              <a:off x="1068302" y="4223310"/>
              <a:ext cx="182160" cy="153720"/>
            </p14:xfrm>
          </p:contentPart>
        </mc:Choice>
        <mc:Fallback>
          <p:pic>
            <p:nvPicPr>
              <p:cNvPr id="118" name="Input penna 117">
                <a:extLst>
                  <a:ext uri="{FF2B5EF4-FFF2-40B4-BE49-F238E27FC236}">
                    <a16:creationId xmlns:a16="http://schemas.microsoft.com/office/drawing/2014/main" id="{C765D564-45CE-4DB4-B6CD-DD84F2779FED}"/>
                  </a:ext>
                </a:extLst>
              </p:cNvPr>
              <p:cNvPicPr/>
              <p:nvPr/>
            </p:nvPicPr>
            <p:blipFill>
              <a:blip r:embed="rId192"/>
              <a:stretch>
                <a:fillRect/>
              </a:stretch>
            </p:blipFill>
            <p:spPr>
              <a:xfrm>
                <a:off x="1059302" y="4214670"/>
                <a:ext cx="199800" cy="17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3">
            <p14:nvContentPartPr>
              <p14:cNvPr id="120" name="Input penna 119">
                <a:extLst>
                  <a:ext uri="{FF2B5EF4-FFF2-40B4-BE49-F238E27FC236}">
                    <a16:creationId xmlns:a16="http://schemas.microsoft.com/office/drawing/2014/main" id="{2829DE97-F7AE-4E15-80BC-21543D2A5AD5}"/>
                  </a:ext>
                </a:extLst>
              </p14:cNvPr>
              <p14:cNvContentPartPr/>
              <p14:nvPr/>
            </p14:nvContentPartPr>
            <p14:xfrm>
              <a:off x="1231742" y="4434270"/>
              <a:ext cx="88920" cy="293760"/>
            </p14:xfrm>
          </p:contentPart>
        </mc:Choice>
        <mc:Fallback>
          <p:pic>
            <p:nvPicPr>
              <p:cNvPr id="120" name="Input penna 119">
                <a:extLst>
                  <a:ext uri="{FF2B5EF4-FFF2-40B4-BE49-F238E27FC236}">
                    <a16:creationId xmlns:a16="http://schemas.microsoft.com/office/drawing/2014/main" id="{2829DE97-F7AE-4E15-80BC-21543D2A5AD5}"/>
                  </a:ext>
                </a:extLst>
              </p:cNvPr>
              <p:cNvPicPr/>
              <p:nvPr/>
            </p:nvPicPr>
            <p:blipFill>
              <a:blip r:embed="rId194"/>
              <a:stretch>
                <a:fillRect/>
              </a:stretch>
            </p:blipFill>
            <p:spPr>
              <a:xfrm>
                <a:off x="1223102" y="4425630"/>
                <a:ext cx="10656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5">
            <p14:nvContentPartPr>
              <p14:cNvPr id="121" name="Input penna 120">
                <a:extLst>
                  <a:ext uri="{FF2B5EF4-FFF2-40B4-BE49-F238E27FC236}">
                    <a16:creationId xmlns:a16="http://schemas.microsoft.com/office/drawing/2014/main" id="{F483325E-6641-4086-97B7-14C5FEE99D4F}"/>
                  </a:ext>
                </a:extLst>
              </p14:cNvPr>
              <p14:cNvContentPartPr/>
              <p14:nvPr/>
            </p14:nvContentPartPr>
            <p14:xfrm>
              <a:off x="1404182" y="4278030"/>
              <a:ext cx="147960" cy="210240"/>
            </p14:xfrm>
          </p:contentPart>
        </mc:Choice>
        <mc:Fallback>
          <p:pic>
            <p:nvPicPr>
              <p:cNvPr id="121" name="Input penna 120">
                <a:extLst>
                  <a:ext uri="{FF2B5EF4-FFF2-40B4-BE49-F238E27FC236}">
                    <a16:creationId xmlns:a16="http://schemas.microsoft.com/office/drawing/2014/main" id="{F483325E-6641-4086-97B7-14C5FEE99D4F}"/>
                  </a:ext>
                </a:extLst>
              </p:cNvPr>
              <p:cNvPicPr/>
              <p:nvPr/>
            </p:nvPicPr>
            <p:blipFill>
              <a:blip r:embed="rId196"/>
              <a:stretch>
                <a:fillRect/>
              </a:stretch>
            </p:blipFill>
            <p:spPr>
              <a:xfrm>
                <a:off x="1395182" y="4269390"/>
                <a:ext cx="165600" cy="22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7">
            <p14:nvContentPartPr>
              <p14:cNvPr id="122" name="Input penna 121">
                <a:extLst>
                  <a:ext uri="{FF2B5EF4-FFF2-40B4-BE49-F238E27FC236}">
                    <a16:creationId xmlns:a16="http://schemas.microsoft.com/office/drawing/2014/main" id="{AF0BA831-49C0-40C4-84CE-330C99087ABC}"/>
                  </a:ext>
                </a:extLst>
              </p14:cNvPr>
              <p14:cNvContentPartPr/>
              <p14:nvPr/>
            </p14:nvContentPartPr>
            <p14:xfrm>
              <a:off x="1486982" y="4392870"/>
              <a:ext cx="66600" cy="162000"/>
            </p14:xfrm>
          </p:contentPart>
        </mc:Choice>
        <mc:Fallback>
          <p:pic>
            <p:nvPicPr>
              <p:cNvPr id="122" name="Input penna 121">
                <a:extLst>
                  <a:ext uri="{FF2B5EF4-FFF2-40B4-BE49-F238E27FC236}">
                    <a16:creationId xmlns:a16="http://schemas.microsoft.com/office/drawing/2014/main" id="{AF0BA831-49C0-40C4-84CE-330C99087ABC}"/>
                  </a:ext>
                </a:extLst>
              </p:cNvPr>
              <p:cNvPicPr/>
              <p:nvPr/>
            </p:nvPicPr>
            <p:blipFill>
              <a:blip r:embed="rId198"/>
              <a:stretch>
                <a:fillRect/>
              </a:stretch>
            </p:blipFill>
            <p:spPr>
              <a:xfrm>
                <a:off x="1478342" y="4384230"/>
                <a:ext cx="8424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9">
            <p14:nvContentPartPr>
              <p14:cNvPr id="123" name="Input penna 122">
                <a:extLst>
                  <a:ext uri="{FF2B5EF4-FFF2-40B4-BE49-F238E27FC236}">
                    <a16:creationId xmlns:a16="http://schemas.microsoft.com/office/drawing/2014/main" id="{27D51095-27EB-447E-963D-3D5F642BC6D2}"/>
                  </a:ext>
                </a:extLst>
              </p14:cNvPr>
              <p14:cNvContentPartPr/>
              <p14:nvPr/>
            </p14:nvContentPartPr>
            <p14:xfrm>
              <a:off x="1627742" y="4432110"/>
              <a:ext cx="69480" cy="215280"/>
            </p14:xfrm>
          </p:contentPart>
        </mc:Choice>
        <mc:Fallback>
          <p:pic>
            <p:nvPicPr>
              <p:cNvPr id="123" name="Input penna 122">
                <a:extLst>
                  <a:ext uri="{FF2B5EF4-FFF2-40B4-BE49-F238E27FC236}">
                    <a16:creationId xmlns:a16="http://schemas.microsoft.com/office/drawing/2014/main" id="{27D51095-27EB-447E-963D-3D5F642BC6D2}"/>
                  </a:ext>
                </a:extLst>
              </p:cNvPr>
              <p:cNvPicPr/>
              <p:nvPr/>
            </p:nvPicPr>
            <p:blipFill>
              <a:blip r:embed="rId200"/>
              <a:stretch>
                <a:fillRect/>
              </a:stretch>
            </p:blipFill>
            <p:spPr>
              <a:xfrm>
                <a:off x="1618742" y="4423470"/>
                <a:ext cx="87120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1">
            <p14:nvContentPartPr>
              <p14:cNvPr id="124" name="Input penna 123">
                <a:extLst>
                  <a:ext uri="{FF2B5EF4-FFF2-40B4-BE49-F238E27FC236}">
                    <a16:creationId xmlns:a16="http://schemas.microsoft.com/office/drawing/2014/main" id="{75A25155-833F-4693-BB4E-067A75CF78CE}"/>
                  </a:ext>
                </a:extLst>
              </p14:cNvPr>
              <p14:cNvContentPartPr/>
              <p14:nvPr/>
            </p14:nvContentPartPr>
            <p14:xfrm>
              <a:off x="1862102" y="4333470"/>
              <a:ext cx="127080" cy="21600"/>
            </p14:xfrm>
          </p:contentPart>
        </mc:Choice>
        <mc:Fallback>
          <p:pic>
            <p:nvPicPr>
              <p:cNvPr id="124" name="Input penna 123">
                <a:extLst>
                  <a:ext uri="{FF2B5EF4-FFF2-40B4-BE49-F238E27FC236}">
                    <a16:creationId xmlns:a16="http://schemas.microsoft.com/office/drawing/2014/main" id="{75A25155-833F-4693-BB4E-067A75CF78CE}"/>
                  </a:ext>
                </a:extLst>
              </p:cNvPr>
              <p:cNvPicPr/>
              <p:nvPr/>
            </p:nvPicPr>
            <p:blipFill>
              <a:blip r:embed="rId202"/>
              <a:stretch>
                <a:fillRect/>
              </a:stretch>
            </p:blipFill>
            <p:spPr>
              <a:xfrm>
                <a:off x="1853102" y="4324470"/>
                <a:ext cx="14472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3">
            <p14:nvContentPartPr>
              <p14:cNvPr id="125" name="Input penna 124">
                <a:extLst>
                  <a:ext uri="{FF2B5EF4-FFF2-40B4-BE49-F238E27FC236}">
                    <a16:creationId xmlns:a16="http://schemas.microsoft.com/office/drawing/2014/main" id="{F2F9527E-FB1A-42C6-ABDA-3F6A9BD6FB0F}"/>
                  </a:ext>
                </a:extLst>
              </p14:cNvPr>
              <p14:cNvContentPartPr/>
              <p14:nvPr/>
            </p14:nvContentPartPr>
            <p14:xfrm>
              <a:off x="1881182" y="4404030"/>
              <a:ext cx="110160" cy="12600"/>
            </p14:xfrm>
          </p:contentPart>
        </mc:Choice>
        <mc:Fallback>
          <p:pic>
            <p:nvPicPr>
              <p:cNvPr id="125" name="Input penna 124">
                <a:extLst>
                  <a:ext uri="{FF2B5EF4-FFF2-40B4-BE49-F238E27FC236}">
                    <a16:creationId xmlns:a16="http://schemas.microsoft.com/office/drawing/2014/main" id="{F2F9527E-FB1A-42C6-ABDA-3F6A9BD6FB0F}"/>
                  </a:ext>
                </a:extLst>
              </p:cNvPr>
              <p:cNvPicPr/>
              <p:nvPr/>
            </p:nvPicPr>
            <p:blipFill>
              <a:blip r:embed="rId204"/>
              <a:stretch>
                <a:fillRect/>
              </a:stretch>
            </p:blipFill>
            <p:spPr>
              <a:xfrm>
                <a:off x="1872182" y="4395030"/>
                <a:ext cx="127800" cy="3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5">
            <p14:nvContentPartPr>
              <p14:cNvPr id="127" name="Input penna 126">
                <a:extLst>
                  <a:ext uri="{FF2B5EF4-FFF2-40B4-BE49-F238E27FC236}">
                    <a16:creationId xmlns:a16="http://schemas.microsoft.com/office/drawing/2014/main" id="{BE76390C-56A8-40C9-B31A-262B929D8756}"/>
                  </a:ext>
                </a:extLst>
              </p14:cNvPr>
              <p14:cNvContentPartPr/>
              <p14:nvPr/>
            </p14:nvContentPartPr>
            <p14:xfrm>
              <a:off x="2131022" y="4261830"/>
              <a:ext cx="1440" cy="209160"/>
            </p14:xfrm>
          </p:contentPart>
        </mc:Choice>
        <mc:Fallback>
          <p:pic>
            <p:nvPicPr>
              <p:cNvPr id="127" name="Input penna 126">
                <a:extLst>
                  <a:ext uri="{FF2B5EF4-FFF2-40B4-BE49-F238E27FC236}">
                    <a16:creationId xmlns:a16="http://schemas.microsoft.com/office/drawing/2014/main" id="{BE76390C-56A8-40C9-B31A-262B929D8756}"/>
                  </a:ext>
                </a:extLst>
              </p:cNvPr>
              <p:cNvPicPr/>
              <p:nvPr/>
            </p:nvPicPr>
            <p:blipFill>
              <a:blip r:embed="rId206"/>
              <a:stretch>
                <a:fillRect/>
              </a:stretch>
            </p:blipFill>
            <p:spPr>
              <a:xfrm>
                <a:off x="2122382" y="4252830"/>
                <a:ext cx="1908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7">
            <p14:nvContentPartPr>
              <p14:cNvPr id="128" name="Input penna 127">
                <a:extLst>
                  <a:ext uri="{FF2B5EF4-FFF2-40B4-BE49-F238E27FC236}">
                    <a16:creationId xmlns:a16="http://schemas.microsoft.com/office/drawing/2014/main" id="{36D9C8E3-3F0A-4B04-BBCC-C88FCFE14901}"/>
                  </a:ext>
                </a:extLst>
              </p14:cNvPr>
              <p14:cNvContentPartPr/>
              <p14:nvPr/>
            </p14:nvContentPartPr>
            <p14:xfrm>
              <a:off x="2133542" y="4218270"/>
              <a:ext cx="182160" cy="250560"/>
            </p14:xfrm>
          </p:contentPart>
        </mc:Choice>
        <mc:Fallback>
          <p:pic>
            <p:nvPicPr>
              <p:cNvPr id="128" name="Input penna 127">
                <a:extLst>
                  <a:ext uri="{FF2B5EF4-FFF2-40B4-BE49-F238E27FC236}">
                    <a16:creationId xmlns:a16="http://schemas.microsoft.com/office/drawing/2014/main" id="{36D9C8E3-3F0A-4B04-BBCC-C88FCFE14901}"/>
                  </a:ext>
                </a:extLst>
              </p:cNvPr>
              <p:cNvPicPr/>
              <p:nvPr/>
            </p:nvPicPr>
            <p:blipFill>
              <a:blip r:embed="rId208"/>
              <a:stretch>
                <a:fillRect/>
              </a:stretch>
            </p:blipFill>
            <p:spPr>
              <a:xfrm>
                <a:off x="2124542" y="4209630"/>
                <a:ext cx="19980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9">
            <p14:nvContentPartPr>
              <p14:cNvPr id="130" name="Input penna 129">
                <a:extLst>
                  <a:ext uri="{FF2B5EF4-FFF2-40B4-BE49-F238E27FC236}">
                    <a16:creationId xmlns:a16="http://schemas.microsoft.com/office/drawing/2014/main" id="{BACB3B20-3C3C-4D7D-9C78-9A3C8D9480E3}"/>
                  </a:ext>
                </a:extLst>
              </p14:cNvPr>
              <p14:cNvContentPartPr/>
              <p14:nvPr/>
            </p14:nvContentPartPr>
            <p14:xfrm>
              <a:off x="2370062" y="4359750"/>
              <a:ext cx="93600" cy="15480"/>
            </p14:xfrm>
          </p:contentPart>
        </mc:Choice>
        <mc:Fallback>
          <p:pic>
            <p:nvPicPr>
              <p:cNvPr id="130" name="Input penna 129">
                <a:extLst>
                  <a:ext uri="{FF2B5EF4-FFF2-40B4-BE49-F238E27FC236}">
                    <a16:creationId xmlns:a16="http://schemas.microsoft.com/office/drawing/2014/main" id="{BACB3B20-3C3C-4D7D-9C78-9A3C8D9480E3}"/>
                  </a:ext>
                </a:extLst>
              </p:cNvPr>
              <p:cNvPicPr/>
              <p:nvPr/>
            </p:nvPicPr>
            <p:blipFill>
              <a:blip r:embed="rId210"/>
              <a:stretch>
                <a:fillRect/>
              </a:stretch>
            </p:blipFill>
            <p:spPr>
              <a:xfrm>
                <a:off x="2361062" y="4350750"/>
                <a:ext cx="111240" cy="3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1">
            <p14:nvContentPartPr>
              <p14:cNvPr id="142" name="Input penna 141">
                <a:extLst>
                  <a:ext uri="{FF2B5EF4-FFF2-40B4-BE49-F238E27FC236}">
                    <a16:creationId xmlns:a16="http://schemas.microsoft.com/office/drawing/2014/main" id="{38F0D769-E26A-4B5F-B4C0-076E5347449E}"/>
                  </a:ext>
                </a:extLst>
              </p14:cNvPr>
              <p14:cNvContentPartPr/>
              <p14:nvPr/>
            </p14:nvContentPartPr>
            <p14:xfrm>
              <a:off x="1342982" y="4316190"/>
              <a:ext cx="22680" cy="17280"/>
            </p14:xfrm>
          </p:contentPart>
        </mc:Choice>
        <mc:Fallback>
          <p:pic>
            <p:nvPicPr>
              <p:cNvPr id="142" name="Input penna 141">
                <a:extLst>
                  <a:ext uri="{FF2B5EF4-FFF2-40B4-BE49-F238E27FC236}">
                    <a16:creationId xmlns:a16="http://schemas.microsoft.com/office/drawing/2014/main" id="{38F0D769-E26A-4B5F-B4C0-076E5347449E}"/>
                  </a:ext>
                </a:extLst>
              </p:cNvPr>
              <p:cNvPicPr/>
              <p:nvPr/>
            </p:nvPicPr>
            <p:blipFill>
              <a:blip r:embed="rId212"/>
              <a:stretch>
                <a:fillRect/>
              </a:stretch>
            </p:blipFill>
            <p:spPr>
              <a:xfrm>
                <a:off x="1333982" y="4307550"/>
                <a:ext cx="40320" cy="34920"/>
              </a:xfrm>
              <a:prstGeom prst="rect">
                <a:avLst/>
              </a:prstGeom>
            </p:spPr>
          </p:pic>
        </mc:Fallback>
      </mc:AlternateContent>
      <p:grpSp>
        <p:nvGrpSpPr>
          <p:cNvPr id="145" name="Gruppo 144">
            <a:extLst>
              <a:ext uri="{FF2B5EF4-FFF2-40B4-BE49-F238E27FC236}">
                <a16:creationId xmlns:a16="http://schemas.microsoft.com/office/drawing/2014/main" id="{7B5D2A8F-D876-4AB1-A89A-68EFAD1F65FF}"/>
              </a:ext>
            </a:extLst>
          </p:cNvPr>
          <p:cNvGrpSpPr/>
          <p:nvPr/>
        </p:nvGrpSpPr>
        <p:grpSpPr>
          <a:xfrm>
            <a:off x="2623502" y="4226550"/>
            <a:ext cx="752400" cy="372600"/>
            <a:chOff x="2623502" y="4226550"/>
            <a:chExt cx="752400" cy="372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132" name="Input penna 131">
                  <a:extLst>
                    <a:ext uri="{FF2B5EF4-FFF2-40B4-BE49-F238E27FC236}">
                      <a16:creationId xmlns:a16="http://schemas.microsoft.com/office/drawing/2014/main" id="{340384B4-2F52-45DD-B2C8-004873093A24}"/>
                    </a:ext>
                  </a:extLst>
                </p14:cNvPr>
                <p14:cNvContentPartPr/>
                <p14:nvPr/>
              </p14:nvContentPartPr>
              <p14:xfrm>
                <a:off x="2643662" y="4226550"/>
                <a:ext cx="17280" cy="235440"/>
              </p14:xfrm>
            </p:contentPart>
          </mc:Choice>
          <mc:Fallback>
            <p:pic>
              <p:nvPicPr>
                <p:cNvPr id="132" name="Input penna 131">
                  <a:extLst>
                    <a:ext uri="{FF2B5EF4-FFF2-40B4-BE49-F238E27FC236}">
                      <a16:creationId xmlns:a16="http://schemas.microsoft.com/office/drawing/2014/main" id="{340384B4-2F52-45DD-B2C8-004873093A24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2634662" y="4217550"/>
                  <a:ext cx="3492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133" name="Input penna 132">
                  <a:extLst>
                    <a:ext uri="{FF2B5EF4-FFF2-40B4-BE49-F238E27FC236}">
                      <a16:creationId xmlns:a16="http://schemas.microsoft.com/office/drawing/2014/main" id="{2C128688-5EF9-4731-A597-AB61594A6A82}"/>
                    </a:ext>
                  </a:extLst>
                </p14:cNvPr>
                <p14:cNvContentPartPr/>
                <p14:nvPr/>
              </p14:nvContentPartPr>
              <p14:xfrm>
                <a:off x="2623502" y="4230510"/>
                <a:ext cx="144720" cy="133200"/>
              </p14:xfrm>
            </p:contentPart>
          </mc:Choice>
          <mc:Fallback>
            <p:pic>
              <p:nvPicPr>
                <p:cNvPr id="133" name="Input penna 132">
                  <a:extLst>
                    <a:ext uri="{FF2B5EF4-FFF2-40B4-BE49-F238E27FC236}">
                      <a16:creationId xmlns:a16="http://schemas.microsoft.com/office/drawing/2014/main" id="{2C128688-5EF9-4731-A597-AB61594A6A82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2614502" y="4221510"/>
                  <a:ext cx="162360" cy="15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135" name="Input penna 134">
                  <a:extLst>
                    <a:ext uri="{FF2B5EF4-FFF2-40B4-BE49-F238E27FC236}">
                      <a16:creationId xmlns:a16="http://schemas.microsoft.com/office/drawing/2014/main" id="{9E6EF09C-AFDA-4C99-99E3-80BE0D10AEA9}"/>
                    </a:ext>
                  </a:extLst>
                </p14:cNvPr>
                <p14:cNvContentPartPr/>
                <p14:nvPr/>
              </p14:nvContentPartPr>
              <p14:xfrm>
                <a:off x="2758142" y="4381350"/>
                <a:ext cx="135000" cy="154440"/>
              </p14:xfrm>
            </p:contentPart>
          </mc:Choice>
          <mc:Fallback>
            <p:pic>
              <p:nvPicPr>
                <p:cNvPr id="135" name="Input penna 134">
                  <a:extLst>
                    <a:ext uri="{FF2B5EF4-FFF2-40B4-BE49-F238E27FC236}">
                      <a16:creationId xmlns:a16="http://schemas.microsoft.com/office/drawing/2014/main" id="{9E6EF09C-AFDA-4C99-99E3-80BE0D10AEA9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2749142" y="4372710"/>
                  <a:ext cx="15264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137" name="Input penna 136">
                  <a:extLst>
                    <a:ext uri="{FF2B5EF4-FFF2-40B4-BE49-F238E27FC236}">
                      <a16:creationId xmlns:a16="http://schemas.microsoft.com/office/drawing/2014/main" id="{E9DDCC81-E26B-4E74-998E-8DC60C366D41}"/>
                    </a:ext>
                  </a:extLst>
                </p14:cNvPr>
                <p14:cNvContentPartPr/>
                <p14:nvPr/>
              </p14:nvContentPartPr>
              <p14:xfrm>
                <a:off x="2978822" y="4249590"/>
                <a:ext cx="207720" cy="221040"/>
              </p14:xfrm>
            </p:contentPart>
          </mc:Choice>
          <mc:Fallback>
            <p:pic>
              <p:nvPicPr>
                <p:cNvPr id="137" name="Input penna 136">
                  <a:extLst>
                    <a:ext uri="{FF2B5EF4-FFF2-40B4-BE49-F238E27FC236}">
                      <a16:creationId xmlns:a16="http://schemas.microsoft.com/office/drawing/2014/main" id="{E9DDCC81-E26B-4E74-998E-8DC60C366D41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2970182" y="4240950"/>
                  <a:ext cx="225360" cy="23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138" name="Input penna 137">
                  <a:extLst>
                    <a:ext uri="{FF2B5EF4-FFF2-40B4-BE49-F238E27FC236}">
                      <a16:creationId xmlns:a16="http://schemas.microsoft.com/office/drawing/2014/main" id="{E49970CC-F9ED-4358-9F01-D31215EF650F}"/>
                    </a:ext>
                  </a:extLst>
                </p14:cNvPr>
                <p14:cNvContentPartPr/>
                <p14:nvPr/>
              </p14:nvContentPartPr>
              <p14:xfrm>
                <a:off x="3094382" y="4378830"/>
                <a:ext cx="64440" cy="146160"/>
              </p14:xfrm>
            </p:contentPart>
          </mc:Choice>
          <mc:Fallback>
            <p:pic>
              <p:nvPicPr>
                <p:cNvPr id="138" name="Input penna 137">
                  <a:extLst>
                    <a:ext uri="{FF2B5EF4-FFF2-40B4-BE49-F238E27FC236}">
                      <a16:creationId xmlns:a16="http://schemas.microsoft.com/office/drawing/2014/main" id="{E49970CC-F9ED-4358-9F01-D31215EF650F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3085742" y="4369830"/>
                  <a:ext cx="82080" cy="16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140" name="Input penna 139">
                  <a:extLst>
                    <a:ext uri="{FF2B5EF4-FFF2-40B4-BE49-F238E27FC236}">
                      <a16:creationId xmlns:a16="http://schemas.microsoft.com/office/drawing/2014/main" id="{E4400E23-7B91-4A7E-87F3-475EE5EB7B4F}"/>
                    </a:ext>
                  </a:extLst>
                </p14:cNvPr>
                <p14:cNvContentPartPr/>
                <p14:nvPr/>
              </p14:nvContentPartPr>
              <p14:xfrm>
                <a:off x="3252422" y="4442190"/>
                <a:ext cx="123480" cy="156960"/>
              </p14:xfrm>
            </p:contentPart>
          </mc:Choice>
          <mc:Fallback>
            <p:pic>
              <p:nvPicPr>
                <p:cNvPr id="140" name="Input penna 139">
                  <a:extLst>
                    <a:ext uri="{FF2B5EF4-FFF2-40B4-BE49-F238E27FC236}">
                      <a16:creationId xmlns:a16="http://schemas.microsoft.com/office/drawing/2014/main" id="{E4400E23-7B91-4A7E-87F3-475EE5EB7B4F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3243782" y="4433550"/>
                  <a:ext cx="141120" cy="17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144" name="Input penna 143">
                  <a:extLst>
                    <a:ext uri="{FF2B5EF4-FFF2-40B4-BE49-F238E27FC236}">
                      <a16:creationId xmlns:a16="http://schemas.microsoft.com/office/drawing/2014/main" id="{C5DDED90-64DB-4B0B-B19C-A8610829A211}"/>
                    </a:ext>
                  </a:extLst>
                </p14:cNvPr>
                <p14:cNvContentPartPr/>
                <p14:nvPr/>
              </p14:nvContentPartPr>
              <p14:xfrm>
                <a:off x="2910422" y="4308270"/>
                <a:ext cx="14760" cy="13320"/>
              </p14:xfrm>
            </p:contentPart>
          </mc:Choice>
          <mc:Fallback>
            <p:pic>
              <p:nvPicPr>
                <p:cNvPr id="144" name="Input penna 143">
                  <a:extLst>
                    <a:ext uri="{FF2B5EF4-FFF2-40B4-BE49-F238E27FC236}">
                      <a16:creationId xmlns:a16="http://schemas.microsoft.com/office/drawing/2014/main" id="{C5DDED90-64DB-4B0B-B19C-A8610829A211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2901782" y="4299270"/>
                  <a:ext cx="32400" cy="30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27">
            <p14:nvContentPartPr>
              <p14:cNvPr id="146" name="Input penna 145">
                <a:extLst>
                  <a:ext uri="{FF2B5EF4-FFF2-40B4-BE49-F238E27FC236}">
                    <a16:creationId xmlns:a16="http://schemas.microsoft.com/office/drawing/2014/main" id="{32D0AC7B-388A-4B0A-BB3A-5FB3E19259F7}"/>
                  </a:ext>
                </a:extLst>
              </p14:cNvPr>
              <p14:cNvContentPartPr/>
              <p14:nvPr/>
            </p14:nvContentPartPr>
            <p14:xfrm>
              <a:off x="773102" y="4866270"/>
              <a:ext cx="1200240" cy="726840"/>
            </p14:xfrm>
          </p:contentPart>
        </mc:Choice>
        <mc:Fallback>
          <p:pic>
            <p:nvPicPr>
              <p:cNvPr id="146" name="Input penna 145">
                <a:extLst>
                  <a:ext uri="{FF2B5EF4-FFF2-40B4-BE49-F238E27FC236}">
                    <a16:creationId xmlns:a16="http://schemas.microsoft.com/office/drawing/2014/main" id="{32D0AC7B-388A-4B0A-BB3A-5FB3E19259F7}"/>
                  </a:ext>
                </a:extLst>
              </p:cNvPr>
              <p:cNvPicPr/>
              <p:nvPr/>
            </p:nvPicPr>
            <p:blipFill>
              <a:blip r:embed="rId228"/>
              <a:stretch>
                <a:fillRect/>
              </a:stretch>
            </p:blipFill>
            <p:spPr>
              <a:xfrm>
                <a:off x="737462" y="4830270"/>
                <a:ext cx="1271880" cy="7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9">
            <p14:nvContentPartPr>
              <p14:cNvPr id="147" name="Input penna 146">
                <a:extLst>
                  <a:ext uri="{FF2B5EF4-FFF2-40B4-BE49-F238E27FC236}">
                    <a16:creationId xmlns:a16="http://schemas.microsoft.com/office/drawing/2014/main" id="{C466ABD1-EBD4-408D-8C2A-02FA1920FF00}"/>
                  </a:ext>
                </a:extLst>
              </p14:cNvPr>
              <p14:cNvContentPartPr/>
              <p14:nvPr/>
            </p14:nvContentPartPr>
            <p14:xfrm>
              <a:off x="1427222" y="4930710"/>
              <a:ext cx="3306600" cy="565920"/>
            </p14:xfrm>
          </p:contentPart>
        </mc:Choice>
        <mc:Fallback>
          <p:pic>
            <p:nvPicPr>
              <p:cNvPr id="147" name="Input penna 146">
                <a:extLst>
                  <a:ext uri="{FF2B5EF4-FFF2-40B4-BE49-F238E27FC236}">
                    <a16:creationId xmlns:a16="http://schemas.microsoft.com/office/drawing/2014/main" id="{C466ABD1-EBD4-408D-8C2A-02FA1920FF00}"/>
                  </a:ext>
                </a:extLst>
              </p:cNvPr>
              <p:cNvPicPr/>
              <p:nvPr/>
            </p:nvPicPr>
            <p:blipFill>
              <a:blip r:embed="rId230"/>
              <a:stretch>
                <a:fillRect/>
              </a:stretch>
            </p:blipFill>
            <p:spPr>
              <a:xfrm>
                <a:off x="1391582" y="4894710"/>
                <a:ext cx="3378240" cy="6375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6" name="Gruppo 175">
            <a:extLst>
              <a:ext uri="{FF2B5EF4-FFF2-40B4-BE49-F238E27FC236}">
                <a16:creationId xmlns:a16="http://schemas.microsoft.com/office/drawing/2014/main" id="{9A527F8E-0CD7-4142-AB0F-22E6C5DA5711}"/>
              </a:ext>
            </a:extLst>
          </p:cNvPr>
          <p:cNvGrpSpPr/>
          <p:nvPr/>
        </p:nvGrpSpPr>
        <p:grpSpPr>
          <a:xfrm>
            <a:off x="1215902" y="4966350"/>
            <a:ext cx="3000240" cy="702720"/>
            <a:chOff x="1215902" y="4966350"/>
            <a:chExt cx="3000240" cy="702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1">
              <p14:nvContentPartPr>
                <p14:cNvPr id="148" name="Input penna 147">
                  <a:extLst>
                    <a:ext uri="{FF2B5EF4-FFF2-40B4-BE49-F238E27FC236}">
                      <a16:creationId xmlns:a16="http://schemas.microsoft.com/office/drawing/2014/main" id="{5A55DB37-4473-4A7F-8FD3-9005A690A3C6}"/>
                    </a:ext>
                  </a:extLst>
                </p14:cNvPr>
                <p14:cNvContentPartPr/>
                <p14:nvPr/>
              </p14:nvContentPartPr>
              <p14:xfrm>
                <a:off x="1215902" y="5081550"/>
                <a:ext cx="249840" cy="305280"/>
              </p14:xfrm>
            </p:contentPart>
          </mc:Choice>
          <mc:Fallback>
            <p:pic>
              <p:nvPicPr>
                <p:cNvPr id="148" name="Input penna 147">
                  <a:extLst>
                    <a:ext uri="{FF2B5EF4-FFF2-40B4-BE49-F238E27FC236}">
                      <a16:creationId xmlns:a16="http://schemas.microsoft.com/office/drawing/2014/main" id="{5A55DB37-4473-4A7F-8FD3-9005A690A3C6}"/>
                    </a:ext>
                  </a:extLst>
                </p:cNvPr>
                <p:cNvPicPr/>
                <p:nvPr/>
              </p:nvPicPr>
              <p:blipFill>
                <a:blip r:embed="rId232"/>
                <a:stretch>
                  <a:fillRect/>
                </a:stretch>
              </p:blipFill>
              <p:spPr>
                <a:xfrm>
                  <a:off x="1207262" y="5072910"/>
                  <a:ext cx="267480" cy="32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3">
              <p14:nvContentPartPr>
                <p14:cNvPr id="149" name="Input penna 148">
                  <a:extLst>
                    <a:ext uri="{FF2B5EF4-FFF2-40B4-BE49-F238E27FC236}">
                      <a16:creationId xmlns:a16="http://schemas.microsoft.com/office/drawing/2014/main" id="{BC728621-9653-40B2-A5A0-63336CCD9547}"/>
                    </a:ext>
                  </a:extLst>
                </p14:cNvPr>
                <p14:cNvContentPartPr/>
                <p14:nvPr/>
              </p14:nvContentPartPr>
              <p14:xfrm>
                <a:off x="1380062" y="5273790"/>
                <a:ext cx="82080" cy="180000"/>
              </p14:xfrm>
            </p:contentPart>
          </mc:Choice>
          <mc:Fallback>
            <p:pic>
              <p:nvPicPr>
                <p:cNvPr id="149" name="Input penna 148">
                  <a:extLst>
                    <a:ext uri="{FF2B5EF4-FFF2-40B4-BE49-F238E27FC236}">
                      <a16:creationId xmlns:a16="http://schemas.microsoft.com/office/drawing/2014/main" id="{BC728621-9653-40B2-A5A0-63336CCD9547}"/>
                    </a:ext>
                  </a:extLst>
                </p:cNvPr>
                <p:cNvPicPr/>
                <p:nvPr/>
              </p:nvPicPr>
              <p:blipFill>
                <a:blip r:embed="rId234"/>
                <a:stretch>
                  <a:fillRect/>
                </a:stretch>
              </p:blipFill>
              <p:spPr>
                <a:xfrm>
                  <a:off x="1371062" y="5265150"/>
                  <a:ext cx="9972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5">
              <p14:nvContentPartPr>
                <p14:cNvPr id="150" name="Input penna 149">
                  <a:extLst>
                    <a:ext uri="{FF2B5EF4-FFF2-40B4-BE49-F238E27FC236}">
                      <a16:creationId xmlns:a16="http://schemas.microsoft.com/office/drawing/2014/main" id="{25C130DB-1901-46EA-9279-7E2019F35A60}"/>
                    </a:ext>
                  </a:extLst>
                </p14:cNvPr>
                <p14:cNvContentPartPr/>
                <p14:nvPr/>
              </p14:nvContentPartPr>
              <p14:xfrm>
                <a:off x="1544582" y="5235630"/>
                <a:ext cx="78480" cy="249120"/>
              </p14:xfrm>
            </p:contentPart>
          </mc:Choice>
          <mc:Fallback>
            <p:pic>
              <p:nvPicPr>
                <p:cNvPr id="150" name="Input penna 149">
                  <a:extLst>
                    <a:ext uri="{FF2B5EF4-FFF2-40B4-BE49-F238E27FC236}">
                      <a16:creationId xmlns:a16="http://schemas.microsoft.com/office/drawing/2014/main" id="{25C130DB-1901-46EA-9279-7E2019F35A60}"/>
                    </a:ext>
                  </a:extLst>
                </p:cNvPr>
                <p:cNvPicPr/>
                <p:nvPr/>
              </p:nvPicPr>
              <p:blipFill>
                <a:blip r:embed="rId236"/>
                <a:stretch>
                  <a:fillRect/>
                </a:stretch>
              </p:blipFill>
              <p:spPr>
                <a:xfrm>
                  <a:off x="1535942" y="5226630"/>
                  <a:ext cx="9612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7">
              <p14:nvContentPartPr>
                <p14:cNvPr id="151" name="Input penna 150">
                  <a:extLst>
                    <a:ext uri="{FF2B5EF4-FFF2-40B4-BE49-F238E27FC236}">
                      <a16:creationId xmlns:a16="http://schemas.microsoft.com/office/drawing/2014/main" id="{39401625-ACCE-4F6C-916D-E5BBDCF4F0A9}"/>
                    </a:ext>
                  </a:extLst>
                </p14:cNvPr>
                <p14:cNvContentPartPr/>
                <p14:nvPr/>
              </p14:nvContentPartPr>
              <p14:xfrm>
                <a:off x="1814942" y="5218350"/>
                <a:ext cx="103680" cy="14400"/>
              </p14:xfrm>
            </p:contentPart>
          </mc:Choice>
          <mc:Fallback>
            <p:pic>
              <p:nvPicPr>
                <p:cNvPr id="151" name="Input penna 150">
                  <a:extLst>
                    <a:ext uri="{FF2B5EF4-FFF2-40B4-BE49-F238E27FC236}">
                      <a16:creationId xmlns:a16="http://schemas.microsoft.com/office/drawing/2014/main" id="{39401625-ACCE-4F6C-916D-E5BBDCF4F0A9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1805942" y="5209710"/>
                  <a:ext cx="12132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9">
              <p14:nvContentPartPr>
                <p14:cNvPr id="152" name="Input penna 151">
                  <a:extLst>
                    <a:ext uri="{FF2B5EF4-FFF2-40B4-BE49-F238E27FC236}">
                      <a16:creationId xmlns:a16="http://schemas.microsoft.com/office/drawing/2014/main" id="{CC4AAC4A-6DA3-4968-94B5-9213EAE4C683}"/>
                    </a:ext>
                  </a:extLst>
                </p14:cNvPr>
                <p14:cNvContentPartPr/>
                <p14:nvPr/>
              </p14:nvContentPartPr>
              <p14:xfrm>
                <a:off x="1835102" y="5293230"/>
                <a:ext cx="79920" cy="16560"/>
              </p14:xfrm>
            </p:contentPart>
          </mc:Choice>
          <mc:Fallback>
            <p:pic>
              <p:nvPicPr>
                <p:cNvPr id="152" name="Input penna 151">
                  <a:extLst>
                    <a:ext uri="{FF2B5EF4-FFF2-40B4-BE49-F238E27FC236}">
                      <a16:creationId xmlns:a16="http://schemas.microsoft.com/office/drawing/2014/main" id="{CC4AAC4A-6DA3-4968-94B5-9213EAE4C683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1826462" y="5284230"/>
                  <a:ext cx="9756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1">
              <p14:nvContentPartPr>
                <p14:cNvPr id="154" name="Input penna 153">
                  <a:extLst>
                    <a:ext uri="{FF2B5EF4-FFF2-40B4-BE49-F238E27FC236}">
                      <a16:creationId xmlns:a16="http://schemas.microsoft.com/office/drawing/2014/main" id="{67416209-7253-4693-BBD4-B296B379F2FC}"/>
                    </a:ext>
                  </a:extLst>
                </p14:cNvPr>
                <p14:cNvContentPartPr/>
                <p14:nvPr/>
              </p14:nvContentPartPr>
              <p14:xfrm>
                <a:off x="2145782" y="5043750"/>
                <a:ext cx="5760" cy="231480"/>
              </p14:xfrm>
            </p:contentPart>
          </mc:Choice>
          <mc:Fallback>
            <p:pic>
              <p:nvPicPr>
                <p:cNvPr id="154" name="Input penna 153">
                  <a:extLst>
                    <a:ext uri="{FF2B5EF4-FFF2-40B4-BE49-F238E27FC236}">
                      <a16:creationId xmlns:a16="http://schemas.microsoft.com/office/drawing/2014/main" id="{67416209-7253-4693-BBD4-B296B379F2FC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2136782" y="5035110"/>
                  <a:ext cx="2340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3">
              <p14:nvContentPartPr>
                <p14:cNvPr id="155" name="Input penna 154">
                  <a:extLst>
                    <a:ext uri="{FF2B5EF4-FFF2-40B4-BE49-F238E27FC236}">
                      <a16:creationId xmlns:a16="http://schemas.microsoft.com/office/drawing/2014/main" id="{50EC66F5-D143-4EFF-8018-CCC09F24D501}"/>
                    </a:ext>
                  </a:extLst>
                </p14:cNvPr>
                <p14:cNvContentPartPr/>
                <p14:nvPr/>
              </p14:nvContentPartPr>
              <p14:xfrm>
                <a:off x="2135702" y="5013510"/>
                <a:ext cx="195480" cy="216000"/>
              </p14:xfrm>
            </p:contentPart>
          </mc:Choice>
          <mc:Fallback>
            <p:pic>
              <p:nvPicPr>
                <p:cNvPr id="155" name="Input penna 154">
                  <a:extLst>
                    <a:ext uri="{FF2B5EF4-FFF2-40B4-BE49-F238E27FC236}">
                      <a16:creationId xmlns:a16="http://schemas.microsoft.com/office/drawing/2014/main" id="{50EC66F5-D143-4EFF-8018-CCC09F24D501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2126702" y="5004510"/>
                  <a:ext cx="213120" cy="23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156" name="Input penna 155">
                  <a:extLst>
                    <a:ext uri="{FF2B5EF4-FFF2-40B4-BE49-F238E27FC236}">
                      <a16:creationId xmlns:a16="http://schemas.microsoft.com/office/drawing/2014/main" id="{2D62FA48-FFC3-4549-9543-B7E323DB2048}"/>
                    </a:ext>
                  </a:extLst>
                </p14:cNvPr>
                <p14:cNvContentPartPr/>
                <p14:nvPr/>
              </p14:nvContentPartPr>
              <p14:xfrm>
                <a:off x="2055062" y="5321310"/>
                <a:ext cx="387360" cy="17640"/>
              </p14:xfrm>
            </p:contentPart>
          </mc:Choice>
          <mc:Fallback>
            <p:pic>
              <p:nvPicPr>
                <p:cNvPr id="156" name="Input penna 155">
                  <a:extLst>
                    <a:ext uri="{FF2B5EF4-FFF2-40B4-BE49-F238E27FC236}">
                      <a16:creationId xmlns:a16="http://schemas.microsoft.com/office/drawing/2014/main" id="{2D62FA48-FFC3-4549-9543-B7E323DB2048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2046062" y="5312310"/>
                  <a:ext cx="40500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7">
              <p14:nvContentPartPr>
                <p14:cNvPr id="157" name="Input penna 156">
                  <a:extLst>
                    <a:ext uri="{FF2B5EF4-FFF2-40B4-BE49-F238E27FC236}">
                      <a16:creationId xmlns:a16="http://schemas.microsoft.com/office/drawing/2014/main" id="{C4142DCC-87F9-4190-B242-96380BBA7EEA}"/>
                    </a:ext>
                  </a:extLst>
                </p14:cNvPr>
                <p14:cNvContentPartPr/>
                <p14:nvPr/>
              </p14:nvContentPartPr>
              <p14:xfrm>
                <a:off x="2145782" y="5428230"/>
                <a:ext cx="2520" cy="178920"/>
              </p14:xfrm>
            </p:contentPart>
          </mc:Choice>
          <mc:Fallback>
            <p:pic>
              <p:nvPicPr>
                <p:cNvPr id="157" name="Input penna 156">
                  <a:extLst>
                    <a:ext uri="{FF2B5EF4-FFF2-40B4-BE49-F238E27FC236}">
                      <a16:creationId xmlns:a16="http://schemas.microsoft.com/office/drawing/2014/main" id="{C4142DCC-87F9-4190-B242-96380BBA7EEA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2136782" y="5419590"/>
                  <a:ext cx="2016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9">
              <p14:nvContentPartPr>
                <p14:cNvPr id="158" name="Input penna 157">
                  <a:extLst>
                    <a:ext uri="{FF2B5EF4-FFF2-40B4-BE49-F238E27FC236}">
                      <a16:creationId xmlns:a16="http://schemas.microsoft.com/office/drawing/2014/main" id="{788D0EB0-B299-4717-8A89-CAC056231CC6}"/>
                    </a:ext>
                  </a:extLst>
                </p14:cNvPr>
                <p14:cNvContentPartPr/>
                <p14:nvPr/>
              </p14:nvContentPartPr>
              <p14:xfrm>
                <a:off x="2136782" y="5390790"/>
                <a:ext cx="127080" cy="95040"/>
              </p14:xfrm>
            </p:contentPart>
          </mc:Choice>
          <mc:Fallback>
            <p:pic>
              <p:nvPicPr>
                <p:cNvPr id="158" name="Input penna 157">
                  <a:extLst>
                    <a:ext uri="{FF2B5EF4-FFF2-40B4-BE49-F238E27FC236}">
                      <a16:creationId xmlns:a16="http://schemas.microsoft.com/office/drawing/2014/main" id="{788D0EB0-B299-4717-8A89-CAC056231CC6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2128142" y="5382150"/>
                  <a:ext cx="14472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1">
              <p14:nvContentPartPr>
                <p14:cNvPr id="159" name="Input penna 158">
                  <a:extLst>
                    <a:ext uri="{FF2B5EF4-FFF2-40B4-BE49-F238E27FC236}">
                      <a16:creationId xmlns:a16="http://schemas.microsoft.com/office/drawing/2014/main" id="{58FC36A8-39EE-4A29-8448-0BE2A9E6F3E1}"/>
                    </a:ext>
                  </a:extLst>
                </p14:cNvPr>
                <p14:cNvContentPartPr/>
                <p14:nvPr/>
              </p14:nvContentPartPr>
              <p14:xfrm>
                <a:off x="2288342" y="5498790"/>
                <a:ext cx="93240" cy="170280"/>
              </p14:xfrm>
            </p:contentPart>
          </mc:Choice>
          <mc:Fallback>
            <p:pic>
              <p:nvPicPr>
                <p:cNvPr id="159" name="Input penna 158">
                  <a:extLst>
                    <a:ext uri="{FF2B5EF4-FFF2-40B4-BE49-F238E27FC236}">
                      <a16:creationId xmlns:a16="http://schemas.microsoft.com/office/drawing/2014/main" id="{58FC36A8-39EE-4A29-8448-0BE2A9E6F3E1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2279702" y="5490150"/>
                  <a:ext cx="11088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3">
              <p14:nvContentPartPr>
                <p14:cNvPr id="161" name="Input penna 160">
                  <a:extLst>
                    <a:ext uri="{FF2B5EF4-FFF2-40B4-BE49-F238E27FC236}">
                      <a16:creationId xmlns:a16="http://schemas.microsoft.com/office/drawing/2014/main" id="{442172A3-3451-4974-B402-E6453DD0581D}"/>
                    </a:ext>
                  </a:extLst>
                </p14:cNvPr>
                <p14:cNvContentPartPr/>
                <p14:nvPr/>
              </p14:nvContentPartPr>
              <p14:xfrm>
                <a:off x="2582102" y="5283870"/>
                <a:ext cx="135000" cy="23400"/>
              </p14:xfrm>
            </p:contentPart>
          </mc:Choice>
          <mc:Fallback>
            <p:pic>
              <p:nvPicPr>
                <p:cNvPr id="161" name="Input penna 160">
                  <a:extLst>
                    <a:ext uri="{FF2B5EF4-FFF2-40B4-BE49-F238E27FC236}">
                      <a16:creationId xmlns:a16="http://schemas.microsoft.com/office/drawing/2014/main" id="{442172A3-3451-4974-B402-E6453DD0581D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2573102" y="5275230"/>
                  <a:ext cx="152640" cy="4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5">
              <p14:nvContentPartPr>
                <p14:cNvPr id="163" name="Input penna 162">
                  <a:extLst>
                    <a:ext uri="{FF2B5EF4-FFF2-40B4-BE49-F238E27FC236}">
                      <a16:creationId xmlns:a16="http://schemas.microsoft.com/office/drawing/2014/main" id="{E91FD237-9FFA-4F26-8DAC-70E471531C0E}"/>
                    </a:ext>
                  </a:extLst>
                </p14:cNvPr>
                <p14:cNvContentPartPr/>
                <p14:nvPr/>
              </p14:nvContentPartPr>
              <p14:xfrm>
                <a:off x="2953262" y="5015670"/>
                <a:ext cx="3240" cy="187200"/>
              </p14:xfrm>
            </p:contentPart>
          </mc:Choice>
          <mc:Fallback>
            <p:pic>
              <p:nvPicPr>
                <p:cNvPr id="163" name="Input penna 162">
                  <a:extLst>
                    <a:ext uri="{FF2B5EF4-FFF2-40B4-BE49-F238E27FC236}">
                      <a16:creationId xmlns:a16="http://schemas.microsoft.com/office/drawing/2014/main" id="{E91FD237-9FFA-4F26-8DAC-70E471531C0E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2944622" y="5006670"/>
                  <a:ext cx="2088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7">
              <p14:nvContentPartPr>
                <p14:cNvPr id="164" name="Input penna 163">
                  <a:extLst>
                    <a:ext uri="{FF2B5EF4-FFF2-40B4-BE49-F238E27FC236}">
                      <a16:creationId xmlns:a16="http://schemas.microsoft.com/office/drawing/2014/main" id="{D2BA23C7-F816-4E0E-81FF-FA93DBA9A1B9}"/>
                    </a:ext>
                  </a:extLst>
                </p14:cNvPr>
                <p14:cNvContentPartPr/>
                <p14:nvPr/>
              </p14:nvContentPartPr>
              <p14:xfrm>
                <a:off x="2938502" y="4966350"/>
                <a:ext cx="129600" cy="118440"/>
              </p14:xfrm>
            </p:contentPart>
          </mc:Choice>
          <mc:Fallback>
            <p:pic>
              <p:nvPicPr>
                <p:cNvPr id="164" name="Input penna 163">
                  <a:extLst>
                    <a:ext uri="{FF2B5EF4-FFF2-40B4-BE49-F238E27FC236}">
                      <a16:creationId xmlns:a16="http://schemas.microsoft.com/office/drawing/2014/main" id="{D2BA23C7-F816-4E0E-81FF-FA93DBA9A1B9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2929862" y="4957350"/>
                  <a:ext cx="14724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9">
              <p14:nvContentPartPr>
                <p14:cNvPr id="165" name="Input penna 164">
                  <a:extLst>
                    <a:ext uri="{FF2B5EF4-FFF2-40B4-BE49-F238E27FC236}">
                      <a16:creationId xmlns:a16="http://schemas.microsoft.com/office/drawing/2014/main" id="{3D905EF4-EC2E-4264-89D7-2275A86E27E2}"/>
                    </a:ext>
                  </a:extLst>
                </p14:cNvPr>
                <p14:cNvContentPartPr/>
                <p14:nvPr/>
              </p14:nvContentPartPr>
              <p14:xfrm>
                <a:off x="3064142" y="5107110"/>
                <a:ext cx="183240" cy="105840"/>
              </p14:xfrm>
            </p:contentPart>
          </mc:Choice>
          <mc:Fallback>
            <p:pic>
              <p:nvPicPr>
                <p:cNvPr id="165" name="Input penna 164">
                  <a:extLst>
                    <a:ext uri="{FF2B5EF4-FFF2-40B4-BE49-F238E27FC236}">
                      <a16:creationId xmlns:a16="http://schemas.microsoft.com/office/drawing/2014/main" id="{3D905EF4-EC2E-4264-89D7-2275A86E27E2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3055502" y="5098110"/>
                  <a:ext cx="20088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1">
              <p14:nvContentPartPr>
                <p14:cNvPr id="167" name="Input penna 166">
                  <a:extLst>
                    <a:ext uri="{FF2B5EF4-FFF2-40B4-BE49-F238E27FC236}">
                      <a16:creationId xmlns:a16="http://schemas.microsoft.com/office/drawing/2014/main" id="{897AA539-A643-4B64-BFBA-DD2558E0E087}"/>
                    </a:ext>
                  </a:extLst>
                </p14:cNvPr>
                <p14:cNvContentPartPr/>
                <p14:nvPr/>
              </p14:nvContentPartPr>
              <p14:xfrm>
                <a:off x="2916182" y="5244630"/>
                <a:ext cx="518400" cy="43200"/>
              </p14:xfrm>
            </p:contentPart>
          </mc:Choice>
          <mc:Fallback>
            <p:pic>
              <p:nvPicPr>
                <p:cNvPr id="167" name="Input penna 166">
                  <a:extLst>
                    <a:ext uri="{FF2B5EF4-FFF2-40B4-BE49-F238E27FC236}">
                      <a16:creationId xmlns:a16="http://schemas.microsoft.com/office/drawing/2014/main" id="{897AA539-A643-4B64-BFBA-DD2558E0E087}"/>
                    </a:ext>
                  </a:extLst>
                </p:cNvPr>
                <p:cNvPicPr/>
                <p:nvPr/>
              </p:nvPicPr>
              <p:blipFill>
                <a:blip r:embed="rId262"/>
                <a:stretch>
                  <a:fillRect/>
                </a:stretch>
              </p:blipFill>
              <p:spPr>
                <a:xfrm>
                  <a:off x="2907182" y="5235990"/>
                  <a:ext cx="53604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3">
              <p14:nvContentPartPr>
                <p14:cNvPr id="168" name="Input penna 167">
                  <a:extLst>
                    <a:ext uri="{FF2B5EF4-FFF2-40B4-BE49-F238E27FC236}">
                      <a16:creationId xmlns:a16="http://schemas.microsoft.com/office/drawing/2014/main" id="{F654B67D-5F4E-4C85-9E5D-65D3DCDA164C}"/>
                    </a:ext>
                  </a:extLst>
                </p14:cNvPr>
                <p14:cNvContentPartPr/>
                <p14:nvPr/>
              </p14:nvContentPartPr>
              <p14:xfrm>
                <a:off x="3123182" y="5347590"/>
                <a:ext cx="8640" cy="229680"/>
              </p14:xfrm>
            </p:contentPart>
          </mc:Choice>
          <mc:Fallback>
            <p:pic>
              <p:nvPicPr>
                <p:cNvPr id="168" name="Input penna 167">
                  <a:extLst>
                    <a:ext uri="{FF2B5EF4-FFF2-40B4-BE49-F238E27FC236}">
                      <a16:creationId xmlns:a16="http://schemas.microsoft.com/office/drawing/2014/main" id="{F654B67D-5F4E-4C85-9E5D-65D3DCDA164C}"/>
                    </a:ext>
                  </a:extLst>
                </p:cNvPr>
                <p:cNvPicPr/>
                <p:nvPr/>
              </p:nvPicPr>
              <p:blipFill>
                <a:blip r:embed="rId264"/>
                <a:stretch>
                  <a:fillRect/>
                </a:stretch>
              </p:blipFill>
              <p:spPr>
                <a:xfrm>
                  <a:off x="3114542" y="5338590"/>
                  <a:ext cx="26280" cy="24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5">
              <p14:nvContentPartPr>
                <p14:cNvPr id="169" name="Input penna 168">
                  <a:extLst>
                    <a:ext uri="{FF2B5EF4-FFF2-40B4-BE49-F238E27FC236}">
                      <a16:creationId xmlns:a16="http://schemas.microsoft.com/office/drawing/2014/main" id="{C6023F49-2F26-464D-BC55-163B0D78707E}"/>
                    </a:ext>
                  </a:extLst>
                </p14:cNvPr>
                <p14:cNvContentPartPr/>
                <p14:nvPr/>
              </p14:nvContentPartPr>
              <p14:xfrm>
                <a:off x="3096542" y="5325270"/>
                <a:ext cx="157320" cy="115920"/>
              </p14:xfrm>
            </p:contentPart>
          </mc:Choice>
          <mc:Fallback>
            <p:pic>
              <p:nvPicPr>
                <p:cNvPr id="169" name="Input penna 168">
                  <a:extLst>
                    <a:ext uri="{FF2B5EF4-FFF2-40B4-BE49-F238E27FC236}">
                      <a16:creationId xmlns:a16="http://schemas.microsoft.com/office/drawing/2014/main" id="{C6023F49-2F26-464D-BC55-163B0D78707E}"/>
                    </a:ext>
                  </a:extLst>
                </p:cNvPr>
                <p:cNvPicPr/>
                <p:nvPr/>
              </p:nvPicPr>
              <p:blipFill>
                <a:blip r:embed="rId266"/>
                <a:stretch>
                  <a:fillRect/>
                </a:stretch>
              </p:blipFill>
              <p:spPr>
                <a:xfrm>
                  <a:off x="3087902" y="5316630"/>
                  <a:ext cx="174960" cy="13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7">
              <p14:nvContentPartPr>
                <p14:cNvPr id="170" name="Input penna 169">
                  <a:extLst>
                    <a:ext uri="{FF2B5EF4-FFF2-40B4-BE49-F238E27FC236}">
                      <a16:creationId xmlns:a16="http://schemas.microsoft.com/office/drawing/2014/main" id="{4B7EA430-A40A-4785-B507-D531EF80FB3E}"/>
                    </a:ext>
                  </a:extLst>
                </p14:cNvPr>
                <p14:cNvContentPartPr/>
                <p14:nvPr/>
              </p14:nvContentPartPr>
              <p14:xfrm>
                <a:off x="3240902" y="5450550"/>
                <a:ext cx="110880" cy="198360"/>
              </p14:xfrm>
            </p:contentPart>
          </mc:Choice>
          <mc:Fallback>
            <p:pic>
              <p:nvPicPr>
                <p:cNvPr id="170" name="Input penna 169">
                  <a:extLst>
                    <a:ext uri="{FF2B5EF4-FFF2-40B4-BE49-F238E27FC236}">
                      <a16:creationId xmlns:a16="http://schemas.microsoft.com/office/drawing/2014/main" id="{4B7EA430-A40A-4785-B507-D531EF80FB3E}"/>
                    </a:ext>
                  </a:extLst>
                </p:cNvPr>
                <p:cNvPicPr/>
                <p:nvPr/>
              </p:nvPicPr>
              <p:blipFill>
                <a:blip r:embed="rId268"/>
                <a:stretch>
                  <a:fillRect/>
                </a:stretch>
              </p:blipFill>
              <p:spPr>
                <a:xfrm>
                  <a:off x="3231902" y="5441550"/>
                  <a:ext cx="12852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9">
              <p14:nvContentPartPr>
                <p14:cNvPr id="172" name="Input penna 171">
                  <a:extLst>
                    <a:ext uri="{FF2B5EF4-FFF2-40B4-BE49-F238E27FC236}">
                      <a16:creationId xmlns:a16="http://schemas.microsoft.com/office/drawing/2014/main" id="{16178972-5C35-4471-8882-CA7B0031BC40}"/>
                    </a:ext>
                  </a:extLst>
                </p14:cNvPr>
                <p14:cNvContentPartPr/>
                <p14:nvPr/>
              </p14:nvContentPartPr>
              <p14:xfrm>
                <a:off x="3508022" y="5233110"/>
                <a:ext cx="11160" cy="14760"/>
              </p14:xfrm>
            </p:contentPart>
          </mc:Choice>
          <mc:Fallback>
            <p:pic>
              <p:nvPicPr>
                <p:cNvPr id="172" name="Input penna 171">
                  <a:extLst>
                    <a:ext uri="{FF2B5EF4-FFF2-40B4-BE49-F238E27FC236}">
                      <a16:creationId xmlns:a16="http://schemas.microsoft.com/office/drawing/2014/main" id="{16178972-5C35-4471-8882-CA7B0031BC40}"/>
                    </a:ext>
                  </a:extLst>
                </p:cNvPr>
                <p:cNvPicPr/>
                <p:nvPr/>
              </p:nvPicPr>
              <p:blipFill>
                <a:blip r:embed="rId270"/>
                <a:stretch>
                  <a:fillRect/>
                </a:stretch>
              </p:blipFill>
              <p:spPr>
                <a:xfrm>
                  <a:off x="3499382" y="5224470"/>
                  <a:ext cx="2880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1">
              <p14:nvContentPartPr>
                <p14:cNvPr id="173" name="Input penna 172">
                  <a:extLst>
                    <a:ext uri="{FF2B5EF4-FFF2-40B4-BE49-F238E27FC236}">
                      <a16:creationId xmlns:a16="http://schemas.microsoft.com/office/drawing/2014/main" id="{212A2A6B-A4B1-4AF0-846A-60AF15C41251}"/>
                    </a:ext>
                  </a:extLst>
                </p14:cNvPr>
                <p14:cNvContentPartPr/>
                <p14:nvPr/>
              </p14:nvContentPartPr>
              <p14:xfrm>
                <a:off x="3724742" y="5029710"/>
                <a:ext cx="178200" cy="218520"/>
              </p14:xfrm>
            </p:contentPart>
          </mc:Choice>
          <mc:Fallback>
            <p:pic>
              <p:nvPicPr>
                <p:cNvPr id="173" name="Input penna 172">
                  <a:extLst>
                    <a:ext uri="{FF2B5EF4-FFF2-40B4-BE49-F238E27FC236}">
                      <a16:creationId xmlns:a16="http://schemas.microsoft.com/office/drawing/2014/main" id="{212A2A6B-A4B1-4AF0-846A-60AF15C41251}"/>
                    </a:ext>
                  </a:extLst>
                </p:cNvPr>
                <p:cNvPicPr/>
                <p:nvPr/>
              </p:nvPicPr>
              <p:blipFill>
                <a:blip r:embed="rId272"/>
                <a:stretch>
                  <a:fillRect/>
                </a:stretch>
              </p:blipFill>
              <p:spPr>
                <a:xfrm>
                  <a:off x="3715742" y="5020710"/>
                  <a:ext cx="195840" cy="23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3">
              <p14:nvContentPartPr>
                <p14:cNvPr id="174" name="Input penna 173">
                  <a:extLst>
                    <a:ext uri="{FF2B5EF4-FFF2-40B4-BE49-F238E27FC236}">
                      <a16:creationId xmlns:a16="http://schemas.microsoft.com/office/drawing/2014/main" id="{6B64FA1A-466B-4E13-95E4-43205AEB0C7A}"/>
                    </a:ext>
                  </a:extLst>
                </p14:cNvPr>
                <p14:cNvContentPartPr/>
                <p14:nvPr/>
              </p14:nvContentPartPr>
              <p14:xfrm>
                <a:off x="3824462" y="5135550"/>
                <a:ext cx="85680" cy="189000"/>
              </p14:xfrm>
            </p:contentPart>
          </mc:Choice>
          <mc:Fallback>
            <p:pic>
              <p:nvPicPr>
                <p:cNvPr id="174" name="Input penna 173">
                  <a:extLst>
                    <a:ext uri="{FF2B5EF4-FFF2-40B4-BE49-F238E27FC236}">
                      <a16:creationId xmlns:a16="http://schemas.microsoft.com/office/drawing/2014/main" id="{6B64FA1A-466B-4E13-95E4-43205AEB0C7A}"/>
                    </a:ext>
                  </a:extLst>
                </p:cNvPr>
                <p:cNvPicPr/>
                <p:nvPr/>
              </p:nvPicPr>
              <p:blipFill>
                <a:blip r:embed="rId274"/>
                <a:stretch>
                  <a:fillRect/>
                </a:stretch>
              </p:blipFill>
              <p:spPr>
                <a:xfrm>
                  <a:off x="3815462" y="5126910"/>
                  <a:ext cx="103320" cy="20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5">
              <p14:nvContentPartPr>
                <p14:cNvPr id="175" name="Input penna 174">
                  <a:extLst>
                    <a:ext uri="{FF2B5EF4-FFF2-40B4-BE49-F238E27FC236}">
                      <a16:creationId xmlns:a16="http://schemas.microsoft.com/office/drawing/2014/main" id="{E6D7FC2F-F567-4C58-8C48-ABDD77DFB266}"/>
                    </a:ext>
                  </a:extLst>
                </p14:cNvPr>
                <p14:cNvContentPartPr/>
                <p14:nvPr/>
              </p14:nvContentPartPr>
              <p14:xfrm>
                <a:off x="3998342" y="5142390"/>
                <a:ext cx="217800" cy="159840"/>
              </p14:xfrm>
            </p:contentPart>
          </mc:Choice>
          <mc:Fallback>
            <p:pic>
              <p:nvPicPr>
                <p:cNvPr id="175" name="Input penna 174">
                  <a:extLst>
                    <a:ext uri="{FF2B5EF4-FFF2-40B4-BE49-F238E27FC236}">
                      <a16:creationId xmlns:a16="http://schemas.microsoft.com/office/drawing/2014/main" id="{E6D7FC2F-F567-4C58-8C48-ABDD77DFB266}"/>
                    </a:ext>
                  </a:extLst>
                </p:cNvPr>
                <p:cNvPicPr/>
                <p:nvPr/>
              </p:nvPicPr>
              <p:blipFill>
                <a:blip r:embed="rId276"/>
                <a:stretch>
                  <a:fillRect/>
                </a:stretch>
              </p:blipFill>
              <p:spPr>
                <a:xfrm>
                  <a:off x="3989342" y="5133390"/>
                  <a:ext cx="235440" cy="177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77">
            <p14:nvContentPartPr>
              <p14:cNvPr id="177" name="Input penna 176">
                <a:extLst>
                  <a:ext uri="{FF2B5EF4-FFF2-40B4-BE49-F238E27FC236}">
                    <a16:creationId xmlns:a16="http://schemas.microsoft.com/office/drawing/2014/main" id="{B691FBDC-1EEB-4494-8D2E-15256B1258F4}"/>
                  </a:ext>
                </a:extLst>
              </p14:cNvPr>
              <p14:cNvContentPartPr/>
              <p14:nvPr/>
            </p14:nvContentPartPr>
            <p14:xfrm>
              <a:off x="928982" y="5836470"/>
              <a:ext cx="145440" cy="173520"/>
            </p14:xfrm>
          </p:contentPart>
        </mc:Choice>
        <mc:Fallback>
          <p:pic>
            <p:nvPicPr>
              <p:cNvPr id="177" name="Input penna 176">
                <a:extLst>
                  <a:ext uri="{FF2B5EF4-FFF2-40B4-BE49-F238E27FC236}">
                    <a16:creationId xmlns:a16="http://schemas.microsoft.com/office/drawing/2014/main" id="{B691FBDC-1EEB-4494-8D2E-15256B1258F4}"/>
                  </a:ext>
                </a:extLst>
              </p:cNvPr>
              <p:cNvPicPr/>
              <p:nvPr/>
            </p:nvPicPr>
            <p:blipFill>
              <a:blip r:embed="rId278"/>
              <a:stretch>
                <a:fillRect/>
              </a:stretch>
            </p:blipFill>
            <p:spPr>
              <a:xfrm>
                <a:off x="920342" y="5827470"/>
                <a:ext cx="163080" cy="1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9">
            <p14:nvContentPartPr>
              <p14:cNvPr id="178" name="Input penna 177">
                <a:extLst>
                  <a:ext uri="{FF2B5EF4-FFF2-40B4-BE49-F238E27FC236}">
                    <a16:creationId xmlns:a16="http://schemas.microsoft.com/office/drawing/2014/main" id="{D2682CF5-5E1E-4CED-AAAF-71D427995F4E}"/>
                  </a:ext>
                </a:extLst>
              </p14:cNvPr>
              <p14:cNvContentPartPr/>
              <p14:nvPr/>
            </p14:nvContentPartPr>
            <p14:xfrm>
              <a:off x="984062" y="5888310"/>
              <a:ext cx="58680" cy="124920"/>
            </p14:xfrm>
          </p:contentPart>
        </mc:Choice>
        <mc:Fallback>
          <p:pic>
            <p:nvPicPr>
              <p:cNvPr id="178" name="Input penna 177">
                <a:extLst>
                  <a:ext uri="{FF2B5EF4-FFF2-40B4-BE49-F238E27FC236}">
                    <a16:creationId xmlns:a16="http://schemas.microsoft.com/office/drawing/2014/main" id="{D2682CF5-5E1E-4CED-AAAF-71D427995F4E}"/>
                  </a:ext>
                </a:extLst>
              </p:cNvPr>
              <p:cNvPicPr/>
              <p:nvPr/>
            </p:nvPicPr>
            <p:blipFill>
              <a:blip r:embed="rId280"/>
              <a:stretch>
                <a:fillRect/>
              </a:stretch>
            </p:blipFill>
            <p:spPr>
              <a:xfrm>
                <a:off x="975062" y="5879670"/>
                <a:ext cx="76320" cy="1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1">
            <p14:nvContentPartPr>
              <p14:cNvPr id="179" name="Input penna 178">
                <a:extLst>
                  <a:ext uri="{FF2B5EF4-FFF2-40B4-BE49-F238E27FC236}">
                    <a16:creationId xmlns:a16="http://schemas.microsoft.com/office/drawing/2014/main" id="{EB3733C4-69BD-4D99-A35B-D2F3CB877D5A}"/>
                  </a:ext>
                </a:extLst>
              </p14:cNvPr>
              <p14:cNvContentPartPr/>
              <p14:nvPr/>
            </p14:nvContentPartPr>
            <p14:xfrm>
              <a:off x="1119782" y="5889390"/>
              <a:ext cx="305640" cy="167400"/>
            </p14:xfrm>
          </p:contentPart>
        </mc:Choice>
        <mc:Fallback>
          <p:pic>
            <p:nvPicPr>
              <p:cNvPr id="179" name="Input penna 178">
                <a:extLst>
                  <a:ext uri="{FF2B5EF4-FFF2-40B4-BE49-F238E27FC236}">
                    <a16:creationId xmlns:a16="http://schemas.microsoft.com/office/drawing/2014/main" id="{EB3733C4-69BD-4D99-A35B-D2F3CB877D5A}"/>
                  </a:ext>
                </a:extLst>
              </p:cNvPr>
              <p:cNvPicPr/>
              <p:nvPr/>
            </p:nvPicPr>
            <p:blipFill>
              <a:blip r:embed="rId282"/>
              <a:stretch>
                <a:fillRect/>
              </a:stretch>
            </p:blipFill>
            <p:spPr>
              <a:xfrm>
                <a:off x="1110782" y="5880750"/>
                <a:ext cx="32328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3">
            <p14:nvContentPartPr>
              <p14:cNvPr id="180" name="Input penna 179">
                <a:extLst>
                  <a:ext uri="{FF2B5EF4-FFF2-40B4-BE49-F238E27FC236}">
                    <a16:creationId xmlns:a16="http://schemas.microsoft.com/office/drawing/2014/main" id="{5B21F886-5F4E-44D7-91BD-BB93D96177D1}"/>
                  </a:ext>
                </a:extLst>
              </p14:cNvPr>
              <p14:cNvContentPartPr/>
              <p14:nvPr/>
            </p14:nvContentPartPr>
            <p14:xfrm>
              <a:off x="1490582" y="5836830"/>
              <a:ext cx="201240" cy="192960"/>
            </p14:xfrm>
          </p:contentPart>
        </mc:Choice>
        <mc:Fallback>
          <p:pic>
            <p:nvPicPr>
              <p:cNvPr id="180" name="Input penna 179">
                <a:extLst>
                  <a:ext uri="{FF2B5EF4-FFF2-40B4-BE49-F238E27FC236}">
                    <a16:creationId xmlns:a16="http://schemas.microsoft.com/office/drawing/2014/main" id="{5B21F886-5F4E-44D7-91BD-BB93D96177D1}"/>
                  </a:ext>
                </a:extLst>
              </p:cNvPr>
              <p:cNvPicPr/>
              <p:nvPr/>
            </p:nvPicPr>
            <p:blipFill>
              <a:blip r:embed="rId284"/>
              <a:stretch>
                <a:fillRect/>
              </a:stretch>
            </p:blipFill>
            <p:spPr>
              <a:xfrm>
                <a:off x="1481942" y="5828190"/>
                <a:ext cx="218880" cy="21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5">
            <p14:nvContentPartPr>
              <p14:cNvPr id="181" name="Input penna 180">
                <a:extLst>
                  <a:ext uri="{FF2B5EF4-FFF2-40B4-BE49-F238E27FC236}">
                    <a16:creationId xmlns:a16="http://schemas.microsoft.com/office/drawing/2014/main" id="{10321A48-84AF-45CE-897F-7CB60EF4AC2B}"/>
                  </a:ext>
                </a:extLst>
              </p14:cNvPr>
              <p14:cNvContentPartPr/>
              <p14:nvPr/>
            </p14:nvContentPartPr>
            <p14:xfrm>
              <a:off x="1811702" y="5895150"/>
              <a:ext cx="70920" cy="109440"/>
            </p14:xfrm>
          </p:contentPart>
        </mc:Choice>
        <mc:Fallback>
          <p:pic>
            <p:nvPicPr>
              <p:cNvPr id="181" name="Input penna 180">
                <a:extLst>
                  <a:ext uri="{FF2B5EF4-FFF2-40B4-BE49-F238E27FC236}">
                    <a16:creationId xmlns:a16="http://schemas.microsoft.com/office/drawing/2014/main" id="{10321A48-84AF-45CE-897F-7CB60EF4AC2B}"/>
                  </a:ext>
                </a:extLst>
              </p:cNvPr>
              <p:cNvPicPr/>
              <p:nvPr/>
            </p:nvPicPr>
            <p:blipFill>
              <a:blip r:embed="rId286"/>
              <a:stretch>
                <a:fillRect/>
              </a:stretch>
            </p:blipFill>
            <p:spPr>
              <a:xfrm>
                <a:off x="1802702" y="5886510"/>
                <a:ext cx="8856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7">
            <p14:nvContentPartPr>
              <p14:cNvPr id="182" name="Input penna 181">
                <a:extLst>
                  <a:ext uri="{FF2B5EF4-FFF2-40B4-BE49-F238E27FC236}">
                    <a16:creationId xmlns:a16="http://schemas.microsoft.com/office/drawing/2014/main" id="{F4ECCCFB-25C4-424D-9FAC-2E4117B2B225}"/>
                  </a:ext>
                </a:extLst>
              </p14:cNvPr>
              <p14:cNvContentPartPr/>
              <p14:nvPr/>
            </p14:nvContentPartPr>
            <p14:xfrm>
              <a:off x="1830782" y="5836830"/>
              <a:ext cx="57600" cy="2520"/>
            </p14:xfrm>
          </p:contentPart>
        </mc:Choice>
        <mc:Fallback>
          <p:pic>
            <p:nvPicPr>
              <p:cNvPr id="182" name="Input penna 181">
                <a:extLst>
                  <a:ext uri="{FF2B5EF4-FFF2-40B4-BE49-F238E27FC236}">
                    <a16:creationId xmlns:a16="http://schemas.microsoft.com/office/drawing/2014/main" id="{F4ECCCFB-25C4-424D-9FAC-2E4117B2B225}"/>
                  </a:ext>
                </a:extLst>
              </p:cNvPr>
              <p:cNvPicPr/>
              <p:nvPr/>
            </p:nvPicPr>
            <p:blipFill>
              <a:blip r:embed="rId288"/>
              <a:stretch>
                <a:fillRect/>
              </a:stretch>
            </p:blipFill>
            <p:spPr>
              <a:xfrm>
                <a:off x="1821782" y="5828190"/>
                <a:ext cx="75240" cy="20160"/>
              </a:xfrm>
              <a:prstGeom prst="rect">
                <a:avLst/>
              </a:prstGeom>
            </p:spPr>
          </p:pic>
        </mc:Fallback>
      </mc:AlternateContent>
      <p:grpSp>
        <p:nvGrpSpPr>
          <p:cNvPr id="202" name="Gruppo 201">
            <a:extLst>
              <a:ext uri="{FF2B5EF4-FFF2-40B4-BE49-F238E27FC236}">
                <a16:creationId xmlns:a16="http://schemas.microsoft.com/office/drawing/2014/main" id="{A0F7BD80-BF1C-4B93-9EF0-6AEC0B42D054}"/>
              </a:ext>
            </a:extLst>
          </p:cNvPr>
          <p:cNvGrpSpPr/>
          <p:nvPr/>
        </p:nvGrpSpPr>
        <p:grpSpPr>
          <a:xfrm>
            <a:off x="2132462" y="5777070"/>
            <a:ext cx="3157920" cy="258120"/>
            <a:chOff x="2132462" y="5777070"/>
            <a:chExt cx="3157920" cy="258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9">
              <p14:nvContentPartPr>
                <p14:cNvPr id="184" name="Input penna 183">
                  <a:extLst>
                    <a:ext uri="{FF2B5EF4-FFF2-40B4-BE49-F238E27FC236}">
                      <a16:creationId xmlns:a16="http://schemas.microsoft.com/office/drawing/2014/main" id="{34E012E2-4092-43A5-A6F2-628CCF2FF607}"/>
                    </a:ext>
                  </a:extLst>
                </p14:cNvPr>
                <p14:cNvContentPartPr/>
                <p14:nvPr/>
              </p14:nvContentPartPr>
              <p14:xfrm>
                <a:off x="2132462" y="5807670"/>
                <a:ext cx="88920" cy="156600"/>
              </p14:xfrm>
            </p:contentPart>
          </mc:Choice>
          <mc:Fallback>
            <p:pic>
              <p:nvPicPr>
                <p:cNvPr id="184" name="Input penna 183">
                  <a:extLst>
                    <a:ext uri="{FF2B5EF4-FFF2-40B4-BE49-F238E27FC236}">
                      <a16:creationId xmlns:a16="http://schemas.microsoft.com/office/drawing/2014/main" id="{34E012E2-4092-43A5-A6F2-628CCF2FF607}"/>
                    </a:ext>
                  </a:extLst>
                </p:cNvPr>
                <p:cNvPicPr/>
                <p:nvPr/>
              </p:nvPicPr>
              <p:blipFill>
                <a:blip r:embed="rId290"/>
                <a:stretch>
                  <a:fillRect/>
                </a:stretch>
              </p:blipFill>
              <p:spPr>
                <a:xfrm>
                  <a:off x="2123462" y="5799030"/>
                  <a:ext cx="106560" cy="17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1">
              <p14:nvContentPartPr>
                <p14:cNvPr id="185" name="Input penna 184">
                  <a:extLst>
                    <a:ext uri="{FF2B5EF4-FFF2-40B4-BE49-F238E27FC236}">
                      <a16:creationId xmlns:a16="http://schemas.microsoft.com/office/drawing/2014/main" id="{DD376002-1365-4811-A45B-8827F35C6C94}"/>
                    </a:ext>
                  </a:extLst>
                </p14:cNvPr>
                <p14:cNvContentPartPr/>
                <p14:nvPr/>
              </p14:nvContentPartPr>
              <p14:xfrm>
                <a:off x="2222102" y="5886510"/>
                <a:ext cx="117000" cy="113040"/>
              </p14:xfrm>
            </p:contentPart>
          </mc:Choice>
          <mc:Fallback>
            <p:pic>
              <p:nvPicPr>
                <p:cNvPr id="185" name="Input penna 184">
                  <a:extLst>
                    <a:ext uri="{FF2B5EF4-FFF2-40B4-BE49-F238E27FC236}">
                      <a16:creationId xmlns:a16="http://schemas.microsoft.com/office/drawing/2014/main" id="{DD376002-1365-4811-A45B-8827F35C6C94}"/>
                    </a:ext>
                  </a:extLst>
                </p:cNvPr>
                <p:cNvPicPr/>
                <p:nvPr/>
              </p:nvPicPr>
              <p:blipFill>
                <a:blip r:embed="rId292"/>
                <a:stretch>
                  <a:fillRect/>
                </a:stretch>
              </p:blipFill>
              <p:spPr>
                <a:xfrm>
                  <a:off x="2213102" y="5877510"/>
                  <a:ext cx="13464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3">
              <p14:nvContentPartPr>
                <p14:cNvPr id="186" name="Input penna 185">
                  <a:extLst>
                    <a:ext uri="{FF2B5EF4-FFF2-40B4-BE49-F238E27FC236}">
                      <a16:creationId xmlns:a16="http://schemas.microsoft.com/office/drawing/2014/main" id="{A793BE7A-E10A-4B3D-AD1F-9EA4B2CF2413}"/>
                    </a:ext>
                  </a:extLst>
                </p14:cNvPr>
                <p14:cNvContentPartPr/>
                <p14:nvPr/>
              </p14:nvContentPartPr>
              <p14:xfrm>
                <a:off x="2507942" y="5884350"/>
                <a:ext cx="79200" cy="132480"/>
              </p14:xfrm>
            </p:contentPart>
          </mc:Choice>
          <mc:Fallback>
            <p:pic>
              <p:nvPicPr>
                <p:cNvPr id="186" name="Input penna 185">
                  <a:extLst>
                    <a:ext uri="{FF2B5EF4-FFF2-40B4-BE49-F238E27FC236}">
                      <a16:creationId xmlns:a16="http://schemas.microsoft.com/office/drawing/2014/main" id="{A793BE7A-E10A-4B3D-AD1F-9EA4B2CF2413}"/>
                    </a:ext>
                  </a:extLst>
                </p:cNvPr>
                <p:cNvPicPr/>
                <p:nvPr/>
              </p:nvPicPr>
              <p:blipFill>
                <a:blip r:embed="rId294"/>
                <a:stretch>
                  <a:fillRect/>
                </a:stretch>
              </p:blipFill>
              <p:spPr>
                <a:xfrm>
                  <a:off x="2498942" y="5875710"/>
                  <a:ext cx="9684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5">
              <p14:nvContentPartPr>
                <p14:cNvPr id="187" name="Input penna 186">
                  <a:extLst>
                    <a:ext uri="{FF2B5EF4-FFF2-40B4-BE49-F238E27FC236}">
                      <a16:creationId xmlns:a16="http://schemas.microsoft.com/office/drawing/2014/main" id="{BDF64D7E-D429-4C77-BF8B-157AD46CF934}"/>
                    </a:ext>
                  </a:extLst>
                </p14:cNvPr>
                <p14:cNvContentPartPr/>
                <p14:nvPr/>
              </p14:nvContentPartPr>
              <p14:xfrm>
                <a:off x="2611262" y="5828190"/>
                <a:ext cx="293040" cy="201240"/>
              </p14:xfrm>
            </p:contentPart>
          </mc:Choice>
          <mc:Fallback>
            <p:pic>
              <p:nvPicPr>
                <p:cNvPr id="187" name="Input penna 186">
                  <a:extLst>
                    <a:ext uri="{FF2B5EF4-FFF2-40B4-BE49-F238E27FC236}">
                      <a16:creationId xmlns:a16="http://schemas.microsoft.com/office/drawing/2014/main" id="{BDF64D7E-D429-4C77-BF8B-157AD46CF934}"/>
                    </a:ext>
                  </a:extLst>
                </p:cNvPr>
                <p:cNvPicPr/>
                <p:nvPr/>
              </p:nvPicPr>
              <p:blipFill>
                <a:blip r:embed="rId296"/>
                <a:stretch>
                  <a:fillRect/>
                </a:stretch>
              </p:blipFill>
              <p:spPr>
                <a:xfrm>
                  <a:off x="2602262" y="5819550"/>
                  <a:ext cx="310680" cy="2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7">
              <p14:nvContentPartPr>
                <p14:cNvPr id="189" name="Input penna 188">
                  <a:extLst>
                    <a:ext uri="{FF2B5EF4-FFF2-40B4-BE49-F238E27FC236}">
                      <a16:creationId xmlns:a16="http://schemas.microsoft.com/office/drawing/2014/main" id="{99241EF0-C09B-445A-AB50-39EB6877435D}"/>
                    </a:ext>
                  </a:extLst>
                </p14:cNvPr>
                <p14:cNvContentPartPr/>
                <p14:nvPr/>
              </p14:nvContentPartPr>
              <p14:xfrm>
                <a:off x="2955422" y="5869590"/>
                <a:ext cx="234720" cy="149400"/>
              </p14:xfrm>
            </p:contentPart>
          </mc:Choice>
          <mc:Fallback>
            <p:pic>
              <p:nvPicPr>
                <p:cNvPr id="189" name="Input penna 188">
                  <a:extLst>
                    <a:ext uri="{FF2B5EF4-FFF2-40B4-BE49-F238E27FC236}">
                      <a16:creationId xmlns:a16="http://schemas.microsoft.com/office/drawing/2014/main" id="{99241EF0-C09B-445A-AB50-39EB6877435D}"/>
                    </a:ext>
                  </a:extLst>
                </p:cNvPr>
                <p:cNvPicPr/>
                <p:nvPr/>
              </p:nvPicPr>
              <p:blipFill>
                <a:blip r:embed="rId298"/>
                <a:stretch>
                  <a:fillRect/>
                </a:stretch>
              </p:blipFill>
              <p:spPr>
                <a:xfrm>
                  <a:off x="2946422" y="5860590"/>
                  <a:ext cx="252360" cy="1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9">
              <p14:nvContentPartPr>
                <p14:cNvPr id="190" name="Input penna 189">
                  <a:extLst>
                    <a:ext uri="{FF2B5EF4-FFF2-40B4-BE49-F238E27FC236}">
                      <a16:creationId xmlns:a16="http://schemas.microsoft.com/office/drawing/2014/main" id="{7300C3B9-0C81-4EA7-A0EA-B32979FE5B4C}"/>
                    </a:ext>
                  </a:extLst>
                </p14:cNvPr>
                <p14:cNvContentPartPr/>
                <p14:nvPr/>
              </p14:nvContentPartPr>
              <p14:xfrm>
                <a:off x="3102302" y="5824950"/>
                <a:ext cx="360" cy="5400"/>
              </p14:xfrm>
            </p:contentPart>
          </mc:Choice>
          <mc:Fallback>
            <p:pic>
              <p:nvPicPr>
                <p:cNvPr id="190" name="Input penna 189">
                  <a:extLst>
                    <a:ext uri="{FF2B5EF4-FFF2-40B4-BE49-F238E27FC236}">
                      <a16:creationId xmlns:a16="http://schemas.microsoft.com/office/drawing/2014/main" id="{7300C3B9-0C81-4EA7-A0EA-B32979FE5B4C}"/>
                    </a:ext>
                  </a:extLst>
                </p:cNvPr>
                <p:cNvPicPr/>
                <p:nvPr/>
              </p:nvPicPr>
              <p:blipFill>
                <a:blip r:embed="rId300"/>
                <a:stretch>
                  <a:fillRect/>
                </a:stretch>
              </p:blipFill>
              <p:spPr>
                <a:xfrm>
                  <a:off x="3093302" y="5815950"/>
                  <a:ext cx="1800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1">
              <p14:nvContentPartPr>
                <p14:cNvPr id="191" name="Input penna 190">
                  <a:extLst>
                    <a:ext uri="{FF2B5EF4-FFF2-40B4-BE49-F238E27FC236}">
                      <a16:creationId xmlns:a16="http://schemas.microsoft.com/office/drawing/2014/main" id="{217E4664-4A24-449D-9DD8-BFEAB7798747}"/>
                    </a:ext>
                  </a:extLst>
                </p14:cNvPr>
                <p14:cNvContentPartPr/>
                <p14:nvPr/>
              </p14:nvContentPartPr>
              <p14:xfrm>
                <a:off x="3214982" y="5884350"/>
                <a:ext cx="369720" cy="126720"/>
              </p14:xfrm>
            </p:contentPart>
          </mc:Choice>
          <mc:Fallback>
            <p:pic>
              <p:nvPicPr>
                <p:cNvPr id="191" name="Input penna 190">
                  <a:extLst>
                    <a:ext uri="{FF2B5EF4-FFF2-40B4-BE49-F238E27FC236}">
                      <a16:creationId xmlns:a16="http://schemas.microsoft.com/office/drawing/2014/main" id="{217E4664-4A24-449D-9DD8-BFEAB7798747}"/>
                    </a:ext>
                  </a:extLst>
                </p:cNvPr>
                <p:cNvPicPr/>
                <p:nvPr/>
              </p:nvPicPr>
              <p:blipFill>
                <a:blip r:embed="rId302"/>
                <a:stretch>
                  <a:fillRect/>
                </a:stretch>
              </p:blipFill>
              <p:spPr>
                <a:xfrm>
                  <a:off x="3206342" y="5875710"/>
                  <a:ext cx="3873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3">
              <p14:nvContentPartPr>
                <p14:cNvPr id="193" name="Input penna 192">
                  <a:extLst>
                    <a:ext uri="{FF2B5EF4-FFF2-40B4-BE49-F238E27FC236}">
                      <a16:creationId xmlns:a16="http://schemas.microsoft.com/office/drawing/2014/main" id="{3338B8A3-53DD-4898-B5F7-40603887FE57}"/>
                    </a:ext>
                  </a:extLst>
                </p14:cNvPr>
                <p14:cNvContentPartPr/>
                <p14:nvPr/>
              </p14:nvContentPartPr>
              <p14:xfrm>
                <a:off x="3744902" y="5885790"/>
                <a:ext cx="174240" cy="114120"/>
              </p14:xfrm>
            </p:contentPart>
          </mc:Choice>
          <mc:Fallback>
            <p:pic>
              <p:nvPicPr>
                <p:cNvPr id="193" name="Input penna 192">
                  <a:extLst>
                    <a:ext uri="{FF2B5EF4-FFF2-40B4-BE49-F238E27FC236}">
                      <a16:creationId xmlns:a16="http://schemas.microsoft.com/office/drawing/2014/main" id="{3338B8A3-53DD-4898-B5F7-40603887FE57}"/>
                    </a:ext>
                  </a:extLst>
                </p:cNvPr>
                <p:cNvPicPr/>
                <p:nvPr/>
              </p:nvPicPr>
              <p:blipFill>
                <a:blip r:embed="rId304"/>
                <a:stretch>
                  <a:fillRect/>
                </a:stretch>
              </p:blipFill>
              <p:spPr>
                <a:xfrm>
                  <a:off x="3735902" y="5876790"/>
                  <a:ext cx="19188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5">
              <p14:nvContentPartPr>
                <p14:cNvPr id="194" name="Input penna 193">
                  <a:extLst>
                    <a:ext uri="{FF2B5EF4-FFF2-40B4-BE49-F238E27FC236}">
                      <a16:creationId xmlns:a16="http://schemas.microsoft.com/office/drawing/2014/main" id="{BF6797A0-BFD5-47B4-9585-8A2315BCEC6F}"/>
                    </a:ext>
                  </a:extLst>
                </p14:cNvPr>
                <p14:cNvContentPartPr/>
                <p14:nvPr/>
              </p14:nvContentPartPr>
              <p14:xfrm>
                <a:off x="3965582" y="5895150"/>
                <a:ext cx="62280" cy="78840"/>
              </p14:xfrm>
            </p:contentPart>
          </mc:Choice>
          <mc:Fallback>
            <p:pic>
              <p:nvPicPr>
                <p:cNvPr id="194" name="Input penna 193">
                  <a:extLst>
                    <a:ext uri="{FF2B5EF4-FFF2-40B4-BE49-F238E27FC236}">
                      <a16:creationId xmlns:a16="http://schemas.microsoft.com/office/drawing/2014/main" id="{BF6797A0-BFD5-47B4-9585-8A2315BCEC6F}"/>
                    </a:ext>
                  </a:extLst>
                </p:cNvPr>
                <p:cNvPicPr/>
                <p:nvPr/>
              </p:nvPicPr>
              <p:blipFill>
                <a:blip r:embed="rId306"/>
                <a:stretch>
                  <a:fillRect/>
                </a:stretch>
              </p:blipFill>
              <p:spPr>
                <a:xfrm>
                  <a:off x="3956582" y="5886510"/>
                  <a:ext cx="79920" cy="9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7">
              <p14:nvContentPartPr>
                <p14:cNvPr id="195" name="Input penna 194">
                  <a:extLst>
                    <a:ext uri="{FF2B5EF4-FFF2-40B4-BE49-F238E27FC236}">
                      <a16:creationId xmlns:a16="http://schemas.microsoft.com/office/drawing/2014/main" id="{4E86C543-1090-48C8-BF20-35B0EE576625}"/>
                    </a:ext>
                  </a:extLst>
                </p14:cNvPr>
                <p14:cNvContentPartPr/>
                <p14:nvPr/>
              </p14:nvContentPartPr>
              <p14:xfrm>
                <a:off x="4066382" y="5868150"/>
                <a:ext cx="84600" cy="140040"/>
              </p14:xfrm>
            </p:contentPart>
          </mc:Choice>
          <mc:Fallback>
            <p:pic>
              <p:nvPicPr>
                <p:cNvPr id="195" name="Input penna 194">
                  <a:extLst>
                    <a:ext uri="{FF2B5EF4-FFF2-40B4-BE49-F238E27FC236}">
                      <a16:creationId xmlns:a16="http://schemas.microsoft.com/office/drawing/2014/main" id="{4E86C543-1090-48C8-BF20-35B0EE576625}"/>
                    </a:ext>
                  </a:extLst>
                </p:cNvPr>
                <p:cNvPicPr/>
                <p:nvPr/>
              </p:nvPicPr>
              <p:blipFill>
                <a:blip r:embed="rId308"/>
                <a:stretch>
                  <a:fillRect/>
                </a:stretch>
              </p:blipFill>
              <p:spPr>
                <a:xfrm>
                  <a:off x="4057742" y="5859510"/>
                  <a:ext cx="10224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9">
              <p14:nvContentPartPr>
                <p14:cNvPr id="196" name="Input penna 195">
                  <a:extLst>
                    <a:ext uri="{FF2B5EF4-FFF2-40B4-BE49-F238E27FC236}">
                      <a16:creationId xmlns:a16="http://schemas.microsoft.com/office/drawing/2014/main" id="{6082EB91-2762-4BC9-BC1D-6AF9575EA933}"/>
                    </a:ext>
                  </a:extLst>
                </p14:cNvPr>
                <p14:cNvContentPartPr/>
                <p14:nvPr/>
              </p14:nvContentPartPr>
              <p14:xfrm>
                <a:off x="4212902" y="5838990"/>
                <a:ext cx="10800" cy="177840"/>
              </p14:xfrm>
            </p:contentPart>
          </mc:Choice>
          <mc:Fallback>
            <p:pic>
              <p:nvPicPr>
                <p:cNvPr id="196" name="Input penna 195">
                  <a:extLst>
                    <a:ext uri="{FF2B5EF4-FFF2-40B4-BE49-F238E27FC236}">
                      <a16:creationId xmlns:a16="http://schemas.microsoft.com/office/drawing/2014/main" id="{6082EB91-2762-4BC9-BC1D-6AF9575EA933}"/>
                    </a:ext>
                  </a:extLst>
                </p:cNvPr>
                <p:cNvPicPr/>
                <p:nvPr/>
              </p:nvPicPr>
              <p:blipFill>
                <a:blip r:embed="rId310"/>
                <a:stretch>
                  <a:fillRect/>
                </a:stretch>
              </p:blipFill>
              <p:spPr>
                <a:xfrm>
                  <a:off x="4204262" y="5830350"/>
                  <a:ext cx="2844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1">
              <p14:nvContentPartPr>
                <p14:cNvPr id="197" name="Input penna 196">
                  <a:extLst>
                    <a:ext uri="{FF2B5EF4-FFF2-40B4-BE49-F238E27FC236}">
                      <a16:creationId xmlns:a16="http://schemas.microsoft.com/office/drawing/2014/main" id="{10076847-D01B-4FD0-A8D9-D72535275121}"/>
                    </a:ext>
                  </a:extLst>
                </p14:cNvPr>
                <p14:cNvContentPartPr/>
                <p14:nvPr/>
              </p14:nvContentPartPr>
              <p14:xfrm>
                <a:off x="4206782" y="5810910"/>
                <a:ext cx="380520" cy="189360"/>
              </p14:xfrm>
            </p:contentPart>
          </mc:Choice>
          <mc:Fallback>
            <p:pic>
              <p:nvPicPr>
                <p:cNvPr id="197" name="Input penna 196">
                  <a:extLst>
                    <a:ext uri="{FF2B5EF4-FFF2-40B4-BE49-F238E27FC236}">
                      <a16:creationId xmlns:a16="http://schemas.microsoft.com/office/drawing/2014/main" id="{10076847-D01B-4FD0-A8D9-D72535275121}"/>
                    </a:ext>
                  </a:extLst>
                </p:cNvPr>
                <p:cNvPicPr/>
                <p:nvPr/>
              </p:nvPicPr>
              <p:blipFill>
                <a:blip r:embed="rId312"/>
                <a:stretch>
                  <a:fillRect/>
                </a:stretch>
              </p:blipFill>
              <p:spPr>
                <a:xfrm>
                  <a:off x="4197782" y="5801910"/>
                  <a:ext cx="39816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3">
              <p14:nvContentPartPr>
                <p14:cNvPr id="198" name="Input penna 197">
                  <a:extLst>
                    <a:ext uri="{FF2B5EF4-FFF2-40B4-BE49-F238E27FC236}">
                      <a16:creationId xmlns:a16="http://schemas.microsoft.com/office/drawing/2014/main" id="{829D01DD-BC29-427D-8911-1BDB9C3733DE}"/>
                    </a:ext>
                  </a:extLst>
                </p14:cNvPr>
                <p14:cNvContentPartPr/>
                <p14:nvPr/>
              </p14:nvContentPartPr>
              <p14:xfrm>
                <a:off x="4523942" y="5884710"/>
                <a:ext cx="96840" cy="6120"/>
              </p14:xfrm>
            </p:contentPart>
          </mc:Choice>
          <mc:Fallback>
            <p:pic>
              <p:nvPicPr>
                <p:cNvPr id="198" name="Input penna 197">
                  <a:extLst>
                    <a:ext uri="{FF2B5EF4-FFF2-40B4-BE49-F238E27FC236}">
                      <a16:creationId xmlns:a16="http://schemas.microsoft.com/office/drawing/2014/main" id="{829D01DD-BC29-427D-8911-1BDB9C3733DE}"/>
                    </a:ext>
                  </a:extLst>
                </p:cNvPr>
                <p:cNvPicPr/>
                <p:nvPr/>
              </p:nvPicPr>
              <p:blipFill>
                <a:blip r:embed="rId314"/>
                <a:stretch>
                  <a:fillRect/>
                </a:stretch>
              </p:blipFill>
              <p:spPr>
                <a:xfrm>
                  <a:off x="4515302" y="5875710"/>
                  <a:ext cx="1144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5">
              <p14:nvContentPartPr>
                <p14:cNvPr id="199" name="Input penna 198">
                  <a:extLst>
                    <a:ext uri="{FF2B5EF4-FFF2-40B4-BE49-F238E27FC236}">
                      <a16:creationId xmlns:a16="http://schemas.microsoft.com/office/drawing/2014/main" id="{7C55D82F-7F35-4F40-B7B8-CE3BB1B1F7F8}"/>
                    </a:ext>
                  </a:extLst>
                </p14:cNvPr>
                <p14:cNvContentPartPr/>
                <p14:nvPr/>
              </p14:nvContentPartPr>
              <p14:xfrm>
                <a:off x="4625102" y="5889750"/>
                <a:ext cx="162000" cy="120960"/>
              </p14:xfrm>
            </p:contentPart>
          </mc:Choice>
          <mc:Fallback>
            <p:pic>
              <p:nvPicPr>
                <p:cNvPr id="199" name="Input penna 198">
                  <a:extLst>
                    <a:ext uri="{FF2B5EF4-FFF2-40B4-BE49-F238E27FC236}">
                      <a16:creationId xmlns:a16="http://schemas.microsoft.com/office/drawing/2014/main" id="{7C55D82F-7F35-4F40-B7B8-CE3BB1B1F7F8}"/>
                    </a:ext>
                  </a:extLst>
                </p:cNvPr>
                <p:cNvPicPr/>
                <p:nvPr/>
              </p:nvPicPr>
              <p:blipFill>
                <a:blip r:embed="rId316"/>
                <a:stretch>
                  <a:fillRect/>
                </a:stretch>
              </p:blipFill>
              <p:spPr>
                <a:xfrm>
                  <a:off x="4616102" y="5880750"/>
                  <a:ext cx="17964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7">
              <p14:nvContentPartPr>
                <p14:cNvPr id="201" name="Input penna 200">
                  <a:extLst>
                    <a:ext uri="{FF2B5EF4-FFF2-40B4-BE49-F238E27FC236}">
                      <a16:creationId xmlns:a16="http://schemas.microsoft.com/office/drawing/2014/main" id="{80517EC6-EAF7-4CDE-BACB-3B8C6B01C596}"/>
                    </a:ext>
                  </a:extLst>
                </p14:cNvPr>
                <p14:cNvContentPartPr/>
                <p14:nvPr/>
              </p14:nvContentPartPr>
              <p14:xfrm>
                <a:off x="4923182" y="5777070"/>
                <a:ext cx="367200" cy="258120"/>
              </p14:xfrm>
            </p:contentPart>
          </mc:Choice>
          <mc:Fallback>
            <p:pic>
              <p:nvPicPr>
                <p:cNvPr id="201" name="Input penna 200">
                  <a:extLst>
                    <a:ext uri="{FF2B5EF4-FFF2-40B4-BE49-F238E27FC236}">
                      <a16:creationId xmlns:a16="http://schemas.microsoft.com/office/drawing/2014/main" id="{80517EC6-EAF7-4CDE-BACB-3B8C6B01C596}"/>
                    </a:ext>
                  </a:extLst>
                </p:cNvPr>
                <p:cNvPicPr/>
                <p:nvPr/>
              </p:nvPicPr>
              <p:blipFill>
                <a:blip r:embed="rId318"/>
                <a:stretch>
                  <a:fillRect/>
                </a:stretch>
              </p:blipFill>
              <p:spPr>
                <a:xfrm>
                  <a:off x="4914542" y="5768430"/>
                  <a:ext cx="38484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8" name="Gruppo 207">
            <a:extLst>
              <a:ext uri="{FF2B5EF4-FFF2-40B4-BE49-F238E27FC236}">
                <a16:creationId xmlns:a16="http://schemas.microsoft.com/office/drawing/2014/main" id="{761F959D-2F66-4684-AB92-3664F22E062B}"/>
              </a:ext>
            </a:extLst>
          </p:cNvPr>
          <p:cNvGrpSpPr/>
          <p:nvPr/>
        </p:nvGrpSpPr>
        <p:grpSpPr>
          <a:xfrm>
            <a:off x="5521142" y="5765190"/>
            <a:ext cx="875880" cy="360720"/>
            <a:chOff x="5521142" y="5765190"/>
            <a:chExt cx="875880" cy="360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9">
              <p14:nvContentPartPr>
                <p14:cNvPr id="203" name="Input penna 202">
                  <a:extLst>
                    <a:ext uri="{FF2B5EF4-FFF2-40B4-BE49-F238E27FC236}">
                      <a16:creationId xmlns:a16="http://schemas.microsoft.com/office/drawing/2014/main" id="{8979AC72-2027-4E5B-8AF2-93AAC624A332}"/>
                    </a:ext>
                  </a:extLst>
                </p14:cNvPr>
                <p14:cNvContentPartPr/>
                <p14:nvPr/>
              </p14:nvContentPartPr>
              <p14:xfrm>
                <a:off x="5521142" y="5858430"/>
                <a:ext cx="367920" cy="267480"/>
              </p14:xfrm>
            </p:contentPart>
          </mc:Choice>
          <mc:Fallback>
            <p:pic>
              <p:nvPicPr>
                <p:cNvPr id="203" name="Input penna 202">
                  <a:extLst>
                    <a:ext uri="{FF2B5EF4-FFF2-40B4-BE49-F238E27FC236}">
                      <a16:creationId xmlns:a16="http://schemas.microsoft.com/office/drawing/2014/main" id="{8979AC72-2027-4E5B-8AF2-93AAC624A332}"/>
                    </a:ext>
                  </a:extLst>
                </p:cNvPr>
                <p:cNvPicPr/>
                <p:nvPr/>
              </p:nvPicPr>
              <p:blipFill>
                <a:blip r:embed="rId320"/>
                <a:stretch>
                  <a:fillRect/>
                </a:stretch>
              </p:blipFill>
              <p:spPr>
                <a:xfrm>
                  <a:off x="5512502" y="5849430"/>
                  <a:ext cx="38556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1">
              <p14:nvContentPartPr>
                <p14:cNvPr id="204" name="Input penna 203">
                  <a:extLst>
                    <a:ext uri="{FF2B5EF4-FFF2-40B4-BE49-F238E27FC236}">
                      <a16:creationId xmlns:a16="http://schemas.microsoft.com/office/drawing/2014/main" id="{7ED0ABEA-890E-471C-8806-288C08E1A29D}"/>
                    </a:ext>
                  </a:extLst>
                </p14:cNvPr>
                <p14:cNvContentPartPr/>
                <p14:nvPr/>
              </p14:nvContentPartPr>
              <p14:xfrm>
                <a:off x="5993462" y="5765190"/>
                <a:ext cx="48960" cy="297000"/>
              </p14:xfrm>
            </p:contentPart>
          </mc:Choice>
          <mc:Fallback>
            <p:pic>
              <p:nvPicPr>
                <p:cNvPr id="204" name="Input penna 203">
                  <a:extLst>
                    <a:ext uri="{FF2B5EF4-FFF2-40B4-BE49-F238E27FC236}">
                      <a16:creationId xmlns:a16="http://schemas.microsoft.com/office/drawing/2014/main" id="{7ED0ABEA-890E-471C-8806-288C08E1A29D}"/>
                    </a:ext>
                  </a:extLst>
                </p:cNvPr>
                <p:cNvPicPr/>
                <p:nvPr/>
              </p:nvPicPr>
              <p:blipFill>
                <a:blip r:embed="rId322"/>
                <a:stretch>
                  <a:fillRect/>
                </a:stretch>
              </p:blipFill>
              <p:spPr>
                <a:xfrm>
                  <a:off x="5984822" y="5756550"/>
                  <a:ext cx="66600" cy="31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3">
              <p14:nvContentPartPr>
                <p14:cNvPr id="205" name="Input penna 204">
                  <a:extLst>
                    <a:ext uri="{FF2B5EF4-FFF2-40B4-BE49-F238E27FC236}">
                      <a16:creationId xmlns:a16="http://schemas.microsoft.com/office/drawing/2014/main" id="{CCB6413B-1E86-49BF-9DDE-2F22168FBBCF}"/>
                    </a:ext>
                  </a:extLst>
                </p14:cNvPr>
                <p14:cNvContentPartPr/>
                <p14:nvPr/>
              </p14:nvContentPartPr>
              <p14:xfrm>
                <a:off x="5980502" y="5877150"/>
                <a:ext cx="177480" cy="80640"/>
              </p14:xfrm>
            </p:contentPart>
          </mc:Choice>
          <mc:Fallback>
            <p:pic>
              <p:nvPicPr>
                <p:cNvPr id="205" name="Input penna 204">
                  <a:extLst>
                    <a:ext uri="{FF2B5EF4-FFF2-40B4-BE49-F238E27FC236}">
                      <a16:creationId xmlns:a16="http://schemas.microsoft.com/office/drawing/2014/main" id="{CCB6413B-1E86-49BF-9DDE-2F22168FBBCF}"/>
                    </a:ext>
                  </a:extLst>
                </p:cNvPr>
                <p:cNvPicPr/>
                <p:nvPr/>
              </p:nvPicPr>
              <p:blipFill>
                <a:blip r:embed="rId324"/>
                <a:stretch>
                  <a:fillRect/>
                </a:stretch>
              </p:blipFill>
              <p:spPr>
                <a:xfrm>
                  <a:off x="5971862" y="5868510"/>
                  <a:ext cx="19512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5">
              <p14:nvContentPartPr>
                <p14:cNvPr id="206" name="Input penna 205">
                  <a:extLst>
                    <a:ext uri="{FF2B5EF4-FFF2-40B4-BE49-F238E27FC236}">
                      <a16:creationId xmlns:a16="http://schemas.microsoft.com/office/drawing/2014/main" id="{2DF02922-CA33-474B-A381-E39D5363E259}"/>
                    </a:ext>
                  </a:extLst>
                </p14:cNvPr>
                <p14:cNvContentPartPr/>
                <p14:nvPr/>
              </p14:nvContentPartPr>
              <p14:xfrm>
                <a:off x="6096062" y="5791470"/>
                <a:ext cx="1440" cy="2520"/>
              </p14:xfrm>
            </p:contentPart>
          </mc:Choice>
          <mc:Fallback>
            <p:pic>
              <p:nvPicPr>
                <p:cNvPr id="206" name="Input penna 205">
                  <a:extLst>
                    <a:ext uri="{FF2B5EF4-FFF2-40B4-BE49-F238E27FC236}">
                      <a16:creationId xmlns:a16="http://schemas.microsoft.com/office/drawing/2014/main" id="{2DF02922-CA33-474B-A381-E39D5363E259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087422" y="5782830"/>
                  <a:ext cx="1908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6">
              <p14:nvContentPartPr>
                <p14:cNvPr id="207" name="Input penna 206">
                  <a:extLst>
                    <a:ext uri="{FF2B5EF4-FFF2-40B4-BE49-F238E27FC236}">
                      <a16:creationId xmlns:a16="http://schemas.microsoft.com/office/drawing/2014/main" id="{810C2955-7091-439B-9FFA-D977B7794FAB}"/>
                    </a:ext>
                  </a:extLst>
                </p14:cNvPr>
                <p14:cNvContentPartPr/>
                <p14:nvPr/>
              </p14:nvContentPartPr>
              <p14:xfrm>
                <a:off x="6196862" y="5860230"/>
                <a:ext cx="200160" cy="154800"/>
              </p14:xfrm>
            </p:contentPart>
          </mc:Choice>
          <mc:Fallback>
            <p:pic>
              <p:nvPicPr>
                <p:cNvPr id="207" name="Input penna 206">
                  <a:extLst>
                    <a:ext uri="{FF2B5EF4-FFF2-40B4-BE49-F238E27FC236}">
                      <a16:creationId xmlns:a16="http://schemas.microsoft.com/office/drawing/2014/main" id="{810C2955-7091-439B-9FFA-D977B7794FAB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6187862" y="5851230"/>
                  <a:ext cx="217800" cy="172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8">
            <p14:nvContentPartPr>
              <p14:cNvPr id="209" name="Input penna 208">
                <a:extLst>
                  <a:ext uri="{FF2B5EF4-FFF2-40B4-BE49-F238E27FC236}">
                    <a16:creationId xmlns:a16="http://schemas.microsoft.com/office/drawing/2014/main" id="{FE2B43DC-C187-4429-A4B5-7C2F5F73E38F}"/>
                  </a:ext>
                </a:extLst>
              </p14:cNvPr>
              <p14:cNvContentPartPr/>
              <p14:nvPr/>
            </p14:nvContentPartPr>
            <p14:xfrm>
              <a:off x="914582" y="5911710"/>
              <a:ext cx="5496840" cy="64440"/>
            </p14:xfrm>
          </p:contentPart>
        </mc:Choice>
        <mc:Fallback>
          <p:pic>
            <p:nvPicPr>
              <p:cNvPr id="209" name="Input penna 208">
                <a:extLst>
                  <a:ext uri="{FF2B5EF4-FFF2-40B4-BE49-F238E27FC236}">
                    <a16:creationId xmlns:a16="http://schemas.microsoft.com/office/drawing/2014/main" id="{FE2B43DC-C187-4429-A4B5-7C2F5F73E38F}"/>
                  </a:ext>
                </a:extLst>
              </p:cNvPr>
              <p:cNvPicPr/>
              <p:nvPr/>
            </p:nvPicPr>
            <p:blipFill>
              <a:blip r:embed="rId329"/>
              <a:stretch>
                <a:fillRect/>
              </a:stretch>
            </p:blipFill>
            <p:spPr>
              <a:xfrm>
                <a:off x="860582" y="5803710"/>
                <a:ext cx="5604480" cy="280080"/>
              </a:xfrm>
              <a:prstGeom prst="rect">
                <a:avLst/>
              </a:prstGeom>
            </p:spPr>
          </p:pic>
        </mc:Fallback>
      </mc:AlternateContent>
      <p:grpSp>
        <p:nvGrpSpPr>
          <p:cNvPr id="212" name="Gruppo 211">
            <a:extLst>
              <a:ext uri="{FF2B5EF4-FFF2-40B4-BE49-F238E27FC236}">
                <a16:creationId xmlns:a16="http://schemas.microsoft.com/office/drawing/2014/main" id="{17F76C6E-C7D3-4A9E-808E-CF342BF2A042}"/>
              </a:ext>
            </a:extLst>
          </p:cNvPr>
          <p:cNvGrpSpPr/>
          <p:nvPr/>
        </p:nvGrpSpPr>
        <p:grpSpPr>
          <a:xfrm>
            <a:off x="5747222" y="5124390"/>
            <a:ext cx="460080" cy="586800"/>
            <a:chOff x="5747222" y="5124390"/>
            <a:chExt cx="460080" cy="586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30">
              <p14:nvContentPartPr>
                <p14:cNvPr id="210" name="Input penna 209">
                  <a:extLst>
                    <a:ext uri="{FF2B5EF4-FFF2-40B4-BE49-F238E27FC236}">
                      <a16:creationId xmlns:a16="http://schemas.microsoft.com/office/drawing/2014/main" id="{5C5A6D63-29D2-4C57-A5F8-D9F590241D00}"/>
                    </a:ext>
                  </a:extLst>
                </p14:cNvPr>
                <p14:cNvContentPartPr/>
                <p14:nvPr/>
              </p14:nvContentPartPr>
              <p14:xfrm>
                <a:off x="5747222" y="5131590"/>
                <a:ext cx="441360" cy="579600"/>
              </p14:xfrm>
            </p:contentPart>
          </mc:Choice>
          <mc:Fallback>
            <p:pic>
              <p:nvPicPr>
                <p:cNvPr id="210" name="Input penna 209">
                  <a:extLst>
                    <a:ext uri="{FF2B5EF4-FFF2-40B4-BE49-F238E27FC236}">
                      <a16:creationId xmlns:a16="http://schemas.microsoft.com/office/drawing/2014/main" id="{5C5A6D63-29D2-4C57-A5F8-D9F590241D00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5738582" y="5122950"/>
                  <a:ext cx="459000" cy="59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2">
              <p14:nvContentPartPr>
                <p14:cNvPr id="211" name="Input penna 210">
                  <a:extLst>
                    <a:ext uri="{FF2B5EF4-FFF2-40B4-BE49-F238E27FC236}">
                      <a16:creationId xmlns:a16="http://schemas.microsoft.com/office/drawing/2014/main" id="{4D353706-98D8-411C-A347-51116BC0ADAA}"/>
                    </a:ext>
                  </a:extLst>
                </p14:cNvPr>
                <p14:cNvContentPartPr/>
                <p14:nvPr/>
              </p14:nvContentPartPr>
              <p14:xfrm>
                <a:off x="6065822" y="5124390"/>
                <a:ext cx="141480" cy="138240"/>
              </p14:xfrm>
            </p:contentPart>
          </mc:Choice>
          <mc:Fallback>
            <p:pic>
              <p:nvPicPr>
                <p:cNvPr id="211" name="Input penna 210">
                  <a:extLst>
                    <a:ext uri="{FF2B5EF4-FFF2-40B4-BE49-F238E27FC236}">
                      <a16:creationId xmlns:a16="http://schemas.microsoft.com/office/drawing/2014/main" id="{4D353706-98D8-411C-A347-51116BC0ADAA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6057182" y="5115750"/>
                  <a:ext cx="159120" cy="155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34">
            <p14:nvContentPartPr>
              <p14:cNvPr id="213" name="Input penna 212">
                <a:extLst>
                  <a:ext uri="{FF2B5EF4-FFF2-40B4-BE49-F238E27FC236}">
                    <a16:creationId xmlns:a16="http://schemas.microsoft.com/office/drawing/2014/main" id="{290D717F-AD2E-4DD4-97C1-6EE0BE527EFA}"/>
                  </a:ext>
                </a:extLst>
              </p14:cNvPr>
              <p14:cNvContentPartPr/>
              <p14:nvPr/>
            </p14:nvContentPartPr>
            <p14:xfrm>
              <a:off x="966062" y="4836030"/>
              <a:ext cx="3450960" cy="42840"/>
            </p14:xfrm>
          </p:contentPart>
        </mc:Choice>
        <mc:Fallback>
          <p:pic>
            <p:nvPicPr>
              <p:cNvPr id="213" name="Input penna 212">
                <a:extLst>
                  <a:ext uri="{FF2B5EF4-FFF2-40B4-BE49-F238E27FC236}">
                    <a16:creationId xmlns:a16="http://schemas.microsoft.com/office/drawing/2014/main" id="{290D717F-AD2E-4DD4-97C1-6EE0BE527EFA}"/>
                  </a:ext>
                </a:extLst>
              </p:cNvPr>
              <p:cNvPicPr/>
              <p:nvPr/>
            </p:nvPicPr>
            <p:blipFill>
              <a:blip r:embed="rId335"/>
              <a:stretch>
                <a:fillRect/>
              </a:stretch>
            </p:blipFill>
            <p:spPr>
              <a:xfrm>
                <a:off x="957422" y="4827030"/>
                <a:ext cx="3468600" cy="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6">
            <p14:nvContentPartPr>
              <p14:cNvPr id="214" name="Input penna 213">
                <a:extLst>
                  <a:ext uri="{FF2B5EF4-FFF2-40B4-BE49-F238E27FC236}">
                    <a16:creationId xmlns:a16="http://schemas.microsoft.com/office/drawing/2014/main" id="{C4F25676-8DEE-49F1-8219-245C49C4E078}"/>
                  </a:ext>
                </a:extLst>
              </p14:cNvPr>
              <p14:cNvContentPartPr/>
              <p14:nvPr/>
            </p14:nvContentPartPr>
            <p14:xfrm>
              <a:off x="1125542" y="5642070"/>
              <a:ext cx="3388680" cy="70920"/>
            </p14:xfrm>
          </p:contentPart>
        </mc:Choice>
        <mc:Fallback>
          <p:pic>
            <p:nvPicPr>
              <p:cNvPr id="214" name="Input penna 213">
                <a:extLst>
                  <a:ext uri="{FF2B5EF4-FFF2-40B4-BE49-F238E27FC236}">
                    <a16:creationId xmlns:a16="http://schemas.microsoft.com/office/drawing/2014/main" id="{C4F25676-8DEE-49F1-8219-245C49C4E078}"/>
                  </a:ext>
                </a:extLst>
              </p:cNvPr>
              <p:cNvPicPr/>
              <p:nvPr/>
            </p:nvPicPr>
            <p:blipFill>
              <a:blip r:embed="rId337"/>
              <a:stretch>
                <a:fillRect/>
              </a:stretch>
            </p:blipFill>
            <p:spPr>
              <a:xfrm>
                <a:off x="1116542" y="5633430"/>
                <a:ext cx="3406320" cy="88560"/>
              </a:xfrm>
              <a:prstGeom prst="rect">
                <a:avLst/>
              </a:prstGeom>
            </p:spPr>
          </p:pic>
        </mc:Fallback>
      </mc:AlternateContent>
      <p:grpSp>
        <p:nvGrpSpPr>
          <p:cNvPr id="217" name="Gruppo 216">
            <a:extLst>
              <a:ext uri="{FF2B5EF4-FFF2-40B4-BE49-F238E27FC236}">
                <a16:creationId xmlns:a16="http://schemas.microsoft.com/office/drawing/2014/main" id="{471DE7A0-63FB-4D13-A842-DD60549E6689}"/>
              </a:ext>
            </a:extLst>
          </p:cNvPr>
          <p:cNvGrpSpPr/>
          <p:nvPr/>
        </p:nvGrpSpPr>
        <p:grpSpPr>
          <a:xfrm>
            <a:off x="1008182" y="4829910"/>
            <a:ext cx="145440" cy="886680"/>
            <a:chOff x="1008182" y="4829910"/>
            <a:chExt cx="145440" cy="886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38">
              <p14:nvContentPartPr>
                <p14:cNvPr id="215" name="Input penna 214">
                  <a:extLst>
                    <a:ext uri="{FF2B5EF4-FFF2-40B4-BE49-F238E27FC236}">
                      <a16:creationId xmlns:a16="http://schemas.microsoft.com/office/drawing/2014/main" id="{8918F7A9-1C07-421F-AAA7-9AE97892DA1B}"/>
                    </a:ext>
                  </a:extLst>
                </p14:cNvPr>
                <p14:cNvContentPartPr/>
                <p14:nvPr/>
              </p14:nvContentPartPr>
              <p14:xfrm>
                <a:off x="1008182" y="4829910"/>
                <a:ext cx="42840" cy="886680"/>
              </p14:xfrm>
            </p:contentPart>
          </mc:Choice>
          <mc:Fallback>
            <p:pic>
              <p:nvPicPr>
                <p:cNvPr id="215" name="Input penna 214">
                  <a:extLst>
                    <a:ext uri="{FF2B5EF4-FFF2-40B4-BE49-F238E27FC236}">
                      <a16:creationId xmlns:a16="http://schemas.microsoft.com/office/drawing/2014/main" id="{8918F7A9-1C07-421F-AAA7-9AE97892DA1B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999542" y="4820910"/>
                  <a:ext cx="60480" cy="90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0">
              <p14:nvContentPartPr>
                <p14:cNvPr id="216" name="Input penna 215">
                  <a:extLst>
                    <a:ext uri="{FF2B5EF4-FFF2-40B4-BE49-F238E27FC236}">
                      <a16:creationId xmlns:a16="http://schemas.microsoft.com/office/drawing/2014/main" id="{B08FE545-EB25-40F2-91BD-CAEE47DE71BA}"/>
                    </a:ext>
                  </a:extLst>
                </p14:cNvPr>
                <p14:cNvContentPartPr/>
                <p14:nvPr/>
              </p14:nvContentPartPr>
              <p14:xfrm>
                <a:off x="1055702" y="5699670"/>
                <a:ext cx="97920" cy="11520"/>
              </p14:xfrm>
            </p:contentPart>
          </mc:Choice>
          <mc:Fallback>
            <p:pic>
              <p:nvPicPr>
                <p:cNvPr id="216" name="Input penna 215">
                  <a:extLst>
                    <a:ext uri="{FF2B5EF4-FFF2-40B4-BE49-F238E27FC236}">
                      <a16:creationId xmlns:a16="http://schemas.microsoft.com/office/drawing/2014/main" id="{B08FE545-EB25-40F2-91BD-CAEE47DE71BA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1047062" y="5691030"/>
                  <a:ext cx="115560" cy="29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42">
            <p14:nvContentPartPr>
              <p14:cNvPr id="218" name="Input penna 217">
                <a:extLst>
                  <a:ext uri="{FF2B5EF4-FFF2-40B4-BE49-F238E27FC236}">
                    <a16:creationId xmlns:a16="http://schemas.microsoft.com/office/drawing/2014/main" id="{C3119F94-F088-4571-89CF-672ED6841537}"/>
                  </a:ext>
                </a:extLst>
              </p14:cNvPr>
              <p14:cNvContentPartPr/>
              <p14:nvPr/>
            </p14:nvContentPartPr>
            <p14:xfrm>
              <a:off x="4458062" y="4844310"/>
              <a:ext cx="32760" cy="815040"/>
            </p14:xfrm>
          </p:contentPart>
        </mc:Choice>
        <mc:Fallback>
          <p:pic>
            <p:nvPicPr>
              <p:cNvPr id="218" name="Input penna 217">
                <a:extLst>
                  <a:ext uri="{FF2B5EF4-FFF2-40B4-BE49-F238E27FC236}">
                    <a16:creationId xmlns:a16="http://schemas.microsoft.com/office/drawing/2014/main" id="{C3119F94-F088-4571-89CF-672ED6841537}"/>
                  </a:ext>
                </a:extLst>
              </p:cNvPr>
              <p:cNvPicPr/>
              <p:nvPr/>
            </p:nvPicPr>
            <p:blipFill>
              <a:blip r:embed="rId343"/>
              <a:stretch>
                <a:fillRect/>
              </a:stretch>
            </p:blipFill>
            <p:spPr>
              <a:xfrm>
                <a:off x="4449422" y="4835310"/>
                <a:ext cx="50400" cy="83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4">
            <p14:nvContentPartPr>
              <p14:cNvPr id="219" name="Input penna 218">
                <a:extLst>
                  <a:ext uri="{FF2B5EF4-FFF2-40B4-BE49-F238E27FC236}">
                    <a16:creationId xmlns:a16="http://schemas.microsoft.com/office/drawing/2014/main" id="{024FA981-30B1-4B92-8EFF-8E61153A4BE1}"/>
                  </a:ext>
                </a:extLst>
              </p14:cNvPr>
              <p14:cNvContentPartPr/>
              <p14:nvPr/>
            </p14:nvContentPartPr>
            <p14:xfrm>
              <a:off x="4341422" y="4860150"/>
              <a:ext cx="110880" cy="6480"/>
            </p14:xfrm>
          </p:contentPart>
        </mc:Choice>
        <mc:Fallback>
          <p:pic>
            <p:nvPicPr>
              <p:cNvPr id="219" name="Input penna 218">
                <a:extLst>
                  <a:ext uri="{FF2B5EF4-FFF2-40B4-BE49-F238E27FC236}">
                    <a16:creationId xmlns:a16="http://schemas.microsoft.com/office/drawing/2014/main" id="{024FA981-30B1-4B92-8EFF-8E61153A4BE1}"/>
                  </a:ext>
                </a:extLst>
              </p:cNvPr>
              <p:cNvPicPr/>
              <p:nvPr/>
            </p:nvPicPr>
            <p:blipFill>
              <a:blip r:embed="rId345"/>
              <a:stretch>
                <a:fillRect/>
              </a:stretch>
            </p:blipFill>
            <p:spPr>
              <a:xfrm>
                <a:off x="4332782" y="4851150"/>
                <a:ext cx="1285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6">
            <p14:nvContentPartPr>
              <p14:cNvPr id="220" name="Input penna 219">
                <a:extLst>
                  <a:ext uri="{FF2B5EF4-FFF2-40B4-BE49-F238E27FC236}">
                    <a16:creationId xmlns:a16="http://schemas.microsoft.com/office/drawing/2014/main" id="{41D22095-642E-4397-9392-05C7D29BA98E}"/>
                  </a:ext>
                </a:extLst>
              </p14:cNvPr>
              <p14:cNvContentPartPr/>
              <p14:nvPr/>
            </p14:nvContentPartPr>
            <p14:xfrm>
              <a:off x="915662" y="6082710"/>
              <a:ext cx="660240" cy="53280"/>
            </p14:xfrm>
          </p:contentPart>
        </mc:Choice>
        <mc:Fallback>
          <p:pic>
            <p:nvPicPr>
              <p:cNvPr id="220" name="Input penna 219">
                <a:extLst>
                  <a:ext uri="{FF2B5EF4-FFF2-40B4-BE49-F238E27FC236}">
                    <a16:creationId xmlns:a16="http://schemas.microsoft.com/office/drawing/2014/main" id="{41D22095-642E-4397-9392-05C7D29BA98E}"/>
                  </a:ext>
                </a:extLst>
              </p:cNvPr>
              <p:cNvPicPr/>
              <p:nvPr/>
            </p:nvPicPr>
            <p:blipFill>
              <a:blip r:embed="rId347"/>
              <a:stretch>
                <a:fillRect/>
              </a:stretch>
            </p:blipFill>
            <p:spPr>
              <a:xfrm>
                <a:off x="907022" y="6073710"/>
                <a:ext cx="677880" cy="70920"/>
              </a:xfrm>
              <a:prstGeom prst="rect">
                <a:avLst/>
              </a:prstGeom>
            </p:spPr>
          </p:pic>
        </mc:Fallback>
      </mc:AlternateContent>
      <p:grpSp>
        <p:nvGrpSpPr>
          <p:cNvPr id="240" name="Gruppo 239">
            <a:extLst>
              <a:ext uri="{FF2B5EF4-FFF2-40B4-BE49-F238E27FC236}">
                <a16:creationId xmlns:a16="http://schemas.microsoft.com/office/drawing/2014/main" id="{C145630D-D589-41D5-B3D3-F592F0146F35}"/>
              </a:ext>
            </a:extLst>
          </p:cNvPr>
          <p:cNvGrpSpPr/>
          <p:nvPr/>
        </p:nvGrpSpPr>
        <p:grpSpPr>
          <a:xfrm>
            <a:off x="1196102" y="2312430"/>
            <a:ext cx="2994120" cy="259200"/>
            <a:chOff x="1196102" y="2312430"/>
            <a:chExt cx="2994120" cy="259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48">
              <p14:nvContentPartPr>
                <p14:cNvPr id="221" name="Input penna 220">
                  <a:extLst>
                    <a:ext uri="{FF2B5EF4-FFF2-40B4-BE49-F238E27FC236}">
                      <a16:creationId xmlns:a16="http://schemas.microsoft.com/office/drawing/2014/main" id="{9D0194FA-037F-4F83-8F03-9D0A3D67EE73}"/>
                    </a:ext>
                  </a:extLst>
                </p14:cNvPr>
                <p14:cNvContentPartPr/>
                <p14:nvPr/>
              </p14:nvContentPartPr>
              <p14:xfrm>
                <a:off x="1211582" y="2418990"/>
                <a:ext cx="6120" cy="152640"/>
              </p14:xfrm>
            </p:contentPart>
          </mc:Choice>
          <mc:Fallback>
            <p:pic>
              <p:nvPicPr>
                <p:cNvPr id="221" name="Input penna 220">
                  <a:extLst>
                    <a:ext uri="{FF2B5EF4-FFF2-40B4-BE49-F238E27FC236}">
                      <a16:creationId xmlns:a16="http://schemas.microsoft.com/office/drawing/2014/main" id="{9D0194FA-037F-4F83-8F03-9D0A3D67EE73}"/>
                    </a:ext>
                  </a:extLst>
                </p:cNvPr>
                <p:cNvPicPr/>
                <p:nvPr/>
              </p:nvPicPr>
              <p:blipFill>
                <a:blip r:embed="rId349"/>
                <a:stretch>
                  <a:fillRect/>
                </a:stretch>
              </p:blipFill>
              <p:spPr>
                <a:xfrm>
                  <a:off x="1202942" y="2410350"/>
                  <a:ext cx="2376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0">
              <p14:nvContentPartPr>
                <p14:cNvPr id="222" name="Input penna 221">
                  <a:extLst>
                    <a:ext uri="{FF2B5EF4-FFF2-40B4-BE49-F238E27FC236}">
                      <a16:creationId xmlns:a16="http://schemas.microsoft.com/office/drawing/2014/main" id="{08307B20-76AF-4FB8-9D6F-3176122E973F}"/>
                    </a:ext>
                  </a:extLst>
                </p14:cNvPr>
                <p14:cNvContentPartPr/>
                <p14:nvPr/>
              </p14:nvContentPartPr>
              <p14:xfrm>
                <a:off x="1196102" y="2387670"/>
                <a:ext cx="97920" cy="166320"/>
              </p14:xfrm>
            </p:contentPart>
          </mc:Choice>
          <mc:Fallback>
            <p:pic>
              <p:nvPicPr>
                <p:cNvPr id="222" name="Input penna 221">
                  <a:extLst>
                    <a:ext uri="{FF2B5EF4-FFF2-40B4-BE49-F238E27FC236}">
                      <a16:creationId xmlns:a16="http://schemas.microsoft.com/office/drawing/2014/main" id="{08307B20-76AF-4FB8-9D6F-3176122E973F}"/>
                    </a:ext>
                  </a:extLst>
                </p:cNvPr>
                <p:cNvPicPr/>
                <p:nvPr/>
              </p:nvPicPr>
              <p:blipFill>
                <a:blip r:embed="rId351"/>
                <a:stretch>
                  <a:fillRect/>
                </a:stretch>
              </p:blipFill>
              <p:spPr>
                <a:xfrm>
                  <a:off x="1187102" y="2378670"/>
                  <a:ext cx="11556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2">
              <p14:nvContentPartPr>
                <p14:cNvPr id="223" name="Input penna 222">
                  <a:extLst>
                    <a:ext uri="{FF2B5EF4-FFF2-40B4-BE49-F238E27FC236}">
                      <a16:creationId xmlns:a16="http://schemas.microsoft.com/office/drawing/2014/main" id="{0C42F929-037D-4E9A-9F9E-1386F9C20559}"/>
                    </a:ext>
                  </a:extLst>
                </p14:cNvPr>
                <p14:cNvContentPartPr/>
                <p14:nvPr/>
              </p14:nvContentPartPr>
              <p14:xfrm>
                <a:off x="1347302" y="2424750"/>
                <a:ext cx="94680" cy="144360"/>
              </p14:xfrm>
            </p:contentPart>
          </mc:Choice>
          <mc:Fallback>
            <p:pic>
              <p:nvPicPr>
                <p:cNvPr id="223" name="Input penna 222">
                  <a:extLst>
                    <a:ext uri="{FF2B5EF4-FFF2-40B4-BE49-F238E27FC236}">
                      <a16:creationId xmlns:a16="http://schemas.microsoft.com/office/drawing/2014/main" id="{0C42F929-037D-4E9A-9F9E-1386F9C20559}"/>
                    </a:ext>
                  </a:extLst>
                </p:cNvPr>
                <p:cNvPicPr/>
                <p:nvPr/>
              </p:nvPicPr>
              <p:blipFill>
                <a:blip r:embed="rId353"/>
                <a:stretch>
                  <a:fillRect/>
                </a:stretch>
              </p:blipFill>
              <p:spPr>
                <a:xfrm>
                  <a:off x="1338302" y="2416110"/>
                  <a:ext cx="11232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4">
              <p14:nvContentPartPr>
                <p14:cNvPr id="224" name="Input penna 223">
                  <a:extLst>
                    <a:ext uri="{FF2B5EF4-FFF2-40B4-BE49-F238E27FC236}">
                      <a16:creationId xmlns:a16="http://schemas.microsoft.com/office/drawing/2014/main" id="{562C7787-D79C-4BC9-A159-E54EF59B057B}"/>
                    </a:ext>
                  </a:extLst>
                </p14:cNvPr>
                <p14:cNvContentPartPr/>
                <p14:nvPr/>
              </p14:nvContentPartPr>
              <p14:xfrm>
                <a:off x="1476182" y="2366070"/>
                <a:ext cx="93600" cy="205560"/>
              </p14:xfrm>
            </p:contentPart>
          </mc:Choice>
          <mc:Fallback>
            <p:pic>
              <p:nvPicPr>
                <p:cNvPr id="224" name="Input penna 223">
                  <a:extLst>
                    <a:ext uri="{FF2B5EF4-FFF2-40B4-BE49-F238E27FC236}">
                      <a16:creationId xmlns:a16="http://schemas.microsoft.com/office/drawing/2014/main" id="{562C7787-D79C-4BC9-A159-E54EF59B057B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1467182" y="2357430"/>
                  <a:ext cx="11124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6">
              <p14:nvContentPartPr>
                <p14:cNvPr id="225" name="Input penna 224">
                  <a:extLst>
                    <a:ext uri="{FF2B5EF4-FFF2-40B4-BE49-F238E27FC236}">
                      <a16:creationId xmlns:a16="http://schemas.microsoft.com/office/drawing/2014/main" id="{78E5BE47-C617-484C-8A22-AE4B5549CC35}"/>
                    </a:ext>
                  </a:extLst>
                </p14:cNvPr>
                <p14:cNvContentPartPr/>
                <p14:nvPr/>
              </p14:nvContentPartPr>
              <p14:xfrm>
                <a:off x="1618382" y="2312430"/>
                <a:ext cx="203400" cy="240120"/>
              </p14:xfrm>
            </p:contentPart>
          </mc:Choice>
          <mc:Fallback>
            <p:pic>
              <p:nvPicPr>
                <p:cNvPr id="225" name="Input penna 224">
                  <a:extLst>
                    <a:ext uri="{FF2B5EF4-FFF2-40B4-BE49-F238E27FC236}">
                      <a16:creationId xmlns:a16="http://schemas.microsoft.com/office/drawing/2014/main" id="{78E5BE47-C617-484C-8A22-AE4B5549CC35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1609742" y="2303430"/>
                  <a:ext cx="22104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8">
              <p14:nvContentPartPr>
                <p14:cNvPr id="226" name="Input penna 225">
                  <a:extLst>
                    <a:ext uri="{FF2B5EF4-FFF2-40B4-BE49-F238E27FC236}">
                      <a16:creationId xmlns:a16="http://schemas.microsoft.com/office/drawing/2014/main" id="{0A6D6716-EEDB-4E62-B4EF-000D3B856717}"/>
                    </a:ext>
                  </a:extLst>
                </p14:cNvPr>
                <p14:cNvContentPartPr/>
                <p14:nvPr/>
              </p14:nvContentPartPr>
              <p14:xfrm>
                <a:off x="1801622" y="2368590"/>
                <a:ext cx="360" cy="2520"/>
              </p14:xfrm>
            </p:contentPart>
          </mc:Choice>
          <mc:Fallback>
            <p:pic>
              <p:nvPicPr>
                <p:cNvPr id="226" name="Input penna 225">
                  <a:extLst>
                    <a:ext uri="{FF2B5EF4-FFF2-40B4-BE49-F238E27FC236}">
                      <a16:creationId xmlns:a16="http://schemas.microsoft.com/office/drawing/2014/main" id="{0A6D6716-EEDB-4E62-B4EF-000D3B856717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1792622" y="2359590"/>
                  <a:ext cx="1800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0">
              <p14:nvContentPartPr>
                <p14:cNvPr id="227" name="Input penna 226">
                  <a:extLst>
                    <a:ext uri="{FF2B5EF4-FFF2-40B4-BE49-F238E27FC236}">
                      <a16:creationId xmlns:a16="http://schemas.microsoft.com/office/drawing/2014/main" id="{96E872F0-99F3-4F14-8017-BE4EAD9862B3}"/>
                    </a:ext>
                  </a:extLst>
                </p14:cNvPr>
                <p14:cNvContentPartPr/>
                <p14:nvPr/>
              </p14:nvContentPartPr>
              <p14:xfrm>
                <a:off x="1874702" y="2389830"/>
                <a:ext cx="67320" cy="164880"/>
              </p14:xfrm>
            </p:contentPart>
          </mc:Choice>
          <mc:Fallback>
            <p:pic>
              <p:nvPicPr>
                <p:cNvPr id="227" name="Input penna 226">
                  <a:extLst>
                    <a:ext uri="{FF2B5EF4-FFF2-40B4-BE49-F238E27FC236}">
                      <a16:creationId xmlns:a16="http://schemas.microsoft.com/office/drawing/2014/main" id="{96E872F0-99F3-4F14-8017-BE4EAD9862B3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1865702" y="2380830"/>
                  <a:ext cx="8496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2">
              <p14:nvContentPartPr>
                <p14:cNvPr id="228" name="Input penna 227">
                  <a:extLst>
                    <a:ext uri="{FF2B5EF4-FFF2-40B4-BE49-F238E27FC236}">
                      <a16:creationId xmlns:a16="http://schemas.microsoft.com/office/drawing/2014/main" id="{28E0A4B3-9120-40B2-BC0C-DC2EFEAADA4A}"/>
                    </a:ext>
                  </a:extLst>
                </p14:cNvPr>
                <p14:cNvContentPartPr/>
                <p14:nvPr/>
              </p14:nvContentPartPr>
              <p14:xfrm>
                <a:off x="1875062" y="2458230"/>
                <a:ext cx="174960" cy="93600"/>
              </p14:xfrm>
            </p:contentPart>
          </mc:Choice>
          <mc:Fallback>
            <p:pic>
              <p:nvPicPr>
                <p:cNvPr id="228" name="Input penna 227">
                  <a:extLst>
                    <a:ext uri="{FF2B5EF4-FFF2-40B4-BE49-F238E27FC236}">
                      <a16:creationId xmlns:a16="http://schemas.microsoft.com/office/drawing/2014/main" id="{28E0A4B3-9120-40B2-BC0C-DC2EFEAADA4A}"/>
                    </a:ext>
                  </a:extLst>
                </p:cNvPr>
                <p:cNvPicPr/>
                <p:nvPr/>
              </p:nvPicPr>
              <p:blipFill>
                <a:blip r:embed="rId363"/>
                <a:stretch>
                  <a:fillRect/>
                </a:stretch>
              </p:blipFill>
              <p:spPr>
                <a:xfrm>
                  <a:off x="1866062" y="2449230"/>
                  <a:ext cx="192600" cy="1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4">
              <p14:nvContentPartPr>
                <p14:cNvPr id="230" name="Input penna 229">
                  <a:extLst>
                    <a:ext uri="{FF2B5EF4-FFF2-40B4-BE49-F238E27FC236}">
                      <a16:creationId xmlns:a16="http://schemas.microsoft.com/office/drawing/2014/main" id="{5C13EB72-2186-4BD0-B26A-18E109DA9A03}"/>
                    </a:ext>
                  </a:extLst>
                </p14:cNvPr>
                <p14:cNvContentPartPr/>
                <p14:nvPr/>
              </p14:nvContentPartPr>
              <p14:xfrm>
                <a:off x="2185022" y="2360670"/>
                <a:ext cx="344520" cy="187200"/>
              </p14:xfrm>
            </p:contentPart>
          </mc:Choice>
          <mc:Fallback>
            <p:pic>
              <p:nvPicPr>
                <p:cNvPr id="230" name="Input penna 229">
                  <a:extLst>
                    <a:ext uri="{FF2B5EF4-FFF2-40B4-BE49-F238E27FC236}">
                      <a16:creationId xmlns:a16="http://schemas.microsoft.com/office/drawing/2014/main" id="{5C13EB72-2186-4BD0-B26A-18E109DA9A03}"/>
                    </a:ext>
                  </a:extLst>
                </p:cNvPr>
                <p:cNvPicPr/>
                <p:nvPr/>
              </p:nvPicPr>
              <p:blipFill>
                <a:blip r:embed="rId365"/>
                <a:stretch>
                  <a:fillRect/>
                </a:stretch>
              </p:blipFill>
              <p:spPr>
                <a:xfrm>
                  <a:off x="2176022" y="2351670"/>
                  <a:ext cx="36216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6">
              <p14:nvContentPartPr>
                <p14:cNvPr id="231" name="Input penna 230">
                  <a:extLst>
                    <a:ext uri="{FF2B5EF4-FFF2-40B4-BE49-F238E27FC236}">
                      <a16:creationId xmlns:a16="http://schemas.microsoft.com/office/drawing/2014/main" id="{381788A1-1FA0-4FAB-B586-51632788878C}"/>
                    </a:ext>
                  </a:extLst>
                </p14:cNvPr>
                <p14:cNvContentPartPr/>
                <p14:nvPr/>
              </p14:nvContentPartPr>
              <p14:xfrm>
                <a:off x="2670662" y="2404230"/>
                <a:ext cx="323280" cy="141120"/>
              </p14:xfrm>
            </p:contentPart>
          </mc:Choice>
          <mc:Fallback>
            <p:pic>
              <p:nvPicPr>
                <p:cNvPr id="231" name="Input penna 230">
                  <a:extLst>
                    <a:ext uri="{FF2B5EF4-FFF2-40B4-BE49-F238E27FC236}">
                      <a16:creationId xmlns:a16="http://schemas.microsoft.com/office/drawing/2014/main" id="{381788A1-1FA0-4FAB-B586-51632788878C}"/>
                    </a:ext>
                  </a:extLst>
                </p:cNvPr>
                <p:cNvPicPr/>
                <p:nvPr/>
              </p:nvPicPr>
              <p:blipFill>
                <a:blip r:embed="rId367"/>
                <a:stretch>
                  <a:fillRect/>
                </a:stretch>
              </p:blipFill>
              <p:spPr>
                <a:xfrm>
                  <a:off x="2661662" y="2395590"/>
                  <a:ext cx="34092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8">
              <p14:nvContentPartPr>
                <p14:cNvPr id="232" name="Input penna 231">
                  <a:extLst>
                    <a:ext uri="{FF2B5EF4-FFF2-40B4-BE49-F238E27FC236}">
                      <a16:creationId xmlns:a16="http://schemas.microsoft.com/office/drawing/2014/main" id="{AE26AD4A-ADE2-48CD-8196-76179BF7D998}"/>
                    </a:ext>
                  </a:extLst>
                </p14:cNvPr>
                <p14:cNvContentPartPr/>
                <p14:nvPr/>
              </p14:nvContentPartPr>
              <p14:xfrm>
                <a:off x="3035342" y="2423310"/>
                <a:ext cx="270000" cy="116280"/>
              </p14:xfrm>
            </p:contentPart>
          </mc:Choice>
          <mc:Fallback>
            <p:pic>
              <p:nvPicPr>
                <p:cNvPr id="232" name="Input penna 231">
                  <a:extLst>
                    <a:ext uri="{FF2B5EF4-FFF2-40B4-BE49-F238E27FC236}">
                      <a16:creationId xmlns:a16="http://schemas.microsoft.com/office/drawing/2014/main" id="{AE26AD4A-ADE2-48CD-8196-76179BF7D998}"/>
                    </a:ext>
                  </a:extLst>
                </p:cNvPr>
                <p:cNvPicPr/>
                <p:nvPr/>
              </p:nvPicPr>
              <p:blipFill>
                <a:blip r:embed="rId369"/>
                <a:stretch>
                  <a:fillRect/>
                </a:stretch>
              </p:blipFill>
              <p:spPr>
                <a:xfrm>
                  <a:off x="3026702" y="2414670"/>
                  <a:ext cx="28764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0">
              <p14:nvContentPartPr>
                <p14:cNvPr id="234" name="Input penna 233">
                  <a:extLst>
                    <a:ext uri="{FF2B5EF4-FFF2-40B4-BE49-F238E27FC236}">
                      <a16:creationId xmlns:a16="http://schemas.microsoft.com/office/drawing/2014/main" id="{77F10C36-A46E-4154-B505-CB33ED5A5780}"/>
                    </a:ext>
                  </a:extLst>
                </p14:cNvPr>
                <p14:cNvContentPartPr/>
                <p14:nvPr/>
              </p14:nvContentPartPr>
              <p14:xfrm>
                <a:off x="3401822" y="2433030"/>
                <a:ext cx="184320" cy="90360"/>
              </p14:xfrm>
            </p:contentPart>
          </mc:Choice>
          <mc:Fallback>
            <p:pic>
              <p:nvPicPr>
                <p:cNvPr id="234" name="Input penna 233">
                  <a:extLst>
                    <a:ext uri="{FF2B5EF4-FFF2-40B4-BE49-F238E27FC236}">
                      <a16:creationId xmlns:a16="http://schemas.microsoft.com/office/drawing/2014/main" id="{77F10C36-A46E-4154-B505-CB33ED5A5780}"/>
                    </a:ext>
                  </a:extLst>
                </p:cNvPr>
                <p:cNvPicPr/>
                <p:nvPr/>
              </p:nvPicPr>
              <p:blipFill>
                <a:blip r:embed="rId371"/>
                <a:stretch>
                  <a:fillRect/>
                </a:stretch>
              </p:blipFill>
              <p:spPr>
                <a:xfrm>
                  <a:off x="3392822" y="2424390"/>
                  <a:ext cx="20196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2">
              <p14:nvContentPartPr>
                <p14:cNvPr id="235" name="Input penna 234">
                  <a:extLst>
                    <a:ext uri="{FF2B5EF4-FFF2-40B4-BE49-F238E27FC236}">
                      <a16:creationId xmlns:a16="http://schemas.microsoft.com/office/drawing/2014/main" id="{28562FFF-8059-473F-808A-5694223C9C93}"/>
                    </a:ext>
                  </a:extLst>
                </p14:cNvPr>
                <p14:cNvContentPartPr/>
                <p14:nvPr/>
              </p14:nvContentPartPr>
              <p14:xfrm>
                <a:off x="3627182" y="2355270"/>
                <a:ext cx="226800" cy="190440"/>
              </p14:xfrm>
            </p:contentPart>
          </mc:Choice>
          <mc:Fallback>
            <p:pic>
              <p:nvPicPr>
                <p:cNvPr id="235" name="Input penna 234">
                  <a:extLst>
                    <a:ext uri="{FF2B5EF4-FFF2-40B4-BE49-F238E27FC236}">
                      <a16:creationId xmlns:a16="http://schemas.microsoft.com/office/drawing/2014/main" id="{28562FFF-8059-473F-808A-5694223C9C93}"/>
                    </a:ext>
                  </a:extLst>
                </p:cNvPr>
                <p:cNvPicPr/>
                <p:nvPr/>
              </p:nvPicPr>
              <p:blipFill>
                <a:blip r:embed="rId373"/>
                <a:stretch>
                  <a:fillRect/>
                </a:stretch>
              </p:blipFill>
              <p:spPr>
                <a:xfrm>
                  <a:off x="3618182" y="2346630"/>
                  <a:ext cx="244440" cy="20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4">
              <p14:nvContentPartPr>
                <p14:cNvPr id="236" name="Input penna 235">
                  <a:extLst>
                    <a:ext uri="{FF2B5EF4-FFF2-40B4-BE49-F238E27FC236}">
                      <a16:creationId xmlns:a16="http://schemas.microsoft.com/office/drawing/2014/main" id="{A9305A4E-0C15-45C2-AAE0-E13E9E875AB1}"/>
                    </a:ext>
                  </a:extLst>
                </p14:cNvPr>
                <p14:cNvContentPartPr/>
                <p14:nvPr/>
              </p14:nvContentPartPr>
              <p14:xfrm>
                <a:off x="3784142" y="2406750"/>
                <a:ext cx="308880" cy="113760"/>
              </p14:xfrm>
            </p:contentPart>
          </mc:Choice>
          <mc:Fallback>
            <p:pic>
              <p:nvPicPr>
                <p:cNvPr id="236" name="Input penna 235">
                  <a:extLst>
                    <a:ext uri="{FF2B5EF4-FFF2-40B4-BE49-F238E27FC236}">
                      <a16:creationId xmlns:a16="http://schemas.microsoft.com/office/drawing/2014/main" id="{A9305A4E-0C15-45C2-AAE0-E13E9E875AB1}"/>
                    </a:ext>
                  </a:extLst>
                </p:cNvPr>
                <p:cNvPicPr/>
                <p:nvPr/>
              </p:nvPicPr>
              <p:blipFill>
                <a:blip r:embed="rId375"/>
                <a:stretch>
                  <a:fillRect/>
                </a:stretch>
              </p:blipFill>
              <p:spPr>
                <a:xfrm>
                  <a:off x="3775142" y="2398110"/>
                  <a:ext cx="32652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6">
              <p14:nvContentPartPr>
                <p14:cNvPr id="237" name="Input penna 236">
                  <a:extLst>
                    <a:ext uri="{FF2B5EF4-FFF2-40B4-BE49-F238E27FC236}">
                      <a16:creationId xmlns:a16="http://schemas.microsoft.com/office/drawing/2014/main" id="{3B496904-ADDE-4E47-B4C4-FBD05BAE6023}"/>
                    </a:ext>
                  </a:extLst>
                </p14:cNvPr>
                <p14:cNvContentPartPr/>
                <p14:nvPr/>
              </p14:nvContentPartPr>
              <p14:xfrm>
                <a:off x="4122182" y="2435550"/>
                <a:ext cx="68040" cy="88560"/>
              </p14:xfrm>
            </p:contentPart>
          </mc:Choice>
          <mc:Fallback>
            <p:pic>
              <p:nvPicPr>
                <p:cNvPr id="237" name="Input penna 236">
                  <a:extLst>
                    <a:ext uri="{FF2B5EF4-FFF2-40B4-BE49-F238E27FC236}">
                      <a16:creationId xmlns:a16="http://schemas.microsoft.com/office/drawing/2014/main" id="{3B496904-ADDE-4E47-B4C4-FBD05BAE6023}"/>
                    </a:ext>
                  </a:extLst>
                </p:cNvPr>
                <p:cNvPicPr/>
                <p:nvPr/>
              </p:nvPicPr>
              <p:blipFill>
                <a:blip r:embed="rId377"/>
                <a:stretch>
                  <a:fillRect/>
                </a:stretch>
              </p:blipFill>
              <p:spPr>
                <a:xfrm>
                  <a:off x="4113542" y="2426910"/>
                  <a:ext cx="8568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8">
              <p14:nvContentPartPr>
                <p14:cNvPr id="239" name="Input penna 238">
                  <a:extLst>
                    <a:ext uri="{FF2B5EF4-FFF2-40B4-BE49-F238E27FC236}">
                      <a16:creationId xmlns:a16="http://schemas.microsoft.com/office/drawing/2014/main" id="{D264C466-223F-4EDD-95CD-0B7AF87EF2D7}"/>
                    </a:ext>
                  </a:extLst>
                </p14:cNvPr>
                <p14:cNvContentPartPr/>
                <p14:nvPr/>
              </p14:nvContentPartPr>
              <p14:xfrm>
                <a:off x="3660662" y="2435910"/>
                <a:ext cx="42840" cy="20880"/>
              </p14:xfrm>
            </p:contentPart>
          </mc:Choice>
          <mc:Fallback>
            <p:pic>
              <p:nvPicPr>
                <p:cNvPr id="239" name="Input penna 238">
                  <a:extLst>
                    <a:ext uri="{FF2B5EF4-FFF2-40B4-BE49-F238E27FC236}">
                      <a16:creationId xmlns:a16="http://schemas.microsoft.com/office/drawing/2014/main" id="{D264C466-223F-4EDD-95CD-0B7AF87EF2D7}"/>
                    </a:ext>
                  </a:extLst>
                </p:cNvPr>
                <p:cNvPicPr/>
                <p:nvPr/>
              </p:nvPicPr>
              <p:blipFill>
                <a:blip r:embed="rId379"/>
                <a:stretch>
                  <a:fillRect/>
                </a:stretch>
              </p:blipFill>
              <p:spPr>
                <a:xfrm>
                  <a:off x="3652022" y="2427270"/>
                  <a:ext cx="60480" cy="38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80">
            <p14:nvContentPartPr>
              <p14:cNvPr id="241" name="Input penna 240">
                <a:extLst>
                  <a:ext uri="{FF2B5EF4-FFF2-40B4-BE49-F238E27FC236}">
                    <a16:creationId xmlns:a16="http://schemas.microsoft.com/office/drawing/2014/main" id="{6893D7A0-8DD8-4136-8341-02868CA81055}"/>
                  </a:ext>
                </a:extLst>
              </p14:cNvPr>
              <p14:cNvContentPartPr/>
              <p14:nvPr/>
            </p14:nvContentPartPr>
            <p14:xfrm>
              <a:off x="1453862" y="2676390"/>
              <a:ext cx="241920" cy="240480"/>
            </p14:xfrm>
          </p:contentPart>
        </mc:Choice>
        <mc:Fallback>
          <p:pic>
            <p:nvPicPr>
              <p:cNvPr id="241" name="Input penna 240">
                <a:extLst>
                  <a:ext uri="{FF2B5EF4-FFF2-40B4-BE49-F238E27FC236}">
                    <a16:creationId xmlns:a16="http://schemas.microsoft.com/office/drawing/2014/main" id="{6893D7A0-8DD8-4136-8341-02868CA81055}"/>
                  </a:ext>
                </a:extLst>
              </p:cNvPr>
              <p:cNvPicPr/>
              <p:nvPr/>
            </p:nvPicPr>
            <p:blipFill>
              <a:blip r:embed="rId381"/>
              <a:stretch>
                <a:fillRect/>
              </a:stretch>
            </p:blipFill>
            <p:spPr>
              <a:xfrm>
                <a:off x="1445222" y="2667390"/>
                <a:ext cx="259560" cy="2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2071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3D3927-EADC-44C0-90AB-122D36A01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Un approfondimento /2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2163FC-2A73-42C8-BD0F-9E8BC8B73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Conseguenze</a:t>
            </a:r>
          </a:p>
          <a:p>
            <a:endParaRPr lang="it-IT" dirty="0"/>
          </a:p>
          <a:p>
            <a:r>
              <a:rPr lang="it-IT" dirty="0"/>
              <a:t>Quando R aumenta, il </a:t>
            </a:r>
            <a:r>
              <a:rPr lang="it-IT" dirty="0" err="1"/>
              <a:t>VdB</a:t>
            </a:r>
            <a:r>
              <a:rPr lang="it-IT" dirty="0"/>
              <a:t> si sposta. </a:t>
            </a:r>
          </a:p>
          <a:p>
            <a:r>
              <a:rPr lang="it-IT" dirty="0"/>
              <a:t>Come? Guardate le </a:t>
            </a:r>
            <a:r>
              <a:rPr lang="it-IT" dirty="0" err="1"/>
              <a:t>intercette</a:t>
            </a:r>
            <a:r>
              <a:rPr lang="it-IT" dirty="0"/>
              <a:t>, cioè le Q </a:t>
            </a:r>
            <a:r>
              <a:rPr lang="it-IT" dirty="0" err="1"/>
              <a:t>max</a:t>
            </a:r>
            <a:r>
              <a:rPr lang="it-IT" dirty="0"/>
              <a:t> di X e di Y</a:t>
            </a:r>
          </a:p>
          <a:p>
            <a:endParaRPr lang="it-IT" dirty="0"/>
          </a:p>
          <a:p>
            <a:r>
              <a:rPr lang="it-IT" dirty="0" err="1"/>
              <a:t>Qmax</a:t>
            </a:r>
            <a:r>
              <a:rPr lang="it-IT" dirty="0"/>
              <a:t> Y = R/</a:t>
            </a:r>
            <a:r>
              <a:rPr lang="it-IT" dirty="0" err="1"/>
              <a:t>Py</a:t>
            </a:r>
            <a:r>
              <a:rPr lang="it-IT" dirty="0"/>
              <a:t>  (infatti </a:t>
            </a:r>
            <a:r>
              <a:rPr lang="it-IT" dirty="0" err="1"/>
              <a:t>Qx</a:t>
            </a:r>
            <a:r>
              <a:rPr lang="it-IT" dirty="0"/>
              <a:t> = 0)</a:t>
            </a:r>
          </a:p>
          <a:p>
            <a:endParaRPr lang="it-IT" dirty="0"/>
          </a:p>
          <a:p>
            <a:r>
              <a:rPr lang="it-IT" dirty="0" err="1"/>
              <a:t>Qmax</a:t>
            </a:r>
            <a:r>
              <a:rPr lang="it-IT" dirty="0"/>
              <a:t> X = R/</a:t>
            </a:r>
            <a:r>
              <a:rPr lang="it-IT" dirty="0" err="1"/>
              <a:t>Px</a:t>
            </a:r>
            <a:r>
              <a:rPr lang="it-IT" dirty="0"/>
              <a:t> (infatti </a:t>
            </a:r>
            <a:r>
              <a:rPr lang="it-IT" dirty="0" err="1"/>
              <a:t>Qy</a:t>
            </a:r>
            <a:r>
              <a:rPr lang="it-IT" dirty="0"/>
              <a:t> = 0; arrivateci voi)</a:t>
            </a:r>
          </a:p>
          <a:p>
            <a:endParaRPr lang="it-IT" dirty="0"/>
          </a:p>
          <a:p>
            <a:r>
              <a:rPr lang="it-IT" dirty="0"/>
              <a:t>Dunque, se cresce R aumentano i valori delle </a:t>
            </a:r>
            <a:r>
              <a:rPr lang="it-IT" dirty="0" err="1"/>
              <a:t>intercette</a:t>
            </a:r>
            <a:endParaRPr lang="it-IT" dirty="0"/>
          </a:p>
          <a:p>
            <a:r>
              <a:rPr lang="it-IT" dirty="0"/>
              <a:t>(cioè la curva si sposta verso destra)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6950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magin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" y="687388"/>
            <a:ext cx="89281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1BE99632-0039-4365-8DE3-CEE7A038DC93}"/>
                  </a:ext>
                </a:extLst>
              </p14:cNvPr>
              <p14:cNvContentPartPr/>
              <p14:nvPr/>
            </p14:nvContentPartPr>
            <p14:xfrm>
              <a:off x="4600309" y="1478931"/>
              <a:ext cx="185400" cy="1551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1BE99632-0039-4365-8DE3-CEE7A038DC9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1309" y="1469931"/>
                <a:ext cx="203040" cy="1728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69" name="Gruppo 7168">
            <a:extLst>
              <a:ext uri="{FF2B5EF4-FFF2-40B4-BE49-F238E27FC236}">
                <a16:creationId xmlns:a16="http://schemas.microsoft.com/office/drawing/2014/main" id="{4BB4F6C7-27BD-4BFF-A8EE-C39AD09BB482}"/>
              </a:ext>
            </a:extLst>
          </p:cNvPr>
          <p:cNvGrpSpPr/>
          <p:nvPr/>
        </p:nvGrpSpPr>
        <p:grpSpPr>
          <a:xfrm>
            <a:off x="4585909" y="763611"/>
            <a:ext cx="2618640" cy="934920"/>
            <a:chOff x="4585909" y="763611"/>
            <a:chExt cx="2618640" cy="9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28BBAF80-6282-4AAB-94F4-99EDE7B1FA45}"/>
                    </a:ext>
                  </a:extLst>
                </p14:cNvPr>
                <p14:cNvContentPartPr/>
                <p14:nvPr/>
              </p14:nvContentPartPr>
              <p14:xfrm>
                <a:off x="4585909" y="1574691"/>
                <a:ext cx="113400" cy="12384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28BBAF80-6282-4AAB-94F4-99EDE7B1FA4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577269" y="1566051"/>
                  <a:ext cx="13104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067AE10A-9E4C-4FCE-AD29-EFF9CB149FC0}"/>
                    </a:ext>
                  </a:extLst>
                </p14:cNvPr>
                <p14:cNvContentPartPr/>
                <p14:nvPr/>
              </p14:nvContentPartPr>
              <p14:xfrm>
                <a:off x="4951309" y="916971"/>
                <a:ext cx="9360" cy="23508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067AE10A-9E4C-4FCE-AD29-EFF9CB149FC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42669" y="907971"/>
                  <a:ext cx="27000" cy="25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C5E55CDF-2F02-4029-86B9-80A0C20D5387}"/>
                    </a:ext>
                  </a:extLst>
                </p14:cNvPr>
                <p14:cNvContentPartPr/>
                <p14:nvPr/>
              </p14:nvContentPartPr>
              <p14:xfrm>
                <a:off x="4960309" y="901851"/>
                <a:ext cx="91800" cy="16344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C5E55CDF-2F02-4029-86B9-80A0C20D538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951669" y="893211"/>
                  <a:ext cx="1094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103D800D-8C35-4517-BF48-BDA93DD538F4}"/>
                    </a:ext>
                  </a:extLst>
                </p14:cNvPr>
                <p14:cNvContentPartPr/>
                <p14:nvPr/>
              </p14:nvContentPartPr>
              <p14:xfrm>
                <a:off x="4863109" y="1150971"/>
                <a:ext cx="341280" cy="6084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103D800D-8C35-4517-BF48-BDA93DD538F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854469" y="1141971"/>
                  <a:ext cx="35892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6B9BCA9E-364F-4494-BA16-E8141345DA26}"/>
                    </a:ext>
                  </a:extLst>
                </p14:cNvPr>
                <p14:cNvContentPartPr/>
                <p14:nvPr/>
              </p14:nvContentPartPr>
              <p14:xfrm>
                <a:off x="4994509" y="1273011"/>
                <a:ext cx="25920" cy="15444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6B9BCA9E-364F-4494-BA16-E8141345DA26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985509" y="1264371"/>
                  <a:ext cx="4356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6D9F734B-9F0A-40E3-8CD4-DDEC37E71449}"/>
                    </a:ext>
                  </a:extLst>
                </p14:cNvPr>
                <p14:cNvContentPartPr/>
                <p14:nvPr/>
              </p14:nvContentPartPr>
              <p14:xfrm>
                <a:off x="4981909" y="1235211"/>
                <a:ext cx="136080" cy="8604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6D9F734B-9F0A-40E3-8CD4-DDEC37E7144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972909" y="1226571"/>
                  <a:ext cx="15372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0F244104-7111-4741-90DD-1CFFF4BEACA0}"/>
                    </a:ext>
                  </a:extLst>
                </p14:cNvPr>
                <p14:cNvContentPartPr/>
                <p14:nvPr/>
              </p14:nvContentPartPr>
              <p14:xfrm>
                <a:off x="5093869" y="1312971"/>
                <a:ext cx="98640" cy="21852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0F244104-7111-4741-90DD-1CFFF4BEACA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084869" y="1304331"/>
                  <a:ext cx="116280" cy="23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BD6C6D14-3312-49A7-B055-5DB6B4A52200}"/>
                    </a:ext>
                  </a:extLst>
                </p14:cNvPr>
                <p14:cNvContentPartPr/>
                <p14:nvPr/>
              </p14:nvContentPartPr>
              <p14:xfrm>
                <a:off x="5360269" y="1078971"/>
                <a:ext cx="60120" cy="828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BD6C6D14-3312-49A7-B055-5DB6B4A5220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351269" y="1070331"/>
                  <a:ext cx="7776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B9DFB684-2DA2-4A57-9B60-E26EF8FA748A}"/>
                    </a:ext>
                  </a:extLst>
                </p14:cNvPr>
                <p14:cNvContentPartPr/>
                <p14:nvPr/>
              </p14:nvContentPartPr>
              <p14:xfrm>
                <a:off x="5378989" y="1150971"/>
                <a:ext cx="136080" cy="720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B9DFB684-2DA2-4A57-9B60-E26EF8FA748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70349" y="1141971"/>
                  <a:ext cx="15372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81C21EE8-74DD-4989-BC9E-E47E938F659A}"/>
                    </a:ext>
                  </a:extLst>
                </p14:cNvPr>
                <p14:cNvContentPartPr/>
                <p14:nvPr/>
              </p14:nvContentPartPr>
              <p14:xfrm>
                <a:off x="5686429" y="839931"/>
                <a:ext cx="1800" cy="13752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81C21EE8-74DD-4989-BC9E-E47E938F659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677429" y="831291"/>
                  <a:ext cx="19440" cy="15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141EC84C-3B28-4B4A-9C7C-6C4AE4332AA6}"/>
                    </a:ext>
                  </a:extLst>
                </p14:cNvPr>
                <p14:cNvContentPartPr/>
                <p14:nvPr/>
              </p14:nvContentPartPr>
              <p14:xfrm>
                <a:off x="5777509" y="810411"/>
                <a:ext cx="100440" cy="19908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141EC84C-3B28-4B4A-9C7C-6C4AE4332AA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768869" y="801771"/>
                  <a:ext cx="11808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C66B5316-25DA-4882-8857-D55C96D0D449}"/>
                    </a:ext>
                  </a:extLst>
                </p14:cNvPr>
                <p14:cNvContentPartPr/>
                <p14:nvPr/>
              </p14:nvContentPartPr>
              <p14:xfrm>
                <a:off x="5805589" y="763611"/>
                <a:ext cx="133560" cy="2664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C66B5316-25DA-4882-8857-D55C96D0D44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796949" y="754971"/>
                  <a:ext cx="15120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F503C3DF-0268-4EA1-9A99-A3DC571CC6BE}"/>
                    </a:ext>
                  </a:extLst>
                </p14:cNvPr>
                <p14:cNvContentPartPr/>
                <p14:nvPr/>
              </p14:nvContentPartPr>
              <p14:xfrm>
                <a:off x="5962909" y="799251"/>
                <a:ext cx="232920" cy="14004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F503C3DF-0268-4EA1-9A99-A3DC571CC6BE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953909" y="790251"/>
                  <a:ext cx="25056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3CEDF376-B323-4C30-8B0F-FE21CD59D7A6}"/>
                    </a:ext>
                  </a:extLst>
                </p14:cNvPr>
                <p14:cNvContentPartPr/>
                <p14:nvPr/>
              </p14:nvContentPartPr>
              <p14:xfrm>
                <a:off x="5748349" y="1013811"/>
                <a:ext cx="417960" cy="8028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3CEDF376-B323-4C30-8B0F-FE21CD59D7A6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739709" y="1005171"/>
                  <a:ext cx="43560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D7E6F79D-D04F-4B33-B2EF-99333E2479D0}"/>
                    </a:ext>
                  </a:extLst>
                </p14:cNvPr>
                <p14:cNvContentPartPr/>
                <p14:nvPr/>
              </p14:nvContentPartPr>
              <p14:xfrm>
                <a:off x="5897029" y="1122531"/>
                <a:ext cx="150840" cy="14652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D7E6F79D-D04F-4B33-B2EF-99333E2479D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888029" y="1113531"/>
                  <a:ext cx="168480" cy="16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A3FD244C-6895-4720-A449-BB1AC0BC051F}"/>
                    </a:ext>
                  </a:extLst>
                </p14:cNvPr>
                <p14:cNvContentPartPr/>
                <p14:nvPr/>
              </p14:nvContentPartPr>
              <p14:xfrm>
                <a:off x="6329749" y="974931"/>
                <a:ext cx="80280" cy="396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A3FD244C-6895-4720-A449-BB1AC0BC051F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321109" y="966291"/>
                  <a:ext cx="9792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99BF834A-E543-470B-8E53-95B8297639CD}"/>
                    </a:ext>
                  </a:extLst>
                </p14:cNvPr>
                <p14:cNvContentPartPr/>
                <p14:nvPr/>
              </p14:nvContentPartPr>
              <p14:xfrm>
                <a:off x="6351349" y="1016331"/>
                <a:ext cx="104400" cy="1512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99BF834A-E543-470B-8E53-95B8297639CD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342709" y="1007331"/>
                  <a:ext cx="12204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9" name="Input penna 28">
                  <a:extLst>
                    <a:ext uri="{FF2B5EF4-FFF2-40B4-BE49-F238E27FC236}">
                      <a16:creationId xmlns:a16="http://schemas.microsoft.com/office/drawing/2014/main" id="{8CC7A476-441B-4CBC-93E4-E689DEFAA96E}"/>
                    </a:ext>
                  </a:extLst>
                </p14:cNvPr>
                <p14:cNvContentPartPr/>
                <p14:nvPr/>
              </p14:nvContentPartPr>
              <p14:xfrm>
                <a:off x="6631789" y="790971"/>
                <a:ext cx="131040" cy="225360"/>
              </p14:xfrm>
            </p:contentPart>
          </mc:Choice>
          <mc:Fallback xmlns="">
            <p:pic>
              <p:nvPicPr>
                <p:cNvPr id="29" name="Input penna 28">
                  <a:extLst>
                    <a:ext uri="{FF2B5EF4-FFF2-40B4-BE49-F238E27FC236}">
                      <a16:creationId xmlns:a16="http://schemas.microsoft.com/office/drawing/2014/main" id="{8CC7A476-441B-4CBC-93E4-E689DEFAA96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623149" y="782331"/>
                  <a:ext cx="14868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F51D573D-FA38-4EC6-863D-45F0C41677FB}"/>
                    </a:ext>
                  </a:extLst>
                </p14:cNvPr>
                <p14:cNvContentPartPr/>
                <p14:nvPr/>
              </p14:nvContentPartPr>
              <p14:xfrm>
                <a:off x="6686509" y="868731"/>
                <a:ext cx="147600" cy="3924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F51D573D-FA38-4EC6-863D-45F0C41677F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677509" y="860091"/>
                  <a:ext cx="165240" cy="5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76827FE9-FAAC-4630-8BC8-2F382C49A23F}"/>
                    </a:ext>
                  </a:extLst>
                </p14:cNvPr>
                <p14:cNvContentPartPr/>
                <p14:nvPr/>
              </p14:nvContentPartPr>
              <p14:xfrm>
                <a:off x="6934909" y="779811"/>
                <a:ext cx="102240" cy="22860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76827FE9-FAAC-4630-8BC8-2F382C49A23F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926269" y="770811"/>
                  <a:ext cx="11988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168" name="Input penna 7167">
                  <a:extLst>
                    <a:ext uri="{FF2B5EF4-FFF2-40B4-BE49-F238E27FC236}">
                      <a16:creationId xmlns:a16="http://schemas.microsoft.com/office/drawing/2014/main" id="{6EBAC503-43B5-4AA4-856F-8C8FB6B9D497}"/>
                    </a:ext>
                  </a:extLst>
                </p14:cNvPr>
                <p14:cNvContentPartPr/>
                <p14:nvPr/>
              </p14:nvContentPartPr>
              <p14:xfrm>
                <a:off x="6961909" y="772971"/>
                <a:ext cx="242640" cy="175680"/>
              </p14:xfrm>
            </p:contentPart>
          </mc:Choice>
          <mc:Fallback xmlns="">
            <p:pic>
              <p:nvPicPr>
                <p:cNvPr id="7168" name="Input penna 7167">
                  <a:extLst>
                    <a:ext uri="{FF2B5EF4-FFF2-40B4-BE49-F238E27FC236}">
                      <a16:creationId xmlns:a16="http://schemas.microsoft.com/office/drawing/2014/main" id="{6EBAC503-43B5-4AA4-856F-8C8FB6B9D497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6952909" y="763971"/>
                  <a:ext cx="260280" cy="19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77" name="Gruppo 7176">
            <a:extLst>
              <a:ext uri="{FF2B5EF4-FFF2-40B4-BE49-F238E27FC236}">
                <a16:creationId xmlns:a16="http://schemas.microsoft.com/office/drawing/2014/main" id="{A0ED897B-5B24-4B89-888D-3E97F2FF7EA4}"/>
              </a:ext>
            </a:extLst>
          </p:cNvPr>
          <p:cNvGrpSpPr/>
          <p:nvPr/>
        </p:nvGrpSpPr>
        <p:grpSpPr>
          <a:xfrm>
            <a:off x="6692629" y="4126371"/>
            <a:ext cx="529920" cy="891000"/>
            <a:chOff x="6692629" y="4126371"/>
            <a:chExt cx="529920" cy="891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171" name="Input penna 7170">
                  <a:extLst>
                    <a:ext uri="{FF2B5EF4-FFF2-40B4-BE49-F238E27FC236}">
                      <a16:creationId xmlns:a16="http://schemas.microsoft.com/office/drawing/2014/main" id="{A095A453-068A-40C9-9C4C-7A3E08D43B31}"/>
                    </a:ext>
                  </a:extLst>
                </p14:cNvPr>
                <p14:cNvContentPartPr/>
                <p14:nvPr/>
              </p14:nvContentPartPr>
              <p14:xfrm>
                <a:off x="6692629" y="4667811"/>
                <a:ext cx="202320" cy="349560"/>
              </p14:xfrm>
            </p:contentPart>
          </mc:Choice>
          <mc:Fallback xmlns="">
            <p:pic>
              <p:nvPicPr>
                <p:cNvPr id="7171" name="Input penna 7170">
                  <a:extLst>
                    <a:ext uri="{FF2B5EF4-FFF2-40B4-BE49-F238E27FC236}">
                      <a16:creationId xmlns:a16="http://schemas.microsoft.com/office/drawing/2014/main" id="{A095A453-068A-40C9-9C4C-7A3E08D43B3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683989" y="4659171"/>
                  <a:ext cx="219960" cy="36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7172" name="Input penna 7171">
                  <a:extLst>
                    <a:ext uri="{FF2B5EF4-FFF2-40B4-BE49-F238E27FC236}">
                      <a16:creationId xmlns:a16="http://schemas.microsoft.com/office/drawing/2014/main" id="{43E327D5-77EF-4B06-B07C-A20BA1BEDB92}"/>
                    </a:ext>
                  </a:extLst>
                </p14:cNvPr>
                <p14:cNvContentPartPr/>
                <p14:nvPr/>
              </p14:nvContentPartPr>
              <p14:xfrm>
                <a:off x="6965149" y="4126371"/>
                <a:ext cx="123840" cy="210600"/>
              </p14:xfrm>
            </p:contentPart>
          </mc:Choice>
          <mc:Fallback xmlns="">
            <p:pic>
              <p:nvPicPr>
                <p:cNvPr id="7172" name="Input penna 7171">
                  <a:extLst>
                    <a:ext uri="{FF2B5EF4-FFF2-40B4-BE49-F238E27FC236}">
                      <a16:creationId xmlns:a16="http://schemas.microsoft.com/office/drawing/2014/main" id="{43E327D5-77EF-4B06-B07C-A20BA1BEDB92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6956509" y="4117731"/>
                  <a:ext cx="14148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7173" name="Input penna 7172">
                  <a:extLst>
                    <a:ext uri="{FF2B5EF4-FFF2-40B4-BE49-F238E27FC236}">
                      <a16:creationId xmlns:a16="http://schemas.microsoft.com/office/drawing/2014/main" id="{35CDA7F4-80E5-4D35-99F0-89EB98B53205}"/>
                    </a:ext>
                  </a:extLst>
                </p14:cNvPr>
                <p14:cNvContentPartPr/>
                <p14:nvPr/>
              </p14:nvContentPartPr>
              <p14:xfrm>
                <a:off x="6933109" y="4363971"/>
                <a:ext cx="248760" cy="50760"/>
              </p14:xfrm>
            </p:contentPart>
          </mc:Choice>
          <mc:Fallback xmlns="">
            <p:pic>
              <p:nvPicPr>
                <p:cNvPr id="7173" name="Input penna 7172">
                  <a:extLst>
                    <a:ext uri="{FF2B5EF4-FFF2-40B4-BE49-F238E27FC236}">
                      <a16:creationId xmlns:a16="http://schemas.microsoft.com/office/drawing/2014/main" id="{35CDA7F4-80E5-4D35-99F0-89EB98B5320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6924109" y="4355331"/>
                  <a:ext cx="266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7174" name="Input penna 7173">
                  <a:extLst>
                    <a:ext uri="{FF2B5EF4-FFF2-40B4-BE49-F238E27FC236}">
                      <a16:creationId xmlns:a16="http://schemas.microsoft.com/office/drawing/2014/main" id="{5EC823E9-3C60-4607-85A0-F5E57A0ACEE3}"/>
                    </a:ext>
                  </a:extLst>
                </p14:cNvPr>
                <p14:cNvContentPartPr/>
                <p14:nvPr/>
              </p14:nvContentPartPr>
              <p14:xfrm>
                <a:off x="6965509" y="4484931"/>
                <a:ext cx="100800" cy="214920"/>
              </p14:xfrm>
            </p:contentPart>
          </mc:Choice>
          <mc:Fallback xmlns="">
            <p:pic>
              <p:nvPicPr>
                <p:cNvPr id="7174" name="Input penna 7173">
                  <a:extLst>
                    <a:ext uri="{FF2B5EF4-FFF2-40B4-BE49-F238E27FC236}">
                      <a16:creationId xmlns:a16="http://schemas.microsoft.com/office/drawing/2014/main" id="{5EC823E9-3C60-4607-85A0-F5E57A0ACEE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956869" y="4475931"/>
                  <a:ext cx="118440" cy="23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7176" name="Input penna 7175">
                  <a:extLst>
                    <a:ext uri="{FF2B5EF4-FFF2-40B4-BE49-F238E27FC236}">
                      <a16:creationId xmlns:a16="http://schemas.microsoft.com/office/drawing/2014/main" id="{D472E44C-012B-4719-A1E2-D5CBC3A728BE}"/>
                    </a:ext>
                  </a:extLst>
                </p14:cNvPr>
                <p14:cNvContentPartPr/>
                <p14:nvPr/>
              </p14:nvContentPartPr>
              <p14:xfrm>
                <a:off x="7092589" y="4592571"/>
                <a:ext cx="129960" cy="123120"/>
              </p14:xfrm>
            </p:contentPart>
          </mc:Choice>
          <mc:Fallback xmlns="">
            <p:pic>
              <p:nvPicPr>
                <p:cNvPr id="7176" name="Input penna 7175">
                  <a:extLst>
                    <a:ext uri="{FF2B5EF4-FFF2-40B4-BE49-F238E27FC236}">
                      <a16:creationId xmlns:a16="http://schemas.microsoft.com/office/drawing/2014/main" id="{D472E44C-012B-4719-A1E2-D5CBC3A728BE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7083589" y="4583931"/>
                  <a:ext cx="147600" cy="140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7178" name="Input penna 7177">
                <a:extLst>
                  <a:ext uri="{FF2B5EF4-FFF2-40B4-BE49-F238E27FC236}">
                    <a16:creationId xmlns:a16="http://schemas.microsoft.com/office/drawing/2014/main" id="{BE820AEC-3A8B-4D5E-9526-3159EA385623}"/>
                  </a:ext>
                </a:extLst>
              </p14:cNvPr>
              <p14:cNvContentPartPr/>
              <p14:nvPr/>
            </p14:nvContentPartPr>
            <p14:xfrm>
              <a:off x="7369069" y="4288731"/>
              <a:ext cx="90360" cy="10800"/>
            </p14:xfrm>
          </p:contentPart>
        </mc:Choice>
        <mc:Fallback xmlns="">
          <p:pic>
            <p:nvPicPr>
              <p:cNvPr id="7178" name="Input penna 7177">
                <a:extLst>
                  <a:ext uri="{FF2B5EF4-FFF2-40B4-BE49-F238E27FC236}">
                    <a16:creationId xmlns:a16="http://schemas.microsoft.com/office/drawing/2014/main" id="{BE820AEC-3A8B-4D5E-9526-3159EA385623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7360429" y="4279731"/>
                <a:ext cx="10800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7179" name="Input penna 7178">
                <a:extLst>
                  <a:ext uri="{FF2B5EF4-FFF2-40B4-BE49-F238E27FC236}">
                    <a16:creationId xmlns:a16="http://schemas.microsoft.com/office/drawing/2014/main" id="{44D91058-AF02-4845-8A41-DFE57F023649}"/>
                  </a:ext>
                </a:extLst>
              </p14:cNvPr>
              <p14:cNvContentPartPr/>
              <p14:nvPr/>
            </p14:nvContentPartPr>
            <p14:xfrm>
              <a:off x="7380589" y="4381251"/>
              <a:ext cx="106920" cy="6120"/>
            </p14:xfrm>
          </p:contentPart>
        </mc:Choice>
        <mc:Fallback xmlns="">
          <p:pic>
            <p:nvPicPr>
              <p:cNvPr id="7179" name="Input penna 7178">
                <a:extLst>
                  <a:ext uri="{FF2B5EF4-FFF2-40B4-BE49-F238E27FC236}">
                    <a16:creationId xmlns:a16="http://schemas.microsoft.com/office/drawing/2014/main" id="{44D91058-AF02-4845-8A41-DFE57F023649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7371949" y="4372251"/>
                <a:ext cx="124560" cy="23760"/>
              </a:xfrm>
              <a:prstGeom prst="rect">
                <a:avLst/>
              </a:prstGeom>
            </p:spPr>
          </p:pic>
        </mc:Fallback>
      </mc:AlternateContent>
      <p:grpSp>
        <p:nvGrpSpPr>
          <p:cNvPr id="7197" name="Gruppo 7196">
            <a:extLst>
              <a:ext uri="{FF2B5EF4-FFF2-40B4-BE49-F238E27FC236}">
                <a16:creationId xmlns:a16="http://schemas.microsoft.com/office/drawing/2014/main" id="{BDB34213-CADE-4DC6-B039-FEFD5A76F373}"/>
              </a:ext>
            </a:extLst>
          </p:cNvPr>
          <p:cNvGrpSpPr/>
          <p:nvPr/>
        </p:nvGrpSpPr>
        <p:grpSpPr>
          <a:xfrm>
            <a:off x="7723309" y="3927651"/>
            <a:ext cx="1200600" cy="462960"/>
            <a:chOff x="7723309" y="3927651"/>
            <a:chExt cx="1200600" cy="46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7180" name="Input penna 7179">
                  <a:extLst>
                    <a:ext uri="{FF2B5EF4-FFF2-40B4-BE49-F238E27FC236}">
                      <a16:creationId xmlns:a16="http://schemas.microsoft.com/office/drawing/2014/main" id="{49254CF5-FEE5-420A-B0B7-90FC60570E91}"/>
                    </a:ext>
                  </a:extLst>
                </p14:cNvPr>
                <p14:cNvContentPartPr/>
                <p14:nvPr/>
              </p14:nvContentPartPr>
              <p14:xfrm>
                <a:off x="7723309" y="3947091"/>
                <a:ext cx="18000" cy="136440"/>
              </p14:xfrm>
            </p:contentPart>
          </mc:Choice>
          <mc:Fallback xmlns="">
            <p:pic>
              <p:nvPicPr>
                <p:cNvPr id="7180" name="Input penna 7179">
                  <a:extLst>
                    <a:ext uri="{FF2B5EF4-FFF2-40B4-BE49-F238E27FC236}">
                      <a16:creationId xmlns:a16="http://schemas.microsoft.com/office/drawing/2014/main" id="{49254CF5-FEE5-420A-B0B7-90FC60570E91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714669" y="3938451"/>
                  <a:ext cx="3564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7181" name="Input penna 7180">
                  <a:extLst>
                    <a:ext uri="{FF2B5EF4-FFF2-40B4-BE49-F238E27FC236}">
                      <a16:creationId xmlns:a16="http://schemas.microsoft.com/office/drawing/2014/main" id="{4226987B-22AF-4368-A00B-DCD7BC0A1485}"/>
                    </a:ext>
                  </a:extLst>
                </p14:cNvPr>
                <p14:cNvContentPartPr/>
                <p14:nvPr/>
              </p14:nvContentPartPr>
              <p14:xfrm>
                <a:off x="7816909" y="3935571"/>
                <a:ext cx="148680" cy="188640"/>
              </p14:xfrm>
            </p:contentPart>
          </mc:Choice>
          <mc:Fallback xmlns="">
            <p:pic>
              <p:nvPicPr>
                <p:cNvPr id="7181" name="Input penna 7180">
                  <a:extLst>
                    <a:ext uri="{FF2B5EF4-FFF2-40B4-BE49-F238E27FC236}">
                      <a16:creationId xmlns:a16="http://schemas.microsoft.com/office/drawing/2014/main" id="{4226987B-22AF-4368-A00B-DCD7BC0A1485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808269" y="3926931"/>
                  <a:ext cx="16632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7182" name="Input penna 7181">
                  <a:extLst>
                    <a:ext uri="{FF2B5EF4-FFF2-40B4-BE49-F238E27FC236}">
                      <a16:creationId xmlns:a16="http://schemas.microsoft.com/office/drawing/2014/main" id="{D3559A69-C0B2-4461-B038-4BA4C632A7C3}"/>
                    </a:ext>
                  </a:extLst>
                </p14:cNvPr>
                <p14:cNvContentPartPr/>
                <p14:nvPr/>
              </p14:nvContentPartPr>
              <p14:xfrm>
                <a:off x="7862989" y="3927651"/>
                <a:ext cx="114480" cy="23040"/>
              </p14:xfrm>
            </p:contentPart>
          </mc:Choice>
          <mc:Fallback xmlns="">
            <p:pic>
              <p:nvPicPr>
                <p:cNvPr id="7182" name="Input penna 7181">
                  <a:extLst>
                    <a:ext uri="{FF2B5EF4-FFF2-40B4-BE49-F238E27FC236}">
                      <a16:creationId xmlns:a16="http://schemas.microsoft.com/office/drawing/2014/main" id="{D3559A69-C0B2-4461-B038-4BA4C632A7C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853989" y="3919011"/>
                  <a:ext cx="13212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183" name="Input penna 7182">
                  <a:extLst>
                    <a:ext uri="{FF2B5EF4-FFF2-40B4-BE49-F238E27FC236}">
                      <a16:creationId xmlns:a16="http://schemas.microsoft.com/office/drawing/2014/main" id="{2CDD5FBB-BB76-4D7A-A059-A9835BCB8E4D}"/>
                    </a:ext>
                  </a:extLst>
                </p14:cNvPr>
                <p14:cNvContentPartPr/>
                <p14:nvPr/>
              </p14:nvContentPartPr>
              <p14:xfrm>
                <a:off x="8005189" y="3938451"/>
                <a:ext cx="271800" cy="129600"/>
              </p14:xfrm>
            </p:contentPart>
          </mc:Choice>
          <mc:Fallback xmlns="">
            <p:pic>
              <p:nvPicPr>
                <p:cNvPr id="7183" name="Input penna 7182">
                  <a:extLst>
                    <a:ext uri="{FF2B5EF4-FFF2-40B4-BE49-F238E27FC236}">
                      <a16:creationId xmlns:a16="http://schemas.microsoft.com/office/drawing/2014/main" id="{2CDD5FBB-BB76-4D7A-A059-A9835BCB8E4D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996189" y="3929811"/>
                  <a:ext cx="2894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7185" name="Input penna 7184">
                  <a:extLst>
                    <a:ext uri="{FF2B5EF4-FFF2-40B4-BE49-F238E27FC236}">
                      <a16:creationId xmlns:a16="http://schemas.microsoft.com/office/drawing/2014/main" id="{51632309-3351-43A6-815F-425B294C8E4B}"/>
                    </a:ext>
                  </a:extLst>
                </p14:cNvPr>
                <p14:cNvContentPartPr/>
                <p14:nvPr/>
              </p14:nvContentPartPr>
              <p14:xfrm>
                <a:off x="7752469" y="4142571"/>
                <a:ext cx="507960" cy="74520"/>
              </p14:xfrm>
            </p:contentPart>
          </mc:Choice>
          <mc:Fallback xmlns="">
            <p:pic>
              <p:nvPicPr>
                <p:cNvPr id="7185" name="Input penna 7184">
                  <a:extLst>
                    <a:ext uri="{FF2B5EF4-FFF2-40B4-BE49-F238E27FC236}">
                      <a16:creationId xmlns:a16="http://schemas.microsoft.com/office/drawing/2014/main" id="{51632309-3351-43A6-815F-425B294C8E4B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7743829" y="4133571"/>
                  <a:ext cx="52560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7187" name="Input penna 7186">
                  <a:extLst>
                    <a:ext uri="{FF2B5EF4-FFF2-40B4-BE49-F238E27FC236}">
                      <a16:creationId xmlns:a16="http://schemas.microsoft.com/office/drawing/2014/main" id="{7C359F18-A1E8-42C1-846B-5A6DD760270F}"/>
                    </a:ext>
                  </a:extLst>
                </p14:cNvPr>
                <p14:cNvContentPartPr/>
                <p14:nvPr/>
              </p14:nvContentPartPr>
              <p14:xfrm>
                <a:off x="7925269" y="4262451"/>
                <a:ext cx="11880" cy="128160"/>
              </p14:xfrm>
            </p:contentPart>
          </mc:Choice>
          <mc:Fallback xmlns="">
            <p:pic>
              <p:nvPicPr>
                <p:cNvPr id="7187" name="Input penna 7186">
                  <a:extLst>
                    <a:ext uri="{FF2B5EF4-FFF2-40B4-BE49-F238E27FC236}">
                      <a16:creationId xmlns:a16="http://schemas.microsoft.com/office/drawing/2014/main" id="{7C359F18-A1E8-42C1-846B-5A6DD760270F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7916269" y="4253451"/>
                  <a:ext cx="2952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7188" name="Input penna 7187">
                  <a:extLst>
                    <a:ext uri="{FF2B5EF4-FFF2-40B4-BE49-F238E27FC236}">
                      <a16:creationId xmlns:a16="http://schemas.microsoft.com/office/drawing/2014/main" id="{638DDD6C-90C9-4B34-9E44-FA5C5AE4DE67}"/>
                    </a:ext>
                  </a:extLst>
                </p14:cNvPr>
                <p14:cNvContentPartPr/>
                <p14:nvPr/>
              </p14:nvContentPartPr>
              <p14:xfrm>
                <a:off x="8025349" y="4257771"/>
                <a:ext cx="105840" cy="119520"/>
              </p14:xfrm>
            </p:contentPart>
          </mc:Choice>
          <mc:Fallback xmlns="">
            <p:pic>
              <p:nvPicPr>
                <p:cNvPr id="7188" name="Input penna 7187">
                  <a:extLst>
                    <a:ext uri="{FF2B5EF4-FFF2-40B4-BE49-F238E27FC236}">
                      <a16:creationId xmlns:a16="http://schemas.microsoft.com/office/drawing/2014/main" id="{638DDD6C-90C9-4B34-9E44-FA5C5AE4DE6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8016709" y="4248771"/>
                  <a:ext cx="12348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7190" name="Input penna 7189">
                  <a:extLst>
                    <a:ext uri="{FF2B5EF4-FFF2-40B4-BE49-F238E27FC236}">
                      <a16:creationId xmlns:a16="http://schemas.microsoft.com/office/drawing/2014/main" id="{D9F73F68-C746-4547-BB7C-BD55EBD99E27}"/>
                    </a:ext>
                  </a:extLst>
                </p14:cNvPr>
                <p14:cNvContentPartPr/>
                <p14:nvPr/>
              </p14:nvContentPartPr>
              <p14:xfrm>
                <a:off x="8365549" y="4094331"/>
                <a:ext cx="58680" cy="7200"/>
              </p14:xfrm>
            </p:contentPart>
          </mc:Choice>
          <mc:Fallback xmlns="">
            <p:pic>
              <p:nvPicPr>
                <p:cNvPr id="7190" name="Input penna 7189">
                  <a:extLst>
                    <a:ext uri="{FF2B5EF4-FFF2-40B4-BE49-F238E27FC236}">
                      <a16:creationId xmlns:a16="http://schemas.microsoft.com/office/drawing/2014/main" id="{D9F73F68-C746-4547-BB7C-BD55EBD99E2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356549" y="4085691"/>
                  <a:ext cx="7632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7191" name="Input penna 7190">
                  <a:extLst>
                    <a:ext uri="{FF2B5EF4-FFF2-40B4-BE49-F238E27FC236}">
                      <a16:creationId xmlns:a16="http://schemas.microsoft.com/office/drawing/2014/main" id="{36F9D450-B636-45DF-87FB-A3F8FE40F673}"/>
                    </a:ext>
                  </a:extLst>
                </p14:cNvPr>
                <p14:cNvContentPartPr/>
                <p14:nvPr/>
              </p14:nvContentPartPr>
              <p14:xfrm>
                <a:off x="8339989" y="4171011"/>
                <a:ext cx="62640" cy="360"/>
              </p14:xfrm>
            </p:contentPart>
          </mc:Choice>
          <mc:Fallback xmlns="">
            <p:pic>
              <p:nvPicPr>
                <p:cNvPr id="7191" name="Input penna 7190">
                  <a:extLst>
                    <a:ext uri="{FF2B5EF4-FFF2-40B4-BE49-F238E27FC236}">
                      <a16:creationId xmlns:a16="http://schemas.microsoft.com/office/drawing/2014/main" id="{36F9D450-B636-45DF-87FB-A3F8FE40F673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331349" y="4162011"/>
                  <a:ext cx="802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7193" name="Input penna 7192">
                  <a:extLst>
                    <a:ext uri="{FF2B5EF4-FFF2-40B4-BE49-F238E27FC236}">
                      <a16:creationId xmlns:a16="http://schemas.microsoft.com/office/drawing/2014/main" id="{25DE83A5-8492-469D-976D-0B1FBD82AD7F}"/>
                    </a:ext>
                  </a:extLst>
                </p14:cNvPr>
                <p14:cNvContentPartPr/>
                <p14:nvPr/>
              </p14:nvContentPartPr>
              <p14:xfrm>
                <a:off x="8537989" y="3968691"/>
                <a:ext cx="10440" cy="169200"/>
              </p14:xfrm>
            </p:contentPart>
          </mc:Choice>
          <mc:Fallback xmlns="">
            <p:pic>
              <p:nvPicPr>
                <p:cNvPr id="7193" name="Input penna 7192">
                  <a:extLst>
                    <a:ext uri="{FF2B5EF4-FFF2-40B4-BE49-F238E27FC236}">
                      <a16:creationId xmlns:a16="http://schemas.microsoft.com/office/drawing/2014/main" id="{25DE83A5-8492-469D-976D-0B1FBD82AD7F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8529349" y="3960051"/>
                  <a:ext cx="2808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7194" name="Input penna 7193">
                  <a:extLst>
                    <a:ext uri="{FF2B5EF4-FFF2-40B4-BE49-F238E27FC236}">
                      <a16:creationId xmlns:a16="http://schemas.microsoft.com/office/drawing/2014/main" id="{2CD1C106-2544-4E67-8890-599E36DF458A}"/>
                    </a:ext>
                  </a:extLst>
                </p14:cNvPr>
                <p14:cNvContentPartPr/>
                <p14:nvPr/>
              </p14:nvContentPartPr>
              <p14:xfrm>
                <a:off x="8628349" y="3964371"/>
                <a:ext cx="87120" cy="173880"/>
              </p14:xfrm>
            </p:contentPart>
          </mc:Choice>
          <mc:Fallback xmlns="">
            <p:pic>
              <p:nvPicPr>
                <p:cNvPr id="7194" name="Input penna 7193">
                  <a:extLst>
                    <a:ext uri="{FF2B5EF4-FFF2-40B4-BE49-F238E27FC236}">
                      <a16:creationId xmlns:a16="http://schemas.microsoft.com/office/drawing/2014/main" id="{2CD1C106-2544-4E67-8890-599E36DF458A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619349" y="3955371"/>
                  <a:ext cx="10476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7195" name="Input penna 7194">
                  <a:extLst>
                    <a:ext uri="{FF2B5EF4-FFF2-40B4-BE49-F238E27FC236}">
                      <a16:creationId xmlns:a16="http://schemas.microsoft.com/office/drawing/2014/main" id="{94672166-877E-458C-A06C-E12388581CB1}"/>
                    </a:ext>
                  </a:extLst>
                </p14:cNvPr>
                <p14:cNvContentPartPr/>
                <p14:nvPr/>
              </p14:nvContentPartPr>
              <p14:xfrm>
                <a:off x="8640949" y="3941331"/>
                <a:ext cx="86760" cy="9360"/>
              </p14:xfrm>
            </p:contentPart>
          </mc:Choice>
          <mc:Fallback xmlns="">
            <p:pic>
              <p:nvPicPr>
                <p:cNvPr id="7195" name="Input penna 7194">
                  <a:extLst>
                    <a:ext uri="{FF2B5EF4-FFF2-40B4-BE49-F238E27FC236}">
                      <a16:creationId xmlns:a16="http://schemas.microsoft.com/office/drawing/2014/main" id="{94672166-877E-458C-A06C-E12388581CB1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8632309" y="3932691"/>
                  <a:ext cx="1044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7196" name="Input penna 7195">
                  <a:extLst>
                    <a:ext uri="{FF2B5EF4-FFF2-40B4-BE49-F238E27FC236}">
                      <a16:creationId xmlns:a16="http://schemas.microsoft.com/office/drawing/2014/main" id="{91779CBC-AF85-4F77-ADEF-4E84D2B57B64}"/>
                    </a:ext>
                  </a:extLst>
                </p14:cNvPr>
                <p14:cNvContentPartPr/>
                <p14:nvPr/>
              </p14:nvContentPartPr>
              <p14:xfrm>
                <a:off x="8766589" y="3958611"/>
                <a:ext cx="157320" cy="152280"/>
              </p14:xfrm>
            </p:contentPart>
          </mc:Choice>
          <mc:Fallback xmlns="">
            <p:pic>
              <p:nvPicPr>
                <p:cNvPr id="7196" name="Input penna 7195">
                  <a:extLst>
                    <a:ext uri="{FF2B5EF4-FFF2-40B4-BE49-F238E27FC236}">
                      <a16:creationId xmlns:a16="http://schemas.microsoft.com/office/drawing/2014/main" id="{91779CBC-AF85-4F77-ADEF-4E84D2B57B64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8757949" y="3949611"/>
                  <a:ext cx="174960" cy="169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7198" name="Input penna 7197">
                <a:extLst>
                  <a:ext uri="{FF2B5EF4-FFF2-40B4-BE49-F238E27FC236}">
                    <a16:creationId xmlns:a16="http://schemas.microsoft.com/office/drawing/2014/main" id="{5E28E76B-F111-490B-9303-9F452DBBFDBA}"/>
                  </a:ext>
                </a:extLst>
              </p14:cNvPr>
              <p14:cNvContentPartPr/>
              <p14:nvPr/>
            </p14:nvContentPartPr>
            <p14:xfrm>
              <a:off x="179509" y="2865651"/>
              <a:ext cx="2270880" cy="47160"/>
            </p14:xfrm>
          </p:contentPart>
        </mc:Choice>
        <mc:Fallback xmlns="">
          <p:pic>
            <p:nvPicPr>
              <p:cNvPr id="7198" name="Input penna 7197">
                <a:extLst>
                  <a:ext uri="{FF2B5EF4-FFF2-40B4-BE49-F238E27FC236}">
                    <a16:creationId xmlns:a16="http://schemas.microsoft.com/office/drawing/2014/main" id="{5E28E76B-F111-490B-9303-9F452DBBFDBA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125869" y="2758011"/>
                <a:ext cx="237852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7199" name="Input penna 7198">
                <a:extLst>
                  <a:ext uri="{FF2B5EF4-FFF2-40B4-BE49-F238E27FC236}">
                    <a16:creationId xmlns:a16="http://schemas.microsoft.com/office/drawing/2014/main" id="{DEEC7BA0-ECC4-4F83-8B87-BBCF20C7FDEB}"/>
                  </a:ext>
                </a:extLst>
              </p14:cNvPr>
              <p14:cNvContentPartPr/>
              <p14:nvPr/>
            </p14:nvContentPartPr>
            <p14:xfrm>
              <a:off x="199669" y="3160131"/>
              <a:ext cx="2094480" cy="18000"/>
            </p14:xfrm>
          </p:contentPart>
        </mc:Choice>
        <mc:Fallback xmlns="">
          <p:pic>
            <p:nvPicPr>
              <p:cNvPr id="7199" name="Input penna 7198">
                <a:extLst>
                  <a:ext uri="{FF2B5EF4-FFF2-40B4-BE49-F238E27FC236}">
                    <a16:creationId xmlns:a16="http://schemas.microsoft.com/office/drawing/2014/main" id="{DEEC7BA0-ECC4-4F83-8B87-BBCF20C7FDEB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145669" y="3052131"/>
                <a:ext cx="2202120" cy="23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7200" name="Input penna 7199">
                <a:extLst>
                  <a:ext uri="{FF2B5EF4-FFF2-40B4-BE49-F238E27FC236}">
                    <a16:creationId xmlns:a16="http://schemas.microsoft.com/office/drawing/2014/main" id="{CDED4AB0-2B0A-4C70-8910-98FAA5582C8D}"/>
                  </a:ext>
                </a:extLst>
              </p14:cNvPr>
              <p14:cNvContentPartPr/>
              <p14:nvPr/>
            </p14:nvContentPartPr>
            <p14:xfrm>
              <a:off x="857029" y="4488531"/>
              <a:ext cx="1700280" cy="48960"/>
            </p14:xfrm>
          </p:contentPart>
        </mc:Choice>
        <mc:Fallback xmlns="">
          <p:pic>
            <p:nvPicPr>
              <p:cNvPr id="7200" name="Input penna 7199">
                <a:extLst>
                  <a:ext uri="{FF2B5EF4-FFF2-40B4-BE49-F238E27FC236}">
                    <a16:creationId xmlns:a16="http://schemas.microsoft.com/office/drawing/2014/main" id="{CDED4AB0-2B0A-4C70-8910-98FAA5582C8D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803029" y="4380531"/>
                <a:ext cx="1807920" cy="2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7201" name="Input penna 7200">
                <a:extLst>
                  <a:ext uri="{FF2B5EF4-FFF2-40B4-BE49-F238E27FC236}">
                    <a16:creationId xmlns:a16="http://schemas.microsoft.com/office/drawing/2014/main" id="{91560950-3717-4664-B7E1-84B2965DE5C0}"/>
                  </a:ext>
                </a:extLst>
              </p14:cNvPr>
              <p14:cNvContentPartPr/>
              <p14:nvPr/>
            </p14:nvContentPartPr>
            <p14:xfrm>
              <a:off x="170509" y="4770771"/>
              <a:ext cx="2261880" cy="83520"/>
            </p14:xfrm>
          </p:contentPart>
        </mc:Choice>
        <mc:Fallback xmlns="">
          <p:pic>
            <p:nvPicPr>
              <p:cNvPr id="7201" name="Input penna 7200">
                <a:extLst>
                  <a:ext uri="{FF2B5EF4-FFF2-40B4-BE49-F238E27FC236}">
                    <a16:creationId xmlns:a16="http://schemas.microsoft.com/office/drawing/2014/main" id="{91560950-3717-4664-B7E1-84B2965DE5C0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116509" y="4662771"/>
                <a:ext cx="2369520" cy="29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7202" name="Input penna 7201">
                <a:extLst>
                  <a:ext uri="{FF2B5EF4-FFF2-40B4-BE49-F238E27FC236}">
                    <a16:creationId xmlns:a16="http://schemas.microsoft.com/office/drawing/2014/main" id="{BFAD48A4-F010-48EB-9261-7941BAB68772}"/>
                  </a:ext>
                </a:extLst>
              </p14:cNvPr>
              <p14:cNvContentPartPr/>
              <p14:nvPr/>
            </p14:nvContentPartPr>
            <p14:xfrm>
              <a:off x="174109" y="5067771"/>
              <a:ext cx="1003680" cy="26640"/>
            </p14:xfrm>
          </p:contentPart>
        </mc:Choice>
        <mc:Fallback xmlns="">
          <p:pic>
            <p:nvPicPr>
              <p:cNvPr id="7202" name="Input penna 7201">
                <a:extLst>
                  <a:ext uri="{FF2B5EF4-FFF2-40B4-BE49-F238E27FC236}">
                    <a16:creationId xmlns:a16="http://schemas.microsoft.com/office/drawing/2014/main" id="{BFAD48A4-F010-48EB-9261-7941BAB68772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120469" y="4959771"/>
                <a:ext cx="1111320" cy="242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magin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50" y="241300"/>
            <a:ext cx="410845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4759567" y="241300"/>
            <a:ext cx="43402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/>
              <a:t>Il VDB dipende dai prezzi</a:t>
            </a:r>
            <a:r>
              <a:rPr lang="it-IT" dirty="0"/>
              <a:t> dei beni tra cui scegliere: un aumento del prezzo di un bene rende più stringente il </a:t>
            </a:r>
            <a:r>
              <a:rPr lang="it-IT" b="1" i="1" dirty="0" err="1"/>
              <a:t>vdb</a:t>
            </a:r>
            <a:r>
              <a:rPr lang="it-IT" dirty="0"/>
              <a:t> (il contrario per un a diminuzione).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</a:t>
            </a:r>
            <a:r>
              <a:rPr lang="it-IT" b="1" dirty="0"/>
              <a:t>pendenza del </a:t>
            </a:r>
            <a:r>
              <a:rPr lang="it-IT" b="1" i="1" dirty="0" err="1"/>
              <a:t>vdb</a:t>
            </a:r>
            <a:r>
              <a:rPr lang="it-IT" dirty="0"/>
              <a:t> corrisponde al rapporto tra i </a:t>
            </a:r>
            <a:r>
              <a:rPr lang="it-IT" b="1" dirty="0"/>
              <a:t>prezzi relativi</a:t>
            </a:r>
            <a:r>
              <a:rPr lang="it-IT" dirty="0"/>
              <a:t> dei due beni.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197" name="Input penna 8196">
                <a:extLst>
                  <a:ext uri="{FF2B5EF4-FFF2-40B4-BE49-F238E27FC236}">
                    <a16:creationId xmlns:a16="http://schemas.microsoft.com/office/drawing/2014/main" id="{267E292B-C877-4DF3-ABBC-3D76E3C6B944}"/>
                  </a:ext>
                </a:extLst>
              </p14:cNvPr>
              <p14:cNvContentPartPr/>
              <p14:nvPr/>
            </p14:nvContentPartPr>
            <p14:xfrm>
              <a:off x="954949" y="2785371"/>
              <a:ext cx="308880" cy="226440"/>
            </p14:xfrm>
          </p:contentPart>
        </mc:Choice>
        <mc:Fallback xmlns="">
          <p:pic>
            <p:nvPicPr>
              <p:cNvPr id="8197" name="Input penna 8196">
                <a:extLst>
                  <a:ext uri="{FF2B5EF4-FFF2-40B4-BE49-F238E27FC236}">
                    <a16:creationId xmlns:a16="http://schemas.microsoft.com/office/drawing/2014/main" id="{267E292B-C877-4DF3-ABBC-3D76E3C6B94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5949" y="2776731"/>
                <a:ext cx="326520" cy="24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198" name="Input penna 8197">
                <a:extLst>
                  <a:ext uri="{FF2B5EF4-FFF2-40B4-BE49-F238E27FC236}">
                    <a16:creationId xmlns:a16="http://schemas.microsoft.com/office/drawing/2014/main" id="{802EC4B8-2BBB-4CD8-B745-24E51DA8C749}"/>
                  </a:ext>
                </a:extLst>
              </p14:cNvPr>
              <p14:cNvContentPartPr/>
              <p14:nvPr/>
            </p14:nvContentPartPr>
            <p14:xfrm>
              <a:off x="316309" y="2989851"/>
              <a:ext cx="14400" cy="121320"/>
            </p14:xfrm>
          </p:contentPart>
        </mc:Choice>
        <mc:Fallback xmlns="">
          <p:pic>
            <p:nvPicPr>
              <p:cNvPr id="8198" name="Input penna 8197">
                <a:extLst>
                  <a:ext uri="{FF2B5EF4-FFF2-40B4-BE49-F238E27FC236}">
                    <a16:creationId xmlns:a16="http://schemas.microsoft.com/office/drawing/2014/main" id="{802EC4B8-2BBB-4CD8-B745-24E51DA8C74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7669" y="2981211"/>
                <a:ext cx="32040" cy="13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199" name="Input penna 8198">
                <a:extLst>
                  <a:ext uri="{FF2B5EF4-FFF2-40B4-BE49-F238E27FC236}">
                    <a16:creationId xmlns:a16="http://schemas.microsoft.com/office/drawing/2014/main" id="{2E99EC20-8A38-4B6D-AEDA-C4EF911EBA94}"/>
                  </a:ext>
                </a:extLst>
              </p14:cNvPr>
              <p14:cNvContentPartPr/>
              <p14:nvPr/>
            </p14:nvContentPartPr>
            <p14:xfrm>
              <a:off x="391909" y="2943051"/>
              <a:ext cx="354960" cy="149760"/>
            </p14:xfrm>
          </p:contentPart>
        </mc:Choice>
        <mc:Fallback xmlns="">
          <p:pic>
            <p:nvPicPr>
              <p:cNvPr id="8199" name="Input penna 8198">
                <a:extLst>
                  <a:ext uri="{FF2B5EF4-FFF2-40B4-BE49-F238E27FC236}">
                    <a16:creationId xmlns:a16="http://schemas.microsoft.com/office/drawing/2014/main" id="{2E99EC20-8A38-4B6D-AEDA-C4EF911EBA9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2909" y="2934051"/>
                <a:ext cx="372600" cy="16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200" name="Input penna 8199">
                <a:extLst>
                  <a:ext uri="{FF2B5EF4-FFF2-40B4-BE49-F238E27FC236}">
                    <a16:creationId xmlns:a16="http://schemas.microsoft.com/office/drawing/2014/main" id="{9CC8EDB7-A7F3-4068-99EF-6C91F67C5AC4}"/>
                  </a:ext>
                </a:extLst>
              </p14:cNvPr>
              <p14:cNvContentPartPr/>
              <p14:nvPr/>
            </p14:nvContentPartPr>
            <p14:xfrm>
              <a:off x="312709" y="3107571"/>
              <a:ext cx="472680" cy="82440"/>
            </p14:xfrm>
          </p:contentPart>
        </mc:Choice>
        <mc:Fallback xmlns="">
          <p:pic>
            <p:nvPicPr>
              <p:cNvPr id="8200" name="Input penna 8199">
                <a:extLst>
                  <a:ext uri="{FF2B5EF4-FFF2-40B4-BE49-F238E27FC236}">
                    <a16:creationId xmlns:a16="http://schemas.microsoft.com/office/drawing/2014/main" id="{9CC8EDB7-A7F3-4068-99EF-6C91F67C5AC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4069" y="3098571"/>
                <a:ext cx="490320" cy="100080"/>
              </a:xfrm>
              <a:prstGeom prst="rect">
                <a:avLst/>
              </a:prstGeom>
            </p:spPr>
          </p:pic>
        </mc:Fallback>
      </mc:AlternateContent>
      <p:grpSp>
        <p:nvGrpSpPr>
          <p:cNvPr id="8205" name="Gruppo 8204">
            <a:extLst>
              <a:ext uri="{FF2B5EF4-FFF2-40B4-BE49-F238E27FC236}">
                <a16:creationId xmlns:a16="http://schemas.microsoft.com/office/drawing/2014/main" id="{D251B016-87E7-4834-A4D7-898332956BCE}"/>
              </a:ext>
            </a:extLst>
          </p:cNvPr>
          <p:cNvGrpSpPr/>
          <p:nvPr/>
        </p:nvGrpSpPr>
        <p:grpSpPr>
          <a:xfrm>
            <a:off x="613309" y="3211611"/>
            <a:ext cx="138600" cy="177120"/>
            <a:chOff x="613309" y="3211611"/>
            <a:chExt cx="138600" cy="177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8203" name="Input penna 8202">
                  <a:extLst>
                    <a:ext uri="{FF2B5EF4-FFF2-40B4-BE49-F238E27FC236}">
                      <a16:creationId xmlns:a16="http://schemas.microsoft.com/office/drawing/2014/main" id="{CB761F9D-323D-4F3F-A1EE-6C5E64834602}"/>
                    </a:ext>
                  </a:extLst>
                </p14:cNvPr>
                <p14:cNvContentPartPr/>
                <p14:nvPr/>
              </p14:nvContentPartPr>
              <p14:xfrm>
                <a:off x="619789" y="3228531"/>
                <a:ext cx="74160" cy="160200"/>
              </p14:xfrm>
            </p:contentPart>
          </mc:Choice>
          <mc:Fallback xmlns="">
            <p:pic>
              <p:nvPicPr>
                <p:cNvPr id="8203" name="Input penna 8202">
                  <a:extLst>
                    <a:ext uri="{FF2B5EF4-FFF2-40B4-BE49-F238E27FC236}">
                      <a16:creationId xmlns:a16="http://schemas.microsoft.com/office/drawing/2014/main" id="{CB761F9D-323D-4F3F-A1EE-6C5E6483460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10789" y="3219891"/>
                  <a:ext cx="9180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204" name="Input penna 8203">
                  <a:extLst>
                    <a:ext uri="{FF2B5EF4-FFF2-40B4-BE49-F238E27FC236}">
                      <a16:creationId xmlns:a16="http://schemas.microsoft.com/office/drawing/2014/main" id="{F18650B0-A8B3-46E9-BF53-AC367924C1AB}"/>
                    </a:ext>
                  </a:extLst>
                </p14:cNvPr>
                <p14:cNvContentPartPr/>
                <p14:nvPr/>
              </p14:nvContentPartPr>
              <p14:xfrm>
                <a:off x="613309" y="3211611"/>
                <a:ext cx="138600" cy="21600"/>
              </p14:xfrm>
            </p:contentPart>
          </mc:Choice>
          <mc:Fallback xmlns="">
            <p:pic>
              <p:nvPicPr>
                <p:cNvPr id="8204" name="Input penna 8203">
                  <a:extLst>
                    <a:ext uri="{FF2B5EF4-FFF2-40B4-BE49-F238E27FC236}">
                      <a16:creationId xmlns:a16="http://schemas.microsoft.com/office/drawing/2014/main" id="{F18650B0-A8B3-46E9-BF53-AC367924C1A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04669" y="3202611"/>
                  <a:ext cx="156240" cy="39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212" name="Gruppo 8211">
            <a:extLst>
              <a:ext uri="{FF2B5EF4-FFF2-40B4-BE49-F238E27FC236}">
                <a16:creationId xmlns:a16="http://schemas.microsoft.com/office/drawing/2014/main" id="{C5DEC3E7-D055-4D0F-8A9D-A112A5EEA37D}"/>
              </a:ext>
            </a:extLst>
          </p:cNvPr>
          <p:cNvGrpSpPr/>
          <p:nvPr/>
        </p:nvGrpSpPr>
        <p:grpSpPr>
          <a:xfrm>
            <a:off x="246469" y="1608531"/>
            <a:ext cx="982800" cy="429480"/>
            <a:chOff x="246469" y="1608531"/>
            <a:chExt cx="982800" cy="42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8206" name="Input penna 8205">
                  <a:extLst>
                    <a:ext uri="{FF2B5EF4-FFF2-40B4-BE49-F238E27FC236}">
                      <a16:creationId xmlns:a16="http://schemas.microsoft.com/office/drawing/2014/main" id="{F42534E8-6D12-4032-BF6B-BBE0CC33ABB2}"/>
                    </a:ext>
                  </a:extLst>
                </p14:cNvPr>
                <p14:cNvContentPartPr/>
                <p14:nvPr/>
              </p14:nvContentPartPr>
              <p14:xfrm>
                <a:off x="842989" y="1679811"/>
                <a:ext cx="386280" cy="178560"/>
              </p14:xfrm>
            </p:contentPart>
          </mc:Choice>
          <mc:Fallback xmlns="">
            <p:pic>
              <p:nvPicPr>
                <p:cNvPr id="8206" name="Input penna 8205">
                  <a:extLst>
                    <a:ext uri="{FF2B5EF4-FFF2-40B4-BE49-F238E27FC236}">
                      <a16:creationId xmlns:a16="http://schemas.microsoft.com/office/drawing/2014/main" id="{F42534E8-6D12-4032-BF6B-BBE0CC33ABB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34349" y="1670811"/>
                  <a:ext cx="403920" cy="19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8207" name="Input penna 8206">
                  <a:extLst>
                    <a:ext uri="{FF2B5EF4-FFF2-40B4-BE49-F238E27FC236}">
                      <a16:creationId xmlns:a16="http://schemas.microsoft.com/office/drawing/2014/main" id="{10F89379-3345-48AC-BD7A-8D74918993D4}"/>
                    </a:ext>
                  </a:extLst>
                </p14:cNvPr>
                <p14:cNvContentPartPr/>
                <p14:nvPr/>
              </p14:nvContentPartPr>
              <p14:xfrm>
                <a:off x="246469" y="1618251"/>
                <a:ext cx="20520" cy="147600"/>
              </p14:xfrm>
            </p:contentPart>
          </mc:Choice>
          <mc:Fallback xmlns="">
            <p:pic>
              <p:nvPicPr>
                <p:cNvPr id="8207" name="Input penna 8206">
                  <a:extLst>
                    <a:ext uri="{FF2B5EF4-FFF2-40B4-BE49-F238E27FC236}">
                      <a16:creationId xmlns:a16="http://schemas.microsoft.com/office/drawing/2014/main" id="{10F89379-3345-48AC-BD7A-8D74918993D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37829" y="1609251"/>
                  <a:ext cx="3816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8208" name="Input penna 8207">
                  <a:extLst>
                    <a:ext uri="{FF2B5EF4-FFF2-40B4-BE49-F238E27FC236}">
                      <a16:creationId xmlns:a16="http://schemas.microsoft.com/office/drawing/2014/main" id="{91E5A19A-2352-4659-9866-4363F88C31C7}"/>
                    </a:ext>
                  </a:extLst>
                </p14:cNvPr>
                <p14:cNvContentPartPr/>
                <p14:nvPr/>
              </p14:nvContentPartPr>
              <p14:xfrm>
                <a:off x="339709" y="1608531"/>
                <a:ext cx="385920" cy="131760"/>
              </p14:xfrm>
            </p:contentPart>
          </mc:Choice>
          <mc:Fallback xmlns="">
            <p:pic>
              <p:nvPicPr>
                <p:cNvPr id="8208" name="Input penna 8207">
                  <a:extLst>
                    <a:ext uri="{FF2B5EF4-FFF2-40B4-BE49-F238E27FC236}">
                      <a16:creationId xmlns:a16="http://schemas.microsoft.com/office/drawing/2014/main" id="{91E5A19A-2352-4659-9866-4363F88C31C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30709" y="1599531"/>
                  <a:ext cx="4035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8209" name="Input penna 8208">
                  <a:extLst>
                    <a:ext uri="{FF2B5EF4-FFF2-40B4-BE49-F238E27FC236}">
                      <a16:creationId xmlns:a16="http://schemas.microsoft.com/office/drawing/2014/main" id="{7B27D891-5C12-4F40-BBC6-4C68A61560E0}"/>
                    </a:ext>
                  </a:extLst>
                </p14:cNvPr>
                <p14:cNvContentPartPr/>
                <p14:nvPr/>
              </p14:nvContentPartPr>
              <p14:xfrm>
                <a:off x="281029" y="1772331"/>
                <a:ext cx="406800" cy="54000"/>
              </p14:xfrm>
            </p:contentPart>
          </mc:Choice>
          <mc:Fallback xmlns="">
            <p:pic>
              <p:nvPicPr>
                <p:cNvPr id="8209" name="Input penna 8208">
                  <a:extLst>
                    <a:ext uri="{FF2B5EF4-FFF2-40B4-BE49-F238E27FC236}">
                      <a16:creationId xmlns:a16="http://schemas.microsoft.com/office/drawing/2014/main" id="{7B27D891-5C12-4F40-BBC6-4C68A61560E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72029" y="1763331"/>
                  <a:ext cx="42444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8211" name="Input penna 8210">
                  <a:extLst>
                    <a:ext uri="{FF2B5EF4-FFF2-40B4-BE49-F238E27FC236}">
                      <a16:creationId xmlns:a16="http://schemas.microsoft.com/office/drawing/2014/main" id="{DECD46A6-8165-4477-9525-2DF9E685D5E6}"/>
                    </a:ext>
                  </a:extLst>
                </p14:cNvPr>
                <p14:cNvContentPartPr/>
                <p14:nvPr/>
              </p14:nvContentPartPr>
              <p14:xfrm>
                <a:off x="475069" y="1882131"/>
                <a:ext cx="138600" cy="155880"/>
              </p14:xfrm>
            </p:contentPart>
          </mc:Choice>
          <mc:Fallback xmlns="">
            <p:pic>
              <p:nvPicPr>
                <p:cNvPr id="8211" name="Input penna 8210">
                  <a:extLst>
                    <a:ext uri="{FF2B5EF4-FFF2-40B4-BE49-F238E27FC236}">
                      <a16:creationId xmlns:a16="http://schemas.microsoft.com/office/drawing/2014/main" id="{DECD46A6-8165-4477-9525-2DF9E685D5E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66069" y="1873131"/>
                  <a:ext cx="156240" cy="17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8213" name="Input penna 8212">
                <a:extLst>
                  <a:ext uri="{FF2B5EF4-FFF2-40B4-BE49-F238E27FC236}">
                    <a16:creationId xmlns:a16="http://schemas.microsoft.com/office/drawing/2014/main" id="{E4E9FCB7-4A97-441C-A599-61CD9953D3A1}"/>
                  </a:ext>
                </a:extLst>
              </p14:cNvPr>
              <p14:cNvContentPartPr/>
              <p14:nvPr/>
            </p14:nvContentPartPr>
            <p14:xfrm>
              <a:off x="492709" y="1927491"/>
              <a:ext cx="144360" cy="15120"/>
            </p14:xfrm>
          </p:contentPart>
        </mc:Choice>
        <mc:Fallback xmlns="">
          <p:pic>
            <p:nvPicPr>
              <p:cNvPr id="8213" name="Input penna 8212">
                <a:extLst>
                  <a:ext uri="{FF2B5EF4-FFF2-40B4-BE49-F238E27FC236}">
                    <a16:creationId xmlns:a16="http://schemas.microsoft.com/office/drawing/2014/main" id="{E4E9FCB7-4A97-441C-A599-61CD9953D3A1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9069" y="1819851"/>
                <a:ext cx="252000" cy="23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8214" name="Input penna 8213">
                <a:extLst>
                  <a:ext uri="{FF2B5EF4-FFF2-40B4-BE49-F238E27FC236}">
                    <a16:creationId xmlns:a16="http://schemas.microsoft.com/office/drawing/2014/main" id="{EE5DAF2B-45D1-4A7A-98C9-85A5417F37F0}"/>
                  </a:ext>
                </a:extLst>
              </p14:cNvPr>
              <p14:cNvContentPartPr/>
              <p14:nvPr/>
            </p14:nvContentPartPr>
            <p14:xfrm>
              <a:off x="2808949" y="564891"/>
              <a:ext cx="365760" cy="2520"/>
            </p14:xfrm>
          </p:contentPart>
        </mc:Choice>
        <mc:Fallback xmlns="">
          <p:pic>
            <p:nvPicPr>
              <p:cNvPr id="8214" name="Input penna 8213">
                <a:extLst>
                  <a:ext uri="{FF2B5EF4-FFF2-40B4-BE49-F238E27FC236}">
                    <a16:creationId xmlns:a16="http://schemas.microsoft.com/office/drawing/2014/main" id="{EE5DAF2B-45D1-4A7A-98C9-85A5417F37F0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755309" y="457251"/>
                <a:ext cx="473400" cy="21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8215" name="Input penna 8214">
                <a:extLst>
                  <a:ext uri="{FF2B5EF4-FFF2-40B4-BE49-F238E27FC236}">
                    <a16:creationId xmlns:a16="http://schemas.microsoft.com/office/drawing/2014/main" id="{B3E1ECF9-C5F0-477F-BCAD-BC5B4AC4D8E5}"/>
                  </a:ext>
                </a:extLst>
              </p14:cNvPr>
              <p14:cNvContentPartPr/>
              <p14:nvPr/>
            </p14:nvContentPartPr>
            <p14:xfrm>
              <a:off x="598189" y="3293691"/>
              <a:ext cx="151560" cy="47160"/>
            </p14:xfrm>
          </p:contentPart>
        </mc:Choice>
        <mc:Fallback xmlns="">
          <p:pic>
            <p:nvPicPr>
              <p:cNvPr id="8215" name="Input penna 8214">
                <a:extLst>
                  <a:ext uri="{FF2B5EF4-FFF2-40B4-BE49-F238E27FC236}">
                    <a16:creationId xmlns:a16="http://schemas.microsoft.com/office/drawing/2014/main" id="{B3E1ECF9-C5F0-477F-BCAD-BC5B4AC4D8E5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4189" y="3186051"/>
                <a:ext cx="25920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6ED8666E-26E4-4A89-B026-919A24E4C751}"/>
                  </a:ext>
                </a:extLst>
              </p14:cNvPr>
              <p14:cNvContentPartPr/>
              <p14:nvPr/>
            </p14:nvContentPartPr>
            <p14:xfrm>
              <a:off x="1503949" y="792411"/>
              <a:ext cx="388440" cy="25920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6ED8666E-26E4-4A89-B026-919A24E4C751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494949" y="783411"/>
                <a:ext cx="406080" cy="27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id="{D8C31F96-6692-4672-B5C9-6E29EDB1B3D6}"/>
                  </a:ext>
                </a:extLst>
              </p14:cNvPr>
              <p14:cNvContentPartPr/>
              <p14:nvPr/>
            </p14:nvContentPartPr>
            <p14:xfrm>
              <a:off x="2057629" y="360411"/>
              <a:ext cx="14400" cy="15336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D8C31F96-6692-4672-B5C9-6E29EDB1B3D6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048989" y="351771"/>
                <a:ext cx="32040" cy="17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6" name="Input penna 5">
                <a:extLst>
                  <a:ext uri="{FF2B5EF4-FFF2-40B4-BE49-F238E27FC236}">
                    <a16:creationId xmlns:a16="http://schemas.microsoft.com/office/drawing/2014/main" id="{BA8F50CA-D5AC-404C-A032-0019E36819F7}"/>
                  </a:ext>
                </a:extLst>
              </p14:cNvPr>
              <p14:cNvContentPartPr/>
              <p14:nvPr/>
            </p14:nvContentPartPr>
            <p14:xfrm>
              <a:off x="2048989" y="324771"/>
              <a:ext cx="157680" cy="142560"/>
            </p14:xfrm>
          </p:contentPart>
        </mc:Choice>
        <mc:Fallback xmlns="">
          <p:pic>
            <p:nvPicPr>
              <p:cNvPr id="6" name="Input penna 5">
                <a:extLst>
                  <a:ext uri="{FF2B5EF4-FFF2-40B4-BE49-F238E27FC236}">
                    <a16:creationId xmlns:a16="http://schemas.microsoft.com/office/drawing/2014/main" id="{BA8F50CA-D5AC-404C-A032-0019E36819F7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039989" y="315771"/>
                <a:ext cx="175320" cy="1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F7F4AD08-3599-47B3-92FB-7EA9742CE4CE}"/>
                  </a:ext>
                </a:extLst>
              </p14:cNvPr>
              <p14:cNvContentPartPr/>
              <p14:nvPr/>
            </p14:nvContentPartPr>
            <p14:xfrm>
              <a:off x="2041069" y="537531"/>
              <a:ext cx="234000" cy="3564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F7F4AD08-3599-47B3-92FB-7EA9742CE4CE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032429" y="528891"/>
                <a:ext cx="251640" cy="5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79660E91-0677-4F4A-8E35-53BBB97AD93C}"/>
                  </a:ext>
                </a:extLst>
              </p14:cNvPr>
              <p14:cNvContentPartPr/>
              <p14:nvPr/>
            </p14:nvContentPartPr>
            <p14:xfrm>
              <a:off x="2094349" y="627891"/>
              <a:ext cx="1800" cy="18648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79660E91-0677-4F4A-8E35-53BBB97AD93C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085709" y="618891"/>
                <a:ext cx="19440" cy="20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10" name="Input penna 9">
                <a:extLst>
                  <a:ext uri="{FF2B5EF4-FFF2-40B4-BE49-F238E27FC236}">
                    <a16:creationId xmlns:a16="http://schemas.microsoft.com/office/drawing/2014/main" id="{98D5C4AE-A0F9-4DFA-BEBA-FBC9CD1D1EDE}"/>
                  </a:ext>
                </a:extLst>
              </p14:cNvPr>
              <p14:cNvContentPartPr/>
              <p14:nvPr/>
            </p14:nvContentPartPr>
            <p14:xfrm>
              <a:off x="2097229" y="617091"/>
              <a:ext cx="82080" cy="86400"/>
            </p14:xfrm>
          </p:contentPart>
        </mc:Choice>
        <mc:Fallback xmlns="">
          <p:pic>
            <p:nvPicPr>
              <p:cNvPr id="10" name="Input penna 9">
                <a:extLst>
                  <a:ext uri="{FF2B5EF4-FFF2-40B4-BE49-F238E27FC236}">
                    <a16:creationId xmlns:a16="http://schemas.microsoft.com/office/drawing/2014/main" id="{98D5C4AE-A0F9-4DFA-BEBA-FBC9CD1D1EDE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088229" y="608091"/>
                <a:ext cx="99720" cy="10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id="{54D19574-516A-43AC-92E4-268DD081FA2E}"/>
                  </a:ext>
                </a:extLst>
              </p14:cNvPr>
              <p14:cNvContentPartPr/>
              <p14:nvPr/>
            </p14:nvContentPartPr>
            <p14:xfrm>
              <a:off x="2237989" y="677931"/>
              <a:ext cx="73800" cy="23724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54D19574-516A-43AC-92E4-268DD081FA2E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2228989" y="669291"/>
                <a:ext cx="91440" cy="25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DECF8EBD-BD8F-4110-A589-32B1C9E0B50F}"/>
                  </a:ext>
                </a:extLst>
              </p14:cNvPr>
              <p14:cNvContentPartPr/>
              <p14:nvPr/>
            </p14:nvContentPartPr>
            <p14:xfrm>
              <a:off x="2423389" y="474891"/>
              <a:ext cx="77760" cy="504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DECF8EBD-BD8F-4110-A589-32B1C9E0B50F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414389" y="465891"/>
                <a:ext cx="95400" cy="2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CB3BE755-60CA-4B18-982A-08A34E5C91EC}"/>
                  </a:ext>
                </a:extLst>
              </p14:cNvPr>
              <p14:cNvContentPartPr/>
              <p14:nvPr/>
            </p14:nvContentPartPr>
            <p14:xfrm>
              <a:off x="2402869" y="562731"/>
              <a:ext cx="124560" cy="360"/>
            </p14:xfrm>
          </p:contentPart>
        </mc:Choice>
        <mc:Fallback xmlns=""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CB3BE755-60CA-4B18-982A-08A34E5C91EC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2394229" y="553731"/>
                <a:ext cx="1422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15" name="Input penna 14">
                <a:extLst>
                  <a:ext uri="{FF2B5EF4-FFF2-40B4-BE49-F238E27FC236}">
                    <a16:creationId xmlns:a16="http://schemas.microsoft.com/office/drawing/2014/main" id="{998EA1E1-6C3A-41A6-8D58-7032283AD5C7}"/>
                  </a:ext>
                </a:extLst>
              </p14:cNvPr>
              <p14:cNvContentPartPr/>
              <p14:nvPr/>
            </p14:nvContentPartPr>
            <p14:xfrm>
              <a:off x="2664229" y="204171"/>
              <a:ext cx="10440" cy="154440"/>
            </p14:xfrm>
          </p:contentPart>
        </mc:Choice>
        <mc:Fallback xmlns="">
          <p:pic>
            <p:nvPicPr>
              <p:cNvPr id="15" name="Input penna 14">
                <a:extLst>
                  <a:ext uri="{FF2B5EF4-FFF2-40B4-BE49-F238E27FC236}">
                    <a16:creationId xmlns:a16="http://schemas.microsoft.com/office/drawing/2014/main" id="{998EA1E1-6C3A-41A6-8D58-7032283AD5C7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2655589" y="195171"/>
                <a:ext cx="28080" cy="1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16" name="Input penna 15">
                <a:extLst>
                  <a:ext uri="{FF2B5EF4-FFF2-40B4-BE49-F238E27FC236}">
                    <a16:creationId xmlns:a16="http://schemas.microsoft.com/office/drawing/2014/main" id="{5D489C9F-A3F6-436A-AD3B-F295B4AC7263}"/>
                  </a:ext>
                </a:extLst>
              </p14:cNvPr>
              <p14:cNvContentPartPr/>
              <p14:nvPr/>
            </p14:nvContentPartPr>
            <p14:xfrm>
              <a:off x="2754589" y="218931"/>
              <a:ext cx="62640" cy="109440"/>
            </p14:xfrm>
          </p:contentPart>
        </mc:Choice>
        <mc:Fallback xmlns=""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id="{5D489C9F-A3F6-436A-AD3B-F295B4AC7263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2745589" y="209931"/>
                <a:ext cx="8028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C0C67EFF-506F-414A-ADE3-2440B3F7F1AB}"/>
                  </a:ext>
                </a:extLst>
              </p14:cNvPr>
              <p14:cNvContentPartPr/>
              <p14:nvPr/>
            </p14:nvContentPartPr>
            <p14:xfrm>
              <a:off x="2887789" y="207411"/>
              <a:ext cx="87120" cy="105480"/>
            </p14:xfrm>
          </p:contentPart>
        </mc:Choice>
        <mc:Fallback xmlns=""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C0C67EFF-506F-414A-ADE3-2440B3F7F1AB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2878789" y="198771"/>
                <a:ext cx="104760" cy="1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8D984A5C-FD4D-463D-A8B4-58474B048C2B}"/>
                  </a:ext>
                </a:extLst>
              </p14:cNvPr>
              <p14:cNvContentPartPr/>
              <p14:nvPr/>
            </p14:nvContentPartPr>
            <p14:xfrm>
              <a:off x="3052309" y="208491"/>
              <a:ext cx="96480" cy="9540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8D984A5C-FD4D-463D-A8B4-58474B048C2B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043309" y="199851"/>
                <a:ext cx="114120" cy="11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5195EAC1-E9AA-4FAC-AB1E-1A04840D3168}"/>
                  </a:ext>
                </a:extLst>
              </p14:cNvPr>
              <p14:cNvContentPartPr/>
              <p14:nvPr/>
            </p14:nvContentPartPr>
            <p14:xfrm>
              <a:off x="2660629" y="373011"/>
              <a:ext cx="551160" cy="5616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5195EAC1-E9AA-4FAC-AB1E-1A04840D3168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2651629" y="364371"/>
                <a:ext cx="568800" cy="7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25" name="Input penna 24">
                <a:extLst>
                  <a:ext uri="{FF2B5EF4-FFF2-40B4-BE49-F238E27FC236}">
                    <a16:creationId xmlns:a16="http://schemas.microsoft.com/office/drawing/2014/main" id="{5B5FD8FB-804D-434A-8623-9A0168351300}"/>
                  </a:ext>
                </a:extLst>
              </p14:cNvPr>
              <p14:cNvContentPartPr/>
              <p14:nvPr/>
            </p14:nvContentPartPr>
            <p14:xfrm>
              <a:off x="2843509" y="492891"/>
              <a:ext cx="20520" cy="129600"/>
            </p14:xfrm>
          </p:contentPart>
        </mc:Choice>
        <mc:Fallback xmlns=""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id="{5B5FD8FB-804D-434A-8623-9A0168351300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2834509" y="484251"/>
                <a:ext cx="38160" cy="14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26" name="Input penna 25">
                <a:extLst>
                  <a:ext uri="{FF2B5EF4-FFF2-40B4-BE49-F238E27FC236}">
                    <a16:creationId xmlns:a16="http://schemas.microsoft.com/office/drawing/2014/main" id="{68A92EF7-E2E1-4083-89ED-684D22428C0E}"/>
                  </a:ext>
                </a:extLst>
              </p14:cNvPr>
              <p14:cNvContentPartPr/>
              <p14:nvPr/>
            </p14:nvContentPartPr>
            <p14:xfrm>
              <a:off x="2946109" y="574251"/>
              <a:ext cx="6480" cy="83880"/>
            </p14:xfrm>
          </p:contentPart>
        </mc:Choice>
        <mc:Fallback xmlns="">
          <p:pic>
            <p:nvPicPr>
              <p:cNvPr id="26" name="Input penna 25">
                <a:extLst>
                  <a:ext uri="{FF2B5EF4-FFF2-40B4-BE49-F238E27FC236}">
                    <a16:creationId xmlns:a16="http://schemas.microsoft.com/office/drawing/2014/main" id="{68A92EF7-E2E1-4083-89ED-684D22428C0E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37469" y="565251"/>
                <a:ext cx="24120" cy="10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27" name="Input penna 26">
                <a:extLst>
                  <a:ext uri="{FF2B5EF4-FFF2-40B4-BE49-F238E27FC236}">
                    <a16:creationId xmlns:a16="http://schemas.microsoft.com/office/drawing/2014/main" id="{6B8515C5-EC0C-4D7D-91B3-1AE856A155AA}"/>
                  </a:ext>
                </a:extLst>
              </p14:cNvPr>
              <p14:cNvContentPartPr/>
              <p14:nvPr/>
            </p14:nvContentPartPr>
            <p14:xfrm>
              <a:off x="3024589" y="462291"/>
              <a:ext cx="109080" cy="178560"/>
            </p14:xfrm>
          </p:contentPart>
        </mc:Choice>
        <mc:Fallback xmlns=""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id="{6B8515C5-EC0C-4D7D-91B3-1AE856A155AA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3015589" y="453291"/>
                <a:ext cx="126720" cy="19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0E0CAB70-C292-4DBC-BDEB-0E4E0DAEDBA6}"/>
                  </a:ext>
                </a:extLst>
              </p14:cNvPr>
              <p14:cNvContentPartPr/>
              <p14:nvPr/>
            </p14:nvContentPartPr>
            <p14:xfrm>
              <a:off x="3335629" y="299931"/>
              <a:ext cx="80280" cy="936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0E0CAB70-C292-4DBC-BDEB-0E4E0DAEDBA6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3326989" y="291291"/>
                <a:ext cx="97920" cy="2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9F1E24F0-BDDB-4D64-A4A7-A22001BDC2B2}"/>
                  </a:ext>
                </a:extLst>
              </p14:cNvPr>
              <p14:cNvContentPartPr/>
              <p14:nvPr/>
            </p14:nvContentPartPr>
            <p14:xfrm>
              <a:off x="3328069" y="380931"/>
              <a:ext cx="122040" cy="1080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9F1E24F0-BDDB-4D64-A4A7-A22001BDC2B2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319429" y="372291"/>
                <a:ext cx="13968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30" name="Input penna 29">
                <a:extLst>
                  <a:ext uri="{FF2B5EF4-FFF2-40B4-BE49-F238E27FC236}">
                    <a16:creationId xmlns:a16="http://schemas.microsoft.com/office/drawing/2014/main" id="{1CF50197-4897-49F8-B6D8-44F170AFBFDD}"/>
                  </a:ext>
                </a:extLst>
              </p14:cNvPr>
              <p14:cNvContentPartPr/>
              <p14:nvPr/>
            </p14:nvContentPartPr>
            <p14:xfrm>
              <a:off x="3577549" y="190491"/>
              <a:ext cx="105840" cy="19044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id="{1CF50197-4897-49F8-B6D8-44F170AFBFD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68909" y="181491"/>
                <a:ext cx="123480" cy="20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31" name="Input penna 30">
                <a:extLst>
                  <a:ext uri="{FF2B5EF4-FFF2-40B4-BE49-F238E27FC236}">
                    <a16:creationId xmlns:a16="http://schemas.microsoft.com/office/drawing/2014/main" id="{D2DD7B2C-3A49-46E8-ABAF-0EFF837B32A4}"/>
                  </a:ext>
                </a:extLst>
              </p14:cNvPr>
              <p14:cNvContentPartPr/>
              <p14:nvPr/>
            </p14:nvContentPartPr>
            <p14:xfrm>
              <a:off x="3750709" y="217851"/>
              <a:ext cx="48960" cy="176400"/>
            </p14:xfrm>
          </p:contentPart>
        </mc:Choice>
        <mc:Fallback xmlns="">
          <p:pic>
            <p:nvPicPr>
              <p:cNvPr id="31" name="Input penna 30">
                <a:extLst>
                  <a:ext uri="{FF2B5EF4-FFF2-40B4-BE49-F238E27FC236}">
                    <a16:creationId xmlns:a16="http://schemas.microsoft.com/office/drawing/2014/main" id="{D2DD7B2C-3A49-46E8-ABAF-0EFF837B32A4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742069" y="208851"/>
                <a:ext cx="66600" cy="19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8192" name="Input penna 8191">
                <a:extLst>
                  <a:ext uri="{FF2B5EF4-FFF2-40B4-BE49-F238E27FC236}">
                    <a16:creationId xmlns:a16="http://schemas.microsoft.com/office/drawing/2014/main" id="{113F6BFA-9E84-4AFB-8962-1A3946C58BE4}"/>
                  </a:ext>
                </a:extLst>
              </p14:cNvPr>
              <p14:cNvContentPartPr/>
              <p14:nvPr/>
            </p14:nvContentPartPr>
            <p14:xfrm>
              <a:off x="3728029" y="204171"/>
              <a:ext cx="81720" cy="23040"/>
            </p14:xfrm>
          </p:contentPart>
        </mc:Choice>
        <mc:Fallback xmlns="">
          <p:pic>
            <p:nvPicPr>
              <p:cNvPr id="8192" name="Input penna 8191">
                <a:extLst>
                  <a:ext uri="{FF2B5EF4-FFF2-40B4-BE49-F238E27FC236}">
                    <a16:creationId xmlns:a16="http://schemas.microsoft.com/office/drawing/2014/main" id="{113F6BFA-9E84-4AFB-8962-1A3946C58BE4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719029" y="195171"/>
                <a:ext cx="99360" cy="4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8193" name="Input penna 8192">
                <a:extLst>
                  <a:ext uri="{FF2B5EF4-FFF2-40B4-BE49-F238E27FC236}">
                    <a16:creationId xmlns:a16="http://schemas.microsoft.com/office/drawing/2014/main" id="{ECF42EC7-52DE-456D-AEF5-924B686FFEEA}"/>
                  </a:ext>
                </a:extLst>
              </p14:cNvPr>
              <p14:cNvContentPartPr/>
              <p14:nvPr/>
            </p14:nvContentPartPr>
            <p14:xfrm>
              <a:off x="3903709" y="238371"/>
              <a:ext cx="96840" cy="128160"/>
            </p14:xfrm>
          </p:contentPart>
        </mc:Choice>
        <mc:Fallback xmlns="">
          <p:pic>
            <p:nvPicPr>
              <p:cNvPr id="8193" name="Input penna 8192">
                <a:extLst>
                  <a:ext uri="{FF2B5EF4-FFF2-40B4-BE49-F238E27FC236}">
                    <a16:creationId xmlns:a16="http://schemas.microsoft.com/office/drawing/2014/main" id="{ECF42EC7-52DE-456D-AEF5-924B686FFEEA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894709" y="229371"/>
                <a:ext cx="114480" cy="14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8216" name="Input penna 8215">
                <a:extLst>
                  <a:ext uri="{FF2B5EF4-FFF2-40B4-BE49-F238E27FC236}">
                    <a16:creationId xmlns:a16="http://schemas.microsoft.com/office/drawing/2014/main" id="{40B17F8C-F9C7-4FF9-AFBE-F3EF0FC03867}"/>
                  </a:ext>
                </a:extLst>
              </p14:cNvPr>
              <p14:cNvContentPartPr/>
              <p14:nvPr/>
            </p14:nvContentPartPr>
            <p14:xfrm>
              <a:off x="2966269" y="811131"/>
              <a:ext cx="27000" cy="156960"/>
            </p14:xfrm>
          </p:contentPart>
        </mc:Choice>
        <mc:Fallback xmlns="">
          <p:pic>
            <p:nvPicPr>
              <p:cNvPr id="8216" name="Input penna 8215">
                <a:extLst>
                  <a:ext uri="{FF2B5EF4-FFF2-40B4-BE49-F238E27FC236}">
                    <a16:creationId xmlns:a16="http://schemas.microsoft.com/office/drawing/2014/main" id="{40B17F8C-F9C7-4FF9-AFBE-F3EF0FC03867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2957629" y="802491"/>
                <a:ext cx="4464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8217" name="Input penna 8216">
                <a:extLst>
                  <a:ext uri="{FF2B5EF4-FFF2-40B4-BE49-F238E27FC236}">
                    <a16:creationId xmlns:a16="http://schemas.microsoft.com/office/drawing/2014/main" id="{B492E112-5B90-4714-8073-825A402BCCC7}"/>
                  </a:ext>
                </a:extLst>
              </p14:cNvPr>
              <p14:cNvContentPartPr/>
              <p14:nvPr/>
            </p14:nvContentPartPr>
            <p14:xfrm>
              <a:off x="2956189" y="810411"/>
              <a:ext cx="69480" cy="75960"/>
            </p14:xfrm>
          </p:contentPart>
        </mc:Choice>
        <mc:Fallback xmlns="">
          <p:pic>
            <p:nvPicPr>
              <p:cNvPr id="8217" name="Input penna 8216">
                <a:extLst>
                  <a:ext uri="{FF2B5EF4-FFF2-40B4-BE49-F238E27FC236}">
                    <a16:creationId xmlns:a16="http://schemas.microsoft.com/office/drawing/2014/main" id="{B492E112-5B90-4714-8073-825A402BCCC7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947549" y="801411"/>
                <a:ext cx="87120" cy="9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8218" name="Input penna 8217">
                <a:extLst>
                  <a:ext uri="{FF2B5EF4-FFF2-40B4-BE49-F238E27FC236}">
                    <a16:creationId xmlns:a16="http://schemas.microsoft.com/office/drawing/2014/main" id="{56335179-7B72-4719-B51B-8ECBBE26DB74}"/>
                  </a:ext>
                </a:extLst>
              </p14:cNvPr>
              <p14:cNvContentPartPr/>
              <p14:nvPr/>
            </p14:nvContentPartPr>
            <p14:xfrm>
              <a:off x="3131509" y="744171"/>
              <a:ext cx="199800" cy="156960"/>
            </p14:xfrm>
          </p:contentPart>
        </mc:Choice>
        <mc:Fallback xmlns="">
          <p:pic>
            <p:nvPicPr>
              <p:cNvPr id="8218" name="Input penna 8217">
                <a:extLst>
                  <a:ext uri="{FF2B5EF4-FFF2-40B4-BE49-F238E27FC236}">
                    <a16:creationId xmlns:a16="http://schemas.microsoft.com/office/drawing/2014/main" id="{56335179-7B72-4719-B51B-8ECBBE26DB74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122509" y="735531"/>
                <a:ext cx="21744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8219" name="Input penna 8218">
                <a:extLst>
                  <a:ext uri="{FF2B5EF4-FFF2-40B4-BE49-F238E27FC236}">
                    <a16:creationId xmlns:a16="http://schemas.microsoft.com/office/drawing/2014/main" id="{41B2D3F4-1E75-4C9C-B948-1DA182E6F0CD}"/>
                  </a:ext>
                </a:extLst>
              </p14:cNvPr>
              <p14:cNvContentPartPr/>
              <p14:nvPr/>
            </p14:nvContentPartPr>
            <p14:xfrm>
              <a:off x="3324469" y="712491"/>
              <a:ext cx="360" cy="360"/>
            </p14:xfrm>
          </p:contentPart>
        </mc:Choice>
        <mc:Fallback xmlns="">
          <p:pic>
            <p:nvPicPr>
              <p:cNvPr id="8219" name="Input penna 8218">
                <a:extLst>
                  <a:ext uri="{FF2B5EF4-FFF2-40B4-BE49-F238E27FC236}">
                    <a16:creationId xmlns:a16="http://schemas.microsoft.com/office/drawing/2014/main" id="{41B2D3F4-1E75-4C9C-B948-1DA182E6F0CD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315469" y="7034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8220" name="Input penna 8219">
                <a:extLst>
                  <a:ext uri="{FF2B5EF4-FFF2-40B4-BE49-F238E27FC236}">
                    <a16:creationId xmlns:a16="http://schemas.microsoft.com/office/drawing/2014/main" id="{13499AC1-0454-4CDE-9064-7894632420E2}"/>
                  </a:ext>
                </a:extLst>
              </p14:cNvPr>
              <p14:cNvContentPartPr/>
              <p14:nvPr/>
            </p14:nvContentPartPr>
            <p14:xfrm>
              <a:off x="3397909" y="792411"/>
              <a:ext cx="284760" cy="108000"/>
            </p14:xfrm>
          </p:contentPart>
        </mc:Choice>
        <mc:Fallback xmlns="">
          <p:pic>
            <p:nvPicPr>
              <p:cNvPr id="8220" name="Input penna 8219">
                <a:extLst>
                  <a:ext uri="{FF2B5EF4-FFF2-40B4-BE49-F238E27FC236}">
                    <a16:creationId xmlns:a16="http://schemas.microsoft.com/office/drawing/2014/main" id="{13499AC1-0454-4CDE-9064-7894632420E2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3389269" y="783411"/>
                <a:ext cx="302400" cy="1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8221" name="Input penna 8220">
                <a:extLst>
                  <a:ext uri="{FF2B5EF4-FFF2-40B4-BE49-F238E27FC236}">
                    <a16:creationId xmlns:a16="http://schemas.microsoft.com/office/drawing/2014/main" id="{AE1ECF55-7787-430E-8612-7C64211A21BF}"/>
                  </a:ext>
                </a:extLst>
              </p14:cNvPr>
              <p14:cNvContentPartPr/>
              <p14:nvPr/>
            </p14:nvContentPartPr>
            <p14:xfrm>
              <a:off x="3661789" y="712491"/>
              <a:ext cx="2880" cy="21960"/>
            </p14:xfrm>
          </p:contentPart>
        </mc:Choice>
        <mc:Fallback xmlns="">
          <p:pic>
            <p:nvPicPr>
              <p:cNvPr id="8221" name="Input penna 8220">
                <a:extLst>
                  <a:ext uri="{FF2B5EF4-FFF2-40B4-BE49-F238E27FC236}">
                    <a16:creationId xmlns:a16="http://schemas.microsoft.com/office/drawing/2014/main" id="{AE1ECF55-7787-430E-8612-7C64211A21BF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3653149" y="703491"/>
                <a:ext cx="20520" cy="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8222" name="Input penna 8221">
                <a:extLst>
                  <a:ext uri="{FF2B5EF4-FFF2-40B4-BE49-F238E27FC236}">
                    <a16:creationId xmlns:a16="http://schemas.microsoft.com/office/drawing/2014/main" id="{2186848E-FFA3-4D50-A077-EE829DB84FDF}"/>
                  </a:ext>
                </a:extLst>
              </p14:cNvPr>
              <p14:cNvContentPartPr/>
              <p14:nvPr/>
            </p14:nvContentPartPr>
            <p14:xfrm>
              <a:off x="3734149" y="799251"/>
              <a:ext cx="140040" cy="98640"/>
            </p14:xfrm>
          </p:contentPart>
        </mc:Choice>
        <mc:Fallback xmlns="">
          <p:pic>
            <p:nvPicPr>
              <p:cNvPr id="8222" name="Input penna 8221">
                <a:extLst>
                  <a:ext uri="{FF2B5EF4-FFF2-40B4-BE49-F238E27FC236}">
                    <a16:creationId xmlns:a16="http://schemas.microsoft.com/office/drawing/2014/main" id="{2186848E-FFA3-4D50-A077-EE829DB84FDF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3725509" y="790251"/>
                <a:ext cx="157680" cy="11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8223" name="Input penna 8222">
                <a:extLst>
                  <a:ext uri="{FF2B5EF4-FFF2-40B4-BE49-F238E27FC236}">
                    <a16:creationId xmlns:a16="http://schemas.microsoft.com/office/drawing/2014/main" id="{E4AC4BC6-E0D1-40A3-ADFE-294AE409EF4F}"/>
                  </a:ext>
                </a:extLst>
              </p14:cNvPr>
              <p14:cNvContentPartPr/>
              <p14:nvPr/>
            </p14:nvContentPartPr>
            <p14:xfrm>
              <a:off x="3901909" y="800331"/>
              <a:ext cx="212400" cy="108360"/>
            </p14:xfrm>
          </p:contentPart>
        </mc:Choice>
        <mc:Fallback xmlns="">
          <p:pic>
            <p:nvPicPr>
              <p:cNvPr id="8223" name="Input penna 8222">
                <a:extLst>
                  <a:ext uri="{FF2B5EF4-FFF2-40B4-BE49-F238E27FC236}">
                    <a16:creationId xmlns:a16="http://schemas.microsoft.com/office/drawing/2014/main" id="{E4AC4BC6-E0D1-40A3-ADFE-294AE409EF4F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3892909" y="791331"/>
                <a:ext cx="23004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8224" name="Input penna 8223">
                <a:extLst>
                  <a:ext uri="{FF2B5EF4-FFF2-40B4-BE49-F238E27FC236}">
                    <a16:creationId xmlns:a16="http://schemas.microsoft.com/office/drawing/2014/main" id="{7FBB11E8-422C-4E71-A073-0B6C9B4C42B7}"/>
                  </a:ext>
                </a:extLst>
              </p14:cNvPr>
              <p14:cNvContentPartPr/>
              <p14:nvPr/>
            </p14:nvContentPartPr>
            <p14:xfrm>
              <a:off x="4094869" y="705651"/>
              <a:ext cx="6840" cy="10800"/>
            </p14:xfrm>
          </p:contentPart>
        </mc:Choice>
        <mc:Fallback xmlns="">
          <p:pic>
            <p:nvPicPr>
              <p:cNvPr id="8224" name="Input penna 8223">
                <a:extLst>
                  <a:ext uri="{FF2B5EF4-FFF2-40B4-BE49-F238E27FC236}">
                    <a16:creationId xmlns:a16="http://schemas.microsoft.com/office/drawing/2014/main" id="{7FBB11E8-422C-4E71-A073-0B6C9B4C42B7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085869" y="696651"/>
                <a:ext cx="2448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8225" name="Input penna 8224">
                <a:extLst>
                  <a:ext uri="{FF2B5EF4-FFF2-40B4-BE49-F238E27FC236}">
                    <a16:creationId xmlns:a16="http://schemas.microsoft.com/office/drawing/2014/main" id="{CC0585B0-EDB5-461A-BA42-00810629BB6F}"/>
                  </a:ext>
                </a:extLst>
              </p14:cNvPr>
              <p14:cNvContentPartPr/>
              <p14:nvPr/>
            </p14:nvContentPartPr>
            <p14:xfrm>
              <a:off x="4144189" y="745611"/>
              <a:ext cx="43560" cy="141120"/>
            </p14:xfrm>
          </p:contentPart>
        </mc:Choice>
        <mc:Fallback xmlns="">
          <p:pic>
            <p:nvPicPr>
              <p:cNvPr id="8225" name="Input penna 8224">
                <a:extLst>
                  <a:ext uri="{FF2B5EF4-FFF2-40B4-BE49-F238E27FC236}">
                    <a16:creationId xmlns:a16="http://schemas.microsoft.com/office/drawing/2014/main" id="{CC0585B0-EDB5-461A-BA42-00810629BB6F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135549" y="736611"/>
                <a:ext cx="61200" cy="15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8226" name="Input penna 8225">
                <a:extLst>
                  <a:ext uri="{FF2B5EF4-FFF2-40B4-BE49-F238E27FC236}">
                    <a16:creationId xmlns:a16="http://schemas.microsoft.com/office/drawing/2014/main" id="{D904E0BB-1416-4548-81A7-C97F4092AD7E}"/>
                  </a:ext>
                </a:extLst>
              </p14:cNvPr>
              <p14:cNvContentPartPr/>
              <p14:nvPr/>
            </p14:nvContentPartPr>
            <p14:xfrm>
              <a:off x="4185949" y="796731"/>
              <a:ext cx="138600" cy="61560"/>
            </p14:xfrm>
          </p:contentPart>
        </mc:Choice>
        <mc:Fallback xmlns="">
          <p:pic>
            <p:nvPicPr>
              <p:cNvPr id="8226" name="Input penna 8225">
                <a:extLst>
                  <a:ext uri="{FF2B5EF4-FFF2-40B4-BE49-F238E27FC236}">
                    <a16:creationId xmlns:a16="http://schemas.microsoft.com/office/drawing/2014/main" id="{D904E0BB-1416-4548-81A7-C97F4092AD7E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4177309" y="787731"/>
                <a:ext cx="156240" cy="79200"/>
              </a:xfrm>
              <a:prstGeom prst="rect">
                <a:avLst/>
              </a:prstGeom>
            </p:spPr>
          </p:pic>
        </mc:Fallback>
      </mc:AlternateContent>
      <p:grpSp>
        <p:nvGrpSpPr>
          <p:cNvPr id="8237" name="Gruppo 8236">
            <a:extLst>
              <a:ext uri="{FF2B5EF4-FFF2-40B4-BE49-F238E27FC236}">
                <a16:creationId xmlns:a16="http://schemas.microsoft.com/office/drawing/2014/main" id="{088ADC74-601A-4067-9D8D-2F16E426EBA0}"/>
              </a:ext>
            </a:extLst>
          </p:cNvPr>
          <p:cNvGrpSpPr/>
          <p:nvPr/>
        </p:nvGrpSpPr>
        <p:grpSpPr>
          <a:xfrm>
            <a:off x="3192349" y="1006971"/>
            <a:ext cx="1230120" cy="206280"/>
            <a:chOff x="3192349" y="1006971"/>
            <a:chExt cx="1230120" cy="20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8227" name="Input penna 8226">
                  <a:extLst>
                    <a:ext uri="{FF2B5EF4-FFF2-40B4-BE49-F238E27FC236}">
                      <a16:creationId xmlns:a16="http://schemas.microsoft.com/office/drawing/2014/main" id="{0D137CBA-A7AE-4A3D-8DFF-CA1BF1914092}"/>
                    </a:ext>
                  </a:extLst>
                </p14:cNvPr>
                <p14:cNvContentPartPr/>
                <p14:nvPr/>
              </p14:nvContentPartPr>
              <p14:xfrm>
                <a:off x="3192349" y="1047651"/>
                <a:ext cx="111960" cy="135360"/>
              </p14:xfrm>
            </p:contentPart>
          </mc:Choice>
          <mc:Fallback xmlns="">
            <p:pic>
              <p:nvPicPr>
                <p:cNvPr id="8227" name="Input penna 8226">
                  <a:extLst>
                    <a:ext uri="{FF2B5EF4-FFF2-40B4-BE49-F238E27FC236}">
                      <a16:creationId xmlns:a16="http://schemas.microsoft.com/office/drawing/2014/main" id="{0D137CBA-A7AE-4A3D-8DFF-CA1BF1914092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183709" y="1038651"/>
                  <a:ext cx="129600" cy="15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8228" name="Input penna 8227">
                  <a:extLst>
                    <a:ext uri="{FF2B5EF4-FFF2-40B4-BE49-F238E27FC236}">
                      <a16:creationId xmlns:a16="http://schemas.microsoft.com/office/drawing/2014/main" id="{2BD3506C-F56B-4515-919A-9201A757F7B7}"/>
                    </a:ext>
                  </a:extLst>
                </p14:cNvPr>
                <p14:cNvContentPartPr/>
                <p14:nvPr/>
              </p14:nvContentPartPr>
              <p14:xfrm>
                <a:off x="3329509" y="1103451"/>
                <a:ext cx="147600" cy="101880"/>
              </p14:xfrm>
            </p:contentPart>
          </mc:Choice>
          <mc:Fallback xmlns="">
            <p:pic>
              <p:nvPicPr>
                <p:cNvPr id="8228" name="Input penna 8227">
                  <a:extLst>
                    <a:ext uri="{FF2B5EF4-FFF2-40B4-BE49-F238E27FC236}">
                      <a16:creationId xmlns:a16="http://schemas.microsoft.com/office/drawing/2014/main" id="{2BD3506C-F56B-4515-919A-9201A757F7B7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320509" y="1094811"/>
                  <a:ext cx="165240" cy="11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8229" name="Input penna 8228">
                  <a:extLst>
                    <a:ext uri="{FF2B5EF4-FFF2-40B4-BE49-F238E27FC236}">
                      <a16:creationId xmlns:a16="http://schemas.microsoft.com/office/drawing/2014/main" id="{D93A1A06-3B4C-4185-BC04-F595768FB6A8}"/>
                    </a:ext>
                  </a:extLst>
                </p14:cNvPr>
                <p14:cNvContentPartPr/>
                <p14:nvPr/>
              </p14:nvContentPartPr>
              <p14:xfrm>
                <a:off x="3630469" y="1041171"/>
                <a:ext cx="102960" cy="172080"/>
              </p14:xfrm>
            </p:contentPart>
          </mc:Choice>
          <mc:Fallback xmlns="">
            <p:pic>
              <p:nvPicPr>
                <p:cNvPr id="8229" name="Input penna 8228">
                  <a:extLst>
                    <a:ext uri="{FF2B5EF4-FFF2-40B4-BE49-F238E27FC236}">
                      <a16:creationId xmlns:a16="http://schemas.microsoft.com/office/drawing/2014/main" id="{D93A1A06-3B4C-4185-BC04-F595768FB6A8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621829" y="1032531"/>
                  <a:ext cx="12060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8232" name="Input penna 8231">
                  <a:extLst>
                    <a:ext uri="{FF2B5EF4-FFF2-40B4-BE49-F238E27FC236}">
                      <a16:creationId xmlns:a16="http://schemas.microsoft.com/office/drawing/2014/main" id="{59EA53F4-F246-4A0F-AA6C-1C6A017ABB33}"/>
                    </a:ext>
                  </a:extLst>
                </p14:cNvPr>
                <p14:cNvContentPartPr/>
                <p14:nvPr/>
              </p14:nvContentPartPr>
              <p14:xfrm>
                <a:off x="3599869" y="1021731"/>
                <a:ext cx="56160" cy="78120"/>
              </p14:xfrm>
            </p:contentPart>
          </mc:Choice>
          <mc:Fallback xmlns="">
            <p:pic>
              <p:nvPicPr>
                <p:cNvPr id="8232" name="Input penna 8231">
                  <a:extLst>
                    <a:ext uri="{FF2B5EF4-FFF2-40B4-BE49-F238E27FC236}">
                      <a16:creationId xmlns:a16="http://schemas.microsoft.com/office/drawing/2014/main" id="{59EA53F4-F246-4A0F-AA6C-1C6A017ABB33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3590869" y="1013091"/>
                  <a:ext cx="7380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8233" name="Input penna 8232">
                  <a:extLst>
                    <a:ext uri="{FF2B5EF4-FFF2-40B4-BE49-F238E27FC236}">
                      <a16:creationId xmlns:a16="http://schemas.microsoft.com/office/drawing/2014/main" id="{22FFC5C5-3BEB-42EA-B05A-C54CFA8F53C3}"/>
                    </a:ext>
                  </a:extLst>
                </p14:cNvPr>
                <p14:cNvContentPartPr/>
                <p14:nvPr/>
              </p14:nvContentPartPr>
              <p14:xfrm>
                <a:off x="3870229" y="1071771"/>
                <a:ext cx="111960" cy="115200"/>
              </p14:xfrm>
            </p:contentPart>
          </mc:Choice>
          <mc:Fallback xmlns="">
            <p:pic>
              <p:nvPicPr>
                <p:cNvPr id="8233" name="Input penna 8232">
                  <a:extLst>
                    <a:ext uri="{FF2B5EF4-FFF2-40B4-BE49-F238E27FC236}">
                      <a16:creationId xmlns:a16="http://schemas.microsoft.com/office/drawing/2014/main" id="{22FFC5C5-3BEB-42EA-B05A-C54CFA8F53C3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861229" y="1062771"/>
                  <a:ext cx="129600" cy="13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8234" name="Input penna 8233">
                  <a:extLst>
                    <a:ext uri="{FF2B5EF4-FFF2-40B4-BE49-F238E27FC236}">
                      <a16:creationId xmlns:a16="http://schemas.microsoft.com/office/drawing/2014/main" id="{B028D8E9-CE82-4D03-8192-3B46C8AE8324}"/>
                    </a:ext>
                  </a:extLst>
                </p14:cNvPr>
                <p14:cNvContentPartPr/>
                <p14:nvPr/>
              </p14:nvContentPartPr>
              <p14:xfrm>
                <a:off x="4129069" y="1016331"/>
                <a:ext cx="2880" cy="141840"/>
              </p14:xfrm>
            </p:contentPart>
          </mc:Choice>
          <mc:Fallback xmlns="">
            <p:pic>
              <p:nvPicPr>
                <p:cNvPr id="8234" name="Input penna 8233">
                  <a:extLst>
                    <a:ext uri="{FF2B5EF4-FFF2-40B4-BE49-F238E27FC236}">
                      <a16:creationId xmlns:a16="http://schemas.microsoft.com/office/drawing/2014/main" id="{B028D8E9-CE82-4D03-8192-3B46C8AE8324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120069" y="1007331"/>
                  <a:ext cx="2052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8235" name="Input penna 8234">
                  <a:extLst>
                    <a:ext uri="{FF2B5EF4-FFF2-40B4-BE49-F238E27FC236}">
                      <a16:creationId xmlns:a16="http://schemas.microsoft.com/office/drawing/2014/main" id="{3D4EEAFB-F183-4C37-99C1-CC59A1346FCF}"/>
                    </a:ext>
                  </a:extLst>
                </p14:cNvPr>
                <p14:cNvContentPartPr/>
                <p14:nvPr/>
              </p14:nvContentPartPr>
              <p14:xfrm>
                <a:off x="4230589" y="1136211"/>
                <a:ext cx="1800" cy="74520"/>
              </p14:xfrm>
            </p:contentPart>
          </mc:Choice>
          <mc:Fallback xmlns="">
            <p:pic>
              <p:nvPicPr>
                <p:cNvPr id="8235" name="Input penna 8234">
                  <a:extLst>
                    <a:ext uri="{FF2B5EF4-FFF2-40B4-BE49-F238E27FC236}">
                      <a16:creationId xmlns:a16="http://schemas.microsoft.com/office/drawing/2014/main" id="{3D4EEAFB-F183-4C37-99C1-CC59A1346FCF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4221589" y="1127211"/>
                  <a:ext cx="1944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8236" name="Input penna 8235">
                  <a:extLst>
                    <a:ext uri="{FF2B5EF4-FFF2-40B4-BE49-F238E27FC236}">
                      <a16:creationId xmlns:a16="http://schemas.microsoft.com/office/drawing/2014/main" id="{8A5FCF1B-25E0-42E6-BB63-57C8A8CF94E9}"/>
                    </a:ext>
                  </a:extLst>
                </p14:cNvPr>
                <p14:cNvContentPartPr/>
                <p14:nvPr/>
              </p14:nvContentPartPr>
              <p14:xfrm>
                <a:off x="4313389" y="1006971"/>
                <a:ext cx="109080" cy="168480"/>
              </p14:xfrm>
            </p:contentPart>
          </mc:Choice>
          <mc:Fallback xmlns="">
            <p:pic>
              <p:nvPicPr>
                <p:cNvPr id="8236" name="Input penna 8235">
                  <a:extLst>
                    <a:ext uri="{FF2B5EF4-FFF2-40B4-BE49-F238E27FC236}">
                      <a16:creationId xmlns:a16="http://schemas.microsoft.com/office/drawing/2014/main" id="{8A5FCF1B-25E0-42E6-BB63-57C8A8CF94E9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304749" y="998331"/>
                  <a:ext cx="126720" cy="186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253" name="Gruppo 8252">
            <a:extLst>
              <a:ext uri="{FF2B5EF4-FFF2-40B4-BE49-F238E27FC236}">
                <a16:creationId xmlns:a16="http://schemas.microsoft.com/office/drawing/2014/main" id="{35AE63CE-14BA-44D5-9962-30DC61BC535E}"/>
              </a:ext>
            </a:extLst>
          </p:cNvPr>
          <p:cNvGrpSpPr/>
          <p:nvPr/>
        </p:nvGrpSpPr>
        <p:grpSpPr>
          <a:xfrm>
            <a:off x="203269" y="3530211"/>
            <a:ext cx="2386800" cy="444960"/>
            <a:chOff x="203269" y="3530211"/>
            <a:chExt cx="2386800" cy="444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8238" name="Input penna 8237">
                  <a:extLst>
                    <a:ext uri="{FF2B5EF4-FFF2-40B4-BE49-F238E27FC236}">
                      <a16:creationId xmlns:a16="http://schemas.microsoft.com/office/drawing/2014/main" id="{E964BFE8-DF56-4E95-A365-0DD83B53DD49}"/>
                    </a:ext>
                  </a:extLst>
                </p14:cNvPr>
                <p14:cNvContentPartPr/>
                <p14:nvPr/>
              </p14:nvContentPartPr>
              <p14:xfrm>
                <a:off x="302269" y="3548571"/>
                <a:ext cx="16920" cy="219600"/>
              </p14:xfrm>
            </p:contentPart>
          </mc:Choice>
          <mc:Fallback xmlns="">
            <p:pic>
              <p:nvPicPr>
                <p:cNvPr id="8238" name="Input penna 8237">
                  <a:extLst>
                    <a:ext uri="{FF2B5EF4-FFF2-40B4-BE49-F238E27FC236}">
                      <a16:creationId xmlns:a16="http://schemas.microsoft.com/office/drawing/2014/main" id="{E964BFE8-DF56-4E95-A365-0DD83B53DD49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293629" y="3539571"/>
                  <a:ext cx="3456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239" name="Input penna 8238">
                  <a:extLst>
                    <a:ext uri="{FF2B5EF4-FFF2-40B4-BE49-F238E27FC236}">
                      <a16:creationId xmlns:a16="http://schemas.microsoft.com/office/drawing/2014/main" id="{6A0A36CE-B962-4617-9A9F-BECB79E2DB3A}"/>
                    </a:ext>
                  </a:extLst>
                </p14:cNvPr>
                <p14:cNvContentPartPr/>
                <p14:nvPr/>
              </p14:nvContentPartPr>
              <p14:xfrm>
                <a:off x="311269" y="3530211"/>
                <a:ext cx="95040" cy="115560"/>
              </p14:xfrm>
            </p:contentPart>
          </mc:Choice>
          <mc:Fallback xmlns="">
            <p:pic>
              <p:nvPicPr>
                <p:cNvPr id="8239" name="Input penna 8238">
                  <a:extLst>
                    <a:ext uri="{FF2B5EF4-FFF2-40B4-BE49-F238E27FC236}">
                      <a16:creationId xmlns:a16="http://schemas.microsoft.com/office/drawing/2014/main" id="{6A0A36CE-B962-4617-9A9F-BECB79E2DB3A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302629" y="3521571"/>
                  <a:ext cx="11268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241" name="Input penna 8240">
                  <a:extLst>
                    <a:ext uri="{FF2B5EF4-FFF2-40B4-BE49-F238E27FC236}">
                      <a16:creationId xmlns:a16="http://schemas.microsoft.com/office/drawing/2014/main" id="{3F62D275-31A4-4516-88E4-0DA9ED15757E}"/>
                    </a:ext>
                  </a:extLst>
                </p14:cNvPr>
                <p14:cNvContentPartPr/>
                <p14:nvPr/>
              </p14:nvContentPartPr>
              <p14:xfrm>
                <a:off x="203269" y="3856011"/>
                <a:ext cx="264240" cy="119160"/>
              </p14:xfrm>
            </p:contentPart>
          </mc:Choice>
          <mc:Fallback xmlns="">
            <p:pic>
              <p:nvPicPr>
                <p:cNvPr id="8241" name="Input penna 8240">
                  <a:extLst>
                    <a:ext uri="{FF2B5EF4-FFF2-40B4-BE49-F238E27FC236}">
                      <a16:creationId xmlns:a16="http://schemas.microsoft.com/office/drawing/2014/main" id="{3F62D275-31A4-4516-88E4-0DA9ED15757E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194629" y="3847011"/>
                  <a:ext cx="28188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8242" name="Input penna 8241">
                  <a:extLst>
                    <a:ext uri="{FF2B5EF4-FFF2-40B4-BE49-F238E27FC236}">
                      <a16:creationId xmlns:a16="http://schemas.microsoft.com/office/drawing/2014/main" id="{638B3708-68B4-4D93-8674-ED3E8292B8AB}"/>
                    </a:ext>
                  </a:extLst>
                </p14:cNvPr>
                <p14:cNvContentPartPr/>
                <p14:nvPr/>
              </p14:nvContentPartPr>
              <p14:xfrm>
                <a:off x="490189" y="3839811"/>
                <a:ext cx="253080" cy="119520"/>
              </p14:xfrm>
            </p:contentPart>
          </mc:Choice>
          <mc:Fallback xmlns="">
            <p:pic>
              <p:nvPicPr>
                <p:cNvPr id="8242" name="Input penna 8241">
                  <a:extLst>
                    <a:ext uri="{FF2B5EF4-FFF2-40B4-BE49-F238E27FC236}">
                      <a16:creationId xmlns:a16="http://schemas.microsoft.com/office/drawing/2014/main" id="{638B3708-68B4-4D93-8674-ED3E8292B8AB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481189" y="3830811"/>
                  <a:ext cx="27072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8243" name="Input penna 8242">
                  <a:extLst>
                    <a:ext uri="{FF2B5EF4-FFF2-40B4-BE49-F238E27FC236}">
                      <a16:creationId xmlns:a16="http://schemas.microsoft.com/office/drawing/2014/main" id="{B109AD92-BBC7-4D12-8880-5ECE323C0358}"/>
                    </a:ext>
                  </a:extLst>
                </p14:cNvPr>
                <p14:cNvContentPartPr/>
                <p14:nvPr/>
              </p14:nvContentPartPr>
              <p14:xfrm>
                <a:off x="801229" y="3832971"/>
                <a:ext cx="86760" cy="100800"/>
              </p14:xfrm>
            </p:contentPart>
          </mc:Choice>
          <mc:Fallback xmlns="">
            <p:pic>
              <p:nvPicPr>
                <p:cNvPr id="8243" name="Input penna 8242">
                  <a:extLst>
                    <a:ext uri="{FF2B5EF4-FFF2-40B4-BE49-F238E27FC236}">
                      <a16:creationId xmlns:a16="http://schemas.microsoft.com/office/drawing/2014/main" id="{B109AD92-BBC7-4D12-8880-5ECE323C0358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92229" y="3823971"/>
                  <a:ext cx="1044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8244" name="Input penna 8243">
                  <a:extLst>
                    <a:ext uri="{FF2B5EF4-FFF2-40B4-BE49-F238E27FC236}">
                      <a16:creationId xmlns:a16="http://schemas.microsoft.com/office/drawing/2014/main" id="{AD308ED9-36A1-4040-9801-4A9E7BF6F3A8}"/>
                    </a:ext>
                  </a:extLst>
                </p14:cNvPr>
                <p14:cNvContentPartPr/>
                <p14:nvPr/>
              </p14:nvContentPartPr>
              <p14:xfrm>
                <a:off x="928309" y="3743691"/>
                <a:ext cx="232560" cy="214920"/>
              </p14:xfrm>
            </p:contentPart>
          </mc:Choice>
          <mc:Fallback xmlns="">
            <p:pic>
              <p:nvPicPr>
                <p:cNvPr id="8244" name="Input penna 8243">
                  <a:extLst>
                    <a:ext uri="{FF2B5EF4-FFF2-40B4-BE49-F238E27FC236}">
                      <a16:creationId xmlns:a16="http://schemas.microsoft.com/office/drawing/2014/main" id="{AD308ED9-36A1-4040-9801-4A9E7BF6F3A8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919309" y="3735051"/>
                  <a:ext cx="250200" cy="23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8245" name="Input penna 8244">
                  <a:extLst>
                    <a:ext uri="{FF2B5EF4-FFF2-40B4-BE49-F238E27FC236}">
                      <a16:creationId xmlns:a16="http://schemas.microsoft.com/office/drawing/2014/main" id="{282DBE48-F262-4248-B96B-E5F63FAABA49}"/>
                    </a:ext>
                  </a:extLst>
                </p14:cNvPr>
                <p14:cNvContentPartPr/>
                <p14:nvPr/>
              </p14:nvContentPartPr>
              <p14:xfrm>
                <a:off x="1188229" y="3753051"/>
                <a:ext cx="23400" cy="190080"/>
              </p14:xfrm>
            </p:contentPart>
          </mc:Choice>
          <mc:Fallback xmlns="">
            <p:pic>
              <p:nvPicPr>
                <p:cNvPr id="8245" name="Input penna 8244">
                  <a:extLst>
                    <a:ext uri="{FF2B5EF4-FFF2-40B4-BE49-F238E27FC236}">
                      <a16:creationId xmlns:a16="http://schemas.microsoft.com/office/drawing/2014/main" id="{282DBE48-F262-4248-B96B-E5F63FAABA49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1179229" y="3744051"/>
                  <a:ext cx="41040" cy="20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8246" name="Input penna 8245">
                  <a:extLst>
                    <a:ext uri="{FF2B5EF4-FFF2-40B4-BE49-F238E27FC236}">
                      <a16:creationId xmlns:a16="http://schemas.microsoft.com/office/drawing/2014/main" id="{B61CD9A3-D267-4DB2-BBD0-02BCD9E7FCF9}"/>
                    </a:ext>
                  </a:extLst>
                </p14:cNvPr>
                <p14:cNvContentPartPr/>
                <p14:nvPr/>
              </p14:nvContentPartPr>
              <p14:xfrm>
                <a:off x="1175629" y="3783651"/>
                <a:ext cx="176760" cy="66960"/>
              </p14:xfrm>
            </p:contentPart>
          </mc:Choice>
          <mc:Fallback xmlns="">
            <p:pic>
              <p:nvPicPr>
                <p:cNvPr id="8246" name="Input penna 8245">
                  <a:extLst>
                    <a:ext uri="{FF2B5EF4-FFF2-40B4-BE49-F238E27FC236}">
                      <a16:creationId xmlns:a16="http://schemas.microsoft.com/office/drawing/2014/main" id="{B61CD9A3-D267-4DB2-BBD0-02BCD9E7FCF9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1166629" y="3774651"/>
                  <a:ext cx="19440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8247" name="Input penna 8246">
                  <a:extLst>
                    <a:ext uri="{FF2B5EF4-FFF2-40B4-BE49-F238E27FC236}">
                      <a16:creationId xmlns:a16="http://schemas.microsoft.com/office/drawing/2014/main" id="{408EEA7A-22D4-45A1-B39A-EDB2BD1F5DF4}"/>
                    </a:ext>
                  </a:extLst>
                </p14:cNvPr>
                <p14:cNvContentPartPr/>
                <p14:nvPr/>
              </p14:nvContentPartPr>
              <p14:xfrm>
                <a:off x="1524829" y="3696891"/>
                <a:ext cx="326520" cy="228240"/>
              </p14:xfrm>
            </p:contentPart>
          </mc:Choice>
          <mc:Fallback xmlns="">
            <p:pic>
              <p:nvPicPr>
                <p:cNvPr id="8247" name="Input penna 8246">
                  <a:extLst>
                    <a:ext uri="{FF2B5EF4-FFF2-40B4-BE49-F238E27FC236}">
                      <a16:creationId xmlns:a16="http://schemas.microsoft.com/office/drawing/2014/main" id="{408EEA7A-22D4-45A1-B39A-EDB2BD1F5DF4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1515829" y="3688251"/>
                  <a:ext cx="34416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8248" name="Input penna 8247">
                  <a:extLst>
                    <a:ext uri="{FF2B5EF4-FFF2-40B4-BE49-F238E27FC236}">
                      <a16:creationId xmlns:a16="http://schemas.microsoft.com/office/drawing/2014/main" id="{7C73D767-7D99-4467-B3AE-034C3B91ECC2}"/>
                    </a:ext>
                  </a:extLst>
                </p14:cNvPr>
                <p14:cNvContentPartPr/>
                <p14:nvPr/>
              </p14:nvContentPartPr>
              <p14:xfrm>
                <a:off x="1956109" y="3771411"/>
                <a:ext cx="103320" cy="181440"/>
              </p14:xfrm>
            </p:contentPart>
          </mc:Choice>
          <mc:Fallback xmlns="">
            <p:pic>
              <p:nvPicPr>
                <p:cNvPr id="8248" name="Input penna 8247">
                  <a:extLst>
                    <a:ext uri="{FF2B5EF4-FFF2-40B4-BE49-F238E27FC236}">
                      <a16:creationId xmlns:a16="http://schemas.microsoft.com/office/drawing/2014/main" id="{7C73D767-7D99-4467-B3AE-034C3B91ECC2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947469" y="3762771"/>
                  <a:ext cx="12096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8249" name="Input penna 8248">
                  <a:extLst>
                    <a:ext uri="{FF2B5EF4-FFF2-40B4-BE49-F238E27FC236}">
                      <a16:creationId xmlns:a16="http://schemas.microsoft.com/office/drawing/2014/main" id="{8031F58A-F4C7-4FAE-926E-BC60FB071EB7}"/>
                    </a:ext>
                  </a:extLst>
                </p14:cNvPr>
                <p14:cNvContentPartPr/>
                <p14:nvPr/>
              </p14:nvContentPartPr>
              <p14:xfrm>
                <a:off x="2204869" y="3813531"/>
                <a:ext cx="129960" cy="120240"/>
              </p14:xfrm>
            </p:contentPart>
          </mc:Choice>
          <mc:Fallback xmlns="">
            <p:pic>
              <p:nvPicPr>
                <p:cNvPr id="8249" name="Input penna 8248">
                  <a:extLst>
                    <a:ext uri="{FF2B5EF4-FFF2-40B4-BE49-F238E27FC236}">
                      <a16:creationId xmlns:a16="http://schemas.microsoft.com/office/drawing/2014/main" id="{8031F58A-F4C7-4FAE-926E-BC60FB071EB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2196229" y="3804531"/>
                  <a:ext cx="147600" cy="13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8251" name="Input penna 8250">
                  <a:extLst>
                    <a:ext uri="{FF2B5EF4-FFF2-40B4-BE49-F238E27FC236}">
                      <a16:creationId xmlns:a16="http://schemas.microsoft.com/office/drawing/2014/main" id="{AE286F32-6B38-4693-AF82-6C745C11B880}"/>
                    </a:ext>
                  </a:extLst>
                </p14:cNvPr>
                <p14:cNvContentPartPr/>
                <p14:nvPr/>
              </p14:nvContentPartPr>
              <p14:xfrm>
                <a:off x="2435989" y="3799851"/>
                <a:ext cx="101520" cy="141120"/>
              </p14:xfrm>
            </p:contentPart>
          </mc:Choice>
          <mc:Fallback xmlns="">
            <p:pic>
              <p:nvPicPr>
                <p:cNvPr id="8251" name="Input penna 8250">
                  <a:extLst>
                    <a:ext uri="{FF2B5EF4-FFF2-40B4-BE49-F238E27FC236}">
                      <a16:creationId xmlns:a16="http://schemas.microsoft.com/office/drawing/2014/main" id="{AE286F32-6B38-4693-AF82-6C745C11B880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2426989" y="3790851"/>
                  <a:ext cx="11916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8252" name="Input penna 8251">
                  <a:extLst>
                    <a:ext uri="{FF2B5EF4-FFF2-40B4-BE49-F238E27FC236}">
                      <a16:creationId xmlns:a16="http://schemas.microsoft.com/office/drawing/2014/main" id="{95A8A49E-D917-49DA-9489-4F7F0883CB5C}"/>
                    </a:ext>
                  </a:extLst>
                </p14:cNvPr>
                <p14:cNvContentPartPr/>
                <p14:nvPr/>
              </p14:nvContentPartPr>
              <p14:xfrm>
                <a:off x="2435989" y="3765651"/>
                <a:ext cx="154080" cy="17640"/>
              </p14:xfrm>
            </p:contentPart>
          </mc:Choice>
          <mc:Fallback xmlns="">
            <p:pic>
              <p:nvPicPr>
                <p:cNvPr id="8252" name="Input penna 8251">
                  <a:extLst>
                    <a:ext uri="{FF2B5EF4-FFF2-40B4-BE49-F238E27FC236}">
                      <a16:creationId xmlns:a16="http://schemas.microsoft.com/office/drawing/2014/main" id="{95A8A49E-D917-49DA-9489-4F7F0883CB5C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2426989" y="3756651"/>
                  <a:ext cx="171720" cy="3528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>
                <a:solidFill>
                  <a:srgbClr val="A50021"/>
                </a:solidFill>
              </a:rPr>
              <a:t>Orari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435975" cy="4525963"/>
          </a:xfrm>
        </p:spPr>
        <p:txBody>
          <a:bodyPr/>
          <a:lstStyle/>
          <a:p>
            <a:pPr eaLnBrk="1" hangingPunct="1"/>
            <a:r>
              <a:rPr lang="it-IT" b="1" dirty="0"/>
              <a:t>Lezioni</a:t>
            </a:r>
          </a:p>
          <a:p>
            <a:pPr marL="0" lvl="1" indent="0" eaLnBrk="1" hangingPunct="1">
              <a:buNone/>
            </a:pPr>
            <a:r>
              <a:rPr lang="it-IT" sz="2800" dirty="0"/>
              <a:t>Lunedì, Martedì, Mercoledì, Giovedì 14:00 – 15:30</a:t>
            </a:r>
          </a:p>
          <a:p>
            <a:pPr lvl="1" eaLnBrk="1" hangingPunct="1"/>
            <a:endParaRPr lang="it-IT" dirty="0"/>
          </a:p>
          <a:p>
            <a:pPr eaLnBrk="1" hangingPunct="1"/>
            <a:r>
              <a:rPr lang="it-IT" b="1" dirty="0"/>
              <a:t>Ricevimento (nel periodo di lezione)</a:t>
            </a:r>
          </a:p>
          <a:p>
            <a:pPr lvl="1" eaLnBrk="1" hangingPunct="1"/>
            <a:r>
              <a:rPr lang="it-IT" dirty="0"/>
              <a:t>Zoom meetings (servono le vostre mail)</a:t>
            </a:r>
          </a:p>
          <a:p>
            <a:pPr lvl="1" eaLnBrk="1" hangingPunct="1"/>
            <a:r>
              <a:rPr lang="it-IT" dirty="0"/>
              <a:t>Appuntamento per </a:t>
            </a:r>
            <a:r>
              <a:rPr lang="it-IT" dirty="0" err="1"/>
              <a:t>email</a:t>
            </a:r>
            <a:endParaRPr lang="it-IT" dirty="0"/>
          </a:p>
          <a:p>
            <a:pPr lvl="2" eaLnBrk="1" hangingPunct="1"/>
            <a:r>
              <a:rPr lang="it-IT" dirty="0"/>
              <a:t>Email: </a:t>
            </a:r>
            <a:r>
              <a:rPr lang="it-IT" dirty="0">
                <a:hlinkClick r:id="rId2"/>
              </a:rPr>
              <a:t>pigliaru@unica.it</a:t>
            </a:r>
            <a:endParaRPr lang="it-IT" dirty="0"/>
          </a:p>
          <a:p>
            <a:pPr lvl="2" eaLnBrk="1" hangingPunct="1"/>
            <a:r>
              <a:rPr lang="it-IT" dirty="0"/>
              <a:t>Dipartimento Giurisprudenza, Viale S. Ignazio 86, primo piano</a:t>
            </a:r>
          </a:p>
          <a:p>
            <a:pPr lvl="2" eaLnBrk="1" hangingPunct="1"/>
            <a:r>
              <a:rPr lang="it-IT" dirty="0"/>
              <a:t>Tel. 070 6753818</a:t>
            </a:r>
          </a:p>
          <a:p>
            <a:pPr eaLnBrk="1" hangingPunct="1"/>
            <a:endParaRPr lang="it-IT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ED136FAD-33DC-46D8-8AB0-D635DE48A72F}"/>
                  </a:ext>
                </a:extLst>
              </p14:cNvPr>
              <p14:cNvContentPartPr/>
              <p14:nvPr/>
            </p14:nvContentPartPr>
            <p14:xfrm>
              <a:off x="4256339" y="3997000"/>
              <a:ext cx="3932280" cy="8892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ED136FAD-33DC-46D8-8AB0-D635DE48A72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2339" y="3889360"/>
                <a:ext cx="4039920" cy="304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F3F6F9"/>
          </a:solidFill>
          <a:ln w="250825">
            <a:solidFill>
              <a:srgbClr val="F3F6F9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F2F4F8"/>
          </a:solidFill>
          <a:ln w="228600">
            <a:solidFill>
              <a:srgbClr val="F2F4F8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F1F4F7"/>
          </a:solidFill>
          <a:ln w="204788">
            <a:solidFill>
              <a:srgbClr val="F1F4F7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F0F2F5"/>
          </a:solidFill>
          <a:ln w="182563">
            <a:solidFill>
              <a:srgbClr val="F0F2F5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EF1F4"/>
          </a:solidFill>
          <a:ln w="160338">
            <a:solidFill>
              <a:srgbClr val="EEF1F4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DEFF3"/>
          </a:solidFill>
          <a:ln w="136525">
            <a:solidFill>
              <a:srgbClr val="EDEFF3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BEEF2"/>
          </a:solidFill>
          <a:ln w="114300">
            <a:solidFill>
              <a:srgbClr val="EBEEF2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AECF1"/>
          </a:solidFill>
          <a:ln w="92075">
            <a:solidFill>
              <a:srgbClr val="EAECF1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9EBF0"/>
          </a:solidFill>
          <a:ln w="68263">
            <a:solidFill>
              <a:srgbClr val="E9EBF0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7EAEF"/>
          </a:solidFill>
          <a:ln w="46038">
            <a:solidFill>
              <a:srgbClr val="E7EAEF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1919288" y="1047750"/>
            <a:ext cx="6324600" cy="5165725"/>
          </a:xfrm>
          <a:prstGeom prst="rect">
            <a:avLst/>
          </a:prstGeom>
          <a:solidFill>
            <a:srgbClr val="E6E9EF"/>
          </a:solidFill>
          <a:ln w="22225">
            <a:solidFill>
              <a:srgbClr val="E6E9EF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1827213" y="933450"/>
            <a:ext cx="6302375" cy="51657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3" name="Freeform 17"/>
          <p:cNvSpPr>
            <a:spLocks/>
          </p:cNvSpPr>
          <p:nvPr/>
        </p:nvSpPr>
        <p:spPr bwMode="auto">
          <a:xfrm>
            <a:off x="1835150" y="2924175"/>
            <a:ext cx="4178300" cy="3200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0"/>
              </a:cxn>
              <a:cxn ang="0">
                <a:pos x="183" y="140"/>
              </a:cxn>
              <a:cxn ang="0">
                <a:pos x="0" y="0"/>
              </a:cxn>
            </a:cxnLst>
            <a:rect l="0" t="0" r="r" b="b"/>
            <a:pathLst>
              <a:path w="183" h="140">
                <a:moveTo>
                  <a:pt x="0" y="0"/>
                </a:moveTo>
                <a:cubicBezTo>
                  <a:pt x="0" y="140"/>
                  <a:pt x="0" y="140"/>
                  <a:pt x="0" y="140"/>
                </a:cubicBezTo>
                <a:cubicBezTo>
                  <a:pt x="183" y="140"/>
                  <a:pt x="183" y="140"/>
                  <a:pt x="183" y="140"/>
                </a:cubicBezTo>
                <a:cubicBezTo>
                  <a:pt x="149" y="40"/>
                  <a:pt x="99" y="22"/>
                  <a:pt x="0" y="0"/>
                </a:cubicBezTo>
                <a:close/>
              </a:path>
            </a:pathLst>
          </a:custGeom>
          <a:solidFill>
            <a:srgbClr val="D6E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4" name="Freeform 18"/>
          <p:cNvSpPr>
            <a:spLocks/>
          </p:cNvSpPr>
          <p:nvPr/>
        </p:nvSpPr>
        <p:spPr bwMode="auto">
          <a:xfrm>
            <a:off x="1827213" y="2921000"/>
            <a:ext cx="4156075" cy="3178175"/>
          </a:xfrm>
          <a:custGeom>
            <a:avLst/>
            <a:gdLst/>
            <a:ahLst/>
            <a:cxnLst>
              <a:cxn ang="0">
                <a:pos x="182" y="139"/>
              </a:cxn>
              <a:cxn ang="0">
                <a:pos x="0" y="0"/>
              </a:cxn>
            </a:cxnLst>
            <a:rect l="0" t="0" r="r" b="b"/>
            <a:pathLst>
              <a:path w="182" h="139">
                <a:moveTo>
                  <a:pt x="182" y="139"/>
                </a:moveTo>
                <a:cubicBezTo>
                  <a:pt x="143" y="21"/>
                  <a:pt x="76" y="19"/>
                  <a:pt x="0" y="0"/>
                </a:cubicBezTo>
              </a:path>
            </a:pathLst>
          </a:custGeom>
          <a:noFill/>
          <a:ln w="68263">
            <a:solidFill>
              <a:srgbClr val="005EA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5" name="Freeform 19"/>
          <p:cNvSpPr>
            <a:spLocks/>
          </p:cNvSpPr>
          <p:nvPr/>
        </p:nvSpPr>
        <p:spPr bwMode="auto">
          <a:xfrm>
            <a:off x="1803400" y="933450"/>
            <a:ext cx="6302375" cy="5165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54"/>
              </a:cxn>
              <a:cxn ang="0">
                <a:pos x="3970" y="3254"/>
              </a:cxn>
            </a:cxnLst>
            <a:rect l="0" t="0" r="r" b="b"/>
            <a:pathLst>
              <a:path w="3970" h="3254">
                <a:moveTo>
                  <a:pt x="0" y="0"/>
                </a:moveTo>
                <a:lnTo>
                  <a:pt x="0" y="3254"/>
                </a:lnTo>
                <a:lnTo>
                  <a:pt x="3970" y="3254"/>
                </a:lnTo>
              </a:path>
            </a:pathLst>
          </a:custGeom>
          <a:noFill/>
          <a:ln w="222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076825" y="4005263"/>
            <a:ext cx="2541588" cy="904875"/>
            <a:chOff x="3266" y="2601"/>
            <a:chExt cx="1601" cy="570"/>
          </a:xfrm>
        </p:grpSpPr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3266" y="2704"/>
              <a:ext cx="50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3832" y="2601"/>
              <a:ext cx="61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Frontiera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3832" y="2795"/>
              <a:ext cx="103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delle possibilità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3832" y="2989"/>
              <a:ext cx="917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di produzione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648200" y="3708400"/>
            <a:ext cx="415925" cy="342900"/>
            <a:chOff x="2920" y="2344"/>
            <a:chExt cx="262" cy="216"/>
          </a:xfrm>
        </p:grpSpPr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2920" y="2460"/>
              <a:ext cx="101" cy="10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3081" y="2344"/>
              <a:ext cx="10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A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979738" y="4876800"/>
            <a:ext cx="1482725" cy="471488"/>
            <a:chOff x="1885" y="3072"/>
            <a:chExt cx="934" cy="297"/>
          </a:xfrm>
        </p:grpSpPr>
        <p:sp>
          <p:nvSpPr>
            <p:cNvPr id="4125" name="Oval 29"/>
            <p:cNvSpPr>
              <a:spLocks noChangeArrowheads="1"/>
            </p:cNvSpPr>
            <p:nvPr/>
          </p:nvSpPr>
          <p:spPr bwMode="auto">
            <a:xfrm>
              <a:off x="1885" y="3122"/>
              <a:ext cx="100" cy="101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2019" y="3072"/>
              <a:ext cx="80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C </a:t>
              </a:r>
              <a:r>
                <a:rPr lang="en-US" sz="1200">
                  <a:solidFill>
                    <a:srgbClr val="000000"/>
                  </a:solidFill>
                </a:rPr>
                <a:t>(combinazione </a:t>
              </a:r>
            </a:p>
            <a:p>
              <a:pPr eaLnBrk="0" hangingPunct="0"/>
              <a:r>
                <a:rPr lang="en-US" sz="1200">
                  <a:solidFill>
                    <a:srgbClr val="000000"/>
                  </a:solidFill>
                </a:rPr>
                <a:t>Inefficiente)</a:t>
              </a:r>
              <a:endParaRPr lang="en-US" sz="1200">
                <a:latin typeface="Times New Roman" pitchFamily="18" charset="0"/>
              </a:endParaRP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191000" y="3459163"/>
            <a:ext cx="325438" cy="331787"/>
            <a:chOff x="2662" y="2179"/>
            <a:chExt cx="205" cy="209"/>
          </a:xfrm>
        </p:grpSpPr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2662" y="2287"/>
              <a:ext cx="100" cy="101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29" name="Rectangle 33"/>
            <p:cNvSpPr>
              <a:spLocks noChangeArrowheads="1"/>
            </p:cNvSpPr>
            <p:nvPr/>
          </p:nvSpPr>
          <p:spPr bwMode="auto">
            <a:xfrm>
              <a:off x="2766" y="2179"/>
              <a:ext cx="10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B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6516688" y="6165850"/>
            <a:ext cx="24447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900" b="1" dirty="0">
                <a:solidFill>
                  <a:srgbClr val="000000"/>
                </a:solidFill>
              </a:rPr>
              <a:t>Quantità di </a:t>
            </a:r>
            <a:r>
              <a:rPr lang="en-US" sz="1900" b="1" dirty="0" err="1">
                <a:solidFill>
                  <a:srgbClr val="000000"/>
                </a:solidFill>
              </a:rPr>
              <a:t>macchine</a:t>
            </a: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1065213" y="3582988"/>
            <a:ext cx="3517900" cy="2940050"/>
            <a:chOff x="671" y="2257"/>
            <a:chExt cx="2216" cy="1852"/>
          </a:xfrm>
        </p:grpSpPr>
        <p:sp>
          <p:nvSpPr>
            <p:cNvPr id="4133" name="Freeform 37"/>
            <p:cNvSpPr>
              <a:spLocks/>
            </p:cNvSpPr>
            <p:nvPr/>
          </p:nvSpPr>
          <p:spPr bwMode="auto">
            <a:xfrm>
              <a:off x="1151" y="2344"/>
              <a:ext cx="1539" cy="1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39" y="0"/>
                </a:cxn>
                <a:cxn ang="0">
                  <a:pos x="1539" y="1498"/>
                </a:cxn>
              </a:cxnLst>
              <a:rect l="0" t="0" r="r" b="b"/>
              <a:pathLst>
                <a:path w="1539" h="1498">
                  <a:moveTo>
                    <a:pt x="0" y="0"/>
                  </a:moveTo>
                  <a:lnTo>
                    <a:pt x="1539" y="0"/>
                  </a:lnTo>
                  <a:lnTo>
                    <a:pt x="1539" y="1498"/>
                  </a:lnTo>
                </a:path>
              </a:pathLst>
            </a:custGeom>
            <a:noFill/>
            <a:ln w="2222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4" name="Rectangle 38"/>
            <p:cNvSpPr>
              <a:spLocks noChangeArrowheads="1"/>
            </p:cNvSpPr>
            <p:nvPr/>
          </p:nvSpPr>
          <p:spPr bwMode="auto">
            <a:xfrm>
              <a:off x="671" y="2257"/>
              <a:ext cx="46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2,200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35" name="Rectangle 39"/>
            <p:cNvSpPr>
              <a:spLocks noChangeArrowheads="1"/>
            </p:cNvSpPr>
            <p:nvPr/>
          </p:nvSpPr>
          <p:spPr bwMode="auto">
            <a:xfrm>
              <a:off x="2552" y="3891"/>
              <a:ext cx="33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600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1065213" y="4899025"/>
            <a:ext cx="2317750" cy="1624013"/>
            <a:chOff x="671" y="3086"/>
            <a:chExt cx="1460" cy="1023"/>
          </a:xfrm>
        </p:grpSpPr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1151" y="3180"/>
              <a:ext cx="777" cy="662"/>
            </a:xfrm>
            <a:custGeom>
              <a:avLst/>
              <a:gdLst/>
              <a:ahLst/>
              <a:cxnLst>
                <a:cxn ang="0">
                  <a:pos x="777" y="662"/>
                </a:cxn>
                <a:cxn ang="0">
                  <a:pos x="777" y="0"/>
                </a:cxn>
                <a:cxn ang="0">
                  <a:pos x="0" y="0"/>
                </a:cxn>
              </a:cxnLst>
              <a:rect l="0" t="0" r="r" b="b"/>
              <a:pathLst>
                <a:path w="777" h="662">
                  <a:moveTo>
                    <a:pt x="777" y="662"/>
                  </a:moveTo>
                  <a:lnTo>
                    <a:pt x="777" y="0"/>
                  </a:ln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8" name="Rectangle 42"/>
            <p:cNvSpPr>
              <a:spLocks noChangeArrowheads="1"/>
            </p:cNvSpPr>
            <p:nvPr/>
          </p:nvSpPr>
          <p:spPr bwMode="auto">
            <a:xfrm>
              <a:off x="671" y="3086"/>
              <a:ext cx="46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1,000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39" name="Rectangle 43"/>
            <p:cNvSpPr>
              <a:spLocks noChangeArrowheads="1"/>
            </p:cNvSpPr>
            <p:nvPr/>
          </p:nvSpPr>
          <p:spPr bwMode="auto">
            <a:xfrm>
              <a:off x="1796" y="3891"/>
              <a:ext cx="33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300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4140" name="Rectangle 44"/>
          <p:cNvSpPr>
            <a:spLocks noChangeArrowheads="1"/>
          </p:cNvSpPr>
          <p:nvPr/>
        </p:nvSpPr>
        <p:spPr bwMode="auto">
          <a:xfrm>
            <a:off x="1735138" y="6176963"/>
            <a:ext cx="2540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900">
                <a:solidFill>
                  <a:srgbClr val="000000"/>
                </a:solidFill>
              </a:rPr>
              <a:t>0</a:t>
            </a:r>
            <a:endParaRPr lang="en-US" sz="2400">
              <a:latin typeface="Times New Roman" pitchFamily="18" charset="0"/>
            </a:endParaRPr>
          </a:p>
        </p:txBody>
      </p: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1065213" y="3813175"/>
            <a:ext cx="4025900" cy="2709863"/>
            <a:chOff x="671" y="2402"/>
            <a:chExt cx="2536" cy="1707"/>
          </a:xfrm>
        </p:grpSpPr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1151" y="2503"/>
              <a:ext cx="1827" cy="1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7" y="0"/>
                </a:cxn>
                <a:cxn ang="0">
                  <a:pos x="1827" y="1339"/>
                </a:cxn>
              </a:cxnLst>
              <a:rect l="0" t="0" r="r" b="b"/>
              <a:pathLst>
                <a:path w="1827" h="1339">
                  <a:moveTo>
                    <a:pt x="0" y="0"/>
                  </a:moveTo>
                  <a:lnTo>
                    <a:pt x="1827" y="0"/>
                  </a:lnTo>
                  <a:lnTo>
                    <a:pt x="1827" y="1339"/>
                  </a:lnTo>
                </a:path>
              </a:pathLst>
            </a:custGeom>
            <a:noFill/>
            <a:ln w="2222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43" name="Rectangle 47"/>
            <p:cNvSpPr>
              <a:spLocks noChangeArrowheads="1"/>
            </p:cNvSpPr>
            <p:nvPr/>
          </p:nvSpPr>
          <p:spPr bwMode="auto">
            <a:xfrm>
              <a:off x="2872" y="3891"/>
              <a:ext cx="33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700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44" name="Rectangle 48"/>
            <p:cNvSpPr>
              <a:spLocks noChangeArrowheads="1"/>
            </p:cNvSpPr>
            <p:nvPr/>
          </p:nvSpPr>
          <p:spPr bwMode="auto">
            <a:xfrm>
              <a:off x="671" y="2402"/>
              <a:ext cx="46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2,000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4145" name="Rectangle 49"/>
          <p:cNvSpPr>
            <a:spLocks noChangeArrowheads="1"/>
          </p:cNvSpPr>
          <p:nvPr/>
        </p:nvSpPr>
        <p:spPr bwMode="auto">
          <a:xfrm>
            <a:off x="1065213" y="2736850"/>
            <a:ext cx="73818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900">
                <a:solidFill>
                  <a:srgbClr val="000000"/>
                </a:solidFill>
              </a:rPr>
              <a:t>3,000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auto">
          <a:xfrm>
            <a:off x="5667375" y="6176963"/>
            <a:ext cx="7381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900">
                <a:solidFill>
                  <a:srgbClr val="000000"/>
                </a:solidFill>
              </a:rPr>
              <a:t>1,000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47" name="Rectangle 51"/>
          <p:cNvSpPr>
            <a:spLocks noChangeArrowheads="1"/>
          </p:cNvSpPr>
          <p:nvPr/>
        </p:nvSpPr>
        <p:spPr bwMode="auto">
          <a:xfrm>
            <a:off x="381000" y="844550"/>
            <a:ext cx="1262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900" b="1" dirty="0">
                <a:solidFill>
                  <a:srgbClr val="000000"/>
                </a:solidFill>
              </a:rPr>
              <a:t>Quantità di</a:t>
            </a:r>
          </a:p>
          <a:p>
            <a:pPr eaLnBrk="0" hangingPunct="0"/>
            <a:r>
              <a:rPr lang="en-US" sz="1900" b="1" dirty="0">
                <a:solidFill>
                  <a:srgbClr val="000000"/>
                </a:solidFill>
              </a:rPr>
              <a:t>pane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1835150" y="188913"/>
            <a:ext cx="478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La frontiera delle possibilità di produzione</a:t>
            </a:r>
          </a:p>
        </p:txBody>
      </p:sp>
      <p:grpSp>
        <p:nvGrpSpPr>
          <p:cNvPr id="9" name="Group 65"/>
          <p:cNvGrpSpPr>
            <a:grpSpLocks/>
          </p:cNvGrpSpPr>
          <p:nvPr/>
        </p:nvGrpSpPr>
        <p:grpSpPr bwMode="auto">
          <a:xfrm>
            <a:off x="1763713" y="1989138"/>
            <a:ext cx="2152650" cy="1023937"/>
            <a:chOff x="1111" y="1253"/>
            <a:chExt cx="1356" cy="645"/>
          </a:xfrm>
        </p:grpSpPr>
        <p:sp>
          <p:nvSpPr>
            <p:cNvPr id="4151" name="Oval 55"/>
            <p:cNvSpPr>
              <a:spLocks noChangeArrowheads="1"/>
            </p:cNvSpPr>
            <p:nvPr/>
          </p:nvSpPr>
          <p:spPr bwMode="auto">
            <a:xfrm>
              <a:off x="1111" y="1797"/>
              <a:ext cx="100" cy="101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6" name="Text Box 60"/>
            <p:cNvSpPr txBox="1">
              <a:spLocks noChangeArrowheads="1"/>
            </p:cNvSpPr>
            <p:nvPr/>
          </p:nvSpPr>
          <p:spPr bwMode="auto">
            <a:xfrm>
              <a:off x="1292" y="1253"/>
              <a:ext cx="1175" cy="2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000"/>
                <a:t>Tutte le risorse sono utilizzate</a:t>
              </a:r>
            </a:p>
            <a:p>
              <a:pPr>
                <a:lnSpc>
                  <a:spcPct val="75000"/>
                </a:lnSpc>
              </a:pPr>
              <a:r>
                <a:rPr lang="en-US" sz="1000"/>
                <a:t> per produrre pane</a:t>
              </a:r>
              <a:r>
                <a:rPr lang="en-US"/>
                <a:t> </a:t>
              </a:r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H="1">
              <a:off x="1202" y="1525"/>
              <a:ext cx="9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0" name="Group 62"/>
          <p:cNvGrpSpPr>
            <a:grpSpLocks/>
          </p:cNvGrpSpPr>
          <p:nvPr/>
        </p:nvGrpSpPr>
        <p:grpSpPr bwMode="auto">
          <a:xfrm>
            <a:off x="4806950" y="2974975"/>
            <a:ext cx="1868488" cy="471488"/>
            <a:chOff x="2892" y="1738"/>
            <a:chExt cx="1177" cy="297"/>
          </a:xfrm>
        </p:grpSpPr>
        <p:sp>
          <p:nvSpPr>
            <p:cNvPr id="4159" name="Oval 63"/>
            <p:cNvSpPr>
              <a:spLocks noChangeArrowheads="1"/>
            </p:cNvSpPr>
            <p:nvPr/>
          </p:nvSpPr>
          <p:spPr bwMode="auto">
            <a:xfrm>
              <a:off x="2892" y="1783"/>
              <a:ext cx="100" cy="101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60" name="Rectangle 64"/>
            <p:cNvSpPr>
              <a:spLocks noChangeArrowheads="1"/>
            </p:cNvSpPr>
            <p:nvPr/>
          </p:nvSpPr>
          <p:spPr bwMode="auto">
            <a:xfrm>
              <a:off x="3066" y="1738"/>
              <a:ext cx="1003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>
                  <a:solidFill>
                    <a:srgbClr val="000000"/>
                  </a:solidFill>
                </a:rPr>
                <a:t>D  </a:t>
              </a:r>
              <a:r>
                <a:rPr lang="en-US" sz="1200">
                  <a:solidFill>
                    <a:srgbClr val="000000"/>
                  </a:solidFill>
                </a:rPr>
                <a:t>(combinazione di </a:t>
              </a:r>
            </a:p>
            <a:p>
              <a:pPr eaLnBrk="0" hangingPunct="0"/>
              <a:r>
                <a:rPr lang="en-US" sz="1200">
                  <a:solidFill>
                    <a:srgbClr val="000000"/>
                  </a:solidFill>
                </a:rPr>
                <a:t>produzione impossibile)</a:t>
              </a:r>
              <a:endParaRPr lang="en-US" sz="1200">
                <a:latin typeface="Times New Roman" pitchFamily="18" charset="0"/>
              </a:endParaRPr>
            </a:p>
          </p:txBody>
        </p:sp>
      </p:grpSp>
      <p:grpSp>
        <p:nvGrpSpPr>
          <p:cNvPr id="11" name="Group 66"/>
          <p:cNvGrpSpPr>
            <a:grpSpLocks/>
          </p:cNvGrpSpPr>
          <p:nvPr/>
        </p:nvGrpSpPr>
        <p:grpSpPr bwMode="auto">
          <a:xfrm>
            <a:off x="5940425" y="5157788"/>
            <a:ext cx="2152650" cy="1023937"/>
            <a:chOff x="1111" y="1253"/>
            <a:chExt cx="1356" cy="645"/>
          </a:xfrm>
        </p:grpSpPr>
        <p:sp>
          <p:nvSpPr>
            <p:cNvPr id="4163" name="Oval 67"/>
            <p:cNvSpPr>
              <a:spLocks noChangeArrowheads="1"/>
            </p:cNvSpPr>
            <p:nvPr/>
          </p:nvSpPr>
          <p:spPr bwMode="auto">
            <a:xfrm>
              <a:off x="1111" y="1797"/>
              <a:ext cx="100" cy="101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64" name="Text Box 68"/>
            <p:cNvSpPr txBox="1">
              <a:spLocks noChangeArrowheads="1"/>
            </p:cNvSpPr>
            <p:nvPr/>
          </p:nvSpPr>
          <p:spPr bwMode="auto">
            <a:xfrm>
              <a:off x="1292" y="1253"/>
              <a:ext cx="1175" cy="2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000"/>
                <a:t>Tutte le risorse sono utilizzate</a:t>
              </a:r>
            </a:p>
            <a:p>
              <a:pPr>
                <a:lnSpc>
                  <a:spcPct val="75000"/>
                </a:lnSpc>
              </a:pPr>
              <a:r>
                <a:rPr lang="en-US" sz="1000"/>
                <a:t> per produrre macchine</a:t>
              </a:r>
              <a:r>
                <a:rPr lang="en-US"/>
                <a:t> </a:t>
              </a:r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 flipH="1">
              <a:off x="1202" y="1525"/>
              <a:ext cx="9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166" name="Rectangle 70"/>
          <p:cNvSpPr>
            <a:spLocks noChangeArrowheads="1"/>
          </p:cNvSpPr>
          <p:nvPr/>
        </p:nvSpPr>
        <p:spPr bwMode="auto">
          <a:xfrm>
            <a:off x="3276600" y="765175"/>
            <a:ext cx="55753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 dirty="0"/>
              <a:t>Nel punto A </a:t>
            </a:r>
            <a:r>
              <a:rPr lang="en-US" sz="1200" dirty="0" err="1"/>
              <a:t>vengono</a:t>
            </a:r>
            <a:r>
              <a:rPr lang="en-US" sz="1200" dirty="0"/>
              <a:t> </a:t>
            </a:r>
            <a:r>
              <a:rPr lang="en-US" sz="1200" dirty="0" err="1"/>
              <a:t>prodotti</a:t>
            </a:r>
            <a:r>
              <a:rPr lang="en-US" sz="1200" dirty="0"/>
              <a:t> 2000 </a:t>
            </a:r>
            <a:r>
              <a:rPr lang="en-US" sz="1200" dirty="0" err="1"/>
              <a:t>quintali</a:t>
            </a:r>
            <a:r>
              <a:rPr lang="en-US" sz="1200" dirty="0"/>
              <a:t> di pane e 700 </a:t>
            </a:r>
            <a:r>
              <a:rPr lang="en-US" sz="1200" dirty="0" err="1"/>
              <a:t>macchine</a:t>
            </a:r>
            <a:r>
              <a:rPr lang="en-US" sz="1200" dirty="0"/>
              <a:t>.</a:t>
            </a:r>
          </a:p>
          <a:p>
            <a:r>
              <a:rPr lang="en-US" sz="1200" dirty="0"/>
              <a:t> Per </a:t>
            </a:r>
            <a:r>
              <a:rPr lang="en-US" sz="1200" dirty="0" err="1"/>
              <a:t>passare</a:t>
            </a:r>
            <a:r>
              <a:rPr lang="en-US" sz="1200" dirty="0"/>
              <a:t> al punto B e </a:t>
            </a:r>
            <a:r>
              <a:rPr lang="en-US" sz="1200" dirty="0" err="1"/>
              <a:t>aumentare</a:t>
            </a:r>
            <a:r>
              <a:rPr lang="en-US" sz="1200" dirty="0"/>
              <a:t> la </a:t>
            </a:r>
            <a:r>
              <a:rPr lang="en-US" sz="1200" dirty="0" err="1"/>
              <a:t>produzione</a:t>
            </a:r>
            <a:r>
              <a:rPr lang="en-US" sz="1200" dirty="0"/>
              <a:t> di pane 2200 </a:t>
            </a:r>
            <a:r>
              <a:rPr lang="en-US" sz="1200" dirty="0" err="1"/>
              <a:t>quintali</a:t>
            </a:r>
            <a:r>
              <a:rPr lang="en-US" sz="1200" dirty="0"/>
              <a:t> </a:t>
            </a:r>
          </a:p>
          <a:p>
            <a:r>
              <a:rPr lang="en-US" sz="1200" dirty="0"/>
              <a:t>è </a:t>
            </a:r>
            <a:r>
              <a:rPr lang="en-US" sz="1200" dirty="0" err="1"/>
              <a:t>necessario</a:t>
            </a:r>
            <a:r>
              <a:rPr lang="en-US" sz="1200" dirty="0"/>
              <a:t> </a:t>
            </a:r>
            <a:r>
              <a:rPr lang="en-US" sz="1200" dirty="0" err="1"/>
              <a:t>rinunciare</a:t>
            </a:r>
            <a:r>
              <a:rPr lang="en-US" sz="1200" dirty="0"/>
              <a:t> </a:t>
            </a:r>
            <a:r>
              <a:rPr lang="en-US" sz="1200" dirty="0" err="1"/>
              <a:t>alla</a:t>
            </a:r>
            <a:r>
              <a:rPr lang="en-US" sz="1200" dirty="0"/>
              <a:t> </a:t>
            </a:r>
            <a:r>
              <a:rPr lang="en-US" sz="1200" dirty="0" err="1"/>
              <a:t>produzione</a:t>
            </a:r>
            <a:r>
              <a:rPr lang="en-US" sz="1200" dirty="0"/>
              <a:t> di 100 </a:t>
            </a:r>
            <a:r>
              <a:rPr lang="en-US" sz="1200" dirty="0" err="1"/>
              <a:t>macchine</a:t>
            </a:r>
            <a:r>
              <a:rPr lang="en-US" sz="1200" dirty="0"/>
              <a:t>. </a:t>
            </a:r>
          </a:p>
          <a:p>
            <a:r>
              <a:rPr lang="en-US" sz="1200" dirty="0"/>
              <a:t>E’ </a:t>
            </a:r>
            <a:r>
              <a:rPr lang="en-US" sz="1200" dirty="0" err="1"/>
              <a:t>questo</a:t>
            </a:r>
            <a:r>
              <a:rPr lang="en-US" sz="1200" dirty="0"/>
              <a:t> il </a:t>
            </a:r>
            <a:r>
              <a:rPr lang="en-US" sz="1200" u="sng" dirty="0" err="1"/>
              <a:t>costo</a:t>
            </a:r>
            <a:r>
              <a:rPr lang="en-US" sz="1200" u="sng" dirty="0"/>
              <a:t> </a:t>
            </a:r>
            <a:r>
              <a:rPr lang="en-US" sz="1200" u="sng" dirty="0" err="1"/>
              <a:t>opportunità</a:t>
            </a:r>
            <a:r>
              <a:rPr lang="en-US" sz="1200" dirty="0"/>
              <a:t> </a:t>
            </a:r>
            <a:r>
              <a:rPr lang="en-US" sz="1200" dirty="0" err="1"/>
              <a:t>della</a:t>
            </a:r>
            <a:r>
              <a:rPr lang="en-US" sz="1200" dirty="0"/>
              <a:t> </a:t>
            </a:r>
            <a:r>
              <a:rPr lang="en-US" sz="1200" dirty="0" err="1"/>
              <a:t>produzione</a:t>
            </a:r>
            <a:r>
              <a:rPr lang="en-US" sz="1200" dirty="0"/>
              <a:t> di 200 </a:t>
            </a:r>
            <a:r>
              <a:rPr lang="en-US" sz="1200" dirty="0" err="1"/>
              <a:t>quintali</a:t>
            </a:r>
            <a:r>
              <a:rPr lang="en-US" sz="1200" dirty="0"/>
              <a:t> </a:t>
            </a:r>
            <a:r>
              <a:rPr lang="en-US" sz="1200" dirty="0" err="1"/>
              <a:t>aggiuntivi</a:t>
            </a:r>
            <a:r>
              <a:rPr lang="en-US" sz="1200" dirty="0"/>
              <a:t> di pane. </a:t>
            </a:r>
            <a:endParaRPr lang="it-IT" sz="1200" dirty="0"/>
          </a:p>
          <a:p>
            <a:r>
              <a:rPr lang="it-IT" sz="1200" dirty="0"/>
              <a:t>La società deve operare delle scelte.</a:t>
            </a:r>
            <a:r>
              <a:rPr lang="en-US" sz="1200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E7206E3A-0DA9-44A0-BA95-A7324EBAC6BE}"/>
                  </a:ext>
                </a:extLst>
              </p14:cNvPr>
              <p14:cNvContentPartPr/>
              <p14:nvPr/>
            </p14:nvContentPartPr>
            <p14:xfrm>
              <a:off x="5924160" y="2355480"/>
              <a:ext cx="360" cy="36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E7206E3A-0DA9-44A0-BA95-A7324EBAC6B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88160" y="2319840"/>
                <a:ext cx="72000" cy="7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28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3" grpId="0" animBg="1"/>
      <p:bldP spid="4114" grpId="0" animBg="1"/>
      <p:bldP spid="4145" grpId="0" build="p" autoUpdateAnimBg="0"/>
      <p:bldP spid="4146" grpId="0" build="p" autoUpdateAnimBg="0"/>
      <p:bldP spid="416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F3F6F9"/>
          </a:solidFill>
          <a:ln w="219075">
            <a:solidFill>
              <a:srgbClr val="F3F6F9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F2F4F8"/>
          </a:solidFill>
          <a:ln w="200025">
            <a:solidFill>
              <a:srgbClr val="F2F4F8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F1F4F7"/>
          </a:solidFill>
          <a:ln w="179388">
            <a:solidFill>
              <a:srgbClr val="F1F4F7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F0F2F5"/>
          </a:solidFill>
          <a:ln w="160338">
            <a:solidFill>
              <a:srgbClr val="F0F2F5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EEF1F4"/>
          </a:solidFill>
          <a:ln w="139700">
            <a:solidFill>
              <a:srgbClr val="EEF1F4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EDEFF3"/>
          </a:solidFill>
          <a:ln w="119063">
            <a:solidFill>
              <a:srgbClr val="EDEFF3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EBEEF2"/>
          </a:solidFill>
          <a:ln w="100013">
            <a:solidFill>
              <a:srgbClr val="EBEEF2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EAECF1"/>
          </a:solidFill>
          <a:ln w="79375">
            <a:solidFill>
              <a:srgbClr val="EAECF1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1797050" y="1052513"/>
            <a:ext cx="5603875" cy="5207000"/>
          </a:xfrm>
          <a:prstGeom prst="rect">
            <a:avLst/>
          </a:prstGeom>
          <a:solidFill>
            <a:srgbClr val="E9EBF0"/>
          </a:solidFill>
          <a:ln w="60325">
            <a:solidFill>
              <a:srgbClr val="E9EBF0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1763713" y="1052513"/>
            <a:ext cx="5603875" cy="5207000"/>
          </a:xfrm>
          <a:prstGeom prst="rect">
            <a:avLst/>
          </a:prstGeom>
          <a:solidFill>
            <a:srgbClr val="E7EAEF"/>
          </a:solidFill>
          <a:ln w="39688">
            <a:solidFill>
              <a:srgbClr val="E7EAEF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5" name="Freeform 15"/>
          <p:cNvSpPr>
            <a:spLocks/>
          </p:cNvSpPr>
          <p:nvPr/>
        </p:nvSpPr>
        <p:spPr bwMode="auto">
          <a:xfrm>
            <a:off x="1763713" y="3068638"/>
            <a:ext cx="3789362" cy="3063875"/>
          </a:xfrm>
          <a:custGeom>
            <a:avLst/>
            <a:gdLst/>
            <a:ahLst/>
            <a:cxnLst>
              <a:cxn ang="0">
                <a:pos x="190" y="153"/>
              </a:cxn>
              <a:cxn ang="0">
                <a:pos x="0" y="0"/>
              </a:cxn>
            </a:cxnLst>
            <a:rect l="0" t="0" r="r" b="b"/>
            <a:pathLst>
              <a:path w="190" h="153">
                <a:moveTo>
                  <a:pt x="190" y="153"/>
                </a:moveTo>
                <a:cubicBezTo>
                  <a:pt x="153" y="41"/>
                  <a:pt x="90" y="11"/>
                  <a:pt x="0" y="0"/>
                </a:cubicBezTo>
              </a:path>
            </a:pathLst>
          </a:custGeom>
          <a:noFill/>
          <a:ln w="60325">
            <a:solidFill>
              <a:srgbClr val="0069B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6" name="Freeform 16"/>
          <p:cNvSpPr>
            <a:spLocks/>
          </p:cNvSpPr>
          <p:nvPr/>
        </p:nvSpPr>
        <p:spPr bwMode="auto">
          <a:xfrm>
            <a:off x="1698625" y="933450"/>
            <a:ext cx="5603875" cy="5226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92"/>
              </a:cxn>
              <a:cxn ang="0">
                <a:pos x="3530" y="3292"/>
              </a:cxn>
            </a:cxnLst>
            <a:rect l="0" t="0" r="r" b="b"/>
            <a:pathLst>
              <a:path w="3530" h="3292">
                <a:moveTo>
                  <a:pt x="0" y="0"/>
                </a:moveTo>
                <a:lnTo>
                  <a:pt x="0" y="3292"/>
                </a:lnTo>
                <a:lnTo>
                  <a:pt x="3530" y="3292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V="1">
            <a:off x="2994025" y="2708275"/>
            <a:ext cx="425450" cy="587375"/>
          </a:xfrm>
          <a:prstGeom prst="line">
            <a:avLst/>
          </a:prstGeom>
          <a:noFill/>
          <a:ln w="20701">
            <a:solidFill>
              <a:srgbClr val="0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it-IT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787900" y="3284538"/>
            <a:ext cx="279400" cy="260350"/>
            <a:chOff x="2816" y="2368"/>
            <a:chExt cx="176" cy="164"/>
          </a:xfrm>
        </p:grpSpPr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2816" y="2446"/>
              <a:ext cx="86" cy="8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40" name="Rectangle 20"/>
            <p:cNvSpPr>
              <a:spLocks noChangeArrowheads="1"/>
            </p:cNvSpPr>
            <p:nvPr/>
          </p:nvSpPr>
          <p:spPr bwMode="auto">
            <a:xfrm>
              <a:off x="2901" y="2368"/>
              <a:ext cx="9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000000"/>
                  </a:solidFill>
                </a:rPr>
                <a:t>E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6194425" y="6226175"/>
            <a:ext cx="2187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>
                <a:solidFill>
                  <a:srgbClr val="000000"/>
                </a:solidFill>
              </a:rPr>
              <a:t>Quantità di </a:t>
            </a:r>
            <a:r>
              <a:rPr lang="en-US" sz="1700" b="1" dirty="0" err="1">
                <a:solidFill>
                  <a:srgbClr val="000000"/>
                </a:solidFill>
              </a:rPr>
              <a:t>macchine</a:t>
            </a: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052513" y="4027488"/>
            <a:ext cx="3405187" cy="2495550"/>
            <a:chOff x="663" y="2537"/>
            <a:chExt cx="2145" cy="1572"/>
          </a:xfrm>
        </p:grpSpPr>
        <p:sp>
          <p:nvSpPr>
            <p:cNvPr id="5144" name="Freeform 24"/>
            <p:cNvSpPr>
              <a:spLocks/>
            </p:cNvSpPr>
            <p:nvPr/>
          </p:nvSpPr>
          <p:spPr bwMode="auto">
            <a:xfrm>
              <a:off x="1082" y="2606"/>
              <a:ext cx="1646" cy="12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46" y="0"/>
                </a:cxn>
                <a:cxn ang="0">
                  <a:pos x="1646" y="1274"/>
                </a:cxn>
              </a:cxnLst>
              <a:rect l="0" t="0" r="r" b="b"/>
              <a:pathLst>
                <a:path w="1646" h="1274">
                  <a:moveTo>
                    <a:pt x="0" y="0"/>
                  </a:moveTo>
                  <a:lnTo>
                    <a:pt x="1646" y="0"/>
                  </a:lnTo>
                  <a:lnTo>
                    <a:pt x="1646" y="1274"/>
                  </a:lnTo>
                </a:path>
              </a:pathLst>
            </a:custGeom>
            <a:noFill/>
            <a:ln w="20638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45" name="Rectangle 25"/>
            <p:cNvSpPr>
              <a:spLocks noChangeArrowheads="1"/>
            </p:cNvSpPr>
            <p:nvPr/>
          </p:nvSpPr>
          <p:spPr bwMode="auto">
            <a:xfrm>
              <a:off x="663" y="2537"/>
              <a:ext cx="30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000000"/>
                  </a:solidFill>
                </a:rPr>
                <a:t>2000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21" y="3927"/>
              <a:ext cx="287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000000"/>
                  </a:solidFill>
                </a:rPr>
                <a:t>700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1468438" y="6259513"/>
            <a:ext cx="2143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>
                <a:solidFill>
                  <a:srgbClr val="000000"/>
                </a:solidFill>
              </a:rPr>
              <a:t>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455613" y="895350"/>
            <a:ext cx="16938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>
                <a:solidFill>
                  <a:srgbClr val="000000"/>
                </a:solidFill>
              </a:rPr>
              <a:t>Quantità di pane</a:t>
            </a: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4149725" y="4070350"/>
            <a:ext cx="247650" cy="427038"/>
            <a:chOff x="2614" y="2564"/>
            <a:chExt cx="156" cy="269"/>
          </a:xfrm>
        </p:grpSpPr>
        <p:sp>
          <p:nvSpPr>
            <p:cNvPr id="5162" name="Rectangle 42"/>
            <p:cNvSpPr>
              <a:spLocks noChangeArrowheads="1"/>
            </p:cNvSpPr>
            <p:nvPr/>
          </p:nvSpPr>
          <p:spPr bwMode="auto">
            <a:xfrm>
              <a:off x="2614" y="2651"/>
              <a:ext cx="14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000000"/>
                  </a:solidFill>
                </a:rPr>
                <a:t>A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63" name="Oval 43"/>
            <p:cNvSpPr>
              <a:spLocks noChangeArrowheads="1"/>
            </p:cNvSpPr>
            <p:nvPr/>
          </p:nvSpPr>
          <p:spPr bwMode="auto">
            <a:xfrm>
              <a:off x="2684" y="2564"/>
              <a:ext cx="86" cy="8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1166813" y="-33338"/>
            <a:ext cx="7783512" cy="39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Uno spostamento della frontiera delle possibilità di produzione</a:t>
            </a:r>
          </a:p>
        </p:txBody>
      </p:sp>
      <p:sp>
        <p:nvSpPr>
          <p:cNvPr id="5167" name="Freeform 47"/>
          <p:cNvSpPr>
            <a:spLocks/>
          </p:cNvSpPr>
          <p:nvPr/>
        </p:nvSpPr>
        <p:spPr bwMode="auto">
          <a:xfrm>
            <a:off x="1692275" y="2205038"/>
            <a:ext cx="4679950" cy="3960812"/>
          </a:xfrm>
          <a:custGeom>
            <a:avLst/>
            <a:gdLst/>
            <a:ahLst/>
            <a:cxnLst>
              <a:cxn ang="0">
                <a:pos x="190" y="153"/>
              </a:cxn>
              <a:cxn ang="0">
                <a:pos x="0" y="0"/>
              </a:cxn>
            </a:cxnLst>
            <a:rect l="0" t="0" r="r" b="b"/>
            <a:pathLst>
              <a:path w="190" h="153">
                <a:moveTo>
                  <a:pt x="190" y="153"/>
                </a:moveTo>
                <a:cubicBezTo>
                  <a:pt x="153" y="41"/>
                  <a:pt x="90" y="11"/>
                  <a:pt x="0" y="0"/>
                </a:cubicBezTo>
              </a:path>
            </a:pathLst>
          </a:custGeom>
          <a:noFill/>
          <a:ln w="6032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3789072" y="496888"/>
            <a:ext cx="530305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Un </a:t>
            </a:r>
            <a:r>
              <a:rPr lang="en-US" sz="2000" dirty="0" err="1"/>
              <a:t>aumento</a:t>
            </a:r>
            <a:r>
              <a:rPr lang="en-US" sz="2000" dirty="0"/>
              <a:t> </a:t>
            </a:r>
            <a:r>
              <a:rPr lang="en-US" sz="2000" dirty="0" err="1"/>
              <a:t>delle</a:t>
            </a:r>
            <a:r>
              <a:rPr lang="en-US" sz="2000" dirty="0"/>
              <a:t> </a:t>
            </a:r>
            <a:r>
              <a:rPr lang="en-US" sz="2000" dirty="0" err="1"/>
              <a:t>conoscenze</a:t>
            </a:r>
            <a:r>
              <a:rPr lang="en-US" sz="2000" dirty="0"/>
              <a:t> </a:t>
            </a:r>
            <a:r>
              <a:rPr lang="en-US" sz="2000" dirty="0" err="1"/>
              <a:t>tecnologiche</a:t>
            </a:r>
            <a:r>
              <a:rPr lang="en-US" sz="2000" dirty="0"/>
              <a:t> </a:t>
            </a:r>
          </a:p>
          <a:p>
            <a:r>
              <a:rPr lang="en-US" sz="2000" dirty="0"/>
              <a:t>o un </a:t>
            </a:r>
            <a:r>
              <a:rPr lang="en-US" sz="2000" dirty="0" err="1"/>
              <a:t>aumento</a:t>
            </a:r>
            <a:r>
              <a:rPr lang="en-US" sz="2000" dirty="0"/>
              <a:t> </a:t>
            </a:r>
            <a:r>
              <a:rPr lang="en-US" sz="2000" dirty="0" err="1"/>
              <a:t>dei</a:t>
            </a:r>
            <a:r>
              <a:rPr lang="en-US" sz="2000" dirty="0"/>
              <a:t> </a:t>
            </a:r>
            <a:r>
              <a:rPr lang="en-US" sz="2000" dirty="0" err="1"/>
              <a:t>fattori</a:t>
            </a:r>
            <a:r>
              <a:rPr lang="en-US" sz="2000" dirty="0"/>
              <a:t> </a:t>
            </a:r>
            <a:r>
              <a:rPr lang="en-US" sz="2000" dirty="0" err="1"/>
              <a:t>di</a:t>
            </a:r>
            <a:r>
              <a:rPr lang="en-US" sz="2000" dirty="0"/>
              <a:t> </a:t>
            </a:r>
            <a:r>
              <a:rPr lang="en-US" sz="2000" dirty="0" err="1"/>
              <a:t>produzione</a:t>
            </a:r>
            <a:r>
              <a:rPr lang="en-US" sz="2000" dirty="0"/>
              <a:t> </a:t>
            </a:r>
          </a:p>
          <a:p>
            <a:r>
              <a:rPr lang="en-US" sz="2000" dirty="0" err="1"/>
              <a:t>disponibili</a:t>
            </a:r>
            <a:r>
              <a:rPr lang="en-US" sz="2000" dirty="0"/>
              <a:t> </a:t>
            </a:r>
            <a:r>
              <a:rPr lang="en-US" sz="2000" dirty="0" err="1"/>
              <a:t>permette</a:t>
            </a:r>
            <a:r>
              <a:rPr lang="en-US" sz="2000" dirty="0"/>
              <a:t> al </a:t>
            </a:r>
            <a:r>
              <a:rPr lang="en-US" sz="2000" dirty="0" err="1"/>
              <a:t>sistema</a:t>
            </a:r>
            <a:r>
              <a:rPr lang="en-US" sz="2000" dirty="0"/>
              <a:t> </a:t>
            </a:r>
            <a:r>
              <a:rPr lang="en-US" sz="2000" dirty="0" err="1"/>
              <a:t>di</a:t>
            </a:r>
            <a:r>
              <a:rPr lang="en-US" sz="2000" dirty="0"/>
              <a:t> </a:t>
            </a:r>
            <a:r>
              <a:rPr lang="en-US" sz="2000" dirty="0" err="1"/>
              <a:t>spostare</a:t>
            </a:r>
            <a:endParaRPr lang="en-US" sz="2000" dirty="0"/>
          </a:p>
          <a:p>
            <a:r>
              <a:rPr lang="en-US" sz="2000" dirty="0"/>
              <a:t>la </a:t>
            </a:r>
            <a:r>
              <a:rPr lang="en-US" sz="2000" dirty="0" err="1"/>
              <a:t>sua</a:t>
            </a:r>
            <a:r>
              <a:rPr lang="en-US" sz="2000" dirty="0"/>
              <a:t> </a:t>
            </a:r>
            <a:r>
              <a:rPr lang="en-US" sz="2000" dirty="0" err="1"/>
              <a:t>frontiera</a:t>
            </a:r>
            <a:r>
              <a:rPr lang="en-US" sz="2000" dirty="0"/>
              <a:t> </a:t>
            </a:r>
            <a:r>
              <a:rPr lang="en-US" sz="2000" dirty="0" err="1"/>
              <a:t>delle</a:t>
            </a:r>
            <a:r>
              <a:rPr lang="en-US" sz="2000" dirty="0"/>
              <a:t> </a:t>
            </a:r>
            <a:r>
              <a:rPr lang="en-US" sz="2000" dirty="0" err="1"/>
              <a:t>possibilità</a:t>
            </a:r>
            <a:r>
              <a:rPr lang="en-US" sz="2000" dirty="0"/>
              <a:t> </a:t>
            </a:r>
            <a:r>
              <a:rPr lang="en-US" sz="2000" dirty="0" err="1"/>
              <a:t>di</a:t>
            </a:r>
            <a:r>
              <a:rPr lang="en-US" sz="2000" dirty="0"/>
              <a:t> </a:t>
            </a:r>
            <a:r>
              <a:rPr lang="en-US" sz="2000" dirty="0" err="1"/>
              <a:t>produzione</a:t>
            </a:r>
            <a:endParaRPr lang="en-US" sz="2000" dirty="0"/>
          </a:p>
          <a:p>
            <a:r>
              <a:rPr lang="en-US" sz="2000" dirty="0"/>
              <a:t>e </a:t>
            </a:r>
            <a:r>
              <a:rPr lang="en-US" sz="2000" dirty="0" err="1"/>
              <a:t>produrre</a:t>
            </a:r>
            <a:r>
              <a:rPr lang="en-US" sz="2000" dirty="0"/>
              <a:t> </a:t>
            </a:r>
            <a:r>
              <a:rPr lang="en-US" sz="2000" dirty="0" err="1"/>
              <a:t>quindi</a:t>
            </a:r>
            <a:r>
              <a:rPr lang="en-US" sz="2000" dirty="0"/>
              <a:t> una </a:t>
            </a:r>
            <a:r>
              <a:rPr lang="en-US" sz="2000" dirty="0" err="1"/>
              <a:t>maggiore</a:t>
            </a:r>
            <a:r>
              <a:rPr lang="en-US" sz="2000" dirty="0"/>
              <a:t> quantità </a:t>
            </a:r>
          </a:p>
          <a:p>
            <a:r>
              <a:rPr lang="en-US" sz="2000" dirty="0" err="1"/>
              <a:t>di</a:t>
            </a:r>
            <a:r>
              <a:rPr lang="en-US" sz="2000" dirty="0"/>
              <a:t> </a:t>
            </a:r>
            <a:r>
              <a:rPr lang="en-US" sz="2000" dirty="0" err="1"/>
              <a:t>entrambi</a:t>
            </a:r>
            <a:r>
              <a:rPr lang="en-US" sz="2000" dirty="0"/>
              <a:t> I </a:t>
            </a:r>
            <a:r>
              <a:rPr lang="en-US" sz="2000" dirty="0" err="1"/>
              <a:t>beni</a:t>
            </a:r>
            <a:r>
              <a:rPr lang="en-US" sz="2000" dirty="0"/>
              <a:t>.</a:t>
            </a:r>
          </a:p>
        </p:txBody>
      </p: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900113" y="3357563"/>
            <a:ext cx="4237037" cy="3175000"/>
            <a:chOff x="567" y="2115"/>
            <a:chExt cx="2669" cy="2000"/>
          </a:xfrm>
        </p:grpSpPr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>
              <a:off x="3061" y="2160"/>
              <a:ext cx="0" cy="172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1066" y="2205"/>
              <a:ext cx="199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5176" name="Text Box 56"/>
            <p:cNvSpPr txBox="1">
              <a:spLocks noChangeArrowheads="1"/>
            </p:cNvSpPr>
            <p:nvPr/>
          </p:nvSpPr>
          <p:spPr bwMode="auto">
            <a:xfrm>
              <a:off x="567" y="2115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3000</a:t>
              </a:r>
            </a:p>
          </p:txBody>
        </p:sp>
        <p:sp>
          <p:nvSpPr>
            <p:cNvPr id="5177" name="Text Box 57"/>
            <p:cNvSpPr txBox="1">
              <a:spLocks noChangeArrowheads="1"/>
            </p:cNvSpPr>
            <p:nvPr/>
          </p:nvSpPr>
          <p:spPr bwMode="auto">
            <a:xfrm>
              <a:off x="2880" y="388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800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336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" grpId="0" animBg="1"/>
      <p:bldP spid="5137" grpId="0" animBg="1"/>
      <p:bldP spid="5167" grpId="0" animBg="1"/>
      <p:bldP spid="517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3" y="146050"/>
            <a:ext cx="5818187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89048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it-IT" dirty="0">
                <a:solidFill>
                  <a:srgbClr val="A50021"/>
                </a:solidFill>
              </a:rPr>
              <a:t>Tutor e esercitazioni 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642350" cy="5400675"/>
          </a:xfrm>
        </p:spPr>
        <p:txBody>
          <a:bodyPr/>
          <a:lstStyle/>
          <a:p>
            <a:pPr lvl="1" eaLnBrk="1" hangingPunct="1">
              <a:buFontTx/>
              <a:buNone/>
            </a:pPr>
            <a:endParaRPr lang="it-IT" dirty="0"/>
          </a:p>
          <a:p>
            <a:pPr lvl="1" eaLnBrk="1" hangingPunct="1">
              <a:buFontTx/>
              <a:buNone/>
            </a:pPr>
            <a:r>
              <a:rPr lang="it-IT" dirty="0"/>
              <a:t> </a:t>
            </a:r>
          </a:p>
          <a:p>
            <a:pPr lvl="1" eaLnBrk="1" hangingPunct="1">
              <a:buFontTx/>
              <a:buNone/>
            </a:pPr>
            <a:endParaRPr lang="it-IT" dirty="0"/>
          </a:p>
          <a:p>
            <a:pPr lvl="1" eaLnBrk="1" hangingPunct="1">
              <a:buFontTx/>
              <a:buNone/>
            </a:pPr>
            <a:endParaRPr lang="it-IT" dirty="0"/>
          </a:p>
        </p:txBody>
      </p:sp>
      <p:grpSp>
        <p:nvGrpSpPr>
          <p:cNvPr id="5121" name="Gruppo 5120">
            <a:extLst>
              <a:ext uri="{FF2B5EF4-FFF2-40B4-BE49-F238E27FC236}">
                <a16:creationId xmlns:a16="http://schemas.microsoft.com/office/drawing/2014/main" id="{21D71D7F-D59F-4D50-B7ED-7840E06524DB}"/>
              </a:ext>
            </a:extLst>
          </p:cNvPr>
          <p:cNvGrpSpPr/>
          <p:nvPr/>
        </p:nvGrpSpPr>
        <p:grpSpPr>
          <a:xfrm>
            <a:off x="3008029" y="2431100"/>
            <a:ext cx="2337120" cy="411840"/>
            <a:chOff x="3008029" y="2431100"/>
            <a:chExt cx="2337120" cy="411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C2DC8E31-E222-405E-B86F-4CF19DF1CBBF}"/>
                    </a:ext>
                  </a:extLst>
                </p14:cNvPr>
                <p14:cNvContentPartPr/>
                <p14:nvPr/>
              </p14:nvContentPartPr>
              <p14:xfrm>
                <a:off x="3008029" y="2434700"/>
                <a:ext cx="39960" cy="40824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C2DC8E31-E222-405E-B86F-4CF19DF1CBB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999029" y="2425700"/>
                  <a:ext cx="57600" cy="42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CAFFCB07-DBBC-4748-8B25-E5C4DB2FCF08}"/>
                    </a:ext>
                  </a:extLst>
                </p14:cNvPr>
                <p14:cNvContentPartPr/>
                <p14:nvPr/>
              </p14:nvContentPartPr>
              <p14:xfrm>
                <a:off x="3013789" y="2496980"/>
                <a:ext cx="100440" cy="16056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CAFFCB07-DBBC-4748-8B25-E5C4DB2FCF0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004789" y="2488340"/>
                  <a:ext cx="118080" cy="17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CB8BC1CF-D565-4D51-83F6-8EFBDB142CB9}"/>
                    </a:ext>
                  </a:extLst>
                </p14:cNvPr>
                <p14:cNvContentPartPr/>
                <p14:nvPr/>
              </p14:nvContentPartPr>
              <p14:xfrm>
                <a:off x="3144109" y="2491220"/>
                <a:ext cx="244080" cy="18396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CB8BC1CF-D565-4D51-83F6-8EFBDB142CB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35469" y="2482580"/>
                  <a:ext cx="261720" cy="20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E6D5CA72-0B45-49EF-9A80-D9B1319A839D}"/>
                    </a:ext>
                  </a:extLst>
                </p14:cNvPr>
                <p14:cNvContentPartPr/>
                <p14:nvPr/>
              </p14:nvContentPartPr>
              <p14:xfrm>
                <a:off x="3436069" y="2436140"/>
                <a:ext cx="581760" cy="39240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E6D5CA72-0B45-49EF-9A80-D9B1319A839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27069" y="2427500"/>
                  <a:ext cx="599400" cy="41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381DA752-5DBA-40FB-B009-17599871F6F3}"/>
                    </a:ext>
                  </a:extLst>
                </p14:cNvPr>
                <p14:cNvContentPartPr/>
                <p14:nvPr/>
              </p14:nvContentPartPr>
              <p14:xfrm>
                <a:off x="4101709" y="2441540"/>
                <a:ext cx="264960" cy="15264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381DA752-5DBA-40FB-B009-17599871F6F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092709" y="2432540"/>
                  <a:ext cx="28260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D8B693D9-8F97-48D7-B5E4-2FDDADD023DC}"/>
                    </a:ext>
                  </a:extLst>
                </p14:cNvPr>
                <p14:cNvContentPartPr/>
                <p14:nvPr/>
              </p14:nvContentPartPr>
              <p14:xfrm>
                <a:off x="4415989" y="2439740"/>
                <a:ext cx="293400" cy="16452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D8B693D9-8F97-48D7-B5E4-2FDDADD023D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406989" y="2431100"/>
                  <a:ext cx="311040" cy="18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0" name="Input penna 29">
                  <a:extLst>
                    <a:ext uri="{FF2B5EF4-FFF2-40B4-BE49-F238E27FC236}">
                      <a16:creationId xmlns:a16="http://schemas.microsoft.com/office/drawing/2014/main" id="{B7D2D715-1E20-45F3-A102-F8A04F08642A}"/>
                    </a:ext>
                  </a:extLst>
                </p14:cNvPr>
                <p14:cNvContentPartPr/>
                <p14:nvPr/>
              </p14:nvContentPartPr>
              <p14:xfrm>
                <a:off x="4775989" y="2431100"/>
                <a:ext cx="403200" cy="240840"/>
              </p14:xfrm>
            </p:contentPart>
          </mc:Choice>
          <mc:Fallback xmlns="">
            <p:pic>
              <p:nvPicPr>
                <p:cNvPr id="30" name="Input penna 29">
                  <a:extLst>
                    <a:ext uri="{FF2B5EF4-FFF2-40B4-BE49-F238E27FC236}">
                      <a16:creationId xmlns:a16="http://schemas.microsoft.com/office/drawing/2014/main" id="{B7D2D715-1E20-45F3-A102-F8A04F08642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766989" y="2422460"/>
                  <a:ext cx="42084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120" name="Input penna 5119">
                  <a:extLst>
                    <a:ext uri="{FF2B5EF4-FFF2-40B4-BE49-F238E27FC236}">
                      <a16:creationId xmlns:a16="http://schemas.microsoft.com/office/drawing/2014/main" id="{F63124EA-35D9-438F-A951-007AEECD3D56}"/>
                    </a:ext>
                  </a:extLst>
                </p14:cNvPr>
                <p14:cNvContentPartPr/>
                <p14:nvPr/>
              </p14:nvContentPartPr>
              <p14:xfrm>
                <a:off x="5232469" y="2438300"/>
                <a:ext cx="112680" cy="154800"/>
              </p14:xfrm>
            </p:contentPart>
          </mc:Choice>
          <mc:Fallback xmlns="">
            <p:pic>
              <p:nvPicPr>
                <p:cNvPr id="5120" name="Input penna 5119">
                  <a:extLst>
                    <a:ext uri="{FF2B5EF4-FFF2-40B4-BE49-F238E27FC236}">
                      <a16:creationId xmlns:a16="http://schemas.microsoft.com/office/drawing/2014/main" id="{F63124EA-35D9-438F-A951-007AEECD3D5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223829" y="2429300"/>
                  <a:ext cx="130320" cy="172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25" name="Gruppo 5124">
            <a:extLst>
              <a:ext uri="{FF2B5EF4-FFF2-40B4-BE49-F238E27FC236}">
                <a16:creationId xmlns:a16="http://schemas.microsoft.com/office/drawing/2014/main" id="{CD4D2EDB-0A39-4012-AF03-664C18D0759C}"/>
              </a:ext>
            </a:extLst>
          </p:cNvPr>
          <p:cNvGrpSpPr/>
          <p:nvPr/>
        </p:nvGrpSpPr>
        <p:grpSpPr>
          <a:xfrm>
            <a:off x="1836949" y="2111420"/>
            <a:ext cx="892440" cy="830880"/>
            <a:chOff x="1836949" y="2111420"/>
            <a:chExt cx="892440" cy="83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13254684-57C2-45CA-A7C3-2DF610E91698}"/>
                    </a:ext>
                  </a:extLst>
                </p14:cNvPr>
                <p14:cNvContentPartPr/>
                <p14:nvPr/>
              </p14:nvContentPartPr>
              <p14:xfrm>
                <a:off x="2211349" y="2362700"/>
                <a:ext cx="1800" cy="28584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13254684-57C2-45CA-A7C3-2DF610E9169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202349" y="2353700"/>
                  <a:ext cx="19440" cy="30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3A852F71-F90E-4845-8CB1-20C042D02168}"/>
                    </a:ext>
                  </a:extLst>
                </p14:cNvPr>
                <p14:cNvContentPartPr/>
                <p14:nvPr/>
              </p14:nvContentPartPr>
              <p14:xfrm>
                <a:off x="2173189" y="2332820"/>
                <a:ext cx="212400" cy="38376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3A852F71-F90E-4845-8CB1-20C042D0216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64549" y="2324180"/>
                  <a:ext cx="230040" cy="40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4FC4CC28-5AE6-46E4-9993-042C150615BB}"/>
                    </a:ext>
                  </a:extLst>
                </p14:cNvPr>
                <p14:cNvContentPartPr/>
                <p14:nvPr/>
              </p14:nvContentPartPr>
              <p14:xfrm>
                <a:off x="2462629" y="2440820"/>
                <a:ext cx="266760" cy="18936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4FC4CC28-5AE6-46E4-9993-042C150615B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453629" y="2432180"/>
                  <a:ext cx="28440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124" name="Input penna 5123">
                  <a:extLst>
                    <a:ext uri="{FF2B5EF4-FFF2-40B4-BE49-F238E27FC236}">
                      <a16:creationId xmlns:a16="http://schemas.microsoft.com/office/drawing/2014/main" id="{DC94987D-5F02-4EB3-A419-BC1C8C8B889C}"/>
                    </a:ext>
                  </a:extLst>
                </p14:cNvPr>
                <p14:cNvContentPartPr/>
                <p14:nvPr/>
              </p14:nvContentPartPr>
              <p14:xfrm>
                <a:off x="1836949" y="2111420"/>
                <a:ext cx="212400" cy="830880"/>
              </p14:xfrm>
            </p:contentPart>
          </mc:Choice>
          <mc:Fallback xmlns="">
            <p:pic>
              <p:nvPicPr>
                <p:cNvPr id="5124" name="Input penna 5123">
                  <a:extLst>
                    <a:ext uri="{FF2B5EF4-FFF2-40B4-BE49-F238E27FC236}">
                      <a16:creationId xmlns:a16="http://schemas.microsoft.com/office/drawing/2014/main" id="{DC94987D-5F02-4EB3-A419-BC1C8C8B889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827949" y="2102420"/>
                  <a:ext cx="230040" cy="848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126" name="Input penna 5125">
                <a:extLst>
                  <a:ext uri="{FF2B5EF4-FFF2-40B4-BE49-F238E27FC236}">
                    <a16:creationId xmlns:a16="http://schemas.microsoft.com/office/drawing/2014/main" id="{4FC74E0D-4811-48E2-99CF-C681F39C0CD5}"/>
                  </a:ext>
                </a:extLst>
              </p14:cNvPr>
              <p14:cNvContentPartPr/>
              <p14:nvPr/>
            </p14:nvContentPartPr>
            <p14:xfrm>
              <a:off x="5549269" y="2235980"/>
              <a:ext cx="221040" cy="766440"/>
            </p14:xfrm>
          </p:contentPart>
        </mc:Choice>
        <mc:Fallback xmlns="">
          <p:pic>
            <p:nvPicPr>
              <p:cNvPr id="5126" name="Input penna 5125">
                <a:extLst>
                  <a:ext uri="{FF2B5EF4-FFF2-40B4-BE49-F238E27FC236}">
                    <a16:creationId xmlns:a16="http://schemas.microsoft.com/office/drawing/2014/main" id="{4FC74E0D-4811-48E2-99CF-C681F39C0CD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540269" y="2227340"/>
                <a:ext cx="238680" cy="784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7516"/>
            <a:ext cx="8229600" cy="914400"/>
          </a:xfrm>
        </p:spPr>
        <p:txBody>
          <a:bodyPr/>
          <a:lstStyle/>
          <a:p>
            <a:pPr eaLnBrk="1" hangingPunct="1"/>
            <a:r>
              <a:rPr lang="it-IT" b="1" dirty="0">
                <a:solidFill>
                  <a:srgbClr val="A50021"/>
                </a:solidFill>
              </a:rPr>
              <a:t>PROGRAMMA DEL CORSO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3999"/>
            <a:ext cx="8001000" cy="472289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400" dirty="0"/>
              <a:t>Introduzione ai principi e al metodo dell’economia</a:t>
            </a:r>
          </a:p>
          <a:p>
            <a:pPr eaLnBrk="1" hangingPunct="1">
              <a:lnSpc>
                <a:spcPct val="80000"/>
              </a:lnSpc>
            </a:pPr>
            <a:endParaRPr lang="it-IT" sz="2400" dirty="0"/>
          </a:p>
          <a:p>
            <a:pPr eaLnBrk="1" hangingPunct="1">
              <a:lnSpc>
                <a:spcPct val="80000"/>
              </a:lnSpc>
            </a:pPr>
            <a:r>
              <a:rPr lang="it-IT" sz="2400" dirty="0">
                <a:solidFill>
                  <a:srgbClr val="FF0000"/>
                </a:solidFill>
              </a:rPr>
              <a:t>MICROECONOMIA</a:t>
            </a:r>
          </a:p>
          <a:p>
            <a:pPr marL="342900" lvl="1" indent="-342900" eaLnBrk="1" hangingPunct="1">
              <a:lnSpc>
                <a:spcPct val="80000"/>
              </a:lnSpc>
              <a:buNone/>
            </a:pPr>
            <a:r>
              <a:rPr lang="it-IT" sz="2000" dirty="0"/>
              <a:t>propone una trattazione dettagliata delle decisioni individuali degli agenti economici in merito a beni e servizi particolari e della interazione tra individui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Il funzionamento dei mercati: domanda e offerta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Mercati, benessere e settore pubblico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L’organizzazione dei settori industriali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I mercati dei fattori di produzione</a:t>
            </a:r>
          </a:p>
          <a:p>
            <a:pPr lvl="1" eaLnBrk="1" hangingPunct="1">
              <a:lnSpc>
                <a:spcPct val="80000"/>
              </a:lnSpc>
            </a:pPr>
            <a:endParaRPr lang="it-IT" sz="2000" dirty="0"/>
          </a:p>
          <a:p>
            <a:pPr eaLnBrk="1" hangingPunct="1">
              <a:lnSpc>
                <a:spcPct val="80000"/>
              </a:lnSpc>
            </a:pPr>
            <a:r>
              <a:rPr lang="it-IT" sz="2400" dirty="0">
                <a:solidFill>
                  <a:srgbClr val="FF0000"/>
                </a:solidFill>
              </a:rPr>
              <a:t>MACROECONOMIA</a:t>
            </a:r>
          </a:p>
          <a:p>
            <a:pPr marL="342900" lvl="1" indent="-342900" eaLnBrk="1" hangingPunct="1">
              <a:lnSpc>
                <a:spcPct val="80000"/>
              </a:lnSpc>
              <a:buNone/>
            </a:pPr>
            <a:r>
              <a:rPr lang="it-IT" sz="2000" dirty="0"/>
              <a:t>enfatizza l’interazione che ha luogo all’interno del sistema economico nel suo complesso ossia il funzionamento delle economie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La macroeconomia reale di lungo periodo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Moneta e prezzi nel lungo periodo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2000" dirty="0"/>
              <a:t>Fluttuazioni economiche di breve periodo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360362"/>
          </a:xfrm>
        </p:spPr>
        <p:txBody>
          <a:bodyPr/>
          <a:lstStyle/>
          <a:p>
            <a:pPr eaLnBrk="1" hangingPunct="1"/>
            <a:r>
              <a:rPr lang="it-IT" sz="3200" b="1">
                <a:solidFill>
                  <a:srgbClr val="A50021"/>
                </a:solidFill>
              </a:rPr>
              <a:t>Calendario lezioni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33A90BF-B370-4285-92FD-93721AD35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00" y="584875"/>
            <a:ext cx="5868000" cy="585343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209EDB77-DEBD-4A94-8624-600C14E4AE54}"/>
                  </a:ext>
                </a:extLst>
              </p14:cNvPr>
              <p14:cNvContentPartPr/>
              <p14:nvPr/>
            </p14:nvContentPartPr>
            <p14:xfrm>
              <a:off x="1492140" y="4314360"/>
              <a:ext cx="360" cy="396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209EDB77-DEBD-4A94-8624-600C14E4AE5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6500" y="4278360"/>
                <a:ext cx="72000" cy="7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id="{159311A9-503B-4419-8561-35DF85EA4411}"/>
                  </a:ext>
                </a:extLst>
              </p14:cNvPr>
              <p14:cNvContentPartPr/>
              <p14:nvPr/>
            </p14:nvContentPartPr>
            <p14:xfrm>
              <a:off x="1302420" y="795360"/>
              <a:ext cx="263520" cy="348120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159311A9-503B-4419-8561-35DF85EA441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66420" y="759360"/>
                <a:ext cx="335160" cy="3552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Gruppo 13">
            <a:extLst>
              <a:ext uri="{FF2B5EF4-FFF2-40B4-BE49-F238E27FC236}">
                <a16:creationId xmlns:a16="http://schemas.microsoft.com/office/drawing/2014/main" id="{B0F35595-D1EF-4ADA-BAA9-A4FA8B86C746}"/>
              </a:ext>
            </a:extLst>
          </p:cNvPr>
          <p:cNvGrpSpPr/>
          <p:nvPr/>
        </p:nvGrpSpPr>
        <p:grpSpPr>
          <a:xfrm>
            <a:off x="310260" y="2362440"/>
            <a:ext cx="914040" cy="303840"/>
            <a:chOff x="310260" y="2362440"/>
            <a:chExt cx="914040" cy="303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CC6FE202-E37E-4FBA-AD65-F1D9E3425A47}"/>
                    </a:ext>
                  </a:extLst>
                </p14:cNvPr>
                <p14:cNvContentPartPr/>
                <p14:nvPr/>
              </p14:nvContentPartPr>
              <p14:xfrm>
                <a:off x="324300" y="2376480"/>
                <a:ext cx="14400" cy="28080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CC6FE202-E37E-4FBA-AD65-F1D9E3425A4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8660" y="2340480"/>
                  <a:ext cx="86040" cy="35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0C6AFFA1-CF08-427A-AAC0-CCC2375C9095}"/>
                    </a:ext>
                  </a:extLst>
                </p14:cNvPr>
                <p14:cNvContentPartPr/>
                <p14:nvPr/>
              </p14:nvContentPartPr>
              <p14:xfrm>
                <a:off x="310260" y="2362440"/>
                <a:ext cx="196560" cy="279720"/>
              </p14:xfrm>
            </p:contentPart>
          </mc:Choice>
          <mc:Fallback xmlns=""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0C6AFFA1-CF08-427A-AAC0-CCC2375C909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74620" y="2326800"/>
                  <a:ext cx="26820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F7BF42B1-AB1D-4A89-9CC0-B887DBA0ED65}"/>
                    </a:ext>
                  </a:extLst>
                </p14:cNvPr>
                <p14:cNvContentPartPr/>
                <p14:nvPr/>
              </p14:nvContentPartPr>
              <p14:xfrm>
                <a:off x="575940" y="2405280"/>
                <a:ext cx="17280" cy="25524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F7BF42B1-AB1D-4A89-9CC0-B887DBA0ED6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39940" y="2369280"/>
                  <a:ext cx="88920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E242F961-3239-4B9D-9C82-3CF0F030A8C2}"/>
                    </a:ext>
                  </a:extLst>
                </p14:cNvPr>
                <p14:cNvContentPartPr/>
                <p14:nvPr/>
              </p14:nvContentPartPr>
              <p14:xfrm>
                <a:off x="689340" y="2417880"/>
                <a:ext cx="180720" cy="24840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E242F961-3239-4B9D-9C82-3CF0F030A8C2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53700" y="2382240"/>
                  <a:ext cx="252360" cy="32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2A41EFDD-F171-4F98-9E4F-D8EFA6884F96}"/>
                    </a:ext>
                  </a:extLst>
                </p14:cNvPr>
                <p14:cNvContentPartPr/>
                <p14:nvPr/>
              </p14:nvContentPartPr>
              <p14:xfrm>
                <a:off x="890940" y="2409600"/>
                <a:ext cx="29160" cy="250200"/>
              </p14:xfrm>
            </p:contentPart>
          </mc:Choice>
          <mc:Fallback xmlns=""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2A41EFDD-F171-4F98-9E4F-D8EFA6884F96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54940" y="2373600"/>
                  <a:ext cx="100800" cy="32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B201771D-E0A1-4800-871B-DD66F984C257}"/>
                    </a:ext>
                  </a:extLst>
                </p14:cNvPr>
                <p14:cNvContentPartPr/>
                <p14:nvPr/>
              </p14:nvContentPartPr>
              <p14:xfrm>
                <a:off x="878700" y="2392320"/>
                <a:ext cx="199440" cy="25272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B201771D-E0A1-4800-871B-DD66F984C25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43060" y="2356680"/>
                  <a:ext cx="271080" cy="32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F3B059D6-1F69-4306-93D2-A1FDDC1FAE3E}"/>
                    </a:ext>
                  </a:extLst>
                </p14:cNvPr>
                <p14:cNvContentPartPr/>
                <p14:nvPr/>
              </p14:nvContentPartPr>
              <p14:xfrm>
                <a:off x="1105860" y="2394840"/>
                <a:ext cx="118440" cy="25128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F3B059D6-1F69-4306-93D2-A1FDDC1FAE3E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070220" y="2358840"/>
                  <a:ext cx="190080" cy="322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41E31578-0344-4760-A520-C17D770C214C}"/>
              </a:ext>
            </a:extLst>
          </p:cNvPr>
          <p:cNvGrpSpPr/>
          <p:nvPr/>
        </p:nvGrpSpPr>
        <p:grpSpPr>
          <a:xfrm>
            <a:off x="297300" y="4459800"/>
            <a:ext cx="1266480" cy="1648440"/>
            <a:chOff x="297300" y="4459800"/>
            <a:chExt cx="1266480" cy="1648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D695BAB4-3913-44FA-AA03-99E0FE701A29}"/>
                    </a:ext>
                  </a:extLst>
                </p14:cNvPr>
                <p14:cNvContentPartPr/>
                <p14:nvPr/>
              </p14:nvContentPartPr>
              <p14:xfrm>
                <a:off x="1414020" y="4459800"/>
                <a:ext cx="149760" cy="164844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D695BAB4-3913-44FA-AA03-99E0FE701A29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378020" y="4423800"/>
                  <a:ext cx="221400" cy="172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6" name="Input penna 15">
                  <a:extLst>
                    <a:ext uri="{FF2B5EF4-FFF2-40B4-BE49-F238E27FC236}">
                      <a16:creationId xmlns:a16="http://schemas.microsoft.com/office/drawing/2014/main" id="{CE7FE1F3-A591-4CCF-98C1-9898EBD948B6}"/>
                    </a:ext>
                  </a:extLst>
                </p14:cNvPr>
                <p14:cNvContentPartPr/>
                <p14:nvPr/>
              </p14:nvContentPartPr>
              <p14:xfrm>
                <a:off x="297300" y="5078640"/>
                <a:ext cx="16920" cy="227880"/>
              </p14:xfrm>
            </p:contentPart>
          </mc:Choice>
          <mc:Fallback xmlns="">
            <p:pic>
              <p:nvPicPr>
                <p:cNvPr id="16" name="Input penna 15">
                  <a:extLst>
                    <a:ext uri="{FF2B5EF4-FFF2-40B4-BE49-F238E27FC236}">
                      <a16:creationId xmlns:a16="http://schemas.microsoft.com/office/drawing/2014/main" id="{CE7FE1F3-A591-4CCF-98C1-9898EBD948B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61660" y="5043000"/>
                  <a:ext cx="8856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7" name="Input penna 16">
                  <a:extLst>
                    <a:ext uri="{FF2B5EF4-FFF2-40B4-BE49-F238E27FC236}">
                      <a16:creationId xmlns:a16="http://schemas.microsoft.com/office/drawing/2014/main" id="{61C7BC10-488A-4889-B726-B90047A8101C}"/>
                    </a:ext>
                  </a:extLst>
                </p14:cNvPr>
                <p14:cNvContentPartPr/>
                <p14:nvPr/>
              </p14:nvContentPartPr>
              <p14:xfrm>
                <a:off x="297300" y="5078640"/>
                <a:ext cx="360" cy="360"/>
              </p14:xfrm>
            </p:contentPart>
          </mc:Choice>
          <mc:Fallback xmlns="">
            <p:pic>
              <p:nvPicPr>
                <p:cNvPr id="17" name="Input penna 16">
                  <a:extLst>
                    <a:ext uri="{FF2B5EF4-FFF2-40B4-BE49-F238E27FC236}">
                      <a16:creationId xmlns:a16="http://schemas.microsoft.com/office/drawing/2014/main" id="{61C7BC10-488A-4889-B726-B90047A8101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61660" y="50430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52B9AB7F-4564-4C99-AABC-CDCDD5E8612B}"/>
                    </a:ext>
                  </a:extLst>
                </p14:cNvPr>
                <p14:cNvContentPartPr/>
                <p14:nvPr/>
              </p14:nvContentPartPr>
              <p14:xfrm>
                <a:off x="297300" y="5066040"/>
                <a:ext cx="173520" cy="20808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52B9AB7F-4564-4C99-AABC-CDCDD5E8612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61660" y="5030400"/>
                  <a:ext cx="24516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9" name="Input penna 18">
                  <a:extLst>
                    <a:ext uri="{FF2B5EF4-FFF2-40B4-BE49-F238E27FC236}">
                      <a16:creationId xmlns:a16="http://schemas.microsoft.com/office/drawing/2014/main" id="{18220266-8170-4A7D-8672-055B2F696A43}"/>
                    </a:ext>
                  </a:extLst>
                </p14:cNvPr>
                <p14:cNvContentPartPr/>
                <p14:nvPr/>
              </p14:nvContentPartPr>
              <p14:xfrm>
                <a:off x="540660" y="5077920"/>
                <a:ext cx="185760" cy="244800"/>
              </p14:xfrm>
            </p:contentPart>
          </mc:Choice>
          <mc:Fallback xmlns="">
            <p:pic>
              <p:nvPicPr>
                <p:cNvPr id="19" name="Input penna 18">
                  <a:extLst>
                    <a:ext uri="{FF2B5EF4-FFF2-40B4-BE49-F238E27FC236}">
                      <a16:creationId xmlns:a16="http://schemas.microsoft.com/office/drawing/2014/main" id="{18220266-8170-4A7D-8672-055B2F696A43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05020" y="5042280"/>
                  <a:ext cx="257400" cy="31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ECDE9D7E-74C8-4A54-82B9-61F510D529AB}"/>
                    </a:ext>
                  </a:extLst>
                </p14:cNvPr>
                <p14:cNvContentPartPr/>
                <p14:nvPr/>
              </p14:nvContentPartPr>
              <p14:xfrm>
                <a:off x="569460" y="5223000"/>
                <a:ext cx="96840" cy="1296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ECDE9D7E-74C8-4A54-82B9-61F510D529A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33460" y="5187360"/>
                  <a:ext cx="16848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5A807D0C-0F03-4125-AACF-216FEDB0B492}"/>
                    </a:ext>
                  </a:extLst>
                </p14:cNvPr>
                <p14:cNvContentPartPr/>
                <p14:nvPr/>
              </p14:nvContentPartPr>
              <p14:xfrm>
                <a:off x="752340" y="5041920"/>
                <a:ext cx="169200" cy="23472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5A807D0C-0F03-4125-AACF-216FEDB0B492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16340" y="5005920"/>
                  <a:ext cx="240840" cy="30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C69E1597-B1CB-4CDD-8237-132C17EC63E7}"/>
                    </a:ext>
                  </a:extLst>
                </p14:cNvPr>
                <p14:cNvContentPartPr/>
                <p14:nvPr/>
              </p14:nvContentPartPr>
              <p14:xfrm>
                <a:off x="946740" y="5084760"/>
                <a:ext cx="28800" cy="22212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C69E1597-B1CB-4CDD-8237-132C17EC63E7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910740" y="5048760"/>
                  <a:ext cx="100440" cy="29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1046FD8B-E6FE-4D70-8C6B-38F693D38A15}"/>
                    </a:ext>
                  </a:extLst>
                </p14:cNvPr>
                <p14:cNvContentPartPr/>
                <p14:nvPr/>
              </p14:nvContentPartPr>
              <p14:xfrm>
                <a:off x="948180" y="5084760"/>
                <a:ext cx="360" cy="36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1046FD8B-E6FE-4D70-8C6B-38F693D38A1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12180" y="50487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put penna 23">
                  <a:extLst>
                    <a:ext uri="{FF2B5EF4-FFF2-40B4-BE49-F238E27FC236}">
                      <a16:creationId xmlns:a16="http://schemas.microsoft.com/office/drawing/2014/main" id="{195CDA5E-C829-4BF5-99A3-CA06E6298BCE}"/>
                    </a:ext>
                  </a:extLst>
                </p14:cNvPr>
                <p14:cNvContentPartPr/>
                <p14:nvPr/>
              </p14:nvContentPartPr>
              <p14:xfrm>
                <a:off x="946740" y="5057760"/>
                <a:ext cx="162000" cy="228240"/>
              </p14:xfrm>
            </p:contentPart>
          </mc:Choice>
          <mc:Fallback xmlns="">
            <p:pic>
              <p:nvPicPr>
                <p:cNvPr id="24" name="Input penna 23">
                  <a:extLst>
                    <a:ext uri="{FF2B5EF4-FFF2-40B4-BE49-F238E27FC236}">
                      <a16:creationId xmlns:a16="http://schemas.microsoft.com/office/drawing/2014/main" id="{195CDA5E-C829-4BF5-99A3-CA06E6298BCE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11100" y="5021760"/>
                  <a:ext cx="23364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2847DECC-7FB7-4F4C-9242-E5B8B29B840F}"/>
                    </a:ext>
                  </a:extLst>
                </p14:cNvPr>
                <p14:cNvContentPartPr/>
                <p14:nvPr/>
              </p14:nvContentPartPr>
              <p14:xfrm>
                <a:off x="1164180" y="5021040"/>
                <a:ext cx="143280" cy="25740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2847DECC-7FB7-4F4C-9242-E5B8B29B840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128540" y="4985400"/>
                  <a:ext cx="214920" cy="329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7" name="Input penna 26">
                <a:extLst>
                  <a:ext uri="{FF2B5EF4-FFF2-40B4-BE49-F238E27FC236}">
                    <a16:creationId xmlns:a16="http://schemas.microsoft.com/office/drawing/2014/main" id="{ACD4B1CA-4419-4F73-B305-2F228849FFE0}"/>
                  </a:ext>
                </a:extLst>
              </p14:cNvPr>
              <p14:cNvContentPartPr/>
              <p14:nvPr/>
            </p14:nvContentPartPr>
            <p14:xfrm>
              <a:off x="3327420" y="4319040"/>
              <a:ext cx="1206720" cy="45360"/>
            </p14:xfrm>
          </p:contentPart>
        </mc:Choice>
        <mc:Fallback xmlns=""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id="{ACD4B1CA-4419-4F73-B305-2F228849FFE0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255420" y="4175040"/>
                <a:ext cx="1350360" cy="33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8" name="Input penna 27">
                <a:extLst>
                  <a:ext uri="{FF2B5EF4-FFF2-40B4-BE49-F238E27FC236}">
                    <a16:creationId xmlns:a16="http://schemas.microsoft.com/office/drawing/2014/main" id="{C8C935CF-35B4-414B-8631-C0C3C53A97F7}"/>
                  </a:ext>
                </a:extLst>
              </p14:cNvPr>
              <p14:cNvContentPartPr/>
              <p14:nvPr/>
            </p14:nvContentPartPr>
            <p14:xfrm>
              <a:off x="3354060" y="6141360"/>
              <a:ext cx="1814760" cy="6948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id="{C8C935CF-35B4-414B-8631-C0C3C53A97F7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3282420" y="5997360"/>
                <a:ext cx="195840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ACBA6E7C-AC7E-4308-8CC8-BF092D5FC03F}"/>
                  </a:ext>
                </a:extLst>
              </p14:cNvPr>
              <p14:cNvContentPartPr/>
              <p14:nvPr/>
            </p14:nvContentPartPr>
            <p14:xfrm>
              <a:off x="3328500" y="835680"/>
              <a:ext cx="641880" cy="1404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ACBA6E7C-AC7E-4308-8CC8-BF092D5FC03F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256860" y="691680"/>
                <a:ext cx="7855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0" name="Input penna 29">
                <a:extLst>
                  <a:ext uri="{FF2B5EF4-FFF2-40B4-BE49-F238E27FC236}">
                    <a16:creationId xmlns:a16="http://schemas.microsoft.com/office/drawing/2014/main" id="{00C02431-BB75-438D-A0D9-8F7487722C79}"/>
                  </a:ext>
                </a:extLst>
              </p14:cNvPr>
              <p14:cNvContentPartPr/>
              <p14:nvPr/>
            </p14:nvContentPartPr>
            <p14:xfrm>
              <a:off x="3356940" y="970680"/>
              <a:ext cx="385200" cy="2700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id="{00C02431-BB75-438D-A0D9-8F7487722C79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284940" y="827040"/>
                <a:ext cx="528840" cy="314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7772400" cy="720725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dirty="0" err="1">
                <a:solidFill>
                  <a:srgbClr val="7A0014"/>
                </a:solidFill>
              </a:rPr>
              <a:t>Modalità</a:t>
            </a:r>
            <a:r>
              <a:rPr lang="en-US" dirty="0">
                <a:solidFill>
                  <a:srgbClr val="7A0014"/>
                </a:solidFill>
              </a:rPr>
              <a:t> </a:t>
            </a:r>
            <a:r>
              <a:rPr lang="en-US" dirty="0" err="1">
                <a:solidFill>
                  <a:srgbClr val="7A0014"/>
                </a:solidFill>
              </a:rPr>
              <a:t>di</a:t>
            </a:r>
            <a:r>
              <a:rPr lang="en-US" dirty="0">
                <a:solidFill>
                  <a:srgbClr val="7A0014"/>
                </a:solidFill>
              </a:rPr>
              <a:t> </a:t>
            </a:r>
            <a:r>
              <a:rPr lang="en-US" dirty="0" err="1">
                <a:solidFill>
                  <a:srgbClr val="7A0014"/>
                </a:solidFill>
              </a:rPr>
              <a:t>esame</a:t>
            </a:r>
            <a:endParaRPr lang="en-US" sz="4800" b="1" dirty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950" y="836613"/>
            <a:ext cx="8785225" cy="5589587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  <a:defRPr/>
            </a:pPr>
            <a:endParaRPr lang="it-IT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/>
              <a:t>Esami scritti o orali</a:t>
            </a:r>
          </a:p>
          <a:p>
            <a:pPr marL="720000" lvl="2" eaLnBrk="1" hangingPunct="1">
              <a:lnSpc>
                <a:spcPct val="80000"/>
              </a:lnSpc>
              <a:buFontTx/>
              <a:buNone/>
              <a:defRPr/>
            </a:pPr>
            <a:r>
              <a:rPr lang="it-IT" dirty="0"/>
              <a:t>3 domande aperte con esercizi grafici</a:t>
            </a:r>
          </a:p>
          <a:p>
            <a:pPr lvl="2" eaLnBrk="1" hangingPunct="1">
              <a:lnSpc>
                <a:spcPct val="80000"/>
              </a:lnSpc>
              <a:buFontTx/>
              <a:buNone/>
              <a:defRPr/>
            </a:pPr>
            <a:endParaRPr lang="it-IT" dirty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/>
              <a:t>Nel corso delle esercitazioni verranno forniti vari esempi di domande di esame.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dirty="0"/>
          </a:p>
          <a:p>
            <a:pPr eaLnBrk="1" hangingPunct="1">
              <a:lnSpc>
                <a:spcPct val="80000"/>
              </a:lnSpc>
              <a:defRPr/>
            </a:pPr>
            <a:endParaRPr lang="it-IT" dirty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/>
              <a:t>Un lungo </a:t>
            </a:r>
            <a:r>
              <a:rPr lang="it-IT" sz="2400" dirty="0">
                <a:highlight>
                  <a:srgbClr val="FFFF00"/>
                </a:highlight>
              </a:rPr>
              <a:t>elenco di domande </a:t>
            </a:r>
            <a:r>
              <a:rPr lang="it-IT" sz="2400" dirty="0"/>
              <a:t>(con suggerimenti per le risposte) è disponibile nella mia pagina Unica: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dirty="0">
                <a:solidFill>
                  <a:srgbClr val="00B0F0"/>
                </a:solidFill>
              </a:rPr>
              <a:t>https://www.unica.it/unica/it/ateneo_s07_ss01.page?contentId=SHD30669</a:t>
            </a:r>
            <a:endParaRPr lang="it-IT" sz="24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it-IT" dirty="0"/>
          </a:p>
          <a:p>
            <a:pPr eaLnBrk="1" hangingPunct="1">
              <a:lnSpc>
                <a:spcPct val="80000"/>
              </a:lnSpc>
              <a:defRPr/>
            </a:pPr>
            <a:r>
              <a:rPr lang="it-IT" dirty="0"/>
              <a:t>Cercate nella sezione </a:t>
            </a:r>
            <a:r>
              <a:rPr lang="it-IT" sz="2400" dirty="0">
                <a:highlight>
                  <a:srgbClr val="FFFF00"/>
                </a:highlight>
              </a:rPr>
              <a:t>«Materiali Didattici»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>
              <a:highlight>
                <a:srgbClr val="FFFF00"/>
              </a:highligh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it-IT" sz="2400" dirty="0"/>
          </a:p>
          <a:p>
            <a:pPr lvl="2" algn="ctr"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B8E95DFC-05C0-4D87-987D-7087E6AA3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225" y="432079"/>
            <a:ext cx="8244203" cy="4684207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4FF6846D-DB26-4E46-97B6-F8225BC67AFF}"/>
              </a:ext>
            </a:extLst>
          </p:cNvPr>
          <p:cNvGrpSpPr/>
          <p:nvPr/>
        </p:nvGrpSpPr>
        <p:grpSpPr>
          <a:xfrm>
            <a:off x="5754829" y="2916740"/>
            <a:ext cx="2791440" cy="421920"/>
            <a:chOff x="5754829" y="2916740"/>
            <a:chExt cx="2791440" cy="421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11C28EA8-7420-4D65-ADCA-2C68589F1219}"/>
                    </a:ext>
                  </a:extLst>
                </p14:cNvPr>
                <p14:cNvContentPartPr/>
                <p14:nvPr/>
              </p14:nvContentPartPr>
              <p14:xfrm>
                <a:off x="7020589" y="2916740"/>
                <a:ext cx="1525680" cy="42192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11C28EA8-7420-4D65-ADCA-2C68589F121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11949" y="2907740"/>
                  <a:ext cx="1543320" cy="43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802FD44D-9FC4-416D-B861-551667ACD027}"/>
                    </a:ext>
                  </a:extLst>
                </p14:cNvPr>
                <p14:cNvContentPartPr/>
                <p14:nvPr/>
              </p14:nvContentPartPr>
              <p14:xfrm>
                <a:off x="5754829" y="3139940"/>
                <a:ext cx="1002240" cy="13932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802FD44D-9FC4-416D-B861-551667ACD02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746189" y="3130940"/>
                  <a:ext cx="1019880" cy="156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1722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2040B456-2957-4BA7-8D31-19F3AB0FDF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654" y="378488"/>
            <a:ext cx="8031581" cy="49270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983F8BF8-BCA0-4CF9-B017-64DA7F679B01}"/>
                  </a:ext>
                </a:extLst>
              </p14:cNvPr>
              <p14:cNvContentPartPr/>
              <p14:nvPr/>
            </p14:nvContentPartPr>
            <p14:xfrm>
              <a:off x="612229" y="4533500"/>
              <a:ext cx="2437560" cy="97128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983F8BF8-BCA0-4CF9-B017-64DA7F679B0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229" y="4524860"/>
                <a:ext cx="2455200" cy="98892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Gruppo 13">
            <a:extLst>
              <a:ext uri="{FF2B5EF4-FFF2-40B4-BE49-F238E27FC236}">
                <a16:creationId xmlns:a16="http://schemas.microsoft.com/office/drawing/2014/main" id="{BA52D9C6-AA77-4925-88A4-CCE9C1EFCEBF}"/>
              </a:ext>
            </a:extLst>
          </p:cNvPr>
          <p:cNvGrpSpPr/>
          <p:nvPr/>
        </p:nvGrpSpPr>
        <p:grpSpPr>
          <a:xfrm>
            <a:off x="3188389" y="3921860"/>
            <a:ext cx="744120" cy="652320"/>
            <a:chOff x="3188389" y="3921860"/>
            <a:chExt cx="744120" cy="652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BF57557E-3E43-4B8C-95B3-F685A8E66208}"/>
                    </a:ext>
                  </a:extLst>
                </p14:cNvPr>
                <p14:cNvContentPartPr/>
                <p14:nvPr/>
              </p14:nvContentPartPr>
              <p14:xfrm>
                <a:off x="3209989" y="3921860"/>
                <a:ext cx="722520" cy="62496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BF57557E-3E43-4B8C-95B3-F685A8E6620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200989" y="3912860"/>
                  <a:ext cx="740160" cy="64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3" name="Input penna 12">
                  <a:extLst>
                    <a:ext uri="{FF2B5EF4-FFF2-40B4-BE49-F238E27FC236}">
                      <a16:creationId xmlns:a16="http://schemas.microsoft.com/office/drawing/2014/main" id="{6671C357-0C1A-479E-AD31-0DBBD9343694}"/>
                    </a:ext>
                  </a:extLst>
                </p14:cNvPr>
                <p14:cNvContentPartPr/>
                <p14:nvPr/>
              </p14:nvContentPartPr>
              <p14:xfrm>
                <a:off x="3188389" y="4306340"/>
                <a:ext cx="232560" cy="267840"/>
              </p14:xfrm>
            </p:contentPart>
          </mc:Choice>
          <mc:Fallback xmlns="">
            <p:pic>
              <p:nvPicPr>
                <p:cNvPr id="13" name="Input penna 12">
                  <a:extLst>
                    <a:ext uri="{FF2B5EF4-FFF2-40B4-BE49-F238E27FC236}">
                      <a16:creationId xmlns:a16="http://schemas.microsoft.com/office/drawing/2014/main" id="{6671C357-0C1A-479E-AD31-0DBBD934369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179749" y="4297700"/>
                  <a:ext cx="250200" cy="285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7015335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3934</TotalTime>
  <Words>1101</Words>
  <Application>Microsoft Office PowerPoint</Application>
  <PresentationFormat>Presentazione su schermo (4:3)</PresentationFormat>
  <Paragraphs>231</Paragraphs>
  <Slides>32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8" baseType="lpstr">
      <vt:lpstr>Arial</vt:lpstr>
      <vt:lpstr>Symbol</vt:lpstr>
      <vt:lpstr>Tahoma</vt:lpstr>
      <vt:lpstr>Times</vt:lpstr>
      <vt:lpstr>Times New Roman</vt:lpstr>
      <vt:lpstr>Presentazione vuota</vt:lpstr>
      <vt:lpstr>Economia Politica</vt:lpstr>
      <vt:lpstr>Il testo consigliato</vt:lpstr>
      <vt:lpstr>Orari</vt:lpstr>
      <vt:lpstr>Tutor e esercitazioni …</vt:lpstr>
      <vt:lpstr>PROGRAMMA DEL CORSO</vt:lpstr>
      <vt:lpstr>Calendario lezioni </vt:lpstr>
      <vt:lpstr>Modalità di esame</vt:lpstr>
      <vt:lpstr>Presentazione standard di PowerPoint</vt:lpstr>
      <vt:lpstr>Presentazione standard di PowerPoint</vt:lpstr>
      <vt:lpstr>Come studiare</vt:lpstr>
      <vt:lpstr>Diritto ed economia</vt:lpstr>
      <vt:lpstr>Esempi di incentivi «distorti»</vt:lpstr>
      <vt:lpstr>Diritto ed economia</vt:lpstr>
      <vt:lpstr>Diritto ed economia</vt:lpstr>
      <vt:lpstr>ANALISI GRAFICA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Costruzione di un grafico lineare</vt:lpstr>
      <vt:lpstr>Grafici non lineari </vt:lpstr>
      <vt:lpstr>Inclinazione di una retta</vt:lpstr>
      <vt:lpstr>Presentazione standard di PowerPoint</vt:lpstr>
      <vt:lpstr>Vincolo di bilancio (cap 5)</vt:lpstr>
      <vt:lpstr>Presentazione standard di PowerPoint</vt:lpstr>
      <vt:lpstr>Un approfondimento</vt:lpstr>
      <vt:lpstr>Un approfondimento /2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il Matte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il Matte</dc:creator>
  <cp:lastModifiedBy>Francesco Pigliaru</cp:lastModifiedBy>
  <cp:revision>190</cp:revision>
  <dcterms:created xsi:type="dcterms:W3CDTF">2017-12-11T14:05:29Z</dcterms:created>
  <dcterms:modified xsi:type="dcterms:W3CDTF">2020-10-06T11:50:03Z</dcterms:modified>
</cp:coreProperties>
</file>