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56" r:id="rId4"/>
    <p:sldId id="261" r:id="rId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1C68F-67AE-419F-9E56-F579F91D054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CD83414-312A-4B00-9BF4-C9C9C65725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5E4CEDB-6CE6-4093-BD05-C64D74173E4A}"/>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B9D88E1E-F6E6-4847-B701-CA0C7EFA100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C43959-02F9-4131-9921-BA03FE9ABF6D}"/>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1276759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02436C-02A7-4D13-A4A7-E5DFBCACEFEA}"/>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1807249-6B03-4388-8166-6AC5E9FF59D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3674397-6303-4A04-8E14-A1F216EB0A6B}"/>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169E9661-C0D5-4B10-858A-B917DB876BE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3A42C19-5E1C-4681-8FD1-120582EC91DB}"/>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2466486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DDE693A-AC8C-4D19-BC4E-664787686426}"/>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E96F20-5ACF-4A5D-9BC6-7B581705AB66}"/>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78F75C2-9941-4A0B-BB08-90B8A045BDDB}"/>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87AA527D-0E91-4E2B-9FDF-506C15A493A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E79251F-563B-4DD4-BC60-C7F9C9B8E501}"/>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3101695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6DEEBD-0E68-46D9-A8E6-69742E5DA6C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297202B-160D-40AD-AD45-C0FDFA7FAC4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5B64886-2685-453C-8AC8-B6B91E7BA209}"/>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D42A25F4-25C2-4696-BB65-4FBA502C05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7DC31D8-F077-4DD3-BC4F-E43FBFAB8298}"/>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3691145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4103F-29C4-4C3F-B969-EC1F549A535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4DDDAFE-1ADC-422F-83C1-26F4EE60EB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12E1A8A-287F-4732-9FB8-408708CC110B}"/>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E69D6C3E-582B-4A07-9AF4-D901EB09E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FA24731-BE3C-4B52-85AD-6CE69B32F04A}"/>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2466828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F594DB-2FC1-448F-85D6-319A70528A8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FE4455C-FE59-4533-AC95-18765F0ABA75}"/>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5A60DE8-347A-4B20-BB69-AE514F1410BA}"/>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3079E47-2B1E-4F02-9267-9810905EF6EC}"/>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6" name="Segnaposto piè di pagina 5">
            <a:extLst>
              <a:ext uri="{FF2B5EF4-FFF2-40B4-BE49-F238E27FC236}">
                <a16:creationId xmlns:a16="http://schemas.microsoft.com/office/drawing/2014/main" id="{3269AC1F-E947-49DB-9BB7-D60062B5AF1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20120AA-8B09-4A9E-8D6F-C21A6DC42A14}"/>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3463960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9F9101-819B-41E7-A6C6-AF1DB4DACA9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6426302-4C5F-4F04-9354-DC7395F8C3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862DC6F-D431-4D9C-A22F-5CD9E788997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2F87B27-042D-4CD7-B866-708814F586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01CB63D-47AD-4B6B-9739-E73D34779713}"/>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086C9AE-67CD-42C6-A92F-6EFA26ADF38D}"/>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8" name="Segnaposto piè di pagina 7">
            <a:extLst>
              <a:ext uri="{FF2B5EF4-FFF2-40B4-BE49-F238E27FC236}">
                <a16:creationId xmlns:a16="http://schemas.microsoft.com/office/drawing/2014/main" id="{53FA08FE-6019-4EA6-B4D4-75D6BE51689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A687690-1A60-4FEA-9E03-42420B1457E5}"/>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3982801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F8F903-B7F4-473D-8D44-7B180E7BBAE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C6F7622-6AE9-43F2-95D7-3762F87A2F07}"/>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4" name="Segnaposto piè di pagina 3">
            <a:extLst>
              <a:ext uri="{FF2B5EF4-FFF2-40B4-BE49-F238E27FC236}">
                <a16:creationId xmlns:a16="http://schemas.microsoft.com/office/drawing/2014/main" id="{5D84F6BE-AD5B-46F9-AB02-7B892CC7F7B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97A3EDF-7109-4B93-98B2-BF80F4E6872C}"/>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910466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672744D-96D5-403A-A348-146690576FEE}"/>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3" name="Segnaposto piè di pagina 2">
            <a:extLst>
              <a:ext uri="{FF2B5EF4-FFF2-40B4-BE49-F238E27FC236}">
                <a16:creationId xmlns:a16="http://schemas.microsoft.com/office/drawing/2014/main" id="{2E9D10E3-6381-412F-8AED-39A6EF61415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250079A-4ED9-459A-800E-8EE03BDDA644}"/>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173475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4A413E-02D4-45CF-8465-8C67EE0DFE6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449D019-DF24-4771-9031-8393644D77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5A2E9F6-C76B-40A0-9047-8FC3516F23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D5F1CC6-2B95-498A-9AC0-79BBDAFE72CE}"/>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6" name="Segnaposto piè di pagina 5">
            <a:extLst>
              <a:ext uri="{FF2B5EF4-FFF2-40B4-BE49-F238E27FC236}">
                <a16:creationId xmlns:a16="http://schemas.microsoft.com/office/drawing/2014/main" id="{1C027666-95DC-489F-8287-5D99B9DDCD8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5A0BD1-628B-45D8-B9A5-99E69E70D798}"/>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379928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0C9F48-6077-43D1-A3E2-0C31172FFA7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33B9D8B-5073-4231-80DB-78D7C897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9DFE0CE-F6B4-483D-815D-DDADE819D4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4B77884-7D29-4735-999F-F118373C602B}"/>
              </a:ext>
            </a:extLst>
          </p:cNvPr>
          <p:cNvSpPr>
            <a:spLocks noGrp="1"/>
          </p:cNvSpPr>
          <p:nvPr>
            <p:ph type="dt" sz="half" idx="10"/>
          </p:nvPr>
        </p:nvSpPr>
        <p:spPr/>
        <p:txBody>
          <a:bodyPr/>
          <a:lstStyle/>
          <a:p>
            <a:fld id="{2217558F-27BE-4787-A941-C61F3B4791F8}" type="datetimeFigureOut">
              <a:rPr lang="it-IT" smtClean="0"/>
              <a:t>10/07/2020</a:t>
            </a:fld>
            <a:endParaRPr lang="it-IT"/>
          </a:p>
        </p:txBody>
      </p:sp>
      <p:sp>
        <p:nvSpPr>
          <p:cNvPr id="6" name="Segnaposto piè di pagina 5">
            <a:extLst>
              <a:ext uri="{FF2B5EF4-FFF2-40B4-BE49-F238E27FC236}">
                <a16:creationId xmlns:a16="http://schemas.microsoft.com/office/drawing/2014/main" id="{DA55F390-8EE9-4F0A-B201-B17C5CECF04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4834F6A-B233-4131-A797-306495DD5A01}"/>
              </a:ext>
            </a:extLst>
          </p:cNvPr>
          <p:cNvSpPr>
            <a:spLocks noGrp="1"/>
          </p:cNvSpPr>
          <p:nvPr>
            <p:ph type="sldNum" sz="quarter" idx="12"/>
          </p:nvPr>
        </p:nvSpPr>
        <p:spPr/>
        <p:txBody>
          <a:bodyPr/>
          <a:lstStyle/>
          <a:p>
            <a:fld id="{7C731002-F091-4CDA-8032-B11129084277}" type="slidenum">
              <a:rPr lang="it-IT" smtClean="0"/>
              <a:t>‹N›</a:t>
            </a:fld>
            <a:endParaRPr lang="it-IT"/>
          </a:p>
        </p:txBody>
      </p:sp>
    </p:spTree>
    <p:extLst>
      <p:ext uri="{BB962C8B-B14F-4D97-AF65-F5344CB8AC3E}">
        <p14:creationId xmlns:p14="http://schemas.microsoft.com/office/powerpoint/2010/main" val="4285631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8A114074-A52B-4F8B-A4B9-4C535356E1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362D6DF-30C7-480B-AA15-5587DCD30A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8F36B2-DD15-41D9-B287-BA7DD9CECA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17558F-27BE-4787-A941-C61F3B4791F8}" type="datetimeFigureOut">
              <a:rPr lang="it-IT" smtClean="0"/>
              <a:t>10/07/2020</a:t>
            </a:fld>
            <a:endParaRPr lang="it-IT"/>
          </a:p>
        </p:txBody>
      </p:sp>
      <p:sp>
        <p:nvSpPr>
          <p:cNvPr id="5" name="Segnaposto piè di pagina 4">
            <a:extLst>
              <a:ext uri="{FF2B5EF4-FFF2-40B4-BE49-F238E27FC236}">
                <a16:creationId xmlns:a16="http://schemas.microsoft.com/office/drawing/2014/main" id="{C52BCBE7-EEC5-4505-9A45-04F8E3F756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44423FBA-707D-4955-97A3-CD3F623679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31002-F091-4CDA-8032-B11129084277}" type="slidenum">
              <a:rPr lang="it-IT" smtClean="0"/>
              <a:t>‹N›</a:t>
            </a:fld>
            <a:endParaRPr lang="it-IT"/>
          </a:p>
        </p:txBody>
      </p:sp>
    </p:spTree>
    <p:extLst>
      <p:ext uri="{BB962C8B-B14F-4D97-AF65-F5344CB8AC3E}">
        <p14:creationId xmlns:p14="http://schemas.microsoft.com/office/powerpoint/2010/main" val="3666326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unica.it/unica/it/elenco.page" TargetMode="External"/><Relationship Id="rId2" Type="http://schemas.openxmlformats.org/officeDocument/2006/relationships/hyperlink" Target="https://www.unica.it/unica/it/avvisi_esami_di_stato.pag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08B31-EFEA-4380-82EA-83C0DF809DB1}"/>
              </a:ext>
            </a:extLst>
          </p:cNvPr>
          <p:cNvSpPr>
            <a:spLocks noGrp="1"/>
          </p:cNvSpPr>
          <p:nvPr>
            <p:ph type="ctrTitle"/>
          </p:nvPr>
        </p:nvSpPr>
        <p:spPr/>
        <p:txBody>
          <a:bodyPr/>
          <a:lstStyle/>
          <a:p>
            <a:r>
              <a:rPr lang="it-IT" dirty="0"/>
              <a:t>I sessione abilitazione Geologo Albo A</a:t>
            </a:r>
          </a:p>
        </p:txBody>
      </p:sp>
      <p:sp>
        <p:nvSpPr>
          <p:cNvPr id="3" name="Sottotitolo 2">
            <a:extLst>
              <a:ext uri="{FF2B5EF4-FFF2-40B4-BE49-F238E27FC236}">
                <a16:creationId xmlns:a16="http://schemas.microsoft.com/office/drawing/2014/main" id="{4CB19019-8AFA-4073-8B97-2E37CEE31878}"/>
              </a:ext>
            </a:extLst>
          </p:cNvPr>
          <p:cNvSpPr>
            <a:spLocks noGrp="1"/>
          </p:cNvSpPr>
          <p:nvPr>
            <p:ph type="subTitle" idx="1"/>
          </p:nvPr>
        </p:nvSpPr>
        <p:spPr>
          <a:xfrm>
            <a:off x="1524000" y="3953020"/>
            <a:ext cx="9144000" cy="1655762"/>
          </a:xfrm>
        </p:spPr>
        <p:txBody>
          <a:bodyPr>
            <a:noAutofit/>
          </a:bodyPr>
          <a:lstStyle/>
          <a:p>
            <a:r>
              <a:rPr lang="it-IT" sz="2000" dirty="0"/>
              <a:t>indicazioni per lo svolgimento dell’esame di stato – I sessione 2020</a:t>
            </a:r>
          </a:p>
          <a:p>
            <a:endParaRPr lang="it-IT" sz="2000" dirty="0"/>
          </a:p>
          <a:p>
            <a:endParaRPr lang="it-IT" sz="2000" dirty="0"/>
          </a:p>
          <a:p>
            <a:r>
              <a:rPr lang="it-IT" sz="2000" dirty="0">
                <a:hlinkClick r:id="rId2"/>
              </a:rPr>
              <a:t>Link alla bacheca Esami di Stato UNICA:</a:t>
            </a:r>
          </a:p>
          <a:p>
            <a:endParaRPr lang="it-IT" sz="2000" dirty="0">
              <a:hlinkClick r:id="rId2"/>
            </a:endParaRPr>
          </a:p>
          <a:p>
            <a:r>
              <a:rPr lang="it-IT" u="sng" dirty="0">
                <a:hlinkClick r:id="rId3"/>
              </a:rPr>
              <a:t>https://www.unica.it/unica/it/elenco.page</a:t>
            </a:r>
            <a:r>
              <a:rPr lang="it-IT" dirty="0"/>
              <a:t> </a:t>
            </a:r>
            <a:endParaRPr lang="it-IT" sz="2000" dirty="0">
              <a:hlinkClick r:id="rId2"/>
            </a:endParaRPr>
          </a:p>
        </p:txBody>
      </p:sp>
    </p:spTree>
    <p:extLst>
      <p:ext uri="{BB962C8B-B14F-4D97-AF65-F5344CB8AC3E}">
        <p14:creationId xmlns:p14="http://schemas.microsoft.com/office/powerpoint/2010/main" val="822835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70C9B51-7B95-4E99-91E5-F4E82EE20ACF}"/>
              </a:ext>
            </a:extLst>
          </p:cNvPr>
          <p:cNvSpPr txBox="1"/>
          <p:nvPr/>
        </p:nvSpPr>
        <p:spPr>
          <a:xfrm>
            <a:off x="2618911" y="150921"/>
            <a:ext cx="6613864" cy="523220"/>
          </a:xfrm>
          <a:prstGeom prst="rect">
            <a:avLst/>
          </a:prstGeom>
          <a:noFill/>
        </p:spPr>
        <p:txBody>
          <a:bodyPr wrap="square" rtlCol="0">
            <a:spAutoFit/>
          </a:bodyPr>
          <a:lstStyle/>
          <a:p>
            <a:pPr algn="ctr"/>
            <a:r>
              <a:rPr lang="it-IT" sz="2800" b="1" dirty="0"/>
              <a:t>Calendario delle prove I sessione 2020</a:t>
            </a:r>
          </a:p>
        </p:txBody>
      </p:sp>
      <p:pic>
        <p:nvPicPr>
          <p:cNvPr id="4" name="Immagine 3">
            <a:extLst>
              <a:ext uri="{FF2B5EF4-FFF2-40B4-BE49-F238E27FC236}">
                <a16:creationId xmlns:a16="http://schemas.microsoft.com/office/drawing/2014/main" id="{A6C49246-79BF-4CE3-9003-77AB0565771A}"/>
              </a:ext>
            </a:extLst>
          </p:cNvPr>
          <p:cNvPicPr>
            <a:picLocks noChangeAspect="1"/>
          </p:cNvPicPr>
          <p:nvPr/>
        </p:nvPicPr>
        <p:blipFill>
          <a:blip r:embed="rId2"/>
          <a:stretch>
            <a:fillRect/>
          </a:stretch>
        </p:blipFill>
        <p:spPr>
          <a:xfrm>
            <a:off x="3324225" y="834389"/>
            <a:ext cx="5766435" cy="5631495"/>
          </a:xfrm>
          <a:prstGeom prst="rect">
            <a:avLst/>
          </a:prstGeom>
        </p:spPr>
      </p:pic>
    </p:spTree>
    <p:extLst>
      <p:ext uri="{BB962C8B-B14F-4D97-AF65-F5344CB8AC3E}">
        <p14:creationId xmlns:p14="http://schemas.microsoft.com/office/powerpoint/2010/main" val="3748142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F1E3CF-6AD6-4A15-BE91-365DF059C4CA}"/>
              </a:ext>
            </a:extLst>
          </p:cNvPr>
          <p:cNvSpPr txBox="1"/>
          <p:nvPr/>
        </p:nvSpPr>
        <p:spPr>
          <a:xfrm>
            <a:off x="2445250" y="724931"/>
            <a:ext cx="7301499" cy="5755422"/>
          </a:xfrm>
          <a:prstGeom prst="rect">
            <a:avLst/>
          </a:prstGeom>
          <a:noFill/>
        </p:spPr>
        <p:txBody>
          <a:bodyPr wrap="square" rtlCol="0">
            <a:spAutoFit/>
          </a:bodyPr>
          <a:lstStyle/>
          <a:p>
            <a:r>
              <a:rPr lang="it-IT" sz="1600" dirty="0"/>
              <a:t>L’esame verte sugli argomenti definiti </a:t>
            </a:r>
            <a:r>
              <a:rPr lang="it-IT" sz="1600" b="1" dirty="0"/>
              <a:t>dal decreto del Presidente </a:t>
            </a:r>
            <a:r>
              <a:rPr lang="it-IT" sz="1600" dirty="0"/>
              <a:t>della Repubblica 5 giugno 2001, n.328 )</a:t>
            </a:r>
          </a:p>
          <a:p>
            <a:endParaRPr lang="it-IT" sz="1600" dirty="0"/>
          </a:p>
          <a:p>
            <a:r>
              <a:rPr lang="it-IT" sz="1600" dirty="0"/>
              <a:t>La piattaforma ufficiale di UNICA per lo svolgimento degli esami di stato è </a:t>
            </a:r>
            <a:r>
              <a:rPr lang="it-IT" sz="1600" b="1" dirty="0"/>
              <a:t>Microsoft Teams. </a:t>
            </a:r>
          </a:p>
          <a:p>
            <a:r>
              <a:rPr lang="it-IT" sz="1600" b="1" dirty="0"/>
              <a:t> </a:t>
            </a:r>
            <a:endParaRPr lang="it-IT" sz="1600" dirty="0"/>
          </a:p>
          <a:p>
            <a:r>
              <a:rPr lang="it-IT" sz="1600" b="1" dirty="0"/>
              <a:t>Accreditamento dei candidati su Teams: </a:t>
            </a:r>
            <a:r>
              <a:rPr lang="it-IT" sz="1600" dirty="0"/>
              <a:t>tutti i candidati dovranno accreditarsi su Teams per tempo</a:t>
            </a:r>
          </a:p>
          <a:p>
            <a:endParaRPr lang="it-IT" sz="1600" dirty="0"/>
          </a:p>
          <a:p>
            <a:r>
              <a:rPr lang="it-IT" sz="1600" b="1" dirty="0"/>
              <a:t>L’esame avverrà secondo il calendario pubblicato</a:t>
            </a:r>
            <a:r>
              <a:rPr lang="it-IT" sz="1600" dirty="0"/>
              <a:t>, la lettera C è stata sorteggiata a livello di Ateneo, si richiede ai candidati di assistere agli esami di tutto il gruppo di appartenenza</a:t>
            </a:r>
          </a:p>
          <a:p>
            <a:pPr marL="285750" indent="-285750">
              <a:buFontTx/>
              <a:buChar char="-"/>
            </a:pPr>
            <a:endParaRPr lang="it-IT" sz="1600" dirty="0"/>
          </a:p>
          <a:p>
            <a:r>
              <a:rPr lang="it-IT" sz="1600" b="1" dirty="0"/>
              <a:t>I documenti verranno pubblicati sulla bacheca di Ateneo</a:t>
            </a:r>
          </a:p>
          <a:p>
            <a:pPr marL="285750" indent="-285750">
              <a:buFontTx/>
              <a:buChar char="-"/>
            </a:pPr>
            <a:endParaRPr lang="it-IT" sz="1600" dirty="0"/>
          </a:p>
          <a:p>
            <a:r>
              <a:rPr lang="it-IT" sz="1600" b="1" dirty="0"/>
              <a:t>Valgono per l’esame dei candidati le regole stabilite dall’Ateneo per gli esami degli studenti</a:t>
            </a:r>
          </a:p>
          <a:p>
            <a:pPr marL="285750" indent="-285750">
              <a:buFontTx/>
              <a:buChar char="-"/>
            </a:pPr>
            <a:endParaRPr lang="it-IT" sz="1600" dirty="0"/>
          </a:p>
          <a:p>
            <a:r>
              <a:rPr lang="it-IT" sz="1600" b="1" dirty="0"/>
              <a:t>A richiesta della Commissione i candidati devono permettere un’ispezione del luogo dove opera il candidato tramite la webcam</a:t>
            </a:r>
          </a:p>
          <a:p>
            <a:endParaRPr lang="it-IT" sz="1600" b="1" dirty="0"/>
          </a:p>
          <a:p>
            <a:pPr marL="285750" indent="-285750">
              <a:buFontTx/>
              <a:buChar char="-"/>
            </a:pPr>
            <a:endParaRPr lang="it-IT" sz="1600" dirty="0"/>
          </a:p>
          <a:p>
            <a:endParaRPr lang="it-IT" sz="1600" dirty="0"/>
          </a:p>
        </p:txBody>
      </p:sp>
    </p:spTree>
    <p:extLst>
      <p:ext uri="{BB962C8B-B14F-4D97-AF65-F5344CB8AC3E}">
        <p14:creationId xmlns:p14="http://schemas.microsoft.com/office/powerpoint/2010/main" val="3301140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12B46673-BDC5-4F66-9809-243E0DAF4D23}"/>
              </a:ext>
            </a:extLst>
          </p:cNvPr>
          <p:cNvSpPr/>
          <p:nvPr/>
        </p:nvSpPr>
        <p:spPr>
          <a:xfrm>
            <a:off x="1917576" y="1331650"/>
            <a:ext cx="7474998" cy="3389133"/>
          </a:xfrm>
          <a:prstGeom prst="rect">
            <a:avLst/>
          </a:prstGeom>
        </p:spPr>
        <p:txBody>
          <a:bodyPr wrap="square">
            <a:spAutoFit/>
          </a:bodyPr>
          <a:lstStyle/>
          <a:p>
            <a:pPr algn="just">
              <a:lnSpc>
                <a:spcPct val="107000"/>
              </a:lnSpc>
              <a:spcAft>
                <a:spcPts val="800"/>
              </a:spcAft>
            </a:pPr>
            <a:r>
              <a:rPr lang="it-IT" sz="1600" b="1" dirty="0">
                <a:latin typeface="Calibri" panose="020F0502020204030204" pitchFamily="34" charset="0"/>
                <a:ea typeface="Calibri" panose="020F0502020204030204" pitchFamily="34" charset="0"/>
                <a:cs typeface="Times New Roman" panose="02020603050405020304" pitchFamily="18" charset="0"/>
              </a:rPr>
              <a:t>Svolgimento della prova, supporto grafico</a:t>
            </a:r>
            <a:r>
              <a:rPr lang="it-IT" sz="1600" dirty="0">
                <a:latin typeface="Calibri" panose="020F0502020204030204" pitchFamily="34" charset="0"/>
                <a:ea typeface="Calibri" panose="020F0502020204030204" pitchFamily="34" charset="0"/>
                <a:cs typeface="Times New Roman" panose="02020603050405020304" pitchFamily="18" charset="0"/>
              </a:rPr>
              <a:t>: è plausibile e ammissibile che il candidato scelga di utilizzare qualche schizzo in diretta, ad esempio una bozza della sezione geologica, per meglio argomentare la propria risposta, inclinando lo schermo del tanto che basta per inquadrare il foglio su cui disegna “in diretta” .</a:t>
            </a:r>
          </a:p>
          <a:p>
            <a:pPr algn="just">
              <a:lnSpc>
                <a:spcPct val="107000"/>
              </a:lnSpc>
              <a:spcAft>
                <a:spcPts val="800"/>
              </a:spcAft>
            </a:pPr>
            <a:r>
              <a:rPr lang="it-IT" sz="16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it-IT" sz="1600" b="1" dirty="0">
                <a:latin typeface="Calibri" panose="020F0502020204030204" pitchFamily="34" charset="0"/>
                <a:ea typeface="Calibri" panose="020F0502020204030204" pitchFamily="34" charset="0"/>
                <a:cs typeface="Times New Roman" panose="02020603050405020304" pitchFamily="18" charset="0"/>
              </a:rPr>
              <a:t>Votazioni: </a:t>
            </a:r>
            <a:r>
              <a:rPr lang="it-IT" sz="1600" dirty="0">
                <a:latin typeface="Calibri" panose="020F0502020204030204" pitchFamily="34" charset="0"/>
                <a:ea typeface="Calibri" panose="020F0502020204030204" pitchFamily="34" charset="0"/>
                <a:cs typeface="Times New Roman" panose="02020603050405020304" pitchFamily="18" charset="0"/>
              </a:rPr>
              <a:t>la prova è unica e il voto sarà unico. Il voto sarà espresso in base ai criteri adottati nelle precedenti sessioni. Per superare la prova il candidato dovrà aver raggiunto i 6/10.</a:t>
            </a:r>
          </a:p>
          <a:p>
            <a:pPr algn="just">
              <a:lnSpc>
                <a:spcPct val="107000"/>
              </a:lnSpc>
              <a:spcAft>
                <a:spcPts val="800"/>
              </a:spcAft>
            </a:pPr>
            <a:r>
              <a:rPr lang="it-IT" sz="1600" b="1" dirty="0">
                <a:latin typeface="Calibri" panose="020F0502020204030204" pitchFamily="34" charset="0"/>
                <a:ea typeface="Calibri" panose="020F0502020204030204" pitchFamily="34" charset="0"/>
                <a:cs typeface="Times New Roman" panose="02020603050405020304" pitchFamily="18" charset="0"/>
              </a:rPr>
              <a:t> </a:t>
            </a:r>
            <a:endParaRPr lang="it-IT"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600" b="1" dirty="0">
                <a:latin typeface="Calibri" panose="020F0502020204030204" pitchFamily="34" charset="0"/>
                <a:ea typeface="Calibri" panose="020F0502020204030204" pitchFamily="34" charset="0"/>
                <a:cs typeface="Times New Roman" panose="02020603050405020304" pitchFamily="18" charset="0"/>
              </a:rPr>
              <a:t>Registrazione: </a:t>
            </a:r>
            <a:r>
              <a:rPr lang="it-IT" sz="1600" dirty="0">
                <a:latin typeface="Calibri" panose="020F0502020204030204" pitchFamily="34" charset="0"/>
                <a:ea typeface="Calibri" panose="020F0502020204030204" pitchFamily="34" charset="0"/>
                <a:cs typeface="Times New Roman" panose="02020603050405020304" pitchFamily="18" charset="0"/>
              </a:rPr>
              <a:t>è vietata per legge qualunque forma di registrazione dell’appello, sia da parte della commissione, che dei candidati</a:t>
            </a:r>
          </a:p>
        </p:txBody>
      </p:sp>
    </p:spTree>
    <p:extLst>
      <p:ext uri="{BB962C8B-B14F-4D97-AF65-F5344CB8AC3E}">
        <p14:creationId xmlns:p14="http://schemas.microsoft.com/office/powerpoint/2010/main" val="285972551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137</Words>
  <Application>Microsoft Office PowerPoint</Application>
  <PresentationFormat>Widescreen</PresentationFormat>
  <Paragraphs>27</Paragraphs>
  <Slides>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vt:i4>
      </vt:variant>
    </vt:vector>
  </HeadingPairs>
  <TitlesOfParts>
    <vt:vector size="8" baseType="lpstr">
      <vt:lpstr>Arial</vt:lpstr>
      <vt:lpstr>Calibri</vt:lpstr>
      <vt:lpstr>Calibri Light</vt:lpstr>
      <vt:lpstr>Tema di Office</vt:lpstr>
      <vt:lpstr>I sessione abilitazione Geologo Albo A</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Giovanni De Giudici</dc:creator>
  <cp:lastModifiedBy>Stefania Putzulu</cp:lastModifiedBy>
  <cp:revision>26</cp:revision>
  <dcterms:created xsi:type="dcterms:W3CDTF">2020-07-06T12:05:28Z</dcterms:created>
  <dcterms:modified xsi:type="dcterms:W3CDTF">2020-07-10T07:33:20Z</dcterms:modified>
</cp:coreProperties>
</file>