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3964925-F051-42D0-9B92-D1A954B0AB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E3A6FAC4-98F4-41F5-94F5-DFF226BCF8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1A5DC1F-BECC-4E6B-AA7B-337FAA943B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0A998-D6C6-4C5B-BE1F-4DAE439F88D3}" type="datetimeFigureOut">
              <a:rPr lang="it-IT" smtClean="0"/>
              <a:t>24/05/2019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CA2CA4A-5D38-447A-8EA0-E4640DAA18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E6FCD7C-2CF3-4887-BEC3-5CDACE8D0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98A28-B352-470D-97EA-0F4019CE32E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724210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6B9329A-AB31-4F74-93BF-7CE4ED1403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6B5EAAA7-9A58-4DC0-A8AD-12D359FB68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C07CC0F-7B80-472C-B36E-F932682343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0A998-D6C6-4C5B-BE1F-4DAE439F88D3}" type="datetimeFigureOut">
              <a:rPr lang="it-IT" smtClean="0"/>
              <a:t>24/05/2019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EAA7C9A-4AA6-4B99-B552-B5E8269E6C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11CACDB-F43B-4827-AE53-AFC3266984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98A28-B352-470D-97EA-0F4019CE32E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271619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C44BF11A-862E-4F05-AF44-02D8CD6C258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821F9E12-1F6C-4AAA-B4F6-A6E00DDB8B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259AFEB-DECF-4650-9242-F463A014A0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0A998-D6C6-4C5B-BE1F-4DAE439F88D3}" type="datetimeFigureOut">
              <a:rPr lang="it-IT" smtClean="0"/>
              <a:t>24/05/2019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42C9A4D-0C5B-499B-A5E7-C6F8BA1054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89A716E-39BC-46B0-A65D-2B55FE8BD6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98A28-B352-470D-97EA-0F4019CE32E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9077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154EB8B-5525-4169-85B4-C3C3B46588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DE3133-DDA2-4F8D-BA87-7B5D81F7D4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9AC1D98-0B30-481C-8935-8A424661D6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0A998-D6C6-4C5B-BE1F-4DAE439F88D3}" type="datetimeFigureOut">
              <a:rPr lang="it-IT" smtClean="0"/>
              <a:t>24/05/2019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52E9D8F-92F9-40F5-ABFD-4B216592E9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2B49F27-35C0-4DD6-9106-D4D40C8596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98A28-B352-470D-97EA-0F4019CE32E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84841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D1B047B-D298-468A-8CEA-7CE9F856A9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68DC0EF2-37AB-4A81-A297-DF1038BF92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7F3E4AE-DF8D-4C02-82EC-8C9C3BC197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0A998-D6C6-4C5B-BE1F-4DAE439F88D3}" type="datetimeFigureOut">
              <a:rPr lang="it-IT" smtClean="0"/>
              <a:t>24/05/2019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005B63-7F3D-45AE-9AD9-AE9A0E1C7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F608B8D-EA11-420B-8B00-3172AD173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98A28-B352-470D-97EA-0F4019CE32E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4621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E6CF3DF-D952-400C-A9A3-FCA0B0D996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4308A13-DBA4-4C61-8783-271345832D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75181048-D4A5-4746-8B54-85B633DDEE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288D903F-BA67-46BF-84FD-3BFAEFB1DB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0A998-D6C6-4C5B-BE1F-4DAE439F88D3}" type="datetimeFigureOut">
              <a:rPr lang="it-IT" smtClean="0"/>
              <a:t>24/05/2019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7930FA7-5F15-4008-A2C7-A76CE8B5BF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C4A6C31E-A9E1-4A11-A251-B110B80793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98A28-B352-470D-97EA-0F4019CE32E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904066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5136FB0-92AA-4F97-87AD-6DDDFCCDD4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79D1520-1221-4349-A8CE-0570CC0F60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003A0F36-F09A-4B89-969A-6DB8675194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374A2D4F-0D9A-4E31-BB1B-24BEA81B81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D9D20A4C-D6E1-4274-B9E7-B70B5FCC633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136C90AF-A838-476F-A868-B9C1DF8D67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0A998-D6C6-4C5B-BE1F-4DAE439F88D3}" type="datetimeFigureOut">
              <a:rPr lang="it-IT" smtClean="0"/>
              <a:t>24/05/2019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E0E8E53E-FA87-4365-BC59-E6A7134E5C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F17529C7-4B5B-4CCC-868D-63B20B1CE4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98A28-B352-470D-97EA-0F4019CE32E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141217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1B0B01B-4B73-4590-BE2C-CF3793AAB9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A81233EC-9490-4CBD-87FD-8C00536742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0A998-D6C6-4C5B-BE1F-4DAE439F88D3}" type="datetimeFigureOut">
              <a:rPr lang="it-IT" smtClean="0"/>
              <a:t>24/05/2019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70781019-8B4C-4AA6-9B5E-E003DDEE77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E7C4FA4A-7B43-4405-BB9C-18CDB629A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98A28-B352-470D-97EA-0F4019CE32E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58042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0D4321DC-8188-4E6F-BED9-02ECAE5023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0A998-D6C6-4C5B-BE1F-4DAE439F88D3}" type="datetimeFigureOut">
              <a:rPr lang="it-IT" smtClean="0"/>
              <a:t>24/05/2019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BFE38B29-2F80-41FB-B8DE-52BBA3B94B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5E046B3-B3D4-4F98-82D0-500CA7D170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98A28-B352-470D-97EA-0F4019CE32E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903675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E0BB653-4E25-4F2A-9E85-06E1F9EAF7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B867434-D85A-447D-9E51-927676AB13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D8D36EF-35EF-4A8C-BCA1-1892D55D1D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92481AF1-9955-434E-9656-D61FFA91CC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0A998-D6C6-4C5B-BE1F-4DAE439F88D3}" type="datetimeFigureOut">
              <a:rPr lang="it-IT" smtClean="0"/>
              <a:t>24/05/2019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C0238F8-7A3D-429E-8A7A-C004ADDB7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D07085B-ABF2-4A2C-8C41-5DB77FEA55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98A28-B352-470D-97EA-0F4019CE32E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08940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ECA9756-6F49-4ECF-9188-A634AEEE5F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F4AE5C10-CB9A-473C-8731-C73AACF7E0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565D4E57-3B47-42B1-990C-93FB4F0F72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4FE00CEF-757F-4F61-8CF8-5AEFB30885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0A998-D6C6-4C5B-BE1F-4DAE439F88D3}" type="datetimeFigureOut">
              <a:rPr lang="it-IT" smtClean="0"/>
              <a:t>24/05/2019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55098BB8-A4A2-47FA-8769-1C50D2B4E0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71F27DB-9A24-4E13-8D27-17E7E0D4D1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98A28-B352-470D-97EA-0F4019CE32E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36610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2780FB04-710D-4BA6-99B3-4FC7D4398D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D7E08BA1-E84E-4F46-BC87-632E8E1715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5ABD885-E625-4A5C-AC3F-BAB19BC5AD2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90A998-D6C6-4C5B-BE1F-4DAE439F88D3}" type="datetimeFigureOut">
              <a:rPr lang="it-IT" smtClean="0"/>
              <a:t>24/05/2019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A1FD294-FA41-4377-B06F-8685D88AB8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63CC5FE-1BA2-4599-95A3-44FC01AD25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D98A28-B352-470D-97EA-0F4019CE32E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51807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vimeo.com/ondemand/ifonlyiwerethatwarrior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vimeo.com/320420338/9fb756bf8e" TargetMode="External"/><Relationship Id="rId4" Type="http://schemas.openxmlformats.org/officeDocument/2006/relationships/hyperlink" Target="https://www.youtube.com/watch?v=SQiKvHr-rc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559AE206-7EBA-4D33-8BC9-9D8158553F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9A7B1E02-6F9E-4652-A38F-C10E9F309F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9" y="4525347"/>
            <a:ext cx="6801321" cy="1737360"/>
          </a:xfrm>
        </p:spPr>
        <p:txBody>
          <a:bodyPr anchor="ctr">
            <a:normAutofit/>
          </a:bodyPr>
          <a:lstStyle/>
          <a:p>
            <a:pPr algn="r"/>
            <a:r>
              <a:rPr lang="it-IT" dirty="0"/>
              <a:t>Come si costruisce la memoria coloniale</a:t>
            </a:r>
            <a:endParaRPr lang="it-IT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B54A8288-52FD-43CA-ADE6-00671E35EB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61258" y="4525347"/>
            <a:ext cx="3258675" cy="1737360"/>
          </a:xfrm>
        </p:spPr>
        <p:txBody>
          <a:bodyPr anchor="ctr">
            <a:normAutofit/>
          </a:bodyPr>
          <a:lstStyle/>
          <a:p>
            <a:r>
              <a:rPr lang="it-IT" dirty="0"/>
              <a:t>Rimozione e censura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6437D937-A7F1-4011-92B4-328E5BE1B1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88567" y="620480"/>
            <a:ext cx="2243800" cy="224379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672F332-AF08-46C6-94F0-77684310D7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395001" y="2466604"/>
            <a:ext cx="962395" cy="96239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34244EF8-D73A-40E1-BE73-D46E6B4B04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25829" y="2327988"/>
            <a:ext cx="293695" cy="29369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AB84D7E8-4ECB-42D7-ADBF-01689B0F24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92113" y="0"/>
            <a:ext cx="5699887" cy="4059244"/>
          </a:xfrm>
          <a:custGeom>
            <a:avLst/>
            <a:gdLst>
              <a:gd name="connsiteX0" fmla="*/ 0 w 5699887"/>
              <a:gd name="connsiteY0" fmla="*/ 0 h 4059244"/>
              <a:gd name="connsiteX1" fmla="*/ 5699887 w 5699887"/>
              <a:gd name="connsiteY1" fmla="*/ 0 h 4059244"/>
              <a:gd name="connsiteX2" fmla="*/ 5699887 w 5699887"/>
              <a:gd name="connsiteY2" fmla="*/ 3944096 h 4059244"/>
              <a:gd name="connsiteX3" fmla="*/ 5525775 w 5699887"/>
              <a:gd name="connsiteY3" fmla="*/ 3980429 h 4059244"/>
              <a:gd name="connsiteX4" fmla="*/ 4663256 w 5699887"/>
              <a:gd name="connsiteY4" fmla="*/ 4059244 h 4059244"/>
              <a:gd name="connsiteX5" fmla="*/ 8566 w 5699887"/>
              <a:gd name="connsiteY5" fmla="*/ 67422 h 4059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699887" h="4059244">
                <a:moveTo>
                  <a:pt x="0" y="0"/>
                </a:moveTo>
                <a:lnTo>
                  <a:pt x="5699887" y="0"/>
                </a:lnTo>
                <a:lnTo>
                  <a:pt x="5699887" y="3944096"/>
                </a:lnTo>
                <a:lnTo>
                  <a:pt x="5525775" y="3980429"/>
                </a:lnTo>
                <a:cubicBezTo>
                  <a:pt x="5246154" y="4032190"/>
                  <a:pt x="4957865" y="4059244"/>
                  <a:pt x="4663256" y="4059244"/>
                </a:cubicBezTo>
                <a:cubicBezTo>
                  <a:pt x="2306390" y="4059244"/>
                  <a:pt x="353936" y="2327747"/>
                  <a:pt x="8566" y="67422"/>
                </a:cubicBezTo>
                <a:close/>
              </a:path>
            </a:pathLst>
          </a:cu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9E8E38ED-369A-44C2-B635-0BED0E48A6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800392" y="4525347"/>
            <a:ext cx="0" cy="1737360"/>
          </a:xfrm>
          <a:prstGeom prst="line">
            <a:avLst/>
          </a:prstGeom>
          <a:ln w="19050" cap="sq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50545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2" descr="GHE.jpg">
            <a:extLst>
              <a:ext uri="{FF2B5EF4-FFF2-40B4-BE49-F238E27FC236}">
                <a16:creationId xmlns:a16="http://schemas.microsoft.com/office/drawing/2014/main" id="{C6799565-B8D5-447D-AF20-3B334402FD7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773"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48701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038CB10-1F5C-4D54-9DF7-12586DE5B0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546" y="4572000"/>
            <a:ext cx="7058307" cy="1964266"/>
          </a:xfrm>
          <a:prstGeom prst="rect">
            <a:avLst/>
          </a:prstGeom>
          <a:solidFill>
            <a:srgbClr val="5F8F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A5EAF036-D9B3-4CC0-8E53-05ED4B68FB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256" y="4767072"/>
            <a:ext cx="6594189" cy="1625210"/>
          </a:xfrm>
        </p:spPr>
        <p:txBody>
          <a:bodyPr>
            <a:normAutofit/>
          </a:bodyPr>
          <a:lstStyle/>
          <a:p>
            <a:pPr algn="r"/>
            <a:r>
              <a:rPr lang="it-IT">
                <a:solidFill>
                  <a:srgbClr val="FFFFFF"/>
                </a:solidFill>
              </a:rPr>
              <a:t>Materiali audiovisivi recenti sulle eredità coloniali</a:t>
            </a:r>
          </a:p>
        </p:txBody>
      </p:sp>
      <p:pic>
        <p:nvPicPr>
          <p:cNvPr id="5" name="Immagine 4" descr="Immagine che contiene interni, tavolo&#10;&#10;Descrizione generata automaticamente">
            <a:extLst>
              <a:ext uri="{FF2B5EF4-FFF2-40B4-BE49-F238E27FC236}">
                <a16:creationId xmlns:a16="http://schemas.microsoft.com/office/drawing/2014/main" id="{0337809A-D9C3-4341-BCA8-9AF38B6FA34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48" r="1" b="1"/>
          <a:stretch/>
        </p:blipFill>
        <p:spPr>
          <a:xfrm>
            <a:off x="327547" y="321733"/>
            <a:ext cx="7058306" cy="4107392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73ED6512-6858-4552-B699-9A97FE9A4E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34655" y="321732"/>
            <a:ext cx="4335613" cy="6214534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D518DDB-1170-4FDE-8B60-7208051997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29319" y="917725"/>
            <a:ext cx="3424739" cy="4852362"/>
          </a:xfrm>
        </p:spPr>
        <p:txBody>
          <a:bodyPr anchor="ctr">
            <a:normAutofit/>
          </a:bodyPr>
          <a:lstStyle/>
          <a:p>
            <a:r>
              <a:rPr lang="it-IT" sz="2000" dirty="0" err="1">
                <a:solidFill>
                  <a:srgbClr val="FFFFFF"/>
                </a:solidFill>
              </a:rPr>
              <a:t>If</a:t>
            </a:r>
            <a:r>
              <a:rPr lang="it-IT" sz="2000" dirty="0">
                <a:solidFill>
                  <a:srgbClr val="FFFFFF"/>
                </a:solidFill>
              </a:rPr>
              <a:t> I </a:t>
            </a:r>
            <a:r>
              <a:rPr lang="it-IT" sz="2000" dirty="0" err="1">
                <a:solidFill>
                  <a:srgbClr val="FFFFFF"/>
                </a:solidFill>
              </a:rPr>
              <a:t>only</a:t>
            </a:r>
            <a:r>
              <a:rPr lang="it-IT" sz="2000" dirty="0">
                <a:solidFill>
                  <a:srgbClr val="FFFFFF"/>
                </a:solidFill>
              </a:rPr>
              <a:t> </a:t>
            </a:r>
            <a:r>
              <a:rPr lang="it-IT" sz="2000" dirty="0" err="1">
                <a:solidFill>
                  <a:srgbClr val="FFFFFF"/>
                </a:solidFill>
              </a:rPr>
              <a:t>were</a:t>
            </a:r>
            <a:r>
              <a:rPr lang="it-IT" sz="2000" dirty="0">
                <a:solidFill>
                  <a:srgbClr val="FFFFFF"/>
                </a:solidFill>
              </a:rPr>
              <a:t> </a:t>
            </a:r>
            <a:r>
              <a:rPr lang="it-IT" sz="2000" dirty="0" err="1">
                <a:solidFill>
                  <a:srgbClr val="FFFFFF"/>
                </a:solidFill>
              </a:rPr>
              <a:t>that</a:t>
            </a:r>
            <a:r>
              <a:rPr lang="it-IT" sz="2000" dirty="0">
                <a:solidFill>
                  <a:srgbClr val="FFFFFF"/>
                </a:solidFill>
              </a:rPr>
              <a:t> </a:t>
            </a:r>
            <a:r>
              <a:rPr lang="it-IT" sz="2000" dirty="0" err="1">
                <a:solidFill>
                  <a:srgbClr val="FFFFFF"/>
                </a:solidFill>
              </a:rPr>
              <a:t>warrior</a:t>
            </a:r>
            <a:r>
              <a:rPr lang="it-IT" sz="2000" dirty="0">
                <a:solidFill>
                  <a:srgbClr val="FFFFFF"/>
                </a:solidFill>
              </a:rPr>
              <a:t>, Valerio Ciriaci, 2015 (</a:t>
            </a:r>
            <a:r>
              <a:rPr lang="it-IT" sz="2000" dirty="0">
                <a:solidFill>
                  <a:srgbClr val="FFFFFF"/>
                </a:solidFill>
                <a:hlinkClick r:id="rId3"/>
              </a:rPr>
              <a:t>https://vimeo.com/ondemand/ifonlyiwerethatwarrior</a:t>
            </a:r>
            <a:r>
              <a:rPr lang="it-IT" sz="2000" dirty="0">
                <a:solidFill>
                  <a:srgbClr val="FFFFFF"/>
                </a:solidFill>
              </a:rPr>
              <a:t>)</a:t>
            </a:r>
          </a:p>
          <a:p>
            <a:r>
              <a:rPr lang="it-IT" sz="2000" dirty="0" err="1">
                <a:solidFill>
                  <a:srgbClr val="FFFFFF"/>
                </a:solidFill>
              </a:rPr>
              <a:t>Asmarina</a:t>
            </a:r>
            <a:r>
              <a:rPr lang="it-IT" sz="2000" dirty="0">
                <a:solidFill>
                  <a:srgbClr val="FFFFFF"/>
                </a:solidFill>
              </a:rPr>
              <a:t>, </a:t>
            </a:r>
            <a:r>
              <a:rPr lang="it-IT" sz="2000" dirty="0" err="1">
                <a:solidFill>
                  <a:srgbClr val="FFFFFF"/>
                </a:solidFill>
              </a:rPr>
              <a:t>Medhin</a:t>
            </a:r>
            <a:r>
              <a:rPr lang="it-IT" sz="2000" dirty="0">
                <a:solidFill>
                  <a:srgbClr val="FFFFFF"/>
                </a:solidFill>
              </a:rPr>
              <a:t> </a:t>
            </a:r>
            <a:r>
              <a:rPr lang="it-IT" sz="2000" dirty="0" err="1">
                <a:solidFill>
                  <a:srgbClr val="FFFFFF"/>
                </a:solidFill>
              </a:rPr>
              <a:t>Paolos</a:t>
            </a:r>
            <a:r>
              <a:rPr lang="it-IT" sz="2000" dirty="0">
                <a:solidFill>
                  <a:srgbClr val="FFFFFF"/>
                </a:solidFill>
              </a:rPr>
              <a:t> e Alan Maglio, 2015 (</a:t>
            </a:r>
            <a:r>
              <a:rPr lang="it-IT" sz="2000" dirty="0">
                <a:solidFill>
                  <a:srgbClr val="FFFFFF"/>
                </a:solidFill>
                <a:hlinkClick r:id="rId4"/>
              </a:rPr>
              <a:t>https://www.youtube.com/watch?v=SQiKvHr-rcM</a:t>
            </a:r>
            <a:r>
              <a:rPr lang="it-IT" sz="2000" dirty="0">
                <a:solidFill>
                  <a:srgbClr val="FFFFFF"/>
                </a:solidFill>
              </a:rPr>
              <a:t>)</a:t>
            </a:r>
          </a:p>
          <a:p>
            <a:r>
              <a:rPr lang="it-IT" sz="2000" dirty="0">
                <a:solidFill>
                  <a:srgbClr val="FFFFFF"/>
                </a:solidFill>
              </a:rPr>
              <a:t>Lavoro su Omar Al-</a:t>
            </a:r>
            <a:r>
              <a:rPr lang="it-IT" sz="2000" dirty="0" err="1">
                <a:solidFill>
                  <a:srgbClr val="FFFFFF"/>
                </a:solidFill>
              </a:rPr>
              <a:t>Mukhtar</a:t>
            </a:r>
            <a:r>
              <a:rPr lang="it-IT" sz="2000" dirty="0">
                <a:solidFill>
                  <a:srgbClr val="FFFFFF"/>
                </a:solidFill>
              </a:rPr>
              <a:t>, Alessandra Ferrini e </a:t>
            </a:r>
            <a:r>
              <a:rPr lang="it-IT" sz="2000">
                <a:solidFill>
                  <a:srgbClr val="FFFFFF"/>
                </a:solidFill>
              </a:rPr>
              <a:t>Alessandro Volterra, 2019</a:t>
            </a:r>
            <a:r>
              <a:rPr lang="it-IT" sz="2000" dirty="0">
                <a:solidFill>
                  <a:srgbClr val="FFFFFF"/>
                </a:solidFill>
              </a:rPr>
              <a:t> </a:t>
            </a:r>
            <a:r>
              <a:rPr lang="it-IT" sz="2000">
                <a:solidFill>
                  <a:srgbClr val="FFFFFF"/>
                </a:solidFill>
              </a:rPr>
              <a:t>(</a:t>
            </a:r>
            <a:r>
              <a:rPr lang="it-IT" sz="2000" dirty="0">
                <a:hlinkClick r:id="rId5"/>
              </a:rPr>
              <a:t>https://vimeo.com/320420338/9fb756bf8e</a:t>
            </a:r>
            <a:r>
              <a:rPr lang="it-IT" sz="2000" dirty="0">
                <a:solidFill>
                  <a:schemeClr val="bg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74357826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82</Words>
  <Application>Microsoft Office PowerPoint</Application>
  <PresentationFormat>Widescreen</PresentationFormat>
  <Paragraphs>6</Paragraphs>
  <Slides>3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Tema di Office</vt:lpstr>
      <vt:lpstr>Come si costruisce la memoria coloniale</vt:lpstr>
      <vt:lpstr>Presentazione standard di PowerPoint</vt:lpstr>
      <vt:lpstr>Materiali audiovisivi recenti sulle eredità coloniali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Come si costruisce la memoria coloniale</dc:title>
  <dc:creator>valeria deplano</dc:creator>
  <cp:lastModifiedBy>valeria deplano</cp:lastModifiedBy>
  <cp:revision>2</cp:revision>
  <dcterms:created xsi:type="dcterms:W3CDTF">2019-05-24T07:47:17Z</dcterms:created>
  <dcterms:modified xsi:type="dcterms:W3CDTF">2019-05-24T11:05:36Z</dcterms:modified>
</cp:coreProperties>
</file>