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87" r:id="rId5"/>
    <p:sldId id="259" r:id="rId6"/>
    <p:sldId id="288" r:id="rId7"/>
    <p:sldId id="265" r:id="rId8"/>
    <p:sldId id="264" r:id="rId9"/>
    <p:sldId id="289" r:id="rId10"/>
    <p:sldId id="274" r:id="rId11"/>
    <p:sldId id="283" r:id="rId12"/>
    <p:sldId id="286" r:id="rId13"/>
    <p:sldId id="284" r:id="rId14"/>
    <p:sldId id="260" r:id="rId15"/>
    <p:sldId id="261" r:id="rId16"/>
    <p:sldId id="262" r:id="rId17"/>
    <p:sldId id="263" r:id="rId18"/>
    <p:sldId id="266" r:id="rId19"/>
    <p:sldId id="267" r:id="rId20"/>
    <p:sldId id="269" r:id="rId21"/>
    <p:sldId id="26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44C774-1B3B-4D0D-A0B7-9E00B93DC27D}"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0B8ED1B7-B2E2-4F92-866E-661E3ACC51D6}">
      <dgm:prSet/>
      <dgm:spPr/>
      <dgm:t>
        <a:bodyPr/>
        <a:lstStyle/>
        <a:p>
          <a:r>
            <a:rPr lang="it-IT" b="1"/>
            <a:t>1869: Acquisto baia di Assab (ufficialmente italiana nel 1882)</a:t>
          </a:r>
          <a:endParaRPr lang="en-US"/>
        </a:p>
      </dgm:t>
    </dgm:pt>
    <dgm:pt modelId="{4FBBE54A-4DF7-4DB5-88D6-C238E5F08A5C}" type="parTrans" cxnId="{713B0C77-4BB5-46AC-865F-4FDDC8F5952C}">
      <dgm:prSet/>
      <dgm:spPr/>
      <dgm:t>
        <a:bodyPr/>
        <a:lstStyle/>
        <a:p>
          <a:endParaRPr lang="en-US"/>
        </a:p>
      </dgm:t>
    </dgm:pt>
    <dgm:pt modelId="{EA8FECE8-14FF-4F95-841D-E3B654A9EFF4}" type="sibTrans" cxnId="{713B0C77-4BB5-46AC-865F-4FDDC8F5952C}">
      <dgm:prSet/>
      <dgm:spPr/>
      <dgm:t>
        <a:bodyPr/>
        <a:lstStyle/>
        <a:p>
          <a:endParaRPr lang="en-US"/>
        </a:p>
      </dgm:t>
    </dgm:pt>
    <dgm:pt modelId="{FB311865-1E2F-4AC2-984F-165198AFDF00}">
      <dgm:prSet/>
      <dgm:spPr/>
      <dgm:t>
        <a:bodyPr/>
        <a:lstStyle/>
        <a:p>
          <a:r>
            <a:rPr lang="it-IT" b="1"/>
            <a:t>1890: l’Eritrea diventa ufficialmente una colonia</a:t>
          </a:r>
          <a:endParaRPr lang="en-US"/>
        </a:p>
      </dgm:t>
    </dgm:pt>
    <dgm:pt modelId="{2C39BDC3-57CB-482A-BB00-11B1E3F64187}" type="parTrans" cxnId="{50467199-E4B9-4878-BD38-F971E962B2F1}">
      <dgm:prSet/>
      <dgm:spPr/>
      <dgm:t>
        <a:bodyPr/>
        <a:lstStyle/>
        <a:p>
          <a:endParaRPr lang="en-US"/>
        </a:p>
      </dgm:t>
    </dgm:pt>
    <dgm:pt modelId="{7EF59DA4-5E77-4302-AB1F-35A8F4161EFF}" type="sibTrans" cxnId="{50467199-E4B9-4878-BD38-F971E962B2F1}">
      <dgm:prSet/>
      <dgm:spPr/>
      <dgm:t>
        <a:bodyPr/>
        <a:lstStyle/>
        <a:p>
          <a:endParaRPr lang="en-US"/>
        </a:p>
      </dgm:t>
    </dgm:pt>
    <dgm:pt modelId="{0C9E2BD3-BAFA-43D4-AFB7-1B2D039B9F71}">
      <dgm:prSet/>
      <dgm:spPr/>
      <dgm:t>
        <a:bodyPr/>
        <a:lstStyle/>
        <a:p>
          <a:r>
            <a:rPr lang="it-IT" b="1"/>
            <a:t>1896: Battaglia di Adua</a:t>
          </a:r>
          <a:endParaRPr lang="en-US"/>
        </a:p>
      </dgm:t>
    </dgm:pt>
    <dgm:pt modelId="{94D62093-0A6B-4247-B04E-055414C607CA}" type="parTrans" cxnId="{E141EBBC-C3F1-4EC5-83DE-4ABE0A88B577}">
      <dgm:prSet/>
      <dgm:spPr/>
      <dgm:t>
        <a:bodyPr/>
        <a:lstStyle/>
        <a:p>
          <a:endParaRPr lang="en-US"/>
        </a:p>
      </dgm:t>
    </dgm:pt>
    <dgm:pt modelId="{D288E6C6-BB3D-4960-8FBC-01CDF4200D54}" type="sibTrans" cxnId="{E141EBBC-C3F1-4EC5-83DE-4ABE0A88B577}">
      <dgm:prSet/>
      <dgm:spPr/>
      <dgm:t>
        <a:bodyPr/>
        <a:lstStyle/>
        <a:p>
          <a:endParaRPr lang="en-US"/>
        </a:p>
      </dgm:t>
    </dgm:pt>
    <dgm:pt modelId="{33FA119A-6B09-4A10-8CBF-0B0726CB1DEA}">
      <dgm:prSet/>
      <dgm:spPr/>
      <dgm:t>
        <a:bodyPr/>
        <a:lstStyle/>
        <a:p>
          <a:r>
            <a:rPr lang="it-IT" b="1"/>
            <a:t>1908: La Somalia diventa colonia</a:t>
          </a:r>
          <a:endParaRPr lang="en-US"/>
        </a:p>
      </dgm:t>
    </dgm:pt>
    <dgm:pt modelId="{1BBABF10-EB7D-471C-B0B5-B368C28C5A79}" type="parTrans" cxnId="{80F686CA-33C3-473D-8C44-8ED716870EAB}">
      <dgm:prSet/>
      <dgm:spPr/>
      <dgm:t>
        <a:bodyPr/>
        <a:lstStyle/>
        <a:p>
          <a:endParaRPr lang="en-US"/>
        </a:p>
      </dgm:t>
    </dgm:pt>
    <dgm:pt modelId="{9B76CA36-2396-43C8-A60B-5768CD7E3810}" type="sibTrans" cxnId="{80F686CA-33C3-473D-8C44-8ED716870EAB}">
      <dgm:prSet/>
      <dgm:spPr/>
      <dgm:t>
        <a:bodyPr/>
        <a:lstStyle/>
        <a:p>
          <a:endParaRPr lang="en-US"/>
        </a:p>
      </dgm:t>
    </dgm:pt>
    <dgm:pt modelId="{F230215C-06DD-4CB7-AE1F-6177E790BEB5}">
      <dgm:prSet/>
      <dgm:spPr/>
      <dgm:t>
        <a:bodyPr/>
        <a:lstStyle/>
        <a:p>
          <a:r>
            <a:rPr lang="it-IT" b="1"/>
            <a:t>1911-1912: Guerra italo libica e occupazione Libia</a:t>
          </a:r>
          <a:endParaRPr lang="en-US"/>
        </a:p>
      </dgm:t>
    </dgm:pt>
    <dgm:pt modelId="{A7D40DE8-3032-42EE-9306-63D04EE1F2AE}" type="parTrans" cxnId="{353AC0AF-F04B-4766-8271-A77957F28DED}">
      <dgm:prSet/>
      <dgm:spPr/>
      <dgm:t>
        <a:bodyPr/>
        <a:lstStyle/>
        <a:p>
          <a:endParaRPr lang="en-US"/>
        </a:p>
      </dgm:t>
    </dgm:pt>
    <dgm:pt modelId="{D1D1F5DC-C387-484D-9B02-09491EF42D09}" type="sibTrans" cxnId="{353AC0AF-F04B-4766-8271-A77957F28DED}">
      <dgm:prSet/>
      <dgm:spPr/>
      <dgm:t>
        <a:bodyPr/>
        <a:lstStyle/>
        <a:p>
          <a:endParaRPr lang="en-US"/>
        </a:p>
      </dgm:t>
    </dgm:pt>
    <dgm:pt modelId="{D9DCA89C-5798-4A29-9B9C-7DD727100F62}">
      <dgm:prSet/>
      <dgm:spPr/>
      <dgm:t>
        <a:bodyPr/>
        <a:lstStyle/>
        <a:p>
          <a:r>
            <a:rPr lang="it-IT" b="1"/>
            <a:t>1923-1931: “Riconquista della Libia”</a:t>
          </a:r>
          <a:endParaRPr lang="en-US"/>
        </a:p>
      </dgm:t>
    </dgm:pt>
    <dgm:pt modelId="{9669AEEA-BBF7-49A1-8AFF-B0EFE1A95700}" type="parTrans" cxnId="{7A97FFB7-D536-45B4-98E2-95B6B8D3CD2C}">
      <dgm:prSet/>
      <dgm:spPr/>
      <dgm:t>
        <a:bodyPr/>
        <a:lstStyle/>
        <a:p>
          <a:endParaRPr lang="en-US"/>
        </a:p>
      </dgm:t>
    </dgm:pt>
    <dgm:pt modelId="{5111D95A-AC1B-49CF-92A2-444EF951A921}" type="sibTrans" cxnId="{7A97FFB7-D536-45B4-98E2-95B6B8D3CD2C}">
      <dgm:prSet/>
      <dgm:spPr/>
      <dgm:t>
        <a:bodyPr/>
        <a:lstStyle/>
        <a:p>
          <a:endParaRPr lang="en-US"/>
        </a:p>
      </dgm:t>
    </dgm:pt>
    <dgm:pt modelId="{00C864D3-D864-4CBD-9B17-EE0AA33A29F6}">
      <dgm:prSet/>
      <dgm:spPr/>
      <dgm:t>
        <a:bodyPr/>
        <a:lstStyle/>
        <a:p>
          <a:r>
            <a:rPr lang="it-IT" b="1"/>
            <a:t>1935-36: Occupazione dell’Etiopia e proclamazione dell’impero. </a:t>
          </a:r>
          <a:endParaRPr lang="en-US"/>
        </a:p>
      </dgm:t>
    </dgm:pt>
    <dgm:pt modelId="{19B71D60-6161-4886-80EB-6BF468DDA149}" type="parTrans" cxnId="{B275BA83-6241-48BC-87BA-10F491C898B9}">
      <dgm:prSet/>
      <dgm:spPr/>
      <dgm:t>
        <a:bodyPr/>
        <a:lstStyle/>
        <a:p>
          <a:endParaRPr lang="en-US"/>
        </a:p>
      </dgm:t>
    </dgm:pt>
    <dgm:pt modelId="{06F110B6-BAB5-4922-B1C6-66468D00A846}" type="sibTrans" cxnId="{B275BA83-6241-48BC-87BA-10F491C898B9}">
      <dgm:prSet/>
      <dgm:spPr/>
      <dgm:t>
        <a:bodyPr/>
        <a:lstStyle/>
        <a:p>
          <a:endParaRPr lang="en-US"/>
        </a:p>
      </dgm:t>
    </dgm:pt>
    <dgm:pt modelId="{7E099054-6234-4C02-A773-275CCC32D0B0}">
      <dgm:prSet/>
      <dgm:spPr/>
      <dgm:t>
        <a:bodyPr/>
        <a:lstStyle/>
        <a:p>
          <a:r>
            <a:rPr lang="it-IT" b="1"/>
            <a:t>1941-43: Occupazione Alleata dell’AOI e della Libia</a:t>
          </a:r>
          <a:endParaRPr lang="en-US"/>
        </a:p>
      </dgm:t>
    </dgm:pt>
    <dgm:pt modelId="{32EDE2CF-0C1D-4888-9E8D-10DB502CAAFB}" type="parTrans" cxnId="{991AD0B6-1B72-468A-8ABD-47C20EB9861A}">
      <dgm:prSet/>
      <dgm:spPr/>
      <dgm:t>
        <a:bodyPr/>
        <a:lstStyle/>
        <a:p>
          <a:endParaRPr lang="en-US"/>
        </a:p>
      </dgm:t>
    </dgm:pt>
    <dgm:pt modelId="{4C146536-3DBB-4685-9342-7525F8DF8492}" type="sibTrans" cxnId="{991AD0B6-1B72-468A-8ABD-47C20EB9861A}">
      <dgm:prSet/>
      <dgm:spPr/>
      <dgm:t>
        <a:bodyPr/>
        <a:lstStyle/>
        <a:p>
          <a:endParaRPr lang="en-US"/>
        </a:p>
      </dgm:t>
    </dgm:pt>
    <dgm:pt modelId="{98BE31DE-BFEF-42D6-B985-AA419CFAC605}">
      <dgm:prSet/>
      <dgm:spPr/>
      <dgm:t>
        <a:bodyPr/>
        <a:lstStyle/>
        <a:p>
          <a:r>
            <a:rPr lang="it-IT" b="1"/>
            <a:t>1947: Col trattato di pace l’Italia rinuncia alle colonie</a:t>
          </a:r>
          <a:endParaRPr lang="en-US"/>
        </a:p>
      </dgm:t>
    </dgm:pt>
    <dgm:pt modelId="{68455F2B-DF92-44F4-A3C2-07825C73F33B}" type="parTrans" cxnId="{886107C7-0A16-483D-B613-80F3EC461A71}">
      <dgm:prSet/>
      <dgm:spPr/>
      <dgm:t>
        <a:bodyPr/>
        <a:lstStyle/>
        <a:p>
          <a:endParaRPr lang="en-US"/>
        </a:p>
      </dgm:t>
    </dgm:pt>
    <dgm:pt modelId="{686812D8-D062-4CDD-A316-9DB5A0F4FB82}" type="sibTrans" cxnId="{886107C7-0A16-483D-B613-80F3EC461A71}">
      <dgm:prSet/>
      <dgm:spPr/>
      <dgm:t>
        <a:bodyPr/>
        <a:lstStyle/>
        <a:p>
          <a:endParaRPr lang="en-US"/>
        </a:p>
      </dgm:t>
    </dgm:pt>
    <dgm:pt modelId="{B81758E5-28EA-42E9-A4DE-A368086F606C}">
      <dgm:prSet/>
      <dgm:spPr/>
      <dgm:t>
        <a:bodyPr/>
        <a:lstStyle/>
        <a:p>
          <a:r>
            <a:rPr lang="it-IT" b="1"/>
            <a:t>1950-1960: L’Italia ha l’amministrazione fiduciaria della Somalia </a:t>
          </a:r>
          <a:endParaRPr lang="en-US"/>
        </a:p>
      </dgm:t>
    </dgm:pt>
    <dgm:pt modelId="{C01716C7-440C-46FF-89BB-58CE12103140}" type="parTrans" cxnId="{C1E04C6D-731A-43BA-9E43-B11A04E2D5D8}">
      <dgm:prSet/>
      <dgm:spPr/>
      <dgm:t>
        <a:bodyPr/>
        <a:lstStyle/>
        <a:p>
          <a:endParaRPr lang="en-US"/>
        </a:p>
      </dgm:t>
    </dgm:pt>
    <dgm:pt modelId="{7C80C437-D76B-492F-861A-F2BDA1186C38}" type="sibTrans" cxnId="{C1E04C6D-731A-43BA-9E43-B11A04E2D5D8}">
      <dgm:prSet/>
      <dgm:spPr/>
      <dgm:t>
        <a:bodyPr/>
        <a:lstStyle/>
        <a:p>
          <a:endParaRPr lang="en-US"/>
        </a:p>
      </dgm:t>
    </dgm:pt>
    <dgm:pt modelId="{DA72CD6E-C450-4A73-99CD-686D4C6145AB}" type="pres">
      <dgm:prSet presAssocID="{D244C774-1B3B-4D0D-A0B7-9E00B93DC27D}" presName="vert0" presStyleCnt="0">
        <dgm:presLayoutVars>
          <dgm:dir/>
          <dgm:animOne val="branch"/>
          <dgm:animLvl val="lvl"/>
        </dgm:presLayoutVars>
      </dgm:prSet>
      <dgm:spPr/>
    </dgm:pt>
    <dgm:pt modelId="{27A1503F-C199-4375-A975-4F462061587A}" type="pres">
      <dgm:prSet presAssocID="{0B8ED1B7-B2E2-4F92-866E-661E3ACC51D6}" presName="thickLine" presStyleLbl="alignNode1" presStyleIdx="0" presStyleCnt="10"/>
      <dgm:spPr/>
    </dgm:pt>
    <dgm:pt modelId="{9C04A5CC-7902-4AE2-B2BB-1AF13AB1DB76}" type="pres">
      <dgm:prSet presAssocID="{0B8ED1B7-B2E2-4F92-866E-661E3ACC51D6}" presName="horz1" presStyleCnt="0"/>
      <dgm:spPr/>
    </dgm:pt>
    <dgm:pt modelId="{18EF600F-A2C2-4EC9-9002-E1B545EF9AC5}" type="pres">
      <dgm:prSet presAssocID="{0B8ED1B7-B2E2-4F92-866E-661E3ACC51D6}" presName="tx1" presStyleLbl="revTx" presStyleIdx="0" presStyleCnt="10"/>
      <dgm:spPr/>
    </dgm:pt>
    <dgm:pt modelId="{55458E47-714F-4AD1-BC38-9BF44DBF55E1}" type="pres">
      <dgm:prSet presAssocID="{0B8ED1B7-B2E2-4F92-866E-661E3ACC51D6}" presName="vert1" presStyleCnt="0"/>
      <dgm:spPr/>
    </dgm:pt>
    <dgm:pt modelId="{124DB301-FD69-47D5-9038-58DAC9E450FC}" type="pres">
      <dgm:prSet presAssocID="{FB311865-1E2F-4AC2-984F-165198AFDF00}" presName="thickLine" presStyleLbl="alignNode1" presStyleIdx="1" presStyleCnt="10"/>
      <dgm:spPr/>
    </dgm:pt>
    <dgm:pt modelId="{B61AB853-0798-452A-9EE1-CA6FC19B07EF}" type="pres">
      <dgm:prSet presAssocID="{FB311865-1E2F-4AC2-984F-165198AFDF00}" presName="horz1" presStyleCnt="0"/>
      <dgm:spPr/>
    </dgm:pt>
    <dgm:pt modelId="{6FD7FD44-94E8-4E80-B276-A14A9228DEE2}" type="pres">
      <dgm:prSet presAssocID="{FB311865-1E2F-4AC2-984F-165198AFDF00}" presName="tx1" presStyleLbl="revTx" presStyleIdx="1" presStyleCnt="10"/>
      <dgm:spPr/>
    </dgm:pt>
    <dgm:pt modelId="{502A5B4D-F0E5-4885-ADAD-48DA413F5092}" type="pres">
      <dgm:prSet presAssocID="{FB311865-1E2F-4AC2-984F-165198AFDF00}" presName="vert1" presStyleCnt="0"/>
      <dgm:spPr/>
    </dgm:pt>
    <dgm:pt modelId="{72037B32-F2B3-40AD-B2EB-9A50236DB2A7}" type="pres">
      <dgm:prSet presAssocID="{0C9E2BD3-BAFA-43D4-AFB7-1B2D039B9F71}" presName="thickLine" presStyleLbl="alignNode1" presStyleIdx="2" presStyleCnt="10"/>
      <dgm:spPr/>
    </dgm:pt>
    <dgm:pt modelId="{0D11DEE8-2E60-45DE-A4AE-444C2A973E3C}" type="pres">
      <dgm:prSet presAssocID="{0C9E2BD3-BAFA-43D4-AFB7-1B2D039B9F71}" presName="horz1" presStyleCnt="0"/>
      <dgm:spPr/>
    </dgm:pt>
    <dgm:pt modelId="{54556A6D-DCCB-490D-A630-84303EC124CF}" type="pres">
      <dgm:prSet presAssocID="{0C9E2BD3-BAFA-43D4-AFB7-1B2D039B9F71}" presName="tx1" presStyleLbl="revTx" presStyleIdx="2" presStyleCnt="10"/>
      <dgm:spPr/>
    </dgm:pt>
    <dgm:pt modelId="{FBB9D6DE-9305-4470-BAEE-ED231323E9C0}" type="pres">
      <dgm:prSet presAssocID="{0C9E2BD3-BAFA-43D4-AFB7-1B2D039B9F71}" presName="vert1" presStyleCnt="0"/>
      <dgm:spPr/>
    </dgm:pt>
    <dgm:pt modelId="{1287741A-6A7D-4E98-B692-46580F14A13E}" type="pres">
      <dgm:prSet presAssocID="{33FA119A-6B09-4A10-8CBF-0B0726CB1DEA}" presName="thickLine" presStyleLbl="alignNode1" presStyleIdx="3" presStyleCnt="10"/>
      <dgm:spPr/>
    </dgm:pt>
    <dgm:pt modelId="{A04E54ED-A621-4255-B993-FB3AF7D90FEE}" type="pres">
      <dgm:prSet presAssocID="{33FA119A-6B09-4A10-8CBF-0B0726CB1DEA}" presName="horz1" presStyleCnt="0"/>
      <dgm:spPr/>
    </dgm:pt>
    <dgm:pt modelId="{36872738-4C25-4510-A465-DBD6B1F1F2BA}" type="pres">
      <dgm:prSet presAssocID="{33FA119A-6B09-4A10-8CBF-0B0726CB1DEA}" presName="tx1" presStyleLbl="revTx" presStyleIdx="3" presStyleCnt="10"/>
      <dgm:spPr/>
    </dgm:pt>
    <dgm:pt modelId="{F444219C-D62B-4C15-844C-35EA9D9987BB}" type="pres">
      <dgm:prSet presAssocID="{33FA119A-6B09-4A10-8CBF-0B0726CB1DEA}" presName="vert1" presStyleCnt="0"/>
      <dgm:spPr/>
    </dgm:pt>
    <dgm:pt modelId="{F84A91B8-8CDF-4597-B34F-158E5914CE69}" type="pres">
      <dgm:prSet presAssocID="{F230215C-06DD-4CB7-AE1F-6177E790BEB5}" presName="thickLine" presStyleLbl="alignNode1" presStyleIdx="4" presStyleCnt="10"/>
      <dgm:spPr/>
    </dgm:pt>
    <dgm:pt modelId="{73746A6B-F9C0-418C-894F-E14A800A8DD2}" type="pres">
      <dgm:prSet presAssocID="{F230215C-06DD-4CB7-AE1F-6177E790BEB5}" presName="horz1" presStyleCnt="0"/>
      <dgm:spPr/>
    </dgm:pt>
    <dgm:pt modelId="{71593792-A3DB-4C45-99C2-99CBE02FF507}" type="pres">
      <dgm:prSet presAssocID="{F230215C-06DD-4CB7-AE1F-6177E790BEB5}" presName="tx1" presStyleLbl="revTx" presStyleIdx="4" presStyleCnt="10"/>
      <dgm:spPr/>
    </dgm:pt>
    <dgm:pt modelId="{2855D1C6-23B9-45DC-9E63-360A73D8B9DA}" type="pres">
      <dgm:prSet presAssocID="{F230215C-06DD-4CB7-AE1F-6177E790BEB5}" presName="vert1" presStyleCnt="0"/>
      <dgm:spPr/>
    </dgm:pt>
    <dgm:pt modelId="{1270A6DD-879A-4AA9-A798-B99BB5EDAFBC}" type="pres">
      <dgm:prSet presAssocID="{D9DCA89C-5798-4A29-9B9C-7DD727100F62}" presName="thickLine" presStyleLbl="alignNode1" presStyleIdx="5" presStyleCnt="10"/>
      <dgm:spPr/>
    </dgm:pt>
    <dgm:pt modelId="{DB4DDD95-23E4-44D5-AD42-6598D9E3FDB4}" type="pres">
      <dgm:prSet presAssocID="{D9DCA89C-5798-4A29-9B9C-7DD727100F62}" presName="horz1" presStyleCnt="0"/>
      <dgm:spPr/>
    </dgm:pt>
    <dgm:pt modelId="{F89543FF-469B-4FAF-BCB5-1C2F5BDB7292}" type="pres">
      <dgm:prSet presAssocID="{D9DCA89C-5798-4A29-9B9C-7DD727100F62}" presName="tx1" presStyleLbl="revTx" presStyleIdx="5" presStyleCnt="10"/>
      <dgm:spPr/>
    </dgm:pt>
    <dgm:pt modelId="{F8F1E27B-125E-4378-BF80-A15CDA4D1497}" type="pres">
      <dgm:prSet presAssocID="{D9DCA89C-5798-4A29-9B9C-7DD727100F62}" presName="vert1" presStyleCnt="0"/>
      <dgm:spPr/>
    </dgm:pt>
    <dgm:pt modelId="{214D43B4-D413-4BB9-8C33-17E0272A9C94}" type="pres">
      <dgm:prSet presAssocID="{00C864D3-D864-4CBD-9B17-EE0AA33A29F6}" presName="thickLine" presStyleLbl="alignNode1" presStyleIdx="6" presStyleCnt="10"/>
      <dgm:spPr/>
    </dgm:pt>
    <dgm:pt modelId="{63F0C0E6-23B4-494E-B5D5-293A80AE2BCF}" type="pres">
      <dgm:prSet presAssocID="{00C864D3-D864-4CBD-9B17-EE0AA33A29F6}" presName="horz1" presStyleCnt="0"/>
      <dgm:spPr/>
    </dgm:pt>
    <dgm:pt modelId="{D181E589-B05C-4285-90F1-7C7EAB921B57}" type="pres">
      <dgm:prSet presAssocID="{00C864D3-D864-4CBD-9B17-EE0AA33A29F6}" presName="tx1" presStyleLbl="revTx" presStyleIdx="6" presStyleCnt="10"/>
      <dgm:spPr/>
    </dgm:pt>
    <dgm:pt modelId="{4657B5B5-BBD5-4024-8D6B-331FEECA12FC}" type="pres">
      <dgm:prSet presAssocID="{00C864D3-D864-4CBD-9B17-EE0AA33A29F6}" presName="vert1" presStyleCnt="0"/>
      <dgm:spPr/>
    </dgm:pt>
    <dgm:pt modelId="{972EB5EC-CB6F-4610-9BCF-D947A24E27A9}" type="pres">
      <dgm:prSet presAssocID="{7E099054-6234-4C02-A773-275CCC32D0B0}" presName="thickLine" presStyleLbl="alignNode1" presStyleIdx="7" presStyleCnt="10"/>
      <dgm:spPr/>
    </dgm:pt>
    <dgm:pt modelId="{52777699-C91C-4658-BA9A-71CDB43CD612}" type="pres">
      <dgm:prSet presAssocID="{7E099054-6234-4C02-A773-275CCC32D0B0}" presName="horz1" presStyleCnt="0"/>
      <dgm:spPr/>
    </dgm:pt>
    <dgm:pt modelId="{C075A1BD-445A-470E-91E9-FF21E169F79C}" type="pres">
      <dgm:prSet presAssocID="{7E099054-6234-4C02-A773-275CCC32D0B0}" presName="tx1" presStyleLbl="revTx" presStyleIdx="7" presStyleCnt="10"/>
      <dgm:spPr/>
    </dgm:pt>
    <dgm:pt modelId="{66330525-B4C8-482C-B579-355403EE461E}" type="pres">
      <dgm:prSet presAssocID="{7E099054-6234-4C02-A773-275CCC32D0B0}" presName="vert1" presStyleCnt="0"/>
      <dgm:spPr/>
    </dgm:pt>
    <dgm:pt modelId="{5446C10C-495E-41F1-8D3D-CA2CB0D6B8A7}" type="pres">
      <dgm:prSet presAssocID="{98BE31DE-BFEF-42D6-B985-AA419CFAC605}" presName="thickLine" presStyleLbl="alignNode1" presStyleIdx="8" presStyleCnt="10"/>
      <dgm:spPr/>
    </dgm:pt>
    <dgm:pt modelId="{1C20A702-C56C-43D2-951E-C18CB6305A1F}" type="pres">
      <dgm:prSet presAssocID="{98BE31DE-BFEF-42D6-B985-AA419CFAC605}" presName="horz1" presStyleCnt="0"/>
      <dgm:spPr/>
    </dgm:pt>
    <dgm:pt modelId="{8CB76184-F663-4F53-A432-131DB980D102}" type="pres">
      <dgm:prSet presAssocID="{98BE31DE-BFEF-42D6-B985-AA419CFAC605}" presName="tx1" presStyleLbl="revTx" presStyleIdx="8" presStyleCnt="10"/>
      <dgm:spPr/>
    </dgm:pt>
    <dgm:pt modelId="{5EE4593F-3ADD-4C05-85C1-5C1DE746E4D9}" type="pres">
      <dgm:prSet presAssocID="{98BE31DE-BFEF-42D6-B985-AA419CFAC605}" presName="vert1" presStyleCnt="0"/>
      <dgm:spPr/>
    </dgm:pt>
    <dgm:pt modelId="{99B8503C-08BC-4D42-9977-E4022A470852}" type="pres">
      <dgm:prSet presAssocID="{B81758E5-28EA-42E9-A4DE-A368086F606C}" presName="thickLine" presStyleLbl="alignNode1" presStyleIdx="9" presStyleCnt="10"/>
      <dgm:spPr/>
    </dgm:pt>
    <dgm:pt modelId="{36B91852-6D23-4A1F-AAC9-8E83A10EB03F}" type="pres">
      <dgm:prSet presAssocID="{B81758E5-28EA-42E9-A4DE-A368086F606C}" presName="horz1" presStyleCnt="0"/>
      <dgm:spPr/>
    </dgm:pt>
    <dgm:pt modelId="{65EB61BD-FEB7-43B5-AEB9-5B8A10C57EC2}" type="pres">
      <dgm:prSet presAssocID="{B81758E5-28EA-42E9-A4DE-A368086F606C}" presName="tx1" presStyleLbl="revTx" presStyleIdx="9" presStyleCnt="10"/>
      <dgm:spPr/>
    </dgm:pt>
    <dgm:pt modelId="{164EA896-6D1E-41B6-86FA-9264ED8A9CB8}" type="pres">
      <dgm:prSet presAssocID="{B81758E5-28EA-42E9-A4DE-A368086F606C}" presName="vert1" presStyleCnt="0"/>
      <dgm:spPr/>
    </dgm:pt>
  </dgm:ptLst>
  <dgm:cxnLst>
    <dgm:cxn modelId="{03C34F1B-C49A-424D-AB35-C3AD50247DB1}" type="presOf" srcId="{98BE31DE-BFEF-42D6-B985-AA419CFAC605}" destId="{8CB76184-F663-4F53-A432-131DB980D102}" srcOrd="0" destOrd="0" presId="urn:microsoft.com/office/officeart/2008/layout/LinedList"/>
    <dgm:cxn modelId="{EBD4B51B-F144-425C-9176-9B74ADC20AE2}" type="presOf" srcId="{D244C774-1B3B-4D0D-A0B7-9E00B93DC27D}" destId="{DA72CD6E-C450-4A73-99CD-686D4C6145AB}" srcOrd="0" destOrd="0" presId="urn:microsoft.com/office/officeart/2008/layout/LinedList"/>
    <dgm:cxn modelId="{72B9A962-2402-43F0-B31C-3DF316A1B40B}" type="presOf" srcId="{B81758E5-28EA-42E9-A4DE-A368086F606C}" destId="{65EB61BD-FEB7-43B5-AEB9-5B8A10C57EC2}" srcOrd="0" destOrd="0" presId="urn:microsoft.com/office/officeart/2008/layout/LinedList"/>
    <dgm:cxn modelId="{C1E04C6D-731A-43BA-9E43-B11A04E2D5D8}" srcId="{D244C774-1B3B-4D0D-A0B7-9E00B93DC27D}" destId="{B81758E5-28EA-42E9-A4DE-A368086F606C}" srcOrd="9" destOrd="0" parTransId="{C01716C7-440C-46FF-89BB-58CE12103140}" sibTransId="{7C80C437-D76B-492F-861A-F2BDA1186C38}"/>
    <dgm:cxn modelId="{713B0C77-4BB5-46AC-865F-4FDDC8F5952C}" srcId="{D244C774-1B3B-4D0D-A0B7-9E00B93DC27D}" destId="{0B8ED1B7-B2E2-4F92-866E-661E3ACC51D6}" srcOrd="0" destOrd="0" parTransId="{4FBBE54A-4DF7-4DB5-88D6-C238E5F08A5C}" sibTransId="{EA8FECE8-14FF-4F95-841D-E3B654A9EFF4}"/>
    <dgm:cxn modelId="{C403C059-77C3-4D8D-8C83-E1EC809AEE39}" type="presOf" srcId="{D9DCA89C-5798-4A29-9B9C-7DD727100F62}" destId="{F89543FF-469B-4FAF-BCB5-1C2F5BDB7292}" srcOrd="0" destOrd="0" presId="urn:microsoft.com/office/officeart/2008/layout/LinedList"/>
    <dgm:cxn modelId="{B275BA83-6241-48BC-87BA-10F491C898B9}" srcId="{D244C774-1B3B-4D0D-A0B7-9E00B93DC27D}" destId="{00C864D3-D864-4CBD-9B17-EE0AA33A29F6}" srcOrd="6" destOrd="0" parTransId="{19B71D60-6161-4886-80EB-6BF468DDA149}" sibTransId="{06F110B6-BAB5-4922-B1C6-66468D00A846}"/>
    <dgm:cxn modelId="{75610F84-1606-4CAF-B0E9-6726B648DCF4}" type="presOf" srcId="{0B8ED1B7-B2E2-4F92-866E-661E3ACC51D6}" destId="{18EF600F-A2C2-4EC9-9002-E1B545EF9AC5}" srcOrd="0" destOrd="0" presId="urn:microsoft.com/office/officeart/2008/layout/LinedList"/>
    <dgm:cxn modelId="{A094B48D-E8B8-4AA9-AC4F-24E47C1715CE}" type="presOf" srcId="{FB311865-1E2F-4AC2-984F-165198AFDF00}" destId="{6FD7FD44-94E8-4E80-B276-A14A9228DEE2}" srcOrd="0" destOrd="0" presId="urn:microsoft.com/office/officeart/2008/layout/LinedList"/>
    <dgm:cxn modelId="{50467199-E4B9-4878-BD38-F971E962B2F1}" srcId="{D244C774-1B3B-4D0D-A0B7-9E00B93DC27D}" destId="{FB311865-1E2F-4AC2-984F-165198AFDF00}" srcOrd="1" destOrd="0" parTransId="{2C39BDC3-57CB-482A-BB00-11B1E3F64187}" sibTransId="{7EF59DA4-5E77-4302-AB1F-35A8F4161EFF}"/>
    <dgm:cxn modelId="{A60B839C-026B-4300-9694-842C9E82A3A1}" type="presOf" srcId="{33FA119A-6B09-4A10-8CBF-0B0726CB1DEA}" destId="{36872738-4C25-4510-A465-DBD6B1F1F2BA}" srcOrd="0" destOrd="0" presId="urn:microsoft.com/office/officeart/2008/layout/LinedList"/>
    <dgm:cxn modelId="{353AC0AF-F04B-4766-8271-A77957F28DED}" srcId="{D244C774-1B3B-4D0D-A0B7-9E00B93DC27D}" destId="{F230215C-06DD-4CB7-AE1F-6177E790BEB5}" srcOrd="4" destOrd="0" parTransId="{A7D40DE8-3032-42EE-9306-63D04EE1F2AE}" sibTransId="{D1D1F5DC-C387-484D-9B02-09491EF42D09}"/>
    <dgm:cxn modelId="{991AD0B6-1B72-468A-8ABD-47C20EB9861A}" srcId="{D244C774-1B3B-4D0D-A0B7-9E00B93DC27D}" destId="{7E099054-6234-4C02-A773-275CCC32D0B0}" srcOrd="7" destOrd="0" parTransId="{32EDE2CF-0C1D-4888-9E8D-10DB502CAAFB}" sibTransId="{4C146536-3DBB-4685-9342-7525F8DF8492}"/>
    <dgm:cxn modelId="{7A97FFB7-D536-45B4-98E2-95B6B8D3CD2C}" srcId="{D244C774-1B3B-4D0D-A0B7-9E00B93DC27D}" destId="{D9DCA89C-5798-4A29-9B9C-7DD727100F62}" srcOrd="5" destOrd="0" parTransId="{9669AEEA-BBF7-49A1-8AFF-B0EFE1A95700}" sibTransId="{5111D95A-AC1B-49CF-92A2-444EF951A921}"/>
    <dgm:cxn modelId="{E141EBBC-C3F1-4EC5-83DE-4ABE0A88B577}" srcId="{D244C774-1B3B-4D0D-A0B7-9E00B93DC27D}" destId="{0C9E2BD3-BAFA-43D4-AFB7-1B2D039B9F71}" srcOrd="2" destOrd="0" parTransId="{94D62093-0A6B-4247-B04E-055414C607CA}" sibTransId="{D288E6C6-BB3D-4960-8FBC-01CDF4200D54}"/>
    <dgm:cxn modelId="{886107C7-0A16-483D-B613-80F3EC461A71}" srcId="{D244C774-1B3B-4D0D-A0B7-9E00B93DC27D}" destId="{98BE31DE-BFEF-42D6-B985-AA419CFAC605}" srcOrd="8" destOrd="0" parTransId="{68455F2B-DF92-44F4-A3C2-07825C73F33B}" sibTransId="{686812D8-D062-4CDD-A316-9DB5A0F4FB82}"/>
    <dgm:cxn modelId="{80F686CA-33C3-473D-8C44-8ED716870EAB}" srcId="{D244C774-1B3B-4D0D-A0B7-9E00B93DC27D}" destId="{33FA119A-6B09-4A10-8CBF-0B0726CB1DEA}" srcOrd="3" destOrd="0" parTransId="{1BBABF10-EB7D-471C-B0B5-B368C28C5A79}" sibTransId="{9B76CA36-2396-43C8-A60B-5768CD7E3810}"/>
    <dgm:cxn modelId="{D6D153CD-F0D9-4EA9-92BC-D763D3E34D81}" type="presOf" srcId="{0C9E2BD3-BAFA-43D4-AFB7-1B2D039B9F71}" destId="{54556A6D-DCCB-490D-A630-84303EC124CF}" srcOrd="0" destOrd="0" presId="urn:microsoft.com/office/officeart/2008/layout/LinedList"/>
    <dgm:cxn modelId="{AD2B97D6-85EB-4DF3-B293-66E8B5BF09F9}" type="presOf" srcId="{7E099054-6234-4C02-A773-275CCC32D0B0}" destId="{C075A1BD-445A-470E-91E9-FF21E169F79C}" srcOrd="0" destOrd="0" presId="urn:microsoft.com/office/officeart/2008/layout/LinedList"/>
    <dgm:cxn modelId="{B8022CE0-6750-4B33-B90D-C1AABBF5AE20}" type="presOf" srcId="{00C864D3-D864-4CBD-9B17-EE0AA33A29F6}" destId="{D181E589-B05C-4285-90F1-7C7EAB921B57}" srcOrd="0" destOrd="0" presId="urn:microsoft.com/office/officeart/2008/layout/LinedList"/>
    <dgm:cxn modelId="{ADC0C3ED-618F-4062-B50B-F71AD06224DB}" type="presOf" srcId="{F230215C-06DD-4CB7-AE1F-6177E790BEB5}" destId="{71593792-A3DB-4C45-99C2-99CBE02FF507}" srcOrd="0" destOrd="0" presId="urn:microsoft.com/office/officeart/2008/layout/LinedList"/>
    <dgm:cxn modelId="{F7787E7B-19C0-4F54-99B8-4187A1D799E8}" type="presParOf" srcId="{DA72CD6E-C450-4A73-99CD-686D4C6145AB}" destId="{27A1503F-C199-4375-A975-4F462061587A}" srcOrd="0" destOrd="0" presId="urn:microsoft.com/office/officeart/2008/layout/LinedList"/>
    <dgm:cxn modelId="{C8A83978-7F9A-443E-8798-C3ED741DCEEC}" type="presParOf" srcId="{DA72CD6E-C450-4A73-99CD-686D4C6145AB}" destId="{9C04A5CC-7902-4AE2-B2BB-1AF13AB1DB76}" srcOrd="1" destOrd="0" presId="urn:microsoft.com/office/officeart/2008/layout/LinedList"/>
    <dgm:cxn modelId="{86FF894B-F6A9-4345-874E-DE23923CB9F9}" type="presParOf" srcId="{9C04A5CC-7902-4AE2-B2BB-1AF13AB1DB76}" destId="{18EF600F-A2C2-4EC9-9002-E1B545EF9AC5}" srcOrd="0" destOrd="0" presId="urn:microsoft.com/office/officeart/2008/layout/LinedList"/>
    <dgm:cxn modelId="{E047FED6-64D1-4AA4-880A-F34DF18DFC6A}" type="presParOf" srcId="{9C04A5CC-7902-4AE2-B2BB-1AF13AB1DB76}" destId="{55458E47-714F-4AD1-BC38-9BF44DBF55E1}" srcOrd="1" destOrd="0" presId="urn:microsoft.com/office/officeart/2008/layout/LinedList"/>
    <dgm:cxn modelId="{1ECFD8C4-C6EB-4FF3-B2F0-A5110E9163FD}" type="presParOf" srcId="{DA72CD6E-C450-4A73-99CD-686D4C6145AB}" destId="{124DB301-FD69-47D5-9038-58DAC9E450FC}" srcOrd="2" destOrd="0" presId="urn:microsoft.com/office/officeart/2008/layout/LinedList"/>
    <dgm:cxn modelId="{6D86A928-4375-4336-8DA6-9267BB686A6B}" type="presParOf" srcId="{DA72CD6E-C450-4A73-99CD-686D4C6145AB}" destId="{B61AB853-0798-452A-9EE1-CA6FC19B07EF}" srcOrd="3" destOrd="0" presId="urn:microsoft.com/office/officeart/2008/layout/LinedList"/>
    <dgm:cxn modelId="{2D6CC4BC-4852-4720-8B6D-E9E948BB7A8F}" type="presParOf" srcId="{B61AB853-0798-452A-9EE1-CA6FC19B07EF}" destId="{6FD7FD44-94E8-4E80-B276-A14A9228DEE2}" srcOrd="0" destOrd="0" presId="urn:microsoft.com/office/officeart/2008/layout/LinedList"/>
    <dgm:cxn modelId="{E3D8532C-7412-4C82-BB9E-2C58B1A52C97}" type="presParOf" srcId="{B61AB853-0798-452A-9EE1-CA6FC19B07EF}" destId="{502A5B4D-F0E5-4885-ADAD-48DA413F5092}" srcOrd="1" destOrd="0" presId="urn:microsoft.com/office/officeart/2008/layout/LinedList"/>
    <dgm:cxn modelId="{A9315EFA-126B-4039-9708-1CB1D9924D50}" type="presParOf" srcId="{DA72CD6E-C450-4A73-99CD-686D4C6145AB}" destId="{72037B32-F2B3-40AD-B2EB-9A50236DB2A7}" srcOrd="4" destOrd="0" presId="urn:microsoft.com/office/officeart/2008/layout/LinedList"/>
    <dgm:cxn modelId="{FB464F44-1B51-471A-88B0-2EFDE5541539}" type="presParOf" srcId="{DA72CD6E-C450-4A73-99CD-686D4C6145AB}" destId="{0D11DEE8-2E60-45DE-A4AE-444C2A973E3C}" srcOrd="5" destOrd="0" presId="urn:microsoft.com/office/officeart/2008/layout/LinedList"/>
    <dgm:cxn modelId="{8ADCABA1-8AA9-43BA-BE08-A1FD9DFE7A45}" type="presParOf" srcId="{0D11DEE8-2E60-45DE-A4AE-444C2A973E3C}" destId="{54556A6D-DCCB-490D-A630-84303EC124CF}" srcOrd="0" destOrd="0" presId="urn:microsoft.com/office/officeart/2008/layout/LinedList"/>
    <dgm:cxn modelId="{B46D698B-525A-4CD3-912C-6B724E4F6374}" type="presParOf" srcId="{0D11DEE8-2E60-45DE-A4AE-444C2A973E3C}" destId="{FBB9D6DE-9305-4470-BAEE-ED231323E9C0}" srcOrd="1" destOrd="0" presId="urn:microsoft.com/office/officeart/2008/layout/LinedList"/>
    <dgm:cxn modelId="{52A4D88B-036C-4208-9A2A-737680C1E2E0}" type="presParOf" srcId="{DA72CD6E-C450-4A73-99CD-686D4C6145AB}" destId="{1287741A-6A7D-4E98-B692-46580F14A13E}" srcOrd="6" destOrd="0" presId="urn:microsoft.com/office/officeart/2008/layout/LinedList"/>
    <dgm:cxn modelId="{9447B505-F698-4C79-BC7B-369EC4891E43}" type="presParOf" srcId="{DA72CD6E-C450-4A73-99CD-686D4C6145AB}" destId="{A04E54ED-A621-4255-B993-FB3AF7D90FEE}" srcOrd="7" destOrd="0" presId="urn:microsoft.com/office/officeart/2008/layout/LinedList"/>
    <dgm:cxn modelId="{D3A6A217-796D-4E98-82BA-AA513021CFE2}" type="presParOf" srcId="{A04E54ED-A621-4255-B993-FB3AF7D90FEE}" destId="{36872738-4C25-4510-A465-DBD6B1F1F2BA}" srcOrd="0" destOrd="0" presId="urn:microsoft.com/office/officeart/2008/layout/LinedList"/>
    <dgm:cxn modelId="{E9E1A4F4-9881-4468-86A2-C0EA257ADD95}" type="presParOf" srcId="{A04E54ED-A621-4255-B993-FB3AF7D90FEE}" destId="{F444219C-D62B-4C15-844C-35EA9D9987BB}" srcOrd="1" destOrd="0" presId="urn:microsoft.com/office/officeart/2008/layout/LinedList"/>
    <dgm:cxn modelId="{4948387B-1A1F-431A-B999-231E0DA57FC8}" type="presParOf" srcId="{DA72CD6E-C450-4A73-99CD-686D4C6145AB}" destId="{F84A91B8-8CDF-4597-B34F-158E5914CE69}" srcOrd="8" destOrd="0" presId="urn:microsoft.com/office/officeart/2008/layout/LinedList"/>
    <dgm:cxn modelId="{19868FA2-5A22-41CD-B3F8-3F9437B3FD29}" type="presParOf" srcId="{DA72CD6E-C450-4A73-99CD-686D4C6145AB}" destId="{73746A6B-F9C0-418C-894F-E14A800A8DD2}" srcOrd="9" destOrd="0" presId="urn:microsoft.com/office/officeart/2008/layout/LinedList"/>
    <dgm:cxn modelId="{A34FF0B2-BF74-4C72-B9CC-1591EEA67177}" type="presParOf" srcId="{73746A6B-F9C0-418C-894F-E14A800A8DD2}" destId="{71593792-A3DB-4C45-99C2-99CBE02FF507}" srcOrd="0" destOrd="0" presId="urn:microsoft.com/office/officeart/2008/layout/LinedList"/>
    <dgm:cxn modelId="{F2E8E76D-9FF0-4F8A-983D-B5596B472BB3}" type="presParOf" srcId="{73746A6B-F9C0-418C-894F-E14A800A8DD2}" destId="{2855D1C6-23B9-45DC-9E63-360A73D8B9DA}" srcOrd="1" destOrd="0" presId="urn:microsoft.com/office/officeart/2008/layout/LinedList"/>
    <dgm:cxn modelId="{878A6CD3-03F8-4F2C-A753-3C629325C41D}" type="presParOf" srcId="{DA72CD6E-C450-4A73-99CD-686D4C6145AB}" destId="{1270A6DD-879A-4AA9-A798-B99BB5EDAFBC}" srcOrd="10" destOrd="0" presId="urn:microsoft.com/office/officeart/2008/layout/LinedList"/>
    <dgm:cxn modelId="{8EE5003C-7AAE-4332-B7E0-248AA6D7DD1C}" type="presParOf" srcId="{DA72CD6E-C450-4A73-99CD-686D4C6145AB}" destId="{DB4DDD95-23E4-44D5-AD42-6598D9E3FDB4}" srcOrd="11" destOrd="0" presId="urn:microsoft.com/office/officeart/2008/layout/LinedList"/>
    <dgm:cxn modelId="{657F2C68-FBBC-43D8-AFFD-64F421F6CE8B}" type="presParOf" srcId="{DB4DDD95-23E4-44D5-AD42-6598D9E3FDB4}" destId="{F89543FF-469B-4FAF-BCB5-1C2F5BDB7292}" srcOrd="0" destOrd="0" presId="urn:microsoft.com/office/officeart/2008/layout/LinedList"/>
    <dgm:cxn modelId="{FDA1FED2-BE56-4E3C-B9C3-4589E2C3E08A}" type="presParOf" srcId="{DB4DDD95-23E4-44D5-AD42-6598D9E3FDB4}" destId="{F8F1E27B-125E-4378-BF80-A15CDA4D1497}" srcOrd="1" destOrd="0" presId="urn:microsoft.com/office/officeart/2008/layout/LinedList"/>
    <dgm:cxn modelId="{F4ACC292-C1C1-460D-A489-BFD125C8C75B}" type="presParOf" srcId="{DA72CD6E-C450-4A73-99CD-686D4C6145AB}" destId="{214D43B4-D413-4BB9-8C33-17E0272A9C94}" srcOrd="12" destOrd="0" presId="urn:microsoft.com/office/officeart/2008/layout/LinedList"/>
    <dgm:cxn modelId="{BE6BEBB3-C0D7-4F97-9BD8-39C3277BDA6A}" type="presParOf" srcId="{DA72CD6E-C450-4A73-99CD-686D4C6145AB}" destId="{63F0C0E6-23B4-494E-B5D5-293A80AE2BCF}" srcOrd="13" destOrd="0" presId="urn:microsoft.com/office/officeart/2008/layout/LinedList"/>
    <dgm:cxn modelId="{266D08A0-3B14-48DF-9124-AE4908416378}" type="presParOf" srcId="{63F0C0E6-23B4-494E-B5D5-293A80AE2BCF}" destId="{D181E589-B05C-4285-90F1-7C7EAB921B57}" srcOrd="0" destOrd="0" presId="urn:microsoft.com/office/officeart/2008/layout/LinedList"/>
    <dgm:cxn modelId="{C122F8E7-F0DF-4F3D-8C5B-DD46E01CA5AE}" type="presParOf" srcId="{63F0C0E6-23B4-494E-B5D5-293A80AE2BCF}" destId="{4657B5B5-BBD5-4024-8D6B-331FEECA12FC}" srcOrd="1" destOrd="0" presId="urn:microsoft.com/office/officeart/2008/layout/LinedList"/>
    <dgm:cxn modelId="{15BC5D39-CC55-48B3-A6EA-6CCB9309AA4C}" type="presParOf" srcId="{DA72CD6E-C450-4A73-99CD-686D4C6145AB}" destId="{972EB5EC-CB6F-4610-9BCF-D947A24E27A9}" srcOrd="14" destOrd="0" presId="urn:microsoft.com/office/officeart/2008/layout/LinedList"/>
    <dgm:cxn modelId="{AF6022D5-59EC-4C1A-BB5C-BD46D5D18F74}" type="presParOf" srcId="{DA72CD6E-C450-4A73-99CD-686D4C6145AB}" destId="{52777699-C91C-4658-BA9A-71CDB43CD612}" srcOrd="15" destOrd="0" presId="urn:microsoft.com/office/officeart/2008/layout/LinedList"/>
    <dgm:cxn modelId="{21147871-9454-445B-BC08-D439ED563787}" type="presParOf" srcId="{52777699-C91C-4658-BA9A-71CDB43CD612}" destId="{C075A1BD-445A-470E-91E9-FF21E169F79C}" srcOrd="0" destOrd="0" presId="urn:microsoft.com/office/officeart/2008/layout/LinedList"/>
    <dgm:cxn modelId="{E7103B28-8870-4BBB-B6BC-4E21EBB8C62F}" type="presParOf" srcId="{52777699-C91C-4658-BA9A-71CDB43CD612}" destId="{66330525-B4C8-482C-B579-355403EE461E}" srcOrd="1" destOrd="0" presId="urn:microsoft.com/office/officeart/2008/layout/LinedList"/>
    <dgm:cxn modelId="{FF9D661F-3F74-47F5-837C-B5515D808544}" type="presParOf" srcId="{DA72CD6E-C450-4A73-99CD-686D4C6145AB}" destId="{5446C10C-495E-41F1-8D3D-CA2CB0D6B8A7}" srcOrd="16" destOrd="0" presId="urn:microsoft.com/office/officeart/2008/layout/LinedList"/>
    <dgm:cxn modelId="{DA1CD26D-A775-478D-B394-08361E5F8870}" type="presParOf" srcId="{DA72CD6E-C450-4A73-99CD-686D4C6145AB}" destId="{1C20A702-C56C-43D2-951E-C18CB6305A1F}" srcOrd="17" destOrd="0" presId="urn:microsoft.com/office/officeart/2008/layout/LinedList"/>
    <dgm:cxn modelId="{C1C411F8-C9BA-471A-9075-C102A34F1302}" type="presParOf" srcId="{1C20A702-C56C-43D2-951E-C18CB6305A1F}" destId="{8CB76184-F663-4F53-A432-131DB980D102}" srcOrd="0" destOrd="0" presId="urn:microsoft.com/office/officeart/2008/layout/LinedList"/>
    <dgm:cxn modelId="{35226941-D24B-41D8-BD5C-7965935EDAE4}" type="presParOf" srcId="{1C20A702-C56C-43D2-951E-C18CB6305A1F}" destId="{5EE4593F-3ADD-4C05-85C1-5C1DE746E4D9}" srcOrd="1" destOrd="0" presId="urn:microsoft.com/office/officeart/2008/layout/LinedList"/>
    <dgm:cxn modelId="{31CF26CC-9235-499F-80E5-FBF31F4F9572}" type="presParOf" srcId="{DA72CD6E-C450-4A73-99CD-686D4C6145AB}" destId="{99B8503C-08BC-4D42-9977-E4022A470852}" srcOrd="18" destOrd="0" presId="urn:microsoft.com/office/officeart/2008/layout/LinedList"/>
    <dgm:cxn modelId="{6FE59BD3-50B3-4B4F-9878-E2660AC7E2EB}" type="presParOf" srcId="{DA72CD6E-C450-4A73-99CD-686D4C6145AB}" destId="{36B91852-6D23-4A1F-AAC9-8E83A10EB03F}" srcOrd="19" destOrd="0" presId="urn:microsoft.com/office/officeart/2008/layout/LinedList"/>
    <dgm:cxn modelId="{DFD01FBB-DEB0-4719-B185-16705EAC5799}" type="presParOf" srcId="{36B91852-6D23-4A1F-AAC9-8E83A10EB03F}" destId="{65EB61BD-FEB7-43B5-AEB9-5B8A10C57EC2}" srcOrd="0" destOrd="0" presId="urn:microsoft.com/office/officeart/2008/layout/LinedList"/>
    <dgm:cxn modelId="{86F8D3E7-5890-47D2-920C-BF364C824CC6}" type="presParOf" srcId="{36B91852-6D23-4A1F-AAC9-8E83A10EB03F}" destId="{164EA896-6D1E-41B6-86FA-9264ED8A9CB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25B98E-0E17-48A9-B16B-CBB9BD767681}"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0FC3E593-DA43-4A0E-9046-B3A46E45DD27}">
      <dgm:prSet/>
      <dgm:spPr/>
      <dgm:t>
        <a:bodyPr/>
        <a:lstStyle/>
        <a:p>
          <a:r>
            <a:rPr lang="it-IT" dirty="0"/>
            <a:t>Come viene raccontato il passato – costruzione </a:t>
          </a:r>
          <a:r>
            <a:rPr lang="it-IT" dirty="0">
              <a:solidFill>
                <a:srgbClr val="FFC000"/>
              </a:solidFill>
            </a:rPr>
            <a:t>memoria</a:t>
          </a:r>
          <a:endParaRPr lang="en-US" dirty="0">
            <a:solidFill>
              <a:srgbClr val="FFC000"/>
            </a:solidFill>
          </a:endParaRPr>
        </a:p>
      </dgm:t>
    </dgm:pt>
    <dgm:pt modelId="{761433C7-C50E-4A72-B2C1-BF50C213E052}" type="parTrans" cxnId="{56676670-3723-46F5-BA15-20AC5CDE8F1E}">
      <dgm:prSet/>
      <dgm:spPr/>
      <dgm:t>
        <a:bodyPr/>
        <a:lstStyle/>
        <a:p>
          <a:endParaRPr lang="en-US"/>
        </a:p>
      </dgm:t>
    </dgm:pt>
    <dgm:pt modelId="{CB3CFA8B-D641-4729-B055-ABC1AA525CE7}" type="sibTrans" cxnId="{56676670-3723-46F5-BA15-20AC5CDE8F1E}">
      <dgm:prSet/>
      <dgm:spPr/>
      <dgm:t>
        <a:bodyPr/>
        <a:lstStyle/>
        <a:p>
          <a:endParaRPr lang="en-US"/>
        </a:p>
      </dgm:t>
    </dgm:pt>
    <dgm:pt modelId="{F65D6B04-ECF5-4050-926F-BCA68FFCDE64}">
      <dgm:prSet/>
      <dgm:spPr/>
      <dgm:t>
        <a:bodyPr/>
        <a:lstStyle/>
        <a:p>
          <a:r>
            <a:rPr lang="it-IT" dirty="0"/>
            <a:t>Quali schemi interpretativi vengono proposti</a:t>
          </a:r>
          <a:endParaRPr lang="en-US" dirty="0"/>
        </a:p>
      </dgm:t>
    </dgm:pt>
    <dgm:pt modelId="{F04E5529-930E-401A-BDB6-6A5B09C13F9D}" type="parTrans" cxnId="{160208E6-5D6E-4C3B-B738-148DA48B7D0F}">
      <dgm:prSet/>
      <dgm:spPr/>
      <dgm:t>
        <a:bodyPr/>
        <a:lstStyle/>
        <a:p>
          <a:endParaRPr lang="en-US"/>
        </a:p>
      </dgm:t>
    </dgm:pt>
    <dgm:pt modelId="{634FCFD9-CA0B-490A-B9C2-4CE498C48568}" type="sibTrans" cxnId="{160208E6-5D6E-4C3B-B738-148DA48B7D0F}">
      <dgm:prSet/>
      <dgm:spPr/>
      <dgm:t>
        <a:bodyPr/>
        <a:lstStyle/>
        <a:p>
          <a:endParaRPr lang="en-US"/>
        </a:p>
      </dgm:t>
    </dgm:pt>
    <dgm:pt modelId="{99C93720-69A1-4DE7-977E-51C54E4E4616}">
      <dgm:prSet/>
      <dgm:spPr/>
      <dgm:t>
        <a:bodyPr/>
        <a:lstStyle/>
        <a:p>
          <a:r>
            <a:rPr lang="it-IT" dirty="0"/>
            <a:t>Lontananza/vicinanza dagli schemi precedenti</a:t>
          </a:r>
        </a:p>
      </dgm:t>
    </dgm:pt>
    <dgm:pt modelId="{3FE828C1-6693-4281-B0C9-937DFC99AFA5}" type="parTrans" cxnId="{B955AF80-3A8F-437D-9D5C-838A112D8B6F}">
      <dgm:prSet/>
      <dgm:spPr/>
      <dgm:t>
        <a:bodyPr/>
        <a:lstStyle/>
        <a:p>
          <a:endParaRPr lang="en-US"/>
        </a:p>
      </dgm:t>
    </dgm:pt>
    <dgm:pt modelId="{1ED0BAF8-B7D4-4397-ADAB-B3849FBD3124}" type="sibTrans" cxnId="{B955AF80-3A8F-437D-9D5C-838A112D8B6F}">
      <dgm:prSet/>
      <dgm:spPr/>
      <dgm:t>
        <a:bodyPr/>
        <a:lstStyle/>
        <a:p>
          <a:endParaRPr lang="en-US"/>
        </a:p>
      </dgm:t>
    </dgm:pt>
    <dgm:pt modelId="{6B4B040A-E2AE-48BD-8895-594404F04D15}" type="pres">
      <dgm:prSet presAssocID="{3925B98E-0E17-48A9-B16B-CBB9BD767681}" presName="vert0" presStyleCnt="0">
        <dgm:presLayoutVars>
          <dgm:dir/>
          <dgm:animOne val="branch"/>
          <dgm:animLvl val="lvl"/>
        </dgm:presLayoutVars>
      </dgm:prSet>
      <dgm:spPr/>
    </dgm:pt>
    <dgm:pt modelId="{D33780BE-084C-41F2-A25D-06DCC7336FA9}" type="pres">
      <dgm:prSet presAssocID="{0FC3E593-DA43-4A0E-9046-B3A46E45DD27}" presName="thickLine" presStyleLbl="alignNode1" presStyleIdx="0" presStyleCnt="3"/>
      <dgm:spPr/>
    </dgm:pt>
    <dgm:pt modelId="{E4CEF59C-B19A-435F-A5CF-55C6483E7343}" type="pres">
      <dgm:prSet presAssocID="{0FC3E593-DA43-4A0E-9046-B3A46E45DD27}" presName="horz1" presStyleCnt="0"/>
      <dgm:spPr/>
    </dgm:pt>
    <dgm:pt modelId="{110A49B1-8895-4D19-951F-455F64DC9404}" type="pres">
      <dgm:prSet presAssocID="{0FC3E593-DA43-4A0E-9046-B3A46E45DD27}" presName="tx1" presStyleLbl="revTx" presStyleIdx="0" presStyleCnt="3"/>
      <dgm:spPr/>
    </dgm:pt>
    <dgm:pt modelId="{351AC7CA-E140-4784-8A83-9D54B62A5344}" type="pres">
      <dgm:prSet presAssocID="{0FC3E593-DA43-4A0E-9046-B3A46E45DD27}" presName="vert1" presStyleCnt="0"/>
      <dgm:spPr/>
    </dgm:pt>
    <dgm:pt modelId="{51D18D4A-7538-4F11-B181-D8CEA920844B}" type="pres">
      <dgm:prSet presAssocID="{F65D6B04-ECF5-4050-926F-BCA68FFCDE64}" presName="thickLine" presStyleLbl="alignNode1" presStyleIdx="1" presStyleCnt="3"/>
      <dgm:spPr/>
    </dgm:pt>
    <dgm:pt modelId="{3C88D5FE-4AF9-402A-BF70-7090392FD3CF}" type="pres">
      <dgm:prSet presAssocID="{F65D6B04-ECF5-4050-926F-BCA68FFCDE64}" presName="horz1" presStyleCnt="0"/>
      <dgm:spPr/>
    </dgm:pt>
    <dgm:pt modelId="{B579B017-ED0D-4A38-9692-F441A2DFC838}" type="pres">
      <dgm:prSet presAssocID="{F65D6B04-ECF5-4050-926F-BCA68FFCDE64}" presName="tx1" presStyleLbl="revTx" presStyleIdx="1" presStyleCnt="3"/>
      <dgm:spPr/>
    </dgm:pt>
    <dgm:pt modelId="{0C526D35-51C5-425E-826F-849E76C373B2}" type="pres">
      <dgm:prSet presAssocID="{F65D6B04-ECF5-4050-926F-BCA68FFCDE64}" presName="vert1" presStyleCnt="0"/>
      <dgm:spPr/>
    </dgm:pt>
    <dgm:pt modelId="{C6694EBA-E828-46C4-8185-847181377DFB}" type="pres">
      <dgm:prSet presAssocID="{99C93720-69A1-4DE7-977E-51C54E4E4616}" presName="thickLine" presStyleLbl="alignNode1" presStyleIdx="2" presStyleCnt="3"/>
      <dgm:spPr/>
    </dgm:pt>
    <dgm:pt modelId="{A281D4A5-30AF-4EC8-AC7A-94560697B6A7}" type="pres">
      <dgm:prSet presAssocID="{99C93720-69A1-4DE7-977E-51C54E4E4616}" presName="horz1" presStyleCnt="0"/>
      <dgm:spPr/>
    </dgm:pt>
    <dgm:pt modelId="{A8F5E6E6-B258-4AC5-988B-394D8C59F470}" type="pres">
      <dgm:prSet presAssocID="{99C93720-69A1-4DE7-977E-51C54E4E4616}" presName="tx1" presStyleLbl="revTx" presStyleIdx="2" presStyleCnt="3"/>
      <dgm:spPr/>
    </dgm:pt>
    <dgm:pt modelId="{ED8BD01E-BDAE-4BAE-B086-EFD293378A19}" type="pres">
      <dgm:prSet presAssocID="{99C93720-69A1-4DE7-977E-51C54E4E4616}" presName="vert1" presStyleCnt="0"/>
      <dgm:spPr/>
    </dgm:pt>
  </dgm:ptLst>
  <dgm:cxnLst>
    <dgm:cxn modelId="{AD2F2650-1FBB-4FEC-9F72-00E381BCFC05}" type="presOf" srcId="{0FC3E593-DA43-4A0E-9046-B3A46E45DD27}" destId="{110A49B1-8895-4D19-951F-455F64DC9404}" srcOrd="0" destOrd="0" presId="urn:microsoft.com/office/officeart/2008/layout/LinedList"/>
    <dgm:cxn modelId="{56676670-3723-46F5-BA15-20AC5CDE8F1E}" srcId="{3925B98E-0E17-48A9-B16B-CBB9BD767681}" destId="{0FC3E593-DA43-4A0E-9046-B3A46E45DD27}" srcOrd="0" destOrd="0" parTransId="{761433C7-C50E-4A72-B2C1-BF50C213E052}" sibTransId="{CB3CFA8B-D641-4729-B055-ABC1AA525CE7}"/>
    <dgm:cxn modelId="{B955AF80-3A8F-437D-9D5C-838A112D8B6F}" srcId="{3925B98E-0E17-48A9-B16B-CBB9BD767681}" destId="{99C93720-69A1-4DE7-977E-51C54E4E4616}" srcOrd="2" destOrd="0" parTransId="{3FE828C1-6693-4281-B0C9-937DFC99AFA5}" sibTransId="{1ED0BAF8-B7D4-4397-ADAB-B3849FBD3124}"/>
    <dgm:cxn modelId="{9BD5BB84-FE51-458D-AD53-E673D18633A1}" type="presOf" srcId="{F65D6B04-ECF5-4050-926F-BCA68FFCDE64}" destId="{B579B017-ED0D-4A38-9692-F441A2DFC838}" srcOrd="0" destOrd="0" presId="urn:microsoft.com/office/officeart/2008/layout/LinedList"/>
    <dgm:cxn modelId="{1A9467BB-7D54-44A5-B11D-2DBE5319142D}" type="presOf" srcId="{3925B98E-0E17-48A9-B16B-CBB9BD767681}" destId="{6B4B040A-E2AE-48BD-8895-594404F04D15}" srcOrd="0" destOrd="0" presId="urn:microsoft.com/office/officeart/2008/layout/LinedList"/>
    <dgm:cxn modelId="{160208E6-5D6E-4C3B-B738-148DA48B7D0F}" srcId="{3925B98E-0E17-48A9-B16B-CBB9BD767681}" destId="{F65D6B04-ECF5-4050-926F-BCA68FFCDE64}" srcOrd="1" destOrd="0" parTransId="{F04E5529-930E-401A-BDB6-6A5B09C13F9D}" sibTransId="{634FCFD9-CA0B-490A-B9C2-4CE498C48568}"/>
    <dgm:cxn modelId="{ACF1A4F3-64EB-4FC3-A1A7-7FC4E86968E5}" type="presOf" srcId="{99C93720-69A1-4DE7-977E-51C54E4E4616}" destId="{A8F5E6E6-B258-4AC5-988B-394D8C59F470}" srcOrd="0" destOrd="0" presId="urn:microsoft.com/office/officeart/2008/layout/LinedList"/>
    <dgm:cxn modelId="{F675B11F-549A-46BE-BA4D-97B8F9F6C245}" type="presParOf" srcId="{6B4B040A-E2AE-48BD-8895-594404F04D15}" destId="{D33780BE-084C-41F2-A25D-06DCC7336FA9}" srcOrd="0" destOrd="0" presId="urn:microsoft.com/office/officeart/2008/layout/LinedList"/>
    <dgm:cxn modelId="{25E745DD-5875-4C38-A162-7658D9B829FD}" type="presParOf" srcId="{6B4B040A-E2AE-48BD-8895-594404F04D15}" destId="{E4CEF59C-B19A-435F-A5CF-55C6483E7343}" srcOrd="1" destOrd="0" presId="urn:microsoft.com/office/officeart/2008/layout/LinedList"/>
    <dgm:cxn modelId="{253A690A-795E-458B-A004-EFC54BD50345}" type="presParOf" srcId="{E4CEF59C-B19A-435F-A5CF-55C6483E7343}" destId="{110A49B1-8895-4D19-951F-455F64DC9404}" srcOrd="0" destOrd="0" presId="urn:microsoft.com/office/officeart/2008/layout/LinedList"/>
    <dgm:cxn modelId="{A535FE1B-78F6-4384-88BA-B70D2602122C}" type="presParOf" srcId="{E4CEF59C-B19A-435F-A5CF-55C6483E7343}" destId="{351AC7CA-E140-4784-8A83-9D54B62A5344}" srcOrd="1" destOrd="0" presId="urn:microsoft.com/office/officeart/2008/layout/LinedList"/>
    <dgm:cxn modelId="{7E76A052-31BF-41A6-B4C4-F7673766E048}" type="presParOf" srcId="{6B4B040A-E2AE-48BD-8895-594404F04D15}" destId="{51D18D4A-7538-4F11-B181-D8CEA920844B}" srcOrd="2" destOrd="0" presId="urn:microsoft.com/office/officeart/2008/layout/LinedList"/>
    <dgm:cxn modelId="{51781EA7-A604-4C68-96B8-8BBE515A0B6B}" type="presParOf" srcId="{6B4B040A-E2AE-48BD-8895-594404F04D15}" destId="{3C88D5FE-4AF9-402A-BF70-7090392FD3CF}" srcOrd="3" destOrd="0" presId="urn:microsoft.com/office/officeart/2008/layout/LinedList"/>
    <dgm:cxn modelId="{A101F0C1-7E94-4A7A-ACD9-F9139C6ED21A}" type="presParOf" srcId="{3C88D5FE-4AF9-402A-BF70-7090392FD3CF}" destId="{B579B017-ED0D-4A38-9692-F441A2DFC838}" srcOrd="0" destOrd="0" presId="urn:microsoft.com/office/officeart/2008/layout/LinedList"/>
    <dgm:cxn modelId="{2C02FF3C-020E-45A8-AAF0-B13C2D271EB6}" type="presParOf" srcId="{3C88D5FE-4AF9-402A-BF70-7090392FD3CF}" destId="{0C526D35-51C5-425E-826F-849E76C373B2}" srcOrd="1" destOrd="0" presId="urn:microsoft.com/office/officeart/2008/layout/LinedList"/>
    <dgm:cxn modelId="{20535943-2BF6-4310-A230-4AB922921A93}" type="presParOf" srcId="{6B4B040A-E2AE-48BD-8895-594404F04D15}" destId="{C6694EBA-E828-46C4-8185-847181377DFB}" srcOrd="4" destOrd="0" presId="urn:microsoft.com/office/officeart/2008/layout/LinedList"/>
    <dgm:cxn modelId="{8DA6BE23-5C0B-44F8-AA72-FBC173222462}" type="presParOf" srcId="{6B4B040A-E2AE-48BD-8895-594404F04D15}" destId="{A281D4A5-30AF-4EC8-AC7A-94560697B6A7}" srcOrd="5" destOrd="0" presId="urn:microsoft.com/office/officeart/2008/layout/LinedList"/>
    <dgm:cxn modelId="{DF317E57-D392-46E2-BABE-DB8ED7ADD227}" type="presParOf" srcId="{A281D4A5-30AF-4EC8-AC7A-94560697B6A7}" destId="{A8F5E6E6-B258-4AC5-988B-394D8C59F470}" srcOrd="0" destOrd="0" presId="urn:microsoft.com/office/officeart/2008/layout/LinedList"/>
    <dgm:cxn modelId="{13524C61-CA35-4567-99F7-3981421BE8FC}" type="presParOf" srcId="{A281D4A5-30AF-4EC8-AC7A-94560697B6A7}" destId="{ED8BD01E-BDAE-4BAE-B086-EFD293378A1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71B003-A63A-4B7B-A488-A1797ECE9F86}"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7813F35C-2B63-441D-A87F-02A35BADA93F}">
      <dgm:prSet/>
      <dgm:spPr/>
      <dgm:t>
        <a:bodyPr/>
        <a:lstStyle/>
        <a:p>
          <a:r>
            <a:rPr lang="it-IT" dirty="0"/>
            <a:t>Si parla di un tema?</a:t>
          </a:r>
          <a:endParaRPr lang="en-US" dirty="0"/>
        </a:p>
      </dgm:t>
    </dgm:pt>
    <dgm:pt modelId="{DCFCF5B2-B326-49AB-818D-574D2A1ACEAB}" type="parTrans" cxnId="{AC2BC55F-370B-46E5-BD8C-86687DC6F8E2}">
      <dgm:prSet/>
      <dgm:spPr/>
      <dgm:t>
        <a:bodyPr/>
        <a:lstStyle/>
        <a:p>
          <a:endParaRPr lang="en-US"/>
        </a:p>
      </dgm:t>
    </dgm:pt>
    <dgm:pt modelId="{10CF73A7-46AA-4A98-97CC-B45DF930267B}" type="sibTrans" cxnId="{AC2BC55F-370B-46E5-BD8C-86687DC6F8E2}">
      <dgm:prSet/>
      <dgm:spPr/>
      <dgm:t>
        <a:bodyPr/>
        <a:lstStyle/>
        <a:p>
          <a:endParaRPr lang="en-US"/>
        </a:p>
      </dgm:t>
    </dgm:pt>
    <dgm:pt modelId="{8972C8FB-A99A-42E1-A9B8-1B2B0835A8B8}">
      <dgm:prSet/>
      <dgm:spPr/>
      <dgm:t>
        <a:bodyPr/>
        <a:lstStyle/>
        <a:p>
          <a:r>
            <a:rPr lang="it-IT"/>
            <a:t>Come e quando ne parla?</a:t>
          </a:r>
          <a:endParaRPr lang="en-US"/>
        </a:p>
      </dgm:t>
    </dgm:pt>
    <dgm:pt modelId="{419A8E9D-E285-42CE-AADB-FE31D8A7D09F}" type="parTrans" cxnId="{DD5AF877-0748-4060-A63B-716EA802AE1B}">
      <dgm:prSet/>
      <dgm:spPr/>
      <dgm:t>
        <a:bodyPr/>
        <a:lstStyle/>
        <a:p>
          <a:endParaRPr lang="en-US"/>
        </a:p>
      </dgm:t>
    </dgm:pt>
    <dgm:pt modelId="{9EA75A6C-A575-49C9-A5C7-AC4E82F16986}" type="sibTrans" cxnId="{DD5AF877-0748-4060-A63B-716EA802AE1B}">
      <dgm:prSet/>
      <dgm:spPr/>
      <dgm:t>
        <a:bodyPr/>
        <a:lstStyle/>
        <a:p>
          <a:endParaRPr lang="en-US"/>
        </a:p>
      </dgm:t>
    </dgm:pt>
    <dgm:pt modelId="{5CFF0900-029C-406B-8BD4-45BDF945E4E5}">
      <dgm:prSet/>
      <dgm:spPr/>
      <dgm:t>
        <a:bodyPr/>
        <a:lstStyle/>
        <a:p>
          <a:r>
            <a:rPr lang="it-IT"/>
            <a:t>Possibilità di narrazioni alternative</a:t>
          </a:r>
          <a:endParaRPr lang="en-US"/>
        </a:p>
      </dgm:t>
    </dgm:pt>
    <dgm:pt modelId="{8FD4CFEC-7B7B-4466-A071-FADC3C6F15C3}" type="parTrans" cxnId="{C7E772C3-12B8-4BDC-960C-0B30EFA7DC87}">
      <dgm:prSet/>
      <dgm:spPr/>
      <dgm:t>
        <a:bodyPr/>
        <a:lstStyle/>
        <a:p>
          <a:endParaRPr lang="en-US"/>
        </a:p>
      </dgm:t>
    </dgm:pt>
    <dgm:pt modelId="{52277AF7-0BAC-4253-99E4-597CCAE99D33}" type="sibTrans" cxnId="{C7E772C3-12B8-4BDC-960C-0B30EFA7DC87}">
      <dgm:prSet/>
      <dgm:spPr/>
      <dgm:t>
        <a:bodyPr/>
        <a:lstStyle/>
        <a:p>
          <a:endParaRPr lang="en-US"/>
        </a:p>
      </dgm:t>
    </dgm:pt>
    <dgm:pt modelId="{A445807D-941D-4D7A-9F72-32F39D0C8B6F}" type="pres">
      <dgm:prSet presAssocID="{2E71B003-A63A-4B7B-A488-A1797ECE9F86}" presName="vert0" presStyleCnt="0">
        <dgm:presLayoutVars>
          <dgm:dir/>
          <dgm:animOne val="branch"/>
          <dgm:animLvl val="lvl"/>
        </dgm:presLayoutVars>
      </dgm:prSet>
      <dgm:spPr/>
    </dgm:pt>
    <dgm:pt modelId="{EB67A574-6C53-475A-9DE1-F89419694848}" type="pres">
      <dgm:prSet presAssocID="{7813F35C-2B63-441D-A87F-02A35BADA93F}" presName="thickLine" presStyleLbl="alignNode1" presStyleIdx="0" presStyleCnt="3"/>
      <dgm:spPr/>
    </dgm:pt>
    <dgm:pt modelId="{1B275F45-4AD4-4891-858D-C4ED91674643}" type="pres">
      <dgm:prSet presAssocID="{7813F35C-2B63-441D-A87F-02A35BADA93F}" presName="horz1" presStyleCnt="0"/>
      <dgm:spPr/>
    </dgm:pt>
    <dgm:pt modelId="{C78B4F30-5DCE-4FF0-BD9D-A1E0DCCAE8ED}" type="pres">
      <dgm:prSet presAssocID="{7813F35C-2B63-441D-A87F-02A35BADA93F}" presName="tx1" presStyleLbl="revTx" presStyleIdx="0" presStyleCnt="3"/>
      <dgm:spPr/>
    </dgm:pt>
    <dgm:pt modelId="{D278F97E-6184-4B49-A05B-69EEB9B34919}" type="pres">
      <dgm:prSet presAssocID="{7813F35C-2B63-441D-A87F-02A35BADA93F}" presName="vert1" presStyleCnt="0"/>
      <dgm:spPr/>
    </dgm:pt>
    <dgm:pt modelId="{CD52AE89-FA8E-40AB-81C9-C587CBFDDF14}" type="pres">
      <dgm:prSet presAssocID="{8972C8FB-A99A-42E1-A9B8-1B2B0835A8B8}" presName="thickLine" presStyleLbl="alignNode1" presStyleIdx="1" presStyleCnt="3"/>
      <dgm:spPr/>
    </dgm:pt>
    <dgm:pt modelId="{4C1FA713-0539-4367-8C6A-BDE949D98ED5}" type="pres">
      <dgm:prSet presAssocID="{8972C8FB-A99A-42E1-A9B8-1B2B0835A8B8}" presName="horz1" presStyleCnt="0"/>
      <dgm:spPr/>
    </dgm:pt>
    <dgm:pt modelId="{F3E0EEFB-D4FA-413F-A475-0ED912111530}" type="pres">
      <dgm:prSet presAssocID="{8972C8FB-A99A-42E1-A9B8-1B2B0835A8B8}" presName="tx1" presStyleLbl="revTx" presStyleIdx="1" presStyleCnt="3"/>
      <dgm:spPr/>
    </dgm:pt>
    <dgm:pt modelId="{9205389B-7C39-434C-B6C3-0E0E311B542B}" type="pres">
      <dgm:prSet presAssocID="{8972C8FB-A99A-42E1-A9B8-1B2B0835A8B8}" presName="vert1" presStyleCnt="0"/>
      <dgm:spPr/>
    </dgm:pt>
    <dgm:pt modelId="{044ACCFC-EA26-4490-89D0-2C44F925997C}" type="pres">
      <dgm:prSet presAssocID="{5CFF0900-029C-406B-8BD4-45BDF945E4E5}" presName="thickLine" presStyleLbl="alignNode1" presStyleIdx="2" presStyleCnt="3"/>
      <dgm:spPr/>
    </dgm:pt>
    <dgm:pt modelId="{1FB023AF-56A2-492D-9D4E-5DEBE397DC0A}" type="pres">
      <dgm:prSet presAssocID="{5CFF0900-029C-406B-8BD4-45BDF945E4E5}" presName="horz1" presStyleCnt="0"/>
      <dgm:spPr/>
    </dgm:pt>
    <dgm:pt modelId="{1F131F1A-59F2-414B-9E42-CFE6B410135F}" type="pres">
      <dgm:prSet presAssocID="{5CFF0900-029C-406B-8BD4-45BDF945E4E5}" presName="tx1" presStyleLbl="revTx" presStyleIdx="2" presStyleCnt="3"/>
      <dgm:spPr/>
    </dgm:pt>
    <dgm:pt modelId="{696C305D-7B84-4767-B5CE-0DB7A0DBC9FF}" type="pres">
      <dgm:prSet presAssocID="{5CFF0900-029C-406B-8BD4-45BDF945E4E5}" presName="vert1" presStyleCnt="0"/>
      <dgm:spPr/>
    </dgm:pt>
  </dgm:ptLst>
  <dgm:cxnLst>
    <dgm:cxn modelId="{7C98861D-CA70-47C5-8193-2BF3D9E016FB}" type="presOf" srcId="{7813F35C-2B63-441D-A87F-02A35BADA93F}" destId="{C78B4F30-5DCE-4FF0-BD9D-A1E0DCCAE8ED}" srcOrd="0" destOrd="0" presId="urn:microsoft.com/office/officeart/2008/layout/LinedList"/>
    <dgm:cxn modelId="{AC2BC55F-370B-46E5-BD8C-86687DC6F8E2}" srcId="{2E71B003-A63A-4B7B-A488-A1797ECE9F86}" destId="{7813F35C-2B63-441D-A87F-02A35BADA93F}" srcOrd="0" destOrd="0" parTransId="{DCFCF5B2-B326-49AB-818D-574D2A1ACEAB}" sibTransId="{10CF73A7-46AA-4A98-97CC-B45DF930267B}"/>
    <dgm:cxn modelId="{AF279B6B-587A-41D8-B1BC-144393B0C323}" type="presOf" srcId="{5CFF0900-029C-406B-8BD4-45BDF945E4E5}" destId="{1F131F1A-59F2-414B-9E42-CFE6B410135F}" srcOrd="0" destOrd="0" presId="urn:microsoft.com/office/officeart/2008/layout/LinedList"/>
    <dgm:cxn modelId="{84D93052-BCA7-4B42-8150-CC832EA6DE65}" type="presOf" srcId="{2E71B003-A63A-4B7B-A488-A1797ECE9F86}" destId="{A445807D-941D-4D7A-9F72-32F39D0C8B6F}" srcOrd="0" destOrd="0" presId="urn:microsoft.com/office/officeart/2008/layout/LinedList"/>
    <dgm:cxn modelId="{DD5AF877-0748-4060-A63B-716EA802AE1B}" srcId="{2E71B003-A63A-4B7B-A488-A1797ECE9F86}" destId="{8972C8FB-A99A-42E1-A9B8-1B2B0835A8B8}" srcOrd="1" destOrd="0" parTransId="{419A8E9D-E285-42CE-AADB-FE31D8A7D09F}" sibTransId="{9EA75A6C-A575-49C9-A5C7-AC4E82F16986}"/>
    <dgm:cxn modelId="{2848F6B5-CD87-4BE2-8D4F-14748139611D}" type="presOf" srcId="{8972C8FB-A99A-42E1-A9B8-1B2B0835A8B8}" destId="{F3E0EEFB-D4FA-413F-A475-0ED912111530}" srcOrd="0" destOrd="0" presId="urn:microsoft.com/office/officeart/2008/layout/LinedList"/>
    <dgm:cxn modelId="{C7E772C3-12B8-4BDC-960C-0B30EFA7DC87}" srcId="{2E71B003-A63A-4B7B-A488-A1797ECE9F86}" destId="{5CFF0900-029C-406B-8BD4-45BDF945E4E5}" srcOrd="2" destOrd="0" parTransId="{8FD4CFEC-7B7B-4466-A071-FADC3C6F15C3}" sibTransId="{52277AF7-0BAC-4253-99E4-597CCAE99D33}"/>
    <dgm:cxn modelId="{4ED865F9-349D-4BBB-AB05-A9198D6E908F}" type="presParOf" srcId="{A445807D-941D-4D7A-9F72-32F39D0C8B6F}" destId="{EB67A574-6C53-475A-9DE1-F89419694848}" srcOrd="0" destOrd="0" presId="urn:microsoft.com/office/officeart/2008/layout/LinedList"/>
    <dgm:cxn modelId="{94758EDB-DCF5-42AD-BEC3-C24ED8EB37D4}" type="presParOf" srcId="{A445807D-941D-4D7A-9F72-32F39D0C8B6F}" destId="{1B275F45-4AD4-4891-858D-C4ED91674643}" srcOrd="1" destOrd="0" presId="urn:microsoft.com/office/officeart/2008/layout/LinedList"/>
    <dgm:cxn modelId="{9EB229B9-4F39-49EC-A48F-CF2D54D02FC1}" type="presParOf" srcId="{1B275F45-4AD4-4891-858D-C4ED91674643}" destId="{C78B4F30-5DCE-4FF0-BD9D-A1E0DCCAE8ED}" srcOrd="0" destOrd="0" presId="urn:microsoft.com/office/officeart/2008/layout/LinedList"/>
    <dgm:cxn modelId="{D078DECE-54A2-427B-8C73-AFEBED42F611}" type="presParOf" srcId="{1B275F45-4AD4-4891-858D-C4ED91674643}" destId="{D278F97E-6184-4B49-A05B-69EEB9B34919}" srcOrd="1" destOrd="0" presId="urn:microsoft.com/office/officeart/2008/layout/LinedList"/>
    <dgm:cxn modelId="{EC389EEE-634E-4A3B-A3AC-B819D1E5392F}" type="presParOf" srcId="{A445807D-941D-4D7A-9F72-32F39D0C8B6F}" destId="{CD52AE89-FA8E-40AB-81C9-C587CBFDDF14}" srcOrd="2" destOrd="0" presId="urn:microsoft.com/office/officeart/2008/layout/LinedList"/>
    <dgm:cxn modelId="{38C22869-A70D-4D9C-9FBB-4FA10B701F25}" type="presParOf" srcId="{A445807D-941D-4D7A-9F72-32F39D0C8B6F}" destId="{4C1FA713-0539-4367-8C6A-BDE949D98ED5}" srcOrd="3" destOrd="0" presId="urn:microsoft.com/office/officeart/2008/layout/LinedList"/>
    <dgm:cxn modelId="{91C66FA9-0304-409F-AA9A-11DFFB59E232}" type="presParOf" srcId="{4C1FA713-0539-4367-8C6A-BDE949D98ED5}" destId="{F3E0EEFB-D4FA-413F-A475-0ED912111530}" srcOrd="0" destOrd="0" presId="urn:microsoft.com/office/officeart/2008/layout/LinedList"/>
    <dgm:cxn modelId="{C02E7A96-E0D0-4228-A921-59FF122F71C2}" type="presParOf" srcId="{4C1FA713-0539-4367-8C6A-BDE949D98ED5}" destId="{9205389B-7C39-434C-B6C3-0E0E311B542B}" srcOrd="1" destOrd="0" presId="urn:microsoft.com/office/officeart/2008/layout/LinedList"/>
    <dgm:cxn modelId="{3C56473F-049F-4874-9A40-429A1764B387}" type="presParOf" srcId="{A445807D-941D-4D7A-9F72-32F39D0C8B6F}" destId="{044ACCFC-EA26-4490-89D0-2C44F925997C}" srcOrd="4" destOrd="0" presId="urn:microsoft.com/office/officeart/2008/layout/LinedList"/>
    <dgm:cxn modelId="{882E05FF-5A71-467C-BB45-1ADC8B600EDF}" type="presParOf" srcId="{A445807D-941D-4D7A-9F72-32F39D0C8B6F}" destId="{1FB023AF-56A2-492D-9D4E-5DEBE397DC0A}" srcOrd="5" destOrd="0" presId="urn:microsoft.com/office/officeart/2008/layout/LinedList"/>
    <dgm:cxn modelId="{8041C9C5-801C-4A97-90A8-E9D8ECF12116}" type="presParOf" srcId="{1FB023AF-56A2-492D-9D4E-5DEBE397DC0A}" destId="{1F131F1A-59F2-414B-9E42-CFE6B410135F}" srcOrd="0" destOrd="0" presId="urn:microsoft.com/office/officeart/2008/layout/LinedList"/>
    <dgm:cxn modelId="{43C78C7A-181A-40B5-BFA3-FB29AA2CBBA9}" type="presParOf" srcId="{1FB023AF-56A2-492D-9D4E-5DEBE397DC0A}" destId="{696C305D-7B84-4767-B5CE-0DB7A0DBC9F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1503F-C199-4375-A975-4F462061587A}">
      <dsp:nvSpPr>
        <dsp:cNvPr id="0" name=""/>
        <dsp:cNvSpPr/>
      </dsp:nvSpPr>
      <dsp:spPr>
        <a:xfrm>
          <a:off x="0" y="718"/>
          <a:ext cx="65136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EF600F-A2C2-4EC9-9002-E1B545EF9AC5}">
      <dsp:nvSpPr>
        <dsp:cNvPr id="0" name=""/>
        <dsp:cNvSpPr/>
      </dsp:nvSpPr>
      <dsp:spPr>
        <a:xfrm>
          <a:off x="0" y="718"/>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1869: Acquisto baia di Assab (ufficialmente italiana nel 1882)</a:t>
          </a:r>
          <a:endParaRPr lang="en-US" sz="1900" kern="1200"/>
        </a:p>
      </dsp:txBody>
      <dsp:txXfrm>
        <a:off x="0" y="718"/>
        <a:ext cx="6513603" cy="588398"/>
      </dsp:txXfrm>
    </dsp:sp>
    <dsp:sp modelId="{124DB301-FD69-47D5-9038-58DAC9E450FC}">
      <dsp:nvSpPr>
        <dsp:cNvPr id="0" name=""/>
        <dsp:cNvSpPr/>
      </dsp:nvSpPr>
      <dsp:spPr>
        <a:xfrm>
          <a:off x="0" y="589117"/>
          <a:ext cx="6513603"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D7FD44-94E8-4E80-B276-A14A9228DEE2}">
      <dsp:nvSpPr>
        <dsp:cNvPr id="0" name=""/>
        <dsp:cNvSpPr/>
      </dsp:nvSpPr>
      <dsp:spPr>
        <a:xfrm>
          <a:off x="0" y="589117"/>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1890: l’Eritrea diventa ufficialmente una colonia</a:t>
          </a:r>
          <a:endParaRPr lang="en-US" sz="1900" kern="1200"/>
        </a:p>
      </dsp:txBody>
      <dsp:txXfrm>
        <a:off x="0" y="589117"/>
        <a:ext cx="6513603" cy="588398"/>
      </dsp:txXfrm>
    </dsp:sp>
    <dsp:sp modelId="{72037B32-F2B3-40AD-B2EB-9A50236DB2A7}">
      <dsp:nvSpPr>
        <dsp:cNvPr id="0" name=""/>
        <dsp:cNvSpPr/>
      </dsp:nvSpPr>
      <dsp:spPr>
        <a:xfrm>
          <a:off x="0" y="1177516"/>
          <a:ext cx="6513603"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556A6D-DCCB-490D-A630-84303EC124CF}">
      <dsp:nvSpPr>
        <dsp:cNvPr id="0" name=""/>
        <dsp:cNvSpPr/>
      </dsp:nvSpPr>
      <dsp:spPr>
        <a:xfrm>
          <a:off x="0" y="1177516"/>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1896: Battaglia di Adua</a:t>
          </a:r>
          <a:endParaRPr lang="en-US" sz="1900" kern="1200"/>
        </a:p>
      </dsp:txBody>
      <dsp:txXfrm>
        <a:off x="0" y="1177516"/>
        <a:ext cx="6513603" cy="588398"/>
      </dsp:txXfrm>
    </dsp:sp>
    <dsp:sp modelId="{1287741A-6A7D-4E98-B692-46580F14A13E}">
      <dsp:nvSpPr>
        <dsp:cNvPr id="0" name=""/>
        <dsp:cNvSpPr/>
      </dsp:nvSpPr>
      <dsp:spPr>
        <a:xfrm>
          <a:off x="0" y="1765915"/>
          <a:ext cx="6513603"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872738-4C25-4510-A465-DBD6B1F1F2BA}">
      <dsp:nvSpPr>
        <dsp:cNvPr id="0" name=""/>
        <dsp:cNvSpPr/>
      </dsp:nvSpPr>
      <dsp:spPr>
        <a:xfrm>
          <a:off x="0" y="1765915"/>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1908: La Somalia diventa colonia</a:t>
          </a:r>
          <a:endParaRPr lang="en-US" sz="1900" kern="1200"/>
        </a:p>
      </dsp:txBody>
      <dsp:txXfrm>
        <a:off x="0" y="1765915"/>
        <a:ext cx="6513603" cy="588398"/>
      </dsp:txXfrm>
    </dsp:sp>
    <dsp:sp modelId="{F84A91B8-8CDF-4597-B34F-158E5914CE69}">
      <dsp:nvSpPr>
        <dsp:cNvPr id="0" name=""/>
        <dsp:cNvSpPr/>
      </dsp:nvSpPr>
      <dsp:spPr>
        <a:xfrm>
          <a:off x="0" y="2354314"/>
          <a:ext cx="6513603"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593792-A3DB-4C45-99C2-99CBE02FF507}">
      <dsp:nvSpPr>
        <dsp:cNvPr id="0" name=""/>
        <dsp:cNvSpPr/>
      </dsp:nvSpPr>
      <dsp:spPr>
        <a:xfrm>
          <a:off x="0" y="2354314"/>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1911-1912: Guerra italo libica e occupazione Libia</a:t>
          </a:r>
          <a:endParaRPr lang="en-US" sz="1900" kern="1200"/>
        </a:p>
      </dsp:txBody>
      <dsp:txXfrm>
        <a:off x="0" y="2354314"/>
        <a:ext cx="6513603" cy="588398"/>
      </dsp:txXfrm>
    </dsp:sp>
    <dsp:sp modelId="{1270A6DD-879A-4AA9-A798-B99BB5EDAFBC}">
      <dsp:nvSpPr>
        <dsp:cNvPr id="0" name=""/>
        <dsp:cNvSpPr/>
      </dsp:nvSpPr>
      <dsp:spPr>
        <a:xfrm>
          <a:off x="0" y="2942712"/>
          <a:ext cx="65136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9543FF-469B-4FAF-BCB5-1C2F5BDB7292}">
      <dsp:nvSpPr>
        <dsp:cNvPr id="0" name=""/>
        <dsp:cNvSpPr/>
      </dsp:nvSpPr>
      <dsp:spPr>
        <a:xfrm>
          <a:off x="0" y="2942713"/>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1923-1931: “Riconquista della Libia”</a:t>
          </a:r>
          <a:endParaRPr lang="en-US" sz="1900" kern="1200"/>
        </a:p>
      </dsp:txBody>
      <dsp:txXfrm>
        <a:off x="0" y="2942713"/>
        <a:ext cx="6513603" cy="588398"/>
      </dsp:txXfrm>
    </dsp:sp>
    <dsp:sp modelId="{214D43B4-D413-4BB9-8C33-17E0272A9C94}">
      <dsp:nvSpPr>
        <dsp:cNvPr id="0" name=""/>
        <dsp:cNvSpPr/>
      </dsp:nvSpPr>
      <dsp:spPr>
        <a:xfrm>
          <a:off x="0" y="3531111"/>
          <a:ext cx="6513603"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81E589-B05C-4285-90F1-7C7EAB921B57}">
      <dsp:nvSpPr>
        <dsp:cNvPr id="0" name=""/>
        <dsp:cNvSpPr/>
      </dsp:nvSpPr>
      <dsp:spPr>
        <a:xfrm>
          <a:off x="0" y="3531111"/>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1935-36: Occupazione dell’Etiopia e proclamazione dell’impero. </a:t>
          </a:r>
          <a:endParaRPr lang="en-US" sz="1900" kern="1200"/>
        </a:p>
      </dsp:txBody>
      <dsp:txXfrm>
        <a:off x="0" y="3531111"/>
        <a:ext cx="6513603" cy="588398"/>
      </dsp:txXfrm>
    </dsp:sp>
    <dsp:sp modelId="{972EB5EC-CB6F-4610-9BCF-D947A24E27A9}">
      <dsp:nvSpPr>
        <dsp:cNvPr id="0" name=""/>
        <dsp:cNvSpPr/>
      </dsp:nvSpPr>
      <dsp:spPr>
        <a:xfrm>
          <a:off x="0" y="4119510"/>
          <a:ext cx="6513603"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75A1BD-445A-470E-91E9-FF21E169F79C}">
      <dsp:nvSpPr>
        <dsp:cNvPr id="0" name=""/>
        <dsp:cNvSpPr/>
      </dsp:nvSpPr>
      <dsp:spPr>
        <a:xfrm>
          <a:off x="0" y="4119510"/>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1941-43: Occupazione Alleata dell’AOI e della Libia</a:t>
          </a:r>
          <a:endParaRPr lang="en-US" sz="1900" kern="1200"/>
        </a:p>
      </dsp:txBody>
      <dsp:txXfrm>
        <a:off x="0" y="4119510"/>
        <a:ext cx="6513603" cy="588398"/>
      </dsp:txXfrm>
    </dsp:sp>
    <dsp:sp modelId="{5446C10C-495E-41F1-8D3D-CA2CB0D6B8A7}">
      <dsp:nvSpPr>
        <dsp:cNvPr id="0" name=""/>
        <dsp:cNvSpPr/>
      </dsp:nvSpPr>
      <dsp:spPr>
        <a:xfrm>
          <a:off x="0" y="4707909"/>
          <a:ext cx="6513603"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B76184-F663-4F53-A432-131DB980D102}">
      <dsp:nvSpPr>
        <dsp:cNvPr id="0" name=""/>
        <dsp:cNvSpPr/>
      </dsp:nvSpPr>
      <dsp:spPr>
        <a:xfrm>
          <a:off x="0" y="4707909"/>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1947: Col trattato di pace l’Italia rinuncia alle colonie</a:t>
          </a:r>
          <a:endParaRPr lang="en-US" sz="1900" kern="1200"/>
        </a:p>
      </dsp:txBody>
      <dsp:txXfrm>
        <a:off x="0" y="4707909"/>
        <a:ext cx="6513603" cy="588398"/>
      </dsp:txXfrm>
    </dsp:sp>
    <dsp:sp modelId="{99B8503C-08BC-4D42-9977-E4022A470852}">
      <dsp:nvSpPr>
        <dsp:cNvPr id="0" name=""/>
        <dsp:cNvSpPr/>
      </dsp:nvSpPr>
      <dsp:spPr>
        <a:xfrm>
          <a:off x="0" y="5296308"/>
          <a:ext cx="6513603"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EB61BD-FEB7-43B5-AEB9-5B8A10C57EC2}">
      <dsp:nvSpPr>
        <dsp:cNvPr id="0" name=""/>
        <dsp:cNvSpPr/>
      </dsp:nvSpPr>
      <dsp:spPr>
        <a:xfrm>
          <a:off x="0" y="5296308"/>
          <a:ext cx="6513603" cy="588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it-IT" sz="1900" b="1" kern="1200"/>
            <a:t>1950-1960: L’Italia ha l’amministrazione fiduciaria della Somalia </a:t>
          </a:r>
          <a:endParaRPr lang="en-US" sz="1900" kern="1200"/>
        </a:p>
      </dsp:txBody>
      <dsp:txXfrm>
        <a:off x="0" y="5296308"/>
        <a:ext cx="6513603" cy="588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780BE-084C-41F2-A25D-06DCC7336FA9}">
      <dsp:nvSpPr>
        <dsp:cNvPr id="0" name=""/>
        <dsp:cNvSpPr/>
      </dsp:nvSpPr>
      <dsp:spPr>
        <a:xfrm>
          <a:off x="0" y="2720"/>
          <a:ext cx="626903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0A49B1-8895-4D19-951F-455F64DC9404}">
      <dsp:nvSpPr>
        <dsp:cNvPr id="0" name=""/>
        <dsp:cNvSpPr/>
      </dsp:nvSpPr>
      <dsp:spPr>
        <a:xfrm>
          <a:off x="0" y="2720"/>
          <a:ext cx="6269038"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it-IT" sz="3700" kern="1200" dirty="0"/>
            <a:t>Come viene raccontato il passato – costruzione </a:t>
          </a:r>
          <a:r>
            <a:rPr lang="it-IT" sz="3700" kern="1200" dirty="0">
              <a:solidFill>
                <a:srgbClr val="FFC000"/>
              </a:solidFill>
            </a:rPr>
            <a:t>memoria</a:t>
          </a:r>
          <a:endParaRPr lang="en-US" sz="3700" kern="1200" dirty="0">
            <a:solidFill>
              <a:srgbClr val="FFC000"/>
            </a:solidFill>
          </a:endParaRPr>
        </a:p>
      </dsp:txBody>
      <dsp:txXfrm>
        <a:off x="0" y="2720"/>
        <a:ext cx="6269038" cy="1855561"/>
      </dsp:txXfrm>
    </dsp:sp>
    <dsp:sp modelId="{51D18D4A-7538-4F11-B181-D8CEA920844B}">
      <dsp:nvSpPr>
        <dsp:cNvPr id="0" name=""/>
        <dsp:cNvSpPr/>
      </dsp:nvSpPr>
      <dsp:spPr>
        <a:xfrm>
          <a:off x="0" y="1858281"/>
          <a:ext cx="6269038"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79B017-ED0D-4A38-9692-F441A2DFC838}">
      <dsp:nvSpPr>
        <dsp:cNvPr id="0" name=""/>
        <dsp:cNvSpPr/>
      </dsp:nvSpPr>
      <dsp:spPr>
        <a:xfrm>
          <a:off x="0" y="1858281"/>
          <a:ext cx="6269038"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it-IT" sz="3700" kern="1200" dirty="0"/>
            <a:t>Quali schemi interpretativi vengono proposti</a:t>
          </a:r>
          <a:endParaRPr lang="en-US" sz="3700" kern="1200" dirty="0"/>
        </a:p>
      </dsp:txBody>
      <dsp:txXfrm>
        <a:off x="0" y="1858281"/>
        <a:ext cx="6269038" cy="1855561"/>
      </dsp:txXfrm>
    </dsp:sp>
    <dsp:sp modelId="{C6694EBA-E828-46C4-8185-847181377DFB}">
      <dsp:nvSpPr>
        <dsp:cNvPr id="0" name=""/>
        <dsp:cNvSpPr/>
      </dsp:nvSpPr>
      <dsp:spPr>
        <a:xfrm>
          <a:off x="0" y="3713843"/>
          <a:ext cx="6269038"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F5E6E6-B258-4AC5-988B-394D8C59F470}">
      <dsp:nvSpPr>
        <dsp:cNvPr id="0" name=""/>
        <dsp:cNvSpPr/>
      </dsp:nvSpPr>
      <dsp:spPr>
        <a:xfrm>
          <a:off x="0" y="3713843"/>
          <a:ext cx="6269038"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it-IT" sz="3700" kern="1200" dirty="0"/>
            <a:t>Lontananza/vicinanza dagli schemi precedenti</a:t>
          </a:r>
        </a:p>
      </dsp:txBody>
      <dsp:txXfrm>
        <a:off x="0" y="3713843"/>
        <a:ext cx="6269038" cy="1855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67A574-6C53-475A-9DE1-F89419694848}">
      <dsp:nvSpPr>
        <dsp:cNvPr id="0" name=""/>
        <dsp:cNvSpPr/>
      </dsp:nvSpPr>
      <dsp:spPr>
        <a:xfrm>
          <a:off x="0" y="2720"/>
          <a:ext cx="60896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8B4F30-5DCE-4FF0-BD9D-A1E0DCCAE8ED}">
      <dsp:nvSpPr>
        <dsp:cNvPr id="0" name=""/>
        <dsp:cNvSpPr/>
      </dsp:nvSpPr>
      <dsp:spPr>
        <a:xfrm>
          <a:off x="0" y="2720"/>
          <a:ext cx="6089650"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it-IT" sz="5100" kern="1200" dirty="0"/>
            <a:t>Si parla di un tema?</a:t>
          </a:r>
          <a:endParaRPr lang="en-US" sz="5100" kern="1200" dirty="0"/>
        </a:p>
      </dsp:txBody>
      <dsp:txXfrm>
        <a:off x="0" y="2720"/>
        <a:ext cx="6089650" cy="1855561"/>
      </dsp:txXfrm>
    </dsp:sp>
    <dsp:sp modelId="{CD52AE89-FA8E-40AB-81C9-C587CBFDDF14}">
      <dsp:nvSpPr>
        <dsp:cNvPr id="0" name=""/>
        <dsp:cNvSpPr/>
      </dsp:nvSpPr>
      <dsp:spPr>
        <a:xfrm>
          <a:off x="0" y="1858281"/>
          <a:ext cx="6089650" cy="0"/>
        </a:xfrm>
        <a:prstGeom prst="line">
          <a:avLst/>
        </a:prstGeom>
        <a:solidFill>
          <a:schemeClr val="accent2">
            <a:hueOff val="3604206"/>
            <a:satOff val="5500"/>
            <a:lumOff val="196"/>
            <a:alphaOff val="0"/>
          </a:schemeClr>
        </a:solidFill>
        <a:ln w="12700" cap="flat" cmpd="sng" algn="ctr">
          <a:solidFill>
            <a:schemeClr val="accent2">
              <a:hueOff val="3604206"/>
              <a:satOff val="5500"/>
              <a:lumOff val="19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E0EEFB-D4FA-413F-A475-0ED912111530}">
      <dsp:nvSpPr>
        <dsp:cNvPr id="0" name=""/>
        <dsp:cNvSpPr/>
      </dsp:nvSpPr>
      <dsp:spPr>
        <a:xfrm>
          <a:off x="0" y="1858281"/>
          <a:ext cx="6089650"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it-IT" sz="5100" kern="1200"/>
            <a:t>Come e quando ne parla?</a:t>
          </a:r>
          <a:endParaRPr lang="en-US" sz="5100" kern="1200"/>
        </a:p>
      </dsp:txBody>
      <dsp:txXfrm>
        <a:off x="0" y="1858281"/>
        <a:ext cx="6089650" cy="1855561"/>
      </dsp:txXfrm>
    </dsp:sp>
    <dsp:sp modelId="{044ACCFC-EA26-4490-89D0-2C44F925997C}">
      <dsp:nvSpPr>
        <dsp:cNvPr id="0" name=""/>
        <dsp:cNvSpPr/>
      </dsp:nvSpPr>
      <dsp:spPr>
        <a:xfrm>
          <a:off x="0" y="3713843"/>
          <a:ext cx="6089650" cy="0"/>
        </a:xfrm>
        <a:prstGeom prst="line">
          <a:avLst/>
        </a:prstGeom>
        <a:solidFill>
          <a:schemeClr val="accent2">
            <a:hueOff val="7208412"/>
            <a:satOff val="10999"/>
            <a:lumOff val="393"/>
            <a:alphaOff val="0"/>
          </a:schemeClr>
        </a:solidFill>
        <a:ln w="12700" cap="flat" cmpd="sng" algn="ctr">
          <a:solidFill>
            <a:schemeClr val="accent2">
              <a:hueOff val="7208412"/>
              <a:satOff val="10999"/>
              <a:lumOff val="39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131F1A-59F2-414B-9E42-CFE6B410135F}">
      <dsp:nvSpPr>
        <dsp:cNvPr id="0" name=""/>
        <dsp:cNvSpPr/>
      </dsp:nvSpPr>
      <dsp:spPr>
        <a:xfrm>
          <a:off x="0" y="3713843"/>
          <a:ext cx="6089650"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it-IT" sz="5100" kern="1200"/>
            <a:t>Possibilità di narrazioni alternative</a:t>
          </a:r>
          <a:endParaRPr lang="en-US" sz="5100" kern="1200"/>
        </a:p>
      </dsp:txBody>
      <dsp:txXfrm>
        <a:off x="0" y="3713843"/>
        <a:ext cx="6089650" cy="185556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AF0340B-7472-4924-8232-F4BD667DECC1}" type="datetimeFigureOut">
              <a:rPr lang="it-IT" smtClean="0"/>
              <a:t>24/05/2019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1309623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AF0340B-7472-4924-8232-F4BD667DECC1}" type="datetimeFigureOut">
              <a:rPr lang="it-IT" smtClean="0"/>
              <a:t>24/05/2019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587453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AF0340B-7472-4924-8232-F4BD667DECC1}" type="datetimeFigureOut">
              <a:rPr lang="it-IT" smtClean="0"/>
              <a:t>24/05/2019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2791664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AF0340B-7472-4924-8232-F4BD667DECC1}" type="datetimeFigureOut">
              <a:rPr lang="it-IT" smtClean="0"/>
              <a:t>24/05/2019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2146660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AF0340B-7472-4924-8232-F4BD667DECC1}" type="datetimeFigureOut">
              <a:rPr lang="it-IT" smtClean="0"/>
              <a:t>24/05/2019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418539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AF0340B-7472-4924-8232-F4BD667DECC1}" type="datetimeFigureOut">
              <a:rPr lang="it-IT" smtClean="0"/>
              <a:t>24/05/2019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59675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AF0340B-7472-4924-8232-F4BD667DECC1}" type="datetimeFigureOut">
              <a:rPr lang="it-IT" smtClean="0"/>
              <a:t>24/05/2019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582678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AF0340B-7472-4924-8232-F4BD667DECC1}" type="datetimeFigureOut">
              <a:rPr lang="it-IT" smtClean="0"/>
              <a:t>24/05/2019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2636762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F0340B-7472-4924-8232-F4BD667DECC1}" type="datetimeFigureOut">
              <a:rPr lang="it-IT" smtClean="0"/>
              <a:t>24/05/2019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1759498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AF0340B-7472-4924-8232-F4BD667DECC1}" type="datetimeFigureOut">
              <a:rPr lang="it-IT" smtClean="0"/>
              <a:t>24/05/2019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3571863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AF0340B-7472-4924-8232-F4BD667DECC1}" type="datetimeFigureOut">
              <a:rPr lang="it-IT" smtClean="0"/>
              <a:t>24/05/2019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656208F-B96A-4EBA-9667-63A156641F45}" type="slidenum">
              <a:rPr lang="it-IT" smtClean="0"/>
              <a:t>‹N›</a:t>
            </a:fld>
            <a:endParaRPr lang="it-IT"/>
          </a:p>
        </p:txBody>
      </p:sp>
    </p:spTree>
    <p:extLst>
      <p:ext uri="{BB962C8B-B14F-4D97-AF65-F5344CB8AC3E}">
        <p14:creationId xmlns:p14="http://schemas.microsoft.com/office/powerpoint/2010/main" val="1907711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F0340B-7472-4924-8232-F4BD667DECC1}" type="datetimeFigureOut">
              <a:rPr lang="it-IT" smtClean="0"/>
              <a:t>24/05/2019</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6208F-B96A-4EBA-9667-63A156641F45}" type="slidenum">
              <a:rPr lang="it-IT" smtClean="0"/>
              <a:t>‹N›</a:t>
            </a:fld>
            <a:endParaRPr lang="it-IT"/>
          </a:p>
        </p:txBody>
      </p:sp>
    </p:spTree>
    <p:extLst>
      <p:ext uri="{BB962C8B-B14F-4D97-AF65-F5344CB8AC3E}">
        <p14:creationId xmlns:p14="http://schemas.microsoft.com/office/powerpoint/2010/main" val="326128346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8386171-E87D-46AB-8718-4CE2A88748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26">
            <a:extLst>
              <a:ext uri="{FF2B5EF4-FFF2-40B4-BE49-F238E27FC236}">
                <a16:creationId xmlns:a16="http://schemas.microsoft.com/office/drawing/2014/main" id="{207CB456-8849-413C-8210-B663779A32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E513936D-D1EB-4E42-A97F-942BA1F3DF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1F8FE6C-8DC6-45DC-9E73-376538C53344}"/>
              </a:ext>
            </a:extLst>
          </p:cNvPr>
          <p:cNvSpPr>
            <a:spLocks noGrp="1"/>
          </p:cNvSpPr>
          <p:nvPr>
            <p:ph type="ctrTitle"/>
          </p:nvPr>
        </p:nvSpPr>
        <p:spPr>
          <a:xfrm>
            <a:off x="1524000" y="1376362"/>
            <a:ext cx="9144000" cy="2603274"/>
          </a:xfrm>
        </p:spPr>
        <p:txBody>
          <a:bodyPr>
            <a:normAutofit/>
          </a:bodyPr>
          <a:lstStyle/>
          <a:p>
            <a:r>
              <a:rPr lang="it-IT" sz="5400" dirty="0"/>
              <a:t>Parlare di colonialismo dopo la decolonizzazione</a:t>
            </a:r>
          </a:p>
        </p:txBody>
      </p:sp>
      <p:sp>
        <p:nvSpPr>
          <p:cNvPr id="3" name="Sottotitolo 2">
            <a:extLst>
              <a:ext uri="{FF2B5EF4-FFF2-40B4-BE49-F238E27FC236}">
                <a16:creationId xmlns:a16="http://schemas.microsoft.com/office/drawing/2014/main" id="{2BF872A1-1520-47F5-8D97-219511400A34}"/>
              </a:ext>
            </a:extLst>
          </p:cNvPr>
          <p:cNvSpPr>
            <a:spLocks noGrp="1"/>
          </p:cNvSpPr>
          <p:nvPr>
            <p:ph type="subTitle" idx="1"/>
          </p:nvPr>
        </p:nvSpPr>
        <p:spPr>
          <a:xfrm>
            <a:off x="1524000" y="4118088"/>
            <a:ext cx="9144000" cy="1393711"/>
          </a:xfrm>
        </p:spPr>
        <p:txBody>
          <a:bodyPr>
            <a:normAutofit/>
          </a:bodyPr>
          <a:lstStyle/>
          <a:p>
            <a:endParaRPr lang="it-IT" dirty="0"/>
          </a:p>
        </p:txBody>
      </p:sp>
    </p:spTree>
    <p:extLst>
      <p:ext uri="{BB962C8B-B14F-4D97-AF65-F5344CB8AC3E}">
        <p14:creationId xmlns:p14="http://schemas.microsoft.com/office/powerpoint/2010/main" val="2018988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contenuto 8" descr="Immagine che contiene testo&#10;&#10;Descrizione generata con affidabilità molto elevata">
            <a:extLst>
              <a:ext uri="{FF2B5EF4-FFF2-40B4-BE49-F238E27FC236}">
                <a16:creationId xmlns:a16="http://schemas.microsoft.com/office/drawing/2014/main" id="{F843A2B4-BE35-4D52-8B80-BB819FEF0F14}"/>
              </a:ext>
            </a:extLst>
          </p:cNvPr>
          <p:cNvPicPr>
            <a:picLocks noGrp="1" noChangeAspect="1"/>
          </p:cNvPicPr>
          <p:nvPr>
            <p:ph sz="half" idx="4294967295"/>
          </p:nvPr>
        </p:nvPicPr>
        <p:blipFill rotWithShape="1">
          <a:blip r:embed="rId2">
            <a:extLst>
              <a:ext uri="{28A0092B-C50C-407E-A947-70E740481C1C}">
                <a14:useLocalDpi xmlns:a14="http://schemas.microsoft.com/office/drawing/2010/main" val="0"/>
              </a:ext>
            </a:extLst>
          </a:blip>
          <a:srcRect t="3929" b="11696"/>
          <a:stretch/>
        </p:blipFill>
        <p:spPr>
          <a:xfrm>
            <a:off x="814798" y="643466"/>
            <a:ext cx="4952054" cy="5571066"/>
          </a:xfrm>
          <a:prstGeom prst="rect">
            <a:avLst/>
          </a:prstGeom>
        </p:spPr>
      </p:pic>
      <p:pic>
        <p:nvPicPr>
          <p:cNvPr id="11" name="Segnaposto contenuto 10" descr="Immagine che contiene testo&#10;&#10;Descrizione generata con affidabilità elevata">
            <a:extLst>
              <a:ext uri="{FF2B5EF4-FFF2-40B4-BE49-F238E27FC236}">
                <a16:creationId xmlns:a16="http://schemas.microsoft.com/office/drawing/2014/main" id="{0F45C75E-ECC4-49FA-B4CD-1489058F0AAB}"/>
              </a:ext>
            </a:extLst>
          </p:cNvPr>
          <p:cNvPicPr>
            <a:picLocks noGrp="1" noChangeAspect="1"/>
          </p:cNvPicPr>
          <p:nvPr>
            <p:ph sz="half" idx="4294967295"/>
          </p:nvPr>
        </p:nvPicPr>
        <p:blipFill rotWithShape="1">
          <a:blip r:embed="rId3">
            <a:extLst>
              <a:ext uri="{28A0092B-C50C-407E-A947-70E740481C1C}">
                <a14:useLocalDpi xmlns:a14="http://schemas.microsoft.com/office/drawing/2010/main" val="0"/>
              </a:ext>
            </a:extLst>
          </a:blip>
          <a:srcRect t="3187" b="12438"/>
          <a:stretch/>
        </p:blipFill>
        <p:spPr>
          <a:xfrm>
            <a:off x="6425147" y="643467"/>
            <a:ext cx="4952054" cy="5571066"/>
          </a:xfrm>
          <a:prstGeom prst="rect">
            <a:avLst/>
          </a:prstGeom>
        </p:spPr>
      </p:pic>
    </p:spTree>
    <p:extLst>
      <p:ext uri="{BB962C8B-B14F-4D97-AF65-F5344CB8AC3E}">
        <p14:creationId xmlns:p14="http://schemas.microsoft.com/office/powerpoint/2010/main" val="3089258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E6E1A0FE-BE23-4871-9185-DB6072E74C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707" y="1123527"/>
            <a:ext cx="3326968" cy="4604800"/>
          </a:xfrm>
          <a:prstGeom prst="rect">
            <a:avLst/>
          </a:prstGeom>
        </p:spPr>
      </p:pic>
      <p:pic>
        <p:nvPicPr>
          <p:cNvPr id="8" name="Immagine 7" descr="Immagine che contiene testo, sedendo&#10;&#10;Descrizione generata automaticamente">
            <a:extLst>
              <a:ext uri="{FF2B5EF4-FFF2-40B4-BE49-F238E27FC236}">
                <a16:creationId xmlns:a16="http://schemas.microsoft.com/office/drawing/2014/main" id="{D30E7A0E-1581-44E1-9DD6-AFAF186106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2548" y="1123527"/>
            <a:ext cx="3453600" cy="4604800"/>
          </a:xfrm>
          <a:prstGeom prst="rect">
            <a:avLst/>
          </a:prstGeom>
        </p:spPr>
      </p:pic>
      <p:pic>
        <p:nvPicPr>
          <p:cNvPr id="6" name="Immagine 5" descr="Immagine che contiene testo&#10;&#10;Descrizione generata automaticamente">
            <a:extLst>
              <a:ext uri="{FF2B5EF4-FFF2-40B4-BE49-F238E27FC236}">
                <a16:creationId xmlns:a16="http://schemas.microsoft.com/office/drawing/2014/main" id="{B349BFFD-C0AB-4E2C-AA6F-035AEB5393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1656" y="1123528"/>
            <a:ext cx="3338480" cy="4604800"/>
          </a:xfrm>
          <a:prstGeom prst="rect">
            <a:avLst/>
          </a:prstGeom>
        </p:spPr>
      </p:pic>
    </p:spTree>
    <p:extLst>
      <p:ext uri="{BB962C8B-B14F-4D97-AF65-F5344CB8AC3E}">
        <p14:creationId xmlns:p14="http://schemas.microsoft.com/office/powerpoint/2010/main" val="504467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6A4FEFD0-396F-4CAE-8855-A54FC4E20FA5}"/>
              </a:ext>
            </a:extLst>
          </p:cNvPr>
          <p:cNvPicPr>
            <a:picLocks noChangeAspect="1"/>
          </p:cNvPicPr>
          <p:nvPr/>
        </p:nvPicPr>
        <p:blipFill>
          <a:blip r:embed="rId2"/>
          <a:stretch>
            <a:fillRect/>
          </a:stretch>
        </p:blipFill>
        <p:spPr>
          <a:xfrm>
            <a:off x="3881120" y="506848"/>
            <a:ext cx="4134845" cy="5844303"/>
          </a:xfrm>
          <a:prstGeom prst="rect">
            <a:avLst/>
          </a:prstGeom>
        </p:spPr>
      </p:pic>
    </p:spTree>
    <p:extLst>
      <p:ext uri="{BB962C8B-B14F-4D97-AF65-F5344CB8AC3E}">
        <p14:creationId xmlns:p14="http://schemas.microsoft.com/office/powerpoint/2010/main" val="99596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C3A6774-9DB4-463B-BD61-9EE4FCC50AA9}"/>
              </a:ext>
            </a:extLst>
          </p:cNvPr>
          <p:cNvPicPr>
            <a:picLocks noChangeAspect="1"/>
          </p:cNvPicPr>
          <p:nvPr/>
        </p:nvPicPr>
        <p:blipFill>
          <a:blip r:embed="rId2"/>
          <a:stretch>
            <a:fillRect/>
          </a:stretch>
        </p:blipFill>
        <p:spPr>
          <a:xfrm>
            <a:off x="4111307" y="643467"/>
            <a:ext cx="3969386" cy="5571066"/>
          </a:xfrm>
          <a:prstGeom prst="rect">
            <a:avLst/>
          </a:prstGeom>
        </p:spPr>
      </p:pic>
    </p:spTree>
    <p:extLst>
      <p:ext uri="{BB962C8B-B14F-4D97-AF65-F5344CB8AC3E}">
        <p14:creationId xmlns:p14="http://schemas.microsoft.com/office/powerpoint/2010/main" val="2089826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D0FDF259-296A-4C05-8FBE-37538CB199B8}"/>
              </a:ext>
            </a:extLst>
          </p:cNvPr>
          <p:cNvSpPr>
            <a:spLocks noGrp="1"/>
          </p:cNvSpPr>
          <p:nvPr>
            <p:ph type="title"/>
          </p:nvPr>
        </p:nvSpPr>
        <p:spPr>
          <a:xfrm>
            <a:off x="285749" y="365125"/>
            <a:ext cx="11439525" cy="1325563"/>
          </a:xfrm>
        </p:spPr>
        <p:txBody>
          <a:bodyPr>
            <a:normAutofit/>
          </a:bodyPr>
          <a:lstStyle/>
          <a:p>
            <a:pPr algn="ctr"/>
            <a:r>
              <a:rPr lang="it-IT" sz="3200" b="1" dirty="0">
                <a:solidFill>
                  <a:srgbClr val="FFC000"/>
                </a:solidFill>
              </a:rPr>
              <a:t>Vent'anni fa la guerra d'Etiopia, Guido Capra</a:t>
            </a:r>
            <a:br>
              <a:rPr lang="it-IT" sz="3200" b="1" dirty="0">
                <a:solidFill>
                  <a:srgbClr val="FFC000"/>
                </a:solidFill>
              </a:rPr>
            </a:br>
            <a:r>
              <a:rPr lang="it-IT" sz="3200" b="1" dirty="0">
                <a:solidFill>
                  <a:srgbClr val="FFC000"/>
                </a:solidFill>
              </a:rPr>
              <a:t>«Epoca», 9 ottobre 1955</a:t>
            </a:r>
          </a:p>
        </p:txBody>
      </p:sp>
      <p:sp>
        <p:nvSpPr>
          <p:cNvPr id="6" name="Segnaposto contenuto 5">
            <a:extLst>
              <a:ext uri="{FF2B5EF4-FFF2-40B4-BE49-F238E27FC236}">
                <a16:creationId xmlns:a16="http://schemas.microsoft.com/office/drawing/2014/main" id="{05132FA9-F86F-4586-83D9-1E21FEDB2B21}"/>
              </a:ext>
            </a:extLst>
          </p:cNvPr>
          <p:cNvSpPr>
            <a:spLocks noGrp="1"/>
          </p:cNvSpPr>
          <p:nvPr>
            <p:ph idx="1"/>
          </p:nvPr>
        </p:nvSpPr>
        <p:spPr>
          <a:xfrm>
            <a:off x="171450" y="1825625"/>
            <a:ext cx="11887200" cy="4851400"/>
          </a:xfrm>
        </p:spPr>
        <p:txBody>
          <a:bodyPr>
            <a:normAutofit fontScale="92500" lnSpcReduction="20000"/>
          </a:bodyPr>
          <a:lstStyle/>
          <a:p>
            <a:pPr marL="0" indent="0" algn="ctr">
              <a:lnSpc>
                <a:spcPct val="120000"/>
              </a:lnSpc>
              <a:buNone/>
            </a:pPr>
            <a:r>
              <a:rPr lang="it-IT" dirty="0"/>
              <a:t>Rievochiamo una pagina della nostra storia che non ci umilia e che non è giusto dimenticare: rivivono in queste immagini gli avvenimenti, i personaggi e il costume che caratterizzarono la nostra avventura africana.  </a:t>
            </a:r>
          </a:p>
          <a:p>
            <a:pPr marL="0" indent="0" algn="ctr">
              <a:lnSpc>
                <a:spcPct val="120000"/>
              </a:lnSpc>
              <a:buNone/>
            </a:pPr>
            <a:r>
              <a:rPr lang="it-IT" dirty="0"/>
              <a:t>Venti anni fa, proprio in questi giorni, l'Italia iniziava la sua terza guerra d'Africa. La prima, quella del 1896, si era conclusa con il disastro di Adua; la seconda, quella di Libia, si era protratta troppo a lungo, prima di giungere alla definitiva conquista della Tripolitania e della Cirenaica e alla sottomissione di tutte le tribù a noi nemiche, perché non avesse lasciato agli italiani un po' di bocca amara; la terza, la più difficile, per il valore dell'avversario, per l'ostilità con cui era stata accolta da tutto il mondo, per le enormi difficoltà di carattere logistico che presentava, poteva ben essere definita, come lo fu, una “pericolosa avventura”. </a:t>
            </a:r>
          </a:p>
        </p:txBody>
      </p:sp>
    </p:spTree>
    <p:extLst>
      <p:ext uri="{BB962C8B-B14F-4D97-AF65-F5344CB8AC3E}">
        <p14:creationId xmlns:p14="http://schemas.microsoft.com/office/powerpoint/2010/main" val="4266483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4E9690C-79B6-47F8-B8F0-0554D482E1D9}"/>
              </a:ext>
            </a:extLst>
          </p:cNvPr>
          <p:cNvSpPr>
            <a:spLocks noGrp="1"/>
          </p:cNvSpPr>
          <p:nvPr>
            <p:ph idx="4294967295"/>
          </p:nvPr>
        </p:nvSpPr>
        <p:spPr>
          <a:xfrm>
            <a:off x="243840" y="325120"/>
            <a:ext cx="11724640" cy="5851843"/>
          </a:xfrm>
        </p:spPr>
        <p:txBody>
          <a:bodyPr>
            <a:normAutofit/>
          </a:bodyPr>
          <a:lstStyle/>
          <a:p>
            <a:pPr marL="0" indent="0" algn="ctr">
              <a:buNone/>
            </a:pPr>
            <a:r>
              <a:rPr lang="it-IT" dirty="0"/>
              <a:t>Il regime la volle perché, come tutte le dittature, aveva bisogno di dare in quel particolare momento una prova di forza e di prestigio, ma la sua propaganda trovò terreno favorevole nell'animo del popolo, che pure della guerra doveva sopportare il peso, le spese e i rischi. </a:t>
            </a:r>
          </a:p>
          <a:p>
            <a:pPr marL="0" indent="0" algn="ctr">
              <a:buNone/>
            </a:pPr>
            <a:r>
              <a:rPr lang="it-IT" dirty="0"/>
              <a:t>Fu una guerra sentita, non per spirito bellicoso o per desiderio di conquista, ma per l'amore che gli italiani hanno sempre avuto, nella loro storia, alle opere di civilizzazione. C'era una speranza d trovare nuove occasioni di lavoro, un po' di benessere. Non la frenesia di procurarsi in ogni modo il “posto al sole” li spinse, dunque, ad accettare la dura partita che il regime proponeva.</a:t>
            </a:r>
          </a:p>
          <a:p>
            <a:pPr marL="0" indent="0" algn="ctr">
              <a:buNone/>
            </a:pPr>
            <a:r>
              <a:rPr lang="it-IT" dirty="0"/>
              <a:t>Così i trecentomila uomini che mandammo in Etiopia marciarono non con il piglio prepotente dei conquistatori, ma con cuore di pionieri</a:t>
            </a:r>
          </a:p>
          <a:p>
            <a:pPr marL="0" indent="0" algn="ctr">
              <a:buNone/>
            </a:pPr>
            <a:r>
              <a:rPr lang="it-IT" dirty="0"/>
              <a:t>Combatterono, è vero, e sempre valorosamente. Vinsero ad una ad una tutte le loro battaglie, contro gli uomini, il tempo, la natura, ma il loro cammino, più che un solco di sangue, lasciò sempre una scia di bene. </a:t>
            </a:r>
          </a:p>
        </p:txBody>
      </p:sp>
    </p:spTree>
    <p:extLst>
      <p:ext uri="{BB962C8B-B14F-4D97-AF65-F5344CB8AC3E}">
        <p14:creationId xmlns:p14="http://schemas.microsoft.com/office/powerpoint/2010/main" val="1487634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8086422-BF58-4FA5-9A2B-573FAA6C567A}"/>
              </a:ext>
            </a:extLst>
          </p:cNvPr>
          <p:cNvSpPr/>
          <p:nvPr/>
        </p:nvSpPr>
        <p:spPr>
          <a:xfrm>
            <a:off x="371475" y="344865"/>
            <a:ext cx="11658600" cy="6124754"/>
          </a:xfrm>
          <a:prstGeom prst="rect">
            <a:avLst/>
          </a:prstGeom>
        </p:spPr>
        <p:txBody>
          <a:bodyPr wrap="square">
            <a:spAutoFit/>
          </a:bodyPr>
          <a:lstStyle/>
          <a:p>
            <a:pPr algn="ctr"/>
            <a:r>
              <a:rPr lang="it-IT" sz="2800" kern="50" dirty="0">
                <a:ea typeface="SimSun" panose="02010600030101010101" pitchFamily="2" charset="-122"/>
                <a:cs typeface="Mangal" panose="02040503050203030202" pitchFamily="18" charset="0"/>
              </a:rPr>
              <a:t>E quando le armi furono deposte, e quando le vicende della loro storia ci tolsero quello che doveva essere il nostro impero, il nemico di allora non volle né seppe odiarci. Successe anzi il contrario: cercò e cerca anche oggi di dimostrarci una gratitudine che riconoscimento pieno dei meriti che abbiamo saputo procurarci laggiù. Ecco perché vogliamo rievocare oggi, nella ricorrenza di un ventennale che non ci umilia, la nostra terza impresa d'Africa, quella che smentì una volta per sempre le cattive e interessate dicerie sparse in tutto il mondo, da Adua in poi, sulle attitudini dei nostri soldati alle ardue guerre coloniali. Lasceremo parlare soprattutto le immagini.</a:t>
            </a:r>
          </a:p>
          <a:p>
            <a:r>
              <a:rPr lang="it-IT" sz="2800" dirty="0"/>
              <a:t>Meglio di qualsiasi parola, esse diranno quale sia stato lo sforzo compiuto dall'Italia per sostenere il peso di questa guerra; la passione con cui </a:t>
            </a:r>
            <a:r>
              <a:rPr lang="it-IT" sz="2800" dirty="0" err="1"/>
              <a:t>ilpopolo</a:t>
            </a:r>
            <a:r>
              <a:rPr lang="it-IT" sz="2800" dirty="0"/>
              <a:t> seguì le vicende del conflitto; le tremende difficoltà superate per far vivere combattere e vincere un esercito così lontano dalla patria, su un immenso, impervio territorio, dove c'era un solo porto d'approdo degno di questo nome</a:t>
            </a:r>
          </a:p>
        </p:txBody>
      </p:sp>
    </p:spTree>
    <p:extLst>
      <p:ext uri="{BB962C8B-B14F-4D97-AF65-F5344CB8AC3E}">
        <p14:creationId xmlns:p14="http://schemas.microsoft.com/office/powerpoint/2010/main" val="785123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60302A51-51CE-43EE-9967-4B9E67A73F42}"/>
              </a:ext>
            </a:extLst>
          </p:cNvPr>
          <p:cNvSpPr/>
          <p:nvPr/>
        </p:nvSpPr>
        <p:spPr>
          <a:xfrm>
            <a:off x="247650" y="244465"/>
            <a:ext cx="11696700" cy="6986528"/>
          </a:xfrm>
          <a:prstGeom prst="rect">
            <a:avLst/>
          </a:prstGeom>
        </p:spPr>
        <p:txBody>
          <a:bodyPr wrap="square">
            <a:spAutoFit/>
          </a:bodyPr>
          <a:lstStyle/>
          <a:p>
            <a:pPr algn="ctr">
              <a:spcAft>
                <a:spcPts val="0"/>
              </a:spcAft>
            </a:pPr>
            <a:r>
              <a:rPr lang="it-IT" sz="2800" kern="50" dirty="0">
                <a:ea typeface="SimSun" panose="02010600030101010101" pitchFamily="2" charset="-122"/>
                <a:cs typeface="Mangal" panose="02040503050203030202" pitchFamily="18" charset="0"/>
              </a:rPr>
              <a:t>La epica marcia di queste falangi di soldati operai che alternavano il fucile alla vanga, ché prima di combattere gli uomini dovevano piegare la natura sempre ostile, assillati dalla necessità di lasciare dietro di sé, passo per passo, non una bandiera piantata in segno di vittoria, ma un metro di strada indispensabile alla vita.</a:t>
            </a:r>
          </a:p>
          <a:p>
            <a:pPr algn="ctr">
              <a:spcAft>
                <a:spcPts val="0"/>
              </a:spcAft>
            </a:pPr>
            <a:r>
              <a:rPr lang="it-IT" sz="2800" kern="50" dirty="0">
                <a:ea typeface="SimSun" panose="02010600030101010101" pitchFamily="2" charset="-122"/>
                <a:cs typeface="Mangal" panose="02040503050203030202" pitchFamily="18" charset="0"/>
              </a:rPr>
              <a:t>Le passioni politiche hanno forse cancellato nella memoria di molti italiani, specialmente dei giovani che di quel periodo della nostra storia poco hanno vissuto, il ricordo della guerra d'Etiopia. È un male perché, indipendentemente dal giudizio storico e politico sul fascismo che la guerra volle, essa resta come testimonianza delle virtù del popolo italiano.</a:t>
            </a:r>
          </a:p>
          <a:p>
            <a:pPr algn="ctr"/>
            <a:r>
              <a:rPr lang="it-IT" sz="2800" dirty="0"/>
              <a:t>Non ci vergogniamo, dunque, della nostra ultima “avventura africana”. Dimentichiamo le ambizioni di chi la volle, i motivi politici che la imposero. Guardando queste immagini ricordiamo soltanto tutti coloro, i morti e i vivi, che senza nessun secondo fine andarono laggiù a combattere e a soffrire convinti di compiere soltanto il bene della Patria.</a:t>
            </a:r>
          </a:p>
          <a:p>
            <a:pPr algn="just">
              <a:spcAft>
                <a:spcPts val="0"/>
              </a:spcAft>
            </a:pPr>
            <a:endParaRPr lang="it-IT" sz="2800" kern="50" dirty="0">
              <a:ea typeface="SimSun" panose="02010600030101010101" pitchFamily="2" charset="-122"/>
              <a:cs typeface="Mangal" panose="02040503050203030202" pitchFamily="18" charset="0"/>
            </a:endParaRPr>
          </a:p>
        </p:txBody>
      </p:sp>
    </p:spTree>
    <p:extLst>
      <p:ext uri="{BB962C8B-B14F-4D97-AF65-F5344CB8AC3E}">
        <p14:creationId xmlns:p14="http://schemas.microsoft.com/office/powerpoint/2010/main" val="3777144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quotidiano&#10;&#10;Descrizione generata automaticamente">
            <a:extLst>
              <a:ext uri="{FF2B5EF4-FFF2-40B4-BE49-F238E27FC236}">
                <a16:creationId xmlns:a16="http://schemas.microsoft.com/office/drawing/2014/main" id="{590A3D8B-42AD-4928-A383-29D8991A9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1404" y="0"/>
            <a:ext cx="4969191" cy="6858000"/>
          </a:xfrm>
          <a:prstGeom prst="rect">
            <a:avLst/>
          </a:prstGeom>
        </p:spPr>
      </p:pic>
    </p:spTree>
    <p:extLst>
      <p:ext uri="{BB962C8B-B14F-4D97-AF65-F5344CB8AC3E}">
        <p14:creationId xmlns:p14="http://schemas.microsoft.com/office/powerpoint/2010/main" val="385239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CC6F39C1-0A2F-41C6-B808-EB52310EB1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604" y="0"/>
            <a:ext cx="10032791" cy="6858000"/>
          </a:xfrm>
          <a:prstGeom prst="rect">
            <a:avLst/>
          </a:prstGeom>
        </p:spPr>
      </p:pic>
    </p:spTree>
    <p:extLst>
      <p:ext uri="{BB962C8B-B14F-4D97-AF65-F5344CB8AC3E}">
        <p14:creationId xmlns:p14="http://schemas.microsoft.com/office/powerpoint/2010/main" val="4053109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8917CD7-AB92-4AFF-816A-5A883F8D7000}"/>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lang="en-US" sz="4800" kern="1200" dirty="0" err="1">
                <a:solidFill>
                  <a:srgbClr val="FFFFFF"/>
                </a:solidFill>
                <a:latin typeface="+mj-lt"/>
                <a:ea typeface="+mj-ea"/>
                <a:cs typeface="+mj-cs"/>
              </a:rPr>
              <a:t>Colonialismo</a:t>
            </a:r>
            <a:r>
              <a:rPr lang="en-US" sz="4800" kern="1200" dirty="0">
                <a:solidFill>
                  <a:srgbClr val="FFFFFF"/>
                </a:solidFill>
                <a:latin typeface="+mj-lt"/>
                <a:ea typeface="+mj-ea"/>
                <a:cs typeface="+mj-cs"/>
              </a:rPr>
              <a:t> </a:t>
            </a:r>
            <a:r>
              <a:rPr lang="en-US" sz="4800" kern="1200" dirty="0" err="1">
                <a:solidFill>
                  <a:srgbClr val="FFFFFF"/>
                </a:solidFill>
                <a:latin typeface="+mj-lt"/>
                <a:ea typeface="+mj-ea"/>
                <a:cs typeface="+mj-cs"/>
              </a:rPr>
              <a:t>italiano</a:t>
            </a:r>
            <a:r>
              <a:rPr lang="en-US" sz="4800" kern="1200" dirty="0">
                <a:solidFill>
                  <a:srgbClr val="FFFFFF"/>
                </a:solidFill>
                <a:latin typeface="+mj-lt"/>
                <a:ea typeface="+mj-ea"/>
                <a:cs typeface="+mj-cs"/>
              </a:rPr>
              <a:t>:</a:t>
            </a:r>
            <a:br>
              <a:rPr lang="en-US" sz="4800" kern="1200" dirty="0">
                <a:solidFill>
                  <a:srgbClr val="FFFFFF"/>
                </a:solidFill>
                <a:latin typeface="+mj-lt"/>
                <a:ea typeface="+mj-ea"/>
                <a:cs typeface="+mj-cs"/>
              </a:rPr>
            </a:br>
            <a:r>
              <a:rPr lang="en-US" sz="4800" kern="1200" dirty="0">
                <a:solidFill>
                  <a:srgbClr val="FFFFFF"/>
                </a:solidFill>
                <a:latin typeface="+mj-lt"/>
                <a:ea typeface="+mj-ea"/>
                <a:cs typeface="+mj-cs"/>
              </a:rPr>
              <a:t>le </a:t>
            </a:r>
            <a:r>
              <a:rPr lang="en-US" sz="4800" kern="1200" dirty="0" err="1">
                <a:solidFill>
                  <a:srgbClr val="FFFFFF"/>
                </a:solidFill>
                <a:latin typeface="+mj-lt"/>
                <a:ea typeface="+mj-ea"/>
                <a:cs typeface="+mj-cs"/>
              </a:rPr>
              <a:t>tappe</a:t>
            </a:r>
            <a:endParaRPr lang="en-US" sz="4800" kern="1200" dirty="0">
              <a:solidFill>
                <a:srgbClr val="FFFFFF"/>
              </a:solidFill>
              <a:latin typeface="+mj-lt"/>
              <a:ea typeface="+mj-ea"/>
              <a:cs typeface="+mj-cs"/>
            </a:endParaRPr>
          </a:p>
        </p:txBody>
      </p:sp>
      <p:graphicFrame>
        <p:nvGraphicFramePr>
          <p:cNvPr id="5" name="Segnaposto contenuto 2">
            <a:extLst>
              <a:ext uri="{FF2B5EF4-FFF2-40B4-BE49-F238E27FC236}">
                <a16:creationId xmlns:a16="http://schemas.microsoft.com/office/drawing/2014/main" id="{D178810C-326E-417A-A119-2614DBDD393C}"/>
              </a:ext>
            </a:extLst>
          </p:cNvPr>
          <p:cNvGraphicFramePr>
            <a:graphicFrameLocks noGrp="1"/>
          </p:cNvGraphicFramePr>
          <p:nvPr>
            <p:ph idx="1"/>
            <p:extLst>
              <p:ext uri="{D42A27DB-BD31-4B8C-83A1-F6EECF244321}">
                <p14:modId xmlns:p14="http://schemas.microsoft.com/office/powerpoint/2010/main" val="2772855133"/>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0549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libro, fotografia, quotidiano&#10;&#10;Descrizione generata automaticamente">
            <a:extLst>
              <a:ext uri="{FF2B5EF4-FFF2-40B4-BE49-F238E27FC236}">
                <a16:creationId xmlns:a16="http://schemas.microsoft.com/office/drawing/2014/main" id="{7F6A10D9-5AA9-409E-BF83-D5A6AEE76B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8817" y="0"/>
            <a:ext cx="6434365" cy="6858000"/>
          </a:xfrm>
          <a:prstGeom prst="rect">
            <a:avLst/>
          </a:prstGeom>
        </p:spPr>
      </p:pic>
    </p:spTree>
    <p:extLst>
      <p:ext uri="{BB962C8B-B14F-4D97-AF65-F5344CB8AC3E}">
        <p14:creationId xmlns:p14="http://schemas.microsoft.com/office/powerpoint/2010/main" val="3495175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quotidiano&#10;&#10;Descrizione generata automaticamente">
            <a:extLst>
              <a:ext uri="{FF2B5EF4-FFF2-40B4-BE49-F238E27FC236}">
                <a16:creationId xmlns:a16="http://schemas.microsoft.com/office/drawing/2014/main" id="{18A49072-AA3D-477E-A604-6F010FB5FE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8989" y="0"/>
            <a:ext cx="4034021" cy="6858000"/>
          </a:xfrm>
          <a:prstGeom prst="rect">
            <a:avLst/>
          </a:prstGeom>
        </p:spPr>
      </p:pic>
    </p:spTree>
    <p:extLst>
      <p:ext uri="{BB962C8B-B14F-4D97-AF65-F5344CB8AC3E}">
        <p14:creationId xmlns:p14="http://schemas.microsoft.com/office/powerpoint/2010/main" val="1897789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0">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8A79EDA-1594-4B04-90A4-B2F1B115854D}"/>
              </a:ext>
            </a:extLst>
          </p:cNvPr>
          <p:cNvSpPr>
            <a:spLocks noGrp="1"/>
          </p:cNvSpPr>
          <p:nvPr>
            <p:ph type="title"/>
          </p:nvPr>
        </p:nvSpPr>
        <p:spPr>
          <a:xfrm>
            <a:off x="943277" y="712269"/>
            <a:ext cx="3370998" cy="5502264"/>
          </a:xfrm>
        </p:spPr>
        <p:txBody>
          <a:bodyPr>
            <a:normAutofit/>
          </a:bodyPr>
          <a:lstStyle/>
          <a:p>
            <a:r>
              <a:rPr lang="it-IT" dirty="0">
                <a:solidFill>
                  <a:srgbClr val="FFFFFF"/>
                </a:solidFill>
              </a:rPr>
              <a:t>Come si studiano le eredità culturali</a:t>
            </a:r>
          </a:p>
        </p:txBody>
      </p:sp>
      <p:cxnSp>
        <p:nvCxnSpPr>
          <p:cNvPr id="23" name="Straight Connector 22">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25" name="Segnaposto contenuto 2">
            <a:extLst>
              <a:ext uri="{FF2B5EF4-FFF2-40B4-BE49-F238E27FC236}">
                <a16:creationId xmlns:a16="http://schemas.microsoft.com/office/drawing/2014/main" id="{49141F3C-C488-4624-9550-B41EA5AF8319}"/>
              </a:ext>
            </a:extLst>
          </p:cNvPr>
          <p:cNvGraphicFramePr>
            <a:graphicFrameLocks noGrp="1"/>
          </p:cNvGraphicFramePr>
          <p:nvPr>
            <p:ph idx="1"/>
            <p:extLst>
              <p:ext uri="{D42A27DB-BD31-4B8C-83A1-F6EECF244321}">
                <p14:modId xmlns:p14="http://schemas.microsoft.com/office/powerpoint/2010/main" val="1378943987"/>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4438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8" name="Rectangle 17">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8933981-EC82-478D-9DFA-37559C7B5F16}"/>
              </a:ext>
            </a:extLst>
          </p:cNvPr>
          <p:cNvSpPr>
            <a:spLocks noGrp="1"/>
          </p:cNvSpPr>
          <p:nvPr>
            <p:ph type="title"/>
          </p:nvPr>
        </p:nvSpPr>
        <p:spPr>
          <a:xfrm>
            <a:off x="986289" y="1341756"/>
            <a:ext cx="2983096" cy="1503679"/>
          </a:xfrm>
        </p:spPr>
        <p:txBody>
          <a:bodyPr anchor="t">
            <a:normAutofit/>
          </a:bodyPr>
          <a:lstStyle/>
          <a:p>
            <a:pPr algn="r"/>
            <a:r>
              <a:rPr lang="it-IT" sz="3200" dirty="0">
                <a:solidFill>
                  <a:srgbClr val="FFFFFF"/>
                </a:solidFill>
              </a:rPr>
              <a:t>La memoria storica</a:t>
            </a:r>
          </a:p>
        </p:txBody>
      </p:sp>
      <p:sp>
        <p:nvSpPr>
          <p:cNvPr id="3" name="Segnaposto contenuto 2">
            <a:extLst>
              <a:ext uri="{FF2B5EF4-FFF2-40B4-BE49-F238E27FC236}">
                <a16:creationId xmlns:a16="http://schemas.microsoft.com/office/drawing/2014/main" id="{5709CBE2-894B-447A-B36E-F9AEDCD80FA2}"/>
              </a:ext>
            </a:extLst>
          </p:cNvPr>
          <p:cNvSpPr>
            <a:spLocks noGrp="1"/>
          </p:cNvSpPr>
          <p:nvPr>
            <p:ph sz="half" idx="1"/>
          </p:nvPr>
        </p:nvSpPr>
        <p:spPr>
          <a:xfrm>
            <a:off x="4415072" y="1127760"/>
            <a:ext cx="7451262" cy="4909220"/>
          </a:xfrm>
        </p:spPr>
        <p:txBody>
          <a:bodyPr>
            <a:normAutofit fontScale="62500" lnSpcReduction="20000"/>
          </a:bodyPr>
          <a:lstStyle/>
          <a:p>
            <a:pPr>
              <a:lnSpc>
                <a:spcPct val="170000"/>
              </a:lnSpc>
            </a:pPr>
            <a:r>
              <a:rPr lang="it-IT" sz="3300" dirty="0"/>
              <a:t>La memoria storica, come tutte le memorie, è selettiva</a:t>
            </a:r>
          </a:p>
          <a:p>
            <a:pPr>
              <a:lnSpc>
                <a:spcPct val="170000"/>
              </a:lnSpc>
            </a:pPr>
            <a:r>
              <a:rPr lang="it-IT" sz="3300" dirty="0"/>
              <a:t>La selezione dipende dal contesto presente</a:t>
            </a:r>
          </a:p>
          <a:p>
            <a:pPr>
              <a:lnSpc>
                <a:spcPct val="170000"/>
              </a:lnSpc>
            </a:pPr>
            <a:r>
              <a:rPr lang="it-IT" sz="3300" dirty="0"/>
              <a:t>Le memorie collettive – il modo con cui i passato è ricordato collettivamente – influisce su </a:t>
            </a:r>
            <a:r>
              <a:rPr lang="it-IT" sz="3300" dirty="0" err="1"/>
              <a:t>cià</a:t>
            </a:r>
            <a:r>
              <a:rPr lang="it-IT" sz="3300" dirty="0"/>
              <a:t> che gli individui, le comunità nazionali e transnazionali credono; definiscono il modo con cui guardano il mondo; e </a:t>
            </a:r>
            <a:r>
              <a:rPr lang="it-IT" sz="3300" dirty="0" err="1"/>
              <a:t>ill</a:t>
            </a:r>
            <a:r>
              <a:rPr lang="it-IT" sz="3300" dirty="0"/>
              <a:t> modo con cui pensano a sé stessi e agli altri</a:t>
            </a:r>
          </a:p>
          <a:p>
            <a:pPr>
              <a:lnSpc>
                <a:spcPct val="170000"/>
              </a:lnSpc>
            </a:pPr>
            <a:r>
              <a:rPr lang="nl-BE" sz="3300" dirty="0"/>
              <a:t>Le memorie come terreno di scontro/confronto politico</a:t>
            </a:r>
            <a:br>
              <a:rPr lang="nl-BE" sz="3300" dirty="0"/>
            </a:br>
            <a:br>
              <a:rPr lang="nl-BE" sz="1700" dirty="0"/>
            </a:br>
            <a:endParaRPr lang="nl-BE" sz="1700" dirty="0"/>
          </a:p>
          <a:p>
            <a:endParaRPr lang="it-IT" sz="1700" dirty="0"/>
          </a:p>
        </p:txBody>
      </p:sp>
      <p:sp>
        <p:nvSpPr>
          <p:cNvPr id="4" name="Segnaposto contenuto 3">
            <a:extLst>
              <a:ext uri="{FF2B5EF4-FFF2-40B4-BE49-F238E27FC236}">
                <a16:creationId xmlns:a16="http://schemas.microsoft.com/office/drawing/2014/main" id="{579E9945-2EF4-474B-88E6-75CCEF629670}"/>
              </a:ext>
            </a:extLst>
          </p:cNvPr>
          <p:cNvSpPr>
            <a:spLocks noGrp="1"/>
          </p:cNvSpPr>
          <p:nvPr>
            <p:ph sz="half" idx="2"/>
          </p:nvPr>
        </p:nvSpPr>
        <p:spPr>
          <a:xfrm>
            <a:off x="832385" y="4305300"/>
            <a:ext cx="3218914" cy="2278380"/>
          </a:xfrm>
        </p:spPr>
        <p:txBody>
          <a:bodyPr>
            <a:normAutofit fontScale="62500" lnSpcReduction="20000"/>
          </a:bodyPr>
          <a:lstStyle/>
          <a:p>
            <a:pPr marL="0" indent="0" algn="r">
              <a:buNone/>
            </a:pPr>
            <a:r>
              <a:rPr lang="en-GB" sz="2000" dirty="0" err="1"/>
              <a:t>Bibliografia</a:t>
            </a:r>
            <a:endParaRPr lang="en-GB" sz="2000" dirty="0"/>
          </a:p>
          <a:p>
            <a:pPr algn="r"/>
            <a:endParaRPr lang="en-GB" sz="2000" dirty="0"/>
          </a:p>
          <a:p>
            <a:pPr algn="r"/>
            <a:r>
              <a:rPr lang="en-GB" sz="2000" dirty="0"/>
              <a:t>T. Todorov, </a:t>
            </a:r>
            <a:r>
              <a:rPr lang="it-IT" sz="2000" i="1" dirty="0"/>
              <a:t>Gli abusi della memoria</a:t>
            </a:r>
            <a:r>
              <a:rPr lang="it-IT" sz="2000" dirty="0"/>
              <a:t>, Napoli, </a:t>
            </a:r>
            <a:r>
              <a:rPr lang="it-IT" sz="2000" dirty="0" err="1"/>
              <a:t>Ipermedium</a:t>
            </a:r>
            <a:r>
              <a:rPr lang="it-IT" sz="2000" dirty="0"/>
              <a:t>, 1996</a:t>
            </a:r>
          </a:p>
          <a:p>
            <a:pPr algn="r"/>
            <a:r>
              <a:rPr lang="en-GB" sz="2000" dirty="0"/>
              <a:t>S. Berger, C. Lorenz, </a:t>
            </a:r>
            <a:r>
              <a:rPr lang="en-GB" sz="2000" i="1" dirty="0"/>
              <a:t>Nationalizing the Past: Historians as Nation Builders in Modern Europe</a:t>
            </a:r>
            <a:r>
              <a:rPr lang="en-GB" sz="2000" dirty="0"/>
              <a:t>; Palgrave Macmillan, 2010.</a:t>
            </a:r>
          </a:p>
          <a:p>
            <a:pPr algn="r"/>
            <a:r>
              <a:rPr lang="en-GB" sz="2000" dirty="0"/>
              <a:t>A. Del Boca, </a:t>
            </a:r>
            <a:r>
              <a:rPr lang="en-GB" sz="2000" i="1" dirty="0" err="1"/>
              <a:t>L'Africa</a:t>
            </a:r>
            <a:r>
              <a:rPr lang="en-GB" sz="2000" i="1" dirty="0"/>
              <a:t> </a:t>
            </a:r>
            <a:r>
              <a:rPr lang="en-GB" sz="2000" i="1" dirty="0" err="1"/>
              <a:t>nella</a:t>
            </a:r>
            <a:r>
              <a:rPr lang="en-GB" sz="2000" i="1" dirty="0"/>
              <a:t> </a:t>
            </a:r>
            <a:r>
              <a:rPr lang="en-GB" sz="2000" i="1" dirty="0" err="1"/>
              <a:t>coscienza</a:t>
            </a:r>
            <a:r>
              <a:rPr lang="en-GB" sz="2000" i="1" dirty="0"/>
              <a:t> </a:t>
            </a:r>
            <a:r>
              <a:rPr lang="en-GB" sz="2000" i="1" dirty="0" err="1"/>
              <a:t>degli</a:t>
            </a:r>
            <a:r>
              <a:rPr lang="en-GB" sz="2000" i="1" dirty="0"/>
              <a:t> </a:t>
            </a:r>
            <a:r>
              <a:rPr lang="en-GB" sz="2000" i="1" dirty="0" err="1"/>
              <a:t>italiani.Miti</a:t>
            </a:r>
            <a:r>
              <a:rPr lang="en-GB" sz="2000" i="1" dirty="0"/>
              <a:t>, </a:t>
            </a:r>
            <a:r>
              <a:rPr lang="en-GB" sz="2000" i="1" dirty="0" err="1"/>
              <a:t>memorie</a:t>
            </a:r>
            <a:r>
              <a:rPr lang="en-GB" sz="2000" i="1" dirty="0"/>
              <a:t>, </a:t>
            </a:r>
            <a:r>
              <a:rPr lang="en-GB" sz="2000" i="1" dirty="0" err="1"/>
              <a:t>errori</a:t>
            </a:r>
            <a:r>
              <a:rPr lang="en-GB" sz="2000" i="1" dirty="0"/>
              <a:t>, </a:t>
            </a:r>
            <a:r>
              <a:rPr lang="en-GB" sz="2000" i="1" dirty="0" err="1"/>
              <a:t>sconfitte</a:t>
            </a:r>
            <a:r>
              <a:rPr lang="en-GB" sz="2000" i="1" dirty="0"/>
              <a:t>, </a:t>
            </a:r>
            <a:r>
              <a:rPr lang="en-GB" sz="2000" dirty="0" err="1"/>
              <a:t>Laterza</a:t>
            </a:r>
            <a:r>
              <a:rPr lang="en-GB" sz="2000" dirty="0"/>
              <a:t> 1992</a:t>
            </a:r>
          </a:p>
          <a:p>
            <a:pPr algn="r"/>
            <a:endParaRPr lang="it-IT" sz="2000" dirty="0"/>
          </a:p>
        </p:txBody>
      </p:sp>
    </p:spTree>
    <p:extLst>
      <p:ext uri="{BB962C8B-B14F-4D97-AF65-F5344CB8AC3E}">
        <p14:creationId xmlns:p14="http://schemas.microsoft.com/office/powerpoint/2010/main" val="292402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E95D989-81FA-4BAD-9AD5-E46CEDA91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3"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06705876-C20A-4E71-B156-228EC1D0F4C7}"/>
              </a:ext>
            </a:extLst>
          </p:cNvPr>
          <p:cNvSpPr>
            <a:spLocks noGrp="1"/>
          </p:cNvSpPr>
          <p:nvPr>
            <p:ph type="title"/>
          </p:nvPr>
        </p:nvSpPr>
        <p:spPr>
          <a:xfrm>
            <a:off x="838200" y="811161"/>
            <a:ext cx="3335594" cy="5403370"/>
          </a:xfrm>
        </p:spPr>
        <p:txBody>
          <a:bodyPr>
            <a:normAutofit/>
          </a:bodyPr>
          <a:lstStyle/>
          <a:p>
            <a:r>
              <a:rPr lang="it-IT" dirty="0">
                <a:solidFill>
                  <a:srgbClr val="FFFFFF"/>
                </a:solidFill>
              </a:rPr>
              <a:t>Come si studia la memoria (pubblica)</a:t>
            </a:r>
          </a:p>
        </p:txBody>
      </p:sp>
      <p:sp>
        <p:nvSpPr>
          <p:cNvPr id="21" name="Rectangle 20">
            <a:extLst>
              <a:ext uri="{FF2B5EF4-FFF2-40B4-BE49-F238E27FC236}">
                <a16:creationId xmlns:a16="http://schemas.microsoft.com/office/drawing/2014/main" id="{156189E5-8A3E-4CFD-B71B-CCD0F8495E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3" y="0"/>
            <a:ext cx="142074"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4" name="Segnaposto contenuto 2">
            <a:extLst>
              <a:ext uri="{FF2B5EF4-FFF2-40B4-BE49-F238E27FC236}">
                <a16:creationId xmlns:a16="http://schemas.microsoft.com/office/drawing/2014/main" id="{6D49541C-E277-4F53-AD5D-5866724F3672}"/>
              </a:ext>
            </a:extLst>
          </p:cNvPr>
          <p:cNvGraphicFramePr>
            <a:graphicFrameLocks noGrp="1"/>
          </p:cNvGraphicFramePr>
          <p:nvPr>
            <p:ph idx="1"/>
            <p:extLst>
              <p:ext uri="{D42A27DB-BD31-4B8C-83A1-F6EECF244321}">
                <p14:modId xmlns:p14="http://schemas.microsoft.com/office/powerpoint/2010/main" val="2396580974"/>
              </p:ext>
            </p:extLst>
          </p:nvPr>
        </p:nvGraphicFramePr>
        <p:xfrm>
          <a:off x="5459413" y="642938"/>
          <a:ext cx="6089650"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0503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09E183-CE6F-4FD4-84CD-2A56E7318BF7}"/>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kern="1200" dirty="0">
                <a:solidFill>
                  <a:schemeClr val="tx1"/>
                </a:solidFill>
                <a:latin typeface="+mj-lt"/>
                <a:ea typeface="+mj-ea"/>
                <a:cs typeface="+mj-cs"/>
              </a:rPr>
              <a:t>Si </a:t>
            </a:r>
            <a:r>
              <a:rPr lang="en-US" kern="1200" dirty="0" err="1">
                <a:solidFill>
                  <a:schemeClr val="tx1"/>
                </a:solidFill>
                <a:latin typeface="+mj-lt"/>
                <a:ea typeface="+mj-ea"/>
                <a:cs typeface="+mj-cs"/>
              </a:rPr>
              <a:t>parla</a:t>
            </a:r>
            <a:r>
              <a:rPr lang="en-US" kern="1200" dirty="0">
                <a:solidFill>
                  <a:schemeClr val="tx1"/>
                </a:solidFill>
                <a:latin typeface="+mj-lt"/>
                <a:ea typeface="+mj-ea"/>
                <a:cs typeface="+mj-cs"/>
              </a:rPr>
              <a:t> di </a:t>
            </a:r>
            <a:r>
              <a:rPr lang="en-US" kern="1200" dirty="0" err="1">
                <a:solidFill>
                  <a:schemeClr val="tx1"/>
                </a:solidFill>
                <a:latin typeface="+mj-lt"/>
                <a:ea typeface="+mj-ea"/>
                <a:cs typeface="+mj-cs"/>
              </a:rPr>
              <a:t>colonialismo</a:t>
            </a:r>
            <a:r>
              <a:rPr lang="en-US" kern="1200" dirty="0">
                <a:solidFill>
                  <a:schemeClr val="tx1"/>
                </a:solidFill>
                <a:latin typeface="+mj-lt"/>
                <a:ea typeface="+mj-ea"/>
                <a:cs typeface="+mj-cs"/>
              </a:rPr>
              <a:t> </a:t>
            </a:r>
            <a:r>
              <a:rPr lang="en-US" kern="1200" dirty="0" err="1">
                <a:solidFill>
                  <a:schemeClr val="tx1"/>
                </a:solidFill>
                <a:latin typeface="+mj-lt"/>
                <a:ea typeface="+mj-ea"/>
                <a:cs typeface="+mj-cs"/>
              </a:rPr>
              <a:t>nell’Italia</a:t>
            </a:r>
            <a:r>
              <a:rPr lang="en-US" kern="1200" dirty="0">
                <a:solidFill>
                  <a:schemeClr val="tx1"/>
                </a:solidFill>
                <a:latin typeface="+mj-lt"/>
                <a:ea typeface="+mj-ea"/>
                <a:cs typeface="+mj-cs"/>
              </a:rPr>
              <a:t> del </a:t>
            </a:r>
            <a:r>
              <a:rPr lang="en-US" kern="1200" dirty="0" err="1">
                <a:solidFill>
                  <a:schemeClr val="tx1"/>
                </a:solidFill>
                <a:latin typeface="+mj-lt"/>
                <a:ea typeface="+mj-ea"/>
                <a:cs typeface="+mj-cs"/>
              </a:rPr>
              <a:t>dopoguerra</a:t>
            </a:r>
            <a:r>
              <a:rPr lang="en-US" kern="1200" dirty="0">
                <a:solidFill>
                  <a:schemeClr val="tx1"/>
                </a:solidFill>
                <a:latin typeface="+mj-lt"/>
                <a:ea typeface="+mj-ea"/>
                <a:cs typeface="+mj-cs"/>
              </a:rPr>
              <a:t>?</a:t>
            </a:r>
          </a:p>
        </p:txBody>
      </p:sp>
      <p:sp>
        <p:nvSpPr>
          <p:cNvPr id="15" name="Rectangle 14">
            <a:extLst>
              <a:ext uri="{FF2B5EF4-FFF2-40B4-BE49-F238E27FC236}">
                <a16:creationId xmlns:a16="http://schemas.microsoft.com/office/drawing/2014/main" id="{793EF0C2-EE57-40DD-B754-BF1477FAB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testo 2">
            <a:extLst>
              <a:ext uri="{FF2B5EF4-FFF2-40B4-BE49-F238E27FC236}">
                <a16:creationId xmlns:a16="http://schemas.microsoft.com/office/drawing/2014/main" id="{C2CCFD1D-40A1-4A05-B56C-882E51276C77}"/>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dirty="0">
                <a:solidFill>
                  <a:srgbClr val="FFFFFF"/>
                </a:solidFill>
                <a:latin typeface="+mn-lt"/>
                <a:ea typeface="+mn-ea"/>
                <a:cs typeface="+mn-cs"/>
              </a:rPr>
              <a:t>Chi lo fa e chi lo </a:t>
            </a:r>
            <a:r>
              <a:rPr lang="en-US" sz="2000" kern="1200" dirty="0" err="1">
                <a:solidFill>
                  <a:srgbClr val="FFFFFF"/>
                </a:solidFill>
                <a:latin typeface="+mn-lt"/>
                <a:ea typeface="+mn-ea"/>
                <a:cs typeface="+mn-cs"/>
              </a:rPr>
              <a:t>può</a:t>
            </a:r>
            <a:r>
              <a:rPr lang="en-US" sz="2000" kern="1200" dirty="0">
                <a:solidFill>
                  <a:srgbClr val="FFFFFF"/>
                </a:solidFill>
                <a:latin typeface="+mn-lt"/>
                <a:ea typeface="+mn-ea"/>
                <a:cs typeface="+mn-cs"/>
              </a:rPr>
              <a:t> fare</a:t>
            </a:r>
          </a:p>
        </p:txBody>
      </p:sp>
    </p:spTree>
    <p:extLst>
      <p:ext uri="{BB962C8B-B14F-4D97-AF65-F5344CB8AC3E}">
        <p14:creationId xmlns:p14="http://schemas.microsoft.com/office/powerpoint/2010/main" val="182828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 name="Rectangle 137">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867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993FF4EC-A41F-4273-B6E4-433A4C38ABAC}"/>
              </a:ext>
            </a:extLst>
          </p:cNvPr>
          <p:cNvSpPr>
            <a:spLocks noGrp="1"/>
          </p:cNvSpPr>
          <p:nvPr>
            <p:ph type="title"/>
          </p:nvPr>
        </p:nvSpPr>
        <p:spPr>
          <a:xfrm>
            <a:off x="634276" y="803705"/>
            <a:ext cx="4208656" cy="3034857"/>
          </a:xfrm>
        </p:spPr>
        <p:txBody>
          <a:bodyPr vert="horz" lIns="91440" tIns="45720" rIns="91440" bIns="45720" rtlCol="0" anchor="b">
            <a:normAutofit/>
          </a:bodyPr>
          <a:lstStyle/>
          <a:p>
            <a:pPr algn="r"/>
            <a:r>
              <a:rPr lang="en-US" sz="5400" kern="1200" dirty="0">
                <a:solidFill>
                  <a:srgbClr val="FFFFFF"/>
                </a:solidFill>
                <a:latin typeface="+mj-lt"/>
                <a:ea typeface="+mj-ea"/>
                <a:cs typeface="+mj-cs"/>
              </a:rPr>
              <a:t>Graziani, 1955</a:t>
            </a:r>
          </a:p>
        </p:txBody>
      </p:sp>
      <p:cxnSp>
        <p:nvCxnSpPr>
          <p:cNvPr id="140" name="Straight Connector 139">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2053" name="Picture 2" descr="graziani1.jpg">
            <a:extLst>
              <a:ext uri="{FF2B5EF4-FFF2-40B4-BE49-F238E27FC236}">
                <a16:creationId xmlns:a16="http://schemas.microsoft.com/office/drawing/2014/main" id="{7599B70E-3B9C-42A7-82CB-737DD7222773}"/>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195"/>
          <a:stretch/>
        </p:blipFill>
        <p:spPr bwMode="auto">
          <a:xfrm>
            <a:off x="6939597" y="640080"/>
            <a:ext cx="3772276" cy="5578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229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B4CB7965-1B93-4935-A887-21A304614C4D}"/>
              </a:ext>
            </a:extLst>
          </p:cNvPr>
          <p:cNvSpPr>
            <a:spLocks noGrp="1"/>
          </p:cNvSpPr>
          <p:nvPr>
            <p:ph type="title"/>
          </p:nvPr>
        </p:nvSpPr>
        <p:spPr>
          <a:xfrm>
            <a:off x="838200" y="257175"/>
            <a:ext cx="10515600" cy="1068388"/>
          </a:xfrm>
        </p:spPr>
        <p:txBody>
          <a:bodyPr/>
          <a:lstStyle/>
          <a:p>
            <a:r>
              <a:rPr lang="it-IT" dirty="0"/>
              <a:t>Il colonialismo nel dibattito pubblico italiano</a:t>
            </a:r>
          </a:p>
        </p:txBody>
      </p:sp>
      <p:sp>
        <p:nvSpPr>
          <p:cNvPr id="5" name="Segnaposto testo 4">
            <a:extLst>
              <a:ext uri="{FF2B5EF4-FFF2-40B4-BE49-F238E27FC236}">
                <a16:creationId xmlns:a16="http://schemas.microsoft.com/office/drawing/2014/main" id="{943D67C2-C4D3-4C34-9344-93F67EB74968}"/>
              </a:ext>
            </a:extLst>
          </p:cNvPr>
          <p:cNvSpPr>
            <a:spLocks noGrp="1"/>
          </p:cNvSpPr>
          <p:nvPr>
            <p:ph type="body" idx="1"/>
          </p:nvPr>
        </p:nvSpPr>
        <p:spPr>
          <a:xfrm>
            <a:off x="506413" y="1269207"/>
            <a:ext cx="5157787" cy="531018"/>
          </a:xfrm>
        </p:spPr>
        <p:txBody>
          <a:bodyPr>
            <a:normAutofit fontScale="92500" lnSpcReduction="20000"/>
          </a:bodyPr>
          <a:lstStyle/>
          <a:p>
            <a:pPr algn="ctr"/>
            <a:r>
              <a:rPr lang="it-IT" dirty="0"/>
              <a:t>Vie Nuove, 1966</a:t>
            </a:r>
          </a:p>
        </p:txBody>
      </p:sp>
      <p:sp>
        <p:nvSpPr>
          <p:cNvPr id="7" name="Segnaposto testo 6">
            <a:extLst>
              <a:ext uri="{FF2B5EF4-FFF2-40B4-BE49-F238E27FC236}">
                <a16:creationId xmlns:a16="http://schemas.microsoft.com/office/drawing/2014/main" id="{BF8B6147-A2C2-4FCE-A25C-A7F70D424208}"/>
              </a:ext>
            </a:extLst>
          </p:cNvPr>
          <p:cNvSpPr>
            <a:spLocks noGrp="1"/>
          </p:cNvSpPr>
          <p:nvPr>
            <p:ph type="body" sz="quarter" idx="3"/>
          </p:nvPr>
        </p:nvSpPr>
        <p:spPr>
          <a:xfrm>
            <a:off x="6169024" y="1457326"/>
            <a:ext cx="5183188" cy="357187"/>
          </a:xfrm>
        </p:spPr>
        <p:txBody>
          <a:bodyPr>
            <a:normAutofit fontScale="92500" lnSpcReduction="20000"/>
          </a:bodyPr>
          <a:lstStyle/>
          <a:p>
            <a:pPr algn="ctr"/>
            <a:r>
              <a:rPr lang="it-IT" dirty="0"/>
              <a:t>Epoca, 1970</a:t>
            </a:r>
          </a:p>
        </p:txBody>
      </p:sp>
      <p:pic>
        <p:nvPicPr>
          <p:cNvPr id="1026" name="Picture 2" descr="Image6.jpg">
            <a:extLst>
              <a:ext uri="{FF2B5EF4-FFF2-40B4-BE49-F238E27FC236}">
                <a16:creationId xmlns:a16="http://schemas.microsoft.com/office/drawing/2014/main" id="{B2BB1A7B-CE78-4458-BB04-1C7DC24A29D6}"/>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278802" y="1800225"/>
            <a:ext cx="3487627" cy="458144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poca01.jpg">
            <a:extLst>
              <a:ext uri="{FF2B5EF4-FFF2-40B4-BE49-F238E27FC236}">
                <a16:creationId xmlns:a16="http://schemas.microsoft.com/office/drawing/2014/main" id="{D2BEE36F-E669-437B-B95F-E2163E7E5B93}"/>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7066795" y="1800225"/>
            <a:ext cx="3301165" cy="454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042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653BE9-4B62-4F15-8342-B70DCB955AFD}"/>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kern="1200" dirty="0">
                <a:solidFill>
                  <a:schemeClr val="tx1"/>
                </a:solidFill>
                <a:latin typeface="+mj-lt"/>
                <a:ea typeface="+mj-ea"/>
                <a:cs typeface="+mj-cs"/>
              </a:rPr>
              <a:t>Come se ne </a:t>
            </a:r>
            <a:r>
              <a:rPr lang="en-US" kern="1200" dirty="0" err="1">
                <a:solidFill>
                  <a:schemeClr val="tx1"/>
                </a:solidFill>
                <a:latin typeface="+mj-lt"/>
                <a:ea typeface="+mj-ea"/>
                <a:cs typeface="+mj-cs"/>
              </a:rPr>
              <a:t>parla</a:t>
            </a:r>
            <a:r>
              <a:rPr lang="en-US" kern="1200" dirty="0">
                <a:solidFill>
                  <a:schemeClr val="tx1"/>
                </a:solidFill>
                <a:latin typeface="+mj-lt"/>
                <a:ea typeface="+mj-ea"/>
                <a:cs typeface="+mj-cs"/>
              </a:rPr>
              <a:t>?</a:t>
            </a:r>
          </a:p>
        </p:txBody>
      </p:sp>
      <p:sp>
        <p:nvSpPr>
          <p:cNvPr id="19" name="Rectangle 18">
            <a:extLst>
              <a:ext uri="{FF2B5EF4-FFF2-40B4-BE49-F238E27FC236}">
                <a16:creationId xmlns:a16="http://schemas.microsoft.com/office/drawing/2014/main" id="{793EF0C2-EE57-40DD-B754-BF1477FAB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egnaposto testo 6">
            <a:extLst>
              <a:ext uri="{FF2B5EF4-FFF2-40B4-BE49-F238E27FC236}">
                <a16:creationId xmlns:a16="http://schemas.microsoft.com/office/drawing/2014/main" id="{C2CF738E-6AD2-4E9F-B42E-5FF806AAF70F}"/>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pPr marL="457200" indent="-457200">
              <a:buFont typeface="Arial" panose="020B0604020202020204" pitchFamily="34" charset="0"/>
              <a:buChar char="•"/>
            </a:pPr>
            <a:r>
              <a:rPr lang="en-US" sz="3200" kern="1200" dirty="0" err="1">
                <a:solidFill>
                  <a:srgbClr val="FFFFFF"/>
                </a:solidFill>
                <a:latin typeface="+mn-lt"/>
                <a:ea typeface="+mn-ea"/>
                <a:cs typeface="+mn-cs"/>
              </a:rPr>
              <a:t>Quali</a:t>
            </a:r>
            <a:r>
              <a:rPr lang="en-US" sz="3200" kern="1200" dirty="0">
                <a:solidFill>
                  <a:srgbClr val="FFFFFF"/>
                </a:solidFill>
                <a:latin typeface="+mn-lt"/>
                <a:ea typeface="+mn-ea"/>
                <a:cs typeface="+mn-cs"/>
              </a:rPr>
              <a:t> </a:t>
            </a:r>
            <a:r>
              <a:rPr lang="en-US" sz="3200" kern="1200" dirty="0" err="1">
                <a:solidFill>
                  <a:srgbClr val="FFFFFF"/>
                </a:solidFill>
                <a:latin typeface="+mn-lt"/>
                <a:ea typeface="+mn-ea"/>
                <a:cs typeface="+mn-cs"/>
              </a:rPr>
              <a:t>temi</a:t>
            </a:r>
            <a:r>
              <a:rPr lang="en-US" sz="3200" kern="1200" dirty="0">
                <a:solidFill>
                  <a:srgbClr val="FFFFFF"/>
                </a:solidFill>
                <a:latin typeface="+mn-lt"/>
                <a:ea typeface="+mn-ea"/>
                <a:cs typeface="+mn-cs"/>
              </a:rPr>
              <a:t>/parole </a:t>
            </a:r>
            <a:r>
              <a:rPr lang="en-US" sz="3200" kern="1200" dirty="0" err="1">
                <a:solidFill>
                  <a:srgbClr val="FFFFFF"/>
                </a:solidFill>
                <a:latin typeface="+mn-lt"/>
                <a:ea typeface="+mn-ea"/>
                <a:cs typeface="+mn-cs"/>
              </a:rPr>
              <a:t>chiave</a:t>
            </a:r>
            <a:endParaRPr lang="en-US" sz="3200" kern="1200" dirty="0">
              <a:solidFill>
                <a:srgbClr val="FFFFFF"/>
              </a:solidFill>
              <a:latin typeface="+mn-lt"/>
              <a:ea typeface="+mn-ea"/>
              <a:cs typeface="+mn-cs"/>
            </a:endParaRPr>
          </a:p>
          <a:p>
            <a:pPr marL="457200" indent="-457200">
              <a:buFont typeface="Arial" panose="020B0604020202020204" pitchFamily="34" charset="0"/>
              <a:buChar char="•"/>
            </a:pPr>
            <a:r>
              <a:rPr lang="en-US" sz="3200" kern="1200" dirty="0" err="1">
                <a:solidFill>
                  <a:srgbClr val="FFFFFF"/>
                </a:solidFill>
                <a:latin typeface="+mn-lt"/>
                <a:ea typeface="+mn-ea"/>
                <a:cs typeface="+mn-cs"/>
              </a:rPr>
              <a:t>Continuità</a:t>
            </a:r>
            <a:r>
              <a:rPr lang="en-US" sz="3200" kern="1200" dirty="0">
                <a:solidFill>
                  <a:srgbClr val="FFFFFF"/>
                </a:solidFill>
                <a:latin typeface="+mn-lt"/>
                <a:ea typeface="+mn-ea"/>
                <a:cs typeface="+mn-cs"/>
              </a:rPr>
              <a:t>/ </a:t>
            </a:r>
            <a:r>
              <a:rPr lang="en-US" sz="3200" kern="1200" dirty="0" err="1">
                <a:solidFill>
                  <a:srgbClr val="FFFFFF"/>
                </a:solidFill>
                <a:latin typeface="+mn-lt"/>
                <a:ea typeface="+mn-ea"/>
                <a:cs typeface="+mn-cs"/>
              </a:rPr>
              <a:t>differenze</a:t>
            </a:r>
            <a:r>
              <a:rPr lang="en-US" sz="3200" kern="1200" dirty="0">
                <a:solidFill>
                  <a:srgbClr val="FFFFFF"/>
                </a:solidFill>
                <a:latin typeface="+mn-lt"/>
                <a:ea typeface="+mn-ea"/>
                <a:cs typeface="+mn-cs"/>
              </a:rPr>
              <a:t> col </a:t>
            </a:r>
            <a:r>
              <a:rPr lang="en-US" sz="3200" kern="1200" dirty="0" err="1">
                <a:solidFill>
                  <a:srgbClr val="FFFFFF"/>
                </a:solidFill>
                <a:latin typeface="+mn-lt"/>
                <a:ea typeface="+mn-ea"/>
                <a:cs typeface="+mn-cs"/>
              </a:rPr>
              <a:t>passato</a:t>
            </a:r>
            <a:endParaRPr lang="en-US" sz="3200" kern="1200" dirty="0">
              <a:solidFill>
                <a:srgbClr val="FFFFFF"/>
              </a:solidFill>
              <a:latin typeface="+mn-lt"/>
              <a:ea typeface="+mn-ea"/>
              <a:cs typeface="+mn-cs"/>
            </a:endParaRPr>
          </a:p>
        </p:txBody>
      </p:sp>
    </p:spTree>
    <p:extLst>
      <p:ext uri="{BB962C8B-B14F-4D97-AF65-F5344CB8AC3E}">
        <p14:creationId xmlns:p14="http://schemas.microsoft.com/office/powerpoint/2010/main" val="3163237977"/>
      </p:ext>
    </p:extLst>
  </p:cSld>
  <p:clrMapOvr>
    <a:masterClrMapping/>
  </p:clrMapOvr>
</p:sld>
</file>

<file path=ppt/theme/theme1.xml><?xml version="1.0" encoding="utf-8"?>
<a:theme xmlns:a="http://schemas.openxmlformats.org/drawingml/2006/main" name="Office Theme">
  <a:themeElements>
    <a:clrScheme name="Tema di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0</TotalTime>
  <Words>939</Words>
  <Application>Microsoft Office PowerPoint</Application>
  <PresentationFormat>Widescreen</PresentationFormat>
  <Paragraphs>51</Paragraphs>
  <Slides>21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21</vt:i4>
      </vt:variant>
    </vt:vector>
  </HeadingPairs>
  <TitlesOfParts>
    <vt:vector size="25" baseType="lpstr">
      <vt:lpstr>Arial</vt:lpstr>
      <vt:lpstr>Calibri</vt:lpstr>
      <vt:lpstr>Calibri Light</vt:lpstr>
      <vt:lpstr>Office Theme</vt:lpstr>
      <vt:lpstr>Parlare di colonialismo dopo la decolonizzazione</vt:lpstr>
      <vt:lpstr>Colonialismo italiano: le tappe</vt:lpstr>
      <vt:lpstr>Come si studiano le eredità culturali</vt:lpstr>
      <vt:lpstr>La memoria storica</vt:lpstr>
      <vt:lpstr>Come si studia la memoria (pubblica)</vt:lpstr>
      <vt:lpstr>Si parla di colonialismo nell’Italia del dopoguerra?</vt:lpstr>
      <vt:lpstr>Graziani, 1955</vt:lpstr>
      <vt:lpstr>Il colonialismo nel dibattito pubblico italiano</vt:lpstr>
      <vt:lpstr>Come se ne parla?</vt:lpstr>
      <vt:lpstr>Presentazione standard di PowerPoint</vt:lpstr>
      <vt:lpstr>Presentazione standard di PowerPoint</vt:lpstr>
      <vt:lpstr>Presentazione standard di PowerPoint</vt:lpstr>
      <vt:lpstr>Presentazione standard di PowerPoint</vt:lpstr>
      <vt:lpstr>Vent'anni fa la guerra d'Etiopia, Guido Capra «Epoca», 9 ottobre 1955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Parlare di colonialismo dopo la decolonizzazione</dc:title>
  <dc:creator>valeria deplano</dc:creator>
  <cp:lastModifiedBy>valeria deplano</cp:lastModifiedBy>
  <cp:revision>2</cp:revision>
  <dcterms:created xsi:type="dcterms:W3CDTF">2019-05-22T08:38:06Z</dcterms:created>
  <dcterms:modified xsi:type="dcterms:W3CDTF">2019-05-24T11:14:12Z</dcterms:modified>
</cp:coreProperties>
</file>