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17/10/2020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17/10/2020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it/url?sa=i&amp;url=https://it.dreamstime.com/mappa-di-scarabocchio-del-continente-americano-image106994869&amp;psig=AOvVaw1YZRP_sz2YF_iTHoMjK58z&amp;ust=1602167896677000&amp;source=images&amp;cd=vfe&amp;ved=0CAIQjRxqFwoTCNiF4dPaouwCFQAAAAAdAAAAABAy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3/3b/Europa_-_Riforma.png/800px-Europa_-_Riform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00426"/>
            <a:ext cx="7730682" cy="59368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Mappa Di Scarabocchio Del Continente Americano Illustrazione Vettoriale -  Illustrazione di colorful, north: 10699486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18014"/>
            <a:ext cx="5184576" cy="64682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Georgia" pitchFamily="18" charset="0"/>
              </a:rPr>
              <a:t>Qualche data</a:t>
            </a:r>
            <a:endParaRPr lang="it-IT" dirty="0">
              <a:latin typeface="Georgia" pitchFamily="18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400" dirty="0" smtClean="0">
                <a:latin typeface="Georgia" pitchFamily="18" charset="0"/>
              </a:rPr>
              <a:t>1517: lettura 95 tesi</a:t>
            </a:r>
          </a:p>
          <a:p>
            <a:pPr>
              <a:buNone/>
            </a:pPr>
            <a:endParaRPr lang="it-IT" sz="4400" dirty="0" smtClean="0">
              <a:latin typeface="Georgia" pitchFamily="18" charset="0"/>
            </a:endParaRPr>
          </a:p>
          <a:p>
            <a:r>
              <a:rPr lang="it-IT" sz="4400" dirty="0" smtClean="0">
                <a:latin typeface="Georgia" pitchFamily="18" charset="0"/>
              </a:rPr>
              <a:t>1555: pace di Augusta “</a:t>
            </a:r>
            <a:r>
              <a:rPr lang="it-IT" sz="4400" dirty="0" err="1" smtClean="0">
                <a:latin typeface="Georgia" pitchFamily="18" charset="0"/>
              </a:rPr>
              <a:t>cuius</a:t>
            </a:r>
            <a:r>
              <a:rPr lang="it-IT" sz="4400" dirty="0" smtClean="0">
                <a:latin typeface="Georgia" pitchFamily="18" charset="0"/>
              </a:rPr>
              <a:t> regio, </a:t>
            </a:r>
            <a:r>
              <a:rPr lang="it-IT" sz="4400" dirty="0" err="1" smtClean="0">
                <a:latin typeface="Georgia" pitchFamily="18" charset="0"/>
              </a:rPr>
              <a:t>eius</a:t>
            </a:r>
            <a:r>
              <a:rPr lang="it-IT" sz="4400" dirty="0" smtClean="0">
                <a:latin typeface="Georgia" pitchFamily="18" charset="0"/>
              </a:rPr>
              <a:t> </a:t>
            </a:r>
            <a:r>
              <a:rPr lang="it-IT" sz="4400" dirty="0" err="1" smtClean="0">
                <a:latin typeface="Georgia" pitchFamily="18" charset="0"/>
              </a:rPr>
              <a:t>religio</a:t>
            </a:r>
            <a:r>
              <a:rPr lang="it-IT" sz="4400" dirty="0" smtClean="0">
                <a:latin typeface="Georgia" pitchFamily="18" charset="0"/>
              </a:rPr>
              <a:t>”</a:t>
            </a:r>
            <a:endParaRPr lang="it-IT" sz="4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Georgia" pitchFamily="18" charset="0"/>
              </a:rPr>
              <a:t>Le guerre di religione in Francia</a:t>
            </a:r>
            <a:endParaRPr lang="it-IT" dirty="0">
              <a:latin typeface="Georgia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32859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it-IT" dirty="0" smtClean="0">
                <a:latin typeface="Georgia" pitchFamily="18" charset="0"/>
              </a:rPr>
              <a:t>1559: morte di Enrico II </a:t>
            </a:r>
            <a:r>
              <a:rPr lang="it-IT" dirty="0" err="1" smtClean="0">
                <a:latin typeface="Georgia" pitchFamily="18" charset="0"/>
              </a:rPr>
              <a:t>Valois</a:t>
            </a:r>
            <a:r>
              <a:rPr lang="it-IT" dirty="0" smtClean="0">
                <a:latin typeface="Georgia" pitchFamily="18" charset="0"/>
              </a:rPr>
              <a:t> e firma della pace di </a:t>
            </a:r>
            <a:r>
              <a:rPr lang="it-IT" dirty="0" err="1" smtClean="0">
                <a:latin typeface="Georgia" pitchFamily="18" charset="0"/>
              </a:rPr>
              <a:t>Cateau-Cambrésis</a:t>
            </a:r>
            <a:r>
              <a:rPr lang="it-IT" dirty="0" smtClean="0">
                <a:latin typeface="Georgia" pitchFamily="18" charset="0"/>
              </a:rPr>
              <a:t> tra Francia e monarchia spagnola</a:t>
            </a:r>
          </a:p>
          <a:p>
            <a:pPr>
              <a:lnSpc>
                <a:spcPct val="200000"/>
              </a:lnSpc>
            </a:pPr>
            <a:r>
              <a:rPr lang="it-IT" dirty="0" smtClean="0">
                <a:latin typeface="Georgia" pitchFamily="18" charset="0"/>
              </a:rPr>
              <a:t>1562: strage di </a:t>
            </a:r>
            <a:r>
              <a:rPr lang="it-IT" dirty="0" err="1" smtClean="0">
                <a:latin typeface="Georgia" pitchFamily="18" charset="0"/>
              </a:rPr>
              <a:t>Vassy</a:t>
            </a:r>
            <a:endParaRPr lang="it-IT" dirty="0" smtClean="0">
              <a:latin typeface="Georgia" pitchFamily="18" charset="0"/>
            </a:endParaRPr>
          </a:p>
          <a:p>
            <a:pPr>
              <a:lnSpc>
                <a:spcPct val="200000"/>
              </a:lnSpc>
            </a:pPr>
            <a:r>
              <a:rPr lang="it-IT" dirty="0" smtClean="0">
                <a:latin typeface="Georgia" pitchFamily="18" charset="0"/>
              </a:rPr>
              <a:t>1572: notte di San Bartolomeo</a:t>
            </a:r>
          </a:p>
          <a:p>
            <a:pPr>
              <a:lnSpc>
                <a:spcPct val="200000"/>
              </a:lnSpc>
            </a:pPr>
            <a:r>
              <a:rPr lang="it-IT" dirty="0" smtClean="0">
                <a:latin typeface="Georgia" pitchFamily="18" charset="0"/>
              </a:rPr>
              <a:t>1598: editto di Nantes</a:t>
            </a:r>
            <a:endParaRPr lang="it-IT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59</Words>
  <Application>Microsoft Office PowerPoint</Application>
  <PresentationFormat>Presentazione su schermo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Diapositiva 1</vt:lpstr>
      <vt:lpstr>Diapositiva 2</vt:lpstr>
      <vt:lpstr>Qualche data</vt:lpstr>
      <vt:lpstr>Le guerre di religione in Francia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Rafaella Pilo</dc:creator>
  <cp:lastModifiedBy>Rafaella Pilo</cp:lastModifiedBy>
  <cp:revision>4</cp:revision>
  <dcterms:created xsi:type="dcterms:W3CDTF">2020-10-07T14:27:05Z</dcterms:created>
  <dcterms:modified xsi:type="dcterms:W3CDTF">2020-10-17T08:57:22Z</dcterms:modified>
</cp:coreProperties>
</file>