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8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9.wmf"/><Relationship Id="rId7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0.wmf"/><Relationship Id="rId11" Type="http://schemas.openxmlformats.org/officeDocument/2006/relationships/image" Target="../media/image24.wmf"/><Relationship Id="rId5" Type="http://schemas.openxmlformats.org/officeDocument/2006/relationships/image" Target="../media/image9.wmf"/><Relationship Id="rId10" Type="http://schemas.openxmlformats.org/officeDocument/2006/relationships/image" Target="../media/image23.wmf"/><Relationship Id="rId4" Type="http://schemas.openxmlformats.org/officeDocument/2006/relationships/image" Target="../media/image8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19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19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27.wmf"/><Relationship Id="rId9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2BDE-FA5B-41CC-BDD0-3CF4247C478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5E79-8D23-4FF3-803E-DF89F08184C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9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2BDE-FA5B-41CC-BDD0-3CF4247C478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5E79-8D23-4FF3-803E-DF89F08184C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7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2BDE-FA5B-41CC-BDD0-3CF4247C478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5E79-8D23-4FF3-803E-DF89F08184C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2BDE-FA5B-41CC-BDD0-3CF4247C478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5E79-8D23-4FF3-803E-DF89F08184C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9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2BDE-FA5B-41CC-BDD0-3CF4247C478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5E79-8D23-4FF3-803E-DF89F08184C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2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2BDE-FA5B-41CC-BDD0-3CF4247C478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5E79-8D23-4FF3-803E-DF89F08184C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4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2BDE-FA5B-41CC-BDD0-3CF4247C478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5E79-8D23-4FF3-803E-DF89F08184C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8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2BDE-FA5B-41CC-BDD0-3CF4247C478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5E79-8D23-4FF3-803E-DF89F08184C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6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2BDE-FA5B-41CC-BDD0-3CF4247C478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5E79-8D23-4FF3-803E-DF89F08184C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2BDE-FA5B-41CC-BDD0-3CF4247C478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5E79-8D23-4FF3-803E-DF89F08184C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9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2BDE-FA5B-41CC-BDD0-3CF4247C478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5E79-8D23-4FF3-803E-DF89F08184C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1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D2BDE-FA5B-41CC-BDD0-3CF4247C478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B5E79-8D23-4FF3-803E-DF89F08184C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4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2.wmf"/><Relationship Id="rId26" Type="http://schemas.openxmlformats.org/officeDocument/2006/relationships/image" Target="../media/image16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18" Type="http://schemas.openxmlformats.org/officeDocument/2006/relationships/oleObject" Target="../embeddings/oleObject25.bin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9.wmf"/><Relationship Id="rId17" Type="http://schemas.openxmlformats.org/officeDocument/2006/relationships/image" Target="../media/image20.wmf"/><Relationship Id="rId25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8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0.wmf"/><Relationship Id="rId22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27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2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71600" y="692696"/>
            <a:ext cx="7272808" cy="20162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ttore 1 5"/>
          <p:cNvCxnSpPr/>
          <p:nvPr/>
        </p:nvCxnSpPr>
        <p:spPr>
          <a:xfrm>
            <a:off x="971600" y="2708920"/>
            <a:ext cx="72728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971600" y="4149080"/>
            <a:ext cx="7272808" cy="20162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971600" y="4149080"/>
            <a:ext cx="72728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4572000" y="2924944"/>
            <a:ext cx="28803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ttore 1 9"/>
          <p:cNvCxnSpPr/>
          <p:nvPr/>
        </p:nvCxnSpPr>
        <p:spPr>
          <a:xfrm>
            <a:off x="971600" y="3429000"/>
            <a:ext cx="7272808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e 10"/>
          <p:cNvSpPr/>
          <p:nvPr/>
        </p:nvSpPr>
        <p:spPr>
          <a:xfrm>
            <a:off x="4644008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539552" y="22048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</a:t>
            </a:r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11560" y="41420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</a:t>
            </a:r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92799" y="288429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</a:t>
            </a:r>
            <a:r>
              <a:rPr lang="it-IT" baseline="-25000" dirty="0" smtClean="0"/>
              <a:t>t</a:t>
            </a:r>
            <a:endParaRPr lang="en-US" baseline="-250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8444535" y="2514962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8426602" y="396441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V</a:t>
            </a:r>
            <a:endParaRPr lang="en-US" baseline="-25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8437034" y="320368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i</a:t>
            </a:r>
            <a:endParaRPr lang="en-US" baseline="-25000" dirty="0"/>
          </a:p>
        </p:txBody>
      </p:sp>
      <p:sp>
        <p:nvSpPr>
          <p:cNvPr id="18" name="Rettangolo 17"/>
          <p:cNvSpPr/>
          <p:nvPr/>
        </p:nvSpPr>
        <p:spPr>
          <a:xfrm>
            <a:off x="1547664" y="2924944"/>
            <a:ext cx="28803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2699792" y="2924944"/>
            <a:ext cx="28803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ttangolo 19"/>
          <p:cNvSpPr/>
          <p:nvPr/>
        </p:nvSpPr>
        <p:spPr>
          <a:xfrm>
            <a:off x="5580112" y="2912112"/>
            <a:ext cx="28803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1619672" y="24928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e 21"/>
          <p:cNvSpPr/>
          <p:nvPr/>
        </p:nvSpPr>
        <p:spPr>
          <a:xfrm>
            <a:off x="2771800" y="29983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5652120" y="42210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993759" y="3233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trappole piene= </a:t>
            </a:r>
            <a:r>
              <a:rPr lang="it-IT" dirty="0" err="1" smtClean="0"/>
              <a:t>N</a:t>
            </a:r>
            <a:r>
              <a:rPr lang="it-IT" baseline="-25000" dirty="0" err="1" smtClean="0"/>
              <a:t>t</a:t>
            </a:r>
            <a:r>
              <a:rPr lang="it-IT" dirty="0" err="1" smtClean="0"/>
              <a:t>F</a:t>
            </a:r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319972" y="3233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trappole vuote= N</a:t>
            </a:r>
            <a:r>
              <a:rPr lang="it-IT" baseline="-25000" dirty="0" smtClean="0"/>
              <a:t>t</a:t>
            </a:r>
            <a:r>
              <a:rPr lang="it-IT" dirty="0" smtClean="0"/>
              <a:t>(1-F) </a:t>
            </a:r>
            <a:endParaRPr lang="en-US" dirty="0"/>
          </a:p>
        </p:txBody>
      </p:sp>
      <p:sp>
        <p:nvSpPr>
          <p:cNvPr id="29" name="Rettangolo 28"/>
          <p:cNvSpPr/>
          <p:nvPr/>
        </p:nvSpPr>
        <p:spPr>
          <a:xfrm>
            <a:off x="1255502" y="1700808"/>
            <a:ext cx="99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nN</a:t>
            </a:r>
            <a:r>
              <a:rPr lang="it-IT" baseline="-25000" dirty="0" err="1" smtClean="0"/>
              <a:t>t</a:t>
            </a:r>
            <a:r>
              <a:rPr lang="it-IT" dirty="0" smtClean="0"/>
              <a:t>(1-F) </a:t>
            </a:r>
            <a:endParaRPr lang="en-US" dirty="0"/>
          </a:p>
        </p:txBody>
      </p:sp>
      <p:sp>
        <p:nvSpPr>
          <p:cNvPr id="30" name="Rettangolo 29"/>
          <p:cNvSpPr/>
          <p:nvPr/>
        </p:nvSpPr>
        <p:spPr>
          <a:xfrm>
            <a:off x="2496984" y="170080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N</a:t>
            </a:r>
            <a:r>
              <a:rPr lang="it-IT" baseline="-25000" dirty="0" err="1" smtClean="0"/>
              <a:t>t</a:t>
            </a:r>
            <a:r>
              <a:rPr lang="it-IT" dirty="0" err="1" smtClean="0"/>
              <a:t>F</a:t>
            </a:r>
            <a:endParaRPr lang="en-US" dirty="0"/>
          </a:p>
        </p:txBody>
      </p:sp>
      <p:sp>
        <p:nvSpPr>
          <p:cNvPr id="31" name="Rettangolo 30"/>
          <p:cNvSpPr/>
          <p:nvPr/>
        </p:nvSpPr>
        <p:spPr>
          <a:xfrm>
            <a:off x="4481690" y="4742597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pN</a:t>
            </a:r>
            <a:r>
              <a:rPr lang="it-IT" baseline="-25000" dirty="0" err="1" smtClean="0"/>
              <a:t>t</a:t>
            </a:r>
            <a:r>
              <a:rPr lang="it-IT" dirty="0" err="1" smtClean="0"/>
              <a:t>F</a:t>
            </a:r>
            <a:endParaRPr lang="en-US" dirty="0"/>
          </a:p>
        </p:txBody>
      </p:sp>
      <p:sp>
        <p:nvSpPr>
          <p:cNvPr id="32" name="Rettangolo 31"/>
          <p:cNvSpPr/>
          <p:nvPr/>
        </p:nvSpPr>
        <p:spPr>
          <a:xfrm>
            <a:off x="5364088" y="4739606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N</a:t>
            </a:r>
            <a:r>
              <a:rPr lang="it-IT" baseline="-25000" dirty="0" smtClean="0"/>
              <a:t>t</a:t>
            </a:r>
            <a:r>
              <a:rPr lang="it-IT" dirty="0" smtClean="0"/>
              <a:t>(1-F)</a:t>
            </a:r>
            <a:endParaRPr lang="en-US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3460381" y="-15190"/>
            <a:ext cx="2223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PROBABILITA’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3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3.23774E-6 L 0.00017 0.07354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017 -0.07377 L -4.44444E-6 -4.0148E-6 " pathEditMode="relative" rAng="0" ptsTypes="AA">
                                      <p:cBhvr>
                                        <p:cTn id="15" dur="75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4.16667E-6 2.22017E-7 L 0.00017 0.1679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22222E-6 3.09898E-6 L 0.00018 -0.17831 " pathEditMode="relative" rAng="0" ptsTypes="AA">
                                      <p:cBhvr>
                                        <p:cTn id="3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  <p:bldP spid="22" grpId="0" animBg="1"/>
      <p:bldP spid="24" grpId="0" animBg="1"/>
      <p:bldP spid="29" grpId="0"/>
      <p:bldP spid="30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71600" y="692696"/>
            <a:ext cx="7272808" cy="20162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ttore 1 5"/>
          <p:cNvCxnSpPr/>
          <p:nvPr/>
        </p:nvCxnSpPr>
        <p:spPr>
          <a:xfrm>
            <a:off x="971600" y="2708920"/>
            <a:ext cx="72728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971600" y="4149080"/>
            <a:ext cx="7272808" cy="20162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971600" y="4149080"/>
            <a:ext cx="72728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4572000" y="2924944"/>
            <a:ext cx="28803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ttore 1 9"/>
          <p:cNvCxnSpPr/>
          <p:nvPr/>
        </p:nvCxnSpPr>
        <p:spPr>
          <a:xfrm>
            <a:off x="971600" y="3429000"/>
            <a:ext cx="7272808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e 10"/>
          <p:cNvSpPr/>
          <p:nvPr/>
        </p:nvSpPr>
        <p:spPr>
          <a:xfrm>
            <a:off x="4644008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539552" y="22048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</a:t>
            </a:r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11560" y="41420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</a:t>
            </a:r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92799" y="288429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</a:t>
            </a:r>
            <a:r>
              <a:rPr lang="it-IT" baseline="-25000" dirty="0" smtClean="0"/>
              <a:t>t</a:t>
            </a:r>
            <a:endParaRPr lang="en-US" baseline="-250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8444535" y="2514962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8426602" y="396441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V</a:t>
            </a:r>
            <a:endParaRPr lang="en-US" baseline="-25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8437034" y="320368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i</a:t>
            </a:r>
            <a:endParaRPr lang="en-US" baseline="-25000" dirty="0"/>
          </a:p>
        </p:txBody>
      </p:sp>
      <p:sp>
        <p:nvSpPr>
          <p:cNvPr id="18" name="Rettangolo 17"/>
          <p:cNvSpPr/>
          <p:nvPr/>
        </p:nvSpPr>
        <p:spPr>
          <a:xfrm>
            <a:off x="1547664" y="2924944"/>
            <a:ext cx="28803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2699792" y="2924944"/>
            <a:ext cx="28803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ttangolo 19"/>
          <p:cNvSpPr/>
          <p:nvPr/>
        </p:nvSpPr>
        <p:spPr>
          <a:xfrm>
            <a:off x="5580112" y="2912112"/>
            <a:ext cx="28803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1619672" y="24928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e 21"/>
          <p:cNvSpPr/>
          <p:nvPr/>
        </p:nvSpPr>
        <p:spPr>
          <a:xfrm>
            <a:off x="2771800" y="29983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5652120" y="42210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993759" y="3233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trappole piene= </a:t>
            </a:r>
            <a:r>
              <a:rPr lang="it-IT" dirty="0" err="1" smtClean="0"/>
              <a:t>N</a:t>
            </a:r>
            <a:r>
              <a:rPr lang="it-IT" baseline="-25000" dirty="0" err="1" smtClean="0"/>
              <a:t>t</a:t>
            </a:r>
            <a:r>
              <a:rPr lang="it-IT" dirty="0" err="1" smtClean="0"/>
              <a:t>F</a:t>
            </a:r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319972" y="3233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trappole vuote= N</a:t>
            </a:r>
            <a:r>
              <a:rPr lang="it-IT" baseline="-25000" dirty="0" smtClean="0"/>
              <a:t>t</a:t>
            </a:r>
            <a:r>
              <a:rPr lang="it-IT" dirty="0" smtClean="0"/>
              <a:t>(1-F) </a:t>
            </a:r>
            <a:endParaRPr lang="en-US" dirty="0"/>
          </a:p>
        </p:txBody>
      </p:sp>
      <p:sp>
        <p:nvSpPr>
          <p:cNvPr id="29" name="Rettangolo 28"/>
          <p:cNvSpPr/>
          <p:nvPr/>
        </p:nvSpPr>
        <p:spPr>
          <a:xfrm>
            <a:off x="1255502" y="1700808"/>
            <a:ext cx="99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nN</a:t>
            </a:r>
            <a:r>
              <a:rPr lang="it-IT" baseline="-25000" dirty="0" err="1" smtClean="0"/>
              <a:t>t</a:t>
            </a:r>
            <a:r>
              <a:rPr lang="it-IT" dirty="0" smtClean="0"/>
              <a:t>(1-F) </a:t>
            </a:r>
            <a:endParaRPr lang="en-US" dirty="0"/>
          </a:p>
        </p:txBody>
      </p:sp>
      <p:sp>
        <p:nvSpPr>
          <p:cNvPr id="30" name="Rettangolo 29"/>
          <p:cNvSpPr/>
          <p:nvPr/>
        </p:nvSpPr>
        <p:spPr>
          <a:xfrm>
            <a:off x="2496984" y="170080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N</a:t>
            </a:r>
            <a:r>
              <a:rPr lang="it-IT" baseline="-25000" dirty="0" err="1" smtClean="0"/>
              <a:t>t</a:t>
            </a:r>
            <a:r>
              <a:rPr lang="it-IT" dirty="0" err="1" smtClean="0"/>
              <a:t>F</a:t>
            </a:r>
            <a:endParaRPr lang="en-US" dirty="0"/>
          </a:p>
        </p:txBody>
      </p:sp>
      <p:sp>
        <p:nvSpPr>
          <p:cNvPr id="31" name="Rettangolo 30"/>
          <p:cNvSpPr/>
          <p:nvPr/>
        </p:nvSpPr>
        <p:spPr>
          <a:xfrm>
            <a:off x="4481690" y="4742597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pN</a:t>
            </a:r>
            <a:r>
              <a:rPr lang="it-IT" baseline="-25000" dirty="0" err="1" smtClean="0"/>
              <a:t>t</a:t>
            </a:r>
            <a:r>
              <a:rPr lang="it-IT" dirty="0" err="1" smtClean="0"/>
              <a:t>F</a:t>
            </a:r>
            <a:endParaRPr lang="en-US" dirty="0"/>
          </a:p>
        </p:txBody>
      </p:sp>
      <p:sp>
        <p:nvSpPr>
          <p:cNvPr id="32" name="Rettangolo 31"/>
          <p:cNvSpPr/>
          <p:nvPr/>
        </p:nvSpPr>
        <p:spPr>
          <a:xfrm>
            <a:off x="5364088" y="4739606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N</a:t>
            </a:r>
            <a:r>
              <a:rPr lang="it-IT" baseline="-25000" dirty="0" smtClean="0"/>
              <a:t>t</a:t>
            </a:r>
            <a:r>
              <a:rPr lang="it-IT" dirty="0" smtClean="0"/>
              <a:t>(1-F)</a:t>
            </a:r>
            <a:endParaRPr lang="en-US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894957"/>
              </p:ext>
            </p:extLst>
          </p:nvPr>
        </p:nvGraphicFramePr>
        <p:xfrm>
          <a:off x="3623096" y="908720"/>
          <a:ext cx="26050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zione" r:id="rId3" imgW="1231560" imgH="190440" progId="Equation.3">
                  <p:embed/>
                </p:oleObj>
              </mc:Choice>
              <mc:Fallback>
                <p:oleObj name="Equazione" r:id="rId3" imgW="12315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23096" y="908720"/>
                        <a:ext cx="2605088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290735"/>
              </p:ext>
            </p:extLst>
          </p:nvPr>
        </p:nvGraphicFramePr>
        <p:xfrm>
          <a:off x="3622675" y="1482725"/>
          <a:ext cx="16129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zione" r:id="rId5" imgW="761760" imgH="190440" progId="Equation.3">
                  <p:embed/>
                </p:oleObj>
              </mc:Choice>
              <mc:Fallback>
                <p:oleObj name="Equazione" r:id="rId5" imgW="761760" imgH="19044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1482725"/>
                        <a:ext cx="16129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400637"/>
              </p:ext>
            </p:extLst>
          </p:nvPr>
        </p:nvGraphicFramePr>
        <p:xfrm>
          <a:off x="1560513" y="4362450"/>
          <a:ext cx="2120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zione" r:id="rId7" imgW="1002960" imgH="215640" progId="Equation.3">
                  <p:embed/>
                </p:oleObj>
              </mc:Choice>
              <mc:Fallback>
                <p:oleObj name="Equazione" r:id="rId7" imgW="1002960" imgH="21564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4362450"/>
                        <a:ext cx="2120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810691"/>
              </p:ext>
            </p:extLst>
          </p:nvPr>
        </p:nvGraphicFramePr>
        <p:xfrm>
          <a:off x="1547664" y="4916488"/>
          <a:ext cx="2012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zione" r:id="rId9" imgW="952200" imgH="215640" progId="Equation.3">
                  <p:embed/>
                </p:oleObj>
              </mc:Choice>
              <mc:Fallback>
                <p:oleObj name="Equazione" r:id="rId9" imgW="952200" imgH="21564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916488"/>
                        <a:ext cx="20129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CasellaDiTesto 36"/>
          <p:cNvSpPr txBox="1"/>
          <p:nvPr/>
        </p:nvSpPr>
        <p:spPr>
          <a:xfrm>
            <a:off x="3987484" y="0"/>
            <a:ext cx="988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TASSI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9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435405"/>
              </p:ext>
            </p:extLst>
          </p:nvPr>
        </p:nvGraphicFramePr>
        <p:xfrm>
          <a:off x="3707904" y="697260"/>
          <a:ext cx="2140902" cy="1003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zione" r:id="rId3" imgW="1218960" imgH="571320" progId="Equation.3">
                  <p:embed/>
                </p:oleObj>
              </mc:Choice>
              <mc:Fallback>
                <p:oleObj name="Equazione" r:id="rId3" imgW="1218960" imgH="571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7904" y="697260"/>
                        <a:ext cx="2140902" cy="1003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190080"/>
              </p:ext>
            </p:extLst>
          </p:nvPr>
        </p:nvGraphicFramePr>
        <p:xfrm>
          <a:off x="6223744" y="332656"/>
          <a:ext cx="2408237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zione" r:id="rId5" imgW="1371600" imgH="774360" progId="Equation.3">
                  <p:embed/>
                </p:oleObj>
              </mc:Choice>
              <mc:Fallback>
                <p:oleObj name="Equazione" r:id="rId5" imgW="137160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744" y="332656"/>
                        <a:ext cx="2408237" cy="1360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5291822" y="116632"/>
            <a:ext cx="142186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All’equilibrio:</a:t>
            </a:r>
            <a:endParaRPr lang="en-US" dirty="0"/>
          </a:p>
        </p:txBody>
      </p:sp>
      <p:grpSp>
        <p:nvGrpSpPr>
          <p:cNvPr id="12" name="Gruppo 11"/>
          <p:cNvGrpSpPr/>
          <p:nvPr/>
        </p:nvGrpSpPr>
        <p:grpSpPr>
          <a:xfrm>
            <a:off x="95917" y="116632"/>
            <a:ext cx="2605088" cy="2041376"/>
            <a:chOff x="2267744" y="2060848"/>
            <a:chExt cx="2605088" cy="2041376"/>
          </a:xfrm>
        </p:grpSpPr>
        <p:graphicFrame>
          <p:nvGraphicFramePr>
            <p:cNvPr id="8" name="Oggetto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3636260"/>
                </p:ext>
              </p:extLst>
            </p:nvPr>
          </p:nvGraphicFramePr>
          <p:xfrm>
            <a:off x="2267744" y="2060848"/>
            <a:ext cx="2605088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2" name="Equazione" r:id="rId7" imgW="1231560" imgH="190440" progId="Equation.3">
                    <p:embed/>
                  </p:oleObj>
                </mc:Choice>
                <mc:Fallback>
                  <p:oleObj name="Equazione" r:id="rId7" imgW="1231560" imgH="190440" progId="Equation.3">
                    <p:embed/>
                    <p:pic>
                      <p:nvPicPr>
                        <p:cNvPr id="0" name="Oggetto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744" y="2060848"/>
                          <a:ext cx="2605088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ggetto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275872"/>
                </p:ext>
              </p:extLst>
            </p:nvPr>
          </p:nvGraphicFramePr>
          <p:xfrm>
            <a:off x="2267744" y="2636912"/>
            <a:ext cx="1612900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3" name="Equazione" r:id="rId9" imgW="761760" imgH="190440" progId="Equation.3">
                    <p:embed/>
                  </p:oleObj>
                </mc:Choice>
                <mc:Fallback>
                  <p:oleObj name="Equazione" r:id="rId9" imgW="761760" imgH="190440" progId="Equation.3">
                    <p:embed/>
                    <p:pic>
                      <p:nvPicPr>
                        <p:cNvPr id="0" name="Oggetto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744" y="2636912"/>
                          <a:ext cx="1612900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ggetto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2725601"/>
                </p:ext>
              </p:extLst>
            </p:nvPr>
          </p:nvGraphicFramePr>
          <p:xfrm>
            <a:off x="2267744" y="3200400"/>
            <a:ext cx="21209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4" name="Equazione" r:id="rId11" imgW="1002960" imgH="215640" progId="Equation.3">
                    <p:embed/>
                  </p:oleObj>
                </mc:Choice>
                <mc:Fallback>
                  <p:oleObj name="Equazione" r:id="rId11" imgW="1002960" imgH="215640" progId="Equation.3">
                    <p:embed/>
                    <p:pic>
                      <p:nvPicPr>
                        <p:cNvPr id="0" name="Oggetto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744" y="3200400"/>
                          <a:ext cx="21209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ggetto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1896104"/>
                </p:ext>
              </p:extLst>
            </p:nvPr>
          </p:nvGraphicFramePr>
          <p:xfrm>
            <a:off x="2267744" y="3645024"/>
            <a:ext cx="20129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5" name="Equazione" r:id="rId13" imgW="952200" imgH="215640" progId="Equation.3">
                    <p:embed/>
                  </p:oleObj>
                </mc:Choice>
                <mc:Fallback>
                  <p:oleObj name="Equazione" r:id="rId13" imgW="952200" imgH="215640" progId="Equation.3">
                    <p:embed/>
                    <p:pic>
                      <p:nvPicPr>
                        <p:cNvPr id="0" name="Oggetto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744" y="3645024"/>
                          <a:ext cx="20129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022328"/>
              </p:ext>
            </p:extLst>
          </p:nvPr>
        </p:nvGraphicFramePr>
        <p:xfrm>
          <a:off x="5257659" y="3345334"/>
          <a:ext cx="1179513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Equazione" r:id="rId15" imgW="558720" imgH="419040" progId="Equation.3">
                  <p:embed/>
                </p:oleObj>
              </mc:Choice>
              <mc:Fallback>
                <p:oleObj name="Equazione" r:id="rId15" imgW="558720" imgH="419040" progId="Equation.3">
                  <p:embed/>
                  <p:pic>
                    <p:nvPicPr>
                      <p:cNvPr id="0" name="Oggetto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659" y="3345334"/>
                        <a:ext cx="1179513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573206"/>
              </p:ext>
            </p:extLst>
          </p:nvPr>
        </p:nvGraphicFramePr>
        <p:xfrm>
          <a:off x="2483768" y="4725144"/>
          <a:ext cx="46228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Equazione" r:id="rId17" imgW="2298600" imgH="393480" progId="Equation.3">
                  <p:embed/>
                </p:oleObj>
              </mc:Choice>
              <mc:Fallback>
                <p:oleObj name="Equazione" r:id="rId17" imgW="2298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483768" y="4725144"/>
                        <a:ext cx="4622800" cy="792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868295"/>
              </p:ext>
            </p:extLst>
          </p:nvPr>
        </p:nvGraphicFramePr>
        <p:xfrm>
          <a:off x="2051720" y="2852936"/>
          <a:ext cx="2379804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Equazione" r:id="rId19" imgW="1218960" imgH="774360" progId="Equation.3">
                  <p:embed/>
                </p:oleObj>
              </mc:Choice>
              <mc:Fallback>
                <p:oleObj name="Equazione" r:id="rId19" imgW="1218960" imgH="774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051720" y="2852936"/>
                        <a:ext cx="2379804" cy="1512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381231"/>
              </p:ext>
            </p:extLst>
          </p:nvPr>
        </p:nvGraphicFramePr>
        <p:xfrm>
          <a:off x="2411760" y="5590753"/>
          <a:ext cx="47244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name="Equazione" r:id="rId21" imgW="2349360" imgH="393480" progId="Equation.3">
                  <p:embed/>
                </p:oleObj>
              </mc:Choice>
              <mc:Fallback>
                <p:oleObj name="Equazione" r:id="rId21" imgW="2349360" imgH="393480" progId="Equation.3">
                  <p:embed/>
                  <p:pic>
                    <p:nvPicPr>
                      <p:cNvPr id="0" name="Ogget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590753"/>
                        <a:ext cx="47244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597514"/>
              </p:ext>
            </p:extLst>
          </p:nvPr>
        </p:nvGraphicFramePr>
        <p:xfrm>
          <a:off x="3419872" y="1916832"/>
          <a:ext cx="211931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" name="Equazione" r:id="rId23" imgW="1206360" imgH="393480" progId="Equation.3">
                  <p:embed/>
                </p:oleObj>
              </mc:Choice>
              <mc:Fallback>
                <p:oleObj name="Equazione" r:id="rId23" imgW="1206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916832"/>
                        <a:ext cx="2119313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521466"/>
              </p:ext>
            </p:extLst>
          </p:nvPr>
        </p:nvGraphicFramePr>
        <p:xfrm>
          <a:off x="6444208" y="1916832"/>
          <a:ext cx="211931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name="Equazione" r:id="rId25" imgW="1206360" imgH="393480" progId="Equation.3">
                  <p:embed/>
                </p:oleObj>
              </mc:Choice>
              <mc:Fallback>
                <p:oleObj name="Equazione" r:id="rId25" imgW="1206360" imgH="393480" progId="Equation.3">
                  <p:embed/>
                  <p:pic>
                    <p:nvPicPr>
                      <p:cNvPr id="0" name="Ogget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1916832"/>
                        <a:ext cx="2119313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asellaDiTesto 21"/>
          <p:cNvSpPr txBox="1"/>
          <p:nvPr/>
        </p:nvSpPr>
        <p:spPr>
          <a:xfrm>
            <a:off x="7164288" y="5013176"/>
            <a:ext cx="20297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Valide sempre,</a:t>
            </a:r>
          </a:p>
          <a:p>
            <a:r>
              <a:rPr lang="it-IT" i="1" dirty="0"/>
              <a:t>s</a:t>
            </a:r>
            <a:r>
              <a:rPr lang="it-IT" i="1" dirty="0" smtClean="0"/>
              <a:t>ia all’equilibrio</a:t>
            </a:r>
          </a:p>
          <a:p>
            <a:r>
              <a:rPr lang="it-IT" i="1" dirty="0"/>
              <a:t>c</a:t>
            </a:r>
            <a:r>
              <a:rPr lang="it-IT" i="1" dirty="0" smtClean="0"/>
              <a:t>he fuori equilibrio:</a:t>
            </a:r>
          </a:p>
          <a:p>
            <a:r>
              <a:rPr lang="it-IT" i="1" dirty="0"/>
              <a:t>s</a:t>
            </a:r>
            <a:r>
              <a:rPr lang="it-IT" i="1" dirty="0" smtClean="0"/>
              <a:t>ono costanti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4488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289342"/>
              </p:ext>
            </p:extLst>
          </p:nvPr>
        </p:nvGraphicFramePr>
        <p:xfrm>
          <a:off x="4578234" y="4149080"/>
          <a:ext cx="2445867" cy="464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" name="Equazione" r:id="rId3" imgW="1002960" imgH="190440" progId="Equation.3">
                  <p:embed/>
                </p:oleObj>
              </mc:Choice>
              <mc:Fallback>
                <p:oleObj name="Equazione" r:id="rId3" imgW="10029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8234" y="4149080"/>
                        <a:ext cx="2445867" cy="4644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uppo 20"/>
          <p:cNvGrpSpPr/>
          <p:nvPr/>
        </p:nvGrpSpPr>
        <p:grpSpPr>
          <a:xfrm>
            <a:off x="5148064" y="3117294"/>
            <a:ext cx="3613174" cy="1362075"/>
            <a:chOff x="5148064" y="3117294"/>
            <a:chExt cx="3613174" cy="1362075"/>
          </a:xfrm>
        </p:grpSpPr>
        <p:sp>
          <p:nvSpPr>
            <p:cNvPr id="4" name="CasellaDiTesto 3"/>
            <p:cNvSpPr txBox="1"/>
            <p:nvPr/>
          </p:nvSpPr>
          <p:spPr>
            <a:xfrm>
              <a:off x="5148064" y="3429000"/>
              <a:ext cx="1614545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Fuori equilibrio</a:t>
              </a:r>
              <a:endParaRPr lang="en-US" dirty="0"/>
            </a:p>
          </p:txBody>
        </p:sp>
        <p:graphicFrame>
          <p:nvGraphicFramePr>
            <p:cNvPr id="6" name="Ogget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0854498"/>
                </p:ext>
              </p:extLst>
            </p:nvPr>
          </p:nvGraphicFramePr>
          <p:xfrm>
            <a:off x="7956376" y="3117294"/>
            <a:ext cx="804862" cy="1362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5" name="Equazione" r:id="rId5" imgW="330120" imgH="558720" progId="Equation.3">
                    <p:embed/>
                  </p:oleObj>
                </mc:Choice>
                <mc:Fallback>
                  <p:oleObj name="Equazione" r:id="rId5" imgW="330120" imgH="558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6376" y="3117294"/>
                          <a:ext cx="804862" cy="1362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636260"/>
              </p:ext>
            </p:extLst>
          </p:nvPr>
        </p:nvGraphicFramePr>
        <p:xfrm>
          <a:off x="95250" y="115888"/>
          <a:ext cx="26050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Equazione" r:id="rId7" imgW="1231560" imgH="190440" progId="Equation.3">
                  <p:embed/>
                </p:oleObj>
              </mc:Choice>
              <mc:Fallback>
                <p:oleObj name="Equazione" r:id="rId7" imgW="1231560" imgH="19044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" y="115888"/>
                        <a:ext cx="260508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75872"/>
              </p:ext>
            </p:extLst>
          </p:nvPr>
        </p:nvGraphicFramePr>
        <p:xfrm>
          <a:off x="95250" y="692150"/>
          <a:ext cx="16129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quazione" r:id="rId9" imgW="761669" imgH="190417" progId="Equation.3">
                  <p:embed/>
                </p:oleObj>
              </mc:Choice>
              <mc:Fallback>
                <p:oleObj name="Equazione" r:id="rId9" imgW="761669" imgH="190417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" y="692150"/>
                        <a:ext cx="16129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725601"/>
              </p:ext>
            </p:extLst>
          </p:nvPr>
        </p:nvGraphicFramePr>
        <p:xfrm>
          <a:off x="95250" y="1255713"/>
          <a:ext cx="2120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Equazione" r:id="rId11" imgW="1002865" imgH="215806" progId="Equation.3">
                  <p:embed/>
                </p:oleObj>
              </mc:Choice>
              <mc:Fallback>
                <p:oleObj name="Equazione" r:id="rId11" imgW="1002865" imgH="215806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" y="1255713"/>
                        <a:ext cx="2120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896104"/>
              </p:ext>
            </p:extLst>
          </p:nvPr>
        </p:nvGraphicFramePr>
        <p:xfrm>
          <a:off x="95250" y="1700213"/>
          <a:ext cx="2012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Equazione" r:id="rId13" imgW="952087" imgH="215806" progId="Equation.3">
                  <p:embed/>
                </p:oleObj>
              </mc:Choice>
              <mc:Fallback>
                <p:oleObj name="Equazione" r:id="rId13" imgW="952087" imgH="215806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" y="1700213"/>
                        <a:ext cx="20129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uppo 17"/>
          <p:cNvGrpSpPr/>
          <p:nvPr/>
        </p:nvGrpSpPr>
        <p:grpSpPr>
          <a:xfrm>
            <a:off x="4716016" y="44624"/>
            <a:ext cx="4427984" cy="2952328"/>
            <a:chOff x="4716016" y="44624"/>
            <a:chExt cx="4427984" cy="2952328"/>
          </a:xfrm>
        </p:grpSpPr>
        <p:graphicFrame>
          <p:nvGraphicFramePr>
            <p:cNvPr id="11" name="Oggetto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38426"/>
                </p:ext>
              </p:extLst>
            </p:nvPr>
          </p:nvGraphicFramePr>
          <p:xfrm>
            <a:off x="4716016" y="44624"/>
            <a:ext cx="2605088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40" name="Equazione" r:id="rId15" imgW="1231560" imgH="190440" progId="Equation.3">
                    <p:embed/>
                  </p:oleObj>
                </mc:Choice>
                <mc:Fallback>
                  <p:oleObj name="Equazione" r:id="rId15" imgW="1231560" imgH="190440" progId="Equation.3">
                    <p:embed/>
                    <p:pic>
                      <p:nvPicPr>
                        <p:cNvPr id="0" name="Oggetto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6016" y="44624"/>
                          <a:ext cx="2605088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ggetto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9447277"/>
                </p:ext>
              </p:extLst>
            </p:nvPr>
          </p:nvGraphicFramePr>
          <p:xfrm>
            <a:off x="4734123" y="597372"/>
            <a:ext cx="3870325" cy="887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41" name="Equazione" r:id="rId16" imgW="1828800" imgH="419040" progId="Equation.3">
                    <p:embed/>
                  </p:oleObj>
                </mc:Choice>
                <mc:Fallback>
                  <p:oleObj name="Equazione" r:id="rId16" imgW="1828800" imgH="419040" progId="Equation.3">
                    <p:embed/>
                    <p:pic>
                      <p:nvPicPr>
                        <p:cNvPr id="0" name="Oggetto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4123" y="597372"/>
                          <a:ext cx="3870325" cy="887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ggetto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4104296"/>
                </p:ext>
              </p:extLst>
            </p:nvPr>
          </p:nvGraphicFramePr>
          <p:xfrm>
            <a:off x="4755356" y="1603648"/>
            <a:ext cx="21209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42" name="Equazione" r:id="rId18" imgW="1002865" imgH="215806" progId="Equation.3">
                    <p:embed/>
                  </p:oleObj>
                </mc:Choice>
                <mc:Fallback>
                  <p:oleObj name="Equazione" r:id="rId18" imgW="1002865" imgH="215806" progId="Equation.3">
                    <p:embed/>
                    <p:pic>
                      <p:nvPicPr>
                        <p:cNvPr id="0" name="Oggetto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5356" y="1603648"/>
                          <a:ext cx="21209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ggetto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1209597"/>
                </p:ext>
              </p:extLst>
            </p:nvPr>
          </p:nvGraphicFramePr>
          <p:xfrm>
            <a:off x="4743450" y="2109540"/>
            <a:ext cx="4400550" cy="887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43" name="Equazione" r:id="rId19" imgW="2082600" imgH="419040" progId="Equation.3">
                    <p:embed/>
                  </p:oleObj>
                </mc:Choice>
                <mc:Fallback>
                  <p:oleObj name="Equazione" r:id="rId19" imgW="2082600" imgH="419040" progId="Equation.3">
                    <p:embed/>
                    <p:pic>
                      <p:nvPicPr>
                        <p:cNvPr id="0" name="Oggetto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3450" y="2109540"/>
                          <a:ext cx="4400550" cy="887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uppo 16"/>
          <p:cNvGrpSpPr/>
          <p:nvPr/>
        </p:nvGrpSpPr>
        <p:grpSpPr>
          <a:xfrm>
            <a:off x="200977" y="2132856"/>
            <a:ext cx="2979738" cy="1657350"/>
            <a:chOff x="200977" y="2132856"/>
            <a:chExt cx="2979738" cy="1657350"/>
          </a:xfrm>
        </p:grpSpPr>
        <p:graphicFrame>
          <p:nvGraphicFramePr>
            <p:cNvPr id="15" name="Oggetto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26147776"/>
                </p:ext>
              </p:extLst>
            </p:nvPr>
          </p:nvGraphicFramePr>
          <p:xfrm>
            <a:off x="200977" y="2132856"/>
            <a:ext cx="2911475" cy="792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44" name="Equazione" r:id="rId21" imgW="1447560" imgH="393480" progId="Equation.3">
                    <p:embed/>
                  </p:oleObj>
                </mc:Choice>
                <mc:Fallback>
                  <p:oleObj name="Equazione" r:id="rId21" imgW="1447560" imgH="393480" progId="Equation.3">
                    <p:embed/>
                    <p:pic>
                      <p:nvPicPr>
                        <p:cNvPr id="0" name="Oggetto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977" y="2132856"/>
                          <a:ext cx="2911475" cy="792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ggetto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2417098"/>
                </p:ext>
              </p:extLst>
            </p:nvPr>
          </p:nvGraphicFramePr>
          <p:xfrm>
            <a:off x="218440" y="2999631"/>
            <a:ext cx="2962275" cy="790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45" name="Equazione" r:id="rId23" imgW="1473120" imgH="393480" progId="Equation.3">
                    <p:embed/>
                  </p:oleObj>
                </mc:Choice>
                <mc:Fallback>
                  <p:oleObj name="Equazione" r:id="rId23" imgW="1473120" imgH="393480" progId="Equation.3">
                    <p:embed/>
                    <p:pic>
                      <p:nvPicPr>
                        <p:cNvPr id="0" name="Oggetto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440" y="2999631"/>
                          <a:ext cx="2962275" cy="790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Freccia a destra 18"/>
          <p:cNvSpPr/>
          <p:nvPr/>
        </p:nvSpPr>
        <p:spPr>
          <a:xfrm>
            <a:off x="3275856" y="1772816"/>
            <a:ext cx="108012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sellaDiTesto 19"/>
          <p:cNvSpPr txBox="1"/>
          <p:nvPr/>
        </p:nvSpPr>
        <p:spPr>
          <a:xfrm>
            <a:off x="4354801" y="4499828"/>
            <a:ext cx="28583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>
                <a:solidFill>
                  <a:srgbClr val="FF0000"/>
                </a:solidFill>
              </a:rPr>
              <a:t>Principio del bilancio dettagliato</a:t>
            </a:r>
            <a:endParaRPr lang="en-US" sz="1600" i="1" dirty="0">
              <a:solidFill>
                <a:srgbClr val="FF0000"/>
              </a:solidFill>
            </a:endParaRPr>
          </a:p>
        </p:txBody>
      </p:sp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935501"/>
              </p:ext>
            </p:extLst>
          </p:nvPr>
        </p:nvGraphicFramePr>
        <p:xfrm>
          <a:off x="1547664" y="5373216"/>
          <a:ext cx="259665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" name="Equazione" r:id="rId25" imgW="1079280" imgH="419040" progId="Equation.3">
                  <p:embed/>
                </p:oleObj>
              </mc:Choice>
              <mc:Fallback>
                <p:oleObj name="Equazione" r:id="rId25" imgW="10792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47664" y="5373216"/>
                        <a:ext cx="2596652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asellaDiTesto 22"/>
          <p:cNvSpPr txBox="1"/>
          <p:nvPr/>
        </p:nvSpPr>
        <p:spPr>
          <a:xfrm>
            <a:off x="4428893" y="5445224"/>
            <a:ext cx="2056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/>
              <a:t>con questa si elimina F</a:t>
            </a:r>
            <a:endParaRPr lang="en-US" sz="1600" i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427984" y="5877272"/>
            <a:ext cx="4310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/>
              <a:t>con questa si definisce U= tasso di ricombinazione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49305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po 31"/>
          <p:cNvGrpSpPr/>
          <p:nvPr/>
        </p:nvGrpSpPr>
        <p:grpSpPr>
          <a:xfrm>
            <a:off x="5004048" y="836712"/>
            <a:ext cx="3600400" cy="1173463"/>
            <a:chOff x="5004048" y="548680"/>
            <a:chExt cx="3600400" cy="1173463"/>
          </a:xfrm>
        </p:grpSpPr>
        <p:sp>
          <p:nvSpPr>
            <p:cNvPr id="31" name="Rettangolo 30"/>
            <p:cNvSpPr/>
            <p:nvPr/>
          </p:nvSpPr>
          <p:spPr>
            <a:xfrm>
              <a:off x="8002969" y="1340768"/>
              <a:ext cx="288032" cy="3600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ttangolo 29"/>
            <p:cNvSpPr/>
            <p:nvPr/>
          </p:nvSpPr>
          <p:spPr>
            <a:xfrm>
              <a:off x="5022828" y="1362103"/>
              <a:ext cx="288032" cy="3600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8316416" y="566565"/>
              <a:ext cx="288032" cy="3600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ttangolo 27"/>
            <p:cNvSpPr/>
            <p:nvPr/>
          </p:nvSpPr>
          <p:spPr>
            <a:xfrm>
              <a:off x="5004048" y="548680"/>
              <a:ext cx="288032" cy="3600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uppo 26"/>
          <p:cNvGrpSpPr/>
          <p:nvPr/>
        </p:nvGrpSpPr>
        <p:grpSpPr>
          <a:xfrm>
            <a:off x="4211960" y="836712"/>
            <a:ext cx="2160240" cy="1165820"/>
            <a:chOff x="4211960" y="548680"/>
            <a:chExt cx="2160240" cy="1165820"/>
          </a:xfrm>
        </p:grpSpPr>
        <p:sp>
          <p:nvSpPr>
            <p:cNvPr id="26" name="Rettangolo 25"/>
            <p:cNvSpPr/>
            <p:nvPr/>
          </p:nvSpPr>
          <p:spPr>
            <a:xfrm>
              <a:off x="5724128" y="1354460"/>
              <a:ext cx="288032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ttangolo 24"/>
            <p:cNvSpPr/>
            <p:nvPr/>
          </p:nvSpPr>
          <p:spPr>
            <a:xfrm>
              <a:off x="6084168" y="558922"/>
              <a:ext cx="288032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ttangolo 23"/>
            <p:cNvSpPr/>
            <p:nvPr/>
          </p:nvSpPr>
          <p:spPr>
            <a:xfrm>
              <a:off x="4211960" y="1340768"/>
              <a:ext cx="288032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4211960" y="548680"/>
              <a:ext cx="288032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ttangolo 21"/>
          <p:cNvSpPr/>
          <p:nvPr/>
        </p:nvSpPr>
        <p:spPr>
          <a:xfrm>
            <a:off x="0" y="0"/>
            <a:ext cx="3563888" cy="2708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uppo 1"/>
          <p:cNvGrpSpPr/>
          <p:nvPr/>
        </p:nvGrpSpPr>
        <p:grpSpPr>
          <a:xfrm>
            <a:off x="0" y="23045"/>
            <a:ext cx="3428318" cy="2541859"/>
            <a:chOff x="4716463" y="44450"/>
            <a:chExt cx="4786949" cy="3025228"/>
          </a:xfrm>
          <a:solidFill>
            <a:srgbClr val="FFFF00"/>
          </a:solidFill>
        </p:grpSpPr>
        <p:graphicFrame>
          <p:nvGraphicFramePr>
            <p:cNvPr id="4" name="Oggetto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6766173"/>
                </p:ext>
              </p:extLst>
            </p:nvPr>
          </p:nvGraphicFramePr>
          <p:xfrm>
            <a:off x="4716463" y="44450"/>
            <a:ext cx="2817855" cy="4361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7" name="Equazione" r:id="rId3" imgW="1231366" imgH="190417" progId="Equation.3">
                    <p:embed/>
                  </p:oleObj>
                </mc:Choice>
                <mc:Fallback>
                  <p:oleObj name="Equazione" r:id="rId3" imgW="1231366" imgH="190417" progId="Equation.3">
                    <p:embed/>
                    <p:pic>
                      <p:nvPicPr>
                        <p:cNvPr id="0" name="Oggetto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6463" y="44450"/>
                          <a:ext cx="2817855" cy="4361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ggetto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6113535"/>
                </p:ext>
              </p:extLst>
            </p:nvPr>
          </p:nvGraphicFramePr>
          <p:xfrm>
            <a:off x="4733925" y="596900"/>
            <a:ext cx="4186432" cy="9598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8" name="Equazione" r:id="rId5" imgW="1828800" imgH="419040" progId="Equation.3">
                    <p:embed/>
                  </p:oleObj>
                </mc:Choice>
                <mc:Fallback>
                  <p:oleObj name="Equazione" r:id="rId5" imgW="1828800" imgH="419040" progId="Equation.3">
                    <p:embed/>
                    <p:pic>
                      <p:nvPicPr>
                        <p:cNvPr id="0" name="Oggetto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3925" y="596900"/>
                          <a:ext cx="4186432" cy="9598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gget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927192"/>
                </p:ext>
              </p:extLst>
            </p:nvPr>
          </p:nvGraphicFramePr>
          <p:xfrm>
            <a:off x="4754562" y="1603375"/>
            <a:ext cx="2294125" cy="4945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9" name="Equazione" r:id="rId7" imgW="1002960" imgH="215640" progId="Equation.3">
                    <p:embed/>
                  </p:oleObj>
                </mc:Choice>
                <mc:Fallback>
                  <p:oleObj name="Equazione" r:id="rId7" imgW="1002960" imgH="215640" progId="Equation.3">
                    <p:embed/>
                    <p:pic>
                      <p:nvPicPr>
                        <p:cNvPr id="0" name="Oggetto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4562" y="1603375"/>
                          <a:ext cx="2294125" cy="4945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ggetto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323651"/>
                </p:ext>
              </p:extLst>
            </p:nvPr>
          </p:nvGraphicFramePr>
          <p:xfrm>
            <a:off x="4743449" y="2109787"/>
            <a:ext cx="4759963" cy="9598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0" name="Equazione" r:id="rId9" imgW="2082600" imgH="419040" progId="Equation.3">
                    <p:embed/>
                  </p:oleObj>
                </mc:Choice>
                <mc:Fallback>
                  <p:oleObj name="Equazione" r:id="rId9" imgW="2082600" imgH="419040" progId="Equation.3">
                    <p:embed/>
                    <p:pic>
                      <p:nvPicPr>
                        <p:cNvPr id="0" name="Oggetto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3449" y="2109787"/>
                          <a:ext cx="4759963" cy="9598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996675"/>
              </p:ext>
            </p:extLst>
          </p:nvPr>
        </p:nvGraphicFramePr>
        <p:xfrm>
          <a:off x="4139952" y="633857"/>
          <a:ext cx="4895726" cy="1571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zione" r:id="rId11" imgW="2654280" imgH="850680" progId="Equation.3">
                  <p:embed/>
                </p:oleObj>
              </mc:Choice>
              <mc:Fallback>
                <p:oleObj name="Equazione" r:id="rId11" imgW="2654280" imgH="85068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633857"/>
                        <a:ext cx="4895726" cy="1571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874783"/>
              </p:ext>
            </p:extLst>
          </p:nvPr>
        </p:nvGraphicFramePr>
        <p:xfrm>
          <a:off x="993775" y="4724400"/>
          <a:ext cx="6772275" cy="169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zione" r:id="rId13" imgW="3200400" imgH="799920" progId="Equation.3">
                  <p:embed/>
                </p:oleObj>
              </mc:Choice>
              <mc:Fallback>
                <p:oleObj name="Equazione" r:id="rId13" imgW="3200400" imgH="79992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4724400"/>
                        <a:ext cx="6772275" cy="169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578382"/>
              </p:ext>
            </p:extLst>
          </p:nvPr>
        </p:nvGraphicFramePr>
        <p:xfrm>
          <a:off x="1328738" y="3005138"/>
          <a:ext cx="6448425" cy="169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zione" r:id="rId15" imgW="3047760" imgH="799920" progId="Equation.3">
                  <p:embed/>
                </p:oleObj>
              </mc:Choice>
              <mc:Fallback>
                <p:oleObj name="Equazione" r:id="rId15" imgW="3047760" imgH="799920" progId="Equation.3">
                  <p:embed/>
                  <p:pic>
                    <p:nvPicPr>
                      <p:cNvPr id="0" name="Ogget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3005138"/>
                        <a:ext cx="6448425" cy="169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gget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191160"/>
              </p:ext>
            </p:extLst>
          </p:nvPr>
        </p:nvGraphicFramePr>
        <p:xfrm>
          <a:off x="5149031" y="64424"/>
          <a:ext cx="1943249" cy="368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zione" r:id="rId17" imgW="1002960" imgH="190440" progId="Equation.3">
                  <p:embed/>
                </p:oleObj>
              </mc:Choice>
              <mc:Fallback>
                <p:oleObj name="Equazione" r:id="rId17" imgW="1002960" imgH="19044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31" y="64424"/>
                        <a:ext cx="1943249" cy="3682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693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/>
          <p:cNvSpPr/>
          <p:nvPr/>
        </p:nvSpPr>
        <p:spPr>
          <a:xfrm>
            <a:off x="0" y="0"/>
            <a:ext cx="3563888" cy="2708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uppo 1"/>
          <p:cNvGrpSpPr/>
          <p:nvPr/>
        </p:nvGrpSpPr>
        <p:grpSpPr>
          <a:xfrm>
            <a:off x="0" y="23045"/>
            <a:ext cx="3428318" cy="2541859"/>
            <a:chOff x="4716463" y="44450"/>
            <a:chExt cx="4786949" cy="3025228"/>
          </a:xfrm>
          <a:solidFill>
            <a:srgbClr val="FFFF00"/>
          </a:solidFill>
        </p:grpSpPr>
        <p:graphicFrame>
          <p:nvGraphicFramePr>
            <p:cNvPr id="4" name="Oggetto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8576434"/>
                </p:ext>
              </p:extLst>
            </p:nvPr>
          </p:nvGraphicFramePr>
          <p:xfrm>
            <a:off x="4716463" y="44450"/>
            <a:ext cx="2817855" cy="4361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5" name="Equazione" r:id="rId3" imgW="1231366" imgH="190417" progId="Equation.3">
                    <p:embed/>
                  </p:oleObj>
                </mc:Choice>
                <mc:Fallback>
                  <p:oleObj name="Equazione" r:id="rId3" imgW="1231366" imgH="19041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6463" y="44450"/>
                          <a:ext cx="2817855" cy="4361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ggetto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9359882"/>
                </p:ext>
              </p:extLst>
            </p:nvPr>
          </p:nvGraphicFramePr>
          <p:xfrm>
            <a:off x="4733925" y="596900"/>
            <a:ext cx="4186432" cy="9598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6" name="Equazione" r:id="rId5" imgW="1828800" imgH="419040" progId="Equation.3">
                    <p:embed/>
                  </p:oleObj>
                </mc:Choice>
                <mc:Fallback>
                  <p:oleObj name="Equazione" r:id="rId5" imgW="1828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3925" y="596900"/>
                          <a:ext cx="4186432" cy="9598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gget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492408"/>
                </p:ext>
              </p:extLst>
            </p:nvPr>
          </p:nvGraphicFramePr>
          <p:xfrm>
            <a:off x="4754562" y="1603375"/>
            <a:ext cx="2294125" cy="4945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7" name="Equazione" r:id="rId7" imgW="1002960" imgH="215640" progId="Equation.3">
                    <p:embed/>
                  </p:oleObj>
                </mc:Choice>
                <mc:Fallback>
                  <p:oleObj name="Equazione" r:id="rId7" imgW="10029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4562" y="1603375"/>
                          <a:ext cx="2294125" cy="4945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ggetto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8414473"/>
                </p:ext>
              </p:extLst>
            </p:nvPr>
          </p:nvGraphicFramePr>
          <p:xfrm>
            <a:off x="4743449" y="2109787"/>
            <a:ext cx="4759963" cy="9598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8" name="Equazione" r:id="rId9" imgW="2082600" imgH="419040" progId="Equation.3">
                    <p:embed/>
                  </p:oleObj>
                </mc:Choice>
                <mc:Fallback>
                  <p:oleObj name="Equazione" r:id="rId9" imgW="20826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3449" y="2109787"/>
                          <a:ext cx="4759963" cy="9598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703394"/>
              </p:ext>
            </p:extLst>
          </p:nvPr>
        </p:nvGraphicFramePr>
        <p:xfrm>
          <a:off x="4024313" y="1031875"/>
          <a:ext cx="512921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zione" r:id="rId11" imgW="2781000" imgH="419040" progId="Equation.3">
                  <p:embed/>
                </p:oleObj>
              </mc:Choice>
              <mc:Fallback>
                <p:oleObj name="Equazione" r:id="rId11" imgW="2781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1031875"/>
                        <a:ext cx="5129212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151577"/>
              </p:ext>
            </p:extLst>
          </p:nvPr>
        </p:nvGraphicFramePr>
        <p:xfrm>
          <a:off x="3707904" y="1916832"/>
          <a:ext cx="4514329" cy="112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zione" r:id="rId13" imgW="3200400" imgH="799920" progId="Equation.3">
                  <p:embed/>
                </p:oleObj>
              </mc:Choice>
              <mc:Fallback>
                <p:oleObj name="Equazione" r:id="rId13" imgW="320040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916832"/>
                        <a:ext cx="4514329" cy="112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058840"/>
              </p:ext>
            </p:extLst>
          </p:nvPr>
        </p:nvGraphicFramePr>
        <p:xfrm>
          <a:off x="4572000" y="2996952"/>
          <a:ext cx="4467398" cy="1173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zione" r:id="rId15" imgW="3047760" imgH="799920" progId="Equation.3">
                  <p:embed/>
                </p:oleObj>
              </mc:Choice>
              <mc:Fallback>
                <p:oleObj name="Equazione" r:id="rId15" imgW="304776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996952"/>
                        <a:ext cx="4467398" cy="1173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gget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588588"/>
              </p:ext>
            </p:extLst>
          </p:nvPr>
        </p:nvGraphicFramePr>
        <p:xfrm>
          <a:off x="5467350" y="65088"/>
          <a:ext cx="13049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zione" r:id="rId17" imgW="672840" imgH="190440" progId="Equation.3">
                  <p:embed/>
                </p:oleObj>
              </mc:Choice>
              <mc:Fallback>
                <p:oleObj name="Equazione" r:id="rId17" imgW="6728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350" y="65088"/>
                        <a:ext cx="13049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569641"/>
              </p:ext>
            </p:extLst>
          </p:nvPr>
        </p:nvGraphicFramePr>
        <p:xfrm>
          <a:off x="1" y="4398726"/>
          <a:ext cx="9036496" cy="14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zione" r:id="rId19" imgW="5308560" imgH="825480" progId="Equation.3">
                  <p:embed/>
                </p:oleObj>
              </mc:Choice>
              <mc:Fallback>
                <p:oleObj name="Equazione" r:id="rId19" imgW="5308560" imgH="825480" progId="Equation.3">
                  <p:embed/>
                  <p:pic>
                    <p:nvPicPr>
                      <p:cNvPr id="0" name="Oggetto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398726"/>
                        <a:ext cx="9036496" cy="140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122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6516216" y="692696"/>
            <a:ext cx="504056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2123728" y="692696"/>
            <a:ext cx="1728192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791239"/>
              </p:ext>
            </p:extLst>
          </p:nvPr>
        </p:nvGraphicFramePr>
        <p:xfrm>
          <a:off x="0" y="620688"/>
          <a:ext cx="903605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zione" r:id="rId3" imgW="5308560" imgH="825480" progId="Equation.3">
                  <p:embed/>
                </p:oleObj>
              </mc:Choice>
              <mc:Fallback>
                <p:oleObj name="Equazione" r:id="rId3" imgW="5308560" imgH="82548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20688"/>
                        <a:ext cx="903605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096441"/>
              </p:ext>
            </p:extLst>
          </p:nvPr>
        </p:nvGraphicFramePr>
        <p:xfrm>
          <a:off x="3131840" y="2492896"/>
          <a:ext cx="24003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zione" r:id="rId5" imgW="1409400" imgH="393480" progId="Equation.3">
                  <p:embed/>
                </p:oleObj>
              </mc:Choice>
              <mc:Fallback>
                <p:oleObj name="Equazione" r:id="rId5" imgW="1409400" imgH="39348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492896"/>
                        <a:ext cx="2400300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895292"/>
              </p:ext>
            </p:extLst>
          </p:nvPr>
        </p:nvGraphicFramePr>
        <p:xfrm>
          <a:off x="1924050" y="3724275"/>
          <a:ext cx="518795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zione" r:id="rId7" imgW="3047760" imgH="647640" progId="Equation.3">
                  <p:embed/>
                </p:oleObj>
              </mc:Choice>
              <mc:Fallback>
                <p:oleObj name="Equazione" r:id="rId7" imgW="3047760" imgH="6476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3724275"/>
                        <a:ext cx="518795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025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78</Words>
  <Application>Microsoft Office PowerPoint</Application>
  <PresentationFormat>Presentazione su schermo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Tema di Office</vt:lpstr>
      <vt:lpstr>Equazione</vt:lpstr>
      <vt:lpstr>Microsoft Equation 3.0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</dc:creator>
  <cp:lastModifiedBy>Massimo</cp:lastModifiedBy>
  <cp:revision>20</cp:revision>
  <dcterms:created xsi:type="dcterms:W3CDTF">2016-03-06T08:26:02Z</dcterms:created>
  <dcterms:modified xsi:type="dcterms:W3CDTF">2016-03-06T16:20:48Z</dcterms:modified>
</cp:coreProperties>
</file>