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83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1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17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25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5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2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946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1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67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79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59FA-DCE7-46C5-B607-2CF259F4DE1E}" type="datetimeFigureOut">
              <a:rPr lang="en-US" smtClean="0"/>
              <a:t>3/10/2019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5ACC-090D-4012-BD6A-D1A48592C8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33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4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10.bin"/><Relationship Id="rId15" Type="http://schemas.openxmlformats.org/officeDocument/2006/relationships/oleObject" Target="../embeddings/oleObject15.bin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12.bin"/><Relationship Id="rId14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4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51520" y="116632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Esercizio paragrafo 2.5.2</a:t>
            </a:r>
          </a:p>
          <a:p>
            <a:r>
              <a:rPr lang="it-IT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Portatori minoritari alla superficie</a:t>
            </a:r>
          </a:p>
        </p:txBody>
      </p:sp>
      <p:sp>
        <p:nvSpPr>
          <p:cNvPr id="5" name="Rettangolo 4"/>
          <p:cNvSpPr/>
          <p:nvPr/>
        </p:nvSpPr>
        <p:spPr>
          <a:xfrm>
            <a:off x="2411760" y="1268760"/>
            <a:ext cx="6732240" cy="7920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uppo 10"/>
          <p:cNvGrpSpPr/>
          <p:nvPr/>
        </p:nvGrpSpPr>
        <p:grpSpPr>
          <a:xfrm>
            <a:off x="3059832" y="1037172"/>
            <a:ext cx="3888432" cy="627632"/>
            <a:chOff x="3059832" y="1037172"/>
            <a:chExt cx="3888432" cy="627632"/>
          </a:xfrm>
        </p:grpSpPr>
        <p:sp>
          <p:nvSpPr>
            <p:cNvPr id="6" name="Freccia in giù 5"/>
            <p:cNvSpPr/>
            <p:nvPr/>
          </p:nvSpPr>
          <p:spPr>
            <a:xfrm>
              <a:off x="3059832" y="1070739"/>
              <a:ext cx="360040" cy="594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ccia in giù 6"/>
            <p:cNvSpPr/>
            <p:nvPr/>
          </p:nvSpPr>
          <p:spPr>
            <a:xfrm>
              <a:off x="3923928" y="1070738"/>
              <a:ext cx="360040" cy="594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ccia in giù 7"/>
            <p:cNvSpPr/>
            <p:nvPr/>
          </p:nvSpPr>
          <p:spPr>
            <a:xfrm>
              <a:off x="4748366" y="1037172"/>
              <a:ext cx="360040" cy="594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ccia in giù 8"/>
            <p:cNvSpPr/>
            <p:nvPr/>
          </p:nvSpPr>
          <p:spPr>
            <a:xfrm>
              <a:off x="5668175" y="1070739"/>
              <a:ext cx="360040" cy="594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ccia in giù 9"/>
            <p:cNvSpPr/>
            <p:nvPr/>
          </p:nvSpPr>
          <p:spPr>
            <a:xfrm>
              <a:off x="6588224" y="1070736"/>
              <a:ext cx="360040" cy="594065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3" name="Connettore 2 12"/>
          <p:cNvCxnSpPr/>
          <p:nvPr/>
        </p:nvCxnSpPr>
        <p:spPr>
          <a:xfrm>
            <a:off x="2411760" y="3429000"/>
            <a:ext cx="55446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/>
          <p:nvPr/>
        </p:nvCxnSpPr>
        <p:spPr>
          <a:xfrm flipV="1">
            <a:off x="2391277" y="2276872"/>
            <a:ext cx="0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1 16"/>
          <p:cNvCxnSpPr/>
          <p:nvPr/>
        </p:nvCxnSpPr>
        <p:spPr>
          <a:xfrm>
            <a:off x="2391277" y="3068960"/>
            <a:ext cx="55650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igura a mano libera 17"/>
          <p:cNvSpPr/>
          <p:nvPr/>
        </p:nvSpPr>
        <p:spPr>
          <a:xfrm>
            <a:off x="2410691" y="2685164"/>
            <a:ext cx="5209309" cy="404400"/>
          </a:xfrm>
          <a:custGeom>
            <a:avLst/>
            <a:gdLst>
              <a:gd name="connsiteX0" fmla="*/ 0 w 5209309"/>
              <a:gd name="connsiteY0" fmla="*/ 404400 h 404400"/>
              <a:gd name="connsiteX1" fmla="*/ 249382 w 5209309"/>
              <a:gd name="connsiteY1" fmla="*/ 155018 h 404400"/>
              <a:gd name="connsiteX2" fmla="*/ 803564 w 5209309"/>
              <a:gd name="connsiteY2" fmla="*/ 16472 h 404400"/>
              <a:gd name="connsiteX3" fmla="*/ 2175164 w 5209309"/>
              <a:gd name="connsiteY3" fmla="*/ 2618 h 404400"/>
              <a:gd name="connsiteX4" fmla="*/ 5209309 w 5209309"/>
              <a:gd name="connsiteY4" fmla="*/ 2618 h 40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09309" h="404400">
                <a:moveTo>
                  <a:pt x="0" y="404400"/>
                </a:moveTo>
                <a:cubicBezTo>
                  <a:pt x="57727" y="312036"/>
                  <a:pt x="115455" y="219673"/>
                  <a:pt x="249382" y="155018"/>
                </a:cubicBezTo>
                <a:cubicBezTo>
                  <a:pt x="383309" y="90363"/>
                  <a:pt x="482600" y="41872"/>
                  <a:pt x="803564" y="16472"/>
                </a:cubicBezTo>
                <a:cubicBezTo>
                  <a:pt x="1124528" y="-8928"/>
                  <a:pt x="2175164" y="2618"/>
                  <a:pt x="2175164" y="2618"/>
                </a:cubicBezTo>
                <a:lnTo>
                  <a:pt x="5209309" y="2618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sellaDiTesto 22"/>
          <p:cNvSpPr txBox="1"/>
          <p:nvPr/>
        </p:nvSpPr>
        <p:spPr>
          <a:xfrm>
            <a:off x="7582303" y="3455163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x</a:t>
            </a:r>
            <a:endParaRPr lang="en-US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979712" y="2276872"/>
            <a:ext cx="386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p</a:t>
            </a:r>
            <a:r>
              <a:rPr lang="it-IT" baseline="-25000" dirty="0" err="1" smtClean="0"/>
              <a:t>n</a:t>
            </a:r>
            <a:endParaRPr lang="en-US" baseline="-25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7074" y="4879759"/>
            <a:ext cx="2229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Corrente di diffusione</a:t>
            </a:r>
            <a:endParaRPr lang="en-US" dirty="0"/>
          </a:p>
        </p:txBody>
      </p:sp>
      <p:sp>
        <p:nvSpPr>
          <p:cNvPr id="26" name="CasellaDiTesto 25"/>
          <p:cNvSpPr txBox="1"/>
          <p:nvPr/>
        </p:nvSpPr>
        <p:spPr>
          <a:xfrm>
            <a:off x="2482183" y="4879759"/>
            <a:ext cx="2738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Corrente di ricombinazione</a:t>
            </a:r>
            <a:endParaRPr lang="en-US" dirty="0"/>
          </a:p>
        </p:txBody>
      </p:sp>
      <p:grpSp>
        <p:nvGrpSpPr>
          <p:cNvPr id="35" name="Gruppo 34"/>
          <p:cNvGrpSpPr/>
          <p:nvPr/>
        </p:nvGrpSpPr>
        <p:grpSpPr>
          <a:xfrm>
            <a:off x="562091" y="3573016"/>
            <a:ext cx="7309599" cy="1313111"/>
            <a:chOff x="562091" y="3573016"/>
            <a:chExt cx="7309599" cy="1313111"/>
          </a:xfrm>
        </p:grpSpPr>
        <p:graphicFrame>
          <p:nvGraphicFramePr>
            <p:cNvPr id="20" name="Oggetto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62210070"/>
                </p:ext>
              </p:extLst>
            </p:nvPr>
          </p:nvGraphicFramePr>
          <p:xfrm>
            <a:off x="562091" y="4005064"/>
            <a:ext cx="4046537" cy="881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0" name="Equazione" r:id="rId3" imgW="1866600" imgH="406080" progId="Equation.3">
                    <p:embed/>
                  </p:oleObj>
                </mc:Choice>
                <mc:Fallback>
                  <p:oleObj name="Equazione" r:id="rId3" imgW="1866600" imgH="406080" progId="Equation.3">
                    <p:embed/>
                    <p:pic>
                      <p:nvPicPr>
                        <p:cNvPr id="0" name="Oggetto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2091" y="4005064"/>
                          <a:ext cx="4046537" cy="881063"/>
                        </a:xfrm>
                        <a:prstGeom prst="rect">
                          <a:avLst/>
                        </a:prstGeom>
                        <a:noFill/>
                        <a:ln>
                          <a:solidFill>
                            <a:srgbClr val="00B0F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2" name="Connettore 2 21"/>
            <p:cNvCxnSpPr/>
            <p:nvPr/>
          </p:nvCxnSpPr>
          <p:spPr>
            <a:xfrm flipV="1">
              <a:off x="2410691" y="3573016"/>
              <a:ext cx="0" cy="36004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CasellaDiTesto 26"/>
            <p:cNvSpPr txBox="1"/>
            <p:nvPr/>
          </p:nvSpPr>
          <p:spPr>
            <a:xfrm>
              <a:off x="4860032" y="4221088"/>
              <a:ext cx="30116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Condizione al contorno in x=0</a:t>
              </a:r>
              <a:endParaRPr lang="en-US" b="1" dirty="0"/>
            </a:p>
          </p:txBody>
        </p:sp>
      </p:grpSp>
      <p:graphicFrame>
        <p:nvGraphicFramePr>
          <p:cNvPr id="28" name="Oggetto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813397"/>
              </p:ext>
            </p:extLst>
          </p:nvPr>
        </p:nvGraphicFramePr>
        <p:xfrm>
          <a:off x="3059832" y="5373216"/>
          <a:ext cx="5861531" cy="12659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Equazione" r:id="rId5" imgW="1942920" imgH="419040" progId="Equation.3">
                  <p:embed/>
                </p:oleObj>
              </mc:Choice>
              <mc:Fallback>
                <p:oleObj name="Equazione" r:id="rId5" imgW="1942920" imgH="419040" progId="Equation.3">
                  <p:embed/>
                  <p:pic>
                    <p:nvPicPr>
                      <p:cNvPr id="0" name="Oggetto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5373216"/>
                        <a:ext cx="5861531" cy="1265984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B0F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CasellaDiTesto 28"/>
          <p:cNvSpPr txBox="1"/>
          <p:nvPr/>
        </p:nvSpPr>
        <p:spPr>
          <a:xfrm>
            <a:off x="401869" y="5595098"/>
            <a:ext cx="24199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/>
              <a:t>Equazione di continuità</a:t>
            </a:r>
          </a:p>
          <a:p>
            <a:pPr algn="ctr"/>
            <a:r>
              <a:rPr lang="it-IT" b="1" dirty="0" smtClean="0"/>
              <a:t>da risolvere</a:t>
            </a:r>
            <a:endParaRPr lang="en-US" b="1" dirty="0"/>
          </a:p>
        </p:txBody>
      </p:sp>
      <p:grpSp>
        <p:nvGrpSpPr>
          <p:cNvPr id="34" name="Gruppo 33"/>
          <p:cNvGrpSpPr/>
          <p:nvPr/>
        </p:nvGrpSpPr>
        <p:grpSpPr>
          <a:xfrm>
            <a:off x="5914333" y="2238134"/>
            <a:ext cx="3229667" cy="814417"/>
            <a:chOff x="5914333" y="2238134"/>
            <a:chExt cx="3229667" cy="814417"/>
          </a:xfrm>
        </p:grpSpPr>
        <p:graphicFrame>
          <p:nvGraphicFramePr>
            <p:cNvPr id="19" name="Oggetto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91452783"/>
                </p:ext>
              </p:extLst>
            </p:nvPr>
          </p:nvGraphicFramePr>
          <p:xfrm>
            <a:off x="6186158" y="2238134"/>
            <a:ext cx="2752882" cy="4679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2" name="Equazione" r:id="rId7" imgW="1269720" imgH="215640" progId="Equation.3">
                    <p:embed/>
                  </p:oleObj>
                </mc:Choice>
                <mc:Fallback>
                  <p:oleObj name="Equazione" r:id="rId7" imgW="126972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6186158" y="2238134"/>
                          <a:ext cx="2752882" cy="467990"/>
                        </a:xfrm>
                        <a:prstGeom prst="rect">
                          <a:avLst/>
                        </a:prstGeom>
                        <a:ln>
                          <a:solidFill>
                            <a:srgbClr val="00B0F0"/>
                          </a:solidFill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CasellaDiTesto 29"/>
            <p:cNvSpPr txBox="1"/>
            <p:nvPr/>
          </p:nvSpPr>
          <p:spPr>
            <a:xfrm>
              <a:off x="5914333" y="2683219"/>
              <a:ext cx="32296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b="1" dirty="0" smtClean="0"/>
                <a:t>Condizione al contorno per x=∞</a:t>
              </a:r>
              <a:endParaRPr lang="en-US" b="1" dirty="0"/>
            </a:p>
          </p:txBody>
        </p:sp>
      </p:grpSp>
      <p:sp>
        <p:nvSpPr>
          <p:cNvPr id="31" name="CasellaDiTesto 30"/>
          <p:cNvSpPr txBox="1"/>
          <p:nvPr/>
        </p:nvSpPr>
        <p:spPr>
          <a:xfrm>
            <a:off x="5108406" y="1070736"/>
            <a:ext cx="5597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G</a:t>
            </a:r>
            <a:r>
              <a:rPr lang="it-IT" sz="3200" b="1" baseline="-25000" dirty="0" smtClean="0"/>
              <a:t>L</a:t>
            </a:r>
            <a:endParaRPr lang="en-US" sz="3200" b="1" baseline="-25000" dirty="0"/>
          </a:p>
        </p:txBody>
      </p:sp>
      <p:sp>
        <p:nvSpPr>
          <p:cNvPr id="32" name="Freccia a destra 31"/>
          <p:cNvSpPr/>
          <p:nvPr/>
        </p:nvSpPr>
        <p:spPr>
          <a:xfrm>
            <a:off x="1921006" y="1334204"/>
            <a:ext cx="445350" cy="798652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sellaDiTesto 32"/>
          <p:cNvSpPr txBox="1"/>
          <p:nvPr/>
        </p:nvSpPr>
        <p:spPr>
          <a:xfrm>
            <a:off x="93494" y="1486525"/>
            <a:ext cx="17031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Ricombinazione</a:t>
            </a:r>
          </a:p>
          <a:p>
            <a:pPr algn="ctr"/>
            <a:r>
              <a:rPr lang="it-IT" b="1" dirty="0" smtClean="0">
                <a:solidFill>
                  <a:srgbClr val="FF0000"/>
                </a:solidFill>
              </a:rPr>
              <a:t>superficiale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995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472496"/>
              </p:ext>
            </p:extLst>
          </p:nvPr>
        </p:nvGraphicFramePr>
        <p:xfrm>
          <a:off x="3059113" y="5373688"/>
          <a:ext cx="5862637" cy="1265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" name="Equazione" r:id="rId3" imgW="1942920" imgH="419040" progId="Equation.3">
                  <p:embed/>
                </p:oleObj>
              </mc:Choice>
              <mc:Fallback>
                <p:oleObj name="Equazione" r:id="rId3" imgW="1942920" imgH="419040" progId="Equation.3">
                  <p:embed/>
                  <p:pic>
                    <p:nvPicPr>
                      <p:cNvPr id="0" name="Oggetto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373688"/>
                        <a:ext cx="5862637" cy="126523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B0F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899592" y="90872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962198"/>
              </p:ext>
            </p:extLst>
          </p:nvPr>
        </p:nvGraphicFramePr>
        <p:xfrm>
          <a:off x="1979712" y="1556792"/>
          <a:ext cx="4500563" cy="1217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" name="Equazione" r:id="rId5" imgW="1549080" imgH="419040" progId="Equation.3">
                  <p:embed/>
                </p:oleObj>
              </mc:Choice>
              <mc:Fallback>
                <p:oleObj name="Equazione" r:id="rId5" imgW="154908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1556792"/>
                        <a:ext cx="4500563" cy="1217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gget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638221"/>
              </p:ext>
            </p:extLst>
          </p:nvPr>
        </p:nvGraphicFramePr>
        <p:xfrm>
          <a:off x="2211388" y="2979738"/>
          <a:ext cx="6197600" cy="125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zione" r:id="rId7" imgW="2133360" imgH="431640" progId="Equation.3">
                  <p:embed/>
                </p:oleObj>
              </mc:Choice>
              <mc:Fallback>
                <p:oleObj name="Equazione" r:id="rId7" imgW="2133360" imgH="43164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1388" y="2979738"/>
                        <a:ext cx="6197600" cy="125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822493"/>
              </p:ext>
            </p:extLst>
          </p:nvPr>
        </p:nvGraphicFramePr>
        <p:xfrm>
          <a:off x="3851920" y="4221088"/>
          <a:ext cx="50911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zione" r:id="rId9" imgW="1752480" imgH="380880" progId="Equation.3">
                  <p:embed/>
                </p:oleObj>
              </mc:Choice>
              <mc:Fallback>
                <p:oleObj name="Equazione" r:id="rId9" imgW="1752480" imgH="380880" progId="Equation.3">
                  <p:embed/>
                  <p:pic>
                    <p:nvPicPr>
                      <p:cNvPr id="0" name="Ogget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4221088"/>
                        <a:ext cx="5091113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485295"/>
              </p:ext>
            </p:extLst>
          </p:nvPr>
        </p:nvGraphicFramePr>
        <p:xfrm>
          <a:off x="395535" y="4131822"/>
          <a:ext cx="1872209" cy="744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zione" r:id="rId11" imgW="609480" imgH="241200" progId="Equation.3">
                  <p:embed/>
                </p:oleObj>
              </mc:Choice>
              <mc:Fallback>
                <p:oleObj name="Equazione" r:id="rId11" imgW="60948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95535" y="4131822"/>
                        <a:ext cx="1872209" cy="744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1136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32829 -0.7641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424" y="-38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0816041"/>
              </p:ext>
            </p:extLst>
          </p:nvPr>
        </p:nvGraphicFramePr>
        <p:xfrm>
          <a:off x="2026443" y="10732"/>
          <a:ext cx="5091113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zione" r:id="rId3" imgW="1752480" imgH="380880" progId="Equation.3">
                  <p:embed/>
                </p:oleObj>
              </mc:Choice>
              <mc:Fallback>
                <p:oleObj name="Equazione" r:id="rId3" imgW="1752480" imgH="3808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6443" y="10732"/>
                        <a:ext cx="5091113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uppo 11"/>
          <p:cNvGrpSpPr/>
          <p:nvPr/>
        </p:nvGrpSpPr>
        <p:grpSpPr>
          <a:xfrm>
            <a:off x="1259632" y="1298433"/>
            <a:ext cx="6865093" cy="684014"/>
            <a:chOff x="1331640" y="1556792"/>
            <a:chExt cx="6865093" cy="684014"/>
          </a:xfrm>
        </p:grpSpPr>
        <p:graphicFrame>
          <p:nvGraphicFramePr>
            <p:cNvPr id="5" name="Oggetto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1243989"/>
                </p:ext>
              </p:extLst>
            </p:nvPr>
          </p:nvGraphicFramePr>
          <p:xfrm>
            <a:off x="1331640" y="1556792"/>
            <a:ext cx="4023612" cy="6840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5" name="Equazione" r:id="rId5" imgW="1269720" imgH="215640" progId="Equation.3">
                    <p:embed/>
                  </p:oleObj>
                </mc:Choice>
                <mc:Fallback>
                  <p:oleObj name="Equazione" r:id="rId5" imgW="1269720" imgH="21564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331640" y="1556792"/>
                          <a:ext cx="4023612" cy="68401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" name="Freccia a destra 5"/>
            <p:cNvSpPr/>
            <p:nvPr/>
          </p:nvSpPr>
          <p:spPr>
            <a:xfrm>
              <a:off x="5724128" y="1700808"/>
              <a:ext cx="1008112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7" name="Oggetto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65971600"/>
                </p:ext>
              </p:extLst>
            </p:nvPr>
          </p:nvGraphicFramePr>
          <p:xfrm>
            <a:off x="7236296" y="1664760"/>
            <a:ext cx="960437" cy="4429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46" name="Equazione" r:id="rId7" imgW="330120" imgH="152280" progId="Equation.3">
                    <p:embed/>
                  </p:oleObj>
                </mc:Choice>
                <mc:Fallback>
                  <p:oleObj name="Equazione" r:id="rId7" imgW="330120" imgH="152280" progId="Equation.3">
                    <p:embed/>
                    <p:pic>
                      <p:nvPicPr>
                        <p:cNvPr id="0" name="Oggetto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6296" y="1664760"/>
                          <a:ext cx="960437" cy="4429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861531"/>
              </p:ext>
            </p:extLst>
          </p:nvPr>
        </p:nvGraphicFramePr>
        <p:xfrm>
          <a:off x="0" y="2348880"/>
          <a:ext cx="43513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Equazione" r:id="rId9" imgW="1498320" imgH="380880" progId="Equation.3">
                  <p:embed/>
                </p:oleObj>
              </mc:Choice>
              <mc:Fallback>
                <p:oleObj name="Equazione" r:id="rId9" imgW="1498320" imgH="38088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348880"/>
                        <a:ext cx="43513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351936"/>
              </p:ext>
            </p:extLst>
          </p:nvPr>
        </p:nvGraphicFramePr>
        <p:xfrm>
          <a:off x="611560" y="3789041"/>
          <a:ext cx="2376264" cy="1223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Equazione" r:id="rId11" imgW="914400" imgH="469800" progId="Equation.3">
                  <p:embed/>
                </p:oleObj>
              </mc:Choice>
              <mc:Fallback>
                <p:oleObj name="Equazione" r:id="rId11" imgW="914400" imgH="46980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3789041"/>
                        <a:ext cx="2376264" cy="1223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208651"/>
              </p:ext>
            </p:extLst>
          </p:nvPr>
        </p:nvGraphicFramePr>
        <p:xfrm>
          <a:off x="5076056" y="2852936"/>
          <a:ext cx="3651250" cy="62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Equazione" r:id="rId13" imgW="1257120" imgH="215640" progId="Equation.3">
                  <p:embed/>
                </p:oleObj>
              </mc:Choice>
              <mc:Fallback>
                <p:oleObj name="Equazione" r:id="rId13" imgW="1257120" imgH="21564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2852936"/>
                        <a:ext cx="3651250" cy="627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71224"/>
              </p:ext>
            </p:extLst>
          </p:nvPr>
        </p:nvGraphicFramePr>
        <p:xfrm>
          <a:off x="5497513" y="3809752"/>
          <a:ext cx="2170831" cy="10386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zione" r:id="rId15" imgW="850680" imgH="406080" progId="Equation.3">
                  <p:embed/>
                </p:oleObj>
              </mc:Choice>
              <mc:Fallback>
                <p:oleObj name="Equazione" r:id="rId15" imgW="850680" imgH="40608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7513" y="3809752"/>
                        <a:ext cx="2170831" cy="10386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CasellaDiTesto 12"/>
          <p:cNvSpPr txBox="1"/>
          <p:nvPr/>
        </p:nvSpPr>
        <p:spPr>
          <a:xfrm>
            <a:off x="6012160" y="2420888"/>
            <a:ext cx="1467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Sul bordo x=0</a:t>
            </a:r>
            <a:endParaRPr lang="en-US" dirty="0"/>
          </a:p>
        </p:txBody>
      </p:sp>
      <p:grpSp>
        <p:nvGrpSpPr>
          <p:cNvPr id="20" name="Gruppo 19"/>
          <p:cNvGrpSpPr/>
          <p:nvPr/>
        </p:nvGrpSpPr>
        <p:grpSpPr>
          <a:xfrm>
            <a:off x="179512" y="5229224"/>
            <a:ext cx="8746353" cy="1008063"/>
            <a:chOff x="179512" y="5229224"/>
            <a:chExt cx="8746353" cy="1008063"/>
          </a:xfrm>
        </p:grpSpPr>
        <p:graphicFrame>
          <p:nvGraphicFramePr>
            <p:cNvPr id="14" name="Oggetto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6862975"/>
                </p:ext>
              </p:extLst>
            </p:nvPr>
          </p:nvGraphicFramePr>
          <p:xfrm>
            <a:off x="179512" y="5229224"/>
            <a:ext cx="4222750" cy="10080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1" name="Equazione" r:id="rId17" imgW="1701720" imgH="406080" progId="Equation.3">
                    <p:embed/>
                  </p:oleObj>
                </mc:Choice>
                <mc:Fallback>
                  <p:oleObj name="Equazione" r:id="rId17" imgW="1701720" imgH="4060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179512" y="5229224"/>
                          <a:ext cx="4222750" cy="100806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ggetto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01525657"/>
                </p:ext>
              </p:extLst>
            </p:nvPr>
          </p:nvGraphicFramePr>
          <p:xfrm>
            <a:off x="5617515" y="5245100"/>
            <a:ext cx="3308350" cy="976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52" name="Equazione" r:id="rId19" imgW="1333440" imgH="393480" progId="Equation.3">
                    <p:embed/>
                  </p:oleObj>
                </mc:Choice>
                <mc:Fallback>
                  <p:oleObj name="Equazione" r:id="rId19" imgW="1333440" imgH="393480" progId="Equation.3">
                    <p:embed/>
                    <p:pic>
                      <p:nvPicPr>
                        <p:cNvPr id="0" name="Oggetto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17515" y="5245100"/>
                          <a:ext cx="3308350" cy="976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Freccia a destra 15"/>
            <p:cNvSpPr/>
            <p:nvPr/>
          </p:nvSpPr>
          <p:spPr>
            <a:xfrm>
              <a:off x="4544113" y="5517232"/>
              <a:ext cx="1008112" cy="43204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ttangolo 16"/>
          <p:cNvSpPr/>
          <p:nvPr/>
        </p:nvSpPr>
        <p:spPr>
          <a:xfrm>
            <a:off x="0" y="2420888"/>
            <a:ext cx="4572000" cy="13681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ttangolo 18"/>
          <p:cNvSpPr/>
          <p:nvPr/>
        </p:nvSpPr>
        <p:spPr>
          <a:xfrm>
            <a:off x="5652120" y="5049180"/>
            <a:ext cx="3459948" cy="136815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9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7597140"/>
              </p:ext>
            </p:extLst>
          </p:nvPr>
        </p:nvGraphicFramePr>
        <p:xfrm>
          <a:off x="220662" y="260648"/>
          <a:ext cx="4351338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zione" r:id="rId3" imgW="1498320" imgH="380880" progId="Equation.3">
                  <p:embed/>
                </p:oleObj>
              </mc:Choice>
              <mc:Fallback>
                <p:oleObj name="Equazione" r:id="rId3" imgW="1498320" imgH="3808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662" y="260648"/>
                        <a:ext cx="4351338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9627764"/>
              </p:ext>
            </p:extLst>
          </p:nvPr>
        </p:nvGraphicFramePr>
        <p:xfrm>
          <a:off x="5364088" y="476672"/>
          <a:ext cx="3349629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zione" r:id="rId5" imgW="1333440" imgH="393480" progId="Equation.3">
                  <p:embed/>
                </p:oleObj>
              </mc:Choice>
              <mc:Fallback>
                <p:oleObj name="Equazione" r:id="rId5" imgW="1333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64088" y="476672"/>
                        <a:ext cx="3349629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322366"/>
              </p:ext>
            </p:extLst>
          </p:nvPr>
        </p:nvGraphicFramePr>
        <p:xfrm>
          <a:off x="4508500" y="1412875"/>
          <a:ext cx="3476625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zione" r:id="rId7" imgW="1384200" imgH="393480" progId="Equation.3">
                  <p:embed/>
                </p:oleObj>
              </mc:Choice>
              <mc:Fallback>
                <p:oleObj name="Equazione" r:id="rId7" imgW="1384200" imgH="393480" progId="Equation.3">
                  <p:embed/>
                  <p:pic>
                    <p:nvPicPr>
                      <p:cNvPr id="0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0" y="1412875"/>
                        <a:ext cx="3476625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7476817"/>
              </p:ext>
            </p:extLst>
          </p:nvPr>
        </p:nvGraphicFramePr>
        <p:xfrm>
          <a:off x="323528" y="2420888"/>
          <a:ext cx="2105025" cy="1500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zione" r:id="rId9" imgW="838080" imgH="596880" progId="Equation.3">
                  <p:embed/>
                </p:oleObj>
              </mc:Choice>
              <mc:Fallback>
                <p:oleObj name="Equazione" r:id="rId9" imgW="838080" imgH="596880" progId="Equation.3">
                  <p:embed/>
                  <p:pic>
                    <p:nvPicPr>
                      <p:cNvPr id="0" name="Ogget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2420888"/>
                        <a:ext cx="2105025" cy="1500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857621"/>
              </p:ext>
            </p:extLst>
          </p:nvPr>
        </p:nvGraphicFramePr>
        <p:xfrm>
          <a:off x="4211960" y="2348880"/>
          <a:ext cx="2743200" cy="156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zione" r:id="rId11" imgW="1091880" imgH="622080" progId="Equation.3">
                  <p:embed/>
                </p:oleObj>
              </mc:Choice>
              <mc:Fallback>
                <p:oleObj name="Equazione" r:id="rId11" imgW="1091880" imgH="622080" progId="Equation.3">
                  <p:embed/>
                  <p:pic>
                    <p:nvPicPr>
                      <p:cNvPr id="0" name="Ogget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348880"/>
                        <a:ext cx="2743200" cy="1563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2444711"/>
              </p:ext>
            </p:extLst>
          </p:nvPr>
        </p:nvGraphicFramePr>
        <p:xfrm>
          <a:off x="323528" y="4077072"/>
          <a:ext cx="3030537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zione" r:id="rId13" imgW="1206360" imgH="406080" progId="Equation.3">
                  <p:embed/>
                </p:oleObj>
              </mc:Choice>
              <mc:Fallback>
                <p:oleObj name="Equazione" r:id="rId13" imgW="1206360" imgH="406080" progId="Equation.3">
                  <p:embed/>
                  <p:pic>
                    <p:nvPicPr>
                      <p:cNvPr id="0" name="Ogget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77072"/>
                        <a:ext cx="3030537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gget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407367"/>
              </p:ext>
            </p:extLst>
          </p:nvPr>
        </p:nvGraphicFramePr>
        <p:xfrm>
          <a:off x="2030413" y="5205413"/>
          <a:ext cx="6267450" cy="158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zione" r:id="rId15" imgW="2158920" imgH="545760" progId="Equation.3">
                  <p:embed/>
                </p:oleObj>
              </mc:Choice>
              <mc:Fallback>
                <p:oleObj name="Equazione" r:id="rId15" imgW="2158920" imgH="545760" progId="Equation.3">
                  <p:embed/>
                  <p:pic>
                    <p:nvPicPr>
                      <p:cNvPr id="0" name="Ogget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0413" y="5205413"/>
                        <a:ext cx="6267450" cy="1589087"/>
                      </a:xfrm>
                      <a:prstGeom prst="rect">
                        <a:avLst/>
                      </a:prstGeom>
                      <a:noFill/>
                      <a:ln w="57150">
                        <a:solidFill>
                          <a:srgbClr val="FF00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156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</Words>
  <Application>Microsoft Office PowerPoint</Application>
  <PresentationFormat>Presentazione su schermo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7" baseType="lpstr">
      <vt:lpstr>Tema di Office</vt:lpstr>
      <vt:lpstr>Equazione</vt:lpstr>
      <vt:lpstr>Microsoft Equation 3.0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Massimo</dc:creator>
  <cp:lastModifiedBy>Massimo</cp:lastModifiedBy>
  <cp:revision>11</cp:revision>
  <dcterms:created xsi:type="dcterms:W3CDTF">2019-03-10T16:23:40Z</dcterms:created>
  <dcterms:modified xsi:type="dcterms:W3CDTF">2019-03-10T19:18:31Z</dcterms:modified>
</cp:coreProperties>
</file>