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metadata" ContentType="application/binary"/>
  <Override PartName="/ppt/revisionInfo.xml" ContentType="application/vnd.ms-powerpoint.revisioninfo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4"/>
  </p:notesMasterIdLst>
  <p:sldIdLst>
    <p:sldId id="256" r:id="rId2"/>
    <p:sldId id="257" r:id="rId3"/>
  </p:sldIdLst>
  <p:sldSz cx="10287000" cy="10287000"/>
  <p:notesSz cx="10287000" cy="10287000"/>
  <p:embeddedFontLst>
    <p:embeddedFont>
      <p:font typeface="Montserrat" panose="020B0604020202020204" charset="0"/>
      <p:regular r:id="rId5"/>
      <p:bold r:id="rId6"/>
      <p:italic r:id="rId7"/>
      <p:boldItalic r:id="rId8"/>
    </p:embeddedFont>
    <p:embeddedFont>
      <p:font typeface="Montserrat ExtraBold" panose="020B0604020202020204" charset="0"/>
      <p:bold r:id="rId9"/>
      <p:boldItalic r:id="rId10"/>
    </p:embeddedFont>
    <p:embeddedFont>
      <p:font typeface="Calibri" panose="020F0502020204030204" pitchFamily="34" charset="0"/>
      <p:regular r:id="rId11"/>
      <p:bold r:id="rId12"/>
      <p:italic r:id="rId13"/>
      <p:boldItalic r:id="rId14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000000"/>
          </p15:clr>
        </p15:guide>
        <p15:guide id="2" pos="2160">
          <p15:clr>
            <a:srgbClr val="000000"/>
          </p15:clr>
        </p15:guide>
      </p15:sldGuideLst>
    </p:ex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15" roundtripDataSignature="AMtx7mhrBWth1R2qp+YGTXwO77FBmYRzs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2521BAE-85BC-4BDB-B55C-B10B7D96A769}" v="7" dt="2021-04-08T09:00:52.49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3" d="100"/>
          <a:sy n="73" d="100"/>
        </p:scale>
        <p:origin x="2430" y="78"/>
      </p:cViewPr>
      <p:guideLst>
        <p:guide orient="horz" pos="2880"/>
        <p:guide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4.fntdata"/><Relationship Id="rId13" Type="http://schemas.openxmlformats.org/officeDocument/2006/relationships/font" Target="fonts/font9.fntdata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microsoft.com/office/2015/10/relationships/revisionInfo" Target="revisionInfo.xml"/><Relationship Id="rId7" Type="http://schemas.openxmlformats.org/officeDocument/2006/relationships/font" Target="fonts/font3.fntdata"/><Relationship Id="rId12" Type="http://schemas.openxmlformats.org/officeDocument/2006/relationships/font" Target="fonts/font8.fntdata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20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2.fntdata"/><Relationship Id="rId11" Type="http://schemas.openxmlformats.org/officeDocument/2006/relationships/font" Target="fonts/font7.fntdata"/><Relationship Id="rId5" Type="http://schemas.openxmlformats.org/officeDocument/2006/relationships/font" Target="fonts/font1.fntdata"/><Relationship Id="rId15" Type="http://customschemas.google.com/relationships/presentationmetadata" Target="metadata"/><Relationship Id="rId10" Type="http://schemas.openxmlformats.org/officeDocument/2006/relationships/font" Target="fonts/font6.fntdata"/><Relationship Id="rId19" Type="http://schemas.openxmlformats.org/officeDocument/2006/relationships/tableStyles" Target="tableStyles.xml"/><Relationship Id="rId4" Type="http://schemas.openxmlformats.org/officeDocument/2006/relationships/notesMaster" Target="notesMasters/notesMaster1.xml"/><Relationship Id="rId9" Type="http://schemas.openxmlformats.org/officeDocument/2006/relationships/font" Target="fonts/font5.fntdata"/><Relationship Id="rId14" Type="http://schemas.openxmlformats.org/officeDocument/2006/relationships/font" Target="fonts/font10.fntdata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ecilia Ferrai" userId="9dccfc80-40c2-4d03-b6f1-ff611e2e9730" providerId="ADAL" clId="{C2521BAE-85BC-4BDB-B55C-B10B7D96A769}"/>
    <pc:docChg chg="undo custSel modSld">
      <pc:chgData name="Cecilia Ferrai" userId="9dccfc80-40c2-4d03-b6f1-ff611e2e9730" providerId="ADAL" clId="{C2521BAE-85BC-4BDB-B55C-B10B7D96A769}" dt="2021-04-08T09:03:07.140" v="449" actId="20577"/>
      <pc:docMkLst>
        <pc:docMk/>
      </pc:docMkLst>
      <pc:sldChg chg="delSp modSp mod">
        <pc:chgData name="Cecilia Ferrai" userId="9dccfc80-40c2-4d03-b6f1-ff611e2e9730" providerId="ADAL" clId="{C2521BAE-85BC-4BDB-B55C-B10B7D96A769}" dt="2021-04-08T09:00:29.025" v="406"/>
        <pc:sldMkLst>
          <pc:docMk/>
          <pc:sldMk cId="0" sldId="256"/>
        </pc:sldMkLst>
        <pc:spChg chg="mod">
          <ac:chgData name="Cecilia Ferrai" userId="9dccfc80-40c2-4d03-b6f1-ff611e2e9730" providerId="ADAL" clId="{C2521BAE-85BC-4BDB-B55C-B10B7D96A769}" dt="2021-04-08T07:58:34.277" v="184" actId="255"/>
          <ac:spMkLst>
            <pc:docMk/>
            <pc:sldMk cId="0" sldId="256"/>
            <ac:spMk id="65" creationId="{00000000-0000-0000-0000-000000000000}"/>
          </ac:spMkLst>
        </pc:spChg>
        <pc:spChg chg="mod">
          <ac:chgData name="Cecilia Ferrai" userId="9dccfc80-40c2-4d03-b6f1-ff611e2e9730" providerId="ADAL" clId="{C2521BAE-85BC-4BDB-B55C-B10B7D96A769}" dt="2021-04-08T09:00:29.025" v="406"/>
          <ac:spMkLst>
            <pc:docMk/>
            <pc:sldMk cId="0" sldId="256"/>
            <ac:spMk id="68" creationId="{00000000-0000-0000-0000-000000000000}"/>
          </ac:spMkLst>
        </pc:spChg>
        <pc:spChg chg="del mod">
          <ac:chgData name="Cecilia Ferrai" userId="9dccfc80-40c2-4d03-b6f1-ff611e2e9730" providerId="ADAL" clId="{C2521BAE-85BC-4BDB-B55C-B10B7D96A769}" dt="2021-04-08T07:51:45.930" v="51" actId="478"/>
          <ac:spMkLst>
            <pc:docMk/>
            <pc:sldMk cId="0" sldId="256"/>
            <ac:spMk id="69" creationId="{00000000-0000-0000-0000-000000000000}"/>
          </ac:spMkLst>
        </pc:spChg>
      </pc:sldChg>
      <pc:sldChg chg="addSp delSp modSp mod">
        <pc:chgData name="Cecilia Ferrai" userId="9dccfc80-40c2-4d03-b6f1-ff611e2e9730" providerId="ADAL" clId="{C2521BAE-85BC-4BDB-B55C-B10B7D96A769}" dt="2021-04-08T09:03:07.140" v="449" actId="20577"/>
        <pc:sldMkLst>
          <pc:docMk/>
          <pc:sldMk cId="0" sldId="257"/>
        </pc:sldMkLst>
        <pc:spChg chg="add mod">
          <ac:chgData name="Cecilia Ferrai" userId="9dccfc80-40c2-4d03-b6f1-ff611e2e9730" providerId="ADAL" clId="{C2521BAE-85BC-4BDB-B55C-B10B7D96A769}" dt="2021-04-08T08:59:29.708" v="405" actId="113"/>
          <ac:spMkLst>
            <pc:docMk/>
            <pc:sldMk cId="0" sldId="257"/>
            <ac:spMk id="2" creationId="{8044CF13-4731-4F65-9667-2B718B3BC4B4}"/>
          </ac:spMkLst>
        </pc:spChg>
        <pc:spChg chg="mod">
          <ac:chgData name="Cecilia Ferrai" userId="9dccfc80-40c2-4d03-b6f1-ff611e2e9730" providerId="ADAL" clId="{C2521BAE-85BC-4BDB-B55C-B10B7D96A769}" dt="2021-04-08T09:01:11.992" v="410" actId="1076"/>
          <ac:spMkLst>
            <pc:docMk/>
            <pc:sldMk cId="0" sldId="257"/>
            <ac:spMk id="77" creationId="{00000000-0000-0000-0000-000000000000}"/>
          </ac:spMkLst>
        </pc:spChg>
        <pc:spChg chg="mod">
          <ac:chgData name="Cecilia Ferrai" userId="9dccfc80-40c2-4d03-b6f1-ff611e2e9730" providerId="ADAL" clId="{C2521BAE-85BC-4BDB-B55C-B10B7D96A769}" dt="2021-04-08T08:55:26.797" v="326" actId="255"/>
          <ac:spMkLst>
            <pc:docMk/>
            <pc:sldMk cId="0" sldId="257"/>
            <ac:spMk id="78" creationId="{00000000-0000-0000-0000-000000000000}"/>
          </ac:spMkLst>
        </pc:spChg>
        <pc:spChg chg="del mod">
          <ac:chgData name="Cecilia Ferrai" userId="9dccfc80-40c2-4d03-b6f1-ff611e2e9730" providerId="ADAL" clId="{C2521BAE-85BC-4BDB-B55C-B10B7D96A769}" dt="2021-04-08T07:55:41.650" v="169" actId="478"/>
          <ac:spMkLst>
            <pc:docMk/>
            <pc:sldMk cId="0" sldId="257"/>
            <ac:spMk id="79" creationId="{00000000-0000-0000-0000-000000000000}"/>
          </ac:spMkLst>
        </pc:spChg>
        <pc:spChg chg="mod">
          <ac:chgData name="Cecilia Ferrai" userId="9dccfc80-40c2-4d03-b6f1-ff611e2e9730" providerId="ADAL" clId="{C2521BAE-85BC-4BDB-B55C-B10B7D96A769}" dt="2021-04-08T08:54:50.047" v="323" actId="1076"/>
          <ac:spMkLst>
            <pc:docMk/>
            <pc:sldMk cId="0" sldId="257"/>
            <ac:spMk id="80" creationId="{00000000-0000-0000-0000-000000000000}"/>
          </ac:spMkLst>
        </pc:spChg>
        <pc:spChg chg="mod">
          <ac:chgData name="Cecilia Ferrai" userId="9dccfc80-40c2-4d03-b6f1-ff611e2e9730" providerId="ADAL" clId="{C2521BAE-85BC-4BDB-B55C-B10B7D96A769}" dt="2021-04-08T08:58:43.277" v="402" actId="255"/>
          <ac:spMkLst>
            <pc:docMk/>
            <pc:sldMk cId="0" sldId="257"/>
            <ac:spMk id="81" creationId="{00000000-0000-0000-0000-000000000000}"/>
          </ac:spMkLst>
        </pc:spChg>
        <pc:spChg chg="mod">
          <ac:chgData name="Cecilia Ferrai" userId="9dccfc80-40c2-4d03-b6f1-ff611e2e9730" providerId="ADAL" clId="{C2521BAE-85BC-4BDB-B55C-B10B7D96A769}" dt="2021-04-08T09:03:07.140" v="449" actId="20577"/>
          <ac:spMkLst>
            <pc:docMk/>
            <pc:sldMk cId="0" sldId="257"/>
            <ac:spMk id="82" creationId="{00000000-0000-0000-0000-000000000000}"/>
          </ac:spMkLst>
        </pc:spChg>
      </pc:sldChg>
    </pc:docChg>
  </pc:docChgLst>
  <pc:docChgLst>
    <pc:chgData name="Cecilia Ferrai" userId="9dccfc80-40c2-4d03-b6f1-ff611e2e9730" providerId="ADAL" clId="{DED9B94C-21BE-A041-8F55-0BD83A81D844}"/>
    <pc:docChg chg="undo custSel modSld">
      <pc:chgData name="Cecilia Ferrai" userId="9dccfc80-40c2-4d03-b6f1-ff611e2e9730" providerId="ADAL" clId="{DED9B94C-21BE-A041-8F55-0BD83A81D844}" dt="2021-04-08T07:48:27.537" v="787" actId="20577"/>
      <pc:docMkLst>
        <pc:docMk/>
      </pc:docMkLst>
      <pc:sldChg chg="modSp">
        <pc:chgData name="Cecilia Ferrai" userId="9dccfc80-40c2-4d03-b6f1-ff611e2e9730" providerId="ADAL" clId="{DED9B94C-21BE-A041-8F55-0BD83A81D844}" dt="2021-04-08T07:47:42.494" v="786" actId="1076"/>
        <pc:sldMkLst>
          <pc:docMk/>
          <pc:sldMk cId="0" sldId="256"/>
        </pc:sldMkLst>
        <pc:spChg chg="mod">
          <ac:chgData name="Cecilia Ferrai" userId="9dccfc80-40c2-4d03-b6f1-ff611e2e9730" providerId="ADAL" clId="{DED9B94C-21BE-A041-8F55-0BD83A81D844}" dt="2021-04-08T07:16:26.647" v="165" actId="1076"/>
          <ac:spMkLst>
            <pc:docMk/>
            <pc:sldMk cId="0" sldId="256"/>
            <ac:spMk id="53" creationId="{00000000-0000-0000-0000-000000000000}"/>
          </ac:spMkLst>
        </pc:spChg>
        <pc:spChg chg="mod">
          <ac:chgData name="Cecilia Ferrai" userId="9dccfc80-40c2-4d03-b6f1-ff611e2e9730" providerId="ADAL" clId="{DED9B94C-21BE-A041-8F55-0BD83A81D844}" dt="2021-04-08T07:47:42.494" v="786" actId="1076"/>
          <ac:spMkLst>
            <pc:docMk/>
            <pc:sldMk cId="0" sldId="256"/>
            <ac:spMk id="55" creationId="{00000000-0000-0000-0000-000000000000}"/>
          </ac:spMkLst>
        </pc:spChg>
        <pc:spChg chg="mod">
          <ac:chgData name="Cecilia Ferrai" userId="9dccfc80-40c2-4d03-b6f1-ff611e2e9730" providerId="ADAL" clId="{DED9B94C-21BE-A041-8F55-0BD83A81D844}" dt="2021-04-08T06:58:04.488" v="1" actId="1076"/>
          <ac:spMkLst>
            <pc:docMk/>
            <pc:sldMk cId="0" sldId="256"/>
            <ac:spMk id="61" creationId="{00000000-0000-0000-0000-000000000000}"/>
          </ac:spMkLst>
        </pc:spChg>
        <pc:spChg chg="mod">
          <ac:chgData name="Cecilia Ferrai" userId="9dccfc80-40c2-4d03-b6f1-ff611e2e9730" providerId="ADAL" clId="{DED9B94C-21BE-A041-8F55-0BD83A81D844}" dt="2021-04-08T07:02:09.873" v="108" actId="20577"/>
          <ac:spMkLst>
            <pc:docMk/>
            <pc:sldMk cId="0" sldId="256"/>
            <ac:spMk id="65" creationId="{00000000-0000-0000-0000-000000000000}"/>
          </ac:spMkLst>
        </pc:spChg>
        <pc:spChg chg="mod">
          <ac:chgData name="Cecilia Ferrai" userId="9dccfc80-40c2-4d03-b6f1-ff611e2e9730" providerId="ADAL" clId="{DED9B94C-21BE-A041-8F55-0BD83A81D844}" dt="2021-04-08T06:59:48.465" v="77" actId="14100"/>
          <ac:spMkLst>
            <pc:docMk/>
            <pc:sldMk cId="0" sldId="256"/>
            <ac:spMk id="66" creationId="{00000000-0000-0000-0000-000000000000}"/>
          </ac:spMkLst>
        </pc:spChg>
        <pc:spChg chg="mod">
          <ac:chgData name="Cecilia Ferrai" userId="9dccfc80-40c2-4d03-b6f1-ff611e2e9730" providerId="ADAL" clId="{DED9B94C-21BE-A041-8F55-0BD83A81D844}" dt="2021-04-08T07:00:02.129" v="87" actId="20577"/>
          <ac:spMkLst>
            <pc:docMk/>
            <pc:sldMk cId="0" sldId="256"/>
            <ac:spMk id="67" creationId="{00000000-0000-0000-0000-000000000000}"/>
          </ac:spMkLst>
        </pc:spChg>
        <pc:spChg chg="mod">
          <ac:chgData name="Cecilia Ferrai" userId="9dccfc80-40c2-4d03-b6f1-ff611e2e9730" providerId="ADAL" clId="{DED9B94C-21BE-A041-8F55-0BD83A81D844}" dt="2021-04-08T07:16:17.528" v="163" actId="255"/>
          <ac:spMkLst>
            <pc:docMk/>
            <pc:sldMk cId="0" sldId="256"/>
            <ac:spMk id="68" creationId="{00000000-0000-0000-0000-000000000000}"/>
          </ac:spMkLst>
        </pc:spChg>
      </pc:sldChg>
      <pc:sldChg chg="addSp delSp modSp">
        <pc:chgData name="Cecilia Ferrai" userId="9dccfc80-40c2-4d03-b6f1-ff611e2e9730" providerId="ADAL" clId="{DED9B94C-21BE-A041-8F55-0BD83A81D844}" dt="2021-04-08T07:48:27.537" v="787" actId="20577"/>
        <pc:sldMkLst>
          <pc:docMk/>
          <pc:sldMk cId="0" sldId="257"/>
        </pc:sldMkLst>
        <pc:spChg chg="add del">
          <ac:chgData name="Cecilia Ferrai" userId="9dccfc80-40c2-4d03-b6f1-ff611e2e9730" providerId="ADAL" clId="{DED9B94C-21BE-A041-8F55-0BD83A81D844}" dt="2021-04-08T07:36:19.021" v="512" actId="22"/>
          <ac:spMkLst>
            <pc:docMk/>
            <pc:sldMk cId="0" sldId="257"/>
            <ac:spMk id="2" creationId="{1A4A1598-E180-DD4F-8ABE-40C9BBD482DF}"/>
          </ac:spMkLst>
        </pc:spChg>
        <pc:spChg chg="add del">
          <ac:chgData name="Cecilia Ferrai" userId="9dccfc80-40c2-4d03-b6f1-ff611e2e9730" providerId="ADAL" clId="{DED9B94C-21BE-A041-8F55-0BD83A81D844}" dt="2021-04-08T07:36:56.522" v="517" actId="22"/>
          <ac:spMkLst>
            <pc:docMk/>
            <pc:sldMk cId="0" sldId="257"/>
            <ac:spMk id="3" creationId="{210B87B7-323C-D340-A0C5-9534B7248B84}"/>
          </ac:spMkLst>
        </pc:spChg>
        <pc:spChg chg="add del">
          <ac:chgData name="Cecilia Ferrai" userId="9dccfc80-40c2-4d03-b6f1-ff611e2e9730" providerId="ADAL" clId="{DED9B94C-21BE-A041-8F55-0BD83A81D844}" dt="2021-04-08T07:43:50.811" v="684" actId="22"/>
          <ac:spMkLst>
            <pc:docMk/>
            <pc:sldMk cId="0" sldId="257"/>
            <ac:spMk id="4" creationId="{6A3DCB3F-E349-564E-ADB4-5C95C92A52B4}"/>
          </ac:spMkLst>
        </pc:spChg>
        <pc:spChg chg="add del">
          <ac:chgData name="Cecilia Ferrai" userId="9dccfc80-40c2-4d03-b6f1-ff611e2e9730" providerId="ADAL" clId="{DED9B94C-21BE-A041-8F55-0BD83A81D844}" dt="2021-04-08T07:43:48.692" v="683" actId="22"/>
          <ac:spMkLst>
            <pc:docMk/>
            <pc:sldMk cId="0" sldId="257"/>
            <ac:spMk id="5" creationId="{7614AE6C-E880-084D-AF7A-B07A017E85B8}"/>
          </ac:spMkLst>
        </pc:spChg>
        <pc:spChg chg="mod">
          <ac:chgData name="Cecilia Ferrai" userId="9dccfc80-40c2-4d03-b6f1-ff611e2e9730" providerId="ADAL" clId="{DED9B94C-21BE-A041-8F55-0BD83A81D844}" dt="2021-04-08T07:16:48.916" v="189" actId="20577"/>
          <ac:spMkLst>
            <pc:docMk/>
            <pc:sldMk cId="0" sldId="257"/>
            <ac:spMk id="77" creationId="{00000000-0000-0000-0000-000000000000}"/>
          </ac:spMkLst>
        </pc:spChg>
        <pc:spChg chg="mod">
          <ac:chgData name="Cecilia Ferrai" userId="9dccfc80-40c2-4d03-b6f1-ff611e2e9730" providerId="ADAL" clId="{DED9B94C-21BE-A041-8F55-0BD83A81D844}" dt="2021-04-08T07:19:32.871" v="230" actId="20577"/>
          <ac:spMkLst>
            <pc:docMk/>
            <pc:sldMk cId="0" sldId="257"/>
            <ac:spMk id="78" creationId="{00000000-0000-0000-0000-000000000000}"/>
          </ac:spMkLst>
        </pc:spChg>
        <pc:spChg chg="mod">
          <ac:chgData name="Cecilia Ferrai" userId="9dccfc80-40c2-4d03-b6f1-ff611e2e9730" providerId="ADAL" clId="{DED9B94C-21BE-A041-8F55-0BD83A81D844}" dt="2021-04-08T07:42:07.164" v="651" actId="14100"/>
          <ac:spMkLst>
            <pc:docMk/>
            <pc:sldMk cId="0" sldId="257"/>
            <ac:spMk id="80" creationId="{00000000-0000-0000-0000-000000000000}"/>
          </ac:spMkLst>
        </pc:spChg>
        <pc:spChg chg="mod">
          <ac:chgData name="Cecilia Ferrai" userId="9dccfc80-40c2-4d03-b6f1-ff611e2e9730" providerId="ADAL" clId="{DED9B94C-21BE-A041-8F55-0BD83A81D844}" dt="2021-04-08T07:46:20.268" v="779" actId="255"/>
          <ac:spMkLst>
            <pc:docMk/>
            <pc:sldMk cId="0" sldId="257"/>
            <ac:spMk id="81" creationId="{00000000-0000-0000-0000-000000000000}"/>
          </ac:spMkLst>
        </pc:spChg>
        <pc:spChg chg="mod">
          <ac:chgData name="Cecilia Ferrai" userId="9dccfc80-40c2-4d03-b6f1-ff611e2e9730" providerId="ADAL" clId="{DED9B94C-21BE-A041-8F55-0BD83A81D844}" dt="2021-04-08T07:48:27.537" v="787" actId="20577"/>
          <ac:spMkLst>
            <pc:docMk/>
            <pc:sldMk cId="0" sldId="257"/>
            <ac:spMk id="82" creationId="{00000000-0000-0000-0000-000000000000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714825" y="771525"/>
            <a:ext cx="6858325" cy="3857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1028700" y="4886325"/>
            <a:ext cx="8229600" cy="46291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:notes"/>
          <p:cNvSpPr txBox="1">
            <a:spLocks noGrp="1"/>
          </p:cNvSpPr>
          <p:nvPr>
            <p:ph type="body" idx="1"/>
          </p:nvPr>
        </p:nvSpPr>
        <p:spPr>
          <a:xfrm>
            <a:off x="1028700" y="4886325"/>
            <a:ext cx="8229600" cy="462915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0" name="Google Shape;50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214688" y="771525"/>
            <a:ext cx="3857625" cy="3857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2:notes"/>
          <p:cNvSpPr txBox="1">
            <a:spLocks noGrp="1"/>
          </p:cNvSpPr>
          <p:nvPr>
            <p:ph type="body" idx="1"/>
          </p:nvPr>
        </p:nvSpPr>
        <p:spPr>
          <a:xfrm>
            <a:off x="1028700" y="4886325"/>
            <a:ext cx="8229600" cy="462915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72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214688" y="771525"/>
            <a:ext cx="3857625" cy="3857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603962" y="3320021"/>
            <a:ext cx="5873115" cy="6565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4150" b="0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603962" y="2707547"/>
            <a:ext cx="9079075" cy="33026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>
                <a:solidFill>
                  <a:schemeClr val="dk1"/>
                </a:solidFill>
              </a:defRPr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ftr" idx="11"/>
          </p:nvPr>
        </p:nvSpPr>
        <p:spPr>
          <a:xfrm>
            <a:off x="3497580" y="9566910"/>
            <a:ext cx="3291840" cy="5143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dt" idx="10"/>
          </p:nvPr>
        </p:nvSpPr>
        <p:spPr>
          <a:xfrm>
            <a:off x="514350" y="9566910"/>
            <a:ext cx="2366010" cy="5143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5"/>
          <p:cNvSpPr txBox="1">
            <a:spLocks noGrp="1"/>
          </p:cNvSpPr>
          <p:nvPr>
            <p:ph type="sldNum" idx="12"/>
          </p:nvPr>
        </p:nvSpPr>
        <p:spPr>
          <a:xfrm>
            <a:off x="7406640" y="9566910"/>
            <a:ext cx="2366010" cy="5143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>
  <p:cSld name="Title Slide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6"/>
          <p:cNvSpPr txBox="1">
            <a:spLocks noGrp="1"/>
          </p:cNvSpPr>
          <p:nvPr>
            <p:ph type="ctrTitle"/>
          </p:nvPr>
        </p:nvSpPr>
        <p:spPr>
          <a:xfrm>
            <a:off x="771525" y="3188970"/>
            <a:ext cx="8743950" cy="21602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6"/>
          <p:cNvSpPr txBox="1">
            <a:spLocks noGrp="1"/>
          </p:cNvSpPr>
          <p:nvPr>
            <p:ph type="subTitle" idx="1"/>
          </p:nvPr>
        </p:nvSpPr>
        <p:spPr>
          <a:xfrm>
            <a:off x="1543050" y="5760720"/>
            <a:ext cx="7200900" cy="25717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6"/>
          <p:cNvSpPr txBox="1">
            <a:spLocks noGrp="1"/>
          </p:cNvSpPr>
          <p:nvPr>
            <p:ph type="ftr" idx="11"/>
          </p:nvPr>
        </p:nvSpPr>
        <p:spPr>
          <a:xfrm>
            <a:off x="3497580" y="9566910"/>
            <a:ext cx="3291840" cy="5143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6"/>
          <p:cNvSpPr txBox="1">
            <a:spLocks noGrp="1"/>
          </p:cNvSpPr>
          <p:nvPr>
            <p:ph type="dt" idx="10"/>
          </p:nvPr>
        </p:nvSpPr>
        <p:spPr>
          <a:xfrm>
            <a:off x="514350" y="9566910"/>
            <a:ext cx="2366010" cy="5143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6"/>
          <p:cNvSpPr txBox="1">
            <a:spLocks noGrp="1"/>
          </p:cNvSpPr>
          <p:nvPr>
            <p:ph type="sldNum" idx="12"/>
          </p:nvPr>
        </p:nvSpPr>
        <p:spPr>
          <a:xfrm>
            <a:off x="7406640" y="9566910"/>
            <a:ext cx="2366010" cy="5143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>
  <p:cSld name="Two Conte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7"/>
          <p:cNvSpPr txBox="1">
            <a:spLocks noGrp="1"/>
          </p:cNvSpPr>
          <p:nvPr>
            <p:ph type="title"/>
          </p:nvPr>
        </p:nvSpPr>
        <p:spPr>
          <a:xfrm>
            <a:off x="603962" y="3320021"/>
            <a:ext cx="5873115" cy="6565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4150" b="0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7"/>
          <p:cNvSpPr txBox="1">
            <a:spLocks noGrp="1"/>
          </p:cNvSpPr>
          <p:nvPr>
            <p:ph type="body" idx="1"/>
          </p:nvPr>
        </p:nvSpPr>
        <p:spPr>
          <a:xfrm>
            <a:off x="514350" y="2366010"/>
            <a:ext cx="4474845" cy="67894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7"/>
          <p:cNvSpPr txBox="1">
            <a:spLocks noGrp="1"/>
          </p:cNvSpPr>
          <p:nvPr>
            <p:ph type="body" idx="2"/>
          </p:nvPr>
        </p:nvSpPr>
        <p:spPr>
          <a:xfrm>
            <a:off x="5297805" y="2366010"/>
            <a:ext cx="4474845" cy="67894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7"/>
          <p:cNvSpPr txBox="1">
            <a:spLocks noGrp="1"/>
          </p:cNvSpPr>
          <p:nvPr>
            <p:ph type="ftr" idx="11"/>
          </p:nvPr>
        </p:nvSpPr>
        <p:spPr>
          <a:xfrm>
            <a:off x="3497580" y="9566910"/>
            <a:ext cx="3291840" cy="5143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7" name="Google Shape;37;p7"/>
          <p:cNvSpPr txBox="1">
            <a:spLocks noGrp="1"/>
          </p:cNvSpPr>
          <p:nvPr>
            <p:ph type="dt" idx="10"/>
          </p:nvPr>
        </p:nvSpPr>
        <p:spPr>
          <a:xfrm>
            <a:off x="514350" y="9566910"/>
            <a:ext cx="2366010" cy="5143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7"/>
          <p:cNvSpPr txBox="1">
            <a:spLocks noGrp="1"/>
          </p:cNvSpPr>
          <p:nvPr>
            <p:ph type="sldNum" idx="12"/>
          </p:nvPr>
        </p:nvSpPr>
        <p:spPr>
          <a:xfrm>
            <a:off x="7406640" y="9566910"/>
            <a:ext cx="2366010" cy="5143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>
  <p:cSld name="Title Only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8"/>
          <p:cNvSpPr txBox="1">
            <a:spLocks noGrp="1"/>
          </p:cNvSpPr>
          <p:nvPr>
            <p:ph type="title"/>
          </p:nvPr>
        </p:nvSpPr>
        <p:spPr>
          <a:xfrm>
            <a:off x="603962" y="3320021"/>
            <a:ext cx="5873115" cy="6565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4150" b="0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" name="Google Shape;41;p8"/>
          <p:cNvSpPr txBox="1">
            <a:spLocks noGrp="1"/>
          </p:cNvSpPr>
          <p:nvPr>
            <p:ph type="ftr" idx="11"/>
          </p:nvPr>
        </p:nvSpPr>
        <p:spPr>
          <a:xfrm>
            <a:off x="3497580" y="9566910"/>
            <a:ext cx="3291840" cy="5143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8"/>
          <p:cNvSpPr txBox="1">
            <a:spLocks noGrp="1"/>
          </p:cNvSpPr>
          <p:nvPr>
            <p:ph type="dt" idx="10"/>
          </p:nvPr>
        </p:nvSpPr>
        <p:spPr>
          <a:xfrm>
            <a:off x="514350" y="9566910"/>
            <a:ext cx="2366010" cy="5143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8"/>
          <p:cNvSpPr txBox="1">
            <a:spLocks noGrp="1"/>
          </p:cNvSpPr>
          <p:nvPr>
            <p:ph type="sldNum" idx="12"/>
          </p:nvPr>
        </p:nvSpPr>
        <p:spPr>
          <a:xfrm>
            <a:off x="7406640" y="9566910"/>
            <a:ext cx="2366010" cy="5143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>
  <p:cSld name="Blank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9"/>
          <p:cNvSpPr txBox="1">
            <a:spLocks noGrp="1"/>
          </p:cNvSpPr>
          <p:nvPr>
            <p:ph type="ftr" idx="11"/>
          </p:nvPr>
        </p:nvSpPr>
        <p:spPr>
          <a:xfrm>
            <a:off x="3497580" y="9566910"/>
            <a:ext cx="3291840" cy="5143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6" name="Google Shape;46;p9"/>
          <p:cNvSpPr txBox="1">
            <a:spLocks noGrp="1"/>
          </p:cNvSpPr>
          <p:nvPr>
            <p:ph type="dt" idx="10"/>
          </p:nvPr>
        </p:nvSpPr>
        <p:spPr>
          <a:xfrm>
            <a:off x="514350" y="9566910"/>
            <a:ext cx="2366010" cy="5143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9"/>
          <p:cNvSpPr txBox="1">
            <a:spLocks noGrp="1"/>
          </p:cNvSpPr>
          <p:nvPr>
            <p:ph type="sldNum" idx="12"/>
          </p:nvPr>
        </p:nvSpPr>
        <p:spPr>
          <a:xfrm>
            <a:off x="7406640" y="9566910"/>
            <a:ext cx="2366010" cy="5143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13" Type="http://schemas.openxmlformats.org/officeDocument/2006/relationships/image" Target="../media/image7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12" Type="http://schemas.openxmlformats.org/officeDocument/2006/relationships/image" Target="../media/image6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11" Type="http://schemas.openxmlformats.org/officeDocument/2006/relationships/image" Target="../media/image5.png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4.pn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3.png"/><Relationship Id="rId14" Type="http://schemas.openxmlformats.org/officeDocument/2006/relationships/image" Target="../media/image8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4"/>
          <p:cNvSpPr/>
          <p:nvPr/>
        </p:nvSpPr>
        <p:spPr>
          <a:xfrm>
            <a:off x="9018540" y="3327444"/>
            <a:ext cx="1268458" cy="3419185"/>
          </a:xfrm>
          <a:prstGeom prst="rect">
            <a:avLst/>
          </a:prstGeom>
          <a:blipFill rotWithShape="1">
            <a:blip r:embed="rId7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7" name="Google Shape;7;p4"/>
          <p:cNvSpPr/>
          <p:nvPr/>
        </p:nvSpPr>
        <p:spPr>
          <a:xfrm>
            <a:off x="9544908" y="2102594"/>
            <a:ext cx="742091" cy="5645041"/>
          </a:xfrm>
          <a:prstGeom prst="rect">
            <a:avLst/>
          </a:prstGeom>
          <a:blipFill rotWithShape="1">
            <a:blip r:embed="rId8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8" name="Google Shape;8;p4"/>
          <p:cNvSpPr/>
          <p:nvPr/>
        </p:nvSpPr>
        <p:spPr>
          <a:xfrm>
            <a:off x="8458755" y="4140233"/>
            <a:ext cx="1828244" cy="5645041"/>
          </a:xfrm>
          <a:prstGeom prst="rect">
            <a:avLst/>
          </a:prstGeom>
          <a:blipFill rotWithShape="1">
            <a:blip r:embed="rId9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9" name="Google Shape;9;p4"/>
          <p:cNvSpPr/>
          <p:nvPr/>
        </p:nvSpPr>
        <p:spPr>
          <a:xfrm>
            <a:off x="6352870" y="2102594"/>
            <a:ext cx="3673085" cy="3673085"/>
          </a:xfrm>
          <a:prstGeom prst="rect">
            <a:avLst/>
          </a:prstGeom>
          <a:blipFill rotWithShape="1">
            <a:blip r:embed="rId10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0" name="Google Shape;10;p4"/>
          <p:cNvSpPr/>
          <p:nvPr/>
        </p:nvSpPr>
        <p:spPr>
          <a:xfrm>
            <a:off x="7683875" y="8668025"/>
            <a:ext cx="2603123" cy="1618974"/>
          </a:xfrm>
          <a:prstGeom prst="rect">
            <a:avLst/>
          </a:prstGeom>
          <a:blipFill rotWithShape="1">
            <a:blip r:embed="rId11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1" name="Google Shape;11;p4"/>
          <p:cNvSpPr/>
          <p:nvPr/>
        </p:nvSpPr>
        <p:spPr>
          <a:xfrm>
            <a:off x="0" y="1344416"/>
            <a:ext cx="3054517" cy="6353174"/>
          </a:xfrm>
          <a:prstGeom prst="rect">
            <a:avLst/>
          </a:prstGeom>
          <a:blipFill rotWithShape="1">
            <a:blip r:embed="rId12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2" name="Google Shape;12;p4"/>
          <p:cNvSpPr/>
          <p:nvPr/>
        </p:nvSpPr>
        <p:spPr>
          <a:xfrm>
            <a:off x="0" y="887913"/>
            <a:ext cx="277495" cy="1325245"/>
          </a:xfrm>
          <a:custGeom>
            <a:avLst/>
            <a:gdLst/>
            <a:ahLst/>
            <a:cxnLst/>
            <a:rect l="l" t="t" r="r" b="b"/>
            <a:pathLst>
              <a:path w="277495" h="1325245" extrusionOk="0">
                <a:moveTo>
                  <a:pt x="0" y="1324859"/>
                </a:moveTo>
                <a:lnTo>
                  <a:pt x="0" y="0"/>
                </a:lnTo>
                <a:lnTo>
                  <a:pt x="277379" y="0"/>
                </a:lnTo>
                <a:lnTo>
                  <a:pt x="277379" y="1324859"/>
                </a:lnTo>
                <a:lnTo>
                  <a:pt x="0" y="1324859"/>
                </a:lnTo>
                <a:close/>
              </a:path>
            </a:pathLst>
          </a:custGeom>
          <a:solidFill>
            <a:srgbClr val="737373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3" name="Google Shape;13;p4"/>
          <p:cNvSpPr/>
          <p:nvPr/>
        </p:nvSpPr>
        <p:spPr>
          <a:xfrm>
            <a:off x="1104999" y="1"/>
            <a:ext cx="6581774" cy="2707780"/>
          </a:xfrm>
          <a:prstGeom prst="rect">
            <a:avLst/>
          </a:prstGeom>
          <a:blipFill rotWithShape="1">
            <a:blip r:embed="rId13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4" name="Google Shape;14;p4"/>
          <p:cNvSpPr/>
          <p:nvPr/>
        </p:nvSpPr>
        <p:spPr>
          <a:xfrm>
            <a:off x="6546053" y="1"/>
            <a:ext cx="3740945" cy="3551332"/>
          </a:xfrm>
          <a:prstGeom prst="rect">
            <a:avLst/>
          </a:prstGeom>
          <a:blipFill rotWithShape="1">
            <a:blip r:embed="rId14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5" name="Google Shape;15;p4"/>
          <p:cNvSpPr txBox="1">
            <a:spLocks noGrp="1"/>
          </p:cNvSpPr>
          <p:nvPr>
            <p:ph type="title"/>
          </p:nvPr>
        </p:nvSpPr>
        <p:spPr>
          <a:xfrm>
            <a:off x="603962" y="3320021"/>
            <a:ext cx="5873115" cy="6565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1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6" name="Google Shape;16;p4"/>
          <p:cNvSpPr txBox="1">
            <a:spLocks noGrp="1"/>
          </p:cNvSpPr>
          <p:nvPr>
            <p:ph type="body" idx="1"/>
          </p:nvPr>
        </p:nvSpPr>
        <p:spPr>
          <a:xfrm>
            <a:off x="603962" y="2707547"/>
            <a:ext cx="9079075" cy="33026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7" name="Google Shape;17;p4"/>
          <p:cNvSpPr txBox="1">
            <a:spLocks noGrp="1"/>
          </p:cNvSpPr>
          <p:nvPr>
            <p:ph type="ftr" idx="11"/>
          </p:nvPr>
        </p:nvSpPr>
        <p:spPr>
          <a:xfrm>
            <a:off x="3497580" y="9566910"/>
            <a:ext cx="3291840" cy="5143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rgbClr val="888888"/>
                </a:solidFill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dt" idx="10"/>
          </p:nvPr>
        </p:nvSpPr>
        <p:spPr>
          <a:xfrm>
            <a:off x="514350" y="9566910"/>
            <a:ext cx="2366010" cy="5143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rgbClr val="888888"/>
                </a:solidFill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7406640" y="9566910"/>
            <a:ext cx="2366010" cy="5143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0" marR="0" lvl="0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1pPr>
            <a:lvl2pPr marL="0" marR="0" lvl="1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2pPr>
            <a:lvl3pPr marL="0" marR="0" lvl="2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3pPr>
            <a:lvl4pPr marL="0" marR="0" lvl="3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4pPr>
            <a:lvl5pPr marL="0" marR="0" lvl="4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5pPr>
            <a:lvl6pPr marL="0" marR="0" lvl="5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6pPr>
            <a:lvl7pPr marL="0" marR="0" lvl="6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7pPr>
            <a:lvl8pPr marL="0" marR="0" lvl="7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8pPr>
            <a:lvl9pPr marL="0" marR="0" lvl="8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‹N›</a:t>
            </a:fld>
            <a:endParaRPr sz="1400">
              <a:solidFill>
                <a:srgbClr val="000000"/>
              </a:solidFill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hyperlink" Target="http://www.unica.it/" TargetMode="External"/><Relationship Id="rId3" Type="http://schemas.openxmlformats.org/officeDocument/2006/relationships/image" Target="../media/image9.png"/><Relationship Id="rId7" Type="http://schemas.openxmlformats.org/officeDocument/2006/relationships/image" Target="../media/image12.png"/><Relationship Id="rId12" Type="http://schemas.openxmlformats.org/officeDocument/2006/relationships/image" Target="../media/image1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11" Type="http://schemas.openxmlformats.org/officeDocument/2006/relationships/image" Target="../media/image14.jpg"/><Relationship Id="rId5" Type="http://schemas.openxmlformats.org/officeDocument/2006/relationships/image" Target="../media/image11.png"/><Relationship Id="rId10" Type="http://schemas.openxmlformats.org/officeDocument/2006/relationships/image" Target="../media/image8.png"/><Relationship Id="rId4" Type="http://schemas.openxmlformats.org/officeDocument/2006/relationships/image" Target="../media/image10.png"/><Relationship Id="rId9" Type="http://schemas.openxmlformats.org/officeDocument/2006/relationships/image" Target="../media/image1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1"/>
          <p:cNvSpPr/>
          <p:nvPr/>
        </p:nvSpPr>
        <p:spPr>
          <a:xfrm>
            <a:off x="6476414" y="5296252"/>
            <a:ext cx="3810585" cy="4086224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53" name="Google Shape;53;p1"/>
          <p:cNvSpPr/>
          <p:nvPr/>
        </p:nvSpPr>
        <p:spPr>
          <a:xfrm>
            <a:off x="7106487" y="3830078"/>
            <a:ext cx="3180512" cy="6456920"/>
          </a:xfrm>
          <a:prstGeom prst="rect">
            <a:avLst/>
          </a:prstGeom>
          <a:blipFill rotWithShape="1">
            <a:blip r:embed="rId4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54" name="Google Shape;54;p1"/>
          <p:cNvSpPr/>
          <p:nvPr/>
        </p:nvSpPr>
        <p:spPr>
          <a:xfrm>
            <a:off x="5806336" y="6269179"/>
            <a:ext cx="4480662" cy="4017820"/>
          </a:xfrm>
          <a:prstGeom prst="rect">
            <a:avLst/>
          </a:prstGeom>
          <a:blipFill rotWithShape="1">
            <a:blip r:embed="rId5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55" name="Google Shape;55;p1"/>
          <p:cNvSpPr/>
          <p:nvPr/>
        </p:nvSpPr>
        <p:spPr>
          <a:xfrm>
            <a:off x="5882120" y="2540341"/>
            <a:ext cx="4017822" cy="4017821"/>
          </a:xfrm>
          <a:prstGeom prst="rect">
            <a:avLst/>
          </a:prstGeom>
          <a:blipFill rotWithShape="1">
            <a:blip r:embed="rId6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/>
          </a:p>
        </p:txBody>
      </p:sp>
      <p:sp>
        <p:nvSpPr>
          <p:cNvPr id="56" name="Google Shape;56;p1"/>
          <p:cNvSpPr/>
          <p:nvPr/>
        </p:nvSpPr>
        <p:spPr>
          <a:xfrm>
            <a:off x="0" y="8265560"/>
            <a:ext cx="4082483" cy="2021439"/>
          </a:xfrm>
          <a:prstGeom prst="rect">
            <a:avLst/>
          </a:prstGeom>
          <a:blipFill rotWithShape="1">
            <a:blip r:embed="rId7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57" name="Google Shape;57;p1"/>
          <p:cNvSpPr/>
          <p:nvPr/>
        </p:nvSpPr>
        <p:spPr>
          <a:xfrm>
            <a:off x="0" y="1344415"/>
            <a:ext cx="3054517" cy="6353174"/>
          </a:xfrm>
          <a:prstGeom prst="rect">
            <a:avLst/>
          </a:prstGeom>
          <a:blipFill rotWithShape="1">
            <a:blip r:embed="rId8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58" name="Google Shape;58;p1"/>
          <p:cNvSpPr/>
          <p:nvPr/>
        </p:nvSpPr>
        <p:spPr>
          <a:xfrm>
            <a:off x="0" y="2448925"/>
            <a:ext cx="328138" cy="1381568"/>
          </a:xfrm>
          <a:custGeom>
            <a:avLst/>
            <a:gdLst/>
            <a:ahLst/>
            <a:cxnLst/>
            <a:rect l="l" t="t" r="r" b="b"/>
            <a:pathLst>
              <a:path w="277495" h="1325245" extrusionOk="0">
                <a:moveTo>
                  <a:pt x="0" y="1324859"/>
                </a:moveTo>
                <a:lnTo>
                  <a:pt x="0" y="0"/>
                </a:lnTo>
                <a:lnTo>
                  <a:pt x="277379" y="0"/>
                </a:lnTo>
                <a:lnTo>
                  <a:pt x="277379" y="1324859"/>
                </a:lnTo>
                <a:lnTo>
                  <a:pt x="0" y="1324859"/>
                </a:lnTo>
                <a:close/>
              </a:path>
            </a:pathLst>
          </a:custGeom>
          <a:solidFill>
            <a:srgbClr val="737373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59" name="Google Shape;59;p1"/>
          <p:cNvSpPr/>
          <p:nvPr/>
        </p:nvSpPr>
        <p:spPr>
          <a:xfrm>
            <a:off x="0" y="6610157"/>
            <a:ext cx="856886" cy="3676842"/>
          </a:xfrm>
          <a:prstGeom prst="rect">
            <a:avLst/>
          </a:prstGeom>
          <a:blipFill rotWithShape="1">
            <a:blip r:embed="rId9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60" name="Google Shape;60;p1"/>
          <p:cNvSpPr/>
          <p:nvPr/>
        </p:nvSpPr>
        <p:spPr>
          <a:xfrm>
            <a:off x="6546053" y="0"/>
            <a:ext cx="3740945" cy="3551331"/>
          </a:xfrm>
          <a:prstGeom prst="rect">
            <a:avLst/>
          </a:prstGeom>
          <a:blipFill rotWithShape="1">
            <a:blip r:embed="rId10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61" name="Google Shape;61;p1"/>
          <p:cNvSpPr/>
          <p:nvPr/>
        </p:nvSpPr>
        <p:spPr>
          <a:xfrm>
            <a:off x="0" y="8829239"/>
            <a:ext cx="10287000" cy="1457960"/>
          </a:xfrm>
          <a:custGeom>
            <a:avLst/>
            <a:gdLst/>
            <a:ahLst/>
            <a:cxnLst/>
            <a:rect l="l" t="t" r="r" b="b"/>
            <a:pathLst>
              <a:path w="10287000" h="1457959" extrusionOk="0">
                <a:moveTo>
                  <a:pt x="0" y="1457760"/>
                </a:moveTo>
                <a:lnTo>
                  <a:pt x="0" y="0"/>
                </a:lnTo>
                <a:lnTo>
                  <a:pt x="10286999" y="0"/>
                </a:lnTo>
                <a:lnTo>
                  <a:pt x="10286999" y="1457760"/>
                </a:lnTo>
                <a:lnTo>
                  <a:pt x="0" y="145776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62" name="Google Shape;62;p1"/>
          <p:cNvSpPr/>
          <p:nvPr/>
        </p:nvSpPr>
        <p:spPr>
          <a:xfrm>
            <a:off x="1564911" y="8874993"/>
            <a:ext cx="7153274" cy="819149"/>
          </a:xfrm>
          <a:prstGeom prst="rect">
            <a:avLst/>
          </a:prstGeom>
          <a:blipFill rotWithShape="1">
            <a:blip r:embed="rId11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63" name="Google Shape;63;p1"/>
          <p:cNvSpPr txBox="1"/>
          <p:nvPr/>
        </p:nvSpPr>
        <p:spPr>
          <a:xfrm>
            <a:off x="3250283" y="9803070"/>
            <a:ext cx="3754754" cy="3181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29200" rIns="0" bIns="0" anchor="t" anchorCtr="0">
            <a:sp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50" b="1">
                <a:latin typeface="Montserrat ExtraBold"/>
                <a:ea typeface="Montserrat ExtraBold"/>
                <a:cs typeface="Montserrat ExtraBold"/>
                <a:sym typeface="Montserrat ExtraBold"/>
              </a:rPr>
              <a:t>Il progetto è finanziato dalla Regione Autonoma della Sardegna</a:t>
            </a:r>
            <a:endParaRPr sz="850">
              <a:latin typeface="Montserrat ExtraBold"/>
              <a:ea typeface="Montserrat ExtraBold"/>
              <a:cs typeface="Montserrat ExtraBold"/>
              <a:sym typeface="Montserrat ExtraBold"/>
            </a:endParaRPr>
          </a:p>
          <a:p>
            <a:pPr marL="787400" marR="0" lvl="0" indent="0" algn="l" rtl="0">
              <a:lnSpc>
                <a:spcPct val="100000"/>
              </a:lnSpc>
              <a:spcBef>
                <a:spcPts val="130"/>
              </a:spcBef>
              <a:spcAft>
                <a:spcPts val="0"/>
              </a:spcAft>
              <a:buNone/>
            </a:pPr>
            <a:r>
              <a:rPr lang="en-US" sz="850" b="1">
                <a:latin typeface="Montserrat ExtraBold"/>
                <a:ea typeface="Montserrat ExtraBold"/>
                <a:cs typeface="Montserrat ExtraBold"/>
                <a:sym typeface="Montserrat ExtraBold"/>
              </a:rPr>
              <a:t>L.R. n 20 del 6.12.2019 art. 6 comma 38</a:t>
            </a:r>
            <a:endParaRPr sz="850">
              <a:latin typeface="Montserrat ExtraBold"/>
              <a:ea typeface="Montserrat ExtraBold"/>
              <a:cs typeface="Montserrat ExtraBold"/>
              <a:sym typeface="Montserrat ExtraBold"/>
            </a:endParaRPr>
          </a:p>
        </p:txBody>
      </p:sp>
      <p:sp>
        <p:nvSpPr>
          <p:cNvPr id="64" name="Google Shape;64;p1"/>
          <p:cNvSpPr/>
          <p:nvPr/>
        </p:nvSpPr>
        <p:spPr>
          <a:xfrm>
            <a:off x="4405746" y="8499709"/>
            <a:ext cx="1476374" cy="323849"/>
          </a:xfrm>
          <a:prstGeom prst="rect">
            <a:avLst/>
          </a:prstGeom>
          <a:blipFill rotWithShape="1">
            <a:blip r:embed="rId12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65" name="Google Shape;65;p1"/>
          <p:cNvSpPr txBox="1"/>
          <p:nvPr/>
        </p:nvSpPr>
        <p:spPr>
          <a:xfrm>
            <a:off x="328138" y="4534622"/>
            <a:ext cx="4912437" cy="18670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t" anchorCtr="0">
            <a:sp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-IT" sz="2550" dirty="0">
                <a:latin typeface="Montserrat"/>
                <a:ea typeface="Montserrat"/>
                <a:cs typeface="Montserrat"/>
                <a:sym typeface="Montserrat"/>
              </a:rPr>
              <a:t>23 aprile</a:t>
            </a:r>
            <a:r>
              <a:rPr lang="en-US" sz="2550" dirty="0">
                <a:latin typeface="Montserrat"/>
                <a:ea typeface="Montserrat"/>
                <a:cs typeface="Montserrat"/>
                <a:sym typeface="Montserrat"/>
              </a:rPr>
              <a:t> 2021 </a:t>
            </a:r>
            <a:endParaRPr sz="2550" dirty="0">
              <a:latin typeface="Montserrat"/>
              <a:ea typeface="Montserrat"/>
              <a:cs typeface="Montserrat"/>
              <a:sym typeface="Montserrat"/>
            </a:endParaRPr>
          </a:p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550" dirty="0">
                <a:latin typeface="Montserrat"/>
                <a:ea typeface="Montserrat"/>
                <a:cs typeface="Montserrat"/>
                <a:sym typeface="Montserrat"/>
              </a:rPr>
              <a:t>ore 1</a:t>
            </a:r>
            <a:r>
              <a:rPr lang="it-IT" sz="2550" dirty="0">
                <a:latin typeface="Montserrat"/>
                <a:ea typeface="Montserrat"/>
                <a:cs typeface="Montserrat"/>
                <a:sym typeface="Montserrat"/>
              </a:rPr>
              <a:t>6</a:t>
            </a:r>
            <a:r>
              <a:rPr lang="en-US" sz="2100" dirty="0">
                <a:latin typeface="Montserrat"/>
                <a:ea typeface="Montserrat"/>
                <a:cs typeface="Montserrat"/>
                <a:sym typeface="Montserrat"/>
              </a:rPr>
              <a:t>:</a:t>
            </a:r>
            <a:r>
              <a:rPr lang="en-US" sz="2550" dirty="0">
                <a:latin typeface="Montserrat"/>
                <a:ea typeface="Montserrat"/>
                <a:cs typeface="Montserrat"/>
                <a:sym typeface="Montserrat"/>
              </a:rPr>
              <a:t>00</a:t>
            </a:r>
          </a:p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550" dirty="0">
              <a:latin typeface="Montserrat"/>
              <a:ea typeface="Montserrat"/>
              <a:cs typeface="Montserrat"/>
              <a:sym typeface="Montserrat"/>
            </a:endParaRPr>
          </a:p>
          <a:p>
            <a:pPr marL="12700" marR="1830070" lvl="0" indent="0" algn="l" rtl="0">
              <a:lnSpc>
                <a:spcPct val="1189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50" b="1" dirty="0" err="1" smtClean="0">
                <a:latin typeface="Montserrat"/>
                <a:ea typeface="Montserrat"/>
                <a:cs typeface="Montserrat"/>
                <a:sym typeface="Montserrat"/>
              </a:rPr>
              <a:t>vento</a:t>
            </a:r>
            <a:r>
              <a:rPr lang="en-US" sz="1850" b="1" dirty="0" smtClean="0"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1850" b="1" dirty="0">
                <a:latin typeface="Montserrat"/>
                <a:ea typeface="Montserrat"/>
                <a:cs typeface="Montserrat"/>
                <a:sym typeface="Montserrat"/>
              </a:rPr>
              <a:t>in streaming  </a:t>
            </a:r>
            <a:r>
              <a:rPr lang="en-US" sz="1850" b="1" dirty="0">
                <a:solidFill>
                  <a:schemeClr val="hlink"/>
                </a:solidFill>
                <a:uFill>
                  <a:noFill/>
                </a:uFill>
                <a:latin typeface="Montserrat"/>
                <a:ea typeface="Montserrat"/>
                <a:cs typeface="Montserrat"/>
                <a:sym typeface="Montserrat"/>
                <a:hlinkClick r:id="rId13"/>
              </a:rPr>
              <a:t>www</a:t>
            </a:r>
            <a:r>
              <a:rPr lang="en-US" sz="1350" b="1" dirty="0">
                <a:solidFill>
                  <a:schemeClr val="hlink"/>
                </a:solidFill>
                <a:uFill>
                  <a:noFill/>
                </a:uFill>
                <a:latin typeface="Montserrat"/>
                <a:ea typeface="Montserrat"/>
                <a:cs typeface="Montserrat"/>
                <a:sym typeface="Montserrat"/>
                <a:hlinkClick r:id="rId13"/>
              </a:rPr>
              <a:t>.</a:t>
            </a:r>
            <a:r>
              <a:rPr lang="en-US" sz="1850" b="1" dirty="0">
                <a:solidFill>
                  <a:schemeClr val="hlink"/>
                </a:solidFill>
                <a:uFill>
                  <a:noFill/>
                </a:uFill>
                <a:latin typeface="Montserrat"/>
                <a:ea typeface="Montserrat"/>
                <a:cs typeface="Montserrat"/>
                <a:sym typeface="Montserrat"/>
                <a:hlinkClick r:id="rId13"/>
              </a:rPr>
              <a:t>unica</a:t>
            </a:r>
            <a:r>
              <a:rPr lang="en-US" sz="1350" b="1" dirty="0">
                <a:solidFill>
                  <a:schemeClr val="hlink"/>
                </a:solidFill>
                <a:uFill>
                  <a:noFill/>
                </a:uFill>
                <a:latin typeface="Montserrat"/>
                <a:ea typeface="Montserrat"/>
                <a:cs typeface="Montserrat"/>
                <a:sym typeface="Montserrat"/>
                <a:hlinkClick r:id="rId13"/>
              </a:rPr>
              <a:t>.</a:t>
            </a:r>
            <a:r>
              <a:rPr lang="en-US" sz="1850" b="1" dirty="0">
                <a:solidFill>
                  <a:schemeClr val="hlink"/>
                </a:solidFill>
                <a:uFill>
                  <a:noFill/>
                </a:uFill>
                <a:latin typeface="Montserrat"/>
                <a:ea typeface="Montserrat"/>
                <a:cs typeface="Montserrat"/>
                <a:sym typeface="Montserrat"/>
                <a:hlinkClick r:id="rId13"/>
              </a:rPr>
              <a:t>it</a:t>
            </a:r>
            <a:endParaRPr sz="1850" b="1" dirty="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66" name="Google Shape;66;p1"/>
          <p:cNvSpPr/>
          <p:nvPr/>
        </p:nvSpPr>
        <p:spPr>
          <a:xfrm>
            <a:off x="4082483" y="1"/>
            <a:ext cx="6204326" cy="1732257"/>
          </a:xfrm>
          <a:custGeom>
            <a:avLst/>
            <a:gdLst/>
            <a:ahLst/>
            <a:cxnLst/>
            <a:rect l="l" t="t" r="r" b="b"/>
            <a:pathLst>
              <a:path w="277495" h="1325245" extrusionOk="0">
                <a:moveTo>
                  <a:pt x="0" y="1324859"/>
                </a:moveTo>
                <a:lnTo>
                  <a:pt x="0" y="0"/>
                </a:lnTo>
                <a:lnTo>
                  <a:pt x="277379" y="0"/>
                </a:lnTo>
                <a:lnTo>
                  <a:pt x="277379" y="1324859"/>
                </a:lnTo>
                <a:lnTo>
                  <a:pt x="0" y="1324859"/>
                </a:lnTo>
                <a:close/>
              </a:path>
            </a:pathLst>
          </a:custGeom>
          <a:solidFill>
            <a:srgbClr val="737373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67" name="Google Shape;67;p1"/>
          <p:cNvSpPr txBox="1"/>
          <p:nvPr/>
        </p:nvSpPr>
        <p:spPr>
          <a:xfrm>
            <a:off x="4322114" y="127206"/>
            <a:ext cx="5592080" cy="13362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t" anchorCtr="0">
            <a:noAutofit/>
          </a:bodyPr>
          <a:lstStyle/>
          <a:p>
            <a:pPr marL="12700" marR="1830070" lvl="0" indent="0" algn="l" rtl="0">
              <a:lnSpc>
                <a:spcPct val="1189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-IT" sz="2600" b="1" dirty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Facoltà di Scienze Economiche, Giuridiche e Politiche</a:t>
            </a:r>
            <a:endParaRPr sz="2600" b="1" dirty="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68" name="Google Shape;68;p1"/>
          <p:cNvSpPr txBox="1"/>
          <p:nvPr/>
        </p:nvSpPr>
        <p:spPr>
          <a:xfrm>
            <a:off x="433396" y="2481787"/>
            <a:ext cx="7428300" cy="113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700" rIns="0" bIns="0" anchor="t" anchorCtr="0">
            <a:no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-IT" sz="3200" b="1" dirty="0">
                <a:latin typeface="Montserrat ExtraBold"/>
                <a:ea typeface="Montserrat ExtraBold"/>
                <a:cs typeface="Montserrat ExtraBold"/>
                <a:sym typeface="Montserrat ExtraBold"/>
              </a:rPr>
              <a:t>Didattica e ricerca in Economia e Commercio a Cagliari</a:t>
            </a:r>
            <a:endParaRPr sz="3200" dirty="0">
              <a:solidFill>
                <a:srgbClr val="000000"/>
              </a:solidFill>
              <a:latin typeface="Montserrat ExtraBold"/>
              <a:ea typeface="Montserrat ExtraBold"/>
              <a:cs typeface="Montserrat ExtraBold"/>
              <a:sym typeface="Montserrat ExtraBold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4" name="Google Shape;74;p2"/>
          <p:cNvGrpSpPr/>
          <p:nvPr/>
        </p:nvGrpSpPr>
        <p:grpSpPr>
          <a:xfrm>
            <a:off x="614706" y="8874993"/>
            <a:ext cx="7153200" cy="1246077"/>
            <a:chOff x="614706" y="8874993"/>
            <a:chExt cx="7153200" cy="1246077"/>
          </a:xfrm>
        </p:grpSpPr>
        <p:sp>
          <p:nvSpPr>
            <p:cNvPr id="75" name="Google Shape;75;p2"/>
            <p:cNvSpPr/>
            <p:nvPr/>
          </p:nvSpPr>
          <p:spPr>
            <a:xfrm>
              <a:off x="614706" y="8874993"/>
              <a:ext cx="7153200" cy="819000"/>
            </a:xfrm>
            <a:prstGeom prst="rect">
              <a:avLst/>
            </a:prstGeom>
            <a:blipFill rotWithShape="1">
              <a:blip r:embed="rId3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76" name="Google Shape;76;p2"/>
            <p:cNvSpPr txBox="1"/>
            <p:nvPr/>
          </p:nvSpPr>
          <p:spPr>
            <a:xfrm>
              <a:off x="2300078" y="9803070"/>
              <a:ext cx="3754800" cy="318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29200" rIns="0" bIns="0" anchor="t" anchorCtr="0">
              <a:noAutofit/>
            </a:bodyPr>
            <a:lstStyle/>
            <a:p>
              <a:pPr marL="1270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850" b="1">
                  <a:latin typeface="Montserrat ExtraBold"/>
                  <a:ea typeface="Montserrat ExtraBold"/>
                  <a:cs typeface="Montserrat ExtraBold"/>
                  <a:sym typeface="Montserrat ExtraBold"/>
                </a:rPr>
                <a:t>Il progetto è finanziato dalla Regione Autonoma della Sardegna</a:t>
              </a:r>
              <a:endParaRPr sz="850">
                <a:latin typeface="Montserrat ExtraBold"/>
                <a:ea typeface="Montserrat ExtraBold"/>
                <a:cs typeface="Montserrat ExtraBold"/>
                <a:sym typeface="Montserrat ExtraBold"/>
              </a:endParaRPr>
            </a:p>
            <a:p>
              <a:pPr marL="787400" marR="0" lvl="0" indent="0" algn="l" rtl="0">
                <a:lnSpc>
                  <a:spcPct val="100000"/>
                </a:lnSpc>
                <a:spcBef>
                  <a:spcPts val="130"/>
                </a:spcBef>
                <a:spcAft>
                  <a:spcPts val="0"/>
                </a:spcAft>
                <a:buNone/>
              </a:pPr>
              <a:r>
                <a:rPr lang="en-US" sz="850" b="1">
                  <a:latin typeface="Montserrat ExtraBold"/>
                  <a:ea typeface="Montserrat ExtraBold"/>
                  <a:cs typeface="Montserrat ExtraBold"/>
                  <a:sym typeface="Montserrat ExtraBold"/>
                </a:rPr>
                <a:t>L.R. n 20 del 6.12.2019 art. 6 comma 38</a:t>
              </a:r>
              <a:endParaRPr sz="850">
                <a:latin typeface="Montserrat ExtraBold"/>
                <a:ea typeface="Montserrat ExtraBold"/>
                <a:cs typeface="Montserrat ExtraBold"/>
                <a:sym typeface="Montserrat ExtraBold"/>
              </a:endParaRPr>
            </a:p>
          </p:txBody>
        </p:sp>
      </p:grpSp>
      <p:sp>
        <p:nvSpPr>
          <p:cNvPr id="77" name="Google Shape;77;p2"/>
          <p:cNvSpPr txBox="1"/>
          <p:nvPr/>
        </p:nvSpPr>
        <p:spPr>
          <a:xfrm>
            <a:off x="443040" y="999619"/>
            <a:ext cx="7428300" cy="11591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700" rIns="0" bIns="0" anchor="t" anchorCtr="0">
            <a:noAutofit/>
          </a:bodyPr>
          <a:lstStyle/>
          <a:p>
            <a:pPr marL="12700" lvl="0"/>
            <a:r>
              <a:rPr lang="it-IT" sz="2800" b="1" dirty="0">
                <a:latin typeface="Montserrat ExtraBold"/>
                <a:ea typeface="Montserrat ExtraBold"/>
                <a:cs typeface="Montserrat ExtraBold"/>
                <a:sym typeface="Montserrat ExtraBold"/>
              </a:rPr>
              <a:t>Didattica e ricerca in Economia e Commercio a Cagliari</a:t>
            </a:r>
            <a:endParaRPr lang="it-IT" sz="2800" dirty="0">
              <a:latin typeface="Montserrat ExtraBold"/>
              <a:ea typeface="Montserrat ExtraBold"/>
              <a:cs typeface="Montserrat ExtraBold"/>
              <a:sym typeface="Montserrat ExtraBold"/>
            </a:endParaRPr>
          </a:p>
        </p:txBody>
      </p:sp>
      <p:sp>
        <p:nvSpPr>
          <p:cNvPr id="78" name="Google Shape;78;p2"/>
          <p:cNvSpPr txBox="1"/>
          <p:nvPr/>
        </p:nvSpPr>
        <p:spPr>
          <a:xfrm>
            <a:off x="443040" y="2603021"/>
            <a:ext cx="4362900" cy="9239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7775" rIns="0" bIns="0" anchor="t" anchorCtr="0">
            <a:no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-IT" sz="2400" dirty="0">
                <a:latin typeface="Montserrat"/>
                <a:ea typeface="Montserrat"/>
                <a:cs typeface="Montserrat"/>
                <a:sym typeface="Montserrat"/>
              </a:rPr>
              <a:t>23 aprile 2021</a:t>
            </a:r>
          </a:p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-IT" sz="2000" dirty="0">
                <a:latin typeface="Montserrat"/>
                <a:ea typeface="Montserrat"/>
                <a:cs typeface="Montserrat"/>
                <a:sym typeface="Montserrat"/>
              </a:rPr>
              <a:t>o</a:t>
            </a:r>
            <a:r>
              <a:rPr lang="it-IT" sz="2000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re </a:t>
            </a:r>
            <a:r>
              <a:rPr lang="it-IT" sz="2000" dirty="0" smtClean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16.00</a:t>
            </a:r>
            <a:endParaRPr sz="2000" dirty="0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80" name="Google Shape;80;p2"/>
          <p:cNvSpPr txBox="1"/>
          <p:nvPr/>
        </p:nvSpPr>
        <p:spPr>
          <a:xfrm>
            <a:off x="4217028" y="4415500"/>
            <a:ext cx="3224400" cy="38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5875" rIns="0" bIns="0" anchor="t" anchorCtr="0">
            <a:noAutofit/>
          </a:bodyPr>
          <a:lstStyle/>
          <a:p>
            <a:pPr marL="1270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800" b="1" i="0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INTERVENTI</a:t>
            </a:r>
            <a:endParaRPr sz="1800" b="1" i="0" dirty="0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81" name="Google Shape;81;p2"/>
          <p:cNvSpPr txBox="1"/>
          <p:nvPr/>
        </p:nvSpPr>
        <p:spPr>
          <a:xfrm>
            <a:off x="219428" y="5116744"/>
            <a:ext cx="5026825" cy="34425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14605" marR="0" lvl="0" indent="0" rtl="0">
              <a:spcBef>
                <a:spcPts val="20"/>
              </a:spcBef>
              <a:spcAft>
                <a:spcPts val="0"/>
              </a:spcAft>
              <a:buNone/>
            </a:pPr>
            <a:r>
              <a:rPr lang="it-IT" sz="2000" dirty="0">
                <a:latin typeface="Montserrat"/>
                <a:ea typeface="Montserrat"/>
                <a:cs typeface="Montserrat"/>
                <a:sym typeface="Montserrat"/>
              </a:rPr>
              <a:t>Vittorio Pelligra, </a:t>
            </a:r>
            <a:r>
              <a:rPr lang="it-IT" sz="2000" i="1" dirty="0">
                <a:latin typeface="Montserrat"/>
                <a:ea typeface="Montserrat"/>
                <a:cs typeface="Montserrat"/>
                <a:sym typeface="Montserrat"/>
              </a:rPr>
              <a:t>L’evoluzione del pensiero economico del ‘900 nella Facoltà di </a:t>
            </a:r>
            <a:r>
              <a:rPr lang="it-IT" sz="2000" i="1" dirty="0" smtClean="0">
                <a:latin typeface="Montserrat"/>
                <a:ea typeface="Montserrat"/>
                <a:cs typeface="Montserrat"/>
                <a:sym typeface="Montserrat"/>
              </a:rPr>
              <a:t>Economia </a:t>
            </a:r>
            <a:r>
              <a:rPr lang="it-IT" sz="2000" i="1" dirty="0">
                <a:latin typeface="Montserrat"/>
                <a:ea typeface="Montserrat"/>
                <a:cs typeface="Montserrat"/>
                <a:sym typeface="Montserrat"/>
              </a:rPr>
              <a:t>di Cagliari</a:t>
            </a:r>
            <a:r>
              <a:rPr lang="it-IT" sz="2000" i="1" dirty="0" smtClean="0">
                <a:latin typeface="Montserrat"/>
                <a:ea typeface="Montserrat"/>
                <a:cs typeface="Montserrat"/>
                <a:sym typeface="Montserrat"/>
              </a:rPr>
              <a:t>;</a:t>
            </a:r>
          </a:p>
          <a:p>
            <a:pPr marL="14605" marR="0" lvl="0" indent="0" rtl="0">
              <a:spcBef>
                <a:spcPts val="20"/>
              </a:spcBef>
              <a:spcAft>
                <a:spcPts val="0"/>
              </a:spcAft>
              <a:buNone/>
            </a:pPr>
            <a:endParaRPr lang="it-IT" sz="2000" i="1" dirty="0">
              <a:latin typeface="Montserrat"/>
              <a:ea typeface="Montserrat"/>
              <a:cs typeface="Montserrat"/>
              <a:sym typeface="Montserrat"/>
            </a:endParaRPr>
          </a:p>
          <a:p>
            <a:pPr marL="14605" marR="0" lvl="0" indent="0" rtl="0">
              <a:spcBef>
                <a:spcPts val="20"/>
              </a:spcBef>
              <a:spcAft>
                <a:spcPts val="0"/>
              </a:spcAft>
              <a:buNone/>
            </a:pPr>
            <a:endParaRPr sz="2000" dirty="0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14605">
              <a:spcBef>
                <a:spcPts val="20"/>
              </a:spcBef>
            </a:pPr>
            <a:r>
              <a:rPr lang="it-IT" sz="2000" dirty="0">
                <a:latin typeface="Montserrat"/>
                <a:ea typeface="Montserrat"/>
                <a:cs typeface="Montserrat"/>
                <a:sym typeface="Montserrat"/>
              </a:rPr>
              <a:t>Aldo Pavan, </a:t>
            </a:r>
            <a:r>
              <a:rPr lang="it-IT" sz="2000" i="1" dirty="0">
                <a:latin typeface="Montserrat"/>
              </a:rPr>
              <a:t>Le Scienze Aziendali nell’Università di Cagliari; </a:t>
            </a:r>
          </a:p>
          <a:p>
            <a:pPr marL="14605">
              <a:spcBef>
                <a:spcPts val="20"/>
              </a:spcBef>
            </a:pPr>
            <a:endParaRPr lang="it-IT" sz="2000" i="1" dirty="0">
              <a:latin typeface="Montserrat"/>
              <a:sym typeface="Montserrat"/>
            </a:endParaRPr>
          </a:p>
          <a:p>
            <a:pPr marL="14605">
              <a:spcBef>
                <a:spcPts val="20"/>
              </a:spcBef>
            </a:pPr>
            <a:endParaRPr lang="it-IT" sz="2000" i="1" dirty="0">
              <a:latin typeface="Montserrat"/>
              <a:sym typeface="Montserrat"/>
            </a:endParaRPr>
          </a:p>
          <a:p>
            <a:pPr marL="14605" marR="0" lvl="0" indent="0" rtl="0">
              <a:spcBef>
                <a:spcPts val="20"/>
              </a:spcBef>
              <a:spcAft>
                <a:spcPts val="0"/>
              </a:spcAft>
              <a:buNone/>
            </a:pPr>
            <a:endParaRPr lang="it-IT" sz="2000" i="1" dirty="0">
              <a:latin typeface="Montserrat"/>
            </a:endParaRPr>
          </a:p>
          <a:p>
            <a:pPr marL="14605" marR="0" lvl="0" indent="0" rtl="0">
              <a:spcBef>
                <a:spcPts val="20"/>
              </a:spcBef>
              <a:spcAft>
                <a:spcPts val="0"/>
              </a:spcAft>
              <a:buNone/>
            </a:pPr>
            <a:endParaRPr lang="it-IT" sz="2000" i="1" dirty="0">
              <a:latin typeface="Montserrat"/>
              <a:sym typeface="Montserrat"/>
            </a:endParaRPr>
          </a:p>
        </p:txBody>
      </p:sp>
      <p:sp>
        <p:nvSpPr>
          <p:cNvPr id="82" name="Google Shape;82;p2"/>
          <p:cNvSpPr txBox="1"/>
          <p:nvPr/>
        </p:nvSpPr>
        <p:spPr>
          <a:xfrm>
            <a:off x="5658523" y="5116744"/>
            <a:ext cx="4628477" cy="35228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14605" lvl="0">
              <a:spcBef>
                <a:spcPts val="20"/>
              </a:spcBef>
            </a:pPr>
            <a:r>
              <a:rPr lang="it-IT" sz="2000" dirty="0">
                <a:latin typeface="Montserrat"/>
                <a:sym typeface="Montserrat"/>
              </a:rPr>
              <a:t>Dionigi Scano</a:t>
            </a:r>
            <a:r>
              <a:rPr lang="it-IT" sz="2000" i="1" dirty="0">
                <a:latin typeface="Montserrat"/>
                <a:sym typeface="Montserrat"/>
              </a:rPr>
              <a:t>, L’Area Giuridica nel contesto della Facoltà di Economia</a:t>
            </a:r>
            <a:endParaRPr lang="it-IT" sz="2000" dirty="0" smtClean="0">
              <a:latin typeface="Montserrat"/>
              <a:ea typeface="Montserrat"/>
              <a:cs typeface="Montserrat"/>
              <a:sym typeface="Montserrat"/>
            </a:endParaRPr>
          </a:p>
          <a:p>
            <a:pPr marL="14605" marR="0" lvl="0" indent="0" rtl="0">
              <a:spcBef>
                <a:spcPts val="20"/>
              </a:spcBef>
              <a:spcAft>
                <a:spcPts val="0"/>
              </a:spcAft>
              <a:buNone/>
            </a:pPr>
            <a:endParaRPr lang="it-IT" sz="2000" dirty="0" smtClean="0">
              <a:latin typeface="Montserrat"/>
              <a:ea typeface="Montserrat"/>
              <a:cs typeface="Montserrat"/>
              <a:sym typeface="Montserrat"/>
            </a:endParaRPr>
          </a:p>
          <a:p>
            <a:pPr marL="14605" marR="0" lvl="0" indent="0" rtl="0">
              <a:spcBef>
                <a:spcPts val="20"/>
              </a:spcBef>
              <a:spcAft>
                <a:spcPts val="0"/>
              </a:spcAft>
              <a:buNone/>
            </a:pPr>
            <a:r>
              <a:rPr lang="it-IT" sz="2000" dirty="0" smtClean="0">
                <a:latin typeface="Montserrat"/>
                <a:ea typeface="Montserrat"/>
                <a:cs typeface="Montserrat"/>
                <a:sym typeface="Montserrat"/>
              </a:rPr>
              <a:t>Beatrice </a:t>
            </a:r>
            <a:r>
              <a:rPr lang="it-IT" sz="2000" dirty="0">
                <a:latin typeface="Montserrat"/>
                <a:ea typeface="Montserrat"/>
                <a:cs typeface="Montserrat"/>
                <a:sym typeface="Montserrat"/>
              </a:rPr>
              <a:t>Venturi, </a:t>
            </a:r>
            <a:r>
              <a:rPr lang="it-IT" sz="2000" i="1" dirty="0">
                <a:latin typeface="Montserrat"/>
                <a:ea typeface="Montserrat"/>
                <a:cs typeface="Montserrat"/>
                <a:sym typeface="Montserrat"/>
              </a:rPr>
              <a:t>Nascita ed evoluzione delle discipline</a:t>
            </a:r>
          </a:p>
          <a:p>
            <a:pPr marL="14605" marR="0" lvl="0" indent="0" rtl="0">
              <a:spcBef>
                <a:spcPts val="20"/>
              </a:spcBef>
              <a:spcAft>
                <a:spcPts val="0"/>
              </a:spcAft>
              <a:buNone/>
            </a:pPr>
            <a:r>
              <a:rPr lang="it-IT" sz="2000" i="1" dirty="0">
                <a:latin typeface="Montserrat"/>
                <a:ea typeface="Montserrat"/>
                <a:cs typeface="Montserrat"/>
                <a:sym typeface="Montserrat"/>
              </a:rPr>
              <a:t>matematiche e statistiche nella Facoltà di </a:t>
            </a:r>
            <a:r>
              <a:rPr lang="it-IT" sz="2000" i="1">
                <a:latin typeface="Montserrat"/>
                <a:ea typeface="Montserrat"/>
                <a:cs typeface="Montserrat"/>
                <a:sym typeface="Montserrat"/>
              </a:rPr>
              <a:t>Economia </a:t>
            </a:r>
            <a:r>
              <a:rPr lang="it-IT" sz="2000" i="1" smtClean="0">
                <a:latin typeface="Montserrat"/>
                <a:ea typeface="Montserrat"/>
                <a:cs typeface="Montserrat"/>
                <a:sym typeface="Montserrat"/>
              </a:rPr>
              <a:t>di </a:t>
            </a:r>
            <a:r>
              <a:rPr lang="it-IT" sz="2000" i="1" dirty="0">
                <a:latin typeface="Montserrat"/>
                <a:ea typeface="Montserrat"/>
                <a:cs typeface="Montserrat"/>
                <a:sym typeface="Montserrat"/>
              </a:rPr>
              <a:t>Cagliari.</a:t>
            </a:r>
          </a:p>
          <a:p>
            <a:pPr marL="14605" marR="0" lvl="0" indent="0" rtl="0">
              <a:spcBef>
                <a:spcPts val="20"/>
              </a:spcBef>
              <a:spcAft>
                <a:spcPts val="0"/>
              </a:spcAft>
              <a:buNone/>
            </a:pPr>
            <a:endParaRPr lang="it-IT" sz="2000" i="1" dirty="0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14605" marR="0" lvl="0" indent="0" rtl="0">
              <a:spcBef>
                <a:spcPts val="20"/>
              </a:spcBef>
              <a:spcAft>
                <a:spcPts val="0"/>
              </a:spcAft>
              <a:buNone/>
            </a:pPr>
            <a:endParaRPr lang="it-IT" sz="2000" dirty="0">
              <a:latin typeface="Montserrat"/>
              <a:ea typeface="Montserrat"/>
              <a:cs typeface="Montserrat"/>
              <a:sym typeface="Montserrat"/>
            </a:endParaRPr>
          </a:p>
          <a:p>
            <a:pPr marL="14605" marR="0" lvl="0" indent="0" rtl="0">
              <a:spcBef>
                <a:spcPts val="20"/>
              </a:spcBef>
              <a:spcAft>
                <a:spcPts val="0"/>
              </a:spcAft>
              <a:buNone/>
            </a:pPr>
            <a:r>
              <a:rPr lang="it-IT" sz="2000" i="1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Conclusioni</a:t>
            </a:r>
            <a:endParaRPr sz="2000" dirty="0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" name="Rettangolo 1">
            <a:extLst>
              <a:ext uri="{FF2B5EF4-FFF2-40B4-BE49-F238E27FC236}">
                <a16:creationId xmlns:a16="http://schemas.microsoft.com/office/drawing/2014/main" id="{8044CF13-4731-4F65-9667-2B718B3BC4B4}"/>
              </a:ext>
            </a:extLst>
          </p:cNvPr>
          <p:cNvSpPr/>
          <p:nvPr/>
        </p:nvSpPr>
        <p:spPr>
          <a:xfrm>
            <a:off x="219428" y="3795643"/>
            <a:ext cx="453842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2700" lvl="0"/>
            <a:r>
              <a:rPr lang="it-IT" sz="2000" dirty="0">
                <a:latin typeface="Montserrat" panose="020B0604020202020204" charset="0"/>
                <a:ea typeface="Montserrat ExtraBold"/>
                <a:cs typeface="Montserrat ExtraBold"/>
                <a:sym typeface="Montserrat ExtraBold"/>
              </a:rPr>
              <a:t>Introduce e modera: Cecilia Ferrai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00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42</TotalTime>
  <Words>146</Words>
  <Application>Microsoft Office PowerPoint</Application>
  <PresentationFormat>Personalizzato</PresentationFormat>
  <Paragraphs>28</Paragraphs>
  <Slides>2</Slides>
  <Notes>2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4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2</vt:i4>
      </vt:variant>
    </vt:vector>
  </HeadingPairs>
  <TitlesOfParts>
    <vt:vector size="7" baseType="lpstr">
      <vt:lpstr>Montserrat</vt:lpstr>
      <vt:lpstr>Montserrat ExtraBold</vt:lpstr>
      <vt:lpstr>Arial</vt:lpstr>
      <vt:lpstr>Calibri</vt:lpstr>
      <vt:lpstr>Office Theme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UniCa</dc:creator>
  <cp:lastModifiedBy>Stefano Usai</cp:lastModifiedBy>
  <cp:revision>7</cp:revision>
  <dcterms:created xsi:type="dcterms:W3CDTF">2021-01-07T15:31:56Z</dcterms:created>
  <dcterms:modified xsi:type="dcterms:W3CDTF">2021-04-11T21:19:47Z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2021-01-07T00:00:00Z</vt:filetime>
  </property>
  <property fmtid="{D5CDD505-2E9C-101B-9397-08002B2CF9AE}" pid="3" name="Creator">
    <vt:lpwstr>Canva</vt:lpwstr>
  </property>
  <property fmtid="{D5CDD505-2E9C-101B-9397-08002B2CF9AE}" pid="4" name="LastSaved">
    <vt:filetime>2021-01-07T00:00:00Z</vt:filetime>
  </property>
</Properties>
</file>