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73" r:id="rId4"/>
    <p:sldId id="274" r:id="rId5"/>
    <p:sldId id="272" r:id="rId6"/>
    <p:sldId id="257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7" r:id="rId19"/>
    <p:sldId id="270" r:id="rId20"/>
    <p:sldId id="271" r:id="rId21"/>
    <p:sldId id="275" r:id="rId22"/>
    <p:sldId id="27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C923C9-F316-4547-9CDF-DFED259D6E24}" v="85" dt="2020-03-20T18:30:01.6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8" y="4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o Cocco" userId="6674d89ac82ee417" providerId="LiveId" clId="{F5C923C9-F316-4547-9CDF-DFED259D6E24}"/>
    <pc:docChg chg="undo custSel addSld modSld">
      <pc:chgData name="Fabio Cocco" userId="6674d89ac82ee417" providerId="LiveId" clId="{F5C923C9-F316-4547-9CDF-DFED259D6E24}" dt="2020-03-20T18:30:39.143" v="1394" actId="20577"/>
      <pc:docMkLst>
        <pc:docMk/>
      </pc:docMkLst>
      <pc:sldChg chg="addSp delSp modSp">
        <pc:chgData name="Fabio Cocco" userId="6674d89ac82ee417" providerId="LiveId" clId="{F5C923C9-F316-4547-9CDF-DFED259D6E24}" dt="2020-03-20T17:48:04.028" v="548" actId="1076"/>
        <pc:sldMkLst>
          <pc:docMk/>
          <pc:sldMk cId="1287298308" sldId="271"/>
        </pc:sldMkLst>
        <pc:spChg chg="mod">
          <ac:chgData name="Fabio Cocco" userId="6674d89ac82ee417" providerId="LiveId" clId="{F5C923C9-F316-4547-9CDF-DFED259D6E24}" dt="2020-03-20T16:41:18.949" v="85" actId="14838"/>
          <ac:spMkLst>
            <pc:docMk/>
            <pc:sldMk cId="1287298308" sldId="271"/>
            <ac:spMk id="2" creationId="{D4E8F782-66D8-4CF2-A235-BE3E1E8A9987}"/>
          </ac:spMkLst>
        </pc:spChg>
        <pc:spChg chg="add del mod">
          <ac:chgData name="Fabio Cocco" userId="6674d89ac82ee417" providerId="LiveId" clId="{F5C923C9-F316-4547-9CDF-DFED259D6E24}" dt="2020-03-20T17:06:36.032" v="119" actId="478"/>
          <ac:spMkLst>
            <pc:docMk/>
            <pc:sldMk cId="1287298308" sldId="271"/>
            <ac:spMk id="3" creationId="{A0637D18-C4B4-4841-B07D-333202DFB5B7}"/>
          </ac:spMkLst>
        </pc:spChg>
        <pc:spChg chg="add mod ord">
          <ac:chgData name="Fabio Cocco" userId="6674d89ac82ee417" providerId="LiveId" clId="{F5C923C9-F316-4547-9CDF-DFED259D6E24}" dt="2020-03-20T17:48:04.028" v="548" actId="1076"/>
          <ac:spMkLst>
            <pc:docMk/>
            <pc:sldMk cId="1287298308" sldId="271"/>
            <ac:spMk id="4" creationId="{95D361E5-6D3A-4757-B4B7-7CC340F913C8}"/>
          </ac:spMkLst>
        </pc:spChg>
        <pc:spChg chg="add mod">
          <ac:chgData name="Fabio Cocco" userId="6674d89ac82ee417" providerId="LiveId" clId="{F5C923C9-F316-4547-9CDF-DFED259D6E24}" dt="2020-03-20T17:46:34.676" v="545" actId="1076"/>
          <ac:spMkLst>
            <pc:docMk/>
            <pc:sldMk cId="1287298308" sldId="271"/>
            <ac:spMk id="5" creationId="{C734AA24-0052-4693-823E-CBB77A9E2D50}"/>
          </ac:spMkLst>
        </pc:spChg>
        <pc:spChg chg="add del mod">
          <ac:chgData name="Fabio Cocco" userId="6674d89ac82ee417" providerId="LiveId" clId="{F5C923C9-F316-4547-9CDF-DFED259D6E24}" dt="2020-03-20T17:11:41.841" v="207"/>
          <ac:spMkLst>
            <pc:docMk/>
            <pc:sldMk cId="1287298308" sldId="271"/>
            <ac:spMk id="6" creationId="{ACA16C6E-5E70-4BF5-A49C-9AD1E92FC60F}"/>
          </ac:spMkLst>
        </pc:spChg>
        <pc:spChg chg="add mod">
          <ac:chgData name="Fabio Cocco" userId="6674d89ac82ee417" providerId="LiveId" clId="{F5C923C9-F316-4547-9CDF-DFED259D6E24}" dt="2020-03-20T17:46:15.040" v="540" actId="1076"/>
          <ac:spMkLst>
            <pc:docMk/>
            <pc:sldMk cId="1287298308" sldId="271"/>
            <ac:spMk id="7" creationId="{7B94A779-D15F-4B0E-B43C-C7CA05EC599A}"/>
          </ac:spMkLst>
        </pc:spChg>
        <pc:spChg chg="add mod">
          <ac:chgData name="Fabio Cocco" userId="6674d89ac82ee417" providerId="LiveId" clId="{F5C923C9-F316-4547-9CDF-DFED259D6E24}" dt="2020-03-20T17:46:03.913" v="537" actId="1076"/>
          <ac:spMkLst>
            <pc:docMk/>
            <pc:sldMk cId="1287298308" sldId="271"/>
            <ac:spMk id="8" creationId="{84E5EA1A-12D6-4CF6-86CA-4C37F59B9A27}"/>
          </ac:spMkLst>
        </pc:spChg>
        <pc:spChg chg="add mod">
          <ac:chgData name="Fabio Cocco" userId="6674d89ac82ee417" providerId="LiveId" clId="{F5C923C9-F316-4547-9CDF-DFED259D6E24}" dt="2020-03-20T17:46:07.445" v="538" actId="1076"/>
          <ac:spMkLst>
            <pc:docMk/>
            <pc:sldMk cId="1287298308" sldId="271"/>
            <ac:spMk id="9" creationId="{FF91D3F6-C274-4F1A-93AF-1B16611987A9}"/>
          </ac:spMkLst>
        </pc:spChg>
        <pc:spChg chg="add mod ord">
          <ac:chgData name="Fabio Cocco" userId="6674d89ac82ee417" providerId="LiveId" clId="{F5C923C9-F316-4547-9CDF-DFED259D6E24}" dt="2020-03-20T17:46:40.137" v="547" actId="14100"/>
          <ac:spMkLst>
            <pc:docMk/>
            <pc:sldMk cId="1287298308" sldId="271"/>
            <ac:spMk id="10" creationId="{E6B75EFA-2D7F-412A-A7B6-F5E5B8E26298}"/>
          </ac:spMkLst>
        </pc:spChg>
        <pc:spChg chg="add mod ord">
          <ac:chgData name="Fabio Cocco" userId="6674d89ac82ee417" providerId="LiveId" clId="{F5C923C9-F316-4547-9CDF-DFED259D6E24}" dt="2020-03-20T17:46:11.021" v="539" actId="1076"/>
          <ac:spMkLst>
            <pc:docMk/>
            <pc:sldMk cId="1287298308" sldId="271"/>
            <ac:spMk id="11" creationId="{CA2A4DC9-5958-46D7-98FA-CA5FE499DC62}"/>
          </ac:spMkLst>
        </pc:spChg>
        <pc:spChg chg="add mod">
          <ac:chgData name="Fabio Cocco" userId="6674d89ac82ee417" providerId="LiveId" clId="{F5C923C9-F316-4547-9CDF-DFED259D6E24}" dt="2020-03-20T17:44:42.300" v="523" actId="1076"/>
          <ac:spMkLst>
            <pc:docMk/>
            <pc:sldMk cId="1287298308" sldId="271"/>
            <ac:spMk id="12" creationId="{7D908EDC-3390-4FC7-9D4F-48F312E5616F}"/>
          </ac:spMkLst>
        </pc:spChg>
        <pc:spChg chg="add mod">
          <ac:chgData name="Fabio Cocco" userId="6674d89ac82ee417" providerId="LiveId" clId="{F5C923C9-F316-4547-9CDF-DFED259D6E24}" dt="2020-03-20T17:45:22.663" v="532" actId="403"/>
          <ac:spMkLst>
            <pc:docMk/>
            <pc:sldMk cId="1287298308" sldId="271"/>
            <ac:spMk id="13" creationId="{ADB99DD6-2938-4D97-B49B-465B392A6D5A}"/>
          </ac:spMkLst>
        </pc:spChg>
        <pc:spChg chg="add mod ord">
          <ac:chgData name="Fabio Cocco" userId="6674d89ac82ee417" providerId="LiveId" clId="{F5C923C9-F316-4547-9CDF-DFED259D6E24}" dt="2020-03-20T17:45:31.292" v="533" actId="14100"/>
          <ac:spMkLst>
            <pc:docMk/>
            <pc:sldMk cId="1287298308" sldId="271"/>
            <ac:spMk id="14" creationId="{3B48BC2F-D367-4BF3-81D2-C8C5A8600ED6}"/>
          </ac:spMkLst>
        </pc:spChg>
        <pc:spChg chg="add del mod">
          <ac:chgData name="Fabio Cocco" userId="6674d89ac82ee417" providerId="LiveId" clId="{F5C923C9-F316-4547-9CDF-DFED259D6E24}" dt="2020-03-20T17:42:24.602" v="504" actId="478"/>
          <ac:spMkLst>
            <pc:docMk/>
            <pc:sldMk cId="1287298308" sldId="271"/>
            <ac:spMk id="15" creationId="{2B32246E-6B23-46DA-8135-4E3AD412FDF6}"/>
          </ac:spMkLst>
        </pc:spChg>
        <pc:spChg chg="add del mod">
          <ac:chgData name="Fabio Cocco" userId="6674d89ac82ee417" providerId="LiveId" clId="{F5C923C9-F316-4547-9CDF-DFED259D6E24}" dt="2020-03-20T17:42:01.311" v="503" actId="478"/>
          <ac:spMkLst>
            <pc:docMk/>
            <pc:sldMk cId="1287298308" sldId="271"/>
            <ac:spMk id="16" creationId="{DBE9AC2F-E3B4-4360-A10D-E40D8482CB38}"/>
          </ac:spMkLst>
        </pc:spChg>
      </pc:sldChg>
      <pc:sldChg chg="delSp modSp">
        <pc:chgData name="Fabio Cocco" userId="6674d89ac82ee417" providerId="LiveId" clId="{F5C923C9-F316-4547-9CDF-DFED259D6E24}" dt="2020-03-20T16:40:35.975" v="75" actId="14838"/>
        <pc:sldMkLst>
          <pc:docMk/>
          <pc:sldMk cId="1694604695" sldId="273"/>
        </pc:sldMkLst>
        <pc:spChg chg="mod">
          <ac:chgData name="Fabio Cocco" userId="6674d89ac82ee417" providerId="LiveId" clId="{F5C923C9-F316-4547-9CDF-DFED259D6E24}" dt="2020-03-20T16:40:35.975" v="75" actId="14838"/>
          <ac:spMkLst>
            <pc:docMk/>
            <pc:sldMk cId="1694604695" sldId="273"/>
            <ac:spMk id="2" creationId="{00000000-0000-0000-0000-000000000000}"/>
          </ac:spMkLst>
        </pc:spChg>
        <pc:spChg chg="mod">
          <ac:chgData name="Fabio Cocco" userId="6674d89ac82ee417" providerId="LiveId" clId="{F5C923C9-F316-4547-9CDF-DFED259D6E24}" dt="2020-03-20T16:35:33.644" v="40" actId="14861"/>
          <ac:spMkLst>
            <pc:docMk/>
            <pc:sldMk cId="1694604695" sldId="273"/>
            <ac:spMk id="3" creationId="{00000000-0000-0000-0000-000000000000}"/>
          </ac:spMkLst>
        </pc:spChg>
        <pc:spChg chg="mod">
          <ac:chgData name="Fabio Cocco" userId="6674d89ac82ee417" providerId="LiveId" clId="{F5C923C9-F316-4547-9CDF-DFED259D6E24}" dt="2020-03-20T16:35:37.880" v="41" actId="14861"/>
          <ac:spMkLst>
            <pc:docMk/>
            <pc:sldMk cId="1694604695" sldId="273"/>
            <ac:spMk id="4" creationId="{00000000-0000-0000-0000-000000000000}"/>
          </ac:spMkLst>
        </pc:spChg>
        <pc:spChg chg="mod">
          <ac:chgData name="Fabio Cocco" userId="6674d89ac82ee417" providerId="LiveId" clId="{F5C923C9-F316-4547-9CDF-DFED259D6E24}" dt="2020-03-20T16:35:41.998" v="42" actId="14861"/>
          <ac:spMkLst>
            <pc:docMk/>
            <pc:sldMk cId="1694604695" sldId="273"/>
            <ac:spMk id="5" creationId="{00000000-0000-0000-0000-000000000000}"/>
          </ac:spMkLst>
        </pc:spChg>
        <pc:spChg chg="mod">
          <ac:chgData name="Fabio Cocco" userId="6674d89ac82ee417" providerId="LiveId" clId="{F5C923C9-F316-4547-9CDF-DFED259D6E24}" dt="2020-03-20T16:35:46.073" v="43" actId="14861"/>
          <ac:spMkLst>
            <pc:docMk/>
            <pc:sldMk cId="1694604695" sldId="273"/>
            <ac:spMk id="6" creationId="{00000000-0000-0000-0000-000000000000}"/>
          </ac:spMkLst>
        </pc:spChg>
        <pc:spChg chg="del">
          <ac:chgData name="Fabio Cocco" userId="6674d89ac82ee417" providerId="LiveId" clId="{F5C923C9-F316-4547-9CDF-DFED259D6E24}" dt="2020-03-20T16:33:39.046" v="28" actId="478"/>
          <ac:spMkLst>
            <pc:docMk/>
            <pc:sldMk cId="1694604695" sldId="273"/>
            <ac:spMk id="7" creationId="{00000000-0000-0000-0000-000000000000}"/>
          </ac:spMkLst>
        </pc:spChg>
        <pc:spChg chg="mod">
          <ac:chgData name="Fabio Cocco" userId="6674d89ac82ee417" providerId="LiveId" clId="{F5C923C9-F316-4547-9CDF-DFED259D6E24}" dt="2020-03-20T16:36:07.245" v="45" actId="1076"/>
          <ac:spMkLst>
            <pc:docMk/>
            <pc:sldMk cId="1694604695" sldId="273"/>
            <ac:spMk id="8" creationId="{00000000-0000-0000-0000-000000000000}"/>
          </ac:spMkLst>
        </pc:spChg>
        <pc:spChg chg="mod">
          <ac:chgData name="Fabio Cocco" userId="6674d89ac82ee417" providerId="LiveId" clId="{F5C923C9-F316-4547-9CDF-DFED259D6E24}" dt="2020-03-20T16:34:52.753" v="35" actId="207"/>
          <ac:spMkLst>
            <pc:docMk/>
            <pc:sldMk cId="1694604695" sldId="273"/>
            <ac:spMk id="9" creationId="{00000000-0000-0000-0000-000000000000}"/>
          </ac:spMkLst>
        </pc:spChg>
      </pc:sldChg>
      <pc:sldChg chg="addSp delSp modSp">
        <pc:chgData name="Fabio Cocco" userId="6674d89ac82ee417" providerId="LiveId" clId="{F5C923C9-F316-4547-9CDF-DFED259D6E24}" dt="2020-03-20T16:40:56.659" v="80" actId="14838"/>
        <pc:sldMkLst>
          <pc:docMk/>
          <pc:sldMk cId="2696957265" sldId="274"/>
        </pc:sldMkLst>
        <pc:spChg chg="mod">
          <ac:chgData name="Fabio Cocco" userId="6674d89ac82ee417" providerId="LiveId" clId="{F5C923C9-F316-4547-9CDF-DFED259D6E24}" dt="2020-03-20T16:40:56.659" v="80" actId="14838"/>
          <ac:spMkLst>
            <pc:docMk/>
            <pc:sldMk cId="2696957265" sldId="274"/>
            <ac:spMk id="2" creationId="{00000000-0000-0000-0000-000000000000}"/>
          </ac:spMkLst>
        </pc:spChg>
        <pc:spChg chg="mod">
          <ac:chgData name="Fabio Cocco" userId="6674d89ac82ee417" providerId="LiveId" clId="{F5C923C9-F316-4547-9CDF-DFED259D6E24}" dt="2020-03-20T16:38:27.186" v="70" actId="1076"/>
          <ac:spMkLst>
            <pc:docMk/>
            <pc:sldMk cId="2696957265" sldId="274"/>
            <ac:spMk id="3" creationId="{00000000-0000-0000-0000-000000000000}"/>
          </ac:spMkLst>
        </pc:spChg>
        <pc:spChg chg="del">
          <ac:chgData name="Fabio Cocco" userId="6674d89ac82ee417" providerId="LiveId" clId="{F5C923C9-F316-4547-9CDF-DFED259D6E24}" dt="2020-03-20T16:36:23.062" v="46" actId="478"/>
          <ac:spMkLst>
            <pc:docMk/>
            <pc:sldMk cId="2696957265" sldId="274"/>
            <ac:spMk id="4" creationId="{00000000-0000-0000-0000-000000000000}"/>
          </ac:spMkLst>
        </pc:spChg>
        <pc:spChg chg="del">
          <ac:chgData name="Fabio Cocco" userId="6674d89ac82ee417" providerId="LiveId" clId="{F5C923C9-F316-4547-9CDF-DFED259D6E24}" dt="2020-03-20T16:36:31.075" v="48" actId="478"/>
          <ac:spMkLst>
            <pc:docMk/>
            <pc:sldMk cId="2696957265" sldId="274"/>
            <ac:spMk id="5" creationId="{00000000-0000-0000-0000-000000000000}"/>
          </ac:spMkLst>
        </pc:spChg>
        <pc:spChg chg="mod">
          <ac:chgData name="Fabio Cocco" userId="6674d89ac82ee417" providerId="LiveId" clId="{F5C923C9-F316-4547-9CDF-DFED259D6E24}" dt="2020-03-20T16:38:04.712" v="67" actId="1076"/>
          <ac:spMkLst>
            <pc:docMk/>
            <pc:sldMk cId="2696957265" sldId="274"/>
            <ac:spMk id="6" creationId="{00000000-0000-0000-0000-000000000000}"/>
          </ac:spMkLst>
        </pc:spChg>
        <pc:spChg chg="add mod">
          <ac:chgData name="Fabio Cocco" userId="6674d89ac82ee417" providerId="LiveId" clId="{F5C923C9-F316-4547-9CDF-DFED259D6E24}" dt="2020-03-20T16:37:55.444" v="65" actId="14861"/>
          <ac:spMkLst>
            <pc:docMk/>
            <pc:sldMk cId="2696957265" sldId="274"/>
            <ac:spMk id="7" creationId="{7815A2DD-CB32-4262-BFE0-720A264ED62A}"/>
          </ac:spMkLst>
        </pc:spChg>
      </pc:sldChg>
      <pc:sldChg chg="addSp delSp modSp add">
        <pc:chgData name="Fabio Cocco" userId="6674d89ac82ee417" providerId="LiveId" clId="{F5C923C9-F316-4547-9CDF-DFED259D6E24}" dt="2020-03-20T18:05:12.124" v="817" actId="1076"/>
        <pc:sldMkLst>
          <pc:docMk/>
          <pc:sldMk cId="236182154" sldId="275"/>
        </pc:sldMkLst>
        <pc:spChg chg="mod">
          <ac:chgData name="Fabio Cocco" userId="6674d89ac82ee417" providerId="LiveId" clId="{F5C923C9-F316-4547-9CDF-DFED259D6E24}" dt="2020-03-20T17:49:42.583" v="569" actId="14838"/>
          <ac:spMkLst>
            <pc:docMk/>
            <pc:sldMk cId="236182154" sldId="275"/>
            <ac:spMk id="2" creationId="{063B0F0E-054D-41D9-AF13-5A88A24E9D1D}"/>
          </ac:spMkLst>
        </pc:spChg>
        <pc:spChg chg="add mod">
          <ac:chgData name="Fabio Cocco" userId="6674d89ac82ee417" providerId="LiveId" clId="{F5C923C9-F316-4547-9CDF-DFED259D6E24}" dt="2020-03-20T17:57:25.837" v="675" actId="1076"/>
          <ac:spMkLst>
            <pc:docMk/>
            <pc:sldMk cId="236182154" sldId="275"/>
            <ac:spMk id="3" creationId="{BBC24646-CC1C-4753-8283-D59B6864D77E}"/>
          </ac:spMkLst>
        </pc:spChg>
        <pc:spChg chg="add mod">
          <ac:chgData name="Fabio Cocco" userId="6674d89ac82ee417" providerId="LiveId" clId="{F5C923C9-F316-4547-9CDF-DFED259D6E24}" dt="2020-03-20T17:57:20.660" v="674" actId="1076"/>
          <ac:spMkLst>
            <pc:docMk/>
            <pc:sldMk cId="236182154" sldId="275"/>
            <ac:spMk id="4" creationId="{51D9016D-4A75-4787-8347-C6DBEBD3BA4E}"/>
          </ac:spMkLst>
        </pc:spChg>
        <pc:spChg chg="add mod">
          <ac:chgData name="Fabio Cocco" userId="6674d89ac82ee417" providerId="LiveId" clId="{F5C923C9-F316-4547-9CDF-DFED259D6E24}" dt="2020-03-20T17:58:12.933" v="695" actId="20577"/>
          <ac:spMkLst>
            <pc:docMk/>
            <pc:sldMk cId="236182154" sldId="275"/>
            <ac:spMk id="5" creationId="{F63EC04B-053B-485E-8AF9-A7A13B074D6C}"/>
          </ac:spMkLst>
        </pc:spChg>
        <pc:spChg chg="add mod ord">
          <ac:chgData name="Fabio Cocco" userId="6674d89ac82ee417" providerId="LiveId" clId="{F5C923C9-F316-4547-9CDF-DFED259D6E24}" dt="2020-03-20T18:04:58.344" v="815" actId="14100"/>
          <ac:spMkLst>
            <pc:docMk/>
            <pc:sldMk cId="236182154" sldId="275"/>
            <ac:spMk id="6" creationId="{CFC33FE6-BCB1-4C31-A97D-468F2EE3DC71}"/>
          </ac:spMkLst>
        </pc:spChg>
        <pc:spChg chg="add mod">
          <ac:chgData name="Fabio Cocco" userId="6674d89ac82ee417" providerId="LiveId" clId="{F5C923C9-F316-4547-9CDF-DFED259D6E24}" dt="2020-03-20T18:00:03.509" v="735" actId="1076"/>
          <ac:spMkLst>
            <pc:docMk/>
            <pc:sldMk cId="236182154" sldId="275"/>
            <ac:spMk id="7" creationId="{CE31C28F-2278-4EB7-AD88-8F48F1046A76}"/>
          </ac:spMkLst>
        </pc:spChg>
        <pc:spChg chg="add mod">
          <ac:chgData name="Fabio Cocco" userId="6674d89ac82ee417" providerId="LiveId" clId="{F5C923C9-F316-4547-9CDF-DFED259D6E24}" dt="2020-03-20T18:00:21.488" v="744" actId="20577"/>
          <ac:spMkLst>
            <pc:docMk/>
            <pc:sldMk cId="236182154" sldId="275"/>
            <ac:spMk id="8" creationId="{297A21B1-F4E0-4957-B64E-1302122504FE}"/>
          </ac:spMkLst>
        </pc:spChg>
        <pc:spChg chg="add mod ord">
          <ac:chgData name="Fabio Cocco" userId="6674d89ac82ee417" providerId="LiveId" clId="{F5C923C9-F316-4547-9CDF-DFED259D6E24}" dt="2020-03-20T18:05:12.124" v="817" actId="1076"/>
          <ac:spMkLst>
            <pc:docMk/>
            <pc:sldMk cId="236182154" sldId="275"/>
            <ac:spMk id="9" creationId="{4EEEF6D1-DBF7-4ACE-9DE7-33F6883285F0}"/>
          </ac:spMkLst>
        </pc:spChg>
        <pc:spChg chg="add del mod">
          <ac:chgData name="Fabio Cocco" userId="6674d89ac82ee417" providerId="LiveId" clId="{F5C923C9-F316-4547-9CDF-DFED259D6E24}" dt="2020-03-20T18:01:13.083" v="751" actId="478"/>
          <ac:spMkLst>
            <pc:docMk/>
            <pc:sldMk cId="236182154" sldId="275"/>
            <ac:spMk id="10" creationId="{A303A524-10C5-46EE-B2F9-FAC798187251}"/>
          </ac:spMkLst>
        </pc:spChg>
        <pc:spChg chg="add mod">
          <ac:chgData name="Fabio Cocco" userId="6674d89ac82ee417" providerId="LiveId" clId="{F5C923C9-F316-4547-9CDF-DFED259D6E24}" dt="2020-03-20T18:01:33.364" v="755" actId="20577"/>
          <ac:spMkLst>
            <pc:docMk/>
            <pc:sldMk cId="236182154" sldId="275"/>
            <ac:spMk id="11" creationId="{4E634F5F-D8A7-46E2-B084-F2225497C74D}"/>
          </ac:spMkLst>
        </pc:spChg>
        <pc:spChg chg="add mod">
          <ac:chgData name="Fabio Cocco" userId="6674d89ac82ee417" providerId="LiveId" clId="{F5C923C9-F316-4547-9CDF-DFED259D6E24}" dt="2020-03-20T18:02:03.084" v="767" actId="5793"/>
          <ac:spMkLst>
            <pc:docMk/>
            <pc:sldMk cId="236182154" sldId="275"/>
            <ac:spMk id="12" creationId="{FC3E4676-6FB4-4A93-8F77-2BD62E85C2B0}"/>
          </ac:spMkLst>
        </pc:spChg>
        <pc:spChg chg="add mod">
          <ac:chgData name="Fabio Cocco" userId="6674d89ac82ee417" providerId="LiveId" clId="{F5C923C9-F316-4547-9CDF-DFED259D6E24}" dt="2020-03-20T18:02:25.484" v="773" actId="20577"/>
          <ac:spMkLst>
            <pc:docMk/>
            <pc:sldMk cId="236182154" sldId="275"/>
            <ac:spMk id="13" creationId="{BB4A95CF-025D-49E2-B078-7EDD080B8482}"/>
          </ac:spMkLst>
        </pc:spChg>
        <pc:spChg chg="add mod">
          <ac:chgData name="Fabio Cocco" userId="6674d89ac82ee417" providerId="LiveId" clId="{F5C923C9-F316-4547-9CDF-DFED259D6E24}" dt="2020-03-20T18:04:14.116" v="807" actId="113"/>
          <ac:spMkLst>
            <pc:docMk/>
            <pc:sldMk cId="236182154" sldId="275"/>
            <ac:spMk id="14" creationId="{F93926FA-B52F-4174-AF0D-227DB5CF9CD8}"/>
          </ac:spMkLst>
        </pc:spChg>
        <pc:spChg chg="add mod ord">
          <ac:chgData name="Fabio Cocco" userId="6674d89ac82ee417" providerId="LiveId" clId="{F5C923C9-F316-4547-9CDF-DFED259D6E24}" dt="2020-03-20T18:05:04.906" v="816" actId="14100"/>
          <ac:spMkLst>
            <pc:docMk/>
            <pc:sldMk cId="236182154" sldId="275"/>
            <ac:spMk id="15" creationId="{170DE530-395A-4195-AC48-83E6FD0C5472}"/>
          </ac:spMkLst>
        </pc:spChg>
      </pc:sldChg>
      <pc:sldChg chg="addSp delSp modSp add">
        <pc:chgData name="Fabio Cocco" userId="6674d89ac82ee417" providerId="LiveId" clId="{F5C923C9-F316-4547-9CDF-DFED259D6E24}" dt="2020-03-20T18:30:39.143" v="1394" actId="20577"/>
        <pc:sldMkLst>
          <pc:docMk/>
          <pc:sldMk cId="1813095909" sldId="276"/>
        </pc:sldMkLst>
        <pc:spChg chg="mod">
          <ac:chgData name="Fabio Cocco" userId="6674d89ac82ee417" providerId="LiveId" clId="{F5C923C9-F316-4547-9CDF-DFED259D6E24}" dt="2020-03-20T18:06:33.066" v="847" actId="14838"/>
          <ac:spMkLst>
            <pc:docMk/>
            <pc:sldMk cId="1813095909" sldId="276"/>
            <ac:spMk id="2" creationId="{C93C7F58-3693-48E5-95B7-84020435CBB1}"/>
          </ac:spMkLst>
        </pc:spChg>
        <pc:spChg chg="add mod">
          <ac:chgData name="Fabio Cocco" userId="6674d89ac82ee417" providerId="LiveId" clId="{F5C923C9-F316-4547-9CDF-DFED259D6E24}" dt="2020-03-20T18:16:07.623" v="1005" actId="1076"/>
          <ac:spMkLst>
            <pc:docMk/>
            <pc:sldMk cId="1813095909" sldId="276"/>
            <ac:spMk id="3" creationId="{06044B82-0017-4848-8B17-F9829F0B8A05}"/>
          </ac:spMkLst>
        </pc:spChg>
        <pc:spChg chg="add mod ord">
          <ac:chgData name="Fabio Cocco" userId="6674d89ac82ee417" providerId="LiveId" clId="{F5C923C9-F316-4547-9CDF-DFED259D6E24}" dt="2020-03-20T18:19:07.974" v="1172" actId="14100"/>
          <ac:spMkLst>
            <pc:docMk/>
            <pc:sldMk cId="1813095909" sldId="276"/>
            <ac:spMk id="4" creationId="{0F250BD0-2D9B-4CD4-BC90-9895487D59B2}"/>
          </ac:spMkLst>
        </pc:spChg>
        <pc:spChg chg="add mod">
          <ac:chgData name="Fabio Cocco" userId="6674d89ac82ee417" providerId="LiveId" clId="{F5C923C9-F316-4547-9CDF-DFED259D6E24}" dt="2020-03-20T18:23:55.007" v="1237" actId="1076"/>
          <ac:spMkLst>
            <pc:docMk/>
            <pc:sldMk cId="1813095909" sldId="276"/>
            <ac:spMk id="5" creationId="{B8176568-A1D8-4531-874D-3C6962E6BAFE}"/>
          </ac:spMkLst>
        </pc:spChg>
        <pc:spChg chg="add mod">
          <ac:chgData name="Fabio Cocco" userId="6674d89ac82ee417" providerId="LiveId" clId="{F5C923C9-F316-4547-9CDF-DFED259D6E24}" dt="2020-03-20T18:22:52.364" v="1223" actId="1076"/>
          <ac:spMkLst>
            <pc:docMk/>
            <pc:sldMk cId="1813095909" sldId="276"/>
            <ac:spMk id="6" creationId="{795B5372-322C-41FF-8D4F-726B6821DD4E}"/>
          </ac:spMkLst>
        </pc:spChg>
        <pc:spChg chg="add mod">
          <ac:chgData name="Fabio Cocco" userId="6674d89ac82ee417" providerId="LiveId" clId="{F5C923C9-F316-4547-9CDF-DFED259D6E24}" dt="2020-03-20T18:22:49.175" v="1222" actId="1076"/>
          <ac:spMkLst>
            <pc:docMk/>
            <pc:sldMk cId="1813095909" sldId="276"/>
            <ac:spMk id="7" creationId="{E9114994-63DE-4E58-87A6-690FE418936F}"/>
          </ac:spMkLst>
        </pc:spChg>
        <pc:spChg chg="add mod">
          <ac:chgData name="Fabio Cocco" userId="6674d89ac82ee417" providerId="LiveId" clId="{F5C923C9-F316-4547-9CDF-DFED259D6E24}" dt="2020-03-20T18:22:54.139" v="1224" actId="1076"/>
          <ac:spMkLst>
            <pc:docMk/>
            <pc:sldMk cId="1813095909" sldId="276"/>
            <ac:spMk id="8" creationId="{E55CAB04-16C0-4EBB-B87F-31FCC170ED9A}"/>
          </ac:spMkLst>
        </pc:spChg>
        <pc:spChg chg="add mod">
          <ac:chgData name="Fabio Cocco" userId="6674d89ac82ee417" providerId="LiveId" clId="{F5C923C9-F316-4547-9CDF-DFED259D6E24}" dt="2020-03-20T18:23:05.387" v="1227" actId="1076"/>
          <ac:spMkLst>
            <pc:docMk/>
            <pc:sldMk cId="1813095909" sldId="276"/>
            <ac:spMk id="9" creationId="{86FCD50C-AC04-4BAF-A93F-BD8C0CC3CD48}"/>
          </ac:spMkLst>
        </pc:spChg>
        <pc:spChg chg="add mod">
          <ac:chgData name="Fabio Cocco" userId="6674d89ac82ee417" providerId="LiveId" clId="{F5C923C9-F316-4547-9CDF-DFED259D6E24}" dt="2020-03-20T18:22:58.501" v="1226" actId="14100"/>
          <ac:spMkLst>
            <pc:docMk/>
            <pc:sldMk cId="1813095909" sldId="276"/>
            <ac:spMk id="10" creationId="{4875A50A-DCF4-4BFE-88A1-E3940B629F0D}"/>
          </ac:spMkLst>
        </pc:spChg>
        <pc:spChg chg="add mod">
          <ac:chgData name="Fabio Cocco" userId="6674d89ac82ee417" providerId="LiveId" clId="{F5C923C9-F316-4547-9CDF-DFED259D6E24}" dt="2020-03-20T18:23:08.287" v="1228" actId="1076"/>
          <ac:spMkLst>
            <pc:docMk/>
            <pc:sldMk cId="1813095909" sldId="276"/>
            <ac:spMk id="11" creationId="{F5A3B38A-7DDC-4E68-A2EA-80D3482A9C09}"/>
          </ac:spMkLst>
        </pc:spChg>
        <pc:spChg chg="add mod">
          <ac:chgData name="Fabio Cocco" userId="6674d89ac82ee417" providerId="LiveId" clId="{F5C923C9-F316-4547-9CDF-DFED259D6E24}" dt="2020-03-20T18:23:19.695" v="1232" actId="1076"/>
          <ac:spMkLst>
            <pc:docMk/>
            <pc:sldMk cId="1813095909" sldId="276"/>
            <ac:spMk id="12" creationId="{E9601C79-04D1-4E07-B037-3BD5C37847C3}"/>
          </ac:spMkLst>
        </pc:spChg>
        <pc:spChg chg="add mod">
          <ac:chgData name="Fabio Cocco" userId="6674d89ac82ee417" providerId="LiveId" clId="{F5C923C9-F316-4547-9CDF-DFED259D6E24}" dt="2020-03-20T18:23:21.167" v="1233" actId="1076"/>
          <ac:spMkLst>
            <pc:docMk/>
            <pc:sldMk cId="1813095909" sldId="276"/>
            <ac:spMk id="13" creationId="{619A7AE5-D27A-4E55-9714-9785E82319AC}"/>
          </ac:spMkLst>
        </pc:spChg>
        <pc:spChg chg="add mod">
          <ac:chgData name="Fabio Cocco" userId="6674d89ac82ee417" providerId="LiveId" clId="{F5C923C9-F316-4547-9CDF-DFED259D6E24}" dt="2020-03-20T18:23:14.168" v="1230" actId="1076"/>
          <ac:spMkLst>
            <pc:docMk/>
            <pc:sldMk cId="1813095909" sldId="276"/>
            <ac:spMk id="14" creationId="{E5CA94D9-2D40-4D63-BF9E-D17821B6B320}"/>
          </ac:spMkLst>
        </pc:spChg>
        <pc:spChg chg="add mod">
          <ac:chgData name="Fabio Cocco" userId="6674d89ac82ee417" providerId="LiveId" clId="{F5C923C9-F316-4547-9CDF-DFED259D6E24}" dt="2020-03-20T18:24:16.155" v="1242" actId="1076"/>
          <ac:spMkLst>
            <pc:docMk/>
            <pc:sldMk cId="1813095909" sldId="276"/>
            <ac:spMk id="15" creationId="{FAB4972F-EF98-4F70-AE18-581D61BD2E29}"/>
          </ac:spMkLst>
        </pc:spChg>
        <pc:spChg chg="add mod">
          <ac:chgData name="Fabio Cocco" userId="6674d89ac82ee417" providerId="LiveId" clId="{F5C923C9-F316-4547-9CDF-DFED259D6E24}" dt="2020-03-20T18:24:30.803" v="1245" actId="1076"/>
          <ac:spMkLst>
            <pc:docMk/>
            <pc:sldMk cId="1813095909" sldId="276"/>
            <ac:spMk id="16" creationId="{5A40E364-7656-480B-A898-18738DAEA53A}"/>
          </ac:spMkLst>
        </pc:spChg>
        <pc:spChg chg="add mod">
          <ac:chgData name="Fabio Cocco" userId="6674d89ac82ee417" providerId="LiveId" clId="{F5C923C9-F316-4547-9CDF-DFED259D6E24}" dt="2020-03-20T18:24:22.066" v="1243" actId="1076"/>
          <ac:spMkLst>
            <pc:docMk/>
            <pc:sldMk cId="1813095909" sldId="276"/>
            <ac:spMk id="17" creationId="{0149D0EE-96AC-4236-AA0B-063D3C2F132A}"/>
          </ac:spMkLst>
        </pc:spChg>
        <pc:spChg chg="add mod">
          <ac:chgData name="Fabio Cocco" userId="6674d89ac82ee417" providerId="LiveId" clId="{F5C923C9-F316-4547-9CDF-DFED259D6E24}" dt="2020-03-20T18:24:43.232" v="1247" actId="1076"/>
          <ac:spMkLst>
            <pc:docMk/>
            <pc:sldMk cId="1813095909" sldId="276"/>
            <ac:spMk id="18" creationId="{510DB52A-F415-4B79-9CD5-7A979516C4C8}"/>
          </ac:spMkLst>
        </pc:spChg>
        <pc:spChg chg="add mod">
          <ac:chgData name="Fabio Cocco" userId="6674d89ac82ee417" providerId="LiveId" clId="{F5C923C9-F316-4547-9CDF-DFED259D6E24}" dt="2020-03-20T18:25:03.259" v="1252" actId="1076"/>
          <ac:spMkLst>
            <pc:docMk/>
            <pc:sldMk cId="1813095909" sldId="276"/>
            <ac:spMk id="19" creationId="{75380ECD-2436-4F77-BE0F-AAF3E00B19AC}"/>
          </ac:spMkLst>
        </pc:spChg>
        <pc:spChg chg="add del mod">
          <ac:chgData name="Fabio Cocco" userId="6674d89ac82ee417" providerId="LiveId" clId="{F5C923C9-F316-4547-9CDF-DFED259D6E24}" dt="2020-03-20T18:27:41.464" v="1322" actId="478"/>
          <ac:spMkLst>
            <pc:docMk/>
            <pc:sldMk cId="1813095909" sldId="276"/>
            <ac:spMk id="20" creationId="{9F13F062-F75C-478F-8C3D-BAECCB2E457B}"/>
          </ac:spMkLst>
        </pc:spChg>
        <pc:spChg chg="add mod">
          <ac:chgData name="Fabio Cocco" userId="6674d89ac82ee417" providerId="LiveId" clId="{F5C923C9-F316-4547-9CDF-DFED259D6E24}" dt="2020-03-20T18:29:04.774" v="1385" actId="207"/>
          <ac:spMkLst>
            <pc:docMk/>
            <pc:sldMk cId="1813095909" sldId="276"/>
            <ac:spMk id="21" creationId="{9FC98023-1308-4243-AB20-D123938A1C3B}"/>
          </ac:spMkLst>
        </pc:spChg>
        <pc:spChg chg="add mod">
          <ac:chgData name="Fabio Cocco" userId="6674d89ac82ee417" providerId="LiveId" clId="{F5C923C9-F316-4547-9CDF-DFED259D6E24}" dt="2020-03-20T18:30:39.143" v="1394" actId="20577"/>
          <ac:spMkLst>
            <pc:docMk/>
            <pc:sldMk cId="1813095909" sldId="276"/>
            <ac:spMk id="22" creationId="{BB8B30E5-28B5-4BFF-91B9-9BE696D2C8C3}"/>
          </ac:spMkLst>
        </pc:spChg>
      </pc:sldChg>
    </pc:docChg>
  </pc:docChgLst>
  <pc:docChgLst>
    <pc:chgData name="Fabio Cocco" userId="6674d89ac82ee417" providerId="LiveId" clId="{1C0E6686-1565-4713-B444-A09116649FF2}"/>
    <pc:docChg chg="undo custSel addSld modSld">
      <pc:chgData name="Fabio Cocco" userId="6674d89ac82ee417" providerId="LiveId" clId="{1C0E6686-1565-4713-B444-A09116649FF2}" dt="2020-03-14T17:00:08.117" v="3891" actId="1076"/>
      <pc:docMkLst>
        <pc:docMk/>
      </pc:docMkLst>
      <pc:sldChg chg="addSp modSp add">
        <pc:chgData name="Fabio Cocco" userId="6674d89ac82ee417" providerId="LiveId" clId="{1C0E6686-1565-4713-B444-A09116649FF2}" dt="2020-03-14T16:10:40.019" v="3387" actId="1076"/>
        <pc:sldMkLst>
          <pc:docMk/>
          <pc:sldMk cId="2661543081" sldId="257"/>
        </pc:sldMkLst>
        <pc:spChg chg="mod">
          <ac:chgData name="Fabio Cocco" userId="6674d89ac82ee417" providerId="LiveId" clId="{1C0E6686-1565-4713-B444-A09116649FF2}" dt="2020-03-14T10:59:01.214" v="41" actId="404"/>
          <ac:spMkLst>
            <pc:docMk/>
            <pc:sldMk cId="2661543081" sldId="257"/>
            <ac:spMk id="2" creationId="{EA6A6E24-F927-4865-BF9B-1F4B0974E6B8}"/>
          </ac:spMkLst>
        </pc:spChg>
        <pc:spChg chg="add mod">
          <ac:chgData name="Fabio Cocco" userId="6674d89ac82ee417" providerId="LiveId" clId="{1C0E6686-1565-4713-B444-A09116649FF2}" dt="2020-03-14T12:35:52.932" v="1264" actId="20577"/>
          <ac:spMkLst>
            <pc:docMk/>
            <pc:sldMk cId="2661543081" sldId="257"/>
            <ac:spMk id="3" creationId="{0ECE01F1-BCF2-4818-A20E-E92B1E7CF9CD}"/>
          </ac:spMkLst>
        </pc:spChg>
        <pc:spChg chg="add mod ord">
          <ac:chgData name="Fabio Cocco" userId="6674d89ac82ee417" providerId="LiveId" clId="{1C0E6686-1565-4713-B444-A09116649FF2}" dt="2020-03-14T15:15:32.299" v="2429" actId="14861"/>
          <ac:spMkLst>
            <pc:docMk/>
            <pc:sldMk cId="2661543081" sldId="257"/>
            <ac:spMk id="4" creationId="{CB9B00D1-FA65-4454-9350-6346A18921E6}"/>
          </ac:spMkLst>
        </pc:spChg>
        <pc:spChg chg="add mod">
          <ac:chgData name="Fabio Cocco" userId="6674d89ac82ee417" providerId="LiveId" clId="{1C0E6686-1565-4713-B444-A09116649FF2}" dt="2020-03-14T15:15:10.330" v="2423" actId="14861"/>
          <ac:spMkLst>
            <pc:docMk/>
            <pc:sldMk cId="2661543081" sldId="257"/>
            <ac:spMk id="5" creationId="{9F0539BF-A448-4C92-8D40-2C4C00E4525E}"/>
          </ac:spMkLst>
        </pc:spChg>
        <pc:spChg chg="add mod">
          <ac:chgData name="Fabio Cocco" userId="6674d89ac82ee417" providerId="LiveId" clId="{1C0E6686-1565-4713-B444-A09116649FF2}" dt="2020-03-14T15:15:13.516" v="2424" actId="14861"/>
          <ac:spMkLst>
            <pc:docMk/>
            <pc:sldMk cId="2661543081" sldId="257"/>
            <ac:spMk id="6" creationId="{90B00A8D-A109-41BF-856E-B99096053BF5}"/>
          </ac:spMkLst>
        </pc:spChg>
        <pc:spChg chg="add mod">
          <ac:chgData name="Fabio Cocco" userId="6674d89ac82ee417" providerId="LiveId" clId="{1C0E6686-1565-4713-B444-A09116649FF2}" dt="2020-03-14T15:15:38.942" v="2431" actId="14861"/>
          <ac:spMkLst>
            <pc:docMk/>
            <pc:sldMk cId="2661543081" sldId="257"/>
            <ac:spMk id="7" creationId="{4840BAA9-6487-493D-9679-1B4A8510269B}"/>
          </ac:spMkLst>
        </pc:spChg>
        <pc:spChg chg="add mod ord">
          <ac:chgData name="Fabio Cocco" userId="6674d89ac82ee417" providerId="LiveId" clId="{1C0E6686-1565-4713-B444-A09116649FF2}" dt="2020-03-14T15:15:46.722" v="2432" actId="14861"/>
          <ac:spMkLst>
            <pc:docMk/>
            <pc:sldMk cId="2661543081" sldId="257"/>
            <ac:spMk id="8" creationId="{40274DE7-528E-4003-B5C6-61448044E626}"/>
          </ac:spMkLst>
        </pc:spChg>
        <pc:spChg chg="add mod">
          <ac:chgData name="Fabio Cocco" userId="6674d89ac82ee417" providerId="LiveId" clId="{1C0E6686-1565-4713-B444-A09116649FF2}" dt="2020-03-14T15:16:16.483" v="2439" actId="1076"/>
          <ac:spMkLst>
            <pc:docMk/>
            <pc:sldMk cId="2661543081" sldId="257"/>
            <ac:spMk id="9" creationId="{569C2ABA-62C1-4C64-8D07-B434A702201A}"/>
          </ac:spMkLst>
        </pc:spChg>
        <pc:spChg chg="add mod">
          <ac:chgData name="Fabio Cocco" userId="6674d89ac82ee417" providerId="LiveId" clId="{1C0E6686-1565-4713-B444-A09116649FF2}" dt="2020-03-14T15:15:17.225" v="2426" actId="14861"/>
          <ac:spMkLst>
            <pc:docMk/>
            <pc:sldMk cId="2661543081" sldId="257"/>
            <ac:spMk id="10" creationId="{658AD510-3975-4201-889D-1440EB0A8101}"/>
          </ac:spMkLst>
        </pc:spChg>
        <pc:spChg chg="add mod ord">
          <ac:chgData name="Fabio Cocco" userId="6674d89ac82ee417" providerId="LiveId" clId="{1C0E6686-1565-4713-B444-A09116649FF2}" dt="2020-03-14T16:10:40.019" v="3387" actId="1076"/>
          <ac:spMkLst>
            <pc:docMk/>
            <pc:sldMk cId="2661543081" sldId="257"/>
            <ac:spMk id="11" creationId="{948A2A15-2C55-40A0-BFFB-C20FB9B24921}"/>
          </ac:spMkLst>
        </pc:spChg>
        <pc:spChg chg="add mod">
          <ac:chgData name="Fabio Cocco" userId="6674d89ac82ee417" providerId="LiveId" clId="{1C0E6686-1565-4713-B444-A09116649FF2}" dt="2020-03-14T15:15:20.232" v="2427" actId="14861"/>
          <ac:spMkLst>
            <pc:docMk/>
            <pc:sldMk cId="2661543081" sldId="257"/>
            <ac:spMk id="12" creationId="{3F470970-D94A-4CDC-B29A-0EA9791B8199}"/>
          </ac:spMkLst>
        </pc:spChg>
        <pc:spChg chg="add mod">
          <ac:chgData name="Fabio Cocco" userId="6674d89ac82ee417" providerId="LiveId" clId="{1C0E6686-1565-4713-B444-A09116649FF2}" dt="2020-03-14T12:35:59.910" v="1268" actId="20577"/>
          <ac:spMkLst>
            <pc:docMk/>
            <pc:sldMk cId="2661543081" sldId="257"/>
            <ac:spMk id="13" creationId="{FA6CC1F8-2590-43E9-9421-BE0680123AC3}"/>
          </ac:spMkLst>
        </pc:spChg>
        <pc:spChg chg="add mod ord">
          <ac:chgData name="Fabio Cocco" userId="6674d89ac82ee417" providerId="LiveId" clId="{1C0E6686-1565-4713-B444-A09116649FF2}" dt="2020-03-14T15:16:36.372" v="2442" actId="14861"/>
          <ac:spMkLst>
            <pc:docMk/>
            <pc:sldMk cId="2661543081" sldId="257"/>
            <ac:spMk id="14" creationId="{08613D01-A404-43DB-A566-0BEB63EEE4D8}"/>
          </ac:spMkLst>
        </pc:spChg>
        <pc:spChg chg="add mod">
          <ac:chgData name="Fabio Cocco" userId="6674d89ac82ee417" providerId="LiveId" clId="{1C0E6686-1565-4713-B444-A09116649FF2}" dt="2020-03-14T15:15:22.992" v="2428" actId="14861"/>
          <ac:spMkLst>
            <pc:docMk/>
            <pc:sldMk cId="2661543081" sldId="257"/>
            <ac:spMk id="15" creationId="{76487849-620C-4A53-B93C-BC7851C16F4A}"/>
          </ac:spMkLst>
        </pc:spChg>
        <pc:spChg chg="add mod">
          <ac:chgData name="Fabio Cocco" userId="6674d89ac82ee417" providerId="LiveId" clId="{1C0E6686-1565-4713-B444-A09116649FF2}" dt="2020-03-14T11:28:37.620" v="335" actId="113"/>
          <ac:spMkLst>
            <pc:docMk/>
            <pc:sldMk cId="2661543081" sldId="257"/>
            <ac:spMk id="16" creationId="{6A2621ED-64E1-4172-B696-CED98444C476}"/>
          </ac:spMkLst>
        </pc:spChg>
        <pc:spChg chg="add mod ord">
          <ac:chgData name="Fabio Cocco" userId="6674d89ac82ee417" providerId="LiveId" clId="{1C0E6686-1565-4713-B444-A09116649FF2}" dt="2020-03-14T15:16:42.143" v="2443" actId="14861"/>
          <ac:spMkLst>
            <pc:docMk/>
            <pc:sldMk cId="2661543081" sldId="257"/>
            <ac:spMk id="17" creationId="{EE31B57B-6B34-4311-A181-9E2FA7E9B570}"/>
          </ac:spMkLst>
        </pc:spChg>
      </pc:sldChg>
      <pc:sldChg chg="addSp modSp add">
        <pc:chgData name="Fabio Cocco" userId="6674d89ac82ee417" providerId="LiveId" clId="{1C0E6686-1565-4713-B444-A09116649FF2}" dt="2020-03-14T15:17:07.990" v="2449" actId="14861"/>
        <pc:sldMkLst>
          <pc:docMk/>
          <pc:sldMk cId="1291537369" sldId="258"/>
        </pc:sldMkLst>
        <pc:spChg chg="mod">
          <ac:chgData name="Fabio Cocco" userId="6674d89ac82ee417" providerId="LiveId" clId="{1C0E6686-1565-4713-B444-A09116649FF2}" dt="2020-03-14T11:42:06.926" v="541" actId="14838"/>
          <ac:spMkLst>
            <pc:docMk/>
            <pc:sldMk cId="1291537369" sldId="258"/>
            <ac:spMk id="2" creationId="{09322FA8-5EAE-4EF5-A2D0-63E6066A769B}"/>
          </ac:spMkLst>
        </pc:spChg>
        <pc:spChg chg="add mod">
          <ac:chgData name="Fabio Cocco" userId="6674d89ac82ee417" providerId="LiveId" clId="{1C0E6686-1565-4713-B444-A09116649FF2}" dt="2020-03-14T11:47:31.448" v="601" actId="1076"/>
          <ac:spMkLst>
            <pc:docMk/>
            <pc:sldMk cId="1291537369" sldId="258"/>
            <ac:spMk id="3" creationId="{3CFC0000-8E80-419A-8D4F-C856F212DCED}"/>
          </ac:spMkLst>
        </pc:spChg>
        <pc:spChg chg="add mod">
          <ac:chgData name="Fabio Cocco" userId="6674d89ac82ee417" providerId="LiveId" clId="{1C0E6686-1565-4713-B444-A09116649FF2}" dt="2020-03-14T11:51:08.485" v="632" actId="20577"/>
          <ac:spMkLst>
            <pc:docMk/>
            <pc:sldMk cId="1291537369" sldId="258"/>
            <ac:spMk id="4" creationId="{682CC80E-1E44-461A-9A37-9D6100B88629}"/>
          </ac:spMkLst>
        </pc:spChg>
        <pc:spChg chg="add mod">
          <ac:chgData name="Fabio Cocco" userId="6674d89ac82ee417" providerId="LiveId" clId="{1C0E6686-1565-4713-B444-A09116649FF2}" dt="2020-03-14T11:51:11.232" v="633" actId="20577"/>
          <ac:spMkLst>
            <pc:docMk/>
            <pc:sldMk cId="1291537369" sldId="258"/>
            <ac:spMk id="5" creationId="{CCDEC30E-BE86-4B0A-A81A-2F69220DADE4}"/>
          </ac:spMkLst>
        </pc:spChg>
        <pc:spChg chg="add mod ord">
          <ac:chgData name="Fabio Cocco" userId="6674d89ac82ee417" providerId="LiveId" clId="{1C0E6686-1565-4713-B444-A09116649FF2}" dt="2020-03-14T15:16:54.790" v="2445" actId="14861"/>
          <ac:spMkLst>
            <pc:docMk/>
            <pc:sldMk cId="1291537369" sldId="258"/>
            <ac:spMk id="6" creationId="{413B3E5F-D51F-44F7-BD78-62CF790A1ADA}"/>
          </ac:spMkLst>
        </pc:spChg>
        <pc:spChg chg="add mod ord">
          <ac:chgData name="Fabio Cocco" userId="6674d89ac82ee417" providerId="LiveId" clId="{1C0E6686-1565-4713-B444-A09116649FF2}" dt="2020-03-14T15:16:58.444" v="2446" actId="14861"/>
          <ac:spMkLst>
            <pc:docMk/>
            <pc:sldMk cId="1291537369" sldId="258"/>
            <ac:spMk id="7" creationId="{6FA6832E-2A46-4A9D-AB16-6571D0FDB1CD}"/>
          </ac:spMkLst>
        </pc:spChg>
        <pc:spChg chg="add mod ord">
          <ac:chgData name="Fabio Cocco" userId="6674d89ac82ee417" providerId="LiveId" clId="{1C0E6686-1565-4713-B444-A09116649FF2}" dt="2020-03-14T15:17:07.990" v="2449" actId="14861"/>
          <ac:spMkLst>
            <pc:docMk/>
            <pc:sldMk cId="1291537369" sldId="258"/>
            <ac:spMk id="8" creationId="{6DB09C77-CC4F-4210-8250-89CA0C4FF0B2}"/>
          </ac:spMkLst>
        </pc:spChg>
        <pc:spChg chg="add mod">
          <ac:chgData name="Fabio Cocco" userId="6674d89ac82ee417" providerId="LiveId" clId="{1C0E6686-1565-4713-B444-A09116649FF2}" dt="2020-03-14T15:16:49.661" v="2444" actId="14861"/>
          <ac:spMkLst>
            <pc:docMk/>
            <pc:sldMk cId="1291537369" sldId="258"/>
            <ac:spMk id="9" creationId="{C9E3A6BE-FA2B-4F9A-A334-B929CCEF1AF0}"/>
          </ac:spMkLst>
        </pc:spChg>
        <pc:spChg chg="add mod">
          <ac:chgData name="Fabio Cocco" userId="6674d89ac82ee417" providerId="LiveId" clId="{1C0E6686-1565-4713-B444-A09116649FF2}" dt="2020-03-14T15:17:01.587" v="2447" actId="14861"/>
          <ac:spMkLst>
            <pc:docMk/>
            <pc:sldMk cId="1291537369" sldId="258"/>
            <ac:spMk id="10" creationId="{35922252-9211-4CCD-A0EB-32390D1E01E8}"/>
          </ac:spMkLst>
        </pc:spChg>
        <pc:spChg chg="add mod">
          <ac:chgData name="Fabio Cocco" userId="6674d89ac82ee417" providerId="LiveId" clId="{1C0E6686-1565-4713-B444-A09116649FF2}" dt="2020-03-14T15:17:04.951" v="2448" actId="14861"/>
          <ac:spMkLst>
            <pc:docMk/>
            <pc:sldMk cId="1291537369" sldId="258"/>
            <ac:spMk id="11" creationId="{11EE587E-D9F2-4AFF-A3E0-AF0B6F79E79F}"/>
          </ac:spMkLst>
        </pc:spChg>
      </pc:sldChg>
      <pc:sldChg chg="addSp delSp modSp add">
        <pc:chgData name="Fabio Cocco" userId="6674d89ac82ee417" providerId="LiveId" clId="{1C0E6686-1565-4713-B444-A09116649FF2}" dt="2020-03-14T15:15:06.017" v="2422" actId="14861"/>
        <pc:sldMkLst>
          <pc:docMk/>
          <pc:sldMk cId="2849604658" sldId="259"/>
        </pc:sldMkLst>
        <pc:spChg chg="mod">
          <ac:chgData name="Fabio Cocco" userId="6674d89ac82ee417" providerId="LiveId" clId="{1C0E6686-1565-4713-B444-A09116649FF2}" dt="2020-03-14T11:34:59.355" v="375" actId="14838"/>
          <ac:spMkLst>
            <pc:docMk/>
            <pc:sldMk cId="2849604658" sldId="259"/>
            <ac:spMk id="2" creationId="{373DB2DF-B716-4C21-8A07-5B36EDBFC630}"/>
          </ac:spMkLst>
        </pc:spChg>
        <pc:spChg chg="add mod">
          <ac:chgData name="Fabio Cocco" userId="6674d89ac82ee417" providerId="LiveId" clId="{1C0E6686-1565-4713-B444-A09116649FF2}" dt="2020-03-14T15:14:46.065" v="2421" actId="14861"/>
          <ac:spMkLst>
            <pc:docMk/>
            <pc:sldMk cId="2849604658" sldId="259"/>
            <ac:spMk id="3" creationId="{42EA79F2-CC18-42AD-98E7-856A4BD79476}"/>
          </ac:spMkLst>
        </pc:spChg>
        <pc:spChg chg="add del mod">
          <ac:chgData name="Fabio Cocco" userId="6674d89ac82ee417" providerId="LiveId" clId="{1C0E6686-1565-4713-B444-A09116649FF2}" dt="2020-03-14T11:37:58.052" v="419" actId="478"/>
          <ac:spMkLst>
            <pc:docMk/>
            <pc:sldMk cId="2849604658" sldId="259"/>
            <ac:spMk id="4" creationId="{9735C7BB-31F9-4749-841E-17D1174831DF}"/>
          </ac:spMkLst>
        </pc:spChg>
        <pc:spChg chg="add del mod ord">
          <ac:chgData name="Fabio Cocco" userId="6674d89ac82ee417" providerId="LiveId" clId="{1C0E6686-1565-4713-B444-A09116649FF2}" dt="2020-03-14T11:37:56.151" v="418" actId="478"/>
          <ac:spMkLst>
            <pc:docMk/>
            <pc:sldMk cId="2849604658" sldId="259"/>
            <ac:spMk id="5" creationId="{A8B2EA08-55A7-4134-B923-267E4AA82B79}"/>
          </ac:spMkLst>
        </pc:spChg>
        <pc:spChg chg="add del mod">
          <ac:chgData name="Fabio Cocco" userId="6674d89ac82ee417" providerId="LiveId" clId="{1C0E6686-1565-4713-B444-A09116649FF2}" dt="2020-03-14T11:37:39.543" v="416"/>
          <ac:spMkLst>
            <pc:docMk/>
            <pc:sldMk cId="2849604658" sldId="259"/>
            <ac:spMk id="6" creationId="{63F18D4C-5874-4EA5-898C-B23F5B57CDE9}"/>
          </ac:spMkLst>
        </pc:spChg>
        <pc:spChg chg="add mod">
          <ac:chgData name="Fabio Cocco" userId="6674d89ac82ee417" providerId="LiveId" clId="{1C0E6686-1565-4713-B444-A09116649FF2}" dt="2020-03-14T11:39:20.734" v="432" actId="1076"/>
          <ac:spMkLst>
            <pc:docMk/>
            <pc:sldMk cId="2849604658" sldId="259"/>
            <ac:spMk id="7" creationId="{42B1E637-7437-4725-84D7-0CB4EF1F7313}"/>
          </ac:spMkLst>
        </pc:spChg>
        <pc:spChg chg="add mod ord">
          <ac:chgData name="Fabio Cocco" userId="6674d89ac82ee417" providerId="LiveId" clId="{1C0E6686-1565-4713-B444-A09116649FF2}" dt="2020-03-14T15:15:06.017" v="2422" actId="14861"/>
          <ac:spMkLst>
            <pc:docMk/>
            <pc:sldMk cId="2849604658" sldId="259"/>
            <ac:spMk id="8" creationId="{DD5EA6D2-5516-4936-97FC-C910F79B432E}"/>
          </ac:spMkLst>
        </pc:spChg>
      </pc:sldChg>
      <pc:sldChg chg="addSp delSp modSp add">
        <pc:chgData name="Fabio Cocco" userId="6674d89ac82ee417" providerId="LiveId" clId="{1C0E6686-1565-4713-B444-A09116649FF2}" dt="2020-03-14T16:51:31.921" v="3818" actId="1076"/>
        <pc:sldMkLst>
          <pc:docMk/>
          <pc:sldMk cId="4138227282" sldId="260"/>
        </pc:sldMkLst>
        <pc:spChg chg="mod">
          <ac:chgData name="Fabio Cocco" userId="6674d89ac82ee417" providerId="LiveId" clId="{1C0E6686-1565-4713-B444-A09116649FF2}" dt="2020-03-14T11:53:52.355" v="720" actId="404"/>
          <ac:spMkLst>
            <pc:docMk/>
            <pc:sldMk cId="4138227282" sldId="260"/>
            <ac:spMk id="2" creationId="{4E14D02E-2313-4C67-9F13-EBB6EE7CBACE}"/>
          </ac:spMkLst>
        </pc:spChg>
        <pc:spChg chg="add mod">
          <ac:chgData name="Fabio Cocco" userId="6674d89ac82ee417" providerId="LiveId" clId="{1C0E6686-1565-4713-B444-A09116649FF2}" dt="2020-03-14T12:00:23.621" v="786" actId="20577"/>
          <ac:spMkLst>
            <pc:docMk/>
            <pc:sldMk cId="4138227282" sldId="260"/>
            <ac:spMk id="3" creationId="{FCB60830-53D0-4F56-8B1C-AE4C1E233D21}"/>
          </ac:spMkLst>
        </pc:spChg>
        <pc:spChg chg="add mod">
          <ac:chgData name="Fabio Cocco" userId="6674d89ac82ee417" providerId="LiveId" clId="{1C0E6686-1565-4713-B444-A09116649FF2}" dt="2020-03-14T16:51:09.098" v="3813" actId="14861"/>
          <ac:spMkLst>
            <pc:docMk/>
            <pc:sldMk cId="4138227282" sldId="260"/>
            <ac:spMk id="4" creationId="{BC46D131-C661-480A-AAD4-36EF289A9FB5}"/>
          </ac:spMkLst>
        </pc:spChg>
        <pc:spChg chg="add mod">
          <ac:chgData name="Fabio Cocco" userId="6674d89ac82ee417" providerId="LiveId" clId="{1C0E6686-1565-4713-B444-A09116649FF2}" dt="2020-03-14T16:51:28.453" v="3817" actId="1076"/>
          <ac:spMkLst>
            <pc:docMk/>
            <pc:sldMk cId="4138227282" sldId="260"/>
            <ac:spMk id="5" creationId="{4D9EC4EB-8E61-409A-9344-67DB77DF366C}"/>
          </ac:spMkLst>
        </pc:spChg>
        <pc:spChg chg="add mod">
          <ac:chgData name="Fabio Cocco" userId="6674d89ac82ee417" providerId="LiveId" clId="{1C0E6686-1565-4713-B444-A09116649FF2}" dt="2020-03-14T16:51:12.877" v="3814" actId="14861"/>
          <ac:spMkLst>
            <pc:docMk/>
            <pc:sldMk cId="4138227282" sldId="260"/>
            <ac:spMk id="6" creationId="{91D141FB-3B50-4D38-9E60-04220315AF4E}"/>
          </ac:spMkLst>
        </pc:spChg>
        <pc:spChg chg="add mod ord">
          <ac:chgData name="Fabio Cocco" userId="6674d89ac82ee417" providerId="LiveId" clId="{1C0E6686-1565-4713-B444-A09116649FF2}" dt="2020-03-14T16:51:01.802" v="3812" actId="14861"/>
          <ac:spMkLst>
            <pc:docMk/>
            <pc:sldMk cId="4138227282" sldId="260"/>
            <ac:spMk id="7" creationId="{C3AAC9AF-EEA1-4AB3-B345-2728F69358F2}"/>
          </ac:spMkLst>
        </pc:spChg>
        <pc:spChg chg="add mod">
          <ac:chgData name="Fabio Cocco" userId="6674d89ac82ee417" providerId="LiveId" clId="{1C0E6686-1565-4713-B444-A09116649FF2}" dt="2020-03-14T16:51:31.921" v="3818" actId="1076"/>
          <ac:spMkLst>
            <pc:docMk/>
            <pc:sldMk cId="4138227282" sldId="260"/>
            <ac:spMk id="8" creationId="{57740D13-B7BE-46CE-8115-BD9D09E9C3B9}"/>
          </ac:spMkLst>
        </pc:spChg>
        <pc:spChg chg="add mod">
          <ac:chgData name="Fabio Cocco" userId="6674d89ac82ee417" providerId="LiveId" clId="{1C0E6686-1565-4713-B444-A09116649FF2}" dt="2020-03-14T16:51:16.591" v="3815" actId="14861"/>
          <ac:spMkLst>
            <pc:docMk/>
            <pc:sldMk cId="4138227282" sldId="260"/>
            <ac:spMk id="9" creationId="{367C8321-5C43-4A8D-8F5C-52FDFF283400}"/>
          </ac:spMkLst>
        </pc:spChg>
        <pc:spChg chg="add mod">
          <ac:chgData name="Fabio Cocco" userId="6674d89ac82ee417" providerId="LiveId" clId="{1C0E6686-1565-4713-B444-A09116649FF2}" dt="2020-03-14T12:06:44.520" v="857" actId="1076"/>
          <ac:spMkLst>
            <pc:docMk/>
            <pc:sldMk cId="4138227282" sldId="260"/>
            <ac:spMk id="10" creationId="{F52F39A8-7CDB-4A96-B90C-5E69ED8CD08E}"/>
          </ac:spMkLst>
        </pc:spChg>
        <pc:spChg chg="add mod">
          <ac:chgData name="Fabio Cocco" userId="6674d89ac82ee417" providerId="LiveId" clId="{1C0E6686-1565-4713-B444-A09116649FF2}" dt="2020-03-14T12:13:35.840" v="942" actId="1076"/>
          <ac:spMkLst>
            <pc:docMk/>
            <pc:sldMk cId="4138227282" sldId="260"/>
            <ac:spMk id="11" creationId="{5C9594DE-8519-4306-8A23-7B3B45256C1B}"/>
          </ac:spMkLst>
        </pc:spChg>
        <pc:spChg chg="add mod">
          <ac:chgData name="Fabio Cocco" userId="6674d89ac82ee417" providerId="LiveId" clId="{1C0E6686-1565-4713-B444-A09116649FF2}" dt="2020-03-14T12:13:30.279" v="941" actId="1076"/>
          <ac:spMkLst>
            <pc:docMk/>
            <pc:sldMk cId="4138227282" sldId="260"/>
            <ac:spMk id="12" creationId="{91F890FE-E7DA-4103-98DE-49F6FBCF11C1}"/>
          </ac:spMkLst>
        </pc:spChg>
        <pc:spChg chg="add mod">
          <ac:chgData name="Fabio Cocco" userId="6674d89ac82ee417" providerId="LiveId" clId="{1C0E6686-1565-4713-B444-A09116649FF2}" dt="2020-03-14T16:51:20.157" v="3816" actId="14861"/>
          <ac:spMkLst>
            <pc:docMk/>
            <pc:sldMk cId="4138227282" sldId="260"/>
            <ac:spMk id="13" creationId="{F20D34FF-6B7E-4527-B8F2-A88ABB1F0F61}"/>
          </ac:spMkLst>
        </pc:spChg>
        <pc:spChg chg="add del mod">
          <ac:chgData name="Fabio Cocco" userId="6674d89ac82ee417" providerId="LiveId" clId="{1C0E6686-1565-4713-B444-A09116649FF2}" dt="2020-03-14T12:11:39.020" v="912" actId="478"/>
          <ac:spMkLst>
            <pc:docMk/>
            <pc:sldMk cId="4138227282" sldId="260"/>
            <ac:spMk id="14" creationId="{4B6DB252-ADAE-4EF0-AAFD-E31D91079AC5}"/>
          </ac:spMkLst>
        </pc:spChg>
        <pc:spChg chg="add del mod">
          <ac:chgData name="Fabio Cocco" userId="6674d89ac82ee417" providerId="LiveId" clId="{1C0E6686-1565-4713-B444-A09116649FF2}" dt="2020-03-14T12:12:47.300" v="932" actId="478"/>
          <ac:spMkLst>
            <pc:docMk/>
            <pc:sldMk cId="4138227282" sldId="260"/>
            <ac:spMk id="15" creationId="{575924CA-FCC5-4E1E-A69F-24CDCAA77D0A}"/>
          </ac:spMkLst>
        </pc:spChg>
      </pc:sldChg>
      <pc:sldChg chg="addSp modSp add">
        <pc:chgData name="Fabio Cocco" userId="6674d89ac82ee417" providerId="LiveId" clId="{1C0E6686-1565-4713-B444-A09116649FF2}" dt="2020-03-14T16:58:23.694" v="3884" actId="1076"/>
        <pc:sldMkLst>
          <pc:docMk/>
          <pc:sldMk cId="127137413" sldId="261"/>
        </pc:sldMkLst>
        <pc:spChg chg="mod">
          <ac:chgData name="Fabio Cocco" userId="6674d89ac82ee417" providerId="LiveId" clId="{1C0E6686-1565-4713-B444-A09116649FF2}" dt="2020-03-14T12:15:32.209" v="998" actId="404"/>
          <ac:spMkLst>
            <pc:docMk/>
            <pc:sldMk cId="127137413" sldId="261"/>
            <ac:spMk id="2" creationId="{D552A141-BD2D-4AFE-8651-51EB7F520AF2}"/>
          </ac:spMkLst>
        </pc:spChg>
        <pc:spChg chg="add mod">
          <ac:chgData name="Fabio Cocco" userId="6674d89ac82ee417" providerId="LiveId" clId="{1C0E6686-1565-4713-B444-A09116649FF2}" dt="2020-03-14T16:57:54.852" v="3879" actId="1076"/>
          <ac:spMkLst>
            <pc:docMk/>
            <pc:sldMk cId="127137413" sldId="261"/>
            <ac:spMk id="3" creationId="{75790A2A-46A0-4335-A3BD-309D9B233943}"/>
          </ac:spMkLst>
        </pc:spChg>
        <pc:spChg chg="add mod ord">
          <ac:chgData name="Fabio Cocco" userId="6674d89ac82ee417" providerId="LiveId" clId="{1C0E6686-1565-4713-B444-A09116649FF2}" dt="2020-03-14T16:57:48.906" v="3878" actId="1076"/>
          <ac:spMkLst>
            <pc:docMk/>
            <pc:sldMk cId="127137413" sldId="261"/>
            <ac:spMk id="4" creationId="{2FCB6E95-7E40-4943-8AAC-0C3548135ECB}"/>
          </ac:spMkLst>
        </pc:spChg>
        <pc:spChg chg="add mod">
          <ac:chgData name="Fabio Cocco" userId="6674d89ac82ee417" providerId="LiveId" clId="{1C0E6686-1565-4713-B444-A09116649FF2}" dt="2020-03-14T16:58:11.641" v="3881" actId="1076"/>
          <ac:spMkLst>
            <pc:docMk/>
            <pc:sldMk cId="127137413" sldId="261"/>
            <ac:spMk id="5" creationId="{B10E877F-F10B-4F5C-A9A9-55BA064E2615}"/>
          </ac:spMkLst>
        </pc:spChg>
        <pc:spChg chg="add mod">
          <ac:chgData name="Fabio Cocco" userId="6674d89ac82ee417" providerId="LiveId" clId="{1C0E6686-1565-4713-B444-A09116649FF2}" dt="2020-03-14T16:58:06.968" v="3880" actId="1076"/>
          <ac:spMkLst>
            <pc:docMk/>
            <pc:sldMk cId="127137413" sldId="261"/>
            <ac:spMk id="6" creationId="{BD728C43-9ABC-41A8-B92B-6BE0FD74660B}"/>
          </ac:spMkLst>
        </pc:spChg>
        <pc:spChg chg="add mod">
          <ac:chgData name="Fabio Cocco" userId="6674d89ac82ee417" providerId="LiveId" clId="{1C0E6686-1565-4713-B444-A09116649FF2}" dt="2020-03-14T16:58:13.961" v="3882" actId="1076"/>
          <ac:spMkLst>
            <pc:docMk/>
            <pc:sldMk cId="127137413" sldId="261"/>
            <ac:spMk id="7" creationId="{567FC86B-7303-4122-89E8-C2BE7EBA52B7}"/>
          </ac:spMkLst>
        </pc:spChg>
        <pc:spChg chg="add mod">
          <ac:chgData name="Fabio Cocco" userId="6674d89ac82ee417" providerId="LiveId" clId="{1C0E6686-1565-4713-B444-A09116649FF2}" dt="2020-03-14T16:57:36.042" v="3875" actId="1076"/>
          <ac:spMkLst>
            <pc:docMk/>
            <pc:sldMk cId="127137413" sldId="261"/>
            <ac:spMk id="8" creationId="{1F884567-7CAC-4A7F-B070-96282BEB929B}"/>
          </ac:spMkLst>
        </pc:spChg>
        <pc:spChg chg="add mod">
          <ac:chgData name="Fabio Cocco" userId="6674d89ac82ee417" providerId="LiveId" clId="{1C0E6686-1565-4713-B444-A09116649FF2}" dt="2020-03-14T16:58:17.493" v="3883" actId="1076"/>
          <ac:spMkLst>
            <pc:docMk/>
            <pc:sldMk cId="127137413" sldId="261"/>
            <ac:spMk id="9" creationId="{974D0382-D4F7-4E57-8D52-98B688E85AF0}"/>
          </ac:spMkLst>
        </pc:spChg>
        <pc:spChg chg="add mod ord">
          <ac:chgData name="Fabio Cocco" userId="6674d89ac82ee417" providerId="LiveId" clId="{1C0E6686-1565-4713-B444-A09116649FF2}" dt="2020-03-14T16:58:23.694" v="3884" actId="1076"/>
          <ac:spMkLst>
            <pc:docMk/>
            <pc:sldMk cId="127137413" sldId="261"/>
            <ac:spMk id="10" creationId="{868B0307-FC86-4DAC-B949-B5FBEEFF5237}"/>
          </ac:spMkLst>
        </pc:spChg>
        <pc:spChg chg="add mod">
          <ac:chgData name="Fabio Cocco" userId="6674d89ac82ee417" providerId="LiveId" clId="{1C0E6686-1565-4713-B444-A09116649FF2}" dt="2020-03-14T16:57:27.075" v="3873" actId="1076"/>
          <ac:spMkLst>
            <pc:docMk/>
            <pc:sldMk cId="127137413" sldId="261"/>
            <ac:spMk id="11" creationId="{BBFFF41F-9BD2-42EE-9A08-7F69B6BEF015}"/>
          </ac:spMkLst>
        </pc:spChg>
        <pc:spChg chg="add mod">
          <ac:chgData name="Fabio Cocco" userId="6674d89ac82ee417" providerId="LiveId" clId="{1C0E6686-1565-4713-B444-A09116649FF2}" dt="2020-03-14T16:57:33.996" v="3874" actId="1076"/>
          <ac:spMkLst>
            <pc:docMk/>
            <pc:sldMk cId="127137413" sldId="261"/>
            <ac:spMk id="12" creationId="{63713B51-B73C-4B4C-961C-A1E9EBCCCA7E}"/>
          </ac:spMkLst>
        </pc:spChg>
      </pc:sldChg>
      <pc:sldChg chg="addSp delSp modSp add">
        <pc:chgData name="Fabio Cocco" userId="6674d89ac82ee417" providerId="LiveId" clId="{1C0E6686-1565-4713-B444-A09116649FF2}" dt="2020-03-14T12:57:18.464" v="1662" actId="313"/>
        <pc:sldMkLst>
          <pc:docMk/>
          <pc:sldMk cId="1726833736" sldId="262"/>
        </pc:sldMkLst>
        <pc:spChg chg="mod">
          <ac:chgData name="Fabio Cocco" userId="6674d89ac82ee417" providerId="LiveId" clId="{1C0E6686-1565-4713-B444-A09116649FF2}" dt="2020-03-14T12:31:54.781" v="1227" actId="14838"/>
          <ac:spMkLst>
            <pc:docMk/>
            <pc:sldMk cId="1726833736" sldId="262"/>
            <ac:spMk id="2" creationId="{6778A905-75E7-4875-957E-1CB9A56EB4B8}"/>
          </ac:spMkLst>
        </pc:spChg>
        <pc:spChg chg="add del mod">
          <ac:chgData name="Fabio Cocco" userId="6674d89ac82ee417" providerId="LiveId" clId="{1C0E6686-1565-4713-B444-A09116649FF2}" dt="2020-03-14T12:36:52.238" v="1275" actId="478"/>
          <ac:spMkLst>
            <pc:docMk/>
            <pc:sldMk cId="1726833736" sldId="262"/>
            <ac:spMk id="3" creationId="{D845EDE1-F602-4730-9E17-3C84254707C7}"/>
          </ac:spMkLst>
        </pc:spChg>
        <pc:spChg chg="add del mod">
          <ac:chgData name="Fabio Cocco" userId="6674d89ac82ee417" providerId="LiveId" clId="{1C0E6686-1565-4713-B444-A09116649FF2}" dt="2020-03-14T12:36:48.461" v="1274" actId="478"/>
          <ac:spMkLst>
            <pc:docMk/>
            <pc:sldMk cId="1726833736" sldId="262"/>
            <ac:spMk id="4" creationId="{31A68F2B-8AC7-4F7E-B7E1-D1BF41B86504}"/>
          </ac:spMkLst>
        </pc:spChg>
        <pc:spChg chg="add mod">
          <ac:chgData name="Fabio Cocco" userId="6674d89ac82ee417" providerId="LiveId" clId="{1C0E6686-1565-4713-B444-A09116649FF2}" dt="2020-03-14T12:45:55.498" v="1398" actId="1076"/>
          <ac:spMkLst>
            <pc:docMk/>
            <pc:sldMk cId="1726833736" sldId="262"/>
            <ac:spMk id="5" creationId="{FF4B6DDC-94C6-4B69-8977-92A1EBECB71A}"/>
          </ac:spMkLst>
        </pc:spChg>
        <pc:spChg chg="add mod">
          <ac:chgData name="Fabio Cocco" userId="6674d89ac82ee417" providerId="LiveId" clId="{1C0E6686-1565-4713-B444-A09116649FF2}" dt="2020-03-14T12:57:03.604" v="1652" actId="313"/>
          <ac:spMkLst>
            <pc:docMk/>
            <pc:sldMk cId="1726833736" sldId="262"/>
            <ac:spMk id="6" creationId="{9095374C-04F6-4083-8FFC-269E3AEA754A}"/>
          </ac:spMkLst>
        </pc:spChg>
        <pc:spChg chg="add del mod">
          <ac:chgData name="Fabio Cocco" userId="6674d89ac82ee417" providerId="LiveId" clId="{1C0E6686-1565-4713-B444-A09116649FF2}" dt="2020-03-14T12:43:22.160" v="1363" actId="478"/>
          <ac:spMkLst>
            <pc:docMk/>
            <pc:sldMk cId="1726833736" sldId="262"/>
            <ac:spMk id="7" creationId="{F90104FA-1FB8-4080-9577-EA7CA4AC4A11}"/>
          </ac:spMkLst>
        </pc:spChg>
        <pc:spChg chg="add mod">
          <ac:chgData name="Fabio Cocco" userId="6674d89ac82ee417" providerId="LiveId" clId="{1C0E6686-1565-4713-B444-A09116649FF2}" dt="2020-03-14T12:57:10.919" v="1657" actId="313"/>
          <ac:spMkLst>
            <pc:docMk/>
            <pc:sldMk cId="1726833736" sldId="262"/>
            <ac:spMk id="8" creationId="{520C0CBA-A38D-4342-84B1-B5F9393E57D5}"/>
          </ac:spMkLst>
        </pc:spChg>
        <pc:spChg chg="add mod">
          <ac:chgData name="Fabio Cocco" userId="6674d89ac82ee417" providerId="LiveId" clId="{1C0E6686-1565-4713-B444-A09116649FF2}" dt="2020-03-14T12:46:15.989" v="1417" actId="1076"/>
          <ac:spMkLst>
            <pc:docMk/>
            <pc:sldMk cId="1726833736" sldId="262"/>
            <ac:spMk id="10" creationId="{1A10B46C-4156-41CF-8118-7709C826AE3E}"/>
          </ac:spMkLst>
        </pc:spChg>
        <pc:spChg chg="add mod">
          <ac:chgData name="Fabio Cocco" userId="6674d89ac82ee417" providerId="LiveId" clId="{1C0E6686-1565-4713-B444-A09116649FF2}" dt="2020-03-14T12:57:18.464" v="1662" actId="313"/>
          <ac:spMkLst>
            <pc:docMk/>
            <pc:sldMk cId="1726833736" sldId="262"/>
            <ac:spMk id="11" creationId="{71B93FEC-2434-4FB6-BECE-3439287F12DA}"/>
          </ac:spMkLst>
        </pc:spChg>
        <pc:picChg chg="add del mod">
          <ac:chgData name="Fabio Cocco" userId="6674d89ac82ee417" providerId="LiveId" clId="{1C0E6686-1565-4713-B444-A09116649FF2}" dt="2020-03-14T12:42:48.496" v="1352" actId="478"/>
          <ac:picMkLst>
            <pc:docMk/>
            <pc:sldMk cId="1726833736" sldId="262"/>
            <ac:picMk id="9" creationId="{1E790531-02E6-4AD9-B26F-27BABA035C33}"/>
          </ac:picMkLst>
        </pc:picChg>
      </pc:sldChg>
      <pc:sldChg chg="addSp modSp add">
        <pc:chgData name="Fabio Cocco" userId="6674d89ac82ee417" providerId="LiveId" clId="{1C0E6686-1565-4713-B444-A09116649FF2}" dt="2020-03-14T16:52:18.209" v="3824" actId="14861"/>
        <pc:sldMkLst>
          <pc:docMk/>
          <pc:sldMk cId="3793747752" sldId="263"/>
        </pc:sldMkLst>
        <pc:spChg chg="mod">
          <ac:chgData name="Fabio Cocco" userId="6674d89ac82ee417" providerId="LiveId" clId="{1C0E6686-1565-4713-B444-A09116649FF2}" dt="2020-03-14T12:48:03.944" v="1482" actId="14838"/>
          <ac:spMkLst>
            <pc:docMk/>
            <pc:sldMk cId="3793747752" sldId="263"/>
            <ac:spMk id="2" creationId="{6314C662-F577-4A51-BAF2-821884E677C4}"/>
          </ac:spMkLst>
        </pc:spChg>
        <pc:spChg chg="add mod">
          <ac:chgData name="Fabio Cocco" userId="6674d89ac82ee417" providerId="LiveId" clId="{1C0E6686-1565-4713-B444-A09116649FF2}" dt="2020-03-14T16:52:18.209" v="3824" actId="14861"/>
          <ac:spMkLst>
            <pc:docMk/>
            <pc:sldMk cId="3793747752" sldId="263"/>
            <ac:spMk id="3" creationId="{E8126334-0321-4239-A70A-9E60C4532AF9}"/>
          </ac:spMkLst>
        </pc:spChg>
      </pc:sldChg>
      <pc:sldChg chg="addSp modSp add">
        <pc:chgData name="Fabio Cocco" userId="6674d89ac82ee417" providerId="LiveId" clId="{1C0E6686-1565-4713-B444-A09116649FF2}" dt="2020-03-14T16:52:40.583" v="3829" actId="14861"/>
        <pc:sldMkLst>
          <pc:docMk/>
          <pc:sldMk cId="3839051622" sldId="264"/>
        </pc:sldMkLst>
        <pc:spChg chg="mod">
          <ac:chgData name="Fabio Cocco" userId="6674d89ac82ee417" providerId="LiveId" clId="{1C0E6686-1565-4713-B444-A09116649FF2}" dt="2020-03-14T12:52:02.497" v="1620" actId="14838"/>
          <ac:spMkLst>
            <pc:docMk/>
            <pc:sldMk cId="3839051622" sldId="264"/>
            <ac:spMk id="2" creationId="{EA0AC0B0-367B-4951-B2DF-9992A10D4074}"/>
          </ac:spMkLst>
        </pc:spChg>
        <pc:spChg chg="add mod">
          <ac:chgData name="Fabio Cocco" userId="6674d89ac82ee417" providerId="LiveId" clId="{1C0E6686-1565-4713-B444-A09116649FF2}" dt="2020-03-14T16:52:26.160" v="3825" actId="14861"/>
          <ac:spMkLst>
            <pc:docMk/>
            <pc:sldMk cId="3839051622" sldId="264"/>
            <ac:spMk id="3" creationId="{49380C38-AECD-42EE-9AC5-A4FE341BDA54}"/>
          </ac:spMkLst>
        </pc:spChg>
        <pc:spChg chg="add mod">
          <ac:chgData name="Fabio Cocco" userId="6674d89ac82ee417" providerId="LiveId" clId="{1C0E6686-1565-4713-B444-A09116649FF2}" dt="2020-03-14T12:57:46.097" v="1664" actId="123"/>
          <ac:spMkLst>
            <pc:docMk/>
            <pc:sldMk cId="3839051622" sldId="264"/>
            <ac:spMk id="4" creationId="{DB0B7E6B-38C2-402C-9668-002284D3D87B}"/>
          </ac:spMkLst>
        </pc:spChg>
        <pc:spChg chg="add mod">
          <ac:chgData name="Fabio Cocco" userId="6674d89ac82ee417" providerId="LiveId" clId="{1C0E6686-1565-4713-B444-A09116649FF2}" dt="2020-03-14T16:52:29.441" v="3826" actId="14861"/>
          <ac:spMkLst>
            <pc:docMk/>
            <pc:sldMk cId="3839051622" sldId="264"/>
            <ac:spMk id="5" creationId="{58E6B68D-895E-42E3-91A1-3F5794ED1591}"/>
          </ac:spMkLst>
        </pc:spChg>
        <pc:spChg chg="add mod">
          <ac:chgData name="Fabio Cocco" userId="6674d89ac82ee417" providerId="LiveId" clId="{1C0E6686-1565-4713-B444-A09116649FF2}" dt="2020-03-14T13:00:18.385" v="1711" actId="20577"/>
          <ac:spMkLst>
            <pc:docMk/>
            <pc:sldMk cId="3839051622" sldId="264"/>
            <ac:spMk id="6" creationId="{B65A5CE3-6BB9-4030-BC01-C855B21047F3}"/>
          </ac:spMkLst>
        </pc:spChg>
        <pc:spChg chg="add mod">
          <ac:chgData name="Fabio Cocco" userId="6674d89ac82ee417" providerId="LiveId" clId="{1C0E6686-1565-4713-B444-A09116649FF2}" dt="2020-03-14T16:52:40.583" v="3829" actId="14861"/>
          <ac:spMkLst>
            <pc:docMk/>
            <pc:sldMk cId="3839051622" sldId="264"/>
            <ac:spMk id="7" creationId="{6F327397-3941-494E-B135-D134AFFA3169}"/>
          </ac:spMkLst>
        </pc:spChg>
        <pc:spChg chg="add mod">
          <ac:chgData name="Fabio Cocco" userId="6674d89ac82ee417" providerId="LiveId" clId="{1C0E6686-1565-4713-B444-A09116649FF2}" dt="2020-03-14T13:00:31.166" v="1713" actId="1076"/>
          <ac:spMkLst>
            <pc:docMk/>
            <pc:sldMk cId="3839051622" sldId="264"/>
            <ac:spMk id="8" creationId="{9C658C1C-5CF2-459B-94FE-87128BAEABDA}"/>
          </ac:spMkLst>
        </pc:spChg>
      </pc:sldChg>
      <pc:sldChg chg="addSp modSp add">
        <pc:chgData name="Fabio Cocco" userId="6674d89ac82ee417" providerId="LiveId" clId="{1C0E6686-1565-4713-B444-A09116649FF2}" dt="2020-03-14T13:07:47.069" v="1828" actId="313"/>
        <pc:sldMkLst>
          <pc:docMk/>
          <pc:sldMk cId="2982629995" sldId="265"/>
        </pc:sldMkLst>
        <pc:spChg chg="mod">
          <ac:chgData name="Fabio Cocco" userId="6674d89ac82ee417" providerId="LiveId" clId="{1C0E6686-1565-4713-B444-A09116649FF2}" dt="2020-03-14T13:04:44.283" v="1798" actId="14838"/>
          <ac:spMkLst>
            <pc:docMk/>
            <pc:sldMk cId="2982629995" sldId="265"/>
            <ac:spMk id="2" creationId="{F91383D8-81B6-46BD-A8B9-B93A70BE467A}"/>
          </ac:spMkLst>
        </pc:spChg>
        <pc:spChg chg="add mod">
          <ac:chgData name="Fabio Cocco" userId="6674d89ac82ee417" providerId="LiveId" clId="{1C0E6686-1565-4713-B444-A09116649FF2}" dt="2020-03-14T13:07:47.069" v="1828" actId="313"/>
          <ac:spMkLst>
            <pc:docMk/>
            <pc:sldMk cId="2982629995" sldId="265"/>
            <ac:spMk id="3" creationId="{DC866331-47E6-4081-8006-F9C9A6752540}"/>
          </ac:spMkLst>
        </pc:spChg>
        <pc:spChg chg="add mod ord">
          <ac:chgData name="Fabio Cocco" userId="6674d89ac82ee417" providerId="LiveId" clId="{1C0E6686-1565-4713-B444-A09116649FF2}" dt="2020-03-14T13:07:29.156" v="1823" actId="14861"/>
          <ac:spMkLst>
            <pc:docMk/>
            <pc:sldMk cId="2982629995" sldId="265"/>
            <ac:spMk id="4" creationId="{004E811D-E121-4497-9221-DA055E1E6BAE}"/>
          </ac:spMkLst>
        </pc:spChg>
      </pc:sldChg>
      <pc:sldChg chg="addSp delSp modSp add">
        <pc:chgData name="Fabio Cocco" userId="6674d89ac82ee417" providerId="LiveId" clId="{1C0E6686-1565-4713-B444-A09116649FF2}" dt="2020-03-14T16:53:22.925" v="3838" actId="14861"/>
        <pc:sldMkLst>
          <pc:docMk/>
          <pc:sldMk cId="3482730984" sldId="266"/>
        </pc:sldMkLst>
        <pc:spChg chg="mod">
          <ac:chgData name="Fabio Cocco" userId="6674d89ac82ee417" providerId="LiveId" clId="{1C0E6686-1565-4713-B444-A09116649FF2}" dt="2020-03-14T13:10:22.503" v="1921" actId="14838"/>
          <ac:spMkLst>
            <pc:docMk/>
            <pc:sldMk cId="3482730984" sldId="266"/>
            <ac:spMk id="2" creationId="{0209D5AF-7E20-4408-95A3-F33B85534458}"/>
          </ac:spMkLst>
        </pc:spChg>
        <pc:spChg chg="add mod">
          <ac:chgData name="Fabio Cocco" userId="6674d89ac82ee417" providerId="LiveId" clId="{1C0E6686-1565-4713-B444-A09116649FF2}" dt="2020-03-14T16:52:53.599" v="3830" actId="14861"/>
          <ac:spMkLst>
            <pc:docMk/>
            <pc:sldMk cId="3482730984" sldId="266"/>
            <ac:spMk id="3" creationId="{8D824FC0-8EDF-40FD-A28A-D5D1056B9B42}"/>
          </ac:spMkLst>
        </pc:spChg>
        <pc:spChg chg="add mod">
          <ac:chgData name="Fabio Cocco" userId="6674d89ac82ee417" providerId="LiveId" clId="{1C0E6686-1565-4713-B444-A09116649FF2}" dt="2020-03-14T13:12:59.248" v="1946" actId="1076"/>
          <ac:spMkLst>
            <pc:docMk/>
            <pc:sldMk cId="3482730984" sldId="266"/>
            <ac:spMk id="4" creationId="{DC1F1448-9990-488C-B705-57ADD8EE6D8D}"/>
          </ac:spMkLst>
        </pc:spChg>
        <pc:spChg chg="add mod">
          <ac:chgData name="Fabio Cocco" userId="6674d89ac82ee417" providerId="LiveId" clId="{1C0E6686-1565-4713-B444-A09116649FF2}" dt="2020-03-14T16:53:16.223" v="3836" actId="14861"/>
          <ac:spMkLst>
            <pc:docMk/>
            <pc:sldMk cId="3482730984" sldId="266"/>
            <ac:spMk id="5" creationId="{B5EEAEE2-CF42-4B94-98DF-FC0951A1C4F0}"/>
          </ac:spMkLst>
        </pc:spChg>
        <pc:spChg chg="add mod">
          <ac:chgData name="Fabio Cocco" userId="6674d89ac82ee417" providerId="LiveId" clId="{1C0E6686-1565-4713-B444-A09116649FF2}" dt="2020-03-14T13:15:10.849" v="2049" actId="1076"/>
          <ac:spMkLst>
            <pc:docMk/>
            <pc:sldMk cId="3482730984" sldId="266"/>
            <ac:spMk id="6" creationId="{654784E2-D93B-4BE5-ACCC-748876FE107A}"/>
          </ac:spMkLst>
        </pc:spChg>
        <pc:spChg chg="add mod ord">
          <ac:chgData name="Fabio Cocco" userId="6674d89ac82ee417" providerId="LiveId" clId="{1C0E6686-1565-4713-B444-A09116649FF2}" dt="2020-03-14T16:53:05.535" v="3833" actId="14861"/>
          <ac:spMkLst>
            <pc:docMk/>
            <pc:sldMk cId="3482730984" sldId="266"/>
            <ac:spMk id="7" creationId="{82A08127-B1F7-4A42-BBF2-BDD21B288939}"/>
          </ac:spMkLst>
        </pc:spChg>
        <pc:spChg chg="add mod">
          <ac:chgData name="Fabio Cocco" userId="6674d89ac82ee417" providerId="LiveId" clId="{1C0E6686-1565-4713-B444-A09116649FF2}" dt="2020-03-14T16:52:56.740" v="3831" actId="14861"/>
          <ac:spMkLst>
            <pc:docMk/>
            <pc:sldMk cId="3482730984" sldId="266"/>
            <ac:spMk id="8" creationId="{5219968B-413D-4C05-B11D-301236CDD5EE}"/>
          </ac:spMkLst>
        </pc:spChg>
        <pc:spChg chg="add mod">
          <ac:chgData name="Fabio Cocco" userId="6674d89ac82ee417" providerId="LiveId" clId="{1C0E6686-1565-4713-B444-A09116649FF2}" dt="2020-03-14T16:53:19.582" v="3837" actId="14861"/>
          <ac:spMkLst>
            <pc:docMk/>
            <pc:sldMk cId="3482730984" sldId="266"/>
            <ac:spMk id="9" creationId="{CF7DD443-B36A-4498-AD9D-BA508DBBD6E3}"/>
          </ac:spMkLst>
        </pc:spChg>
        <pc:spChg chg="add mod">
          <ac:chgData name="Fabio Cocco" userId="6674d89ac82ee417" providerId="LiveId" clId="{1C0E6686-1565-4713-B444-A09116649FF2}" dt="2020-03-14T16:53:08.831" v="3834" actId="14861"/>
          <ac:spMkLst>
            <pc:docMk/>
            <pc:sldMk cId="3482730984" sldId="266"/>
            <ac:spMk id="10" creationId="{6F2A3C86-0A3F-4B7E-AECE-1AF4235F79F5}"/>
          </ac:spMkLst>
        </pc:spChg>
        <pc:spChg chg="add mod">
          <ac:chgData name="Fabio Cocco" userId="6674d89ac82ee417" providerId="LiveId" clId="{1C0E6686-1565-4713-B444-A09116649FF2}" dt="2020-03-14T13:18:22.708" v="2104" actId="1076"/>
          <ac:spMkLst>
            <pc:docMk/>
            <pc:sldMk cId="3482730984" sldId="266"/>
            <ac:spMk id="11" creationId="{E56BCBEE-FDCD-4CF8-AE9F-DD08D1B0FC8E}"/>
          </ac:spMkLst>
        </pc:spChg>
        <pc:spChg chg="add mod">
          <ac:chgData name="Fabio Cocco" userId="6674d89ac82ee417" providerId="LiveId" clId="{1C0E6686-1565-4713-B444-A09116649FF2}" dt="2020-03-14T16:53:02.083" v="3832" actId="14861"/>
          <ac:spMkLst>
            <pc:docMk/>
            <pc:sldMk cId="3482730984" sldId="266"/>
            <ac:spMk id="12" creationId="{8DBFC1DC-0933-4289-8237-342A5F5F5E91}"/>
          </ac:spMkLst>
        </pc:spChg>
        <pc:spChg chg="add mod">
          <ac:chgData name="Fabio Cocco" userId="6674d89ac82ee417" providerId="LiveId" clId="{1C0E6686-1565-4713-B444-A09116649FF2}" dt="2020-03-14T16:53:12.195" v="3835" actId="14861"/>
          <ac:spMkLst>
            <pc:docMk/>
            <pc:sldMk cId="3482730984" sldId="266"/>
            <ac:spMk id="13" creationId="{B08A83E8-E4C3-414C-BEFE-9B8B17AFF4BF}"/>
          </ac:spMkLst>
        </pc:spChg>
        <pc:spChg chg="add mod">
          <ac:chgData name="Fabio Cocco" userId="6674d89ac82ee417" providerId="LiveId" clId="{1C0E6686-1565-4713-B444-A09116649FF2}" dt="2020-03-14T16:53:22.925" v="3838" actId="14861"/>
          <ac:spMkLst>
            <pc:docMk/>
            <pc:sldMk cId="3482730984" sldId="266"/>
            <ac:spMk id="14" creationId="{960D633A-E7CA-42D1-A973-9D0A4B2C2D44}"/>
          </ac:spMkLst>
        </pc:spChg>
        <pc:spChg chg="add mod">
          <ac:chgData name="Fabio Cocco" userId="6674d89ac82ee417" providerId="LiveId" clId="{1C0E6686-1565-4713-B444-A09116649FF2}" dt="2020-03-14T13:21:28.119" v="2170" actId="20577"/>
          <ac:spMkLst>
            <pc:docMk/>
            <pc:sldMk cId="3482730984" sldId="266"/>
            <ac:spMk id="16" creationId="{F98A35E5-6CE6-4DF3-9976-46F8CB386BB9}"/>
          </ac:spMkLst>
        </pc:spChg>
        <pc:spChg chg="add mod">
          <ac:chgData name="Fabio Cocco" userId="6674d89ac82ee417" providerId="LiveId" clId="{1C0E6686-1565-4713-B444-A09116649FF2}" dt="2020-03-14T13:21:46.349" v="2181" actId="20577"/>
          <ac:spMkLst>
            <pc:docMk/>
            <pc:sldMk cId="3482730984" sldId="266"/>
            <ac:spMk id="17" creationId="{D07FFDF1-A691-474C-8F35-624D8B92C163}"/>
          </ac:spMkLst>
        </pc:spChg>
        <pc:spChg chg="add mod">
          <ac:chgData name="Fabio Cocco" userId="6674d89ac82ee417" providerId="LiveId" clId="{1C0E6686-1565-4713-B444-A09116649FF2}" dt="2020-03-14T13:23:54.439" v="2211" actId="20577"/>
          <ac:spMkLst>
            <pc:docMk/>
            <pc:sldMk cId="3482730984" sldId="266"/>
            <ac:spMk id="18" creationId="{1EECE418-D994-4BBC-9153-C9755EA31787}"/>
          </ac:spMkLst>
        </pc:spChg>
        <pc:picChg chg="add del mod">
          <ac:chgData name="Fabio Cocco" userId="6674d89ac82ee417" providerId="LiveId" clId="{1C0E6686-1565-4713-B444-A09116649FF2}" dt="2020-03-14T13:21:05.141" v="2154" actId="478"/>
          <ac:picMkLst>
            <pc:docMk/>
            <pc:sldMk cId="3482730984" sldId="266"/>
            <ac:picMk id="15" creationId="{A72435EE-C453-41CC-A973-FC8E8A6A69B9}"/>
          </ac:picMkLst>
        </pc:picChg>
      </pc:sldChg>
      <pc:sldChg chg="addSp modSp add">
        <pc:chgData name="Fabio Cocco" userId="6674d89ac82ee417" providerId="LiveId" clId="{1C0E6686-1565-4713-B444-A09116649FF2}" dt="2020-03-14T16:53:32.017" v="3839" actId="14861"/>
        <pc:sldMkLst>
          <pc:docMk/>
          <pc:sldMk cId="1222166856" sldId="267"/>
        </pc:sldMkLst>
        <pc:spChg chg="mod">
          <ac:chgData name="Fabio Cocco" userId="6674d89ac82ee417" providerId="LiveId" clId="{1C0E6686-1565-4713-B444-A09116649FF2}" dt="2020-03-14T13:26:38.375" v="2314" actId="20577"/>
          <ac:spMkLst>
            <pc:docMk/>
            <pc:sldMk cId="1222166856" sldId="267"/>
            <ac:spMk id="2" creationId="{3BB8E03C-378D-4A62-B84C-CABB7A9A0BE8}"/>
          </ac:spMkLst>
        </pc:spChg>
        <pc:spChg chg="add mod">
          <ac:chgData name="Fabio Cocco" userId="6674d89ac82ee417" providerId="LiveId" clId="{1C0E6686-1565-4713-B444-A09116649FF2}" dt="2020-03-14T13:35:07.271" v="2367" actId="20577"/>
          <ac:spMkLst>
            <pc:docMk/>
            <pc:sldMk cId="1222166856" sldId="267"/>
            <ac:spMk id="3" creationId="{5BE63778-53DD-466E-9DE9-DCE0E9575255}"/>
          </ac:spMkLst>
        </pc:spChg>
        <pc:spChg chg="add mod ord">
          <ac:chgData name="Fabio Cocco" userId="6674d89ac82ee417" providerId="LiveId" clId="{1C0E6686-1565-4713-B444-A09116649FF2}" dt="2020-03-14T16:53:32.017" v="3839" actId="14861"/>
          <ac:spMkLst>
            <pc:docMk/>
            <pc:sldMk cId="1222166856" sldId="267"/>
            <ac:spMk id="4" creationId="{E82082FF-6A4F-4B18-87B1-D8D359104274}"/>
          </ac:spMkLst>
        </pc:spChg>
      </pc:sldChg>
      <pc:sldChg chg="addSp delSp modSp add">
        <pc:chgData name="Fabio Cocco" userId="6674d89ac82ee417" providerId="LiveId" clId="{1C0E6686-1565-4713-B444-A09116649FF2}" dt="2020-03-14T16:58:59.874" v="3887" actId="5793"/>
        <pc:sldMkLst>
          <pc:docMk/>
          <pc:sldMk cId="2807604456" sldId="268"/>
        </pc:sldMkLst>
        <pc:spChg chg="mod">
          <ac:chgData name="Fabio Cocco" userId="6674d89ac82ee417" providerId="LiveId" clId="{1C0E6686-1565-4713-B444-A09116649FF2}" dt="2020-03-14T13:39:06.757" v="2420" actId="404"/>
          <ac:spMkLst>
            <pc:docMk/>
            <pc:sldMk cId="2807604456" sldId="268"/>
            <ac:spMk id="2" creationId="{94BFDF0D-DA22-47E4-A442-92DBB5651C78}"/>
          </ac:spMkLst>
        </pc:spChg>
        <pc:spChg chg="add del mod">
          <ac:chgData name="Fabio Cocco" userId="6674d89ac82ee417" providerId="LiveId" clId="{1C0E6686-1565-4713-B444-A09116649FF2}" dt="2020-03-14T15:18:26.534" v="2475"/>
          <ac:spMkLst>
            <pc:docMk/>
            <pc:sldMk cId="2807604456" sldId="268"/>
            <ac:spMk id="3" creationId="{108CA9F1-E138-4853-9E90-76A3398A5F9D}"/>
          </ac:spMkLst>
        </pc:spChg>
        <pc:spChg chg="add mod">
          <ac:chgData name="Fabio Cocco" userId="6674d89ac82ee417" providerId="LiveId" clId="{1C0E6686-1565-4713-B444-A09116649FF2}" dt="2020-03-14T15:24:47.993" v="2551" actId="1076"/>
          <ac:spMkLst>
            <pc:docMk/>
            <pc:sldMk cId="2807604456" sldId="268"/>
            <ac:spMk id="4" creationId="{9B659969-7B5A-47A2-97C0-9DF052BC98A9}"/>
          </ac:spMkLst>
        </pc:spChg>
        <pc:spChg chg="add mod">
          <ac:chgData name="Fabio Cocco" userId="6674d89ac82ee417" providerId="LiveId" clId="{1C0E6686-1565-4713-B444-A09116649FF2}" dt="2020-03-14T16:53:41.855" v="3840" actId="14861"/>
          <ac:spMkLst>
            <pc:docMk/>
            <pc:sldMk cId="2807604456" sldId="268"/>
            <ac:spMk id="5" creationId="{5AD747A3-3717-4E2A-8694-5EEAD4F047AC}"/>
          </ac:spMkLst>
        </pc:spChg>
        <pc:spChg chg="add del mod">
          <ac:chgData name="Fabio Cocco" userId="6674d89ac82ee417" providerId="LiveId" clId="{1C0E6686-1565-4713-B444-A09116649FF2}" dt="2020-03-14T15:22:28.049" v="2528" actId="478"/>
          <ac:spMkLst>
            <pc:docMk/>
            <pc:sldMk cId="2807604456" sldId="268"/>
            <ac:spMk id="6" creationId="{EE0E34FC-A8B2-401A-A897-E4D2408F8AE5}"/>
          </ac:spMkLst>
        </pc:spChg>
        <pc:spChg chg="add mod">
          <ac:chgData name="Fabio Cocco" userId="6674d89ac82ee417" providerId="LiveId" clId="{1C0E6686-1565-4713-B444-A09116649FF2}" dt="2020-03-14T16:53:53.056" v="3843" actId="14861"/>
          <ac:spMkLst>
            <pc:docMk/>
            <pc:sldMk cId="2807604456" sldId="268"/>
            <ac:spMk id="7" creationId="{EDAE1197-E2B2-48B5-92A3-4500C9D43D70}"/>
          </ac:spMkLst>
        </pc:spChg>
        <pc:spChg chg="add mod">
          <ac:chgData name="Fabio Cocco" userId="6674d89ac82ee417" providerId="LiveId" clId="{1C0E6686-1565-4713-B444-A09116649FF2}" dt="2020-03-14T16:53:56.540" v="3844" actId="14861"/>
          <ac:spMkLst>
            <pc:docMk/>
            <pc:sldMk cId="2807604456" sldId="268"/>
            <ac:spMk id="8" creationId="{E7A2C94E-B625-4736-ABAB-06D54395170D}"/>
          </ac:spMkLst>
        </pc:spChg>
        <pc:spChg chg="add mod">
          <ac:chgData name="Fabio Cocco" userId="6674d89ac82ee417" providerId="LiveId" clId="{1C0E6686-1565-4713-B444-A09116649FF2}" dt="2020-03-14T15:23:56.827" v="2547" actId="123"/>
          <ac:spMkLst>
            <pc:docMk/>
            <pc:sldMk cId="2807604456" sldId="268"/>
            <ac:spMk id="9" creationId="{FD87347C-53DC-4456-8B43-6B5BAFA0931B}"/>
          </ac:spMkLst>
        </pc:spChg>
        <pc:spChg chg="add mod">
          <ac:chgData name="Fabio Cocco" userId="6674d89ac82ee417" providerId="LiveId" clId="{1C0E6686-1565-4713-B444-A09116649FF2}" dt="2020-03-14T15:25:28.055" v="2575" actId="1076"/>
          <ac:spMkLst>
            <pc:docMk/>
            <pc:sldMk cId="2807604456" sldId="268"/>
            <ac:spMk id="10" creationId="{DA3ED816-B296-4BBA-8C5C-037953FBF6FE}"/>
          </ac:spMkLst>
        </pc:spChg>
        <pc:spChg chg="add mod">
          <ac:chgData name="Fabio Cocco" userId="6674d89ac82ee417" providerId="LiveId" clId="{1C0E6686-1565-4713-B444-A09116649FF2}" dt="2020-03-14T16:53:48.651" v="3842" actId="14861"/>
          <ac:spMkLst>
            <pc:docMk/>
            <pc:sldMk cId="2807604456" sldId="268"/>
            <ac:spMk id="11" creationId="{CA26F0E0-8E0D-4A93-84AC-2E0EE3767267}"/>
          </ac:spMkLst>
        </pc:spChg>
        <pc:spChg chg="add mod">
          <ac:chgData name="Fabio Cocco" userId="6674d89ac82ee417" providerId="LiveId" clId="{1C0E6686-1565-4713-B444-A09116649FF2}" dt="2020-03-14T16:53:59.977" v="3845" actId="14861"/>
          <ac:spMkLst>
            <pc:docMk/>
            <pc:sldMk cId="2807604456" sldId="268"/>
            <ac:spMk id="12" creationId="{E49715A6-D26C-4838-9311-38BC6C9EDDC7}"/>
          </ac:spMkLst>
        </pc:spChg>
        <pc:spChg chg="add mod">
          <ac:chgData name="Fabio Cocco" userId="6674d89ac82ee417" providerId="LiveId" clId="{1C0E6686-1565-4713-B444-A09116649FF2}" dt="2020-03-14T15:26:32.454" v="2605" actId="1076"/>
          <ac:spMkLst>
            <pc:docMk/>
            <pc:sldMk cId="2807604456" sldId="268"/>
            <ac:spMk id="13" creationId="{CBCA0526-8A1B-4F29-8579-BF1EE8C83671}"/>
          </ac:spMkLst>
        </pc:spChg>
        <pc:spChg chg="add mod">
          <ac:chgData name="Fabio Cocco" userId="6674d89ac82ee417" providerId="LiveId" clId="{1C0E6686-1565-4713-B444-A09116649FF2}" dt="2020-03-14T16:58:59.874" v="3887" actId="5793"/>
          <ac:spMkLst>
            <pc:docMk/>
            <pc:sldMk cId="2807604456" sldId="268"/>
            <ac:spMk id="14" creationId="{7861B27D-79CC-4E36-BED8-EE5F18B3EC02}"/>
          </ac:spMkLst>
        </pc:spChg>
        <pc:spChg chg="add mod">
          <ac:chgData name="Fabio Cocco" userId="6674d89ac82ee417" providerId="LiveId" clId="{1C0E6686-1565-4713-B444-A09116649FF2}" dt="2020-03-14T16:53:45.339" v="3841" actId="14861"/>
          <ac:spMkLst>
            <pc:docMk/>
            <pc:sldMk cId="2807604456" sldId="268"/>
            <ac:spMk id="15" creationId="{F392157E-289E-42AC-9215-7831577FE2F8}"/>
          </ac:spMkLst>
        </pc:spChg>
      </pc:sldChg>
      <pc:sldChg chg="addSp modSp add">
        <pc:chgData name="Fabio Cocco" userId="6674d89ac82ee417" providerId="LiveId" clId="{1C0E6686-1565-4713-B444-A09116649FF2}" dt="2020-03-14T16:54:29.425" v="3855" actId="14861"/>
        <pc:sldMkLst>
          <pc:docMk/>
          <pc:sldMk cId="1101771311" sldId="269"/>
        </pc:sldMkLst>
        <pc:spChg chg="mod">
          <ac:chgData name="Fabio Cocco" userId="6674d89ac82ee417" providerId="LiveId" clId="{1C0E6686-1565-4713-B444-A09116649FF2}" dt="2020-03-14T15:29:59.326" v="2695" actId="14838"/>
          <ac:spMkLst>
            <pc:docMk/>
            <pc:sldMk cId="1101771311" sldId="269"/>
            <ac:spMk id="2" creationId="{BCD0C3C1-2BAC-41D1-AD02-488CADFE0E54}"/>
          </ac:spMkLst>
        </pc:spChg>
        <pc:spChg chg="add mod">
          <ac:chgData name="Fabio Cocco" userId="6674d89ac82ee417" providerId="LiveId" clId="{1C0E6686-1565-4713-B444-A09116649FF2}" dt="2020-03-14T15:38:41.269" v="2841" actId="1076"/>
          <ac:spMkLst>
            <pc:docMk/>
            <pc:sldMk cId="1101771311" sldId="269"/>
            <ac:spMk id="3" creationId="{A57D05D4-448D-4EBD-A88E-23D9A652351C}"/>
          </ac:spMkLst>
        </pc:spChg>
        <pc:spChg chg="add mod">
          <ac:chgData name="Fabio Cocco" userId="6674d89ac82ee417" providerId="LiveId" clId="{1C0E6686-1565-4713-B444-A09116649FF2}" dt="2020-03-14T16:54:20.630" v="3853" actId="14861"/>
          <ac:spMkLst>
            <pc:docMk/>
            <pc:sldMk cId="1101771311" sldId="269"/>
            <ac:spMk id="4" creationId="{FFC267BA-263A-489F-A256-515FBF7CF1E7}"/>
          </ac:spMkLst>
        </pc:spChg>
        <pc:spChg chg="add mod">
          <ac:chgData name="Fabio Cocco" userId="6674d89ac82ee417" providerId="LiveId" clId="{1C0E6686-1565-4713-B444-A09116649FF2}" dt="2020-03-14T15:39:46.166" v="2853" actId="1076"/>
          <ac:spMkLst>
            <pc:docMk/>
            <pc:sldMk cId="1101771311" sldId="269"/>
            <ac:spMk id="5" creationId="{CF0CB3BC-D808-49B7-BDD4-FD6C83BCD1D4}"/>
          </ac:spMkLst>
        </pc:spChg>
        <pc:spChg chg="add mod ord">
          <ac:chgData name="Fabio Cocco" userId="6674d89ac82ee417" providerId="LiveId" clId="{1C0E6686-1565-4713-B444-A09116649FF2}" dt="2020-03-14T16:54:15.193" v="3850" actId="14861"/>
          <ac:spMkLst>
            <pc:docMk/>
            <pc:sldMk cId="1101771311" sldId="269"/>
            <ac:spMk id="6" creationId="{6C5E25D3-47A4-4F59-B573-BBC68D8AD46D}"/>
          </ac:spMkLst>
        </pc:spChg>
        <pc:spChg chg="add mod ord">
          <ac:chgData name="Fabio Cocco" userId="6674d89ac82ee417" providerId="LiveId" clId="{1C0E6686-1565-4713-B444-A09116649FF2}" dt="2020-03-14T16:54:26.269" v="3854" actId="14861"/>
          <ac:spMkLst>
            <pc:docMk/>
            <pc:sldMk cId="1101771311" sldId="269"/>
            <ac:spMk id="7" creationId="{ED766A88-42B2-46F0-BBAC-3B118EC33DA5}"/>
          </ac:spMkLst>
        </pc:spChg>
        <pc:spChg chg="add mod ord">
          <ac:chgData name="Fabio Cocco" userId="6674d89ac82ee417" providerId="LiveId" clId="{1C0E6686-1565-4713-B444-A09116649FF2}" dt="2020-03-14T16:54:29.425" v="3855" actId="14861"/>
          <ac:spMkLst>
            <pc:docMk/>
            <pc:sldMk cId="1101771311" sldId="269"/>
            <ac:spMk id="8" creationId="{3B2FD896-2DBF-4BAD-8C56-877283861239}"/>
          </ac:spMkLst>
        </pc:spChg>
        <pc:spChg chg="add mod">
          <ac:chgData name="Fabio Cocco" userId="6674d89ac82ee417" providerId="LiveId" clId="{1C0E6686-1565-4713-B444-A09116649FF2}" dt="2020-03-14T16:54:06.273" v="3846" actId="14861"/>
          <ac:spMkLst>
            <pc:docMk/>
            <pc:sldMk cId="1101771311" sldId="269"/>
            <ac:spMk id="9" creationId="{7B08B34E-F503-44F9-927C-0E126533750C}"/>
          </ac:spMkLst>
        </pc:spChg>
        <pc:spChg chg="add mod">
          <ac:chgData name="Fabio Cocco" userId="6674d89ac82ee417" providerId="LiveId" clId="{1C0E6686-1565-4713-B444-A09116649FF2}" dt="2020-03-14T16:54:09.397" v="3847" actId="14861"/>
          <ac:spMkLst>
            <pc:docMk/>
            <pc:sldMk cId="1101771311" sldId="269"/>
            <ac:spMk id="10" creationId="{870D106B-6021-43DD-B8D2-1C55F0D92878}"/>
          </ac:spMkLst>
        </pc:spChg>
        <pc:spChg chg="add mod">
          <ac:chgData name="Fabio Cocco" userId="6674d89ac82ee417" providerId="LiveId" clId="{1C0E6686-1565-4713-B444-A09116649FF2}" dt="2020-03-14T16:54:12.249" v="3848" actId="14861"/>
          <ac:spMkLst>
            <pc:docMk/>
            <pc:sldMk cId="1101771311" sldId="269"/>
            <ac:spMk id="11" creationId="{5E3DFCDC-3AFA-4479-94D1-9D099BBD2BED}"/>
          </ac:spMkLst>
        </pc:spChg>
      </pc:sldChg>
      <pc:sldChg chg="addSp delSp modSp add">
        <pc:chgData name="Fabio Cocco" userId="6674d89ac82ee417" providerId="LiveId" clId="{1C0E6686-1565-4713-B444-A09116649FF2}" dt="2020-03-14T16:55:22.041" v="3865" actId="404"/>
        <pc:sldMkLst>
          <pc:docMk/>
          <pc:sldMk cId="682521324" sldId="270"/>
        </pc:sldMkLst>
        <pc:spChg chg="mod">
          <ac:chgData name="Fabio Cocco" userId="6674d89ac82ee417" providerId="LiveId" clId="{1C0E6686-1565-4713-B444-A09116649FF2}" dt="2020-03-14T16:55:22.041" v="3865" actId="404"/>
          <ac:spMkLst>
            <pc:docMk/>
            <pc:sldMk cId="682521324" sldId="270"/>
            <ac:spMk id="2" creationId="{3E5B217E-9FE9-4952-81B8-1DACEC19339C}"/>
          </ac:spMkLst>
        </pc:spChg>
        <pc:spChg chg="add mod">
          <ac:chgData name="Fabio Cocco" userId="6674d89ac82ee417" providerId="LiveId" clId="{1C0E6686-1565-4713-B444-A09116649FF2}" dt="2020-03-14T16:54:35.532" v="3856" actId="14861"/>
          <ac:spMkLst>
            <pc:docMk/>
            <pc:sldMk cId="682521324" sldId="270"/>
            <ac:spMk id="3" creationId="{850624F4-C94E-407C-9083-BE3A4576664E}"/>
          </ac:spMkLst>
        </pc:spChg>
        <pc:spChg chg="add mod">
          <ac:chgData name="Fabio Cocco" userId="6674d89ac82ee417" providerId="LiveId" clId="{1C0E6686-1565-4713-B444-A09116649FF2}" dt="2020-03-14T16:54:38.990" v="3857" actId="14861"/>
          <ac:spMkLst>
            <pc:docMk/>
            <pc:sldMk cId="682521324" sldId="270"/>
            <ac:spMk id="4" creationId="{D40FFB87-ABA8-4D0C-A4FA-38D59D89DB1C}"/>
          </ac:spMkLst>
        </pc:spChg>
        <pc:spChg chg="add mod">
          <ac:chgData name="Fabio Cocco" userId="6674d89ac82ee417" providerId="LiveId" clId="{1C0E6686-1565-4713-B444-A09116649FF2}" dt="2020-03-14T16:54:42.592" v="3858" actId="14861"/>
          <ac:spMkLst>
            <pc:docMk/>
            <pc:sldMk cId="682521324" sldId="270"/>
            <ac:spMk id="5" creationId="{5EDA7963-63F9-41DF-9D7E-F7758AE8F8C5}"/>
          </ac:spMkLst>
        </pc:spChg>
        <pc:spChg chg="add mod">
          <ac:chgData name="Fabio Cocco" userId="6674d89ac82ee417" providerId="LiveId" clId="{1C0E6686-1565-4713-B444-A09116649FF2}" dt="2020-03-14T16:54:47.513" v="3859" actId="14861"/>
          <ac:spMkLst>
            <pc:docMk/>
            <pc:sldMk cId="682521324" sldId="270"/>
            <ac:spMk id="6" creationId="{0EFD129F-6405-4464-AA93-A2F01FDE8715}"/>
          </ac:spMkLst>
        </pc:spChg>
        <pc:spChg chg="add mod">
          <ac:chgData name="Fabio Cocco" userId="6674d89ac82ee417" providerId="LiveId" clId="{1C0E6686-1565-4713-B444-A09116649FF2}" dt="2020-03-14T16:54:51.403" v="3860" actId="14861"/>
          <ac:spMkLst>
            <pc:docMk/>
            <pc:sldMk cId="682521324" sldId="270"/>
            <ac:spMk id="7" creationId="{F8BA3094-0FC1-431F-A3DF-A6A4B1D5F723}"/>
          </ac:spMkLst>
        </pc:spChg>
        <pc:spChg chg="add mod">
          <ac:chgData name="Fabio Cocco" userId="6674d89ac82ee417" providerId="LiveId" clId="{1C0E6686-1565-4713-B444-A09116649FF2}" dt="2020-03-14T16:54:56.058" v="3861" actId="14861"/>
          <ac:spMkLst>
            <pc:docMk/>
            <pc:sldMk cId="682521324" sldId="270"/>
            <ac:spMk id="8" creationId="{6AB8A61D-EC36-40D0-A2E3-687550671729}"/>
          </ac:spMkLst>
        </pc:spChg>
        <pc:spChg chg="add mod">
          <ac:chgData name="Fabio Cocco" userId="6674d89ac82ee417" providerId="LiveId" clId="{1C0E6686-1565-4713-B444-A09116649FF2}" dt="2020-03-14T15:55:49.094" v="3045" actId="1076"/>
          <ac:spMkLst>
            <pc:docMk/>
            <pc:sldMk cId="682521324" sldId="270"/>
            <ac:spMk id="9" creationId="{508A8269-828A-4063-BFE0-86227EB53201}"/>
          </ac:spMkLst>
        </pc:spChg>
        <pc:spChg chg="add del mod">
          <ac:chgData name="Fabio Cocco" userId="6674d89ac82ee417" providerId="LiveId" clId="{1C0E6686-1565-4713-B444-A09116649FF2}" dt="2020-03-14T16:00:06.753" v="3185"/>
          <ac:spMkLst>
            <pc:docMk/>
            <pc:sldMk cId="682521324" sldId="270"/>
            <ac:spMk id="10" creationId="{C602219C-BEFE-47B0-9E77-4042DBA6ED6F}"/>
          </ac:spMkLst>
        </pc:spChg>
        <pc:spChg chg="add mod">
          <ac:chgData name="Fabio Cocco" userId="6674d89ac82ee417" providerId="LiveId" clId="{1C0E6686-1565-4713-B444-A09116649FF2}" dt="2020-03-14T16:04:27.213" v="3301" actId="1076"/>
          <ac:spMkLst>
            <pc:docMk/>
            <pc:sldMk cId="682521324" sldId="270"/>
            <ac:spMk id="11" creationId="{736C90F6-6A8B-482A-9710-9FB560E02EF0}"/>
          </ac:spMkLst>
        </pc:spChg>
        <pc:spChg chg="add mod">
          <ac:chgData name="Fabio Cocco" userId="6674d89ac82ee417" providerId="LiveId" clId="{1C0E6686-1565-4713-B444-A09116649FF2}" dt="2020-03-14T16:04:17.417" v="3298" actId="1076"/>
          <ac:spMkLst>
            <pc:docMk/>
            <pc:sldMk cId="682521324" sldId="270"/>
            <ac:spMk id="12" creationId="{40B48A29-C878-46D1-9382-024E5A261E74}"/>
          </ac:spMkLst>
        </pc:spChg>
      </pc:sldChg>
      <pc:sldChg chg="add">
        <pc:chgData name="Fabio Cocco" userId="6674d89ac82ee417" providerId="LiveId" clId="{1C0E6686-1565-4713-B444-A09116649FF2}" dt="2020-03-14T16:03:26.766" v="3296"/>
        <pc:sldMkLst>
          <pc:docMk/>
          <pc:sldMk cId="1287298308" sldId="271"/>
        </pc:sldMkLst>
      </pc:sldChg>
      <pc:sldChg chg="addSp delSp modSp add">
        <pc:chgData name="Fabio Cocco" userId="6674d89ac82ee417" providerId="LiveId" clId="{1C0E6686-1565-4713-B444-A09116649FF2}" dt="2020-03-14T17:00:08.117" v="3891" actId="1076"/>
        <pc:sldMkLst>
          <pc:docMk/>
          <pc:sldMk cId="1662044996" sldId="272"/>
        </pc:sldMkLst>
        <pc:spChg chg="mod">
          <ac:chgData name="Fabio Cocco" userId="6674d89ac82ee417" providerId="LiveId" clId="{1C0E6686-1565-4713-B444-A09116649FF2}" dt="2020-03-14T16:09:08.667" v="3386" actId="14838"/>
          <ac:spMkLst>
            <pc:docMk/>
            <pc:sldMk cId="1662044996" sldId="272"/>
            <ac:spMk id="2" creationId="{32C0C5AA-F552-4502-8C75-80058BF24A3E}"/>
          </ac:spMkLst>
        </pc:spChg>
        <pc:spChg chg="add mod">
          <ac:chgData name="Fabio Cocco" userId="6674d89ac82ee417" providerId="LiveId" clId="{1C0E6686-1565-4713-B444-A09116649FF2}" dt="2020-03-14T16:13:17.527" v="3460" actId="1076"/>
          <ac:spMkLst>
            <pc:docMk/>
            <pc:sldMk cId="1662044996" sldId="272"/>
            <ac:spMk id="3" creationId="{09E1D16B-A587-4C07-9B73-C2A78C8FBDEB}"/>
          </ac:spMkLst>
        </pc:spChg>
        <pc:spChg chg="add mod">
          <ac:chgData name="Fabio Cocco" userId="6674d89ac82ee417" providerId="LiveId" clId="{1C0E6686-1565-4713-B444-A09116649FF2}" dt="2020-03-14T16:13:23.166" v="3461" actId="1076"/>
          <ac:spMkLst>
            <pc:docMk/>
            <pc:sldMk cId="1662044996" sldId="272"/>
            <ac:spMk id="4" creationId="{C2A92857-C8F3-48F3-B761-6727F94975F2}"/>
          </ac:spMkLst>
        </pc:spChg>
        <pc:spChg chg="add del mod">
          <ac:chgData name="Fabio Cocco" userId="6674d89ac82ee417" providerId="LiveId" clId="{1C0E6686-1565-4713-B444-A09116649FF2}" dt="2020-03-14T16:13:46.794" v="3463" actId="478"/>
          <ac:spMkLst>
            <pc:docMk/>
            <pc:sldMk cId="1662044996" sldId="272"/>
            <ac:spMk id="5" creationId="{079011AE-EF1B-4BC5-A7F2-8B83EF2382FB}"/>
          </ac:spMkLst>
        </pc:spChg>
        <pc:spChg chg="add mod">
          <ac:chgData name="Fabio Cocco" userId="6674d89ac82ee417" providerId="LiveId" clId="{1C0E6686-1565-4713-B444-A09116649FF2}" dt="2020-03-14T16:49:27.489" v="3795" actId="14861"/>
          <ac:spMkLst>
            <pc:docMk/>
            <pc:sldMk cId="1662044996" sldId="272"/>
            <ac:spMk id="6" creationId="{39BDDA0D-A41E-4EF7-A37C-55FAE6CA1894}"/>
          </ac:spMkLst>
        </pc:spChg>
        <pc:spChg chg="add del mod">
          <ac:chgData name="Fabio Cocco" userId="6674d89ac82ee417" providerId="LiveId" clId="{1C0E6686-1565-4713-B444-A09116649FF2}" dt="2020-03-14T16:14:54.234" v="3473" actId="478"/>
          <ac:spMkLst>
            <pc:docMk/>
            <pc:sldMk cId="1662044996" sldId="272"/>
            <ac:spMk id="7" creationId="{9AEE5EFC-D7EC-4E58-A6AC-8B96D058EB89}"/>
          </ac:spMkLst>
        </pc:spChg>
        <pc:spChg chg="add mod">
          <ac:chgData name="Fabio Cocco" userId="6674d89ac82ee417" providerId="LiveId" clId="{1C0E6686-1565-4713-B444-A09116649FF2}" dt="2020-03-14T16:49:44.290" v="3799" actId="14861"/>
          <ac:spMkLst>
            <pc:docMk/>
            <pc:sldMk cId="1662044996" sldId="272"/>
            <ac:spMk id="8" creationId="{0C0242F6-4B11-41D8-8DCA-C82976FAE05E}"/>
          </ac:spMkLst>
        </pc:spChg>
        <pc:spChg chg="add mod">
          <ac:chgData name="Fabio Cocco" userId="6674d89ac82ee417" providerId="LiveId" clId="{1C0E6686-1565-4713-B444-A09116649FF2}" dt="2020-03-14T16:49:40.415" v="3798" actId="14861"/>
          <ac:spMkLst>
            <pc:docMk/>
            <pc:sldMk cId="1662044996" sldId="272"/>
            <ac:spMk id="9" creationId="{10945F04-4F93-41DC-BA2F-0F91067FBCD5}"/>
          </ac:spMkLst>
        </pc:spChg>
        <pc:spChg chg="add mod">
          <ac:chgData name="Fabio Cocco" userId="6674d89ac82ee417" providerId="LiveId" clId="{1C0E6686-1565-4713-B444-A09116649FF2}" dt="2020-03-14T16:37:35.481" v="3608" actId="1076"/>
          <ac:spMkLst>
            <pc:docMk/>
            <pc:sldMk cId="1662044996" sldId="272"/>
            <ac:spMk id="13" creationId="{AC6FDD3A-EF2F-4EDF-92FF-04E727720B13}"/>
          </ac:spMkLst>
        </pc:spChg>
        <pc:spChg chg="add mod">
          <ac:chgData name="Fabio Cocco" userId="6674d89ac82ee417" providerId="LiveId" clId="{1C0E6686-1565-4713-B444-A09116649FF2}" dt="2020-03-14T16:49:59.584" v="3803" actId="14861"/>
          <ac:spMkLst>
            <pc:docMk/>
            <pc:sldMk cId="1662044996" sldId="272"/>
            <ac:spMk id="15" creationId="{021FB736-3381-4A68-A38E-FE21D1ED1040}"/>
          </ac:spMkLst>
        </pc:spChg>
        <pc:spChg chg="add mod">
          <ac:chgData name="Fabio Cocco" userId="6674d89ac82ee417" providerId="LiveId" clId="{1C0E6686-1565-4713-B444-A09116649FF2}" dt="2020-03-14T16:35:43.909" v="3601" actId="3062"/>
          <ac:spMkLst>
            <pc:docMk/>
            <pc:sldMk cId="1662044996" sldId="272"/>
            <ac:spMk id="16" creationId="{1A63EA8F-0E9B-4FDC-9D48-BB619F55493C}"/>
          </ac:spMkLst>
        </pc:spChg>
        <pc:spChg chg="add mod ord">
          <ac:chgData name="Fabio Cocco" userId="6674d89ac82ee417" providerId="LiveId" clId="{1C0E6686-1565-4713-B444-A09116649FF2}" dt="2020-03-14T16:50:05.988" v="3804" actId="14861"/>
          <ac:spMkLst>
            <pc:docMk/>
            <pc:sldMk cId="1662044996" sldId="272"/>
            <ac:spMk id="21" creationId="{177EFDD9-B463-46B0-97D2-2D2509E1A843}"/>
          </ac:spMkLst>
        </pc:spChg>
        <pc:spChg chg="add mod">
          <ac:chgData name="Fabio Cocco" userId="6674d89ac82ee417" providerId="LiveId" clId="{1C0E6686-1565-4713-B444-A09116649FF2}" dt="2020-03-14T16:50:26.734" v="3808" actId="14861"/>
          <ac:spMkLst>
            <pc:docMk/>
            <pc:sldMk cId="1662044996" sldId="272"/>
            <ac:spMk id="22" creationId="{BDD371C0-AAAB-4B3B-BE4A-D8F41422E5AF}"/>
          </ac:spMkLst>
        </pc:spChg>
        <pc:spChg chg="add mod">
          <ac:chgData name="Fabio Cocco" userId="6674d89ac82ee417" providerId="LiveId" clId="{1C0E6686-1565-4713-B444-A09116649FF2}" dt="2020-03-14T16:50:23.328" v="3807" actId="14861"/>
          <ac:spMkLst>
            <pc:docMk/>
            <pc:sldMk cId="1662044996" sldId="272"/>
            <ac:spMk id="23" creationId="{6EEC1BAF-2F86-4B14-B6EB-825C7F4B1CBB}"/>
          </ac:spMkLst>
        </pc:spChg>
        <pc:spChg chg="add mod">
          <ac:chgData name="Fabio Cocco" userId="6674d89ac82ee417" providerId="LiveId" clId="{1C0E6686-1565-4713-B444-A09116649FF2}" dt="2020-03-14T17:00:05.368" v="3890" actId="1076"/>
          <ac:spMkLst>
            <pc:docMk/>
            <pc:sldMk cId="1662044996" sldId="272"/>
            <ac:spMk id="24" creationId="{CA29EEEA-2160-4586-A164-831340A90A12}"/>
          </ac:spMkLst>
        </pc:spChg>
        <pc:spChg chg="add mod">
          <ac:chgData name="Fabio Cocco" userId="6674d89ac82ee417" providerId="LiveId" clId="{1C0E6686-1565-4713-B444-A09116649FF2}" dt="2020-03-14T16:49:52.523" v="3801" actId="14861"/>
          <ac:spMkLst>
            <pc:docMk/>
            <pc:sldMk cId="1662044996" sldId="272"/>
            <ac:spMk id="25" creationId="{C94D9296-175F-47E8-9142-3724DF43EF60}"/>
          </ac:spMkLst>
        </pc:spChg>
        <pc:spChg chg="add mod">
          <ac:chgData name="Fabio Cocco" userId="6674d89ac82ee417" providerId="LiveId" clId="{1C0E6686-1565-4713-B444-A09116649FF2}" dt="2020-03-14T17:00:08.117" v="3891" actId="1076"/>
          <ac:spMkLst>
            <pc:docMk/>
            <pc:sldMk cId="1662044996" sldId="272"/>
            <ac:spMk id="26" creationId="{9D1CAEBA-D615-44B5-8B37-B1560E3509BE}"/>
          </ac:spMkLst>
        </pc:spChg>
        <pc:spChg chg="add mod">
          <ac:chgData name="Fabio Cocco" userId="6674d89ac82ee417" providerId="LiveId" clId="{1C0E6686-1565-4713-B444-A09116649FF2}" dt="2020-03-14T16:50:13.112" v="3805" actId="14861"/>
          <ac:spMkLst>
            <pc:docMk/>
            <pc:sldMk cId="1662044996" sldId="272"/>
            <ac:spMk id="27" creationId="{2FD18C93-970D-4F25-B050-7F24722CCCEE}"/>
          </ac:spMkLst>
        </pc:spChg>
        <pc:spChg chg="add mod">
          <ac:chgData name="Fabio Cocco" userId="6674d89ac82ee417" providerId="LiveId" clId="{1C0E6686-1565-4713-B444-A09116649FF2}" dt="2020-03-14T16:59:47.636" v="3889" actId="14861"/>
          <ac:spMkLst>
            <pc:docMk/>
            <pc:sldMk cId="1662044996" sldId="272"/>
            <ac:spMk id="29" creationId="{25AD908C-E363-4650-8539-5FD72876C2EE}"/>
          </ac:spMkLst>
        </pc:spChg>
        <pc:cxnChg chg="add del mod">
          <ac:chgData name="Fabio Cocco" userId="6674d89ac82ee417" providerId="LiveId" clId="{1C0E6686-1565-4713-B444-A09116649FF2}" dt="2020-03-14T16:37:58.151" v="3609" actId="478"/>
          <ac:cxnSpMkLst>
            <pc:docMk/>
            <pc:sldMk cId="1662044996" sldId="272"/>
            <ac:cxnSpMk id="11" creationId="{CB18B3E3-B5C7-4825-933A-DCD787D69319}"/>
          </ac:cxnSpMkLst>
        </pc:cxnChg>
        <pc:cxnChg chg="add mod">
          <ac:chgData name="Fabio Cocco" userId="6674d89ac82ee417" providerId="LiveId" clId="{1C0E6686-1565-4713-B444-A09116649FF2}" dt="2020-03-14T16:50:31.295" v="3809" actId="14861"/>
          <ac:cxnSpMkLst>
            <pc:docMk/>
            <pc:sldMk cId="1662044996" sldId="272"/>
            <ac:cxnSpMk id="14" creationId="{0BC0402A-1459-4DF1-B0BE-17E40D3B36A8}"/>
          </ac:cxnSpMkLst>
        </pc:cxnChg>
        <pc:cxnChg chg="add del mod">
          <ac:chgData name="Fabio Cocco" userId="6674d89ac82ee417" providerId="LiveId" clId="{1C0E6686-1565-4713-B444-A09116649FF2}" dt="2020-03-14T16:39:05.365" v="3615" actId="478"/>
          <ac:cxnSpMkLst>
            <pc:docMk/>
            <pc:sldMk cId="1662044996" sldId="272"/>
            <ac:cxnSpMk id="18" creationId="{B8633F50-16C1-426D-9718-C2CC551AF0AC}"/>
          </ac:cxnSpMkLst>
        </pc:cxnChg>
        <pc:cxnChg chg="add mod">
          <ac:chgData name="Fabio Cocco" userId="6674d89ac82ee417" providerId="LiveId" clId="{1C0E6686-1565-4713-B444-A09116649FF2}" dt="2020-03-14T16:50:34.624" v="3810" actId="14861"/>
          <ac:cxnSpMkLst>
            <pc:docMk/>
            <pc:sldMk cId="1662044996" sldId="272"/>
            <ac:cxnSpMk id="20" creationId="{2160BC50-3CB8-49C8-BCAF-B56610E168AF}"/>
          </ac:cxnSpMkLst>
        </pc:cxnChg>
        <pc:cxnChg chg="add mod">
          <ac:chgData name="Fabio Cocco" userId="6674d89ac82ee417" providerId="LiveId" clId="{1C0E6686-1565-4713-B444-A09116649FF2}" dt="2020-03-14T16:48:04.817" v="3770" actId="1076"/>
          <ac:cxnSpMkLst>
            <pc:docMk/>
            <pc:sldMk cId="1662044996" sldId="272"/>
            <ac:cxnSpMk id="28" creationId="{EF41D6F8-0230-407B-A5C0-4B631FEA5F2E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1807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139959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4982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85733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6014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73843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92155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16117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25893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693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99145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288E7E1-DE7A-412A-BE29-D7424588B203}" type="datetimeFigureOut">
              <a:rPr lang="it-IT" smtClean="0"/>
              <a:pPr/>
              <a:t>31/03/2020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FCADA5F-EA42-46BE-8F32-CEC284736747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8403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C93FF65-6C7E-4BA5-9360-2709EBC310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it-IT" sz="8000" cap="small" dirty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Sanzioni penali tributarie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A0BBCAEE-B4EE-4437-8B89-DE4C01D84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50" y="3182112"/>
            <a:ext cx="4141470" cy="1143000"/>
          </a:xfrm>
        </p:spPr>
        <p:txBody>
          <a:bodyPr anchor="b"/>
          <a:lstStyle/>
          <a:p>
            <a:r>
              <a:rPr lang="it-IT" i="1" cap="none" dirty="0"/>
              <a:t>Prof. Andrea </a:t>
            </a:r>
            <a:r>
              <a:rPr lang="it-IT" i="1" cap="none" dirty="0" err="1"/>
              <a:t>Poddighe</a:t>
            </a:r>
            <a:endParaRPr lang="it-IT" i="1" cap="none" dirty="0"/>
          </a:p>
        </p:txBody>
      </p:sp>
    </p:spTree>
    <p:extLst>
      <p:ext uri="{BB962C8B-B14F-4D97-AF65-F5344CB8AC3E}">
        <p14:creationId xmlns="" xmlns:p14="http://schemas.microsoft.com/office/powerpoint/2010/main" val="771050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778A905-75E7-4875-957E-1CB9A56E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Omessa dichiarazione</a:t>
            </a:r>
            <a:r>
              <a:rPr lang="it-IT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it-IT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Art.5 D.Lgs. 74/2000</a:t>
            </a:r>
            <a:endParaRPr lang="it-IT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Ovale 4">
            <a:extLst>
              <a:ext uri="{FF2B5EF4-FFF2-40B4-BE49-F238E27FC236}">
                <a16:creationId xmlns="" xmlns:a16="http://schemas.microsoft.com/office/drawing/2014/main" id="{FF4B6DDC-94C6-4B69-8977-92A1EBECB71A}"/>
              </a:ext>
            </a:extLst>
          </p:cNvPr>
          <p:cNvSpPr/>
          <p:nvPr/>
        </p:nvSpPr>
        <p:spPr>
          <a:xfrm>
            <a:off x="200976" y="2759435"/>
            <a:ext cx="3655695" cy="283845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="" xmlns:a16="http://schemas.microsoft.com/office/drawing/2014/main" id="{9095374C-04F6-4083-8FFC-269E3AEA754A}"/>
              </a:ext>
            </a:extLst>
          </p:cNvPr>
          <p:cNvSpPr/>
          <p:nvPr/>
        </p:nvSpPr>
        <p:spPr>
          <a:xfrm>
            <a:off x="676274" y="2992514"/>
            <a:ext cx="27051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/>
              <a:t>Comma 1</a:t>
            </a:r>
          </a:p>
          <a:p>
            <a:pPr algn="just"/>
            <a:r>
              <a:rPr lang="it-IT" sz="1200" dirty="0"/>
              <a:t>«E' punito con la </a:t>
            </a:r>
            <a:r>
              <a:rPr lang="it-IT" sz="1200" b="1" dirty="0"/>
              <a:t>reclusione da due a cinque anni</a:t>
            </a:r>
            <a:r>
              <a:rPr lang="it-IT" sz="1200" dirty="0"/>
              <a:t> chiunque al fine di evadere le imposte sui redditi o sul valore aggiunto, </a:t>
            </a:r>
            <a:r>
              <a:rPr lang="it-IT" sz="1200" b="1" dirty="0"/>
              <a:t>non presenta, essendovi obbligato, una delle dichiarazioni relative a dette imposte</a:t>
            </a:r>
            <a:r>
              <a:rPr lang="it-IT" sz="1200" dirty="0"/>
              <a:t>, quando l'imposta evasa è superiore, con riferimento a taluna delle singole imposte ad </a:t>
            </a:r>
            <a:r>
              <a:rPr lang="it-IT" sz="1200" b="1" dirty="0"/>
              <a:t>euro cinquantamila</a:t>
            </a:r>
            <a:r>
              <a:rPr lang="it-IT" sz="1200" dirty="0"/>
              <a:t>»</a:t>
            </a:r>
          </a:p>
          <a:p>
            <a:pPr algn="just"/>
            <a:endParaRPr lang="it-IT" dirty="0"/>
          </a:p>
        </p:txBody>
      </p:sp>
      <p:sp>
        <p:nvSpPr>
          <p:cNvPr id="8" name="Ovale 7">
            <a:extLst>
              <a:ext uri="{FF2B5EF4-FFF2-40B4-BE49-F238E27FC236}">
                <a16:creationId xmlns="" xmlns:a16="http://schemas.microsoft.com/office/drawing/2014/main" id="{520C0CBA-A38D-4342-84B1-B5F9393E57D5}"/>
              </a:ext>
            </a:extLst>
          </p:cNvPr>
          <p:cNvSpPr/>
          <p:nvPr/>
        </p:nvSpPr>
        <p:spPr>
          <a:xfrm>
            <a:off x="4133373" y="2757485"/>
            <a:ext cx="3657600" cy="2840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1 </a:t>
            </a:r>
            <a:r>
              <a:rPr lang="it-IT" sz="1200" b="1" i="1" dirty="0">
                <a:solidFill>
                  <a:schemeClr val="tx1"/>
                </a:solidFill>
              </a:rPr>
              <a:t>bis</a:t>
            </a:r>
            <a:endParaRPr lang="it-IT" sz="1200" b="1" dirty="0">
              <a:solidFill>
                <a:schemeClr val="tx1"/>
              </a:solidFill>
            </a:endParaRPr>
          </a:p>
          <a:p>
            <a:r>
              <a:rPr lang="it-IT" sz="1200" dirty="0">
                <a:solidFill>
                  <a:schemeClr val="tx1"/>
                </a:solidFill>
              </a:rPr>
              <a:t>«E' punito con la reclusione da due a cinque anni chiunque non presenta, essendovi obbligato, la dichiarazione di </a:t>
            </a:r>
            <a:r>
              <a:rPr lang="it-IT" sz="1200" b="1" dirty="0">
                <a:solidFill>
                  <a:schemeClr val="tx1"/>
                </a:solidFill>
              </a:rPr>
              <a:t>sostituto d'imposta</a:t>
            </a:r>
            <a:r>
              <a:rPr lang="it-IT" sz="1200" dirty="0">
                <a:solidFill>
                  <a:schemeClr val="tx1"/>
                </a:solidFill>
              </a:rPr>
              <a:t>, quando l'ammontare delle ritenute non versate è superiore ad euro cinquantamila»</a:t>
            </a:r>
            <a:endParaRPr lang="it-IT" sz="1600" dirty="0">
              <a:solidFill>
                <a:schemeClr val="tx1"/>
              </a:solidFill>
            </a:endParaRPr>
          </a:p>
        </p:txBody>
      </p:sp>
      <p:sp>
        <p:nvSpPr>
          <p:cNvPr id="10" name="Ovale 9">
            <a:extLst>
              <a:ext uri="{FF2B5EF4-FFF2-40B4-BE49-F238E27FC236}">
                <a16:creationId xmlns="" xmlns:a16="http://schemas.microsoft.com/office/drawing/2014/main" id="{1A10B46C-4156-41CF-8118-7709C826AE3E}"/>
              </a:ext>
            </a:extLst>
          </p:cNvPr>
          <p:cNvSpPr/>
          <p:nvPr/>
        </p:nvSpPr>
        <p:spPr>
          <a:xfrm>
            <a:off x="8067675" y="2757485"/>
            <a:ext cx="3657600" cy="2840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it-IT" sz="1200" b="1" i="1" dirty="0">
                <a:solidFill>
                  <a:schemeClr val="tx1"/>
                </a:solidFill>
              </a:rPr>
              <a:t>Comma 2</a:t>
            </a:r>
            <a:endParaRPr lang="it-IT" sz="1200" b="1" dirty="0">
              <a:solidFill>
                <a:schemeClr val="tx1"/>
              </a:solidFill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="" xmlns:a16="http://schemas.microsoft.com/office/drawing/2014/main" id="{71B93FEC-2434-4FB6-BECE-3439287F12DA}"/>
              </a:ext>
            </a:extLst>
          </p:cNvPr>
          <p:cNvSpPr/>
          <p:nvPr/>
        </p:nvSpPr>
        <p:spPr>
          <a:xfrm>
            <a:off x="8515350" y="3605209"/>
            <a:ext cx="27622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dirty="0"/>
              <a:t>«Ai fini della disposizione prevista dai commi 1 e 1-bis </a:t>
            </a:r>
            <a:r>
              <a:rPr lang="it-IT" sz="1200" b="1" u="sng" dirty="0"/>
              <a:t>non si considera omessa la dichiarazione presentata entro novanta giorni dalla scadenza del termine </a:t>
            </a:r>
            <a:r>
              <a:rPr lang="it-IT" sz="1200" dirty="0"/>
              <a:t>o </a:t>
            </a:r>
            <a:r>
              <a:rPr lang="it-IT" sz="1200" b="1" u="sng" dirty="0"/>
              <a:t>non sottoscritta o non redatta su uno stampato conforme al modello prescritto»</a:t>
            </a:r>
            <a:endParaRPr lang="it-IT" b="1" u="sng" dirty="0"/>
          </a:p>
        </p:txBody>
      </p:sp>
    </p:spTree>
    <p:extLst>
      <p:ext uri="{BB962C8B-B14F-4D97-AF65-F5344CB8AC3E}">
        <p14:creationId xmlns="" xmlns:p14="http://schemas.microsoft.com/office/powerpoint/2010/main" val="1726833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314C662-F577-4A51-BAF2-821884E67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Tentativo</a:t>
            </a:r>
            <a:r>
              <a:rPr lang="it-IT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it-IT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 6 D.Lgs. 74/2000</a:t>
            </a:r>
            <a:endParaRPr lang="it-IT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Rettangolo con angoli in alto arrotondati 2">
            <a:extLst>
              <a:ext uri="{FF2B5EF4-FFF2-40B4-BE49-F238E27FC236}">
                <a16:creationId xmlns="" xmlns:a16="http://schemas.microsoft.com/office/drawing/2014/main" id="{E8126334-0321-4239-A70A-9E60C4532AF9}"/>
              </a:ext>
            </a:extLst>
          </p:cNvPr>
          <p:cNvSpPr/>
          <p:nvPr/>
        </p:nvSpPr>
        <p:spPr>
          <a:xfrm>
            <a:off x="3543300" y="2702142"/>
            <a:ext cx="5286375" cy="1450757"/>
          </a:xfrm>
          <a:prstGeom prst="round2Same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2000" cap="small" dirty="0">
                <a:solidFill>
                  <a:schemeClr val="tx1"/>
                </a:solidFill>
              </a:rPr>
              <a:t>I delitti previsti dagli articoli 2, 3 e 4 non sono comunque punibili a titolo di tentativo (introduzione da gennaio </a:t>
            </a:r>
            <a:r>
              <a:rPr lang="it-IT" sz="2000" cap="small" dirty="0" smtClean="0">
                <a:solidFill>
                  <a:schemeClr val="tx1"/>
                </a:solidFill>
              </a:rPr>
              <a:t>2020?)</a:t>
            </a:r>
            <a:endParaRPr lang="it-IT" sz="2000" cap="smal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3747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A0AC0B0-367B-4951-B2DF-9992A10D4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40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Emissione di fatture o altri documenti per operazioni inesistenti</a:t>
            </a:r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 8 D.Lgs. 74/2000</a:t>
            </a:r>
          </a:p>
        </p:txBody>
      </p:sp>
      <p:sp>
        <p:nvSpPr>
          <p:cNvPr id="3" name="Freccia destra con strisce 2">
            <a:extLst>
              <a:ext uri="{FF2B5EF4-FFF2-40B4-BE49-F238E27FC236}">
                <a16:creationId xmlns="" xmlns:a16="http://schemas.microsoft.com/office/drawing/2014/main" id="{49380C38-AECD-42EE-9AC5-A4FE341BDA54}"/>
              </a:ext>
            </a:extLst>
          </p:cNvPr>
          <p:cNvSpPr/>
          <p:nvPr/>
        </p:nvSpPr>
        <p:spPr>
          <a:xfrm>
            <a:off x="1343024" y="2105025"/>
            <a:ext cx="2181225" cy="990600"/>
          </a:xfrm>
          <a:prstGeom prst="stripedRightArrow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Comma 1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="" xmlns:a16="http://schemas.microsoft.com/office/drawing/2014/main" id="{DB0B7E6B-38C2-402C-9668-002284D3D87B}"/>
              </a:ext>
            </a:extLst>
          </p:cNvPr>
          <p:cNvSpPr/>
          <p:nvPr/>
        </p:nvSpPr>
        <p:spPr>
          <a:xfrm>
            <a:off x="4410075" y="200016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i="1" dirty="0"/>
              <a:t>È punito con la reclusione </a:t>
            </a:r>
            <a:r>
              <a:rPr lang="it-IT" b="1" i="1" dirty="0"/>
              <a:t>da quattro a otto anni </a:t>
            </a:r>
            <a:r>
              <a:rPr lang="it-IT" i="1" dirty="0"/>
              <a:t>chiunque, al fine di consentire a terzi l'evasione delle imposte sui redditi o sul valore aggiunto, </a:t>
            </a:r>
            <a:r>
              <a:rPr lang="it-IT" b="1" i="1" dirty="0"/>
              <a:t>emette o rilascia fatture o altri documenti per operazioni inesistenti.</a:t>
            </a:r>
          </a:p>
        </p:txBody>
      </p:sp>
      <p:sp>
        <p:nvSpPr>
          <p:cNvPr id="5" name="Freccia destra con strisce 4">
            <a:extLst>
              <a:ext uri="{FF2B5EF4-FFF2-40B4-BE49-F238E27FC236}">
                <a16:creationId xmlns="" xmlns:a16="http://schemas.microsoft.com/office/drawing/2014/main" id="{58E6B68D-895E-42E3-91A1-3F5794ED1591}"/>
              </a:ext>
            </a:extLst>
          </p:cNvPr>
          <p:cNvSpPr/>
          <p:nvPr/>
        </p:nvSpPr>
        <p:spPr>
          <a:xfrm>
            <a:off x="1343024" y="3533864"/>
            <a:ext cx="2181225" cy="990600"/>
          </a:xfrm>
          <a:prstGeom prst="stripedRightArrow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Comma 2 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="" xmlns:a16="http://schemas.microsoft.com/office/drawing/2014/main" id="{B65A5CE3-6BB9-4030-BC01-C855B21047F3}"/>
              </a:ext>
            </a:extLst>
          </p:cNvPr>
          <p:cNvSpPr/>
          <p:nvPr/>
        </p:nvSpPr>
        <p:spPr>
          <a:xfrm>
            <a:off x="4410075" y="346328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i="1" dirty="0"/>
              <a:t>Ai fini dell'applicazione della disposizione prevista dal comma 1, l'emissione o il rilascio di più fatture o documenti per operazioni inesistenti nel corso del medesimo periodo di imposta si considera come </a:t>
            </a:r>
            <a:r>
              <a:rPr lang="it-IT" b="1" i="1" dirty="0"/>
              <a:t>un solo reato.</a:t>
            </a:r>
          </a:p>
        </p:txBody>
      </p:sp>
      <p:sp>
        <p:nvSpPr>
          <p:cNvPr id="7" name="Freccia destra con strisce 6">
            <a:extLst>
              <a:ext uri="{FF2B5EF4-FFF2-40B4-BE49-F238E27FC236}">
                <a16:creationId xmlns="" xmlns:a16="http://schemas.microsoft.com/office/drawing/2014/main" id="{6F327397-3941-494E-B135-D134AFFA3169}"/>
              </a:ext>
            </a:extLst>
          </p:cNvPr>
          <p:cNvSpPr/>
          <p:nvPr/>
        </p:nvSpPr>
        <p:spPr>
          <a:xfrm>
            <a:off x="1343024" y="4962703"/>
            <a:ext cx="2181225" cy="990600"/>
          </a:xfrm>
          <a:prstGeom prst="stripedRightArrow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2 </a:t>
            </a:r>
            <a:r>
              <a:rPr lang="it-IT" i="1" dirty="0">
                <a:solidFill>
                  <a:schemeClr val="tx1"/>
                </a:solidFill>
              </a:rPr>
              <a:t>bis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="" xmlns:a16="http://schemas.microsoft.com/office/drawing/2014/main" id="{9C658C1C-5CF2-459B-94FE-87128BAEABDA}"/>
              </a:ext>
            </a:extLst>
          </p:cNvPr>
          <p:cNvSpPr/>
          <p:nvPr/>
        </p:nvSpPr>
        <p:spPr>
          <a:xfrm>
            <a:off x="4410075" y="4962703"/>
            <a:ext cx="62293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i="1" dirty="0"/>
              <a:t>Se l'importo non rispondente al vero indicato nelle fatture o nei</a:t>
            </a:r>
          </a:p>
          <a:p>
            <a:pPr algn="just"/>
            <a:r>
              <a:rPr lang="it-IT" i="1" dirty="0"/>
              <a:t>documenti, per periodo d'imposta, </a:t>
            </a:r>
            <a:r>
              <a:rPr lang="it-IT" b="1" i="1" dirty="0"/>
              <a:t>è inferiore a euro centomila, si applica la reclusione da un anno e sei mesi a sei anni. </a:t>
            </a:r>
          </a:p>
        </p:txBody>
      </p:sp>
    </p:spTree>
    <p:extLst>
      <p:ext uri="{BB962C8B-B14F-4D97-AF65-F5344CB8AC3E}">
        <p14:creationId xmlns="" xmlns:p14="http://schemas.microsoft.com/office/powerpoint/2010/main" val="3839051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91383D8-81B6-46BD-A8B9-B93A70BE4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Occultamento e distruzione di documenti contabili </a:t>
            </a:r>
            <a:b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 10 D.Lgs. 74/2000</a:t>
            </a:r>
            <a:endParaRPr lang="it-IT" sz="3600" cap="small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Rettangolo con un angolo arrotondato 3">
            <a:extLst>
              <a:ext uri="{FF2B5EF4-FFF2-40B4-BE49-F238E27FC236}">
                <a16:creationId xmlns="" xmlns:a16="http://schemas.microsoft.com/office/drawing/2014/main" id="{004E811D-E121-4497-9221-DA055E1E6BAE}"/>
              </a:ext>
            </a:extLst>
          </p:cNvPr>
          <p:cNvSpPr/>
          <p:nvPr/>
        </p:nvSpPr>
        <p:spPr>
          <a:xfrm>
            <a:off x="2457450" y="2162175"/>
            <a:ext cx="7191375" cy="3067050"/>
          </a:xfrm>
          <a:prstGeom prst="round1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DC866331-47E6-4081-8006-F9C9A6752540}"/>
              </a:ext>
            </a:extLst>
          </p:cNvPr>
          <p:cNvSpPr/>
          <p:nvPr/>
        </p:nvSpPr>
        <p:spPr>
          <a:xfrm>
            <a:off x="2886075" y="2413337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2000" i="1" dirty="0"/>
              <a:t>«Salvo che il fatto costituisca più grave reato, è punito con la reclusione da </a:t>
            </a:r>
            <a:r>
              <a:rPr lang="it-IT" sz="2000" b="1" i="1" dirty="0"/>
              <a:t>tre a sette anni chiunque</a:t>
            </a:r>
            <a:r>
              <a:rPr lang="it-IT" sz="2000" i="1" dirty="0"/>
              <a:t>, al fine di evadere le imposte sui redditi o sul valore aggiunto, ovvero di consentire l'evasione a terzi, </a:t>
            </a:r>
            <a:r>
              <a:rPr lang="it-IT" sz="2000" b="1" i="1" dirty="0"/>
              <a:t>occulta o distrugge in tutto o in parte le scritture contabili o i documenti di cui è obbligatoria la conservazione</a:t>
            </a:r>
            <a:r>
              <a:rPr lang="it-IT" sz="2000" i="1" dirty="0"/>
              <a:t>, in modo da non consentire la ricostruzione dei redditi o del volume di affari.»</a:t>
            </a:r>
          </a:p>
        </p:txBody>
      </p:sp>
    </p:spTree>
    <p:extLst>
      <p:ext uri="{BB962C8B-B14F-4D97-AF65-F5344CB8AC3E}">
        <p14:creationId xmlns="" xmlns:p14="http://schemas.microsoft.com/office/powerpoint/2010/main" val="2982629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209D5AF-7E20-4408-95A3-F33B85534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Reati di omesso versamento </a:t>
            </a:r>
            <a:b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 10 </a:t>
            </a:r>
            <a:r>
              <a:rPr lang="it-IT" sz="3200" i="1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bis, ter </a:t>
            </a: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 </a:t>
            </a:r>
            <a:r>
              <a:rPr lang="it-IT" sz="3200" i="1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quater</a:t>
            </a:r>
            <a:endParaRPr lang="it-IT" sz="3600" cap="small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8D824FC0-8EDF-40FD-A28A-D5D1056B9B42}"/>
              </a:ext>
            </a:extLst>
          </p:cNvPr>
          <p:cNvSpPr/>
          <p:nvPr/>
        </p:nvSpPr>
        <p:spPr>
          <a:xfrm>
            <a:off x="304800" y="2219325"/>
            <a:ext cx="3286125" cy="7239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Omesso versamento di ritenute dovute e certificate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DC1F1448-9990-488C-B705-57ADD8EE6D8D}"/>
              </a:ext>
            </a:extLst>
          </p:cNvPr>
          <p:cNvSpPr txBox="1"/>
          <p:nvPr/>
        </p:nvSpPr>
        <p:spPr>
          <a:xfrm>
            <a:off x="1523999" y="1849993"/>
            <a:ext cx="1209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10 </a:t>
            </a:r>
            <a:r>
              <a:rPr lang="it-IT" b="1" i="1" dirty="0"/>
              <a:t>bis</a:t>
            </a:r>
            <a:endParaRPr lang="it-IT" b="1" dirty="0"/>
          </a:p>
        </p:txBody>
      </p:sp>
      <p:sp>
        <p:nvSpPr>
          <p:cNvPr id="5" name="Freccia in giù 4">
            <a:extLst>
              <a:ext uri="{FF2B5EF4-FFF2-40B4-BE49-F238E27FC236}">
                <a16:creationId xmlns="" xmlns:a16="http://schemas.microsoft.com/office/drawing/2014/main" id="{B5EEAEE2-CF42-4B94-98DF-FC0951A1C4F0}"/>
              </a:ext>
            </a:extLst>
          </p:cNvPr>
          <p:cNvSpPr/>
          <p:nvPr/>
        </p:nvSpPr>
        <p:spPr>
          <a:xfrm>
            <a:off x="1781174" y="3103007"/>
            <a:ext cx="333375" cy="5334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="" xmlns:a16="http://schemas.microsoft.com/office/drawing/2014/main" id="{82A08127-B1F7-4A42-BBF2-BDD21B288939}"/>
              </a:ext>
            </a:extLst>
          </p:cNvPr>
          <p:cNvSpPr/>
          <p:nvPr/>
        </p:nvSpPr>
        <p:spPr>
          <a:xfrm>
            <a:off x="238125" y="3771128"/>
            <a:ext cx="3495675" cy="2286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="" xmlns:a16="http://schemas.microsoft.com/office/drawing/2014/main" id="{654784E2-D93B-4BE5-ACCC-748876FE107A}"/>
              </a:ext>
            </a:extLst>
          </p:cNvPr>
          <p:cNvSpPr/>
          <p:nvPr/>
        </p:nvSpPr>
        <p:spPr>
          <a:xfrm>
            <a:off x="333375" y="3914776"/>
            <a:ext cx="34004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/>
              <a:t>E' punito con la reclusione da </a:t>
            </a:r>
            <a:r>
              <a:rPr lang="it-IT" sz="1400" b="1" dirty="0"/>
              <a:t>sei mesi a due anni </a:t>
            </a:r>
            <a:r>
              <a:rPr lang="it-IT" sz="1400" dirty="0"/>
              <a:t>chiunque non versa entro il termine previsto per la presentazione della dichiarazione annuale di sostituto di imposta ritenute dovute sulla base della stessa dichiarazione o risultanti dalla certificazione rilasciata ai sostituiti, per un ammontare superiore a centocinquantamila euro per ciascun periodo d'imposta.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="" xmlns:a16="http://schemas.microsoft.com/office/drawing/2014/main" id="{5219968B-413D-4C05-B11D-301236CDD5EE}"/>
              </a:ext>
            </a:extLst>
          </p:cNvPr>
          <p:cNvSpPr/>
          <p:nvPr/>
        </p:nvSpPr>
        <p:spPr>
          <a:xfrm>
            <a:off x="4210049" y="2219325"/>
            <a:ext cx="3286125" cy="7239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Omesso versamento di IVA</a:t>
            </a:r>
          </a:p>
        </p:txBody>
      </p:sp>
      <p:sp>
        <p:nvSpPr>
          <p:cNvPr id="9" name="Freccia in giù 8">
            <a:extLst>
              <a:ext uri="{FF2B5EF4-FFF2-40B4-BE49-F238E27FC236}">
                <a16:creationId xmlns="" xmlns:a16="http://schemas.microsoft.com/office/drawing/2014/main" id="{CF7DD443-B36A-4498-AD9D-BA508DBBD6E3}"/>
              </a:ext>
            </a:extLst>
          </p:cNvPr>
          <p:cNvSpPr/>
          <p:nvPr/>
        </p:nvSpPr>
        <p:spPr>
          <a:xfrm>
            <a:off x="5726901" y="3054252"/>
            <a:ext cx="333375" cy="5334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="" xmlns:a16="http://schemas.microsoft.com/office/drawing/2014/main" id="{6F2A3C86-0A3F-4B7E-AECE-1AF4235F79F5}"/>
              </a:ext>
            </a:extLst>
          </p:cNvPr>
          <p:cNvSpPr/>
          <p:nvPr/>
        </p:nvSpPr>
        <p:spPr>
          <a:xfrm>
            <a:off x="4164801" y="3787438"/>
            <a:ext cx="3495675" cy="2286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>
            <a:extLst>
              <a:ext uri="{FF2B5EF4-FFF2-40B4-BE49-F238E27FC236}">
                <a16:creationId xmlns="" xmlns:a16="http://schemas.microsoft.com/office/drawing/2014/main" id="{E56BCBEE-FDCD-4CF8-AE9F-DD08D1B0FC8E}"/>
              </a:ext>
            </a:extLst>
          </p:cNvPr>
          <p:cNvSpPr/>
          <p:nvPr/>
        </p:nvSpPr>
        <p:spPr>
          <a:xfrm>
            <a:off x="4210049" y="3898465"/>
            <a:ext cx="329564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/>
              <a:t>E' punito con la reclusione </a:t>
            </a:r>
            <a:r>
              <a:rPr lang="it-IT" sz="1400" b="1" dirty="0"/>
              <a:t>da sei mesi a due anni </a:t>
            </a:r>
            <a:r>
              <a:rPr lang="it-IT" sz="1400" dirty="0"/>
              <a:t>chiunque non versa, entro il termine per il versamento dell'acconto relativo al periodo d'imposta successivo, l'imposta sul valore aggiunto dovuta in base alla dichiarazione annuale, per un ammontare superiore a euro duecentocinquantamila per ciascun periodo d'imposta.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="" xmlns:a16="http://schemas.microsoft.com/office/drawing/2014/main" id="{8DBFC1DC-0933-4289-8237-342A5F5F5E91}"/>
              </a:ext>
            </a:extLst>
          </p:cNvPr>
          <p:cNvSpPr/>
          <p:nvPr/>
        </p:nvSpPr>
        <p:spPr>
          <a:xfrm>
            <a:off x="8162915" y="2219325"/>
            <a:ext cx="3286125" cy="7239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Indebita compensazione</a:t>
            </a:r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="" xmlns:a16="http://schemas.microsoft.com/office/drawing/2014/main" id="{B08A83E8-E4C3-414C-BEFE-9B8B17AFF4BF}"/>
              </a:ext>
            </a:extLst>
          </p:cNvPr>
          <p:cNvSpPr/>
          <p:nvPr/>
        </p:nvSpPr>
        <p:spPr>
          <a:xfrm>
            <a:off x="7855746" y="3787438"/>
            <a:ext cx="4241003" cy="2286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giù 13">
            <a:extLst>
              <a:ext uri="{FF2B5EF4-FFF2-40B4-BE49-F238E27FC236}">
                <a16:creationId xmlns="" xmlns:a16="http://schemas.microsoft.com/office/drawing/2014/main" id="{960D633A-E7CA-42D1-A973-9D0A4B2C2D44}"/>
              </a:ext>
            </a:extLst>
          </p:cNvPr>
          <p:cNvSpPr/>
          <p:nvPr/>
        </p:nvSpPr>
        <p:spPr>
          <a:xfrm>
            <a:off x="9672628" y="3054252"/>
            <a:ext cx="333375" cy="5334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>
            <a:extLst>
              <a:ext uri="{FF2B5EF4-FFF2-40B4-BE49-F238E27FC236}">
                <a16:creationId xmlns="" xmlns:a16="http://schemas.microsoft.com/office/drawing/2014/main" id="{F98A35E5-6CE6-4DF3-9976-46F8CB386BB9}"/>
              </a:ext>
            </a:extLst>
          </p:cNvPr>
          <p:cNvSpPr txBox="1"/>
          <p:nvPr/>
        </p:nvSpPr>
        <p:spPr>
          <a:xfrm>
            <a:off x="5491162" y="1848387"/>
            <a:ext cx="1209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10 </a:t>
            </a:r>
            <a:r>
              <a:rPr lang="it-IT" b="1" i="1" dirty="0"/>
              <a:t>ter</a:t>
            </a:r>
            <a:endParaRPr lang="it-IT" b="1" dirty="0"/>
          </a:p>
        </p:txBody>
      </p:sp>
      <p:sp>
        <p:nvSpPr>
          <p:cNvPr id="17" name="CasellaDiTesto 16">
            <a:extLst>
              <a:ext uri="{FF2B5EF4-FFF2-40B4-BE49-F238E27FC236}">
                <a16:creationId xmlns="" xmlns:a16="http://schemas.microsoft.com/office/drawing/2014/main" id="{D07FFDF1-A691-474C-8F35-624D8B92C163}"/>
              </a:ext>
            </a:extLst>
          </p:cNvPr>
          <p:cNvSpPr txBox="1"/>
          <p:nvPr/>
        </p:nvSpPr>
        <p:spPr>
          <a:xfrm>
            <a:off x="9396411" y="1849072"/>
            <a:ext cx="1209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10 </a:t>
            </a:r>
            <a:r>
              <a:rPr lang="it-IT" b="1" i="1" dirty="0"/>
              <a:t>quater</a:t>
            </a:r>
            <a:endParaRPr lang="it-IT" b="1" dirty="0"/>
          </a:p>
        </p:txBody>
      </p:sp>
      <p:sp>
        <p:nvSpPr>
          <p:cNvPr id="18" name="Rettangolo 17">
            <a:extLst>
              <a:ext uri="{FF2B5EF4-FFF2-40B4-BE49-F238E27FC236}">
                <a16:creationId xmlns="" xmlns:a16="http://schemas.microsoft.com/office/drawing/2014/main" id="{1EECE418-D994-4BBC-9153-C9755EA31787}"/>
              </a:ext>
            </a:extLst>
          </p:cNvPr>
          <p:cNvSpPr/>
          <p:nvPr/>
        </p:nvSpPr>
        <p:spPr>
          <a:xfrm>
            <a:off x="8010525" y="3914776"/>
            <a:ext cx="41719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/>
              <a:t>1. E' punito con la reclusione da sei mesi a due anni chiunque non versa le somme dovute, utilizzando in compensazione, ai sensi dell'articolo 17 del decreto legislativo 9 luglio 1997, n. 241, crediti non spettanti, per un importo annuo superiore a cinquantamila euro.</a:t>
            </a:r>
          </a:p>
          <a:p>
            <a:r>
              <a:rPr lang="it-IT" sz="1200" dirty="0"/>
              <a:t>2 . E' punito con la reclusione da un anno e sei mesi a sei anni</a:t>
            </a:r>
          </a:p>
          <a:p>
            <a:r>
              <a:rPr lang="it-IT" sz="1200" dirty="0"/>
              <a:t>chiunque non versa le somme dovute, utilizzando in</a:t>
            </a:r>
          </a:p>
          <a:p>
            <a:r>
              <a:rPr lang="it-IT" sz="1200" dirty="0"/>
              <a:t>compensazione, ai sensi dell'articolo 17 del decreto legislativo 9</a:t>
            </a:r>
          </a:p>
          <a:p>
            <a:r>
              <a:rPr lang="it-IT" sz="1200" dirty="0"/>
              <a:t>luglio 1997, n. 241, crediti inesistenti per un importo annuo</a:t>
            </a:r>
          </a:p>
          <a:p>
            <a:r>
              <a:rPr lang="it-IT" sz="1200" dirty="0"/>
              <a:t>superiore ai cinquantamila euro.</a:t>
            </a:r>
          </a:p>
        </p:txBody>
      </p:sp>
    </p:spTree>
    <p:extLst>
      <p:ext uri="{BB962C8B-B14F-4D97-AF65-F5344CB8AC3E}">
        <p14:creationId xmlns="" xmlns:p14="http://schemas.microsoft.com/office/powerpoint/2010/main" val="3482730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BB8E03C-378D-4A62-B84C-CABB7A9A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Sottrazione fraudolenta al pagamento delle imposte</a:t>
            </a:r>
            <a:b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 11 D.Lgs. 74/2000</a:t>
            </a:r>
          </a:p>
        </p:txBody>
      </p:sp>
      <p:sp>
        <p:nvSpPr>
          <p:cNvPr id="4" name="Rettangolo con due angoli in diagonale arrotondati 3">
            <a:extLst>
              <a:ext uri="{FF2B5EF4-FFF2-40B4-BE49-F238E27FC236}">
                <a16:creationId xmlns="" xmlns:a16="http://schemas.microsoft.com/office/drawing/2014/main" id="{E82082FF-6A4F-4B18-87B1-D8D359104274}"/>
              </a:ext>
            </a:extLst>
          </p:cNvPr>
          <p:cNvSpPr/>
          <p:nvPr/>
        </p:nvSpPr>
        <p:spPr>
          <a:xfrm>
            <a:off x="1495425" y="1952624"/>
            <a:ext cx="9077325" cy="3667125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5BE63778-53DD-466E-9DE9-DCE0E9575255}"/>
              </a:ext>
            </a:extLst>
          </p:cNvPr>
          <p:cNvSpPr/>
          <p:nvPr/>
        </p:nvSpPr>
        <p:spPr>
          <a:xfrm>
            <a:off x="1809750" y="2090172"/>
            <a:ext cx="836295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/>
              <a:t>1</a:t>
            </a:r>
            <a:r>
              <a:rPr lang="it-IT" sz="1600" dirty="0"/>
              <a:t>. E' punito con la reclusione da </a:t>
            </a:r>
            <a:r>
              <a:rPr lang="it-IT" sz="1600" b="1" dirty="0"/>
              <a:t>sei mesi a quattro anni</a:t>
            </a:r>
            <a:r>
              <a:rPr lang="it-IT" sz="1600" dirty="0"/>
              <a:t> chiunque, </a:t>
            </a:r>
            <a:r>
              <a:rPr lang="it-IT" sz="1600" u="sng" dirty="0"/>
              <a:t>al fine di sottrarsi al pagamento di imposte sui redditi o sul valore aggiunto ovvero di interessi o sanzioni amministrative relativi a dette imposte di ammontare complessivo superiore ad euro cinquantamila</a:t>
            </a:r>
            <a:r>
              <a:rPr lang="it-IT" sz="1600" dirty="0"/>
              <a:t>, aliena simulatamente o compie </a:t>
            </a:r>
            <a:r>
              <a:rPr lang="it-IT" sz="1600" b="1" dirty="0">
                <a:solidFill>
                  <a:srgbClr val="FF0000"/>
                </a:solidFill>
              </a:rPr>
              <a:t>altri atti fraudolenti sui propri o su altrui beni idonei a rendere in tutto o in parte inefficace la procedura di riscossione coattiva</a:t>
            </a:r>
            <a:r>
              <a:rPr lang="it-IT" sz="1600" dirty="0"/>
              <a:t>. Se l'ammontare delle imposte, sanzioni ed interessi è superiore ad euro duecentomila si applica la reclusione da un anno a sei anni.</a:t>
            </a:r>
          </a:p>
          <a:p>
            <a:r>
              <a:rPr lang="it-IT" sz="1600" dirty="0"/>
              <a:t>2 . E' punito con la reclusione da sei mesi a quattro anni chiunque, al fine di ottenere per se' o per altri un pagamento parziale dei tributi e relativi accessori, indica nella documentazione presentata ai fini della procedura di transazione fiscale elementi attivi per un ammontare inferiore a quello effettivo od elementi passivi fittizi per un ammontare complessivo superiore ad euro cinquantamila. </a:t>
            </a:r>
          </a:p>
          <a:p>
            <a:r>
              <a:rPr lang="it-IT" sz="1600" dirty="0"/>
              <a:t>Se l'ammontare di cui al periodo precedente è superiore ad euro duecentomila si applica la reclusione da un anno a sei anni.</a:t>
            </a:r>
          </a:p>
        </p:txBody>
      </p:sp>
    </p:spTree>
    <p:extLst>
      <p:ext uri="{BB962C8B-B14F-4D97-AF65-F5344CB8AC3E}">
        <p14:creationId xmlns="" xmlns:p14="http://schemas.microsoft.com/office/powerpoint/2010/main" val="1222166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4BFDF0D-DA22-47E4-A442-92DBB5651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Pene accessorie</a:t>
            </a:r>
            <a:b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 12 D.Lgs. 74/2000</a:t>
            </a:r>
            <a:endParaRPr lang="it-IT" sz="3600" cap="small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9B659969-7B5A-47A2-97C0-9DF052BC98A9}"/>
              </a:ext>
            </a:extLst>
          </p:cNvPr>
          <p:cNvSpPr txBox="1"/>
          <p:nvPr/>
        </p:nvSpPr>
        <p:spPr>
          <a:xfrm>
            <a:off x="1352550" y="2408039"/>
            <a:ext cx="2238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cap="small" dirty="0"/>
              <a:t>Comma 1</a:t>
            </a:r>
          </a:p>
        </p:txBody>
      </p:sp>
      <p:sp>
        <p:nvSpPr>
          <p:cNvPr id="5" name="Freccia a destra 4">
            <a:extLst>
              <a:ext uri="{FF2B5EF4-FFF2-40B4-BE49-F238E27FC236}">
                <a16:creationId xmlns="" xmlns:a16="http://schemas.microsoft.com/office/drawing/2014/main" id="{5AD747A3-3717-4E2A-8694-5EEAD4F047AC}"/>
              </a:ext>
            </a:extLst>
          </p:cNvPr>
          <p:cNvSpPr/>
          <p:nvPr/>
        </p:nvSpPr>
        <p:spPr>
          <a:xfrm>
            <a:off x="3371850" y="2408039"/>
            <a:ext cx="1438275" cy="40011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EDAE1197-E2B2-48B5-92A3-4500C9D43D70}"/>
              </a:ext>
            </a:extLst>
          </p:cNvPr>
          <p:cNvSpPr/>
          <p:nvPr/>
        </p:nvSpPr>
        <p:spPr>
          <a:xfrm>
            <a:off x="4981575" y="1834337"/>
            <a:ext cx="6581775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it-IT" sz="1200" b="1" dirty="0"/>
              <a:t>La condanna per taluno dei delitti previsti dal presente decreto importa</a:t>
            </a:r>
            <a:r>
              <a:rPr lang="it-IT" sz="1200" dirty="0"/>
              <a:t>:</a:t>
            </a:r>
          </a:p>
          <a:p>
            <a:pPr algn="just"/>
            <a:r>
              <a:rPr lang="it-IT" sz="1200" dirty="0"/>
              <a:t>a) l'interdizione dagli uffici direttivi delle persone giuridiche e delle imprese per un periodo non inferiore a sei mesi e non superiore a tre anni;</a:t>
            </a:r>
          </a:p>
          <a:p>
            <a:pPr algn="just"/>
            <a:r>
              <a:rPr lang="it-IT" sz="1200" dirty="0"/>
              <a:t>b) l'incapacità di contrattare con la pubblica amministrazione per un periodo non inferiore ad un anno e non superiore a tre anni;</a:t>
            </a:r>
          </a:p>
          <a:p>
            <a:pPr algn="just"/>
            <a:r>
              <a:rPr lang="it-IT" sz="1200" dirty="0"/>
              <a:t>c) l'interdizione dalle funzioni di rappresentanza e assistenza in materia tributaria per un periodo non inferiore ad un anno e non superiore a cinque anni;</a:t>
            </a:r>
          </a:p>
          <a:p>
            <a:pPr algn="just"/>
            <a:r>
              <a:rPr lang="it-IT" sz="1200" dirty="0"/>
              <a:t>d) l'interdizione perpetua dall'ufficio di componente di commissione tributaria;</a:t>
            </a:r>
          </a:p>
          <a:p>
            <a:pPr algn="just"/>
            <a:r>
              <a:rPr lang="it-IT" sz="1200" dirty="0"/>
              <a:t>e) la pubblicazione della sentenza a norma dell'articolo 36 del codice penale.</a:t>
            </a:r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="" xmlns:a16="http://schemas.microsoft.com/office/drawing/2014/main" id="{E7A2C94E-B625-4736-ABAB-06D54395170D}"/>
              </a:ext>
            </a:extLst>
          </p:cNvPr>
          <p:cNvSpPr/>
          <p:nvPr/>
        </p:nvSpPr>
        <p:spPr>
          <a:xfrm>
            <a:off x="4981575" y="3838575"/>
            <a:ext cx="6581775" cy="8477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="" xmlns:a16="http://schemas.microsoft.com/office/drawing/2014/main" id="{FD87347C-53DC-4456-8B43-6B5BAFA0931B}"/>
              </a:ext>
            </a:extLst>
          </p:cNvPr>
          <p:cNvSpPr/>
          <p:nvPr/>
        </p:nvSpPr>
        <p:spPr>
          <a:xfrm>
            <a:off x="5059680" y="383857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1200" dirty="0"/>
              <a:t>La condanna per taluno dei delitti previsti dagli articoli 2, 3 e 8 importa altresì l'interdizione dai pubblici uffici per un periodo non inferiore ad un anno e non superiore a tre anni, salvo che ricorrano le circostanze previste dagli articoli 2, comma 3, e 8, comma 3.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DA3ED816-B296-4BBA-8C5C-037953FBF6FE}"/>
              </a:ext>
            </a:extLst>
          </p:cNvPr>
          <p:cNvSpPr txBox="1"/>
          <p:nvPr/>
        </p:nvSpPr>
        <p:spPr>
          <a:xfrm>
            <a:off x="1361177" y="3961685"/>
            <a:ext cx="1110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cap="small" dirty="0"/>
              <a:t>Comma 2</a:t>
            </a:r>
          </a:p>
        </p:txBody>
      </p:sp>
      <p:sp>
        <p:nvSpPr>
          <p:cNvPr id="11" name="Freccia a destra 10">
            <a:extLst>
              <a:ext uri="{FF2B5EF4-FFF2-40B4-BE49-F238E27FC236}">
                <a16:creationId xmlns="" xmlns:a16="http://schemas.microsoft.com/office/drawing/2014/main" id="{CA26F0E0-8E0D-4A93-84AC-2E0EE3767267}"/>
              </a:ext>
            </a:extLst>
          </p:cNvPr>
          <p:cNvSpPr/>
          <p:nvPr/>
        </p:nvSpPr>
        <p:spPr>
          <a:xfrm>
            <a:off x="3371850" y="5315276"/>
            <a:ext cx="1438275" cy="40011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="" xmlns:a16="http://schemas.microsoft.com/office/drawing/2014/main" id="{E49715A6-D26C-4838-9311-38BC6C9EDDC7}"/>
              </a:ext>
            </a:extLst>
          </p:cNvPr>
          <p:cNvSpPr/>
          <p:nvPr/>
        </p:nvSpPr>
        <p:spPr>
          <a:xfrm>
            <a:off x="4981575" y="4878287"/>
            <a:ext cx="6743700" cy="1384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CBCA0526-8A1B-4F29-8579-BF1EE8C83671}"/>
              </a:ext>
            </a:extLst>
          </p:cNvPr>
          <p:cNvSpPr txBox="1"/>
          <p:nvPr/>
        </p:nvSpPr>
        <p:spPr>
          <a:xfrm>
            <a:off x="1785331" y="5315276"/>
            <a:ext cx="686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cap="small" dirty="0"/>
              <a:t>2 </a:t>
            </a:r>
            <a:r>
              <a:rPr lang="it-IT" sz="2000" i="1" cap="small" dirty="0"/>
              <a:t>bis </a:t>
            </a:r>
            <a:endParaRPr lang="it-IT" sz="2000" cap="small" dirty="0"/>
          </a:p>
        </p:txBody>
      </p:sp>
      <p:sp>
        <p:nvSpPr>
          <p:cNvPr id="14" name="Rettangolo 13">
            <a:extLst>
              <a:ext uri="{FF2B5EF4-FFF2-40B4-BE49-F238E27FC236}">
                <a16:creationId xmlns="" xmlns:a16="http://schemas.microsoft.com/office/drawing/2014/main" id="{7861B27D-79CC-4E36-BED8-EE5F18B3EC02}"/>
              </a:ext>
            </a:extLst>
          </p:cNvPr>
          <p:cNvSpPr/>
          <p:nvPr/>
        </p:nvSpPr>
        <p:spPr>
          <a:xfrm>
            <a:off x="5059680" y="4878166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1200" dirty="0"/>
              <a:t>Per i delitti previsti dagli articoli da 2 a 10 del presente decreto l'istituto della sospensione condizionale della pena di cui all'articolo 163 del codice penale non trova applicazione nei casi in cui ricorrano congiuntamente le seguenti condizioni:</a:t>
            </a:r>
          </a:p>
          <a:p>
            <a:pPr algn="just"/>
            <a:r>
              <a:rPr lang="it-IT" sz="1200" dirty="0"/>
              <a:t>a) l'ammontare dell'imposta evasa sia superiore al 30 per cento</a:t>
            </a:r>
          </a:p>
          <a:p>
            <a:pPr algn="just"/>
            <a:r>
              <a:rPr lang="it-IT" sz="1200" dirty="0"/>
              <a:t>del volume d'affari;</a:t>
            </a:r>
          </a:p>
          <a:p>
            <a:pPr algn="just"/>
            <a:r>
              <a:rPr lang="it-IT" sz="1200" dirty="0"/>
              <a:t>b) l'ammontare dell'imposta evasa sia superiore a tre milioni di</a:t>
            </a:r>
          </a:p>
          <a:p>
            <a:pPr algn="just"/>
            <a:r>
              <a:rPr lang="it-IT" sz="1200" dirty="0"/>
              <a:t>euro.</a:t>
            </a:r>
          </a:p>
        </p:txBody>
      </p:sp>
      <p:sp>
        <p:nvSpPr>
          <p:cNvPr id="15" name="Freccia a destra 14">
            <a:extLst>
              <a:ext uri="{FF2B5EF4-FFF2-40B4-BE49-F238E27FC236}">
                <a16:creationId xmlns="" xmlns:a16="http://schemas.microsoft.com/office/drawing/2014/main" id="{F392157E-289E-42AC-9215-7831577FE2F8}"/>
              </a:ext>
            </a:extLst>
          </p:cNvPr>
          <p:cNvSpPr/>
          <p:nvPr/>
        </p:nvSpPr>
        <p:spPr>
          <a:xfrm>
            <a:off x="3371850" y="4122955"/>
            <a:ext cx="1438275" cy="40011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807604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BCD0C3C1-2BAC-41D1-AD02-488CADFE0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Cause di non punibilità </a:t>
            </a:r>
            <a:b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 13 D.Lgs. 74/2000</a:t>
            </a:r>
            <a:endParaRPr lang="it-IT" sz="3600" cap="small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="" xmlns:a16="http://schemas.microsoft.com/office/drawing/2014/main" id="{6C5E25D3-47A4-4F59-B573-BBC68D8AD46D}"/>
              </a:ext>
            </a:extLst>
          </p:cNvPr>
          <p:cNvSpPr/>
          <p:nvPr/>
        </p:nvSpPr>
        <p:spPr>
          <a:xfrm>
            <a:off x="182882" y="3137235"/>
            <a:ext cx="3609975" cy="27241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A57D05D4-448D-4EBD-A88E-23D9A652351C}"/>
              </a:ext>
            </a:extLst>
          </p:cNvPr>
          <p:cNvSpPr/>
          <p:nvPr/>
        </p:nvSpPr>
        <p:spPr>
          <a:xfrm>
            <a:off x="238127" y="3268204"/>
            <a:ext cx="35337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b="1" dirty="0"/>
              <a:t>I reati di cui agli articoli</a:t>
            </a:r>
            <a:r>
              <a:rPr lang="it-IT" sz="1400" b="1" dirty="0">
                <a:solidFill>
                  <a:srgbClr val="FF0000"/>
                </a:solidFill>
              </a:rPr>
              <a:t> 10-bis, 10-ter e 10-quater, comma 1, </a:t>
            </a:r>
            <a:r>
              <a:rPr lang="it-IT" sz="1400" b="1" dirty="0"/>
              <a:t>non sono punibili se, prima della dichiarazione di apertura del dibattimento di primo grado, i debiti tributari, comprese sanzioni amministrative e interessi</a:t>
            </a:r>
            <a:r>
              <a:rPr lang="it-IT" sz="1400" b="1" dirty="0" smtClean="0"/>
              <a:t>, </a:t>
            </a:r>
            <a:r>
              <a:rPr lang="it-IT" sz="1400" b="1" dirty="0" smtClean="0">
                <a:solidFill>
                  <a:srgbClr val="FF0000"/>
                </a:solidFill>
              </a:rPr>
              <a:t>sono </a:t>
            </a:r>
            <a:r>
              <a:rPr lang="it-IT" sz="1400" b="1" dirty="0">
                <a:solidFill>
                  <a:srgbClr val="FF0000"/>
                </a:solidFill>
              </a:rPr>
              <a:t>stati estinti mediante integrale pagamento</a:t>
            </a:r>
            <a:r>
              <a:rPr lang="it-IT" sz="1400" b="1" dirty="0"/>
              <a:t> degli importi dovuti</a:t>
            </a:r>
            <a:r>
              <a:rPr lang="it-IT" sz="1400" dirty="0"/>
              <a:t>, anche a seguito delle speciali procedure conciliative e di adesione all'accertamento previste dalle norme tributarie, nonché del ravvedimento</a:t>
            </a:r>
          </a:p>
          <a:p>
            <a:pPr algn="just"/>
            <a:r>
              <a:rPr lang="it-IT" sz="1400" dirty="0"/>
              <a:t>operoso.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="" xmlns:a16="http://schemas.microsoft.com/office/drawing/2014/main" id="{ED766A88-42B2-46F0-BBAC-3B118EC33DA5}"/>
              </a:ext>
            </a:extLst>
          </p:cNvPr>
          <p:cNvSpPr/>
          <p:nvPr/>
        </p:nvSpPr>
        <p:spPr>
          <a:xfrm>
            <a:off x="3876674" y="3157416"/>
            <a:ext cx="4229099" cy="28931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="" xmlns:a16="http://schemas.microsoft.com/office/drawing/2014/main" id="{FFC267BA-263A-489F-A256-515FBF7CF1E7}"/>
              </a:ext>
            </a:extLst>
          </p:cNvPr>
          <p:cNvSpPr/>
          <p:nvPr/>
        </p:nvSpPr>
        <p:spPr>
          <a:xfrm>
            <a:off x="4019545" y="3160360"/>
            <a:ext cx="3943353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/>
              <a:t>I reati di cui agli </a:t>
            </a:r>
            <a:r>
              <a:rPr lang="it-IT" sz="1400" b="1" dirty="0" smtClean="0">
                <a:solidFill>
                  <a:srgbClr val="FF0000"/>
                </a:solidFill>
              </a:rPr>
              <a:t>articoli 2, 3, 4 e 5 </a:t>
            </a:r>
            <a:r>
              <a:rPr lang="it-IT" sz="1400" b="1" dirty="0" smtClean="0"/>
              <a:t>non </a:t>
            </a:r>
            <a:r>
              <a:rPr lang="it-IT" sz="1400" b="1" dirty="0"/>
              <a:t>sono punibili se i debiti tributari, comprese </a:t>
            </a:r>
            <a:r>
              <a:rPr lang="it-IT" sz="1400" b="1" dirty="0" smtClean="0"/>
              <a:t>sanzioni </a:t>
            </a:r>
            <a:r>
              <a:rPr lang="it-IT" sz="1400" b="1" dirty="0"/>
              <a:t>e interessi, sono stati estinti mediante integrale pagamento degli importi dovuti, </a:t>
            </a:r>
            <a:r>
              <a:rPr lang="it-IT" sz="1400" b="1" dirty="0">
                <a:solidFill>
                  <a:srgbClr val="FF0000"/>
                </a:solidFill>
              </a:rPr>
              <a:t>a seguito del ravvedimento operoso o della presentazione della dichiarazione omessa entro il termine di presentazione della dichiarazione relativa al periodo d'imposta successivo</a:t>
            </a:r>
            <a:r>
              <a:rPr lang="it-IT" sz="1400" dirty="0"/>
              <a:t>, sempreché il ravvedimento o la presentazione siano intervenuti prima che l'autore del reato abbia avuto </a:t>
            </a:r>
            <a:r>
              <a:rPr lang="it-IT" sz="1400" u="sng" dirty="0"/>
              <a:t>formale conoscenza </a:t>
            </a:r>
            <a:r>
              <a:rPr lang="it-IT" sz="1400" dirty="0"/>
              <a:t>di accessi, ispezioni, verifiche o dell'inizio di qualunque attività di accertamento amministrativo o di procedimenti penali.</a:t>
            </a: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="" xmlns:a16="http://schemas.microsoft.com/office/drawing/2014/main" id="{3B2FD896-2DBF-4BAD-8C56-877283861239}"/>
              </a:ext>
            </a:extLst>
          </p:cNvPr>
          <p:cNvSpPr/>
          <p:nvPr/>
        </p:nvSpPr>
        <p:spPr>
          <a:xfrm>
            <a:off x="8210545" y="3146194"/>
            <a:ext cx="3924300" cy="24765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="" xmlns:a16="http://schemas.microsoft.com/office/drawing/2014/main" id="{CF0CB3BC-D808-49B7-BDD4-FD6C83BCD1D4}"/>
              </a:ext>
            </a:extLst>
          </p:cNvPr>
          <p:cNvSpPr/>
          <p:nvPr/>
        </p:nvSpPr>
        <p:spPr>
          <a:xfrm>
            <a:off x="8210545" y="3268204"/>
            <a:ext cx="39243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/>
              <a:t>Qualora, prima della dichiarazione di apertura del dibattimento di primo grado, </a:t>
            </a:r>
            <a:r>
              <a:rPr lang="it-IT" sz="1400" b="1" dirty="0"/>
              <a:t>il debito tributario sia in fase di estinzione mediante rateizzazione, anche ai fini dell'applicabilità dell'articolo 13-bis, è dato </a:t>
            </a:r>
            <a:r>
              <a:rPr lang="it-IT" sz="1400" b="1" dirty="0">
                <a:solidFill>
                  <a:srgbClr val="FF0000"/>
                </a:solidFill>
              </a:rPr>
              <a:t>un termine di tre mesi per il pagamento del debito residuo. </a:t>
            </a:r>
            <a:r>
              <a:rPr lang="it-IT" sz="1400" dirty="0"/>
              <a:t>In tal caso la prescrizione è sospesa. Il Giudice ha facoltà di prorogare tale termine una sola volta per non oltre tre mesi, qualora lo ritenga necessario, ferma restando la sospensione della prescrizione.</a:t>
            </a:r>
            <a:endParaRPr lang="it-IT" dirty="0"/>
          </a:p>
        </p:txBody>
      </p:sp>
      <p:sp>
        <p:nvSpPr>
          <p:cNvPr id="9" name="Callout: freccia in giù 8">
            <a:extLst>
              <a:ext uri="{FF2B5EF4-FFF2-40B4-BE49-F238E27FC236}">
                <a16:creationId xmlns="" xmlns:a16="http://schemas.microsoft.com/office/drawing/2014/main" id="{7B08B34E-F503-44F9-927C-0E126533750C}"/>
              </a:ext>
            </a:extLst>
          </p:cNvPr>
          <p:cNvSpPr/>
          <p:nvPr/>
        </p:nvSpPr>
        <p:spPr>
          <a:xfrm>
            <a:off x="790574" y="2131307"/>
            <a:ext cx="2295525" cy="742950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</a:rPr>
              <a:t>Comma 1</a:t>
            </a:r>
          </a:p>
        </p:txBody>
      </p:sp>
      <p:sp>
        <p:nvSpPr>
          <p:cNvPr id="10" name="Callout: freccia in giù 9">
            <a:extLst>
              <a:ext uri="{FF2B5EF4-FFF2-40B4-BE49-F238E27FC236}">
                <a16:creationId xmlns="" xmlns:a16="http://schemas.microsoft.com/office/drawing/2014/main" id="{870D106B-6021-43DD-B8D2-1C55F0D92878}"/>
              </a:ext>
            </a:extLst>
          </p:cNvPr>
          <p:cNvSpPr/>
          <p:nvPr/>
        </p:nvSpPr>
        <p:spPr>
          <a:xfrm>
            <a:off x="4843460" y="2131307"/>
            <a:ext cx="2295525" cy="742950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</a:rPr>
              <a:t>Comma 2</a:t>
            </a:r>
          </a:p>
        </p:txBody>
      </p:sp>
      <p:sp>
        <p:nvSpPr>
          <p:cNvPr id="11" name="Callout: freccia in giù 10">
            <a:extLst>
              <a:ext uri="{FF2B5EF4-FFF2-40B4-BE49-F238E27FC236}">
                <a16:creationId xmlns="" xmlns:a16="http://schemas.microsoft.com/office/drawing/2014/main" id="{5E3DFCDC-3AFA-4479-94D1-9D099BBD2BED}"/>
              </a:ext>
            </a:extLst>
          </p:cNvPr>
          <p:cNvSpPr/>
          <p:nvPr/>
        </p:nvSpPr>
        <p:spPr>
          <a:xfrm>
            <a:off x="9105901" y="2131307"/>
            <a:ext cx="2295525" cy="742950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</a:rPr>
              <a:t>Comma 3</a:t>
            </a:r>
          </a:p>
        </p:txBody>
      </p:sp>
    </p:spTree>
    <p:extLst>
      <p:ext uri="{BB962C8B-B14F-4D97-AF65-F5344CB8AC3E}">
        <p14:creationId xmlns="" xmlns:p14="http://schemas.microsoft.com/office/powerpoint/2010/main" val="1101771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Ulteriore causa di non punibilità</a:t>
            </a:r>
            <a:endParaRPr lang="it-IT" dirty="0"/>
          </a:p>
        </p:txBody>
      </p:sp>
      <p:sp>
        <p:nvSpPr>
          <p:cNvPr id="3" name="Ovale 2"/>
          <p:cNvSpPr/>
          <p:nvPr/>
        </p:nvSpPr>
        <p:spPr>
          <a:xfrm>
            <a:off x="2541181" y="2955851"/>
            <a:ext cx="7644810" cy="23923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dirty="0" smtClean="0"/>
          </a:p>
          <a:p>
            <a:r>
              <a:rPr lang="it-IT" dirty="0" smtClean="0">
                <a:solidFill>
                  <a:schemeClr val="tx1"/>
                </a:solidFill>
              </a:rPr>
              <a:t>Art. 15: “ (…) </a:t>
            </a:r>
            <a:r>
              <a:rPr lang="it-IT" dirty="0" smtClean="0">
                <a:solidFill>
                  <a:schemeClr val="tx1"/>
                </a:solidFill>
              </a:rPr>
              <a:t>non danno luogo a </a:t>
            </a:r>
            <a:r>
              <a:rPr lang="it-IT" dirty="0" smtClean="0">
                <a:solidFill>
                  <a:schemeClr val="tx1"/>
                </a:solidFill>
              </a:rPr>
              <a:t>fatti punibili </a:t>
            </a:r>
            <a:r>
              <a:rPr lang="it-IT" dirty="0" smtClean="0">
                <a:solidFill>
                  <a:schemeClr val="tx1"/>
                </a:solidFill>
              </a:rPr>
              <a:t>ai sensi del presente decreto le violazioni di norme tributarie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dipendenti da </a:t>
            </a:r>
            <a:r>
              <a:rPr lang="it-IT" b="1" dirty="0" smtClean="0">
                <a:solidFill>
                  <a:schemeClr val="tx1"/>
                </a:solidFill>
              </a:rPr>
              <a:t>obiettive condizioni di incertezza </a:t>
            </a:r>
            <a:r>
              <a:rPr lang="it-IT" dirty="0" smtClean="0">
                <a:solidFill>
                  <a:schemeClr val="tx1"/>
                </a:solidFill>
              </a:rPr>
              <a:t>sulla loro portata e </a:t>
            </a:r>
            <a:r>
              <a:rPr lang="it-IT" dirty="0" smtClean="0">
                <a:solidFill>
                  <a:schemeClr val="tx1"/>
                </a:solidFill>
              </a:rPr>
              <a:t>sul loro </a:t>
            </a:r>
            <a:r>
              <a:rPr lang="it-IT" dirty="0" smtClean="0">
                <a:solidFill>
                  <a:schemeClr val="tx1"/>
                </a:solidFill>
              </a:rPr>
              <a:t>ambito di </a:t>
            </a:r>
            <a:r>
              <a:rPr lang="it-IT" dirty="0" smtClean="0">
                <a:solidFill>
                  <a:schemeClr val="tx1"/>
                </a:solidFill>
              </a:rPr>
              <a:t>applicazione”.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E5B217E-9FE9-4952-81B8-1DACEC193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23825"/>
            <a:ext cx="10058400" cy="1613535"/>
          </a:xfrm>
        </p:spPr>
        <p:txBody>
          <a:bodyPr>
            <a:no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Rapporti tra processo amministrativo di accertamento e processo penale</a:t>
            </a:r>
            <a:r>
              <a:rPr lang="it-IT" sz="44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it-IT" sz="44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Artt. 19,20 e 21 D.Lgs. 74/2000</a:t>
            </a:r>
            <a:endParaRPr lang="it-IT" sz="4400" cap="small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Freccia in giù 2">
            <a:extLst>
              <a:ext uri="{FF2B5EF4-FFF2-40B4-BE49-F238E27FC236}">
                <a16:creationId xmlns="" xmlns:a16="http://schemas.microsoft.com/office/drawing/2014/main" id="{850624F4-C94E-407C-9083-BE3A4576664E}"/>
              </a:ext>
            </a:extLst>
          </p:cNvPr>
          <p:cNvSpPr/>
          <p:nvPr/>
        </p:nvSpPr>
        <p:spPr>
          <a:xfrm>
            <a:off x="1171575" y="1914525"/>
            <a:ext cx="762000" cy="85725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in giù 3">
            <a:extLst>
              <a:ext uri="{FF2B5EF4-FFF2-40B4-BE49-F238E27FC236}">
                <a16:creationId xmlns="" xmlns:a16="http://schemas.microsoft.com/office/drawing/2014/main" id="{D40FFB87-ABA8-4D0C-A4FA-38D59D89DB1C}"/>
              </a:ext>
            </a:extLst>
          </p:cNvPr>
          <p:cNvSpPr/>
          <p:nvPr/>
        </p:nvSpPr>
        <p:spPr>
          <a:xfrm>
            <a:off x="5745480" y="1914525"/>
            <a:ext cx="762000" cy="85725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>
            <a:extLst>
              <a:ext uri="{FF2B5EF4-FFF2-40B4-BE49-F238E27FC236}">
                <a16:creationId xmlns="" xmlns:a16="http://schemas.microsoft.com/office/drawing/2014/main" id="{5EDA7963-63F9-41DF-9D7E-F7758AE8F8C5}"/>
              </a:ext>
            </a:extLst>
          </p:cNvPr>
          <p:cNvSpPr/>
          <p:nvPr/>
        </p:nvSpPr>
        <p:spPr>
          <a:xfrm>
            <a:off x="9972674" y="1914525"/>
            <a:ext cx="762000" cy="85725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>
            <a:extLst>
              <a:ext uri="{FF2B5EF4-FFF2-40B4-BE49-F238E27FC236}">
                <a16:creationId xmlns="" xmlns:a16="http://schemas.microsoft.com/office/drawing/2014/main" id="{0EFD129F-6405-4464-AA93-A2F01FDE8715}"/>
              </a:ext>
            </a:extLst>
          </p:cNvPr>
          <p:cNvSpPr/>
          <p:nvPr/>
        </p:nvSpPr>
        <p:spPr>
          <a:xfrm>
            <a:off x="88688" y="3581401"/>
            <a:ext cx="3200400" cy="104376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cap="small" dirty="0">
                <a:solidFill>
                  <a:schemeClr val="tx1"/>
                </a:solidFill>
              </a:rPr>
              <a:t>Principio di specialità</a:t>
            </a:r>
          </a:p>
        </p:txBody>
      </p:sp>
      <p:sp>
        <p:nvSpPr>
          <p:cNvPr id="7" name="Ovale 6">
            <a:extLst>
              <a:ext uri="{FF2B5EF4-FFF2-40B4-BE49-F238E27FC236}">
                <a16:creationId xmlns="" xmlns:a16="http://schemas.microsoft.com/office/drawing/2014/main" id="{F8BA3094-0FC1-431F-A3DF-A6A4B1D5F723}"/>
              </a:ext>
            </a:extLst>
          </p:cNvPr>
          <p:cNvSpPr/>
          <p:nvPr/>
        </p:nvSpPr>
        <p:spPr>
          <a:xfrm>
            <a:off x="4469129" y="3581399"/>
            <a:ext cx="3200400" cy="130957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cap="small" dirty="0">
                <a:solidFill>
                  <a:schemeClr val="tx1"/>
                </a:solidFill>
              </a:rPr>
              <a:t>Rapporti tra procedimento penale e processo tributario</a:t>
            </a:r>
          </a:p>
        </p:txBody>
      </p:sp>
      <p:sp>
        <p:nvSpPr>
          <p:cNvPr id="8" name="Ovale 7">
            <a:extLst>
              <a:ext uri="{FF2B5EF4-FFF2-40B4-BE49-F238E27FC236}">
                <a16:creationId xmlns="" xmlns:a16="http://schemas.microsoft.com/office/drawing/2014/main" id="{6AB8A61D-EC36-40D0-A2E3-687550671729}"/>
              </a:ext>
            </a:extLst>
          </p:cNvPr>
          <p:cNvSpPr/>
          <p:nvPr/>
        </p:nvSpPr>
        <p:spPr>
          <a:xfrm>
            <a:off x="8902914" y="3581399"/>
            <a:ext cx="3199423" cy="17240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cap="small" dirty="0">
                <a:solidFill>
                  <a:schemeClr val="tx1"/>
                </a:solidFill>
              </a:rPr>
              <a:t>Sanzioni amministrative per le violazioni ritenute penalmente rilevanti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="" xmlns:a16="http://schemas.microsoft.com/office/drawing/2014/main" id="{508A8269-828A-4063-BFE0-86227EB53201}"/>
              </a:ext>
            </a:extLst>
          </p:cNvPr>
          <p:cNvSpPr txBox="1"/>
          <p:nvPr/>
        </p:nvSpPr>
        <p:spPr>
          <a:xfrm>
            <a:off x="1097280" y="3021271"/>
            <a:ext cx="906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/>
              <a:t>Art. 19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="" xmlns:a16="http://schemas.microsoft.com/office/drawing/2014/main" id="{736C90F6-6A8B-482A-9710-9FB560E02EF0}"/>
              </a:ext>
            </a:extLst>
          </p:cNvPr>
          <p:cNvSpPr txBox="1"/>
          <p:nvPr/>
        </p:nvSpPr>
        <p:spPr>
          <a:xfrm>
            <a:off x="5688329" y="3028890"/>
            <a:ext cx="1150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Art. 20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="" xmlns:a16="http://schemas.microsoft.com/office/drawing/2014/main" id="{40B48A29-C878-46D1-9382-024E5A261E74}"/>
              </a:ext>
            </a:extLst>
          </p:cNvPr>
          <p:cNvSpPr txBox="1"/>
          <p:nvPr/>
        </p:nvSpPr>
        <p:spPr>
          <a:xfrm>
            <a:off x="9900666" y="3028890"/>
            <a:ext cx="906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/>
              <a:t>Art. 21</a:t>
            </a:r>
          </a:p>
        </p:txBody>
      </p:sp>
      <p:sp>
        <p:nvSpPr>
          <p:cNvPr id="14" name="Rettangolo arrotondato 13"/>
          <p:cNvSpPr/>
          <p:nvPr/>
        </p:nvSpPr>
        <p:spPr>
          <a:xfrm>
            <a:off x="159488" y="5263116"/>
            <a:ext cx="3327991" cy="10738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300" dirty="0" smtClean="0"/>
              <a:t>Quando </a:t>
            </a:r>
            <a:r>
              <a:rPr lang="it-IT" sz="1300" dirty="0" smtClean="0"/>
              <a:t>uno stesso fatto è punito da una delle disposizioni del </a:t>
            </a:r>
            <a:r>
              <a:rPr lang="it-IT" sz="1300" dirty="0" smtClean="0"/>
              <a:t>titolo II </a:t>
            </a:r>
            <a:r>
              <a:rPr lang="it-IT" sz="1300" dirty="0" smtClean="0"/>
              <a:t>e da una disposizione che prevede una sanzione amministrativa, si </a:t>
            </a:r>
            <a:r>
              <a:rPr lang="it-IT" sz="1300" dirty="0" smtClean="0"/>
              <a:t>applica la </a:t>
            </a:r>
            <a:r>
              <a:rPr lang="it-IT" sz="1300" dirty="0" smtClean="0"/>
              <a:t>disposizione speciale.</a:t>
            </a:r>
            <a:endParaRPr lang="it-IT" sz="1300" dirty="0"/>
          </a:p>
        </p:txBody>
      </p:sp>
      <p:sp>
        <p:nvSpPr>
          <p:cNvPr id="15" name="Rettangolo arrotondato 14"/>
          <p:cNvSpPr/>
          <p:nvPr/>
        </p:nvSpPr>
        <p:spPr>
          <a:xfrm>
            <a:off x="4263656" y="5284381"/>
            <a:ext cx="3827721" cy="10526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300" dirty="0" smtClean="0"/>
              <a:t>Il procedimento amministrativo di accertamento ed il </a:t>
            </a:r>
            <a:r>
              <a:rPr lang="it-IT" sz="1300" dirty="0" smtClean="0"/>
              <a:t>processo tributario </a:t>
            </a:r>
            <a:r>
              <a:rPr lang="it-IT" sz="1300" dirty="0" smtClean="0"/>
              <a:t>non possono essere sospesi per la pendenza del </a:t>
            </a:r>
            <a:r>
              <a:rPr lang="it-IT" sz="1300" dirty="0" smtClean="0"/>
              <a:t>procedimento penale </a:t>
            </a:r>
            <a:r>
              <a:rPr lang="it-IT" sz="1300" dirty="0" smtClean="0"/>
              <a:t>avente ad oggetto i medesimi fatti o fatti dal cui accertamento</a:t>
            </a:r>
          </a:p>
          <a:p>
            <a:r>
              <a:rPr lang="it-IT" sz="1300" dirty="0" smtClean="0"/>
              <a:t>comunque dipende la relativa definizione.</a:t>
            </a:r>
            <a:endParaRPr lang="it-IT" sz="1300" dirty="0"/>
          </a:p>
        </p:txBody>
      </p:sp>
    </p:spTree>
    <p:extLst>
      <p:ext uri="{BB962C8B-B14F-4D97-AF65-F5344CB8AC3E}">
        <p14:creationId xmlns="" xmlns:p14="http://schemas.microsoft.com/office/powerpoint/2010/main" val="682521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73DB2DF-B716-4C21-8A07-5B36EDBFC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D.Lgs. 10.3.2000 n. 74</a:t>
            </a:r>
          </a:p>
        </p:txBody>
      </p:sp>
      <p:sp>
        <p:nvSpPr>
          <p:cNvPr id="3" name="Freccia in giù 2">
            <a:extLst>
              <a:ext uri="{FF2B5EF4-FFF2-40B4-BE49-F238E27FC236}">
                <a16:creationId xmlns="" xmlns:a16="http://schemas.microsoft.com/office/drawing/2014/main" id="{42EA79F2-CC18-42AD-98E7-856A4BD79476}"/>
              </a:ext>
            </a:extLst>
          </p:cNvPr>
          <p:cNvSpPr/>
          <p:nvPr/>
        </p:nvSpPr>
        <p:spPr>
          <a:xfrm>
            <a:off x="5891212" y="1990725"/>
            <a:ext cx="409575" cy="81915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="" xmlns:a16="http://schemas.microsoft.com/office/drawing/2014/main" id="{DD5EA6D2-5516-4936-97FC-C910F79B432E}"/>
              </a:ext>
            </a:extLst>
          </p:cNvPr>
          <p:cNvSpPr/>
          <p:nvPr/>
        </p:nvSpPr>
        <p:spPr>
          <a:xfrm>
            <a:off x="2890838" y="2961976"/>
            <a:ext cx="6781800" cy="112695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42B1E637-7437-4725-84D7-0CB4EF1F7313}"/>
              </a:ext>
            </a:extLst>
          </p:cNvPr>
          <p:cNvSpPr/>
          <p:nvPr/>
        </p:nvSpPr>
        <p:spPr>
          <a:xfrm>
            <a:off x="3252787" y="2961976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2000" cap="small" dirty="0"/>
              <a:t>Nuova disciplina dei reati in materia di imposte sui redditi e sul valore aggiunto, a norma dell'articolo 9 della legge 25 giugno 1999, n. 205</a:t>
            </a:r>
          </a:p>
        </p:txBody>
      </p:sp>
    </p:spTree>
    <p:extLst>
      <p:ext uri="{BB962C8B-B14F-4D97-AF65-F5344CB8AC3E}">
        <p14:creationId xmlns="" xmlns:p14="http://schemas.microsoft.com/office/powerpoint/2010/main" val="2849604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4E8F782-66D8-4CF2-A235-BE3E1E8A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L. 231/2001</a:t>
            </a: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="" xmlns:a16="http://schemas.microsoft.com/office/drawing/2014/main" id="{95D361E5-6D3A-4757-B4B7-7CC340F913C8}"/>
              </a:ext>
            </a:extLst>
          </p:cNvPr>
          <p:cNvSpPr/>
          <p:nvPr/>
        </p:nvSpPr>
        <p:spPr>
          <a:xfrm>
            <a:off x="80529" y="2951918"/>
            <a:ext cx="2295526" cy="159103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L. 231/2001</a:t>
            </a:r>
          </a:p>
          <a:p>
            <a:pPr algn="just"/>
            <a:r>
              <a:rPr lang="it-IT" sz="1200" i="1" dirty="0">
                <a:solidFill>
                  <a:schemeClr val="tx1"/>
                </a:solidFill>
              </a:rPr>
              <a:t>Disciplina della responsabilità amministrativa delle persone giuridiche, delle società e delle associazioni anche prive di personalità giuridica, a norma dell'articolo 11 della legge 29 settembre 2000, n. 300.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="" xmlns:a16="http://schemas.microsoft.com/office/drawing/2014/main" id="{E6B75EFA-2D7F-412A-A7B6-F5E5B8E26298}"/>
              </a:ext>
            </a:extLst>
          </p:cNvPr>
          <p:cNvSpPr/>
          <p:nvPr/>
        </p:nvSpPr>
        <p:spPr>
          <a:xfrm>
            <a:off x="3895724" y="1927645"/>
            <a:ext cx="8020049" cy="116989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="" xmlns:a16="http://schemas.microsoft.com/office/drawing/2014/main" id="{C734AA24-0052-4693-823E-CBB77A9E2D50}"/>
              </a:ext>
            </a:extLst>
          </p:cNvPr>
          <p:cNvSpPr/>
          <p:nvPr/>
        </p:nvSpPr>
        <p:spPr>
          <a:xfrm>
            <a:off x="4105262" y="1981171"/>
            <a:ext cx="743902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100" b="1" dirty="0"/>
              <a:t>Comma 1: L'ente è responsabile per i reati commessi nel suo interesse o a suo vantaggio</a:t>
            </a:r>
            <a:r>
              <a:rPr lang="it-IT" sz="1100" dirty="0"/>
              <a:t>: </a:t>
            </a:r>
          </a:p>
          <a:p>
            <a:pPr marL="228600" indent="-228600" algn="just">
              <a:buAutoNum type="alphaLcParenR"/>
            </a:pPr>
            <a:r>
              <a:rPr lang="it-IT" sz="1100" dirty="0"/>
              <a:t>da persone che rivestono funzioni di rappresentanza, di amministrazione o di direzione dell'ente o di una sua unità organizzativa dotata di autonomia finanziaria e funzionale </a:t>
            </a:r>
            <a:r>
              <a:rPr lang="it-IT" sz="1100" dirty="0" err="1"/>
              <a:t>nonchè</a:t>
            </a:r>
            <a:r>
              <a:rPr lang="it-IT" sz="1100" dirty="0"/>
              <a:t> da persone che esercitano, anche di fatto, la gestione e il controllo dello stesso;</a:t>
            </a:r>
          </a:p>
          <a:p>
            <a:pPr algn="just"/>
            <a:r>
              <a:rPr lang="it-IT" sz="1100" dirty="0"/>
              <a:t> b)   da persone sottoposte alla direzione o alla vigilanza di uno dei soggetti di cui alla lettera a). </a:t>
            </a:r>
          </a:p>
          <a:p>
            <a:pPr algn="just"/>
            <a:r>
              <a:rPr lang="it-IT" sz="1100" b="1" dirty="0"/>
              <a:t>Comma 2</a:t>
            </a:r>
            <a:r>
              <a:rPr lang="it-IT" sz="1100" dirty="0"/>
              <a:t>: </a:t>
            </a:r>
            <a:r>
              <a:rPr lang="it-IT" sz="1100" b="1" dirty="0"/>
              <a:t>L'ente non risponde se le persone indicate nel comma 1 hanno agito nell'interesse esclusivo proprio o di terzi</a:t>
            </a:r>
            <a:r>
              <a:rPr lang="it-IT" sz="1100" dirty="0"/>
              <a:t>. </a:t>
            </a:r>
            <a:endParaRPr lang="it-IT" sz="1000" dirty="0"/>
          </a:p>
        </p:txBody>
      </p:sp>
      <p:sp>
        <p:nvSpPr>
          <p:cNvPr id="7" name="CasellaDiTesto 6">
            <a:extLst>
              <a:ext uri="{FF2B5EF4-FFF2-40B4-BE49-F238E27FC236}">
                <a16:creationId xmlns="" xmlns:a16="http://schemas.microsoft.com/office/drawing/2014/main" id="{7B94A779-D15F-4B0E-B43C-C7CA05EC599A}"/>
              </a:ext>
            </a:extLst>
          </p:cNvPr>
          <p:cNvSpPr txBox="1"/>
          <p:nvPr/>
        </p:nvSpPr>
        <p:spPr>
          <a:xfrm>
            <a:off x="2838450" y="2280732"/>
            <a:ext cx="981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cap="small" dirty="0"/>
              <a:t>Art. 5 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="" xmlns:a16="http://schemas.microsoft.com/office/drawing/2014/main" id="{84E5EA1A-12D6-4CF6-86CA-4C37F59B9A27}"/>
              </a:ext>
            </a:extLst>
          </p:cNvPr>
          <p:cNvSpPr/>
          <p:nvPr/>
        </p:nvSpPr>
        <p:spPr>
          <a:xfrm>
            <a:off x="2763986" y="3562768"/>
            <a:ext cx="786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cap="small" dirty="0"/>
              <a:t>Art. 6 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="" xmlns:a16="http://schemas.microsoft.com/office/drawing/2014/main" id="{CA2A4DC9-5958-46D7-98FA-CA5FE499DC62}"/>
              </a:ext>
            </a:extLst>
          </p:cNvPr>
          <p:cNvSpPr/>
          <p:nvPr/>
        </p:nvSpPr>
        <p:spPr>
          <a:xfrm>
            <a:off x="3895723" y="3279452"/>
            <a:ext cx="8020050" cy="159103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="" xmlns:a16="http://schemas.microsoft.com/office/drawing/2014/main" id="{FF91D3F6-C274-4F1A-93AF-1B16611987A9}"/>
              </a:ext>
            </a:extLst>
          </p:cNvPr>
          <p:cNvSpPr/>
          <p:nvPr/>
        </p:nvSpPr>
        <p:spPr>
          <a:xfrm>
            <a:off x="4005256" y="3291544"/>
            <a:ext cx="687185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100" b="1" dirty="0"/>
              <a:t>Comma 1</a:t>
            </a:r>
            <a:r>
              <a:rPr lang="it-IT" sz="1100" dirty="0"/>
              <a:t>: Se il reato è stato commesso dalle persone indicate nell'articolo 5, comma 1, lettera a), </a:t>
            </a:r>
            <a:r>
              <a:rPr lang="it-IT" sz="1100" b="1" i="1" dirty="0"/>
              <a:t>l'ente non risponde se prova che</a:t>
            </a:r>
            <a:r>
              <a:rPr lang="it-IT" sz="1100" dirty="0"/>
              <a:t>: </a:t>
            </a:r>
          </a:p>
          <a:p>
            <a:pPr marL="228600" indent="-228600" algn="just">
              <a:buAutoNum type="alphaLcParenR"/>
            </a:pPr>
            <a:r>
              <a:rPr lang="it-IT" sz="1100" dirty="0"/>
              <a:t>l'organo dirigente ha adottato ed efficacemente attuato, prima della commissione del fatto, </a:t>
            </a:r>
            <a:r>
              <a:rPr lang="it-IT" sz="1100" b="1" u="sng" dirty="0"/>
              <a:t>modelli di organizzazione e di gestione</a:t>
            </a:r>
            <a:r>
              <a:rPr lang="it-IT" sz="1100" dirty="0"/>
              <a:t> idonei a prevenire reati della specie di quello verificatosi; </a:t>
            </a:r>
          </a:p>
          <a:p>
            <a:pPr marL="228600" indent="-228600" algn="just">
              <a:buAutoNum type="alphaLcParenR" startAt="2"/>
            </a:pPr>
            <a:r>
              <a:rPr lang="it-IT" sz="1100" dirty="0"/>
              <a:t>il compito di vigilare sul funzionamento e l'osservanza dei modelli di curare il loro aggiornamento è stato affidato a </a:t>
            </a:r>
            <a:r>
              <a:rPr lang="it-IT" sz="1100" b="1" u="sng" dirty="0"/>
              <a:t>un organismo dell'ente dotato di autonomi poteri di iniziativa e di controllo</a:t>
            </a:r>
            <a:r>
              <a:rPr lang="it-IT" sz="1100" dirty="0"/>
              <a:t>; </a:t>
            </a:r>
          </a:p>
          <a:p>
            <a:pPr marL="228600" indent="-228600" algn="just">
              <a:buAutoNum type="alphaLcParenR" startAt="3"/>
            </a:pPr>
            <a:r>
              <a:rPr lang="it-IT" sz="1100" dirty="0"/>
              <a:t>le persone hanno commesso il reato </a:t>
            </a:r>
            <a:r>
              <a:rPr lang="it-IT" sz="1100" b="1" u="sng" dirty="0"/>
              <a:t>eludendo fraudolentemente i modelli di organizzazione e di gestione</a:t>
            </a:r>
            <a:r>
              <a:rPr lang="it-IT" sz="1100" dirty="0"/>
              <a:t>; </a:t>
            </a:r>
          </a:p>
          <a:p>
            <a:pPr algn="just"/>
            <a:r>
              <a:rPr lang="it-IT" sz="1100" dirty="0"/>
              <a:t>d)     </a:t>
            </a:r>
            <a:r>
              <a:rPr lang="it-IT" sz="1100" b="1" u="sng" dirty="0"/>
              <a:t>non vi è stata omessa o insufficiente vigilanza da parte dell'organismo di cui alla lettera b)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="" xmlns:a16="http://schemas.microsoft.com/office/drawing/2014/main" id="{7D908EDC-3390-4FC7-9D4F-48F312E5616F}"/>
              </a:ext>
            </a:extLst>
          </p:cNvPr>
          <p:cNvSpPr/>
          <p:nvPr/>
        </p:nvSpPr>
        <p:spPr>
          <a:xfrm>
            <a:off x="2838450" y="5190891"/>
            <a:ext cx="786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cap="small" dirty="0"/>
              <a:t>Art. 9 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="" xmlns:a16="http://schemas.microsoft.com/office/drawing/2014/main" id="{3B48BC2F-D367-4BF3-81D2-C8C5A8600ED6}"/>
              </a:ext>
            </a:extLst>
          </p:cNvPr>
          <p:cNvSpPr/>
          <p:nvPr/>
        </p:nvSpPr>
        <p:spPr>
          <a:xfrm>
            <a:off x="3895724" y="5052391"/>
            <a:ext cx="5648329" cy="95788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>
            <a:extLst>
              <a:ext uri="{FF2B5EF4-FFF2-40B4-BE49-F238E27FC236}">
                <a16:creationId xmlns="" xmlns:a16="http://schemas.microsoft.com/office/drawing/2014/main" id="{ADB99DD6-2938-4D97-B49B-465B392A6D5A}"/>
              </a:ext>
            </a:extLst>
          </p:cNvPr>
          <p:cNvSpPr/>
          <p:nvPr/>
        </p:nvSpPr>
        <p:spPr>
          <a:xfrm>
            <a:off x="4005260" y="5052392"/>
            <a:ext cx="7800977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100" dirty="0"/>
              <a:t>Le sanzioni per gli illeciti amministrativi dipendenti da reato sono: </a:t>
            </a:r>
          </a:p>
          <a:p>
            <a:pPr algn="just"/>
            <a:r>
              <a:rPr lang="it-IT" sz="1100" dirty="0"/>
              <a:t>a) la sanzione pecuniaria (rinvio art. 10 L. 231/2001) ;</a:t>
            </a:r>
          </a:p>
          <a:p>
            <a:pPr algn="just"/>
            <a:r>
              <a:rPr lang="it-IT" sz="1100" dirty="0"/>
              <a:t>b) le sanzioni interdittive  (rinvio art. 13 L 231/2001); </a:t>
            </a:r>
          </a:p>
          <a:p>
            <a:pPr algn="just"/>
            <a:r>
              <a:rPr lang="it-IT" sz="1100" dirty="0"/>
              <a:t>c) la confisca (rinvio art. 19 L. 231/2001); </a:t>
            </a:r>
          </a:p>
          <a:p>
            <a:pPr algn="just"/>
            <a:r>
              <a:rPr lang="it-IT" sz="1100" dirty="0"/>
              <a:t>d) la pubblicazione della sentenza.</a:t>
            </a:r>
          </a:p>
          <a:p>
            <a:pPr algn="just"/>
            <a:r>
              <a:rPr lang="it-IT" sz="1000" dirty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287298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63B0F0E-054D-41D9-AF13-5A88A24E9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L. 231/2001</a:t>
            </a:r>
          </a:p>
        </p:txBody>
      </p:sp>
      <p:sp>
        <p:nvSpPr>
          <p:cNvPr id="3" name="Freccia a destra 2">
            <a:extLst>
              <a:ext uri="{FF2B5EF4-FFF2-40B4-BE49-F238E27FC236}">
                <a16:creationId xmlns="" xmlns:a16="http://schemas.microsoft.com/office/drawing/2014/main" id="{BBC24646-CC1C-4753-8283-D59B6864D77E}"/>
              </a:ext>
            </a:extLst>
          </p:cNvPr>
          <p:cNvSpPr/>
          <p:nvPr/>
        </p:nvSpPr>
        <p:spPr>
          <a:xfrm>
            <a:off x="361950" y="2040524"/>
            <a:ext cx="2882266" cy="94869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chemeClr val="tx1"/>
                </a:solidFill>
              </a:rPr>
              <a:t>Sanzione amministrativa pecuniaria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51D9016D-4A75-4787-8347-C6DBEBD3BA4E}"/>
              </a:ext>
            </a:extLst>
          </p:cNvPr>
          <p:cNvSpPr txBox="1"/>
          <p:nvPr/>
        </p:nvSpPr>
        <p:spPr>
          <a:xfrm>
            <a:off x="1182273" y="1855858"/>
            <a:ext cx="850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cap="small" dirty="0"/>
              <a:t>Art. 10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="" xmlns:a16="http://schemas.microsoft.com/office/drawing/2014/main" id="{CFC33FE6-BCB1-4C31-A97D-468F2EE3DC71}"/>
              </a:ext>
            </a:extLst>
          </p:cNvPr>
          <p:cNvSpPr/>
          <p:nvPr/>
        </p:nvSpPr>
        <p:spPr>
          <a:xfrm>
            <a:off x="3857625" y="1838445"/>
            <a:ext cx="6525578" cy="120032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="" xmlns:a16="http://schemas.microsoft.com/office/drawing/2014/main" id="{F63EC04B-053B-485E-8AF9-A7A13B074D6C}"/>
              </a:ext>
            </a:extLst>
          </p:cNvPr>
          <p:cNvSpPr/>
          <p:nvPr/>
        </p:nvSpPr>
        <p:spPr>
          <a:xfrm>
            <a:off x="4063366" y="183844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indent="-228600" algn="just">
              <a:buAutoNum type="arabicPeriod"/>
            </a:pPr>
            <a:r>
              <a:rPr lang="it-IT" sz="1200" dirty="0"/>
              <a:t>Per l'illecito amministrativo dipendente da reato si applica sempre l</a:t>
            </a:r>
            <a:r>
              <a:rPr lang="it-IT" sz="1200" b="1" dirty="0"/>
              <a:t>a sanzione pecuniaria</a:t>
            </a:r>
            <a:r>
              <a:rPr lang="it-IT" sz="1200" dirty="0"/>
              <a:t>.</a:t>
            </a:r>
          </a:p>
          <a:p>
            <a:pPr algn="just"/>
            <a:r>
              <a:rPr lang="it-IT" sz="1200" dirty="0"/>
              <a:t>2.  La sanzione pecuniaria viene applicata per quote in un numero non inferiore </a:t>
            </a:r>
            <a:r>
              <a:rPr lang="it-IT" sz="1200" b="1" u="sng" dirty="0"/>
              <a:t>a cento </a:t>
            </a:r>
            <a:r>
              <a:rPr lang="it-IT" sz="1200" b="1" u="sng" dirty="0" err="1"/>
              <a:t>nè</a:t>
            </a:r>
            <a:r>
              <a:rPr lang="it-IT" sz="1200" b="1" u="sng" dirty="0"/>
              <a:t> superiore a mille. </a:t>
            </a:r>
          </a:p>
          <a:p>
            <a:pPr algn="just"/>
            <a:r>
              <a:rPr lang="it-IT" sz="1200" dirty="0"/>
              <a:t>3.   L'importo di una quota va da un minimo di lire cinquecentomila ad un massimo di </a:t>
            </a:r>
            <a:r>
              <a:rPr lang="it-IT" sz="1200" b="1" dirty="0"/>
              <a:t>lire</a:t>
            </a:r>
            <a:r>
              <a:rPr lang="it-IT" sz="1200" dirty="0"/>
              <a:t> tre milioni.</a:t>
            </a:r>
          </a:p>
          <a:p>
            <a:pPr algn="just"/>
            <a:r>
              <a:rPr lang="it-IT" sz="1200" dirty="0"/>
              <a:t>4.    Non è ammesso il pagamento in misura ridotta.</a:t>
            </a:r>
          </a:p>
        </p:txBody>
      </p:sp>
      <p:sp>
        <p:nvSpPr>
          <p:cNvPr id="7" name="Freccia a destra 6">
            <a:extLst>
              <a:ext uri="{FF2B5EF4-FFF2-40B4-BE49-F238E27FC236}">
                <a16:creationId xmlns="" xmlns:a16="http://schemas.microsoft.com/office/drawing/2014/main" id="{CE31C28F-2278-4EB7-AD88-8F48F1046A76}"/>
              </a:ext>
            </a:extLst>
          </p:cNvPr>
          <p:cNvSpPr/>
          <p:nvPr/>
        </p:nvSpPr>
        <p:spPr>
          <a:xfrm>
            <a:off x="361950" y="3520680"/>
            <a:ext cx="2882266" cy="94869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chemeClr val="tx1"/>
                </a:solidFill>
              </a:rPr>
              <a:t>Sanzioni interdittive</a:t>
            </a:r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="" xmlns:a16="http://schemas.microsoft.com/office/drawing/2014/main" id="{4EEEF6D1-DBF7-4ACE-9DE7-33F6883285F0}"/>
              </a:ext>
            </a:extLst>
          </p:cNvPr>
          <p:cNvSpPr/>
          <p:nvPr/>
        </p:nvSpPr>
        <p:spPr>
          <a:xfrm>
            <a:off x="3857624" y="3271426"/>
            <a:ext cx="6561771" cy="120032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="" xmlns:a16="http://schemas.microsoft.com/office/drawing/2014/main" id="{297A21B1-F4E0-4957-B64E-1302122504FE}"/>
              </a:ext>
            </a:extLst>
          </p:cNvPr>
          <p:cNvSpPr/>
          <p:nvPr/>
        </p:nvSpPr>
        <p:spPr>
          <a:xfrm>
            <a:off x="3839528" y="3307560"/>
            <a:ext cx="65436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b="1" dirty="0"/>
              <a:t>Comma 1</a:t>
            </a:r>
            <a:r>
              <a:rPr lang="it-IT" sz="1200" dirty="0"/>
              <a:t>: Le sanzioni interdittive si applicano in relazione ai reati per i quali sono espressamente previste, quando ricorre almeno una delle seguenti condizioni: </a:t>
            </a:r>
          </a:p>
          <a:p>
            <a:pPr marL="228600" indent="-228600" algn="just">
              <a:buAutoNum type="alphaLcParenR"/>
            </a:pPr>
            <a:r>
              <a:rPr lang="it-IT" sz="1200" dirty="0"/>
              <a:t>l'ente ha tratto dal reato un </a:t>
            </a:r>
            <a:r>
              <a:rPr lang="it-IT" sz="1200" b="1" dirty="0"/>
              <a:t>profitto di rilevante entità e il reato è stato commesso da soggetti in posizione apicale </a:t>
            </a:r>
            <a:r>
              <a:rPr lang="it-IT" sz="1200" dirty="0"/>
              <a:t>ovvero da soggetti sottoposti all'altrui direzione quando, in questo caso, la commissione del reato è stata determinata o agevolata da gravi carenze organizzative; </a:t>
            </a:r>
          </a:p>
          <a:p>
            <a:pPr marL="228600" indent="-228600" algn="just">
              <a:buAutoNum type="alphaLcParenR" startAt="2"/>
            </a:pPr>
            <a:r>
              <a:rPr lang="it-IT" sz="1200" dirty="0"/>
              <a:t>in caso di </a:t>
            </a:r>
            <a:r>
              <a:rPr lang="it-IT" sz="1200" b="1" dirty="0"/>
              <a:t>reiterazione degli illeciti.</a:t>
            </a:r>
          </a:p>
          <a:p>
            <a:pPr algn="just"/>
            <a:endParaRPr lang="it-IT" sz="1200" b="1" dirty="0"/>
          </a:p>
          <a:p>
            <a:pPr algn="just"/>
            <a:endParaRPr lang="it-IT" sz="1200" dirty="0"/>
          </a:p>
        </p:txBody>
      </p:sp>
      <p:sp>
        <p:nvSpPr>
          <p:cNvPr id="11" name="Rettangolo 10">
            <a:extLst>
              <a:ext uri="{FF2B5EF4-FFF2-40B4-BE49-F238E27FC236}">
                <a16:creationId xmlns="" xmlns:a16="http://schemas.microsoft.com/office/drawing/2014/main" id="{4E634F5F-D8A7-46E2-B084-F2225497C74D}"/>
              </a:ext>
            </a:extLst>
          </p:cNvPr>
          <p:cNvSpPr/>
          <p:nvPr/>
        </p:nvSpPr>
        <p:spPr>
          <a:xfrm>
            <a:off x="1182273" y="3292378"/>
            <a:ext cx="850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cap="small" dirty="0"/>
              <a:t>Art. 13</a:t>
            </a:r>
          </a:p>
        </p:txBody>
      </p:sp>
      <p:sp>
        <p:nvSpPr>
          <p:cNvPr id="12" name="Freccia a destra 11">
            <a:extLst>
              <a:ext uri="{FF2B5EF4-FFF2-40B4-BE49-F238E27FC236}">
                <a16:creationId xmlns="" xmlns:a16="http://schemas.microsoft.com/office/drawing/2014/main" id="{FC3E4676-6FB4-4A93-8F77-2BD62E85C2B0}"/>
              </a:ext>
            </a:extLst>
          </p:cNvPr>
          <p:cNvSpPr/>
          <p:nvPr/>
        </p:nvSpPr>
        <p:spPr>
          <a:xfrm>
            <a:off x="361950" y="5000836"/>
            <a:ext cx="2882266" cy="94869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chemeClr val="tx1"/>
                </a:solidFill>
              </a:rPr>
              <a:t>Confisca 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="" xmlns:a16="http://schemas.microsoft.com/office/drawing/2014/main" id="{BB4A95CF-025D-49E2-B078-7EDD080B8482}"/>
              </a:ext>
            </a:extLst>
          </p:cNvPr>
          <p:cNvSpPr/>
          <p:nvPr/>
        </p:nvSpPr>
        <p:spPr>
          <a:xfrm>
            <a:off x="1182273" y="4751550"/>
            <a:ext cx="850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cap="small" dirty="0"/>
              <a:t>Art. 19</a:t>
            </a:r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="" xmlns:a16="http://schemas.microsoft.com/office/drawing/2014/main" id="{170DE530-395A-4195-AC48-83E6FD0C5472}"/>
              </a:ext>
            </a:extLst>
          </p:cNvPr>
          <p:cNvSpPr/>
          <p:nvPr/>
        </p:nvSpPr>
        <p:spPr>
          <a:xfrm>
            <a:off x="3857624" y="5000836"/>
            <a:ext cx="6638926" cy="120032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13">
            <a:extLst>
              <a:ext uri="{FF2B5EF4-FFF2-40B4-BE49-F238E27FC236}">
                <a16:creationId xmlns="" xmlns:a16="http://schemas.microsoft.com/office/drawing/2014/main" id="{F93926FA-B52F-4174-AF0D-227DB5CF9CD8}"/>
              </a:ext>
            </a:extLst>
          </p:cNvPr>
          <p:cNvSpPr/>
          <p:nvPr/>
        </p:nvSpPr>
        <p:spPr>
          <a:xfrm>
            <a:off x="3857625" y="500083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b="1" dirty="0"/>
              <a:t>Comma 1</a:t>
            </a:r>
            <a:r>
              <a:rPr lang="it-IT" sz="1200" dirty="0"/>
              <a:t>: Nei confronti dell'ente è sempre disposta, con la sentenza di condanna, la confisca del prezzo o del profitto del reato, salvo che per la parte che può essere restituita al danneggiato. Sono fatti salvi i diritti acquisiti dai terzi in buona fede. </a:t>
            </a:r>
          </a:p>
          <a:p>
            <a:r>
              <a:rPr lang="it-IT" sz="1200" b="1" dirty="0"/>
              <a:t>Comma 2</a:t>
            </a:r>
            <a:r>
              <a:rPr lang="it-IT" sz="1200" dirty="0"/>
              <a:t>. Quando non è possibile eseguire la confisca a norma del comma 1, la stessa può avere ad oggetto somme di denaro, beni o altre utilità di valore equivalente al prezzo o al profitto del reato.</a:t>
            </a:r>
          </a:p>
        </p:txBody>
      </p:sp>
    </p:spTree>
    <p:extLst>
      <p:ext uri="{BB962C8B-B14F-4D97-AF65-F5344CB8AC3E}">
        <p14:creationId xmlns="" xmlns:p14="http://schemas.microsoft.com/office/powerpoint/2010/main" val="2361821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93C7F58-3693-48E5-95B7-84020435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L. 231/2001</a:t>
            </a:r>
          </a:p>
        </p:txBody>
      </p:sp>
      <p:sp>
        <p:nvSpPr>
          <p:cNvPr id="4" name="Ovale 3">
            <a:extLst>
              <a:ext uri="{FF2B5EF4-FFF2-40B4-BE49-F238E27FC236}">
                <a16:creationId xmlns="" xmlns:a16="http://schemas.microsoft.com/office/drawing/2014/main" id="{0F250BD0-2D9B-4CD4-BC90-9895487D59B2}"/>
              </a:ext>
            </a:extLst>
          </p:cNvPr>
          <p:cNvSpPr/>
          <p:nvPr/>
        </p:nvSpPr>
        <p:spPr>
          <a:xfrm>
            <a:off x="54970" y="2701793"/>
            <a:ext cx="3516905" cy="19368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="" xmlns:a16="http://schemas.microsoft.com/office/drawing/2014/main" id="{06044B82-0017-4848-8B17-F9829F0B8A05}"/>
              </a:ext>
            </a:extLst>
          </p:cNvPr>
          <p:cNvSpPr txBox="1"/>
          <p:nvPr/>
        </p:nvSpPr>
        <p:spPr>
          <a:xfrm>
            <a:off x="622205" y="1981555"/>
            <a:ext cx="2313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cap="small" dirty="0"/>
              <a:t>Art. 25 </a:t>
            </a:r>
            <a:r>
              <a:rPr lang="it-IT" b="1" i="1" cap="small" dirty="0" err="1"/>
              <a:t>quinquiesdecies</a:t>
            </a:r>
            <a:endParaRPr lang="it-IT" b="1" i="1" cap="small" dirty="0"/>
          </a:p>
          <a:p>
            <a:r>
              <a:rPr lang="it-IT" b="1" cap="small" dirty="0"/>
              <a:t>(reati tributari)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B8176568-A1D8-4531-874D-3C6962E6BAFE}"/>
              </a:ext>
            </a:extLst>
          </p:cNvPr>
          <p:cNvSpPr txBox="1"/>
          <p:nvPr/>
        </p:nvSpPr>
        <p:spPr>
          <a:xfrm>
            <a:off x="414225" y="2941007"/>
            <a:ext cx="2718417" cy="1355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dirty="0"/>
              <a:t>In relazione alla commissione dei delitti previsti dal D.Lgs. 10 marzo, n. 74, si applicano all’ente le seguenti sanzioni pecuniarie:  </a:t>
            </a:r>
            <a:r>
              <a:rPr lang="it-IT" dirty="0"/>
              <a:t> 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="" xmlns:a16="http://schemas.microsoft.com/office/drawing/2014/main" id="{795B5372-322C-41FF-8D4F-726B6821DD4E}"/>
              </a:ext>
            </a:extLst>
          </p:cNvPr>
          <p:cNvSpPr/>
          <p:nvPr/>
        </p:nvSpPr>
        <p:spPr>
          <a:xfrm>
            <a:off x="4652740" y="1723039"/>
            <a:ext cx="8107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/>
              <a:t>per il </a:t>
            </a:r>
            <a:r>
              <a:rPr lang="it-IT" sz="1200" b="1" dirty="0"/>
              <a:t>delitto di dichiarazione fraudolenta </a:t>
            </a:r>
            <a:r>
              <a:rPr lang="it-IT" sz="1200" dirty="0"/>
              <a:t>mediante uso di fatture o altri documenti per operazioni inesistenti previsto dall'articolo 2, comma 1, la sanzione pecuniaria fino a cinquecento quote;</a:t>
            </a:r>
          </a:p>
        </p:txBody>
      </p:sp>
      <p:sp>
        <p:nvSpPr>
          <p:cNvPr id="7" name="Freccia a gallone 6">
            <a:extLst>
              <a:ext uri="{FF2B5EF4-FFF2-40B4-BE49-F238E27FC236}">
                <a16:creationId xmlns="" xmlns:a16="http://schemas.microsoft.com/office/drawing/2014/main" id="{E9114994-63DE-4E58-87A6-690FE418936F}"/>
              </a:ext>
            </a:extLst>
          </p:cNvPr>
          <p:cNvSpPr/>
          <p:nvPr/>
        </p:nvSpPr>
        <p:spPr>
          <a:xfrm>
            <a:off x="4233860" y="1782695"/>
            <a:ext cx="276225" cy="32316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Freccia a gallone 7">
            <a:extLst>
              <a:ext uri="{FF2B5EF4-FFF2-40B4-BE49-F238E27FC236}">
                <a16:creationId xmlns="" xmlns:a16="http://schemas.microsoft.com/office/drawing/2014/main" id="{E55CAB04-16C0-4EBB-B87F-31FCC170ED9A}"/>
              </a:ext>
            </a:extLst>
          </p:cNvPr>
          <p:cNvSpPr/>
          <p:nvPr/>
        </p:nvSpPr>
        <p:spPr>
          <a:xfrm>
            <a:off x="4233860" y="2235469"/>
            <a:ext cx="276225" cy="32316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9" name="Freccia a gallone 8">
            <a:extLst>
              <a:ext uri="{FF2B5EF4-FFF2-40B4-BE49-F238E27FC236}">
                <a16:creationId xmlns="" xmlns:a16="http://schemas.microsoft.com/office/drawing/2014/main" id="{86FCD50C-AC04-4BAF-A93F-BD8C0CC3CD48}"/>
              </a:ext>
            </a:extLst>
          </p:cNvPr>
          <p:cNvSpPr/>
          <p:nvPr/>
        </p:nvSpPr>
        <p:spPr>
          <a:xfrm>
            <a:off x="4233860" y="2688243"/>
            <a:ext cx="276225" cy="32316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="" xmlns:a16="http://schemas.microsoft.com/office/drawing/2014/main" id="{4875A50A-DCF4-4BFE-88A1-E3940B629F0D}"/>
              </a:ext>
            </a:extLst>
          </p:cNvPr>
          <p:cNvSpPr/>
          <p:nvPr/>
        </p:nvSpPr>
        <p:spPr>
          <a:xfrm>
            <a:off x="4652740" y="2184704"/>
            <a:ext cx="65029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/>
              <a:t>per il </a:t>
            </a:r>
            <a:r>
              <a:rPr lang="it-IT" sz="1200" b="1" dirty="0"/>
              <a:t>delitto di dichiarazione fraudolenta </a:t>
            </a:r>
            <a:r>
              <a:rPr lang="it-IT" sz="1200" dirty="0"/>
              <a:t>mediante uso di fatture o altri documenti per operazioni inesistenti, previsto dall'articolo 2, comma 2-bis, la sanzione pecuniaria fino a quattrocento quote;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="" xmlns:a16="http://schemas.microsoft.com/office/drawing/2014/main" id="{F5A3B38A-7DDC-4E68-A2EA-80D3482A9C09}"/>
              </a:ext>
            </a:extLst>
          </p:cNvPr>
          <p:cNvSpPr/>
          <p:nvPr/>
        </p:nvSpPr>
        <p:spPr>
          <a:xfrm>
            <a:off x="4652740" y="2658033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dirty="0"/>
              <a:t>per il </a:t>
            </a:r>
            <a:r>
              <a:rPr lang="it-IT" sz="1200" b="1" dirty="0"/>
              <a:t>delitto di dichiarazione fraudolenta </a:t>
            </a:r>
            <a:r>
              <a:rPr lang="it-IT" sz="1200" dirty="0"/>
              <a:t>mediante altri artifici, previsto dall'articolo 3, la sanzione pecuniaria fino a cinquecento quote;</a:t>
            </a:r>
          </a:p>
        </p:txBody>
      </p:sp>
      <p:sp>
        <p:nvSpPr>
          <p:cNvPr id="12" name="Freccia a gallone 11">
            <a:extLst>
              <a:ext uri="{FF2B5EF4-FFF2-40B4-BE49-F238E27FC236}">
                <a16:creationId xmlns="" xmlns:a16="http://schemas.microsoft.com/office/drawing/2014/main" id="{E9601C79-04D1-4E07-B037-3BD5C37847C3}"/>
              </a:ext>
            </a:extLst>
          </p:cNvPr>
          <p:cNvSpPr/>
          <p:nvPr/>
        </p:nvSpPr>
        <p:spPr>
          <a:xfrm>
            <a:off x="4233860" y="3167441"/>
            <a:ext cx="276225" cy="32316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3" name="Freccia a gallone 12">
            <a:extLst>
              <a:ext uri="{FF2B5EF4-FFF2-40B4-BE49-F238E27FC236}">
                <a16:creationId xmlns="" xmlns:a16="http://schemas.microsoft.com/office/drawing/2014/main" id="{619A7AE5-D27A-4E55-9714-9785E82319AC}"/>
              </a:ext>
            </a:extLst>
          </p:cNvPr>
          <p:cNvSpPr/>
          <p:nvPr/>
        </p:nvSpPr>
        <p:spPr>
          <a:xfrm>
            <a:off x="4238620" y="3618577"/>
            <a:ext cx="276225" cy="32316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4" name="Rettangolo 13">
            <a:extLst>
              <a:ext uri="{FF2B5EF4-FFF2-40B4-BE49-F238E27FC236}">
                <a16:creationId xmlns="" xmlns:a16="http://schemas.microsoft.com/office/drawing/2014/main" id="{E5CA94D9-2D40-4D63-BF9E-D17821B6B320}"/>
              </a:ext>
            </a:extLst>
          </p:cNvPr>
          <p:cNvSpPr/>
          <p:nvPr/>
        </p:nvSpPr>
        <p:spPr>
          <a:xfrm>
            <a:off x="4652740" y="309819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dirty="0"/>
              <a:t>per il delitto di emissione di fatture o altri documenti per operazioni inesistenti, previsto dall'articolo 8, comma 1, la sanzione pecuniaria fino a cinquecento quote;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="" xmlns:a16="http://schemas.microsoft.com/office/drawing/2014/main" id="{FAB4972F-EF98-4F70-AE18-581D61BD2E29}"/>
              </a:ext>
            </a:extLst>
          </p:cNvPr>
          <p:cNvSpPr/>
          <p:nvPr/>
        </p:nvSpPr>
        <p:spPr>
          <a:xfrm>
            <a:off x="4652740" y="3538347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dirty="0"/>
              <a:t>per il delitto di emissione di fatture o altri documenti per operazioni inesistenti, previsto dall'articolo 8, comma 2-bis, la sanzione pecuniaria fino a quattrocento quote;</a:t>
            </a:r>
          </a:p>
        </p:txBody>
      </p:sp>
      <p:sp>
        <p:nvSpPr>
          <p:cNvPr id="16" name="Freccia a gallone 15">
            <a:extLst>
              <a:ext uri="{FF2B5EF4-FFF2-40B4-BE49-F238E27FC236}">
                <a16:creationId xmlns="" xmlns:a16="http://schemas.microsoft.com/office/drawing/2014/main" id="{5A40E364-7656-480B-A898-18738DAEA53A}"/>
              </a:ext>
            </a:extLst>
          </p:cNvPr>
          <p:cNvSpPr/>
          <p:nvPr/>
        </p:nvSpPr>
        <p:spPr>
          <a:xfrm>
            <a:off x="4233860" y="4141327"/>
            <a:ext cx="276225" cy="32316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="" xmlns:a16="http://schemas.microsoft.com/office/drawing/2014/main" id="{0149D0EE-96AC-4236-AA0B-063D3C2F132A}"/>
              </a:ext>
            </a:extLst>
          </p:cNvPr>
          <p:cNvSpPr/>
          <p:nvPr/>
        </p:nvSpPr>
        <p:spPr>
          <a:xfrm>
            <a:off x="4652740" y="406246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dirty="0"/>
              <a:t>per il delitto di occultamento o distruzione di documenti contabili, previsto dall'articolo 10, la sanzione pecuniaria fino a quattrocento quote;</a:t>
            </a:r>
          </a:p>
        </p:txBody>
      </p:sp>
      <p:sp>
        <p:nvSpPr>
          <p:cNvPr id="18" name="Freccia a gallone 17">
            <a:extLst>
              <a:ext uri="{FF2B5EF4-FFF2-40B4-BE49-F238E27FC236}">
                <a16:creationId xmlns="" xmlns:a16="http://schemas.microsoft.com/office/drawing/2014/main" id="{510DB52A-F415-4B79-9CD5-7A979516C4C8}"/>
              </a:ext>
            </a:extLst>
          </p:cNvPr>
          <p:cNvSpPr/>
          <p:nvPr/>
        </p:nvSpPr>
        <p:spPr>
          <a:xfrm>
            <a:off x="4233860" y="4592463"/>
            <a:ext cx="276225" cy="32316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="" xmlns:a16="http://schemas.microsoft.com/office/drawing/2014/main" id="{75380ECD-2436-4F77-BE0F-AAF3E00B19AC}"/>
              </a:ext>
            </a:extLst>
          </p:cNvPr>
          <p:cNvSpPr/>
          <p:nvPr/>
        </p:nvSpPr>
        <p:spPr>
          <a:xfrm>
            <a:off x="4652740" y="4521907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dirty="0"/>
              <a:t>per il delitto di sottrazione fraudolenta al pagamento di imposte, previsto dall'articolo 11, la sanzione pecuniaria fino a quattrocento quote. </a:t>
            </a:r>
          </a:p>
        </p:txBody>
      </p:sp>
      <p:sp>
        <p:nvSpPr>
          <p:cNvPr id="21" name="Freccia destra con strisce 20">
            <a:extLst>
              <a:ext uri="{FF2B5EF4-FFF2-40B4-BE49-F238E27FC236}">
                <a16:creationId xmlns="" xmlns:a16="http://schemas.microsoft.com/office/drawing/2014/main" id="{9FC98023-1308-4243-AB20-D123938A1C3B}"/>
              </a:ext>
            </a:extLst>
          </p:cNvPr>
          <p:cNvSpPr/>
          <p:nvPr/>
        </p:nvSpPr>
        <p:spPr>
          <a:xfrm>
            <a:off x="133351" y="5149216"/>
            <a:ext cx="3990974" cy="975359"/>
          </a:xfrm>
          <a:prstGeom prst="striped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chemeClr val="tx1"/>
                </a:solidFill>
              </a:rPr>
              <a:t>Art. 27</a:t>
            </a:r>
          </a:p>
          <a:p>
            <a:pPr algn="ctr"/>
            <a:r>
              <a:rPr lang="it-IT" sz="1600" b="1" dirty="0">
                <a:solidFill>
                  <a:schemeClr val="tx1"/>
                </a:solidFill>
              </a:rPr>
              <a:t>Responsabilità patrimoniale dell’ente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="" xmlns:a16="http://schemas.microsoft.com/office/drawing/2014/main" id="{BB8B30E5-28B5-4BFF-91B9-9BE696D2C8C3}"/>
              </a:ext>
            </a:extLst>
          </p:cNvPr>
          <p:cNvSpPr/>
          <p:nvPr/>
        </p:nvSpPr>
        <p:spPr>
          <a:xfrm>
            <a:off x="4581525" y="5223213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b="1" dirty="0"/>
              <a:t>Dell'obbligazione per il pagamento della sanzione pecuniaria risponde soltanto l'ente con il suo patrimonio o con il fondo comune. </a:t>
            </a:r>
          </a:p>
          <a:p>
            <a:r>
              <a:rPr lang="it-IT" sz="1200" dirty="0"/>
              <a:t>I crediti dello Stato derivanti degli illeciti amministrativi dell'ente relativi a reati hanno privilegio secondo le disposizioni del codice di procedura penale sui crediti dipendenti da reato. A tale fine, la sanzione pecuniaria si intende equiparata alla pena pecuniaria.</a:t>
            </a:r>
          </a:p>
        </p:txBody>
      </p:sp>
    </p:spTree>
    <p:extLst>
      <p:ext uri="{BB962C8B-B14F-4D97-AF65-F5344CB8AC3E}">
        <p14:creationId xmlns="" xmlns:p14="http://schemas.microsoft.com/office/powerpoint/2010/main" val="1813095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Gli illeciti penali tributari</a:t>
            </a:r>
          </a:p>
        </p:txBody>
      </p:sp>
      <p:sp>
        <p:nvSpPr>
          <p:cNvPr id="3" name="Rettangolo arrotondato 2"/>
          <p:cNvSpPr/>
          <p:nvPr/>
        </p:nvSpPr>
        <p:spPr>
          <a:xfrm>
            <a:off x="1629681" y="2074413"/>
            <a:ext cx="3594538" cy="115088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tx1"/>
                </a:solidFill>
              </a:rPr>
              <a:t>Delitti 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(maggiore gravità della condotta)</a:t>
            </a:r>
          </a:p>
          <a:p>
            <a:pPr algn="ctr"/>
            <a:r>
              <a:rPr lang="it-IT" u="sng" dirty="0">
                <a:solidFill>
                  <a:schemeClr val="tx1"/>
                </a:solidFill>
              </a:rPr>
              <a:t>reclusione e multa</a:t>
            </a:r>
            <a:r>
              <a:rPr lang="it-IT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Rettangolo arrotondato 3"/>
          <p:cNvSpPr/>
          <p:nvPr/>
        </p:nvSpPr>
        <p:spPr>
          <a:xfrm>
            <a:off x="6866356" y="2054706"/>
            <a:ext cx="3594538" cy="1152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tx1"/>
                </a:solidFill>
              </a:rPr>
              <a:t>Contravvenzioni</a:t>
            </a:r>
          </a:p>
          <a:p>
            <a:pPr algn="ctr"/>
            <a:r>
              <a:rPr lang="it-IT" u="sng" dirty="0">
                <a:solidFill>
                  <a:schemeClr val="tx1"/>
                </a:solidFill>
              </a:rPr>
              <a:t>arresto e ammenda</a:t>
            </a:r>
            <a:r>
              <a:rPr lang="it-IT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3184634" y="3333750"/>
            <a:ext cx="484632" cy="1150883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2133234" y="4905376"/>
            <a:ext cx="2782614" cy="936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Il 74/2000 configura gli illeciti penali tributari come delitti</a:t>
            </a:r>
          </a:p>
        </p:txBody>
      </p:sp>
      <p:sp>
        <p:nvSpPr>
          <p:cNvPr id="8" name="Ovale 7"/>
          <p:cNvSpPr/>
          <p:nvPr/>
        </p:nvSpPr>
        <p:spPr>
          <a:xfrm>
            <a:off x="6866356" y="4613018"/>
            <a:ext cx="3810330" cy="152137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notevole </a:t>
            </a:r>
            <a:r>
              <a:rPr lang="it-IT" dirty="0" err="1">
                <a:solidFill>
                  <a:schemeClr val="tx1"/>
                </a:solidFill>
              </a:rPr>
              <a:t>offensività</a:t>
            </a:r>
            <a:r>
              <a:rPr lang="it-IT" dirty="0">
                <a:solidFill>
                  <a:schemeClr val="tx1"/>
                </a:solidFill>
              </a:rPr>
              <a:t> e dal dolo specifico di evasione </a:t>
            </a:r>
          </a:p>
        </p:txBody>
      </p:sp>
      <p:sp>
        <p:nvSpPr>
          <p:cNvPr id="9" name="Freccia a destra con strisce 8"/>
          <p:cNvSpPr/>
          <p:nvPr/>
        </p:nvSpPr>
        <p:spPr>
          <a:xfrm>
            <a:off x="5332213" y="5131388"/>
            <a:ext cx="978408" cy="484632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694604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Gli illeciti penali tributari</a:t>
            </a:r>
          </a:p>
        </p:txBody>
      </p:sp>
      <p:sp>
        <p:nvSpPr>
          <p:cNvPr id="3" name="Rettangolo arrotondato 2"/>
          <p:cNvSpPr/>
          <p:nvPr/>
        </p:nvSpPr>
        <p:spPr>
          <a:xfrm>
            <a:off x="2400594" y="2010792"/>
            <a:ext cx="7390809" cy="106016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2000" dirty="0">
                <a:solidFill>
                  <a:schemeClr val="tx1"/>
                </a:solidFill>
              </a:rPr>
              <a:t>Essenzialmente si tratta di reati di danno in quanto il bene giuridico offeso dalle condotte illecite è il mancato pagamento delle imposte.</a:t>
            </a:r>
          </a:p>
        </p:txBody>
      </p:sp>
      <p:sp>
        <p:nvSpPr>
          <p:cNvPr id="6" name="Ovale 5"/>
          <p:cNvSpPr/>
          <p:nvPr/>
        </p:nvSpPr>
        <p:spPr>
          <a:xfrm>
            <a:off x="3319757" y="4113880"/>
            <a:ext cx="5552484" cy="147407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Con alcune eccezioni: es., emissione di fatture false (reato di pericolo)</a:t>
            </a:r>
          </a:p>
        </p:txBody>
      </p:sp>
      <p:sp>
        <p:nvSpPr>
          <p:cNvPr id="7" name="Freccia in giù 6">
            <a:extLst>
              <a:ext uri="{FF2B5EF4-FFF2-40B4-BE49-F238E27FC236}">
                <a16:creationId xmlns="" xmlns:a16="http://schemas.microsoft.com/office/drawing/2014/main" id="{7815A2DD-CB32-4262-BFE0-720A264ED62A}"/>
              </a:ext>
            </a:extLst>
          </p:cNvPr>
          <p:cNvSpPr/>
          <p:nvPr/>
        </p:nvSpPr>
        <p:spPr>
          <a:xfrm>
            <a:off x="5748337" y="3392773"/>
            <a:ext cx="695325" cy="447675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696957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2C0C5AA-F552-4502-8C75-80058BF24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Accertamento dell’illecito penale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="" xmlns:a16="http://schemas.microsoft.com/office/drawing/2014/main" id="{09E1D16B-A587-4C07-9B73-C2A78C8FBDEB}"/>
              </a:ext>
            </a:extLst>
          </p:cNvPr>
          <p:cNvSpPr txBox="1"/>
          <p:nvPr/>
        </p:nvSpPr>
        <p:spPr>
          <a:xfrm>
            <a:off x="1142150" y="1784985"/>
            <a:ext cx="2624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cap="small" dirty="0"/>
              <a:t>GDF (Polizia giudiziaria</a:t>
            </a:r>
            <a:r>
              <a:rPr lang="it-IT" sz="2000" dirty="0"/>
              <a:t>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C2A92857-C8F3-48F3-B761-6727F94975F2}"/>
              </a:ext>
            </a:extLst>
          </p:cNvPr>
          <p:cNvSpPr txBox="1"/>
          <p:nvPr/>
        </p:nvSpPr>
        <p:spPr>
          <a:xfrm>
            <a:off x="8854360" y="1784985"/>
            <a:ext cx="32111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cap="small" dirty="0"/>
              <a:t>Agenzia delle Entrate</a:t>
            </a:r>
          </a:p>
          <a:p>
            <a:r>
              <a:rPr lang="it-IT" sz="2000" cap="small" dirty="0"/>
              <a:t>o GDF in sede di verifica </a:t>
            </a:r>
            <a:r>
              <a:rPr lang="it-IT" sz="2000" cap="small" dirty="0" err="1"/>
              <a:t>amm</a:t>
            </a:r>
            <a:r>
              <a:rPr lang="it-IT" sz="2000" cap="small" dirty="0"/>
              <a:t>.</a:t>
            </a:r>
          </a:p>
        </p:txBody>
      </p:sp>
      <p:sp>
        <p:nvSpPr>
          <p:cNvPr id="6" name="Freccia circolare a destra 5">
            <a:extLst>
              <a:ext uri="{FF2B5EF4-FFF2-40B4-BE49-F238E27FC236}">
                <a16:creationId xmlns="" xmlns:a16="http://schemas.microsoft.com/office/drawing/2014/main" id="{39BDDA0D-A41E-4EF7-A37C-55FAE6CA1894}"/>
              </a:ext>
            </a:extLst>
          </p:cNvPr>
          <p:cNvSpPr/>
          <p:nvPr/>
        </p:nvSpPr>
        <p:spPr>
          <a:xfrm>
            <a:off x="1988303" y="2460068"/>
            <a:ext cx="1055755" cy="1377255"/>
          </a:xfrm>
          <a:prstGeom prst="curved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Freccia circolare a destra 7">
            <a:extLst>
              <a:ext uri="{FF2B5EF4-FFF2-40B4-BE49-F238E27FC236}">
                <a16:creationId xmlns="" xmlns:a16="http://schemas.microsoft.com/office/drawing/2014/main" id="{0C0242F6-4B11-41D8-8DCA-C82976FAE05E}"/>
              </a:ext>
            </a:extLst>
          </p:cNvPr>
          <p:cNvSpPr/>
          <p:nvPr/>
        </p:nvSpPr>
        <p:spPr>
          <a:xfrm flipH="1">
            <a:off x="9017875" y="2479025"/>
            <a:ext cx="1054800" cy="1378800"/>
          </a:xfrm>
          <a:prstGeom prst="curved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="" xmlns:a16="http://schemas.microsoft.com/office/drawing/2014/main" id="{10945F04-4F93-41DC-BA2F-0F91067FBCD5}"/>
              </a:ext>
            </a:extLst>
          </p:cNvPr>
          <p:cNvSpPr/>
          <p:nvPr/>
        </p:nvSpPr>
        <p:spPr>
          <a:xfrm>
            <a:off x="4010169" y="3047415"/>
            <a:ext cx="4514561" cy="5393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cap="small" dirty="0">
                <a:solidFill>
                  <a:schemeClr val="tx1"/>
                </a:solidFill>
              </a:rPr>
              <a:t>Procura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AC6FDD3A-EF2F-4EDF-92FF-04E727720B13}"/>
              </a:ext>
            </a:extLst>
          </p:cNvPr>
          <p:cNvSpPr txBox="1"/>
          <p:nvPr/>
        </p:nvSpPr>
        <p:spPr>
          <a:xfrm>
            <a:off x="4375232" y="3911528"/>
            <a:ext cx="37844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cap="small" dirty="0"/>
              <a:t>Avviso di conclusioni delle indagini</a:t>
            </a:r>
          </a:p>
        </p:txBody>
      </p:sp>
      <p:cxnSp>
        <p:nvCxnSpPr>
          <p:cNvPr id="14" name="Connettore 2 13">
            <a:extLst>
              <a:ext uri="{FF2B5EF4-FFF2-40B4-BE49-F238E27FC236}">
                <a16:creationId xmlns="" xmlns:a16="http://schemas.microsoft.com/office/drawing/2014/main" id="{0BC0402A-1459-4DF1-B0BE-17E40D3B36A8}"/>
              </a:ext>
            </a:extLst>
          </p:cNvPr>
          <p:cNvCxnSpPr>
            <a:cxnSpLocks/>
          </p:cNvCxnSpPr>
          <p:nvPr/>
        </p:nvCxnSpPr>
        <p:spPr>
          <a:xfrm>
            <a:off x="6162675" y="3648076"/>
            <a:ext cx="0" cy="276225"/>
          </a:xfrm>
          <a:prstGeom prst="straightConnector1">
            <a:avLst/>
          </a:prstGeom>
          <a:ln w="38100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tangolo 20">
            <a:extLst>
              <a:ext uri="{FF2B5EF4-FFF2-40B4-BE49-F238E27FC236}">
                <a16:creationId xmlns="" xmlns:a16="http://schemas.microsoft.com/office/drawing/2014/main" id="{177EFDD9-B463-46B0-97D2-2D2509E1A843}"/>
              </a:ext>
            </a:extLst>
          </p:cNvPr>
          <p:cNvSpPr/>
          <p:nvPr/>
        </p:nvSpPr>
        <p:spPr>
          <a:xfrm>
            <a:off x="4905375" y="4642636"/>
            <a:ext cx="2514600" cy="3481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="" xmlns:a16="http://schemas.microsoft.com/office/drawing/2014/main" id="{021FB736-3381-4A68-A38E-FE21D1ED1040}"/>
              </a:ext>
            </a:extLst>
          </p:cNvPr>
          <p:cNvSpPr txBox="1"/>
          <p:nvPr/>
        </p:nvSpPr>
        <p:spPr>
          <a:xfrm>
            <a:off x="5072216" y="4572346"/>
            <a:ext cx="21809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cap="small" dirty="0"/>
              <a:t>Udienza preliminare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="" xmlns:a16="http://schemas.microsoft.com/office/drawing/2014/main" id="{1A63EA8F-0E9B-4FDC-9D48-BB619F55493C}"/>
              </a:ext>
            </a:extLst>
          </p:cNvPr>
          <p:cNvSpPr txBox="1"/>
          <p:nvPr/>
        </p:nvSpPr>
        <p:spPr>
          <a:xfrm rot="18261383">
            <a:off x="9556048" y="2864817"/>
            <a:ext cx="1866899" cy="369332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r>
              <a:rPr lang="it-IT" dirty="0" err="1"/>
              <a:t>Notitia</a:t>
            </a:r>
            <a:r>
              <a:rPr lang="it-IT" dirty="0"/>
              <a:t> </a:t>
            </a:r>
            <a:r>
              <a:rPr lang="it-IT" dirty="0" err="1"/>
              <a:t>criminis</a:t>
            </a:r>
            <a:r>
              <a:rPr lang="it-IT" dirty="0"/>
              <a:t> </a:t>
            </a:r>
          </a:p>
        </p:txBody>
      </p:sp>
      <p:cxnSp>
        <p:nvCxnSpPr>
          <p:cNvPr id="20" name="Connettore 2 19">
            <a:extLst>
              <a:ext uri="{FF2B5EF4-FFF2-40B4-BE49-F238E27FC236}">
                <a16:creationId xmlns="" xmlns:a16="http://schemas.microsoft.com/office/drawing/2014/main" id="{2160BC50-3CB8-49C8-BCAF-B56610E168AF}"/>
              </a:ext>
            </a:extLst>
          </p:cNvPr>
          <p:cNvCxnSpPr>
            <a:cxnSpLocks/>
          </p:cNvCxnSpPr>
          <p:nvPr/>
        </p:nvCxnSpPr>
        <p:spPr>
          <a:xfrm>
            <a:off x="6162675" y="4311638"/>
            <a:ext cx="0" cy="276225"/>
          </a:xfrm>
          <a:prstGeom prst="straightConnector1">
            <a:avLst/>
          </a:prstGeom>
          <a:ln w="38100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ccia a destra 21">
            <a:extLst>
              <a:ext uri="{FF2B5EF4-FFF2-40B4-BE49-F238E27FC236}">
                <a16:creationId xmlns="" xmlns:a16="http://schemas.microsoft.com/office/drawing/2014/main" id="{BDD371C0-AAAB-4B3B-BE4A-D8F41422E5AF}"/>
              </a:ext>
            </a:extLst>
          </p:cNvPr>
          <p:cNvSpPr/>
          <p:nvPr/>
        </p:nvSpPr>
        <p:spPr>
          <a:xfrm>
            <a:off x="7668693" y="4661278"/>
            <a:ext cx="665247" cy="295768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a destra 22">
            <a:extLst>
              <a:ext uri="{FF2B5EF4-FFF2-40B4-BE49-F238E27FC236}">
                <a16:creationId xmlns="" xmlns:a16="http://schemas.microsoft.com/office/drawing/2014/main" id="{6EEC1BAF-2F86-4B14-B6EB-825C7F4B1CBB}"/>
              </a:ext>
            </a:extLst>
          </p:cNvPr>
          <p:cNvSpPr/>
          <p:nvPr/>
        </p:nvSpPr>
        <p:spPr>
          <a:xfrm flipH="1">
            <a:off x="3953006" y="4642636"/>
            <a:ext cx="742055" cy="293369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Freccia in giù 23">
            <a:extLst>
              <a:ext uri="{FF2B5EF4-FFF2-40B4-BE49-F238E27FC236}">
                <a16:creationId xmlns="" xmlns:a16="http://schemas.microsoft.com/office/drawing/2014/main" id="{CA29EEEA-2160-4586-A164-831340A90A12}"/>
              </a:ext>
            </a:extLst>
          </p:cNvPr>
          <p:cNvSpPr/>
          <p:nvPr/>
        </p:nvSpPr>
        <p:spPr>
          <a:xfrm>
            <a:off x="6010275" y="5060566"/>
            <a:ext cx="304800" cy="485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con angoli arrotondati 24">
            <a:extLst>
              <a:ext uri="{FF2B5EF4-FFF2-40B4-BE49-F238E27FC236}">
                <a16:creationId xmlns="" xmlns:a16="http://schemas.microsoft.com/office/drawing/2014/main" id="{C94D9296-175F-47E8-9142-3724DF43EF60}"/>
              </a:ext>
            </a:extLst>
          </p:cNvPr>
          <p:cNvSpPr/>
          <p:nvPr/>
        </p:nvSpPr>
        <p:spPr>
          <a:xfrm>
            <a:off x="1771659" y="4520997"/>
            <a:ext cx="1804192" cy="50280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Patteggiamento</a:t>
            </a:r>
          </a:p>
        </p:txBody>
      </p:sp>
      <p:sp>
        <p:nvSpPr>
          <p:cNvPr id="26" name="Rettangolo con angoli arrotondati 25">
            <a:extLst>
              <a:ext uri="{FF2B5EF4-FFF2-40B4-BE49-F238E27FC236}">
                <a16:creationId xmlns="" xmlns:a16="http://schemas.microsoft.com/office/drawing/2014/main" id="{9D1CAEBA-D615-44B5-8B37-B1560E3509BE}"/>
              </a:ext>
            </a:extLst>
          </p:cNvPr>
          <p:cNvSpPr/>
          <p:nvPr/>
        </p:nvSpPr>
        <p:spPr>
          <a:xfrm>
            <a:off x="5260579" y="5677780"/>
            <a:ext cx="1804192" cy="50280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Giudizio abbreviato</a:t>
            </a:r>
          </a:p>
        </p:txBody>
      </p:sp>
      <p:sp>
        <p:nvSpPr>
          <p:cNvPr id="27" name="Rettangolo con angoli arrotondati 26">
            <a:extLst>
              <a:ext uri="{FF2B5EF4-FFF2-40B4-BE49-F238E27FC236}">
                <a16:creationId xmlns="" xmlns:a16="http://schemas.microsoft.com/office/drawing/2014/main" id="{2FD18C93-970D-4F25-B050-7F24722CCCEE}"/>
              </a:ext>
            </a:extLst>
          </p:cNvPr>
          <p:cNvSpPr/>
          <p:nvPr/>
        </p:nvSpPr>
        <p:spPr>
          <a:xfrm>
            <a:off x="8689880" y="4557758"/>
            <a:ext cx="2016215" cy="56288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Rinvio a giudizio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 (o archiviazione)</a:t>
            </a:r>
          </a:p>
        </p:txBody>
      </p:sp>
      <p:cxnSp>
        <p:nvCxnSpPr>
          <p:cNvPr id="28" name="Connettore 2 27">
            <a:extLst>
              <a:ext uri="{FF2B5EF4-FFF2-40B4-BE49-F238E27FC236}">
                <a16:creationId xmlns="" xmlns:a16="http://schemas.microsoft.com/office/drawing/2014/main" id="{EF41D6F8-0230-407B-A5C0-4B631FEA5F2E}"/>
              </a:ext>
            </a:extLst>
          </p:cNvPr>
          <p:cNvCxnSpPr>
            <a:cxnSpLocks/>
          </p:cNvCxnSpPr>
          <p:nvPr/>
        </p:nvCxnSpPr>
        <p:spPr>
          <a:xfrm>
            <a:off x="9810266" y="5187316"/>
            <a:ext cx="0" cy="2762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>
            <a:extLst>
              <a:ext uri="{FF2B5EF4-FFF2-40B4-BE49-F238E27FC236}">
                <a16:creationId xmlns="" xmlns:a16="http://schemas.microsoft.com/office/drawing/2014/main" id="{25AD908C-E363-4650-8539-5FD72876C2EE}"/>
              </a:ext>
            </a:extLst>
          </p:cNvPr>
          <p:cNvSpPr txBox="1"/>
          <p:nvPr/>
        </p:nvSpPr>
        <p:spPr>
          <a:xfrm>
            <a:off x="9184963" y="5493114"/>
            <a:ext cx="143007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it-IT" dirty="0"/>
              <a:t>Dibattimento</a:t>
            </a:r>
          </a:p>
        </p:txBody>
      </p:sp>
    </p:spTree>
    <p:extLst>
      <p:ext uri="{BB962C8B-B14F-4D97-AF65-F5344CB8AC3E}">
        <p14:creationId xmlns="" xmlns:p14="http://schemas.microsoft.com/office/powerpoint/2010/main" val="166204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A6A6E24-F927-4865-BF9B-1F4B0974E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Definizioni</a:t>
            </a:r>
            <a:b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 1 </a:t>
            </a:r>
            <a:r>
              <a:rPr lang="it-IT" sz="3200" cap="small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D.Lgs</a:t>
            </a: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74/2000</a:t>
            </a:r>
            <a:endParaRPr lang="it-IT" sz="3600" cap="small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="" xmlns:a16="http://schemas.microsoft.com/office/drawing/2014/main" id="{CB9B00D1-FA65-4454-9350-6346A18921E6}"/>
              </a:ext>
            </a:extLst>
          </p:cNvPr>
          <p:cNvSpPr/>
          <p:nvPr/>
        </p:nvSpPr>
        <p:spPr>
          <a:xfrm>
            <a:off x="3122295" y="1892465"/>
            <a:ext cx="7943849" cy="8309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0ECE01F1-BCF2-4818-A20E-E92B1E7CF9CD}"/>
              </a:ext>
            </a:extLst>
          </p:cNvPr>
          <p:cNvSpPr/>
          <p:nvPr/>
        </p:nvSpPr>
        <p:spPr>
          <a:xfrm>
            <a:off x="3057522" y="1892464"/>
            <a:ext cx="77533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dirty="0"/>
              <a:t>Per "</a:t>
            </a:r>
            <a:r>
              <a:rPr lang="it-IT" sz="1200" b="1" dirty="0"/>
              <a:t>fatture o altri documenti per operazioni inesistenti</a:t>
            </a:r>
            <a:r>
              <a:rPr lang="it-IT" sz="1200" dirty="0"/>
              <a:t>" si intendono le fatture o gli altri documenti aventi rilievo probatorio analogo in base alle norme tributarie, emessi a fronte di operazioni non realmente effettuate in tutto o in parte o che indicano i corrispettivi o l'imposta sul valore aggiunto in misura superiore a quella reale, ovvero che riferiscono l'operazione a soggetti diversi da quelli effettivi;</a:t>
            </a:r>
          </a:p>
        </p:txBody>
      </p:sp>
      <p:sp>
        <p:nvSpPr>
          <p:cNvPr id="5" name="Freccia a destra 4">
            <a:extLst>
              <a:ext uri="{FF2B5EF4-FFF2-40B4-BE49-F238E27FC236}">
                <a16:creationId xmlns="" xmlns:a16="http://schemas.microsoft.com/office/drawing/2014/main" id="{9F0539BF-A448-4C92-8D40-2C4C00E4525E}"/>
              </a:ext>
            </a:extLst>
          </p:cNvPr>
          <p:cNvSpPr/>
          <p:nvPr/>
        </p:nvSpPr>
        <p:spPr>
          <a:xfrm>
            <a:off x="1125856" y="2107165"/>
            <a:ext cx="1104900" cy="27622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>
            <a:extLst>
              <a:ext uri="{FF2B5EF4-FFF2-40B4-BE49-F238E27FC236}">
                <a16:creationId xmlns="" xmlns:a16="http://schemas.microsoft.com/office/drawing/2014/main" id="{90B00A8D-A109-41BF-856E-B99096053BF5}"/>
              </a:ext>
            </a:extLst>
          </p:cNvPr>
          <p:cNvSpPr/>
          <p:nvPr/>
        </p:nvSpPr>
        <p:spPr>
          <a:xfrm>
            <a:off x="1097280" y="3029422"/>
            <a:ext cx="1104900" cy="27622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="" xmlns:a16="http://schemas.microsoft.com/office/drawing/2014/main" id="{40274DE7-528E-4003-B5C6-61448044E626}"/>
              </a:ext>
            </a:extLst>
          </p:cNvPr>
          <p:cNvSpPr/>
          <p:nvPr/>
        </p:nvSpPr>
        <p:spPr>
          <a:xfrm>
            <a:off x="3122295" y="2885343"/>
            <a:ext cx="8629650" cy="64633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4840BAA9-6487-493D-9679-1B4A8510269B}"/>
              </a:ext>
            </a:extLst>
          </p:cNvPr>
          <p:cNvSpPr/>
          <p:nvPr/>
        </p:nvSpPr>
        <p:spPr>
          <a:xfrm>
            <a:off x="3057522" y="2913769"/>
            <a:ext cx="86296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dirty="0"/>
              <a:t>Per "</a:t>
            </a:r>
            <a:r>
              <a:rPr lang="it-IT" sz="1200" b="1" dirty="0"/>
              <a:t>elementi attivi o passivi</a:t>
            </a:r>
            <a:r>
              <a:rPr lang="it-IT" sz="1200" dirty="0"/>
              <a:t>" si intendono le componenti, espresse in cifra, che concorrono, in senso positivo o negativo, alla determinazione del reddito o delle basi imponibili rilevanti ai fini dell'applicazione delle imposte sui redditi o sul valore aggiunto e le componenti che incidono sulla determinazione  dell'imposta dovuta;</a:t>
            </a: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="" xmlns:a16="http://schemas.microsoft.com/office/drawing/2014/main" id="{948A2A15-2C55-40A0-BFFB-C20FB9B24921}"/>
              </a:ext>
            </a:extLst>
          </p:cNvPr>
          <p:cNvSpPr/>
          <p:nvPr/>
        </p:nvSpPr>
        <p:spPr>
          <a:xfrm>
            <a:off x="3120390" y="3696624"/>
            <a:ext cx="9046845" cy="10041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="" xmlns:a16="http://schemas.microsoft.com/office/drawing/2014/main" id="{569C2ABA-62C1-4C64-8D07-B434A702201A}"/>
              </a:ext>
            </a:extLst>
          </p:cNvPr>
          <p:cNvSpPr/>
          <p:nvPr/>
        </p:nvSpPr>
        <p:spPr>
          <a:xfrm>
            <a:off x="3120390" y="3734210"/>
            <a:ext cx="91135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dirty="0"/>
              <a:t>Per "</a:t>
            </a:r>
            <a:r>
              <a:rPr lang="it-IT" sz="1200" b="1" dirty="0"/>
              <a:t>imposta evasa</a:t>
            </a:r>
            <a:r>
              <a:rPr lang="it-IT" sz="1200" dirty="0"/>
              <a:t>" si intende la differenza tra l'imposta effettivamente dovuta e quella indicata nella dichiarazione, ovvero l'intera imposta dovuta nel caso di omessa dichiarazione, al netto delle somme versate dal contribuente o da terzi a titolo di acconto, di ritenuta o comunque in pagamento di detta imposta prima della presentazione della dichiarazione o della scadenza del relativo termine; </a:t>
            </a:r>
            <a:r>
              <a:rPr lang="it-IT" sz="1200" b="1" dirty="0"/>
              <a:t>non si considera imposta evasa quella teorica e non effettivamente dovuta collegata a una rettifica in diminuzione di perdite dell'esercizio o di perdite pregresse spettanti e utilizzabili;</a:t>
            </a:r>
          </a:p>
        </p:txBody>
      </p:sp>
      <p:sp>
        <p:nvSpPr>
          <p:cNvPr id="10" name="Freccia a destra 9">
            <a:extLst>
              <a:ext uri="{FF2B5EF4-FFF2-40B4-BE49-F238E27FC236}">
                <a16:creationId xmlns="" xmlns:a16="http://schemas.microsoft.com/office/drawing/2014/main" id="{658AD510-3975-4201-889D-1440EB0A8101}"/>
              </a:ext>
            </a:extLst>
          </p:cNvPr>
          <p:cNvSpPr/>
          <p:nvPr/>
        </p:nvSpPr>
        <p:spPr>
          <a:xfrm>
            <a:off x="1125856" y="3886609"/>
            <a:ext cx="1104900" cy="27622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>
            <a:extLst>
              <a:ext uri="{FF2B5EF4-FFF2-40B4-BE49-F238E27FC236}">
                <a16:creationId xmlns="" xmlns:a16="http://schemas.microsoft.com/office/drawing/2014/main" id="{3F470970-D94A-4CDC-B29A-0EA9791B8199}"/>
              </a:ext>
            </a:extLst>
          </p:cNvPr>
          <p:cNvSpPr/>
          <p:nvPr/>
        </p:nvSpPr>
        <p:spPr>
          <a:xfrm>
            <a:off x="1097280" y="4970832"/>
            <a:ext cx="1104900" cy="27622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="" xmlns:a16="http://schemas.microsoft.com/office/drawing/2014/main" id="{08613D01-A404-43DB-A566-0BEB63EEE4D8}"/>
              </a:ext>
            </a:extLst>
          </p:cNvPr>
          <p:cNvSpPr/>
          <p:nvPr/>
        </p:nvSpPr>
        <p:spPr>
          <a:xfrm>
            <a:off x="3120390" y="4805795"/>
            <a:ext cx="8477250" cy="64633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>
            <a:extLst>
              <a:ext uri="{FF2B5EF4-FFF2-40B4-BE49-F238E27FC236}">
                <a16:creationId xmlns="" xmlns:a16="http://schemas.microsoft.com/office/drawing/2014/main" id="{FA6CC1F8-2590-43E9-9421-BE0680123AC3}"/>
              </a:ext>
            </a:extLst>
          </p:cNvPr>
          <p:cNvSpPr/>
          <p:nvPr/>
        </p:nvSpPr>
        <p:spPr>
          <a:xfrm>
            <a:off x="3057522" y="4829080"/>
            <a:ext cx="78562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dirty="0"/>
              <a:t>Per "</a:t>
            </a:r>
            <a:r>
              <a:rPr lang="it-IT" sz="1200" b="1" dirty="0"/>
              <a:t>operazioni simulate oggettivamente o soggettivamente</a:t>
            </a:r>
            <a:r>
              <a:rPr lang="it-IT" sz="1200" dirty="0"/>
              <a:t>" si intendono le operazioni apparenti, diverse da quelle disciplinate dall'articolo 10-bis della legge 27 luglio 2000, n. 212, poste in essere con la volontà di non realizzarle in tutto o in parte ovvero le operazioni riferite a soggetti fittiziamente interposti;</a:t>
            </a:r>
          </a:p>
        </p:txBody>
      </p:sp>
      <p:sp>
        <p:nvSpPr>
          <p:cNvPr id="15" name="Freccia a destra 14">
            <a:extLst>
              <a:ext uri="{FF2B5EF4-FFF2-40B4-BE49-F238E27FC236}">
                <a16:creationId xmlns="" xmlns:a16="http://schemas.microsoft.com/office/drawing/2014/main" id="{76487849-620C-4A53-B93C-BC7851C16F4A}"/>
              </a:ext>
            </a:extLst>
          </p:cNvPr>
          <p:cNvSpPr/>
          <p:nvPr/>
        </p:nvSpPr>
        <p:spPr>
          <a:xfrm>
            <a:off x="1125856" y="5788715"/>
            <a:ext cx="1104900" cy="27622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con angoli arrotondati 16">
            <a:extLst>
              <a:ext uri="{FF2B5EF4-FFF2-40B4-BE49-F238E27FC236}">
                <a16:creationId xmlns="" xmlns:a16="http://schemas.microsoft.com/office/drawing/2014/main" id="{EE31B57B-6B34-4311-A181-9E2FA7E9B570}"/>
              </a:ext>
            </a:extLst>
          </p:cNvPr>
          <p:cNvSpPr/>
          <p:nvPr/>
        </p:nvSpPr>
        <p:spPr>
          <a:xfrm>
            <a:off x="3124194" y="5649424"/>
            <a:ext cx="7467603" cy="4849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>
            <a:extLst>
              <a:ext uri="{FF2B5EF4-FFF2-40B4-BE49-F238E27FC236}">
                <a16:creationId xmlns="" xmlns:a16="http://schemas.microsoft.com/office/drawing/2014/main" id="{6A2621ED-64E1-4172-B696-CED98444C476}"/>
              </a:ext>
            </a:extLst>
          </p:cNvPr>
          <p:cNvSpPr/>
          <p:nvPr/>
        </p:nvSpPr>
        <p:spPr>
          <a:xfrm>
            <a:off x="3057522" y="5695994"/>
            <a:ext cx="72180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dirty="0"/>
              <a:t>Per "</a:t>
            </a:r>
            <a:r>
              <a:rPr lang="it-IT" sz="1200" b="1" dirty="0"/>
              <a:t>mezzi fraudolenti</a:t>
            </a:r>
            <a:r>
              <a:rPr lang="it-IT" sz="1200" dirty="0"/>
              <a:t>" si intendono condotte artificiose attive nonché quelle omissive realizzate in violazione di uno specifico obbligo giuridico, che determinano una falsa rappresentazione della realtà.</a:t>
            </a:r>
          </a:p>
        </p:txBody>
      </p:sp>
    </p:spTree>
    <p:extLst>
      <p:ext uri="{BB962C8B-B14F-4D97-AF65-F5344CB8AC3E}">
        <p14:creationId xmlns="" xmlns:p14="http://schemas.microsoft.com/office/powerpoint/2010/main" val="2661543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9322FA8-5EAE-4EF5-A2D0-63E6066A7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Dichiarazione fraudolenta (emissione fatture false) </a:t>
            </a:r>
            <a:r>
              <a:rPr lang="it-IT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it-IT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 2 D.Lgs. 74/2000</a:t>
            </a:r>
            <a:endParaRPr lang="it-IT" cap="small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="" xmlns:a16="http://schemas.microsoft.com/office/drawing/2014/main" id="{413B3E5F-D51F-44F7-BD78-62CF790A1ADA}"/>
              </a:ext>
            </a:extLst>
          </p:cNvPr>
          <p:cNvSpPr/>
          <p:nvPr/>
        </p:nvSpPr>
        <p:spPr>
          <a:xfrm>
            <a:off x="647700" y="2863963"/>
            <a:ext cx="3048000" cy="22538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3CFC0000-8E80-419A-8D4F-C856F212DCED}"/>
              </a:ext>
            </a:extLst>
          </p:cNvPr>
          <p:cNvSpPr/>
          <p:nvPr/>
        </p:nvSpPr>
        <p:spPr>
          <a:xfrm>
            <a:off x="647700" y="2975203"/>
            <a:ext cx="3048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/>
              <a:t>È punito con la reclusione </a:t>
            </a:r>
            <a:r>
              <a:rPr lang="it-IT" sz="1400" b="1" dirty="0"/>
              <a:t>da quattro a otto anni</a:t>
            </a:r>
            <a:r>
              <a:rPr lang="it-IT" sz="1400" dirty="0"/>
              <a:t> chiunque, al fine di evadere le imposte sui redditi o sul valore aggiunto, avvalendosi di fatture o altri documenti per operazioni inesistenti, </a:t>
            </a:r>
            <a:r>
              <a:rPr lang="it-IT" sz="1400" b="1" i="1" dirty="0">
                <a:solidFill>
                  <a:srgbClr val="FF0000"/>
                </a:solidFill>
              </a:rPr>
              <a:t>indica in una delle dichiarazioni </a:t>
            </a:r>
            <a:r>
              <a:rPr lang="it-IT" sz="1400" dirty="0"/>
              <a:t>[...] relative a dette imposte elementi passivi fittizi.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6FA6832E-2A46-4A9D-AB16-6571D0FDB1CD}"/>
              </a:ext>
            </a:extLst>
          </p:cNvPr>
          <p:cNvSpPr/>
          <p:nvPr/>
        </p:nvSpPr>
        <p:spPr>
          <a:xfrm>
            <a:off x="4400550" y="2863962"/>
            <a:ext cx="2962275" cy="22538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="" xmlns:a16="http://schemas.microsoft.com/office/drawing/2014/main" id="{682CC80E-1E44-461A-9A37-9D6100B88629}"/>
              </a:ext>
            </a:extLst>
          </p:cNvPr>
          <p:cNvSpPr/>
          <p:nvPr/>
        </p:nvSpPr>
        <p:spPr>
          <a:xfrm>
            <a:off x="4562475" y="2975203"/>
            <a:ext cx="258127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/>
              <a:t>Il fatto si considera commesso avvalendosi di fatture o altri documenti per operazioni inesistenti </a:t>
            </a:r>
            <a:r>
              <a:rPr lang="it-IT" sz="1400" u="sng" dirty="0"/>
              <a:t>quando tali fatture o documenti sono registrati nelle scritture contabili obbligatorie, o sono detenuti a fine di prova nei confronti dell'amministrazione finanziaria.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="" xmlns:a16="http://schemas.microsoft.com/office/drawing/2014/main" id="{6DB09C77-CC4F-4210-8250-89CA0C4FF0B2}"/>
              </a:ext>
            </a:extLst>
          </p:cNvPr>
          <p:cNvSpPr/>
          <p:nvPr/>
        </p:nvSpPr>
        <p:spPr>
          <a:xfrm>
            <a:off x="8077200" y="2863962"/>
            <a:ext cx="2762250" cy="14507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="" xmlns:a16="http://schemas.microsoft.com/office/drawing/2014/main" id="{CCDEC30E-BE86-4B0A-A81A-2F69220DADE4}"/>
              </a:ext>
            </a:extLst>
          </p:cNvPr>
          <p:cNvSpPr/>
          <p:nvPr/>
        </p:nvSpPr>
        <p:spPr>
          <a:xfrm>
            <a:off x="8077200" y="2988131"/>
            <a:ext cx="2762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/>
              <a:t>Se l'ammontare degli elementi passivi fittizi è inferiore a euro</a:t>
            </a:r>
          </a:p>
          <a:p>
            <a:r>
              <a:rPr lang="it-IT" sz="1400" dirty="0"/>
              <a:t>centomila, si applica la reclusione </a:t>
            </a:r>
            <a:r>
              <a:rPr lang="it-IT" sz="1400" b="1" dirty="0"/>
              <a:t>da un anno e sei mesi a sei anni</a:t>
            </a:r>
            <a:r>
              <a:rPr lang="it-IT" sz="1400" dirty="0"/>
              <a:t>.</a:t>
            </a:r>
          </a:p>
        </p:txBody>
      </p:sp>
      <p:sp>
        <p:nvSpPr>
          <p:cNvPr id="9" name="Freccia in giù 8">
            <a:extLst>
              <a:ext uri="{FF2B5EF4-FFF2-40B4-BE49-F238E27FC236}">
                <a16:creationId xmlns="" xmlns:a16="http://schemas.microsoft.com/office/drawing/2014/main" id="{C9E3A6BE-FA2B-4F9A-A334-B929CCEF1AF0}"/>
              </a:ext>
            </a:extLst>
          </p:cNvPr>
          <p:cNvSpPr/>
          <p:nvPr/>
        </p:nvSpPr>
        <p:spPr>
          <a:xfrm>
            <a:off x="1800225" y="1945644"/>
            <a:ext cx="600075" cy="57513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Freccia in giù 9">
            <a:extLst>
              <a:ext uri="{FF2B5EF4-FFF2-40B4-BE49-F238E27FC236}">
                <a16:creationId xmlns="" xmlns:a16="http://schemas.microsoft.com/office/drawing/2014/main" id="{35922252-9211-4CCD-A0EB-32390D1E01E8}"/>
              </a:ext>
            </a:extLst>
          </p:cNvPr>
          <p:cNvSpPr/>
          <p:nvPr/>
        </p:nvSpPr>
        <p:spPr>
          <a:xfrm>
            <a:off x="5583555" y="1945644"/>
            <a:ext cx="600075" cy="57513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Freccia in giù 10">
            <a:extLst>
              <a:ext uri="{FF2B5EF4-FFF2-40B4-BE49-F238E27FC236}">
                <a16:creationId xmlns="" xmlns:a16="http://schemas.microsoft.com/office/drawing/2014/main" id="{11EE587E-D9F2-4AFF-A3E0-AF0B6F79E79F}"/>
              </a:ext>
            </a:extLst>
          </p:cNvPr>
          <p:cNvSpPr/>
          <p:nvPr/>
        </p:nvSpPr>
        <p:spPr>
          <a:xfrm>
            <a:off x="9158287" y="1962590"/>
            <a:ext cx="600075" cy="57513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291537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E14D02E-2313-4C67-9F13-EBB6EE7CB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Dichiarazione fraudolenta mediante altri artifici</a:t>
            </a:r>
            <a:b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art.3 D.Lgs. 74/2000</a:t>
            </a:r>
            <a:endParaRPr lang="it-IT" sz="3600" cap="small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="" xmlns:a16="http://schemas.microsoft.com/office/drawing/2014/main" id="{C3AAC9AF-EEA1-4AB3-B345-2728F69358F2}"/>
              </a:ext>
            </a:extLst>
          </p:cNvPr>
          <p:cNvSpPr/>
          <p:nvPr/>
        </p:nvSpPr>
        <p:spPr>
          <a:xfrm>
            <a:off x="59531" y="2092488"/>
            <a:ext cx="4357688" cy="20288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FCB60830-53D0-4F56-8B1C-AE4C1E233D21}"/>
              </a:ext>
            </a:extLst>
          </p:cNvPr>
          <p:cNvSpPr/>
          <p:nvPr/>
        </p:nvSpPr>
        <p:spPr>
          <a:xfrm>
            <a:off x="0" y="2176461"/>
            <a:ext cx="43053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i="1" dirty="0"/>
              <a:t>Fuori dai casi previsti dall'articolo 2, è punito con la reclusione </a:t>
            </a:r>
            <a:r>
              <a:rPr lang="it-IT" sz="1200" b="1" i="1" dirty="0"/>
              <a:t>da tre a otto anni </a:t>
            </a:r>
            <a:r>
              <a:rPr lang="it-IT" sz="1200" i="1" dirty="0"/>
              <a:t>chiunque, al fine di evadere le imposte sui redditi o sul valore aggiunto, compiendo operazioni simulate oggettivamente o soggettivamente ovvero avvalendosi di documenti falsi o di altri mezzi fraudolenti </a:t>
            </a:r>
            <a:r>
              <a:rPr lang="it-IT" sz="1200" i="1" u="sng" dirty="0"/>
              <a:t>idonei ad ostacolare l'accertamento e ad indurre in errore l'amministrazione finanziaria</a:t>
            </a:r>
            <a:r>
              <a:rPr lang="it-IT" sz="1200" i="1" dirty="0"/>
              <a:t>, </a:t>
            </a:r>
            <a:r>
              <a:rPr lang="it-IT" sz="1200" b="1" i="1" dirty="0">
                <a:solidFill>
                  <a:srgbClr val="FF0000"/>
                </a:solidFill>
              </a:rPr>
              <a:t>indica in una delle dichiarazioni </a:t>
            </a:r>
            <a:r>
              <a:rPr lang="it-IT" sz="1200" i="1" dirty="0"/>
              <a:t>relative a dette imposte elementi attivi per un ammontare inferiore a quello effettivo od elementi passivi fittizi o crediti e ritenute fittizi, quando, </a:t>
            </a:r>
            <a:r>
              <a:rPr lang="it-IT" sz="1200" b="1" i="1" cap="small" dirty="0"/>
              <a:t>congiuntamente:</a:t>
            </a:r>
          </a:p>
        </p:txBody>
      </p:sp>
      <p:sp>
        <p:nvSpPr>
          <p:cNvPr id="4" name="Freccia destra con strisce 3">
            <a:extLst>
              <a:ext uri="{FF2B5EF4-FFF2-40B4-BE49-F238E27FC236}">
                <a16:creationId xmlns="" xmlns:a16="http://schemas.microsoft.com/office/drawing/2014/main" id="{BC46D131-C661-480A-AAD4-36EF289A9FB5}"/>
              </a:ext>
            </a:extLst>
          </p:cNvPr>
          <p:cNvSpPr/>
          <p:nvPr/>
        </p:nvSpPr>
        <p:spPr>
          <a:xfrm>
            <a:off x="4743450" y="2076449"/>
            <a:ext cx="942975" cy="390525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="" xmlns:a16="http://schemas.microsoft.com/office/drawing/2014/main" id="{4D9EC4EB-8E61-409A-9344-67DB77DF366C}"/>
              </a:ext>
            </a:extLst>
          </p:cNvPr>
          <p:cNvSpPr/>
          <p:nvPr/>
        </p:nvSpPr>
        <p:spPr>
          <a:xfrm>
            <a:off x="5938839" y="2176461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dirty="0"/>
              <a:t>l'imposta evasa è superiore, con riferimento a taluna delle singole imposte, a </a:t>
            </a:r>
            <a:r>
              <a:rPr lang="it-IT" sz="1200" b="1" dirty="0"/>
              <a:t>euro trentamila</a:t>
            </a:r>
          </a:p>
        </p:txBody>
      </p:sp>
      <p:sp>
        <p:nvSpPr>
          <p:cNvPr id="6" name="Freccia destra con strisce 5">
            <a:extLst>
              <a:ext uri="{FF2B5EF4-FFF2-40B4-BE49-F238E27FC236}">
                <a16:creationId xmlns="" xmlns:a16="http://schemas.microsoft.com/office/drawing/2014/main" id="{91D141FB-3B50-4D38-9E60-04220315AF4E}"/>
              </a:ext>
            </a:extLst>
          </p:cNvPr>
          <p:cNvSpPr/>
          <p:nvPr/>
        </p:nvSpPr>
        <p:spPr>
          <a:xfrm>
            <a:off x="4743449" y="3663133"/>
            <a:ext cx="942975" cy="390525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="" xmlns:a16="http://schemas.microsoft.com/office/drawing/2014/main" id="{57740D13-B7BE-46CE-8115-BD9D09E9C3B9}"/>
              </a:ext>
            </a:extLst>
          </p:cNvPr>
          <p:cNvSpPr/>
          <p:nvPr/>
        </p:nvSpPr>
        <p:spPr>
          <a:xfrm>
            <a:off x="5938839" y="333062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1200" dirty="0"/>
              <a:t>l'ammontare complessivo degli elementi attivi sottratti all'imposizione, anche mediante indicazione di elementi passivi fittizi, è superiore al </a:t>
            </a:r>
            <a:r>
              <a:rPr lang="it-IT" sz="1200" b="1" dirty="0"/>
              <a:t>cinque per cento dell'ammontare complessivo degli elementi attivi indicati in dichiarazione, o comunque, è  superiore a euro un milione cinquecentomila, ovvero qualora l'ammontare complessivo dei crediti e delle ritenute fittizie in diminuzione dell'imposta, è superiore al cinque per cento dell'ammontare dell'imposta medesima o comunque a euro trentamila</a:t>
            </a:r>
            <a:endParaRPr lang="it-IT" sz="1600" b="1" dirty="0"/>
          </a:p>
        </p:txBody>
      </p:sp>
      <p:sp>
        <p:nvSpPr>
          <p:cNvPr id="9" name="Rettangolo 8">
            <a:extLst>
              <a:ext uri="{FF2B5EF4-FFF2-40B4-BE49-F238E27FC236}">
                <a16:creationId xmlns="" xmlns:a16="http://schemas.microsoft.com/office/drawing/2014/main" id="{367C8321-5C43-4A8D-8F5C-52FDFF283400}"/>
              </a:ext>
            </a:extLst>
          </p:cNvPr>
          <p:cNvSpPr/>
          <p:nvPr/>
        </p:nvSpPr>
        <p:spPr>
          <a:xfrm>
            <a:off x="163710" y="5144396"/>
            <a:ext cx="457974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200" dirty="0">
                <a:solidFill>
                  <a:schemeClr val="tx1"/>
                </a:solidFill>
              </a:rPr>
              <a:t>Il fatto si considera commesso avvalendosi di documenti falsi </a:t>
            </a:r>
            <a:r>
              <a:rPr lang="it-IT" sz="1200" b="1" dirty="0">
                <a:solidFill>
                  <a:schemeClr val="tx1"/>
                </a:solidFill>
              </a:rPr>
              <a:t>quando tali documenti sono registrati nelle scritture contabili obbligatorie o sono detenuti a fini di prova nei confronti dell'amministrazione finanziaria.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F52F39A8-7CDB-4A96-B90C-5E69ED8CD08E}"/>
              </a:ext>
            </a:extLst>
          </p:cNvPr>
          <p:cNvSpPr txBox="1"/>
          <p:nvPr/>
        </p:nvSpPr>
        <p:spPr>
          <a:xfrm>
            <a:off x="1238250" y="1768672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cap="small" dirty="0"/>
              <a:t>Comma 1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="" xmlns:a16="http://schemas.microsoft.com/office/drawing/2014/main" id="{5C9594DE-8519-4306-8A23-7B3B45256C1B}"/>
              </a:ext>
            </a:extLst>
          </p:cNvPr>
          <p:cNvSpPr txBox="1"/>
          <p:nvPr/>
        </p:nvSpPr>
        <p:spPr>
          <a:xfrm>
            <a:off x="1323975" y="479998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cap="small" dirty="0"/>
              <a:t>Comma 2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="" xmlns:a16="http://schemas.microsoft.com/office/drawing/2014/main" id="{91F890FE-E7DA-4103-98DE-49F6FBCF11C1}"/>
              </a:ext>
            </a:extLst>
          </p:cNvPr>
          <p:cNvSpPr txBox="1"/>
          <p:nvPr/>
        </p:nvSpPr>
        <p:spPr>
          <a:xfrm>
            <a:off x="7467005" y="4836619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cap="small" dirty="0"/>
              <a:t>Comma 3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="" xmlns:a16="http://schemas.microsoft.com/office/drawing/2014/main" id="{F20D34FF-6B7E-4527-B8F2-A88ABB1F0F61}"/>
              </a:ext>
            </a:extLst>
          </p:cNvPr>
          <p:cNvSpPr/>
          <p:nvPr/>
        </p:nvSpPr>
        <p:spPr>
          <a:xfrm>
            <a:off x="5910262" y="5120641"/>
            <a:ext cx="4942286" cy="10156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200" dirty="0">
                <a:solidFill>
                  <a:schemeClr val="tx1"/>
                </a:solidFill>
              </a:rPr>
              <a:t>Ai fini dell'applicazione della disposizione del comma 1</a:t>
            </a:r>
            <a:r>
              <a:rPr lang="it-IT" sz="1200" u="sng" dirty="0">
                <a:solidFill>
                  <a:schemeClr val="tx1"/>
                </a:solidFill>
              </a:rPr>
              <a:t>, </a:t>
            </a:r>
            <a:r>
              <a:rPr lang="it-IT" sz="1200" b="1" u="sng" dirty="0">
                <a:solidFill>
                  <a:srgbClr val="FF0000"/>
                </a:solidFill>
              </a:rPr>
              <a:t>non costituiscono</a:t>
            </a:r>
          </a:p>
          <a:p>
            <a:r>
              <a:rPr lang="it-IT" sz="1200" b="1" u="sng" dirty="0">
                <a:solidFill>
                  <a:srgbClr val="FF0000"/>
                </a:solidFill>
              </a:rPr>
              <a:t>mezzi fraudolenti </a:t>
            </a:r>
            <a:r>
              <a:rPr lang="it-IT" sz="1200" u="sng" dirty="0">
                <a:solidFill>
                  <a:schemeClr val="tx1"/>
                </a:solidFill>
              </a:rPr>
              <a:t>la mera violazione degli obblighi di fatturazione e di</a:t>
            </a:r>
          </a:p>
          <a:p>
            <a:r>
              <a:rPr lang="it-IT" sz="1200" u="sng" dirty="0">
                <a:solidFill>
                  <a:schemeClr val="tx1"/>
                </a:solidFill>
              </a:rPr>
              <a:t>annotazione degli elementi attivi nelle scritture contabili o la sola</a:t>
            </a:r>
          </a:p>
          <a:p>
            <a:r>
              <a:rPr lang="it-IT" sz="1200" u="sng" dirty="0">
                <a:solidFill>
                  <a:schemeClr val="tx1"/>
                </a:solidFill>
              </a:rPr>
              <a:t>indicazione nelle fatture o nelle annotazioni di elementi attivi inferiori a</a:t>
            </a:r>
          </a:p>
          <a:p>
            <a:r>
              <a:rPr lang="it-IT" sz="1200" u="sng" dirty="0">
                <a:solidFill>
                  <a:schemeClr val="tx1"/>
                </a:solidFill>
              </a:rPr>
              <a:t>quelli reali.</a:t>
            </a:r>
            <a:endParaRPr lang="it-IT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8227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552A141-BD2D-4AFE-8651-51EB7F520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Dichiarazione infedele</a:t>
            </a:r>
            <a:br>
              <a:rPr lang="it-IT" sz="36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it-IT" sz="3200" cap="small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Art. 4 D.Lgs. 74/2000</a:t>
            </a:r>
            <a:endParaRPr lang="it-IT" sz="3600" cap="small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="" xmlns:a16="http://schemas.microsoft.com/office/drawing/2014/main" id="{2FCB6E95-7E40-4943-8AAC-0C3548135ECB}"/>
              </a:ext>
            </a:extLst>
          </p:cNvPr>
          <p:cNvSpPr/>
          <p:nvPr/>
        </p:nvSpPr>
        <p:spPr>
          <a:xfrm>
            <a:off x="2257425" y="1803427"/>
            <a:ext cx="7677150" cy="7928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="" xmlns:a16="http://schemas.microsoft.com/office/drawing/2014/main" id="{75790A2A-46A0-4335-A3BD-309D9B233943}"/>
              </a:ext>
            </a:extLst>
          </p:cNvPr>
          <p:cNvSpPr/>
          <p:nvPr/>
        </p:nvSpPr>
        <p:spPr>
          <a:xfrm>
            <a:off x="2257425" y="1767077"/>
            <a:ext cx="70580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dirty="0"/>
              <a:t>Fuori dei casi previsti dagli articoli 2 e 3, è punito con la reclusione </a:t>
            </a:r>
            <a:r>
              <a:rPr lang="it-IT" sz="1200" b="1" dirty="0"/>
              <a:t>da due anni a quattro anni e sei mesi </a:t>
            </a:r>
            <a:r>
              <a:rPr lang="it-IT" sz="1200" dirty="0"/>
              <a:t>chiunque, al fine di evadere le imposte sui redditi o sul valore aggiunto, </a:t>
            </a:r>
            <a:r>
              <a:rPr lang="it-IT" sz="1200" b="1" dirty="0">
                <a:solidFill>
                  <a:srgbClr val="FF0000"/>
                </a:solidFill>
              </a:rPr>
              <a:t>indica in una delle dichiarazioni annuali relative a dette imposte elementi attivi per un ammontare inferiore a quello effettivo od elementi passivi inesistenti, quando, congiuntamente:</a:t>
            </a:r>
            <a:endParaRPr lang="it-IT" sz="1600" b="1" dirty="0">
              <a:solidFill>
                <a:srgbClr val="FF0000"/>
              </a:solidFill>
            </a:endParaRPr>
          </a:p>
        </p:txBody>
      </p:sp>
      <p:sp>
        <p:nvSpPr>
          <p:cNvPr id="5" name="Freccia in giù 4">
            <a:extLst>
              <a:ext uri="{FF2B5EF4-FFF2-40B4-BE49-F238E27FC236}">
                <a16:creationId xmlns="" xmlns:a16="http://schemas.microsoft.com/office/drawing/2014/main" id="{B10E877F-F10B-4F5C-A9A9-55BA064E2615}"/>
              </a:ext>
            </a:extLst>
          </p:cNvPr>
          <p:cNvSpPr/>
          <p:nvPr/>
        </p:nvSpPr>
        <p:spPr>
          <a:xfrm>
            <a:off x="1833561" y="2705724"/>
            <a:ext cx="838200" cy="235367"/>
          </a:xfrm>
          <a:prstGeom prst="downArrow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>
            <a:extLst>
              <a:ext uri="{FF2B5EF4-FFF2-40B4-BE49-F238E27FC236}">
                <a16:creationId xmlns="" xmlns:a16="http://schemas.microsoft.com/office/drawing/2014/main" id="{BD728C43-9ABC-41A8-B92B-6BE0FD74660B}"/>
              </a:ext>
            </a:extLst>
          </p:cNvPr>
          <p:cNvSpPr/>
          <p:nvPr/>
        </p:nvSpPr>
        <p:spPr>
          <a:xfrm>
            <a:off x="9515475" y="2689433"/>
            <a:ext cx="838200" cy="235367"/>
          </a:xfrm>
          <a:prstGeom prst="downArrow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567FC86B-7303-4122-89E8-C2BE7EBA52B7}"/>
              </a:ext>
            </a:extLst>
          </p:cNvPr>
          <p:cNvSpPr/>
          <p:nvPr/>
        </p:nvSpPr>
        <p:spPr>
          <a:xfrm>
            <a:off x="1114423" y="3105834"/>
            <a:ext cx="22764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/>
              <a:t>l'imposta evasa </a:t>
            </a:r>
            <a:r>
              <a:rPr lang="it-IT" sz="1200" dirty="0"/>
              <a:t>è superiore, con riferimento a taluna delle singole imposte, </a:t>
            </a:r>
            <a:r>
              <a:rPr lang="it-IT" sz="1200" b="1" dirty="0"/>
              <a:t>a euro centomila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="" xmlns:a16="http://schemas.microsoft.com/office/drawing/2014/main" id="{1F884567-7CAC-4A7F-B070-96282BEB929B}"/>
              </a:ext>
            </a:extLst>
          </p:cNvPr>
          <p:cNvSpPr/>
          <p:nvPr/>
        </p:nvSpPr>
        <p:spPr>
          <a:xfrm>
            <a:off x="7858123" y="2985026"/>
            <a:ext cx="41338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b="1" dirty="0"/>
              <a:t>l'ammontare complessivo degli elementi attivi sottratti all'imposizione</a:t>
            </a:r>
            <a:r>
              <a:rPr lang="it-IT" sz="1200" dirty="0"/>
              <a:t>, anche mediante indicazione di elementi passivi inesistenti, è superiore al </a:t>
            </a:r>
            <a:r>
              <a:rPr lang="it-IT" sz="1200" b="1" dirty="0"/>
              <a:t>dieci per cento </a:t>
            </a:r>
            <a:r>
              <a:rPr lang="it-IT" sz="1200" dirty="0"/>
              <a:t>dell'ammontare complessivo degli elementi attivi indicati in dichiarazione, o, comunque, </a:t>
            </a:r>
            <a:r>
              <a:rPr lang="it-IT" sz="1200" b="1" dirty="0"/>
              <a:t>è superiore a euro due milioni</a:t>
            </a:r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="" xmlns:a16="http://schemas.microsoft.com/office/drawing/2014/main" id="{868B0307-FC86-4DAC-B949-B5FBEEFF5237}"/>
              </a:ext>
            </a:extLst>
          </p:cNvPr>
          <p:cNvSpPr/>
          <p:nvPr/>
        </p:nvSpPr>
        <p:spPr>
          <a:xfrm>
            <a:off x="369089" y="4092720"/>
            <a:ext cx="3605213" cy="20973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="" xmlns:a16="http://schemas.microsoft.com/office/drawing/2014/main" id="{974D0382-D4F7-4E57-8D52-98B688E85AF0}"/>
              </a:ext>
            </a:extLst>
          </p:cNvPr>
          <p:cNvSpPr/>
          <p:nvPr/>
        </p:nvSpPr>
        <p:spPr>
          <a:xfrm>
            <a:off x="404809" y="4092720"/>
            <a:ext cx="36957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/>
              <a:t>1 </a:t>
            </a:r>
            <a:r>
              <a:rPr lang="it-IT" sz="1200" b="1" i="1" dirty="0"/>
              <a:t>bis</a:t>
            </a:r>
            <a:endParaRPr lang="it-IT" sz="1200" b="1" dirty="0"/>
          </a:p>
          <a:p>
            <a:r>
              <a:rPr lang="it-IT" sz="1200" dirty="0"/>
              <a:t>Ai fini dell'applicazione della disposizione del comma 1, </a:t>
            </a:r>
            <a:r>
              <a:rPr lang="it-IT" sz="1200" b="1" dirty="0"/>
              <a:t>non si tiene conto della non corretta classificazione, della valutazione di elementi attivi o passivi oggettivamente esistenti, rispetto ai quali i criteri concretamente applicati sono stati </a:t>
            </a:r>
            <a:r>
              <a:rPr lang="it-IT" sz="1200" b="1" u="sng" dirty="0">
                <a:solidFill>
                  <a:srgbClr val="FF0000"/>
                </a:solidFill>
              </a:rPr>
              <a:t>comunque indicati nel bilancio </a:t>
            </a:r>
            <a:r>
              <a:rPr lang="it-IT" sz="1200" dirty="0"/>
              <a:t>ovvero in altra documentazione rilevante ai fini fiscali, della violazione dei criteri di determinazione dell'esercizio di </a:t>
            </a:r>
            <a:r>
              <a:rPr lang="it-IT" sz="1200" u="sng" dirty="0">
                <a:solidFill>
                  <a:srgbClr val="FF0000"/>
                </a:solidFill>
              </a:rPr>
              <a:t>competenza, della non inerenza, della non deducibilità di elementi passivi reali.</a:t>
            </a: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="" xmlns:a16="http://schemas.microsoft.com/office/drawing/2014/main" id="{BBFFF41F-9BD2-42EE-9A08-7F69B6BEF015}"/>
              </a:ext>
            </a:extLst>
          </p:cNvPr>
          <p:cNvSpPr/>
          <p:nvPr/>
        </p:nvSpPr>
        <p:spPr>
          <a:xfrm>
            <a:off x="7781922" y="4201226"/>
            <a:ext cx="3695701" cy="17097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="" xmlns:a16="http://schemas.microsoft.com/office/drawing/2014/main" id="{63713B51-B73C-4B4C-961C-A1E9EBCCCA7E}"/>
              </a:ext>
            </a:extLst>
          </p:cNvPr>
          <p:cNvSpPr/>
          <p:nvPr/>
        </p:nvSpPr>
        <p:spPr>
          <a:xfrm>
            <a:off x="7858123" y="4199946"/>
            <a:ext cx="36957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/>
              <a:t>2 </a:t>
            </a:r>
            <a:r>
              <a:rPr lang="it-IT" sz="1200" b="1" i="1" dirty="0"/>
              <a:t>bis</a:t>
            </a:r>
            <a:endParaRPr lang="it-IT" sz="1200" b="1" dirty="0"/>
          </a:p>
          <a:p>
            <a:r>
              <a:rPr lang="it-IT" sz="1200" dirty="0"/>
              <a:t>Fuori dei casi di cui al comma 1-bis, non danno luogo a fatti punibili </a:t>
            </a:r>
            <a:r>
              <a:rPr lang="it-IT" sz="1200" dirty="0">
                <a:solidFill>
                  <a:srgbClr val="FF0000"/>
                </a:solidFill>
              </a:rPr>
              <a:t>le valutazioni </a:t>
            </a:r>
            <a:r>
              <a:rPr lang="it-IT" sz="1200" dirty="0"/>
              <a:t>che complessivamente considerate, differiscono in misura inferiore al 10 per cento da quelle corrette. </a:t>
            </a:r>
          </a:p>
          <a:p>
            <a:r>
              <a:rPr lang="it-IT" sz="1200" dirty="0"/>
              <a:t>Degli importi compresi in tale percentuale non si tiene conto nella verifica del superamento delle soglie di punibilità  previste dal comma 1, lettere a) e b).</a:t>
            </a:r>
          </a:p>
        </p:txBody>
      </p:sp>
    </p:spTree>
    <p:extLst>
      <p:ext uri="{BB962C8B-B14F-4D97-AF65-F5344CB8AC3E}">
        <p14:creationId xmlns="" xmlns:p14="http://schemas.microsoft.com/office/powerpoint/2010/main" val="12713741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</TotalTime>
  <Words>3456</Words>
  <Application>Microsoft Office PowerPoint</Application>
  <PresentationFormat>Personalizzato</PresentationFormat>
  <Paragraphs>189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Retrospettivo</vt:lpstr>
      <vt:lpstr>Sanzioni penali tributarie</vt:lpstr>
      <vt:lpstr>D.Lgs. 10.3.2000 n. 74</vt:lpstr>
      <vt:lpstr>Gli illeciti penali tributari</vt:lpstr>
      <vt:lpstr>Gli illeciti penali tributari</vt:lpstr>
      <vt:lpstr>Accertamento dell’illecito penale</vt:lpstr>
      <vt:lpstr>Definizioni Art. 1 D.Lgs 74/2000</vt:lpstr>
      <vt:lpstr>Dichiarazione fraudolenta (emissione fatture false)  Art. 2 D.Lgs. 74/2000</vt:lpstr>
      <vt:lpstr>Dichiarazione fraudolenta mediante altri artifici art.3 D.Lgs. 74/2000</vt:lpstr>
      <vt:lpstr>Dichiarazione infedele Art. 4 D.Lgs. 74/2000</vt:lpstr>
      <vt:lpstr>Omessa dichiarazione Art.5 D.Lgs. 74/2000</vt:lpstr>
      <vt:lpstr>Tentativo Art. 6 D.Lgs. 74/2000</vt:lpstr>
      <vt:lpstr>Emissione di fatture o altri documenti per operazioni inesistenti Art. 8 D.Lgs. 74/2000</vt:lpstr>
      <vt:lpstr>Occultamento e distruzione di documenti contabili  Art. 10 D.Lgs. 74/2000</vt:lpstr>
      <vt:lpstr>Reati di omesso versamento  Art. 10 bis, ter e quater</vt:lpstr>
      <vt:lpstr>Sottrazione fraudolenta al pagamento delle imposte Art. 11 D.Lgs. 74/2000</vt:lpstr>
      <vt:lpstr>Pene accessorie Art. 12 D.Lgs. 74/2000</vt:lpstr>
      <vt:lpstr>Cause di non punibilità  Art. 13 D.Lgs. 74/2000</vt:lpstr>
      <vt:lpstr>Ulteriore causa di non punibilità</vt:lpstr>
      <vt:lpstr>Rapporti tra processo amministrativo di accertamento e processo penale Artt. 19,20 e 21 D.Lgs. 74/2000</vt:lpstr>
      <vt:lpstr>L. 231/2001</vt:lpstr>
      <vt:lpstr>L. 231/2001</vt:lpstr>
      <vt:lpstr>L. 231/2001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Sanzioni penali tributarie</dc:title>
  <dc:creator>Fabio Cocco</dc:creator>
  <cp:lastModifiedBy>Francesco Poddighe</cp:lastModifiedBy>
  <cp:revision>25</cp:revision>
  <dcterms:created xsi:type="dcterms:W3CDTF">2020-03-14T10:52:42Z</dcterms:created>
  <dcterms:modified xsi:type="dcterms:W3CDTF">2020-03-31T07:23:23Z</dcterms:modified>
</cp:coreProperties>
</file>