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0323"/>
            <a:ext cx="5256584" cy="628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872" y="908720"/>
            <a:ext cx="5475432" cy="50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6238"/>
            <a:ext cx="7620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Rafaella Pilo</dc:creator>
  <cp:lastModifiedBy>Rafaella Pilo</cp:lastModifiedBy>
  <cp:revision>1</cp:revision>
  <dcterms:created xsi:type="dcterms:W3CDTF">2020-10-13T15:45:12Z</dcterms:created>
  <dcterms:modified xsi:type="dcterms:W3CDTF">2020-10-13T15:47:50Z</dcterms:modified>
</cp:coreProperties>
</file>