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a di Laura Canali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28" y="692696"/>
            <a:ext cx="898587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5933"/>
            <a:ext cx="4752528" cy="65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sapernedipiu.it/wp-content/uploads/2020/06/impero-spagnolo-massima-estensione-960x5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utch-Empire-colou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uvelle-France map-f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867525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3/32/Arthur_Mees_Flags_of_A_Free_Empire_1910_Cornell_CUL_PJM_1167_01.jpg/800px-Arthur_Mees_Flags_of_A_Free_Empire_1910_Cornell_CUL_PJM_116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55559"/>
            <a:ext cx="7416824" cy="586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44272" cy="42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vocedinewyork.com/wp-content/uploads/2020/06/columbus-statue-minneapolis-colombo-statu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043529" cy="359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9766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02359"/>
            <a:ext cx="7560840" cy="58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Rafaella Pilo</dc:creator>
  <cp:lastModifiedBy>Rafaella Pilo</cp:lastModifiedBy>
  <cp:revision>4</cp:revision>
  <dcterms:created xsi:type="dcterms:W3CDTF">2020-10-06T08:10:26Z</dcterms:created>
  <dcterms:modified xsi:type="dcterms:W3CDTF">2020-10-19T10:00:11Z</dcterms:modified>
</cp:coreProperties>
</file>