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33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676131" y="260604"/>
            <a:ext cx="437387" cy="425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439" y="3962"/>
            <a:ext cx="8161121" cy="1230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669414"/>
            <a:ext cx="8627465" cy="4047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worldservice/learningenglish/general/sixminut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la.unica.it/index.php" TargetMode="External"/><Relationship Id="rId5" Type="http://schemas.openxmlformats.org/officeDocument/2006/relationships/hyperlink" Target="http://www.google.it/url?sa=i&amp;amp;rct=j&amp;amp;q&amp;amp;esrc=s&amp;amp;source=images&amp;amp;cd&amp;amp;cad=rja&amp;amp;uact=8&amp;amp;ved=0CAcQjRxqFQoTCJnc063kpsgCFUS1GgodXZAIQg&amp;amp;url=http%3A%2F%2Fwww.live-italian.com%2Fcategory%2Fitalian-language-courses%2F&amp;amp;psig=AFQjCNF8fnrybUX8-4tq9YvOJSueONJX4A&amp;amp;ust=1443978260951975" TargetMode="Externa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issendo11@gmail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Fodde@unica.it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xUm-2x-2d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jay_walker_on_the_world_s_english_mania/transcript?language=e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politics/eu-referendu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odde@unica.it" TargetMode="External"/><Relationship Id="rId4" Type="http://schemas.openxmlformats.org/officeDocument/2006/relationships/hyperlink" Target="http://people.unica.it/luisannafodde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uardian.com/science/blog/2017/sep/25/without-uk-influence-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unica.it/luisannafodd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4155" y="1185672"/>
            <a:ext cx="1133855" cy="899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77996" y="1732788"/>
            <a:ext cx="4732020" cy="71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29100" y="1185672"/>
            <a:ext cx="4524756" cy="899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3762" y="555625"/>
            <a:ext cx="7543800" cy="183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-125" dirty="0">
                <a:solidFill>
                  <a:srgbClr val="006FC0"/>
                </a:solidFill>
                <a:latin typeface="Calibri"/>
                <a:cs typeface="Calibri"/>
              </a:rPr>
              <a:t>F</a:t>
            </a:r>
            <a:r>
              <a:rPr sz="4400" b="1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4400" b="1" spc="-25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4400" b="1" spc="-20" dirty="0">
                <a:solidFill>
                  <a:srgbClr val="006FC0"/>
                </a:solidFill>
                <a:latin typeface="Calibri"/>
                <a:cs typeface="Calibri"/>
              </a:rPr>
              <a:t>ol</a:t>
            </a:r>
            <a:r>
              <a:rPr sz="4400" b="1" spc="-85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4400" b="1" dirty="0">
                <a:solidFill>
                  <a:srgbClr val="006FC0"/>
                </a:solidFill>
                <a:latin typeface="Calibri"/>
                <a:cs typeface="Calibri"/>
              </a:rPr>
              <a:t>à </a:t>
            </a:r>
            <a:r>
              <a:rPr sz="4400" b="1" spc="-20" dirty="0">
                <a:solidFill>
                  <a:srgbClr val="006FC0"/>
                </a:solidFill>
                <a:latin typeface="Calibri"/>
                <a:cs typeface="Calibri"/>
              </a:rPr>
              <a:t>di</a:t>
            </a:r>
            <a:r>
              <a:rPr sz="4400" b="1" dirty="0">
                <a:solidFill>
                  <a:srgbClr val="006FC0"/>
                </a:solidFill>
                <a:latin typeface="Calibri"/>
                <a:cs typeface="Calibri"/>
              </a:rPr>
              <a:t> Scien</a:t>
            </a:r>
            <a:r>
              <a:rPr sz="4400" b="1" spc="-85" dirty="0">
                <a:solidFill>
                  <a:srgbClr val="006FC0"/>
                </a:solidFill>
                <a:latin typeface="Calibri"/>
                <a:cs typeface="Calibri"/>
              </a:rPr>
              <a:t>z</a:t>
            </a:r>
            <a:r>
              <a:rPr sz="4400" b="1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44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6FC0"/>
                </a:solidFill>
                <a:latin typeface="Calibri"/>
                <a:cs typeface="Calibri"/>
              </a:rPr>
              <a:t>Umani</a:t>
            </a:r>
            <a:r>
              <a:rPr sz="4400" b="1" spc="-50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4400" b="1" dirty="0">
                <a:solidFill>
                  <a:srgbClr val="006FC0"/>
                </a:solidFill>
                <a:latin typeface="Calibri"/>
                <a:cs typeface="Calibri"/>
              </a:rPr>
              <a:t>tiche</a:t>
            </a:r>
            <a:endParaRPr sz="4400">
              <a:latin typeface="Calibri"/>
              <a:cs typeface="Calibri"/>
            </a:endParaRPr>
          </a:p>
          <a:p>
            <a:pPr marL="4408170" marR="5080" indent="-1565910">
              <a:lnSpc>
                <a:spcPct val="120000"/>
              </a:lnSpc>
              <a:spcBef>
                <a:spcPts val="725"/>
              </a:spcBef>
            </a:pPr>
            <a:r>
              <a:rPr sz="3200" u="heavy" spc="-5" dirty="0">
                <a:solidFill>
                  <a:srgbClr val="FF0000"/>
                </a:solidFill>
                <a:latin typeface="Calibri"/>
                <a:cs typeface="Calibri"/>
              </a:rPr>
              <a:t>CdL</a:t>
            </a:r>
            <a:r>
              <a:rPr sz="3200" u="heavy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u="heavy" spc="-5" dirty="0">
                <a:solidFill>
                  <a:srgbClr val="FF0000"/>
                </a:solidFill>
                <a:latin typeface="Calibri"/>
                <a:cs typeface="Calibri"/>
              </a:rPr>
              <a:t>Lingua</a:t>
            </a:r>
            <a:r>
              <a:rPr sz="3200" u="heavy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u="heavy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3200" u="heavy" spc="-5" dirty="0">
                <a:solidFill>
                  <a:srgbClr val="FF0000"/>
                </a:solidFill>
                <a:latin typeface="Calibri"/>
                <a:cs typeface="Calibri"/>
              </a:rPr>
              <a:t>Com</a:t>
            </a:r>
            <a:r>
              <a:rPr sz="3200" u="heavy" spc="-1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200" u="heavy" spc="-5" dirty="0">
                <a:solidFill>
                  <a:srgbClr val="FF0000"/>
                </a:solidFill>
                <a:latin typeface="Calibri"/>
                <a:cs typeface="Calibri"/>
              </a:rPr>
              <a:t>ni</a:t>
            </a:r>
            <a:r>
              <a:rPr sz="3200" u="heavy" spc="-3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200" u="heavy" dirty="0">
                <a:solidFill>
                  <a:srgbClr val="FF0000"/>
                </a:solidFill>
                <a:latin typeface="Calibri"/>
                <a:cs typeface="Calibri"/>
              </a:rPr>
              <a:t>azione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14" dirty="0">
                <a:solidFill>
                  <a:srgbClr val="006FC0"/>
                </a:solidFill>
                <a:latin typeface="Calibri"/>
                <a:cs typeface="Calibri"/>
              </a:rPr>
              <a:t>W</a:t>
            </a:r>
            <a:r>
              <a:rPr sz="3200" dirty="0">
                <a:solidFill>
                  <a:srgbClr val="006FC0"/>
                </a:solidFill>
                <a:latin typeface="Calibri"/>
                <a:cs typeface="Calibri"/>
              </a:rPr>
              <a:t>el</a:t>
            </a:r>
            <a:r>
              <a:rPr sz="3200" spc="-30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3200" spc="-5" dirty="0">
                <a:solidFill>
                  <a:srgbClr val="006FC0"/>
                </a:solidFill>
                <a:latin typeface="Calibri"/>
                <a:cs typeface="Calibri"/>
              </a:rPr>
              <a:t>ome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01583" y="381000"/>
            <a:ext cx="665987" cy="6766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71844" y="5896355"/>
            <a:ext cx="2772155" cy="9616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55182" y="5424656"/>
            <a:ext cx="15601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 err="1">
                <a:latin typeface="Times New Roman"/>
                <a:cs typeface="Times New Roman"/>
              </a:rPr>
              <a:t>a</a:t>
            </a:r>
            <a:r>
              <a:rPr sz="2000" b="1" spc="5" dirty="0" err="1">
                <a:latin typeface="Times New Roman"/>
                <a:cs typeface="Times New Roman"/>
              </a:rPr>
              <a:t>.</a:t>
            </a:r>
            <a:r>
              <a:rPr sz="2000" b="1" dirty="0" err="1">
                <a:latin typeface="Times New Roman"/>
                <a:cs typeface="Times New Roman"/>
              </a:rPr>
              <a:t>a.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</a:t>
            </a:r>
            <a:r>
              <a:rPr sz="2000" b="1" spc="10" dirty="0">
                <a:latin typeface="Times New Roman"/>
                <a:cs typeface="Times New Roman"/>
              </a:rPr>
              <a:t>0</a:t>
            </a:r>
            <a:r>
              <a:rPr lang="it-IT" sz="2000" b="1" spc="10" dirty="0">
                <a:latin typeface="Times New Roman"/>
                <a:cs typeface="Times New Roman"/>
              </a:rPr>
              <a:t>20</a:t>
            </a:r>
            <a:r>
              <a:rPr sz="2000" b="1" dirty="0">
                <a:latin typeface="Times New Roman"/>
                <a:cs typeface="Times New Roman"/>
              </a:rPr>
              <a:t>/</a:t>
            </a:r>
            <a:r>
              <a:rPr sz="2000" b="1" spc="-15" dirty="0">
                <a:latin typeface="Times New Roman"/>
                <a:cs typeface="Times New Roman"/>
              </a:rPr>
              <a:t>2</a:t>
            </a:r>
            <a:r>
              <a:rPr sz="2000" b="1" dirty="0">
                <a:latin typeface="Times New Roman"/>
                <a:cs typeface="Times New Roman"/>
              </a:rPr>
              <a:t>02</a:t>
            </a:r>
            <a:r>
              <a:rPr lang="it-IT" sz="2000" b="1" dirty="0">
                <a:latin typeface="Times New Roman"/>
                <a:cs typeface="Times New Roman"/>
              </a:rPr>
              <a:t>1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968" y="4306822"/>
            <a:ext cx="3622548" cy="24643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00471" y="2470404"/>
            <a:ext cx="2476500" cy="16474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7427" y="1731264"/>
            <a:ext cx="2359152" cy="23591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6397" rIns="0" bIns="0" rtlCol="0">
            <a:spAutoFit/>
          </a:bodyPr>
          <a:lstStyle/>
          <a:p>
            <a:pPr marL="1950085">
              <a:lnSpc>
                <a:spcPct val="100000"/>
              </a:lnSpc>
            </a:pPr>
            <a:r>
              <a:rPr sz="4000" spc="-25" dirty="0">
                <a:solidFill>
                  <a:srgbClr val="000000"/>
                </a:solidFill>
              </a:rPr>
              <a:t>L</a:t>
            </a:r>
            <a:r>
              <a:rPr sz="4000" spc="-20" dirty="0">
                <a:solidFill>
                  <a:srgbClr val="000000"/>
                </a:solidFill>
              </a:rPr>
              <a:t>E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30" dirty="0">
                <a:solidFill>
                  <a:srgbClr val="000000"/>
                </a:solidFill>
              </a:rPr>
              <a:t>C</a:t>
            </a:r>
            <a:r>
              <a:rPr sz="4000" spc="-10" dirty="0">
                <a:solidFill>
                  <a:srgbClr val="000000"/>
                </a:solidFill>
              </a:rPr>
              <a:t>E</a:t>
            </a:r>
            <a:r>
              <a:rPr sz="4000" spc="-60" dirty="0">
                <a:solidFill>
                  <a:srgbClr val="000000"/>
                </a:solidFill>
              </a:rPr>
              <a:t>R</a:t>
            </a:r>
            <a:r>
              <a:rPr sz="4000" spc="-25" dirty="0">
                <a:solidFill>
                  <a:srgbClr val="000000"/>
                </a:solidFill>
              </a:rPr>
              <a:t>TIFICA</a:t>
            </a:r>
            <a:r>
              <a:rPr sz="4000" spc="-10" dirty="0">
                <a:solidFill>
                  <a:srgbClr val="000000"/>
                </a:solidFill>
              </a:rPr>
              <a:t>Z</a:t>
            </a:r>
            <a:r>
              <a:rPr sz="4000" spc="-20" dirty="0">
                <a:solidFill>
                  <a:srgbClr val="000000"/>
                </a:solidFill>
              </a:rPr>
              <a:t>IONI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27061" y="1371600"/>
            <a:ext cx="7889875" cy="5078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 </a:t>
            </a:r>
            <a:r>
              <a:rPr sz="2800" spc="-18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cert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azio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  </a:t>
            </a:r>
            <a:r>
              <a:rPr sz="2800" spc="-1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azio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ali  </a:t>
            </a:r>
            <a:r>
              <a:rPr sz="2800" spc="-1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5" dirty="0">
                <a:solidFill>
                  <a:srgbClr val="6F2F9F"/>
                </a:solidFill>
                <a:latin typeface="Calibri"/>
                <a:cs typeface="Calibri"/>
              </a:rPr>
              <a:t>d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i  </a:t>
            </a:r>
            <a:r>
              <a:rPr sz="2800" spc="-19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li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n</a:t>
            </a:r>
            <a:r>
              <a:rPr sz="2800" spc="-5" dirty="0">
                <a:solidFill>
                  <a:srgbClr val="6F2F9F"/>
                </a:solidFill>
                <a:latin typeface="Calibri"/>
                <a:cs typeface="Calibri"/>
              </a:rPr>
              <a:t>g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u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 </a:t>
            </a:r>
            <a:r>
              <a:rPr sz="2800" spc="-17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ngle</a:t>
            </a:r>
            <a:r>
              <a:rPr sz="2800" spc="-25" dirty="0">
                <a:solidFill>
                  <a:srgbClr val="6F2F9F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 </a:t>
            </a:r>
            <a:r>
              <a:rPr sz="2800" spc="-18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(a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parti</a:t>
            </a:r>
            <a:r>
              <a:rPr sz="2800" spc="-50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spc="13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da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spc="14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6F2F9F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el</a:t>
            </a:r>
            <a:r>
              <a:rPr sz="2800" spc="-25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r>
              <a:rPr sz="2800" spc="13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B1</a:t>
            </a:r>
            <a:r>
              <a:rPr sz="2800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r>
              <a:rPr sz="2800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2800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ANNO</a:t>
            </a:r>
            <a:r>
              <a:rPr sz="2800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spc="1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B2</a:t>
            </a:r>
            <a:r>
              <a:rPr sz="2800" spc="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r>
              <a:rPr sz="2800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2800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de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spc="6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QCR)</a:t>
            </a:r>
            <a:r>
              <a:rPr sz="2800" spc="8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spc="8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gli</a:t>
            </a:r>
            <a:r>
              <a:rPr sz="2800" spc="6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2800" spc="-50" dirty="0">
                <a:solidFill>
                  <a:srgbClr val="6F2F9F"/>
                </a:solidFill>
                <a:latin typeface="Calibri"/>
                <a:cs typeface="Calibri"/>
              </a:rPr>
              <a:t>tt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spc="-55" dirty="0">
                <a:solidFill>
                  <a:srgbClr val="6F2F9F"/>
                </a:solidFill>
                <a:latin typeface="Calibri"/>
                <a:cs typeface="Calibri"/>
              </a:rPr>
              <a:t>st</a:t>
            </a:r>
            <a:r>
              <a:rPr sz="2800" spc="-35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ti</a:t>
            </a:r>
            <a:r>
              <a:rPr sz="2800" spc="6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d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sz="2800" spc="8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33CC33"/>
                </a:solidFill>
                <a:latin typeface="Calibri"/>
                <a:cs typeface="Calibri"/>
              </a:rPr>
              <a:t>f</a:t>
            </a:r>
            <a:r>
              <a:rPr sz="2800" spc="-55" dirty="0">
                <a:solidFill>
                  <a:srgbClr val="33CC33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3CC33"/>
                </a:solidFill>
                <a:latin typeface="Calibri"/>
                <a:cs typeface="Calibri"/>
              </a:rPr>
              <a:t>eq</a:t>
            </a:r>
            <a:r>
              <a:rPr sz="2800" spc="-5" dirty="0">
                <a:solidFill>
                  <a:srgbClr val="33CC33"/>
                </a:solidFill>
                <a:latin typeface="Calibri"/>
                <a:cs typeface="Calibri"/>
              </a:rPr>
              <a:t>u</a:t>
            </a:r>
            <a:r>
              <a:rPr sz="2800" spc="-15" dirty="0">
                <a:solidFill>
                  <a:srgbClr val="33CC33"/>
                </a:solidFill>
                <a:latin typeface="Calibri"/>
                <a:cs typeface="Calibri"/>
              </a:rPr>
              <a:t>en</a:t>
            </a:r>
            <a:r>
              <a:rPr sz="2800" spc="-75" dirty="0">
                <a:solidFill>
                  <a:srgbClr val="33CC33"/>
                </a:solidFill>
                <a:latin typeface="Calibri"/>
                <a:cs typeface="Calibri"/>
              </a:rPr>
              <a:t>z</a:t>
            </a:r>
            <a:r>
              <a:rPr sz="2800" spc="-15" dirty="0">
                <a:solidFill>
                  <a:srgbClr val="33CC33"/>
                </a:solidFill>
                <a:latin typeface="Calibri"/>
                <a:cs typeface="Calibri"/>
              </a:rPr>
              <a:t>a</a:t>
            </a:r>
            <a:r>
              <a:rPr sz="2800" spc="80" dirty="0">
                <a:solidFill>
                  <a:srgbClr val="33CC33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33CC33"/>
                </a:solidFill>
                <a:latin typeface="Calibri"/>
                <a:cs typeface="Calibri"/>
              </a:rPr>
              <a:t>e</a:t>
            </a:r>
            <a:r>
              <a:rPr sz="2800" spc="75" dirty="0">
                <a:solidFill>
                  <a:srgbClr val="33CC3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33CC33"/>
                </a:solidFill>
                <a:latin typeface="Calibri"/>
                <a:cs typeface="Calibri"/>
              </a:rPr>
              <a:t>p</a:t>
            </a:r>
            <a:r>
              <a:rPr sz="2800" spc="-65" dirty="0">
                <a:solidFill>
                  <a:srgbClr val="33CC33"/>
                </a:solidFill>
                <a:latin typeface="Calibri"/>
                <a:cs typeface="Calibri"/>
              </a:rPr>
              <a:t>r</a:t>
            </a:r>
            <a:r>
              <a:rPr sz="2800" spc="-5" dirty="0">
                <a:solidFill>
                  <a:srgbClr val="33CC33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33CC33"/>
                </a:solidFill>
                <a:latin typeface="Calibri"/>
                <a:cs typeface="Calibri"/>
              </a:rPr>
              <a:t>fi</a:t>
            </a:r>
            <a:r>
              <a:rPr sz="2800" spc="-55" dirty="0">
                <a:solidFill>
                  <a:srgbClr val="33CC33"/>
                </a:solidFill>
                <a:latin typeface="Calibri"/>
                <a:cs typeface="Calibri"/>
              </a:rPr>
              <a:t>t</a:t>
            </a:r>
            <a:r>
              <a:rPr sz="2800" spc="-35" dirty="0">
                <a:solidFill>
                  <a:srgbClr val="33CC33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33CC33"/>
                </a:solidFill>
                <a:latin typeface="Calibri"/>
                <a:cs typeface="Calibri"/>
              </a:rPr>
              <a:t>o</a:t>
            </a:r>
            <a:r>
              <a:rPr sz="2800" spc="80" dirty="0">
                <a:solidFill>
                  <a:srgbClr val="33CC3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lasci</a:t>
            </a:r>
            <a:r>
              <a:rPr sz="2800" spc="-45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ti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da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9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Ce</a:t>
            </a:r>
            <a:r>
              <a:rPr sz="2800" spc="-4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Lingui</a:t>
            </a:r>
            <a:r>
              <a:rPr sz="2800" spc="-4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9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eneo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8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parti</a:t>
            </a:r>
            <a:r>
              <a:rPr sz="2800" spc="-45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da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9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6F2F9F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el</a:t>
            </a:r>
            <a:r>
              <a:rPr sz="2800" spc="-25" dirty="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800" spc="-24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.   </a:t>
            </a:r>
            <a:r>
              <a:rPr sz="2800" spc="2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),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  </a:t>
            </a:r>
            <a:r>
              <a:rPr sz="2800" spc="28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pot</a:t>
            </a:r>
            <a:r>
              <a:rPr sz="2800" spc="-70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n</a:t>
            </a:r>
            <a:r>
              <a:rPr sz="2800" spc="-5" dirty="0">
                <a:solidFill>
                  <a:srgbClr val="6F2F9F"/>
                </a:solidFill>
                <a:latin typeface="Calibri"/>
                <a:cs typeface="Calibri"/>
              </a:rPr>
              <a:t>n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o   </a:t>
            </a:r>
            <a:r>
              <a:rPr sz="2800" spc="28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esse</a:t>
            </a:r>
            <a:r>
              <a:rPr sz="2800" spc="-50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  </a:t>
            </a:r>
            <a:r>
              <a:rPr sz="2800" spc="27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p</a:t>
            </a:r>
            <a:r>
              <a:rPr sz="2800" spc="-45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ese</a:t>
            </a:r>
            <a:r>
              <a:rPr sz="2800" spc="-40" dirty="0">
                <a:solidFill>
                  <a:srgbClr val="6F2F9F"/>
                </a:solidFill>
                <a:latin typeface="Calibri"/>
                <a:cs typeface="Calibri"/>
              </a:rPr>
              <a:t>nt</a:t>
            </a:r>
            <a:r>
              <a:rPr sz="2800" spc="-35" dirty="0">
                <a:solidFill>
                  <a:srgbClr val="6F2F9F"/>
                </a:solidFill>
                <a:latin typeface="Calibri"/>
                <a:cs typeface="Calibri"/>
              </a:rPr>
              <a:t>at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  </a:t>
            </a:r>
            <a:r>
              <a:rPr sz="2800" spc="27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pe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  </a:t>
            </a:r>
            <a:r>
              <a:rPr sz="2800" spc="27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la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so</a:t>
            </a:r>
            <a:r>
              <a:rPr sz="2800" spc="-55" dirty="0">
                <a:solidFill>
                  <a:srgbClr val="6F2F9F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ti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tuzion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spc="4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d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sz="2800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F2F9F"/>
                </a:solidFill>
                <a:latin typeface="Calibri"/>
                <a:cs typeface="Calibri"/>
              </a:rPr>
              <a:t>par</a:t>
            </a:r>
            <a:r>
              <a:rPr sz="2800" spc="-35" dirty="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r>
              <a:rPr sz="2800" spc="1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sz="2800" spc="-55" dirty="0">
                <a:solidFill>
                  <a:srgbClr val="6F2F9F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spc="-75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2800" spc="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20" dirty="0" err="1">
                <a:solidFill>
                  <a:srgbClr val="6F2F9F"/>
                </a:solidFill>
                <a:latin typeface="Calibri"/>
                <a:cs typeface="Calibri"/>
              </a:rPr>
              <a:t>p</a:t>
            </a:r>
            <a:r>
              <a:rPr sz="2800" spc="-65" dirty="0" err="1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spc="-25" dirty="0" err="1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r>
              <a:rPr sz="2800" spc="-55" dirty="0" err="1">
                <a:solidFill>
                  <a:srgbClr val="6F2F9F"/>
                </a:solidFill>
                <a:latin typeface="Calibri"/>
                <a:cs typeface="Calibri"/>
              </a:rPr>
              <a:t>v</a:t>
            </a:r>
            <a:r>
              <a:rPr sz="2800" spc="-15" dirty="0" err="1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2800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spc="-15" dirty="0" err="1">
                <a:solidFill>
                  <a:srgbClr val="6F2F9F"/>
                </a:solidFill>
                <a:latin typeface="Calibri"/>
                <a:cs typeface="Calibri"/>
              </a:rPr>
              <a:t>scri</a:t>
            </a:r>
            <a:r>
              <a:rPr sz="2800" spc="-55" dirty="0" err="1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sz="2800" spc="-50" dirty="0" err="1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sz="2800" spc="-15" dirty="0" err="1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lang="it-IT" sz="2800" spc="-15" dirty="0">
                <a:solidFill>
                  <a:srgbClr val="6F2F9F"/>
                </a:solidFill>
                <a:latin typeface="Calibri"/>
                <a:cs typeface="Calibri"/>
              </a:rPr>
              <a:t>. *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4050" dirty="0">
              <a:latin typeface="Times New Roman"/>
              <a:cs typeface="Times New Roman"/>
            </a:endParaRPr>
          </a:p>
          <a:p>
            <a:pPr marL="388620">
              <a:lnSpc>
                <a:spcPct val="100000"/>
              </a:lnSpc>
            </a:pPr>
            <a:r>
              <a:rPr sz="2800" b="1" spc="-15" dirty="0">
                <a:solidFill>
                  <a:srgbClr val="6F2F9F"/>
                </a:solidFill>
                <a:latin typeface="Calibri"/>
                <a:cs typeface="Calibri"/>
              </a:rPr>
              <a:t>SE</a:t>
            </a:r>
            <a:r>
              <a:rPr sz="2800" b="1" spc="-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b="1" spc="-45" dirty="0">
                <a:solidFill>
                  <a:srgbClr val="6F2F9F"/>
                </a:solidFill>
                <a:latin typeface="Calibri"/>
                <a:cs typeface="Calibri"/>
              </a:rPr>
              <a:t>C</a:t>
            </a:r>
            <a:r>
              <a:rPr sz="2800" b="1" spc="-25" dirty="0">
                <a:solidFill>
                  <a:srgbClr val="6F2F9F"/>
                </a:solidFill>
                <a:latin typeface="Calibri"/>
                <a:cs typeface="Calibri"/>
              </a:rPr>
              <a:t>ONS</a:t>
            </a:r>
            <a:r>
              <a:rPr sz="2800" b="1" spc="-5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2800" b="1" spc="-25" dirty="0">
                <a:solidFill>
                  <a:srgbClr val="6F2F9F"/>
                </a:solidFill>
                <a:latin typeface="Calibri"/>
                <a:cs typeface="Calibri"/>
              </a:rPr>
              <a:t>G</a:t>
            </a:r>
            <a:r>
              <a:rPr sz="2800" b="1" spc="-35" dirty="0">
                <a:solidFill>
                  <a:srgbClr val="6F2F9F"/>
                </a:solidFill>
                <a:latin typeface="Calibri"/>
                <a:cs typeface="Calibri"/>
              </a:rPr>
              <a:t>U</a:t>
            </a:r>
            <a:r>
              <a:rPr sz="2800" b="1" spc="-15" dirty="0">
                <a:solidFill>
                  <a:srgbClr val="6F2F9F"/>
                </a:solidFill>
                <a:latin typeface="Calibri"/>
                <a:cs typeface="Calibri"/>
              </a:rPr>
              <a:t>ITE</a:t>
            </a:r>
            <a:r>
              <a:rPr sz="2800" b="1" spc="2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6F2F9F"/>
                </a:solidFill>
                <a:latin typeface="Calibri"/>
                <a:cs typeface="Calibri"/>
              </a:rPr>
              <a:t>IN</a:t>
            </a:r>
            <a:r>
              <a:rPr sz="2800" b="1" spc="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6F2F9F"/>
                </a:solidFill>
                <a:latin typeface="Calibri"/>
                <a:cs typeface="Calibri"/>
              </a:rPr>
              <a:t>PERIODO</a:t>
            </a:r>
            <a:r>
              <a:rPr sz="28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b="1" spc="-35" dirty="0">
                <a:solidFill>
                  <a:srgbClr val="6F2F9F"/>
                </a:solidFill>
                <a:latin typeface="Calibri"/>
                <a:cs typeface="Calibri"/>
              </a:rPr>
              <a:t>N</a:t>
            </a:r>
            <a:r>
              <a:rPr sz="2800" b="1" spc="-25" dirty="0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r>
              <a:rPr sz="2800" b="1" spc="-20" dirty="0">
                <a:solidFill>
                  <a:srgbClr val="6F2F9F"/>
                </a:solidFill>
                <a:latin typeface="Calibri"/>
                <a:cs typeface="Calibri"/>
              </a:rPr>
              <a:t>N</a:t>
            </a:r>
            <a:r>
              <a:rPr sz="2800" b="1" spc="2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6F2F9F"/>
                </a:solidFill>
                <a:latin typeface="Calibri"/>
                <a:cs typeface="Calibri"/>
              </a:rPr>
              <a:t>SUPE</a:t>
            </a:r>
            <a:r>
              <a:rPr sz="2800" b="1" spc="-35" dirty="0">
                <a:solidFill>
                  <a:srgbClr val="6F2F9F"/>
                </a:solidFill>
                <a:latin typeface="Calibri"/>
                <a:cs typeface="Calibri"/>
              </a:rPr>
              <a:t>R</a:t>
            </a:r>
            <a:r>
              <a:rPr sz="2800" b="1" spc="-15" dirty="0">
                <a:solidFill>
                  <a:srgbClr val="6F2F9F"/>
                </a:solidFill>
                <a:latin typeface="Calibri"/>
                <a:cs typeface="Calibri"/>
              </a:rPr>
              <a:t>IORE</a:t>
            </a:r>
            <a:r>
              <a:rPr sz="2800" b="1" spc="-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6F2F9F"/>
                </a:solidFill>
                <a:latin typeface="Calibri"/>
                <a:cs typeface="Calibri"/>
              </a:rPr>
              <a:t>AI</a:t>
            </a:r>
            <a:endParaRPr sz="2800" dirty="0">
              <a:latin typeface="Calibri"/>
              <a:cs typeface="Calibri"/>
            </a:endParaRPr>
          </a:p>
          <a:p>
            <a:pPr marR="336550" algn="ctr">
              <a:lnSpc>
                <a:spcPct val="100000"/>
              </a:lnSpc>
              <a:spcBef>
                <a:spcPts val="675"/>
              </a:spcBef>
            </a:pP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sz="28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b="1" spc="-3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NI</a:t>
            </a:r>
            <a:endParaRPr lang="it-IT" sz="2800" b="1" spc="-15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R="336550" algn="ctr">
              <a:lnSpc>
                <a:spcPct val="100000"/>
              </a:lnSpc>
              <a:spcBef>
                <a:spcPts val="675"/>
              </a:spcBef>
            </a:pPr>
            <a:endParaRPr lang="it-IT" sz="2800" b="1" spc="-15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R="336550">
              <a:lnSpc>
                <a:spcPct val="100000"/>
              </a:lnSpc>
              <a:spcBef>
                <a:spcPts val="675"/>
              </a:spcBef>
            </a:pPr>
            <a:r>
              <a:rPr lang="it-IT" sz="2000" spc="-15" dirty="0">
                <a:solidFill>
                  <a:srgbClr val="FF0000"/>
                </a:solidFill>
                <a:latin typeface="Calibri"/>
                <a:cs typeface="Calibri"/>
              </a:rPr>
              <a:t>* </a:t>
            </a:r>
            <a:r>
              <a:rPr lang="it-IT" sz="2000" spc="-15" dirty="0" err="1">
                <a:solidFill>
                  <a:srgbClr val="FF0000"/>
                </a:solidFill>
                <a:latin typeface="Calibri"/>
                <a:cs typeface="Calibri"/>
              </a:rPr>
              <a:t>Cfr</a:t>
            </a:r>
            <a:r>
              <a:rPr lang="it-IT" sz="2000" spc="-15" dirty="0">
                <a:solidFill>
                  <a:srgbClr val="FF0000"/>
                </a:solidFill>
                <a:latin typeface="Calibri"/>
                <a:cs typeface="Calibri"/>
              </a:rPr>
              <a:t> documento sulle certificazioni SITO WEB DOCENTE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50707" y="268224"/>
            <a:ext cx="696468" cy="676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2148" rIns="0" bIns="0" rtlCol="0">
            <a:spAutoFit/>
          </a:bodyPr>
          <a:lstStyle/>
          <a:p>
            <a:pPr marL="1950085">
              <a:lnSpc>
                <a:spcPct val="100000"/>
              </a:lnSpc>
            </a:pPr>
            <a:r>
              <a:rPr sz="4000" spc="-25" dirty="0">
                <a:solidFill>
                  <a:srgbClr val="000000"/>
                </a:solidFill>
              </a:rPr>
              <a:t>L</a:t>
            </a:r>
            <a:r>
              <a:rPr sz="4000" spc="-20" dirty="0">
                <a:solidFill>
                  <a:srgbClr val="000000"/>
                </a:solidFill>
              </a:rPr>
              <a:t>E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30" dirty="0">
                <a:solidFill>
                  <a:srgbClr val="000000"/>
                </a:solidFill>
              </a:rPr>
              <a:t>C</a:t>
            </a:r>
            <a:r>
              <a:rPr sz="4000" spc="-10" dirty="0">
                <a:solidFill>
                  <a:srgbClr val="000000"/>
                </a:solidFill>
              </a:rPr>
              <a:t>E</a:t>
            </a:r>
            <a:r>
              <a:rPr sz="4000" spc="-60" dirty="0">
                <a:solidFill>
                  <a:srgbClr val="000000"/>
                </a:solidFill>
              </a:rPr>
              <a:t>R</a:t>
            </a:r>
            <a:r>
              <a:rPr sz="4000" spc="-25" dirty="0">
                <a:solidFill>
                  <a:srgbClr val="000000"/>
                </a:solidFill>
              </a:rPr>
              <a:t>TIFICA</a:t>
            </a:r>
            <a:r>
              <a:rPr sz="4000" spc="-10" dirty="0">
                <a:solidFill>
                  <a:srgbClr val="000000"/>
                </a:solidFill>
              </a:rPr>
              <a:t>Z</a:t>
            </a:r>
            <a:r>
              <a:rPr sz="4000" spc="-20" dirty="0">
                <a:solidFill>
                  <a:srgbClr val="000000"/>
                </a:solidFill>
              </a:rPr>
              <a:t>IONI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spc="-5" dirty="0"/>
              <a:t>CAMBRI</a:t>
            </a:r>
            <a:r>
              <a:rPr sz="3600" spc="10" dirty="0"/>
              <a:t>D</a:t>
            </a:r>
            <a:r>
              <a:rPr sz="3600" dirty="0"/>
              <a:t>GE</a:t>
            </a:r>
            <a:r>
              <a:rPr sz="3600" spc="-15" dirty="0"/>
              <a:t> </a:t>
            </a:r>
            <a:r>
              <a:rPr sz="3600" spc="-45" dirty="0"/>
              <a:t>E</a:t>
            </a:r>
            <a:r>
              <a:rPr sz="3600" spc="-5" dirty="0"/>
              <a:t>SO</a:t>
            </a:r>
            <a:r>
              <a:rPr sz="3600" spc="25" dirty="0"/>
              <a:t>L</a:t>
            </a:r>
            <a:r>
              <a:rPr sz="3600" spc="-10" dirty="0"/>
              <a:t>,</a:t>
            </a:r>
            <a:r>
              <a:rPr sz="3600" spc="10" dirty="0"/>
              <a:t> </a:t>
            </a:r>
            <a:r>
              <a:rPr sz="3600" spc="-5" dirty="0"/>
              <a:t>TRINIT</a:t>
            </a:r>
            <a:r>
              <a:rPr sz="3600" dirty="0"/>
              <a:t>Y</a:t>
            </a:r>
            <a:r>
              <a:rPr sz="3600" spc="-10" dirty="0"/>
              <a:t> </a:t>
            </a:r>
            <a:r>
              <a:rPr sz="3600" dirty="0"/>
              <a:t>ISE</a:t>
            </a:r>
            <a:r>
              <a:rPr sz="3600" spc="5" dirty="0"/>
              <a:t> </a:t>
            </a:r>
            <a:r>
              <a:rPr sz="3600" spc="-15" dirty="0"/>
              <a:t>6,</a:t>
            </a:r>
            <a:endParaRPr sz="3600"/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3600" dirty="0"/>
              <a:t>I</a:t>
            </a:r>
            <a:r>
              <a:rPr sz="3600" spc="-5" dirty="0"/>
              <a:t>E</a:t>
            </a:r>
            <a:r>
              <a:rPr sz="3600" spc="-265" dirty="0"/>
              <a:t>L</a:t>
            </a:r>
            <a:r>
              <a:rPr sz="3600" spc="-20" dirty="0"/>
              <a:t>T</a:t>
            </a:r>
            <a:r>
              <a:rPr sz="3600" spc="-25" dirty="0"/>
              <a:t>S</a:t>
            </a:r>
            <a:r>
              <a:rPr sz="3600" spc="-10" dirty="0"/>
              <a:t>,</a:t>
            </a:r>
            <a:r>
              <a:rPr sz="3600" dirty="0"/>
              <a:t> </a:t>
            </a:r>
            <a:r>
              <a:rPr sz="3600" spc="-95" dirty="0"/>
              <a:t>T</a:t>
            </a:r>
            <a:r>
              <a:rPr sz="3600" spc="-5" dirty="0"/>
              <a:t>OEF</a:t>
            </a:r>
            <a:r>
              <a:rPr sz="3600" dirty="0"/>
              <a:t>L</a:t>
            </a:r>
            <a:r>
              <a:rPr sz="3600" spc="-5" dirty="0"/>
              <a:t> </a:t>
            </a:r>
            <a:r>
              <a:rPr sz="3600" spc="-10" dirty="0"/>
              <a:t>,</a:t>
            </a:r>
            <a:r>
              <a:rPr sz="3600" dirty="0"/>
              <a:t> </a:t>
            </a:r>
            <a:r>
              <a:rPr sz="3600" spc="-20" dirty="0"/>
              <a:t>P</a:t>
            </a:r>
            <a:r>
              <a:rPr sz="3600" spc="-70" dirty="0"/>
              <a:t>E</a:t>
            </a:r>
            <a:r>
              <a:rPr sz="3600" spc="-25" dirty="0"/>
              <a:t>A</a:t>
            </a:r>
            <a:r>
              <a:rPr sz="3600" spc="-65" dirty="0"/>
              <a:t>R</a:t>
            </a:r>
            <a:r>
              <a:rPr sz="3600" spc="-5" dirty="0"/>
              <a:t>SO</a:t>
            </a:r>
            <a:r>
              <a:rPr sz="3600" dirty="0"/>
              <a:t>N</a:t>
            </a:r>
            <a:r>
              <a:rPr sz="3600" spc="5" dirty="0"/>
              <a:t> </a:t>
            </a:r>
            <a:r>
              <a:rPr sz="3600" spc="-45" dirty="0"/>
              <a:t>A</a:t>
            </a:r>
            <a:r>
              <a:rPr sz="3600" spc="-5" dirty="0"/>
              <a:t>CA</a:t>
            </a:r>
            <a:r>
              <a:rPr sz="3600" spc="5" dirty="0"/>
              <a:t>D</a:t>
            </a:r>
            <a:r>
              <a:rPr sz="3600" spc="-5" dirty="0"/>
              <a:t>EMIC</a:t>
            </a:r>
            <a:endParaRPr sz="3600"/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3600" spc="-5" dirty="0"/>
              <a:t>+CL</a:t>
            </a:r>
            <a:r>
              <a:rPr sz="3600" dirty="0"/>
              <a:t>A </a:t>
            </a:r>
            <a:r>
              <a:rPr sz="3600" spc="-5" dirty="0"/>
              <a:t>(f</a:t>
            </a:r>
            <a:r>
              <a:rPr sz="3600" spc="-35" dirty="0"/>
              <a:t>r</a:t>
            </a:r>
            <a:r>
              <a:rPr sz="3600" dirty="0"/>
              <a:t>equen</a:t>
            </a:r>
            <a:r>
              <a:rPr sz="3600" spc="-70" dirty="0"/>
              <a:t>z</a:t>
            </a:r>
            <a:r>
              <a:rPr sz="3600" dirty="0"/>
              <a:t>a</a:t>
            </a:r>
            <a:r>
              <a:rPr sz="3600" spc="-30" dirty="0"/>
              <a:t> </a:t>
            </a:r>
            <a:r>
              <a:rPr sz="3600" dirty="0"/>
              <a:t>+</a:t>
            </a:r>
            <a:r>
              <a:rPr sz="3600" spc="-15" dirty="0"/>
              <a:t> </a:t>
            </a:r>
            <a:r>
              <a:rPr sz="3600" spc="-5" dirty="0"/>
              <a:t>p</a:t>
            </a:r>
            <a:r>
              <a:rPr sz="3600" spc="-50" dirty="0"/>
              <a:t>r</a:t>
            </a:r>
            <a:r>
              <a:rPr sz="3600" spc="-5" dirty="0"/>
              <a:t>ofi</a:t>
            </a:r>
            <a:r>
              <a:rPr sz="3600" spc="-50" dirty="0"/>
              <a:t>t</a:t>
            </a:r>
            <a:r>
              <a:rPr sz="3600" spc="-60" dirty="0"/>
              <a:t>t</a:t>
            </a:r>
            <a:r>
              <a:rPr sz="3600" spc="-5" dirty="0"/>
              <a:t>o)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53262" y="4639564"/>
            <a:ext cx="763460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Cf</a:t>
            </a:r>
            <a:r>
              <a:rPr sz="2800" spc="-29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ume</a:t>
            </a:r>
            <a:r>
              <a:rPr sz="2800" spc="-5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su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2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certif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azioni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pub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cat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su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sz="2800" spc="-4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50707" y="268224"/>
            <a:ext cx="696468" cy="676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39" y="3962"/>
            <a:ext cx="8161121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400" spc="-315" dirty="0">
                <a:latin typeface="Calibri"/>
                <a:cs typeface="Calibri"/>
              </a:rPr>
              <a:t>L</a:t>
            </a:r>
            <a:r>
              <a:rPr sz="4400" dirty="0">
                <a:latin typeface="Calibri"/>
                <a:cs typeface="Calibri"/>
              </a:rPr>
              <a:t>’Esame INGL</a:t>
            </a:r>
            <a:r>
              <a:rPr sz="4400" spc="-65" dirty="0">
                <a:latin typeface="Calibri"/>
                <a:cs typeface="Calibri"/>
              </a:rPr>
              <a:t>E</a:t>
            </a:r>
            <a:r>
              <a:rPr sz="4400" dirty="0">
                <a:latin typeface="Calibri"/>
                <a:cs typeface="Calibri"/>
              </a:rPr>
              <a:t>SE (PER IL I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ANNO)</a:t>
            </a:r>
          </a:p>
          <a:p>
            <a:pPr algn="ctr">
              <a:lnSpc>
                <a:spcPct val="100000"/>
              </a:lnSpc>
            </a:pPr>
            <a:r>
              <a:rPr sz="4400" spc="-320" dirty="0"/>
              <a:t>P</a:t>
            </a:r>
            <a:r>
              <a:rPr sz="4400" dirty="0"/>
              <a:t>A</a:t>
            </a:r>
            <a:r>
              <a:rPr sz="4400" spc="-60" dirty="0"/>
              <a:t>R</a:t>
            </a:r>
            <a:r>
              <a:rPr sz="4400" spc="-5" dirty="0"/>
              <a:t>T</a:t>
            </a:r>
            <a:r>
              <a:rPr sz="4400" dirty="0"/>
              <a:t>E</a:t>
            </a:r>
            <a:r>
              <a:rPr sz="4400" spc="5" dirty="0"/>
              <a:t> </a:t>
            </a:r>
            <a:r>
              <a:rPr sz="4400" dirty="0"/>
              <a:t>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58267" y="1669414"/>
            <a:ext cx="8627465" cy="4155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0">
              <a:lnSpc>
                <a:spcPct val="100000"/>
              </a:lnSpc>
            </a:pPr>
            <a:r>
              <a:rPr spc="-15" dirty="0"/>
              <a:t>La</a:t>
            </a:r>
            <a:r>
              <a:rPr spc="-5" dirty="0"/>
              <a:t> </a:t>
            </a:r>
            <a:r>
              <a:rPr spc="-20" dirty="0" err="1"/>
              <a:t>p</a:t>
            </a:r>
            <a:r>
              <a:rPr spc="-60" dirty="0" err="1"/>
              <a:t>r</a:t>
            </a:r>
            <a:r>
              <a:rPr spc="-20" dirty="0" err="1"/>
              <a:t>o</a:t>
            </a:r>
            <a:r>
              <a:rPr spc="-60" dirty="0" err="1"/>
              <a:t>v</a:t>
            </a:r>
            <a:r>
              <a:rPr spc="-15" dirty="0" err="1"/>
              <a:t>a</a:t>
            </a:r>
            <a:r>
              <a:rPr spc="10" dirty="0"/>
              <a:t> </a:t>
            </a:r>
            <a:r>
              <a:rPr spc="-20" dirty="0" err="1"/>
              <a:t>o</a:t>
            </a:r>
            <a:r>
              <a:rPr spc="-75" dirty="0" err="1"/>
              <a:t>r</a:t>
            </a:r>
            <a:r>
              <a:rPr spc="-15" dirty="0" err="1"/>
              <a:t>ale</a:t>
            </a:r>
            <a:r>
              <a:rPr spc="-10" dirty="0"/>
              <a:t>:</a:t>
            </a:r>
          </a:p>
          <a:p>
            <a:pPr marL="355600" marR="5080" indent="-342900" algn="just">
              <a:lnSpc>
                <a:spcPct val="80000"/>
              </a:lnSpc>
              <a:spcBef>
                <a:spcPts val="740"/>
              </a:spcBef>
              <a:buClr>
                <a:srgbClr val="000066"/>
              </a:buClr>
              <a:buFont typeface="Arial"/>
              <a:buChar char="•"/>
              <a:tabLst>
                <a:tab pos="355600" algn="l"/>
              </a:tabLst>
            </a:pPr>
            <a:r>
              <a:rPr spc="-20" dirty="0">
                <a:solidFill>
                  <a:srgbClr val="000066"/>
                </a:solidFill>
              </a:rPr>
              <a:t>L</a:t>
            </a:r>
            <a:r>
              <a:rPr spc="-25" dirty="0">
                <a:solidFill>
                  <a:srgbClr val="000066"/>
                </a:solidFill>
              </a:rPr>
              <a:t>e</a:t>
            </a:r>
            <a:r>
              <a:rPr spc="-50" dirty="0">
                <a:solidFill>
                  <a:srgbClr val="000066"/>
                </a:solidFill>
              </a:rPr>
              <a:t>t</a:t>
            </a:r>
            <a:r>
              <a:rPr spc="-15" dirty="0">
                <a:solidFill>
                  <a:srgbClr val="000066"/>
                </a:solidFill>
              </a:rPr>
              <a:t>tu</a:t>
            </a:r>
            <a:r>
              <a:rPr spc="-80" dirty="0">
                <a:solidFill>
                  <a:srgbClr val="000066"/>
                </a:solidFill>
              </a:rPr>
              <a:t>r</a:t>
            </a:r>
            <a:r>
              <a:rPr spc="-15" dirty="0">
                <a:solidFill>
                  <a:srgbClr val="000066"/>
                </a:solidFill>
              </a:rPr>
              <a:t>a</a:t>
            </a:r>
            <a:r>
              <a:rPr spc="305" dirty="0">
                <a:solidFill>
                  <a:srgbClr val="000066"/>
                </a:solidFill>
              </a:rPr>
              <a:t> 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spc="315" dirty="0">
                <a:solidFill>
                  <a:srgbClr val="000066"/>
                </a:solidFill>
              </a:rPr>
              <a:t> </a:t>
            </a:r>
            <a:r>
              <a:rPr spc="-35" dirty="0">
                <a:solidFill>
                  <a:srgbClr val="000066"/>
                </a:solidFill>
              </a:rPr>
              <a:t>c</a:t>
            </a:r>
            <a:r>
              <a:rPr spc="-25" dirty="0">
                <a:solidFill>
                  <a:srgbClr val="000066"/>
                </a:solidFill>
              </a:rPr>
              <a:t>omme</a:t>
            </a:r>
            <a:r>
              <a:rPr spc="-45" dirty="0">
                <a:solidFill>
                  <a:srgbClr val="000066"/>
                </a:solidFill>
              </a:rPr>
              <a:t>n</a:t>
            </a:r>
            <a:r>
              <a:rPr spc="-25" dirty="0">
                <a:solidFill>
                  <a:srgbClr val="000066"/>
                </a:solidFill>
              </a:rPr>
              <a:t>t</a:t>
            </a:r>
            <a:r>
              <a:rPr spc="-15" dirty="0">
                <a:solidFill>
                  <a:srgbClr val="000066"/>
                </a:solidFill>
              </a:rPr>
              <a:t>o</a:t>
            </a:r>
            <a:r>
              <a:rPr spc="305" dirty="0">
                <a:solidFill>
                  <a:srgbClr val="000066"/>
                </a:solidFill>
              </a:rPr>
              <a:t> </a:t>
            </a:r>
            <a:r>
              <a:rPr spc="-5" dirty="0">
                <a:solidFill>
                  <a:srgbClr val="000066"/>
                </a:solidFill>
              </a:rPr>
              <a:t>i</a:t>
            </a:r>
            <a:r>
              <a:rPr spc="-15" dirty="0">
                <a:solidFill>
                  <a:srgbClr val="000066"/>
                </a:solidFill>
              </a:rPr>
              <a:t>n</a:t>
            </a:r>
            <a:r>
              <a:rPr spc="295" dirty="0">
                <a:solidFill>
                  <a:srgbClr val="000066"/>
                </a:solidFill>
              </a:rPr>
              <a:t> </a:t>
            </a:r>
            <a:r>
              <a:rPr spc="-15" dirty="0">
                <a:solidFill>
                  <a:srgbClr val="000066"/>
                </a:solidFill>
              </a:rPr>
              <a:t>inglese</a:t>
            </a:r>
            <a:r>
              <a:rPr spc="305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d</a:t>
            </a:r>
            <a:r>
              <a:rPr spc="-10" dirty="0">
                <a:solidFill>
                  <a:srgbClr val="000066"/>
                </a:solidFill>
              </a:rPr>
              <a:t>i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315" dirty="0">
                <a:solidFill>
                  <a:srgbClr val="000066"/>
                </a:solidFill>
              </a:rPr>
              <a:t> </a:t>
            </a:r>
            <a:r>
              <a:rPr spc="-10" dirty="0">
                <a:solidFill>
                  <a:srgbClr val="000066"/>
                </a:solidFill>
              </a:rPr>
              <a:t>u</a:t>
            </a:r>
            <a:r>
              <a:rPr spc="-15" dirty="0">
                <a:solidFill>
                  <a:srgbClr val="000066"/>
                </a:solidFill>
              </a:rPr>
              <a:t>n</a:t>
            </a:r>
            <a:r>
              <a:rPr spc="295" dirty="0">
                <a:solidFill>
                  <a:srgbClr val="000066"/>
                </a:solidFill>
              </a:rPr>
              <a:t> </a:t>
            </a:r>
            <a:r>
              <a:rPr spc="-15" dirty="0">
                <a:solidFill>
                  <a:srgbClr val="000066"/>
                </a:solidFill>
              </a:rPr>
              <a:t>a</a:t>
            </a:r>
            <a:r>
              <a:rPr dirty="0">
                <a:solidFill>
                  <a:srgbClr val="000066"/>
                </a:solidFill>
              </a:rPr>
              <a:t>r</a:t>
            </a:r>
            <a:r>
              <a:rPr spc="-10" dirty="0">
                <a:solidFill>
                  <a:srgbClr val="000066"/>
                </a:solidFill>
              </a:rPr>
              <a:t>ti</a:t>
            </a:r>
            <a:r>
              <a:rPr spc="-40" dirty="0">
                <a:solidFill>
                  <a:srgbClr val="000066"/>
                </a:solidFill>
              </a:rPr>
              <a:t>c</a:t>
            </a:r>
            <a:r>
              <a:rPr spc="-20" dirty="0">
                <a:solidFill>
                  <a:srgbClr val="000066"/>
                </a:solidFill>
              </a:rPr>
              <a:t>ol</a:t>
            </a:r>
            <a:r>
              <a:rPr spc="-15" dirty="0">
                <a:solidFill>
                  <a:srgbClr val="000066"/>
                </a:solidFill>
              </a:rPr>
              <a:t>o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320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d</a:t>
            </a:r>
            <a:r>
              <a:rPr spc="-10" dirty="0">
                <a:solidFill>
                  <a:srgbClr val="000066"/>
                </a:solidFill>
              </a:rPr>
              <a:t>i</a:t>
            </a:r>
            <a:r>
              <a:rPr spc="295" dirty="0">
                <a:solidFill>
                  <a:srgbClr val="000066"/>
                </a:solidFill>
              </a:rPr>
              <a:t> </a:t>
            </a:r>
            <a:r>
              <a:rPr spc="-5" dirty="0">
                <a:solidFill>
                  <a:srgbClr val="000066"/>
                </a:solidFill>
              </a:rPr>
              <a:t>a</a:t>
            </a:r>
            <a:r>
              <a:rPr spc="-10" dirty="0">
                <a:solidFill>
                  <a:srgbClr val="000066"/>
                </a:solidFill>
              </a:rPr>
              <a:t>l</a:t>
            </a:r>
            <a:r>
              <a:rPr spc="-35" dirty="0">
                <a:solidFill>
                  <a:srgbClr val="000066"/>
                </a:solidFill>
              </a:rPr>
              <a:t>m</a:t>
            </a:r>
            <a:r>
              <a:rPr spc="-15" dirty="0">
                <a:solidFill>
                  <a:srgbClr val="000066"/>
                </a:solidFill>
              </a:rPr>
              <a:t>eno 5</a:t>
            </a:r>
            <a:r>
              <a:rPr spc="-10" dirty="0">
                <a:solidFill>
                  <a:srgbClr val="000066"/>
                </a:solidFill>
              </a:rPr>
              <a:t>0</a:t>
            </a:r>
            <a:r>
              <a:rPr spc="-15" dirty="0">
                <a:solidFill>
                  <a:srgbClr val="000066"/>
                </a:solidFill>
              </a:rPr>
              <a:t>0</a:t>
            </a:r>
            <a:r>
              <a:rPr spc="185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pa</a:t>
            </a:r>
            <a:r>
              <a:rPr spc="-60" dirty="0">
                <a:solidFill>
                  <a:srgbClr val="000066"/>
                </a:solidFill>
              </a:rPr>
              <a:t>r</a:t>
            </a:r>
            <a:r>
              <a:rPr spc="-20" dirty="0">
                <a:solidFill>
                  <a:srgbClr val="000066"/>
                </a:solidFill>
              </a:rPr>
              <a:t>ol</a:t>
            </a:r>
            <a:r>
              <a:rPr spc="-5" dirty="0">
                <a:solidFill>
                  <a:srgbClr val="000066"/>
                </a:solidFill>
              </a:rPr>
              <a:t>e</a:t>
            </a:r>
            <a:r>
              <a:rPr dirty="0">
                <a:solidFill>
                  <a:srgbClr val="000066"/>
                </a:solidFill>
              </a:rPr>
              <a:t>.</a:t>
            </a:r>
            <a:r>
              <a:rPr spc="160" dirty="0">
                <a:solidFill>
                  <a:srgbClr val="000066"/>
                </a:solidFill>
              </a:rPr>
              <a:t> </a:t>
            </a:r>
            <a:r>
              <a:rPr spc="-220" dirty="0">
                <a:solidFill>
                  <a:srgbClr val="000066"/>
                </a:solidFill>
                <a:latin typeface="Calibri"/>
                <a:cs typeface="Calibri"/>
              </a:rPr>
              <a:t>L’</a:t>
            </a:r>
            <a:r>
              <a:rPr spc="-10" dirty="0">
                <a:solidFill>
                  <a:srgbClr val="000066"/>
                </a:solidFill>
                <a:latin typeface="Calibri"/>
                <a:cs typeface="Calibri"/>
              </a:rPr>
              <a:t>arti</a:t>
            </a:r>
            <a:r>
              <a:rPr spc="-45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pc="-15" dirty="0">
                <a:solidFill>
                  <a:srgbClr val="000066"/>
                </a:solidFill>
                <a:latin typeface="Calibri"/>
                <a:cs typeface="Calibri"/>
              </a:rPr>
              <a:t>olo</a:t>
            </a:r>
            <a:r>
              <a:rPr spc="16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pc="-20" dirty="0">
                <a:solidFill>
                  <a:srgbClr val="000066"/>
                </a:solidFill>
              </a:rPr>
              <a:t>d</a:t>
            </a:r>
            <a:r>
              <a:rPr spc="-35" dirty="0">
                <a:solidFill>
                  <a:srgbClr val="000066"/>
                </a:solidFill>
              </a:rPr>
              <a:t>e</a:t>
            </a:r>
            <a:r>
              <a:rPr spc="-45" dirty="0">
                <a:solidFill>
                  <a:srgbClr val="000066"/>
                </a:solidFill>
              </a:rPr>
              <a:t>v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spc="160" dirty="0">
                <a:solidFill>
                  <a:srgbClr val="000066"/>
                </a:solidFill>
              </a:rPr>
              <a:t> 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spc="-10" dirty="0">
                <a:solidFill>
                  <a:srgbClr val="000066"/>
                </a:solidFill>
              </a:rPr>
              <a:t>ss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spc="-50" dirty="0">
                <a:solidFill>
                  <a:srgbClr val="000066"/>
                </a:solidFill>
              </a:rPr>
              <a:t>r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spc="165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p</a:t>
            </a:r>
            <a:r>
              <a:rPr spc="-5" dirty="0">
                <a:solidFill>
                  <a:srgbClr val="000066"/>
                </a:solidFill>
              </a:rPr>
              <a:t>u</a:t>
            </a:r>
            <a:r>
              <a:rPr spc="-20" dirty="0">
                <a:solidFill>
                  <a:srgbClr val="000066"/>
                </a:solidFill>
              </a:rPr>
              <a:t>bbli</a:t>
            </a:r>
            <a:r>
              <a:rPr spc="-30" dirty="0">
                <a:solidFill>
                  <a:srgbClr val="000066"/>
                </a:solidFill>
              </a:rPr>
              <a:t>c</a:t>
            </a:r>
            <a:r>
              <a:rPr spc="-35" dirty="0">
                <a:solidFill>
                  <a:srgbClr val="000066"/>
                </a:solidFill>
              </a:rPr>
              <a:t>at</a:t>
            </a:r>
            <a:r>
              <a:rPr spc="-15" dirty="0">
                <a:solidFill>
                  <a:srgbClr val="000066"/>
                </a:solidFill>
              </a:rPr>
              <a:t>o</a:t>
            </a:r>
            <a:r>
              <a:rPr spc="165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negl</a:t>
            </a:r>
            <a:r>
              <a:rPr spc="-10" dirty="0">
                <a:solidFill>
                  <a:srgbClr val="000066"/>
                </a:solidFill>
              </a:rPr>
              <a:t>i</a:t>
            </a:r>
            <a:r>
              <a:rPr spc="150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ul</a:t>
            </a:r>
            <a:r>
              <a:rPr spc="-15" dirty="0">
                <a:solidFill>
                  <a:srgbClr val="000066"/>
                </a:solidFill>
              </a:rPr>
              <a:t>timi</a:t>
            </a:r>
            <a:r>
              <a:rPr spc="-10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se</a:t>
            </a:r>
            <a:r>
              <a:rPr spc="-10" dirty="0">
                <a:solidFill>
                  <a:srgbClr val="000066"/>
                </a:solidFill>
              </a:rPr>
              <a:t>i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15" dirty="0">
                <a:solidFill>
                  <a:srgbClr val="000066"/>
                </a:solidFill>
              </a:rPr>
              <a:t> </a:t>
            </a:r>
            <a:r>
              <a:rPr spc="-15" dirty="0">
                <a:solidFill>
                  <a:srgbClr val="000066"/>
                </a:solidFill>
              </a:rPr>
              <a:t>mesi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10" dirty="0">
                <a:solidFill>
                  <a:srgbClr val="000066"/>
                </a:solidFill>
              </a:rPr>
              <a:t> </a:t>
            </a:r>
            <a:r>
              <a:rPr spc="15" dirty="0">
                <a:solidFill>
                  <a:srgbClr val="000066"/>
                </a:solidFill>
              </a:rPr>
              <a:t>(</a:t>
            </a:r>
            <a:r>
              <a:rPr spc="-10" dirty="0">
                <a:solidFill>
                  <a:srgbClr val="000066"/>
                </a:solidFill>
              </a:rPr>
              <a:t>r</a:t>
            </a:r>
            <a:r>
              <a:rPr spc="-20" dirty="0">
                <a:solidFill>
                  <a:srgbClr val="000066"/>
                </a:solidFill>
              </a:rPr>
              <a:t>i</a:t>
            </a:r>
            <a:r>
              <a:rPr spc="-10" dirty="0">
                <a:solidFill>
                  <a:srgbClr val="000066"/>
                </a:solidFill>
              </a:rPr>
              <a:t>s</a:t>
            </a:r>
            <a:r>
              <a:rPr spc="-20" dirty="0">
                <a:solidFill>
                  <a:srgbClr val="000066"/>
                </a:solidFill>
              </a:rPr>
              <a:t>p</a:t>
            </a:r>
            <a:r>
              <a:rPr spc="-35" dirty="0">
                <a:solidFill>
                  <a:srgbClr val="000066"/>
                </a:solidFill>
              </a:rPr>
              <a:t>e</a:t>
            </a:r>
            <a:r>
              <a:rPr spc="-50" dirty="0">
                <a:solidFill>
                  <a:srgbClr val="000066"/>
                </a:solidFill>
              </a:rPr>
              <a:t>t</a:t>
            </a:r>
            <a:r>
              <a:rPr spc="-35" dirty="0">
                <a:solidFill>
                  <a:srgbClr val="000066"/>
                </a:solidFill>
              </a:rPr>
              <a:t>t</a:t>
            </a:r>
            <a:r>
              <a:rPr dirty="0">
                <a:solidFill>
                  <a:srgbClr val="000066"/>
                </a:solidFill>
              </a:rPr>
              <a:t>o </a:t>
            </a:r>
            <a:r>
              <a:rPr spc="-210" dirty="0">
                <a:solidFill>
                  <a:srgbClr val="000066"/>
                </a:solidFill>
              </a:rPr>
              <a:t> </a:t>
            </a:r>
            <a:r>
              <a:rPr dirty="0">
                <a:solidFill>
                  <a:srgbClr val="000066"/>
                </a:solidFill>
              </a:rPr>
              <a:t>al</a:t>
            </a:r>
            <a:r>
              <a:rPr spc="-10" dirty="0">
                <a:solidFill>
                  <a:srgbClr val="000066"/>
                </a:solidFill>
              </a:rPr>
              <a:t>l</a:t>
            </a:r>
            <a:r>
              <a:rPr spc="-15" dirty="0">
                <a:solidFill>
                  <a:srgbClr val="000066"/>
                </a:solidFill>
              </a:rPr>
              <a:t>a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04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d</a:t>
            </a:r>
            <a:r>
              <a:rPr spc="-45" dirty="0">
                <a:solidFill>
                  <a:srgbClr val="000066"/>
                </a:solidFill>
              </a:rPr>
              <a:t>a</a:t>
            </a:r>
            <a:r>
              <a:rPr spc="-50" dirty="0">
                <a:solidFill>
                  <a:srgbClr val="000066"/>
                </a:solidFill>
              </a:rPr>
              <a:t>t</a:t>
            </a:r>
            <a:r>
              <a:rPr spc="-15" dirty="0">
                <a:solidFill>
                  <a:srgbClr val="000066"/>
                </a:solidFill>
              </a:rPr>
              <a:t>a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00" dirty="0">
                <a:solidFill>
                  <a:srgbClr val="000066"/>
                </a:solidFill>
              </a:rPr>
              <a:t> </a:t>
            </a:r>
            <a:r>
              <a:rPr dirty="0">
                <a:solidFill>
                  <a:srgbClr val="000066"/>
                </a:solidFill>
                <a:latin typeface="Calibri"/>
                <a:cs typeface="Calibri"/>
              </a:rPr>
              <a:t>de</a:t>
            </a:r>
            <a:r>
              <a:rPr spc="-15" dirty="0">
                <a:solidFill>
                  <a:srgbClr val="000066"/>
                </a:solidFill>
                <a:latin typeface="Calibri"/>
                <a:cs typeface="Calibri"/>
              </a:rPr>
              <a:t>l</a:t>
            </a:r>
            <a:r>
              <a:rPr dirty="0">
                <a:solidFill>
                  <a:srgbClr val="000066"/>
                </a:solidFill>
                <a:latin typeface="Calibri"/>
                <a:cs typeface="Calibri"/>
              </a:rPr>
              <a:t>l</a:t>
            </a:r>
            <a:r>
              <a:rPr spc="-215" dirty="0">
                <a:solidFill>
                  <a:srgbClr val="000066"/>
                </a:solidFill>
                <a:latin typeface="Calibri"/>
                <a:cs typeface="Calibri"/>
              </a:rPr>
              <a:t>’</a:t>
            </a:r>
            <a:r>
              <a:rPr spc="-20" dirty="0">
                <a:solidFill>
                  <a:srgbClr val="000066"/>
                </a:solidFill>
                <a:latin typeface="Calibri"/>
                <a:cs typeface="Calibri"/>
              </a:rPr>
              <a:t>esame</a:t>
            </a:r>
            <a:r>
              <a:rPr dirty="0">
                <a:solidFill>
                  <a:srgbClr val="000066"/>
                </a:solidFill>
              </a:rPr>
              <a:t>) </a:t>
            </a:r>
            <a:r>
              <a:rPr spc="-210" dirty="0">
                <a:solidFill>
                  <a:srgbClr val="000066"/>
                </a:solidFill>
              </a:rPr>
              <a:t> 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10" dirty="0">
                <a:solidFill>
                  <a:srgbClr val="000066"/>
                </a:solidFill>
              </a:rPr>
              <a:t> </a:t>
            </a:r>
            <a:r>
              <a:rPr spc="-10" dirty="0">
                <a:solidFill>
                  <a:srgbClr val="000066"/>
                </a:solidFill>
              </a:rPr>
              <a:t>t</a:t>
            </a:r>
            <a:r>
              <a:rPr spc="-80" dirty="0">
                <a:solidFill>
                  <a:srgbClr val="000066"/>
                </a:solidFill>
              </a:rPr>
              <a:t>r</a:t>
            </a:r>
            <a:r>
              <a:rPr spc="-35" dirty="0">
                <a:solidFill>
                  <a:srgbClr val="000066"/>
                </a:solidFill>
              </a:rPr>
              <a:t>a</a:t>
            </a:r>
            <a:r>
              <a:rPr spc="-50" dirty="0">
                <a:solidFill>
                  <a:srgbClr val="000066"/>
                </a:solidFill>
              </a:rPr>
              <a:t>t</a:t>
            </a:r>
            <a:r>
              <a:rPr spc="-35" dirty="0">
                <a:solidFill>
                  <a:srgbClr val="000066"/>
                </a:solidFill>
              </a:rPr>
              <a:t>t</a:t>
            </a:r>
            <a:r>
              <a:rPr dirty="0">
                <a:solidFill>
                  <a:srgbClr val="000066"/>
                </a:solidFill>
              </a:rPr>
              <a:t>o </a:t>
            </a:r>
            <a:r>
              <a:rPr spc="-210" dirty="0">
                <a:solidFill>
                  <a:srgbClr val="000066"/>
                </a:solidFill>
              </a:rPr>
              <a:t> </a:t>
            </a:r>
            <a:r>
              <a:rPr spc="-10" dirty="0">
                <a:solidFill>
                  <a:srgbClr val="000066"/>
                </a:solidFill>
              </a:rPr>
              <a:t>d</a:t>
            </a:r>
            <a:r>
              <a:rPr spc="-15" dirty="0">
                <a:solidFill>
                  <a:srgbClr val="000066"/>
                </a:solidFill>
              </a:rPr>
              <a:t>a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10" dirty="0">
                <a:solidFill>
                  <a:srgbClr val="000066"/>
                </a:solidFill>
              </a:rPr>
              <a:t> </a:t>
            </a:r>
            <a:r>
              <a:rPr spc="5" dirty="0">
                <a:solidFill>
                  <a:srgbClr val="000066"/>
                </a:solidFill>
              </a:rPr>
              <a:t>uno </a:t>
            </a:r>
            <a:r>
              <a:rPr spc="-20" dirty="0">
                <a:solidFill>
                  <a:srgbClr val="000066"/>
                </a:solidFill>
              </a:rPr>
              <a:t>de</a:t>
            </a:r>
            <a:r>
              <a:rPr spc="-10" dirty="0">
                <a:solidFill>
                  <a:srgbClr val="000066"/>
                </a:solidFill>
              </a:rPr>
              <a:t>i</a:t>
            </a:r>
            <a:r>
              <a:rPr dirty="0">
                <a:solidFill>
                  <a:srgbClr val="000066"/>
                </a:solidFill>
              </a:rPr>
              <a:t>   </a:t>
            </a:r>
            <a:r>
              <a:rPr spc="160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seg</a:t>
            </a:r>
            <a:r>
              <a:rPr spc="-10" dirty="0">
                <a:solidFill>
                  <a:srgbClr val="000066"/>
                </a:solidFill>
              </a:rPr>
              <a:t>u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spc="-45" dirty="0">
                <a:solidFill>
                  <a:srgbClr val="000066"/>
                </a:solidFill>
              </a:rPr>
              <a:t>n</a:t>
            </a:r>
            <a:r>
              <a:rPr spc="-10" dirty="0">
                <a:solidFill>
                  <a:srgbClr val="000066"/>
                </a:solidFill>
              </a:rPr>
              <a:t>ti</a:t>
            </a:r>
            <a:r>
              <a:rPr dirty="0">
                <a:solidFill>
                  <a:srgbClr val="000066"/>
                </a:solidFill>
              </a:rPr>
              <a:t>   </a:t>
            </a:r>
            <a:r>
              <a:rPr spc="155" dirty="0">
                <a:solidFill>
                  <a:srgbClr val="000066"/>
                </a:solidFill>
              </a:rPr>
              <a:t> </a:t>
            </a:r>
            <a:r>
              <a:rPr spc="-15" dirty="0">
                <a:solidFill>
                  <a:srgbClr val="000066"/>
                </a:solidFill>
              </a:rPr>
              <a:t>giornal</a:t>
            </a:r>
            <a:r>
              <a:rPr spc="-20" dirty="0">
                <a:solidFill>
                  <a:srgbClr val="000066"/>
                </a:solidFill>
              </a:rPr>
              <a:t>i</a:t>
            </a:r>
            <a:r>
              <a:rPr spc="-10" dirty="0">
                <a:solidFill>
                  <a:srgbClr val="000066"/>
                </a:solidFill>
              </a:rPr>
              <a:t>:</a:t>
            </a:r>
            <a:r>
              <a:rPr dirty="0">
                <a:solidFill>
                  <a:srgbClr val="000066"/>
                </a:solidFill>
              </a:rPr>
              <a:t>   </a:t>
            </a:r>
            <a:r>
              <a:rPr spc="150" dirty="0">
                <a:solidFill>
                  <a:srgbClr val="000066"/>
                </a:solidFill>
              </a:rPr>
              <a:t> 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ewswe</a:t>
            </a:r>
            <a:r>
              <a:rPr i="1" spc="-30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k</a:t>
            </a:r>
            <a:r>
              <a:rPr spc="-10" dirty="0">
                <a:solidFill>
                  <a:srgbClr val="000066"/>
                </a:solidFill>
              </a:rPr>
              <a:t>,</a:t>
            </a:r>
            <a:r>
              <a:rPr dirty="0">
                <a:solidFill>
                  <a:srgbClr val="000066"/>
                </a:solidFill>
              </a:rPr>
              <a:t>   </a:t>
            </a:r>
            <a:r>
              <a:rPr spc="155" dirty="0">
                <a:solidFill>
                  <a:srgbClr val="000066"/>
                </a:solidFill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Time</a:t>
            </a:r>
            <a:r>
              <a:rPr spc="-10" dirty="0">
                <a:solidFill>
                  <a:srgbClr val="000066"/>
                </a:solidFill>
              </a:rPr>
              <a:t>,</a:t>
            </a:r>
            <a:r>
              <a:rPr dirty="0">
                <a:solidFill>
                  <a:srgbClr val="000066"/>
                </a:solidFill>
              </a:rPr>
              <a:t>   </a:t>
            </a:r>
            <a:r>
              <a:rPr spc="165" dirty="0">
                <a:solidFill>
                  <a:srgbClr val="000066"/>
                </a:solidFill>
              </a:rPr>
              <a:t> 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National Geogra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p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hi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pc="-10" dirty="0">
                <a:solidFill>
                  <a:srgbClr val="000066"/>
                </a:solidFill>
              </a:rPr>
              <a:t>,</a:t>
            </a:r>
            <a:r>
              <a:rPr dirty="0">
                <a:solidFill>
                  <a:srgbClr val="000066"/>
                </a:solidFill>
              </a:rPr>
              <a:t>  </a:t>
            </a:r>
            <a:r>
              <a:rPr spc="305" dirty="0">
                <a:solidFill>
                  <a:srgbClr val="000066"/>
                </a:solidFill>
              </a:rPr>
              <a:t> 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Li</a:t>
            </a:r>
            <a:r>
              <a:rPr i="1" spc="-65" dirty="0">
                <a:solidFill>
                  <a:srgbClr val="000066"/>
                </a:solidFill>
                <a:latin typeface="Calibri"/>
                <a:cs typeface="Calibri"/>
              </a:rPr>
              <a:t>f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pc="-10" dirty="0">
                <a:solidFill>
                  <a:srgbClr val="000066"/>
                </a:solidFill>
              </a:rPr>
              <a:t>,</a:t>
            </a:r>
            <a:r>
              <a:rPr dirty="0">
                <a:solidFill>
                  <a:srgbClr val="000066"/>
                </a:solidFill>
              </a:rPr>
              <a:t>   </a:t>
            </a:r>
            <a:r>
              <a:rPr spc="-315" dirty="0">
                <a:solidFill>
                  <a:srgbClr val="000066"/>
                </a:solidFill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dirty="0">
                <a:solidFill>
                  <a:srgbClr val="000066"/>
                </a:solidFill>
                <a:latin typeface="Calibri"/>
                <a:cs typeface="Calibri"/>
              </a:rPr>
              <a:t>  </a:t>
            </a:r>
            <a:r>
              <a:rPr i="1" spc="3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6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spc="-4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i="1" spc="-25" dirty="0">
                <a:solidFill>
                  <a:srgbClr val="000066"/>
                </a:solidFill>
                <a:latin typeface="Calibri"/>
                <a:cs typeface="Calibri"/>
              </a:rPr>
              <a:t>onom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i="1" spc="-50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pc="-10" dirty="0">
                <a:solidFill>
                  <a:srgbClr val="000066"/>
                </a:solidFill>
              </a:rPr>
              <a:t>,</a:t>
            </a:r>
            <a:r>
              <a:rPr dirty="0">
                <a:solidFill>
                  <a:srgbClr val="000066"/>
                </a:solidFill>
              </a:rPr>
              <a:t>  </a:t>
            </a:r>
            <a:r>
              <a:rPr spc="305" dirty="0">
                <a:solidFill>
                  <a:srgbClr val="000066"/>
                </a:solidFill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dirty="0">
                <a:solidFill>
                  <a:srgbClr val="000066"/>
                </a:solidFill>
                <a:latin typeface="Calibri"/>
                <a:cs typeface="Calibri"/>
              </a:rPr>
              <a:t>  </a:t>
            </a:r>
            <a:r>
              <a:rPr i="1" spc="3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i="1" spc="-35" dirty="0">
                <a:solidFill>
                  <a:srgbClr val="000066"/>
                </a:solidFill>
                <a:latin typeface="Calibri"/>
                <a:cs typeface="Calibri"/>
              </a:rPr>
              <a:t>nt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ern</a:t>
            </a:r>
            <a:r>
              <a:rPr i="1" spc="-30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tional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Heral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d</a:t>
            </a:r>
            <a:r>
              <a:rPr i="1" spc="10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14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ri</a:t>
            </a:r>
            <a:r>
              <a:rPr i="1" spc="-5" dirty="0">
                <a:solidFill>
                  <a:srgbClr val="000066"/>
                </a:solidFill>
                <a:latin typeface="Calibri"/>
                <a:cs typeface="Calibri"/>
              </a:rPr>
              <a:t>b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i="1" spc="-2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pc="-10" dirty="0">
                <a:solidFill>
                  <a:srgbClr val="000066"/>
                </a:solidFill>
              </a:rPr>
              <a:t>,</a:t>
            </a:r>
            <a:r>
              <a:rPr spc="95" dirty="0">
                <a:solidFill>
                  <a:srgbClr val="000066"/>
                </a:solidFill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spc="10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Time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pc="-10" dirty="0">
                <a:solidFill>
                  <a:srgbClr val="000066"/>
                </a:solidFill>
              </a:rPr>
              <a:t>,</a:t>
            </a:r>
            <a:r>
              <a:rPr spc="95" dirty="0">
                <a:solidFill>
                  <a:srgbClr val="000066"/>
                </a:solidFill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spc="9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Gu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ard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ia</a:t>
            </a:r>
            <a:r>
              <a:rPr i="1" spc="-2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pc="-10" dirty="0">
                <a:solidFill>
                  <a:srgbClr val="000066"/>
                </a:solidFill>
              </a:rPr>
              <a:t>,</a:t>
            </a:r>
            <a:r>
              <a:rPr spc="95" dirty="0">
                <a:solidFill>
                  <a:srgbClr val="000066"/>
                </a:solidFill>
              </a:rPr>
              <a:t>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spc="10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254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l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g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rap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spc="-10" dirty="0">
                <a:solidFill>
                  <a:srgbClr val="000066"/>
                </a:solidFill>
              </a:rPr>
              <a:t>, </a:t>
            </a:r>
            <a:r>
              <a:rPr i="1" spc="-2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i="1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27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Inde</a:t>
            </a:r>
            <a:r>
              <a:rPr i="1" spc="-30" dirty="0">
                <a:solidFill>
                  <a:srgbClr val="000066"/>
                </a:solidFill>
                <a:latin typeface="Calibri"/>
                <a:cs typeface="Calibri"/>
              </a:rPr>
              <a:t>p</a:t>
            </a:r>
            <a:r>
              <a:rPr i="1" spc="-15" dirty="0">
                <a:solidFill>
                  <a:srgbClr val="000066"/>
                </a:solidFill>
                <a:latin typeface="Calibri"/>
                <a:cs typeface="Calibri"/>
              </a:rPr>
              <a:t>ende</a:t>
            </a:r>
            <a:r>
              <a:rPr i="1" spc="-4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i="1" spc="-1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i="1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i="1" spc="-26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000066"/>
                </a:solidFill>
              </a:rPr>
              <a:t>(</a:t>
            </a:r>
            <a:r>
              <a:rPr spc="-35" dirty="0">
                <a:solidFill>
                  <a:srgbClr val="000066"/>
                </a:solidFill>
              </a:rPr>
              <a:t>c</a:t>
            </a:r>
            <a:r>
              <a:rPr spc="-20" dirty="0">
                <a:solidFill>
                  <a:srgbClr val="000066"/>
                </a:solidFill>
              </a:rPr>
              <a:t>onsegna</a:t>
            </a:r>
            <a:r>
              <a:rPr spc="-45" dirty="0">
                <a:solidFill>
                  <a:srgbClr val="000066"/>
                </a:solidFill>
              </a:rPr>
              <a:t>r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54" dirty="0">
                <a:solidFill>
                  <a:srgbClr val="000066"/>
                </a:solidFill>
              </a:rPr>
              <a:t> </a:t>
            </a:r>
            <a:r>
              <a:rPr spc="-15" dirty="0">
                <a:solidFill>
                  <a:srgbClr val="000066"/>
                </a:solidFill>
              </a:rPr>
              <a:t>2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60" dirty="0">
                <a:solidFill>
                  <a:srgbClr val="000066"/>
                </a:solidFill>
              </a:rPr>
              <a:t> </a:t>
            </a:r>
            <a:r>
              <a:rPr spc="-35" dirty="0">
                <a:solidFill>
                  <a:srgbClr val="000066"/>
                </a:solidFill>
              </a:rPr>
              <a:t>c</a:t>
            </a:r>
            <a:r>
              <a:rPr spc="-5" dirty="0">
                <a:solidFill>
                  <a:srgbClr val="000066"/>
                </a:solidFill>
              </a:rPr>
              <a:t>o</a:t>
            </a:r>
            <a:r>
              <a:rPr spc="-20" dirty="0">
                <a:solidFill>
                  <a:srgbClr val="000066"/>
                </a:solidFill>
              </a:rPr>
              <a:t>pi</a:t>
            </a:r>
            <a:r>
              <a:rPr spc="-15" dirty="0">
                <a:solidFill>
                  <a:srgbClr val="000066"/>
                </a:solidFill>
              </a:rPr>
              <a:t>e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65" dirty="0">
                <a:solidFill>
                  <a:srgbClr val="000066"/>
                </a:solidFill>
              </a:rPr>
              <a:t> </a:t>
            </a:r>
            <a:r>
              <a:rPr spc="-10" dirty="0">
                <a:solidFill>
                  <a:srgbClr val="000066"/>
                </a:solidFill>
              </a:rPr>
              <a:t>al</a:t>
            </a:r>
            <a:r>
              <a:rPr spc="-20" dirty="0">
                <a:solidFill>
                  <a:srgbClr val="000066"/>
                </a:solidFill>
              </a:rPr>
              <a:t>l</a:t>
            </a:r>
            <a:r>
              <a:rPr spc="-15" dirty="0">
                <a:solidFill>
                  <a:srgbClr val="000066"/>
                </a:solidFill>
              </a:rPr>
              <a:t>a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270" dirty="0">
                <a:solidFill>
                  <a:srgbClr val="000066"/>
                </a:solidFill>
              </a:rPr>
              <a:t> </a:t>
            </a:r>
            <a:r>
              <a:rPr spc="-35" dirty="0">
                <a:solidFill>
                  <a:srgbClr val="000066"/>
                </a:solidFill>
              </a:rPr>
              <a:t>c</a:t>
            </a:r>
            <a:r>
              <a:rPr spc="-20" dirty="0">
                <a:solidFill>
                  <a:srgbClr val="000066"/>
                </a:solidFill>
              </a:rPr>
              <a:t>ommissi</a:t>
            </a:r>
            <a:r>
              <a:rPr dirty="0">
                <a:solidFill>
                  <a:srgbClr val="000066"/>
                </a:solidFill>
              </a:rPr>
              <a:t>o</a:t>
            </a:r>
            <a:r>
              <a:rPr spc="-20" dirty="0">
                <a:solidFill>
                  <a:srgbClr val="000066"/>
                </a:solidFill>
              </a:rPr>
              <a:t>ne</a:t>
            </a:r>
            <a:r>
              <a:rPr spc="-15" dirty="0">
                <a:solidFill>
                  <a:srgbClr val="000066"/>
                </a:solidFill>
              </a:rPr>
              <a:t> esame</a:t>
            </a:r>
            <a:r>
              <a:rPr dirty="0">
                <a:solidFill>
                  <a:srgbClr val="000066"/>
                </a:solidFill>
              </a:rPr>
              <a:t> </a:t>
            </a:r>
            <a:r>
              <a:rPr spc="-10" dirty="0">
                <a:solidFill>
                  <a:srgbClr val="000066"/>
                </a:solidFill>
              </a:rPr>
              <a:t>al</a:t>
            </a:r>
            <a:r>
              <a:rPr spc="-5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mome</a:t>
            </a:r>
            <a:r>
              <a:rPr spc="-50" dirty="0">
                <a:solidFill>
                  <a:srgbClr val="000066"/>
                </a:solidFill>
              </a:rPr>
              <a:t>n</a:t>
            </a:r>
            <a:r>
              <a:rPr spc="-35" dirty="0">
                <a:solidFill>
                  <a:srgbClr val="000066"/>
                </a:solidFill>
              </a:rPr>
              <a:t>t</a:t>
            </a:r>
            <a:r>
              <a:rPr spc="-15" dirty="0">
                <a:solidFill>
                  <a:srgbClr val="000066"/>
                </a:solidFill>
              </a:rPr>
              <a:t>o</a:t>
            </a:r>
            <a:r>
              <a:rPr spc="15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dell</a:t>
            </a:r>
            <a:r>
              <a:rPr spc="-15" dirty="0">
                <a:solidFill>
                  <a:srgbClr val="000066"/>
                </a:solidFill>
              </a:rPr>
              <a:t>a</a:t>
            </a:r>
            <a:r>
              <a:rPr spc="5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p</a:t>
            </a:r>
            <a:r>
              <a:rPr spc="-65" dirty="0">
                <a:solidFill>
                  <a:srgbClr val="000066"/>
                </a:solidFill>
              </a:rPr>
              <a:t>r</a:t>
            </a:r>
            <a:r>
              <a:rPr spc="-25" dirty="0">
                <a:solidFill>
                  <a:srgbClr val="000066"/>
                </a:solidFill>
              </a:rPr>
              <a:t>o</a:t>
            </a:r>
            <a:r>
              <a:rPr spc="-55" dirty="0">
                <a:solidFill>
                  <a:srgbClr val="000066"/>
                </a:solidFill>
              </a:rPr>
              <a:t>v</a:t>
            </a:r>
            <a:r>
              <a:rPr spc="-10" dirty="0">
                <a:solidFill>
                  <a:srgbClr val="000066"/>
                </a:solidFill>
              </a:rPr>
              <a:t>a);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66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66"/>
              </a:buClr>
              <a:buFont typeface="Arial"/>
              <a:buChar char="•"/>
              <a:tabLst>
                <a:tab pos="355600" algn="l"/>
              </a:tabLst>
            </a:pPr>
            <a:r>
              <a:rPr spc="-20" dirty="0">
                <a:solidFill>
                  <a:srgbClr val="000066"/>
                </a:solidFill>
              </a:rPr>
              <a:t>Col</a:t>
            </a:r>
            <a:r>
              <a:rPr spc="-25" dirty="0">
                <a:solidFill>
                  <a:srgbClr val="000066"/>
                </a:solidFill>
              </a:rPr>
              <a:t>l</a:t>
            </a:r>
            <a:r>
              <a:rPr spc="-20" dirty="0">
                <a:solidFill>
                  <a:srgbClr val="000066"/>
                </a:solidFill>
              </a:rPr>
              <a:t>oqui</a:t>
            </a:r>
            <a:r>
              <a:rPr spc="-15" dirty="0">
                <a:solidFill>
                  <a:srgbClr val="000066"/>
                </a:solidFill>
              </a:rPr>
              <a:t>o</a:t>
            </a:r>
            <a:r>
              <a:rPr spc="30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i</a:t>
            </a:r>
            <a:r>
              <a:rPr spc="-15" dirty="0">
                <a:solidFill>
                  <a:srgbClr val="000066"/>
                </a:solidFill>
              </a:rPr>
              <a:t>n</a:t>
            </a:r>
            <a:r>
              <a:rPr spc="10" dirty="0">
                <a:solidFill>
                  <a:srgbClr val="000066"/>
                </a:solidFill>
              </a:rPr>
              <a:t> </a:t>
            </a:r>
            <a:r>
              <a:rPr dirty="0">
                <a:solidFill>
                  <a:srgbClr val="000066"/>
                </a:solidFill>
              </a:rPr>
              <a:t>l</a:t>
            </a:r>
            <a:r>
              <a:rPr spc="-15" dirty="0">
                <a:solidFill>
                  <a:srgbClr val="000066"/>
                </a:solidFill>
              </a:rPr>
              <a:t>i</a:t>
            </a:r>
            <a:r>
              <a:rPr spc="-20" dirty="0">
                <a:solidFill>
                  <a:srgbClr val="000066"/>
                </a:solidFill>
              </a:rPr>
              <a:t>ngu</a:t>
            </a:r>
            <a:r>
              <a:rPr spc="-15" dirty="0">
                <a:solidFill>
                  <a:srgbClr val="000066"/>
                </a:solidFill>
              </a:rPr>
              <a:t>a</a:t>
            </a:r>
            <a:r>
              <a:rPr spc="15" dirty="0">
                <a:solidFill>
                  <a:srgbClr val="000066"/>
                </a:solidFill>
              </a:rPr>
              <a:t> </a:t>
            </a:r>
            <a:r>
              <a:rPr spc="-10" dirty="0">
                <a:solidFill>
                  <a:srgbClr val="000066"/>
                </a:solidFill>
              </a:rPr>
              <a:t>i</a:t>
            </a:r>
            <a:r>
              <a:rPr spc="-30" dirty="0">
                <a:solidFill>
                  <a:srgbClr val="000066"/>
                </a:solidFill>
              </a:rPr>
              <a:t>n</a:t>
            </a:r>
            <a:r>
              <a:rPr spc="-15" dirty="0">
                <a:solidFill>
                  <a:srgbClr val="000066"/>
                </a:solidFill>
              </a:rPr>
              <a:t>glese</a:t>
            </a:r>
            <a:r>
              <a:rPr spc="10" dirty="0">
                <a:solidFill>
                  <a:srgbClr val="000066"/>
                </a:solidFill>
              </a:rPr>
              <a:t> </a:t>
            </a:r>
            <a:r>
              <a:rPr spc="-20" dirty="0">
                <a:solidFill>
                  <a:srgbClr val="000066"/>
                </a:solidFill>
              </a:rPr>
              <a:t>su</a:t>
            </a:r>
            <a:r>
              <a:rPr spc="-25" dirty="0">
                <a:solidFill>
                  <a:srgbClr val="000066"/>
                </a:solidFill>
              </a:rPr>
              <a:t>l</a:t>
            </a:r>
            <a:r>
              <a:rPr spc="-10" dirty="0">
                <a:solidFill>
                  <a:srgbClr val="000066"/>
                </a:solidFill>
              </a:rPr>
              <a:t>la</a:t>
            </a:r>
            <a:r>
              <a:rPr spc="10" dirty="0">
                <a:solidFill>
                  <a:srgbClr val="000066"/>
                </a:solidFill>
              </a:rPr>
              <a:t> </a:t>
            </a:r>
            <a:r>
              <a:rPr spc="-35" dirty="0">
                <a:solidFill>
                  <a:srgbClr val="000066"/>
                </a:solidFill>
              </a:rPr>
              <a:t>t</a:t>
            </a:r>
            <a:r>
              <a:rPr spc="-15" dirty="0">
                <a:solidFill>
                  <a:srgbClr val="000066"/>
                </a:solidFill>
              </a:rPr>
              <a:t>eoria </a:t>
            </a:r>
            <a:r>
              <a:rPr dirty="0">
                <a:solidFill>
                  <a:srgbClr val="000066"/>
                </a:solidFill>
              </a:rPr>
              <a:t>l</a:t>
            </a:r>
            <a:r>
              <a:rPr spc="-15" dirty="0">
                <a:solidFill>
                  <a:srgbClr val="000066"/>
                </a:solidFill>
              </a:rPr>
              <a:t>i</a:t>
            </a:r>
            <a:r>
              <a:rPr spc="-20" dirty="0">
                <a:solidFill>
                  <a:srgbClr val="000066"/>
                </a:solidFill>
              </a:rPr>
              <a:t>ngui</a:t>
            </a:r>
            <a:r>
              <a:rPr spc="-55" dirty="0">
                <a:solidFill>
                  <a:srgbClr val="000066"/>
                </a:solidFill>
              </a:rPr>
              <a:t>s</a:t>
            </a:r>
            <a:r>
              <a:rPr spc="-10" dirty="0">
                <a:solidFill>
                  <a:srgbClr val="000066"/>
                </a:solidFill>
              </a:rPr>
              <a:t>ti</a:t>
            </a:r>
            <a:r>
              <a:rPr spc="-40" dirty="0">
                <a:solidFill>
                  <a:srgbClr val="000066"/>
                </a:solidFill>
              </a:rPr>
              <a:t>c</a:t>
            </a:r>
            <a:r>
              <a:rPr spc="-15" dirty="0">
                <a:solidFill>
                  <a:srgbClr val="000066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33756"/>
            <a:ext cx="9144000" cy="6408420"/>
          </a:xfrm>
          <a:custGeom>
            <a:avLst/>
            <a:gdLst/>
            <a:ahLst/>
            <a:cxnLst/>
            <a:rect l="l" t="t" r="r" b="b"/>
            <a:pathLst>
              <a:path w="9144000" h="6408420">
                <a:moveTo>
                  <a:pt x="0" y="6408420"/>
                </a:moveTo>
                <a:lnTo>
                  <a:pt x="9144000" y="6408420"/>
                </a:lnTo>
                <a:lnTo>
                  <a:pt x="9144000" y="0"/>
                </a:lnTo>
                <a:lnTo>
                  <a:pt x="0" y="0"/>
                </a:lnTo>
                <a:lnTo>
                  <a:pt x="0" y="6408420"/>
                </a:lnTo>
                <a:close/>
              </a:path>
            </a:pathLst>
          </a:custGeom>
          <a:solidFill>
            <a:srgbClr val="E6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2271" y="1219200"/>
            <a:ext cx="8953500" cy="47089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670" algn="ctr">
              <a:lnSpc>
                <a:spcPct val="100000"/>
              </a:lnSpc>
            </a:pPr>
            <a:r>
              <a:rPr sz="3200" b="1" spc="-10" dirty="0">
                <a:solidFill>
                  <a:srgbClr val="6F2F9F"/>
                </a:solidFill>
                <a:latin typeface="Calibri"/>
                <a:cs typeface="Calibri"/>
              </a:rPr>
              <a:t>Libri</a:t>
            </a:r>
            <a:r>
              <a:rPr sz="3200" b="1" spc="-2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6F2F9F"/>
                </a:solidFill>
                <a:latin typeface="Calibri"/>
                <a:cs typeface="Calibri"/>
              </a:rPr>
              <a:t>di </a:t>
            </a:r>
            <a:r>
              <a:rPr sz="3200" b="1" spc="-45" dirty="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sz="3200" b="1" spc="-5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3200" b="1" spc="-20" dirty="0">
                <a:solidFill>
                  <a:srgbClr val="6F2F9F"/>
                </a:solidFill>
                <a:latin typeface="Calibri"/>
                <a:cs typeface="Calibri"/>
              </a:rPr>
              <a:t>s</a:t>
            </a:r>
            <a:r>
              <a:rPr sz="3200" b="1" spc="-40" dirty="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sz="3200" b="1" spc="-15" dirty="0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r>
              <a:rPr sz="3200" b="1" spc="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3200" b="1" spc="-1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6F2F9F"/>
                </a:solidFill>
                <a:latin typeface="Calibri"/>
                <a:cs typeface="Calibri"/>
              </a:rPr>
              <a:t>m</a:t>
            </a:r>
            <a:r>
              <a:rPr sz="3200" b="1" spc="-20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3200" b="1" spc="-40" dirty="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sz="3200" b="1" spc="-5" dirty="0">
                <a:solidFill>
                  <a:srgbClr val="6F2F9F"/>
                </a:solidFill>
                <a:latin typeface="Calibri"/>
                <a:cs typeface="Calibri"/>
              </a:rPr>
              <a:t>erial</a:t>
            </a:r>
            <a:r>
              <a:rPr sz="3200" b="1" dirty="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sz="32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6F2F9F"/>
                </a:solidFill>
                <a:latin typeface="Calibri"/>
                <a:cs typeface="Calibri"/>
              </a:rPr>
              <a:t>di</a:t>
            </a:r>
            <a:r>
              <a:rPr sz="3200" b="1" spc="-25" dirty="0">
                <a:solidFill>
                  <a:srgbClr val="6F2F9F"/>
                </a:solidFill>
                <a:latin typeface="Calibri"/>
                <a:cs typeface="Calibri"/>
              </a:rPr>
              <a:t>d</a:t>
            </a:r>
            <a:r>
              <a:rPr sz="3200" b="1" spc="-40" dirty="0">
                <a:solidFill>
                  <a:srgbClr val="6F2F9F"/>
                </a:solidFill>
                <a:latin typeface="Calibri"/>
                <a:cs typeface="Calibri"/>
              </a:rPr>
              <a:t>at</a:t>
            </a:r>
            <a:r>
              <a:rPr sz="3200" b="1" spc="-10" dirty="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sz="3200" b="1" spc="-20" dirty="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sz="3200" b="1" spc="-10" dirty="0">
                <a:solidFill>
                  <a:srgbClr val="6F2F9F"/>
                </a:solidFill>
                <a:latin typeface="Calibri"/>
                <a:cs typeface="Calibri"/>
              </a:rPr>
              <a:t>c</a:t>
            </a:r>
            <a:r>
              <a:rPr sz="3200" b="1" spc="-15" dirty="0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endParaRPr lang="it-IT" sz="2400" b="1" spc="-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400" b="1" spc="-15" dirty="0">
                <a:latin typeface="Calibri"/>
                <a:cs typeface="Calibri"/>
              </a:rPr>
              <a:t>INGL</a:t>
            </a:r>
            <a:r>
              <a:rPr sz="2400" b="1" spc="-4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SE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par</a:t>
            </a:r>
            <a:r>
              <a:rPr sz="2400" b="1" spc="-4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2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 d</a:t>
            </a:r>
            <a:r>
              <a:rPr sz="2400" dirty="0">
                <a:latin typeface="Calibri"/>
                <a:cs typeface="Calibri"/>
              </a:rPr>
              <a:t>i Ri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ime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Th</a:t>
            </a:r>
            <a:r>
              <a:rPr sz="2400" i="1" dirty="0">
                <a:latin typeface="Calibri"/>
                <a:cs typeface="Calibri"/>
              </a:rPr>
              <a:t>e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5" dirty="0">
                <a:latin typeface="Calibri"/>
                <a:cs typeface="Calibri"/>
              </a:rPr>
              <a:t>a</a:t>
            </a:r>
            <a:r>
              <a:rPr sz="2400" i="1" dirty="0">
                <a:latin typeface="Calibri"/>
                <a:cs typeface="Calibri"/>
              </a:rPr>
              <a:t>mbri</a:t>
            </a:r>
            <a:r>
              <a:rPr sz="2400" i="1" spc="5" dirty="0">
                <a:latin typeface="Calibri"/>
                <a:cs typeface="Calibri"/>
              </a:rPr>
              <a:t>d</a:t>
            </a:r>
            <a:r>
              <a:rPr sz="2400" i="1" spc="-20" dirty="0">
                <a:latin typeface="Calibri"/>
                <a:cs typeface="Calibri"/>
              </a:rPr>
              <a:t>g</a:t>
            </a:r>
            <a:r>
              <a:rPr sz="2400" i="1" spc="-15" dirty="0">
                <a:latin typeface="Calibri"/>
                <a:cs typeface="Calibri"/>
              </a:rPr>
              <a:t>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E</a:t>
            </a:r>
            <a:r>
              <a:rPr sz="2400" i="1" spc="-5" dirty="0">
                <a:latin typeface="Calibri"/>
                <a:cs typeface="Calibri"/>
              </a:rPr>
              <a:t>nciclop</a:t>
            </a:r>
            <a:r>
              <a:rPr sz="2400" i="1" spc="10" dirty="0">
                <a:latin typeface="Calibri"/>
                <a:cs typeface="Calibri"/>
              </a:rPr>
              <a:t>e</a:t>
            </a:r>
            <a:r>
              <a:rPr sz="2400" i="1" spc="-5" dirty="0">
                <a:latin typeface="Calibri"/>
                <a:cs typeface="Calibri"/>
              </a:rPr>
              <a:t>di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o</a:t>
            </a:r>
            <a:r>
              <a:rPr sz="2400" i="1" dirty="0">
                <a:latin typeface="Calibri"/>
                <a:cs typeface="Calibri"/>
              </a:rPr>
              <a:t>f </a:t>
            </a:r>
            <a:r>
              <a:rPr sz="2400" i="1" spc="-15" dirty="0">
                <a:latin typeface="Calibri"/>
                <a:cs typeface="Calibri"/>
              </a:rPr>
              <a:t>the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E</a:t>
            </a:r>
            <a:r>
              <a:rPr sz="2400" i="1" spc="-5" dirty="0">
                <a:latin typeface="Calibri"/>
                <a:cs typeface="Calibri"/>
              </a:rPr>
              <a:t>nglis</a:t>
            </a:r>
            <a:r>
              <a:rPr sz="2400" i="1" dirty="0">
                <a:latin typeface="Calibri"/>
                <a:cs typeface="Calibri"/>
              </a:rPr>
              <a:t>h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Lang</a:t>
            </a:r>
            <a:r>
              <a:rPr sz="2400" i="1" spc="5" dirty="0">
                <a:latin typeface="Calibri"/>
                <a:cs typeface="Calibri"/>
              </a:rPr>
              <a:t>u</a:t>
            </a:r>
            <a:r>
              <a:rPr sz="2400" i="1" spc="-20" dirty="0">
                <a:latin typeface="Calibri"/>
                <a:cs typeface="Calibri"/>
              </a:rPr>
              <a:t>age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ha</a:t>
            </a:r>
            <a:r>
              <a:rPr sz="2400" spc="-10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spc="-20" dirty="0">
                <a:latin typeface="Calibri"/>
                <a:cs typeface="Calibri"/>
              </a:rPr>
              <a:t>4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15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spc="-25" dirty="0">
                <a:latin typeface="Calibri"/>
                <a:cs typeface="Calibri"/>
              </a:rPr>
              <a:t>6</a:t>
            </a:r>
            <a:r>
              <a:rPr sz="2400" spc="-10" dirty="0">
                <a:latin typeface="Calibri"/>
                <a:cs typeface="Calibri"/>
              </a:rPr>
              <a:t>;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spc="-20" dirty="0">
                <a:latin typeface="Calibri"/>
                <a:cs typeface="Calibri"/>
              </a:rPr>
              <a:t>7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spc="-25" dirty="0">
                <a:latin typeface="Calibri"/>
                <a:cs typeface="Calibri"/>
              </a:rPr>
              <a:t>8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CU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spc="-25" dirty="0">
                <a:latin typeface="Calibri"/>
                <a:cs typeface="Calibri"/>
              </a:rPr>
              <a:t>9</a:t>
            </a:r>
            <a:r>
              <a:rPr sz="2400" spc="-15" dirty="0">
                <a:latin typeface="Calibri"/>
                <a:cs typeface="Calibri"/>
              </a:rPr>
              <a:t>9</a:t>
            </a:r>
            <a:r>
              <a:rPr sz="2400" spc="-25" dirty="0">
                <a:latin typeface="Calibri"/>
                <a:cs typeface="Calibri"/>
              </a:rPr>
              <a:t>5</a:t>
            </a:r>
            <a:r>
              <a:rPr sz="2400" spc="-5" dirty="0">
                <a:latin typeface="Calibri"/>
                <a:cs typeface="Calibri"/>
              </a:rPr>
              <a:t>).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inn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aia,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30" dirty="0">
                <a:latin typeface="Calibri"/>
                <a:cs typeface="Calibri"/>
              </a:rPr>
              <a:t>n</a:t>
            </a:r>
            <a:r>
              <a:rPr sz="2400" i="1" spc="-10" dirty="0">
                <a:latin typeface="Calibri"/>
                <a:cs typeface="Calibri"/>
              </a:rPr>
              <a:t>tro</a:t>
            </a:r>
            <a:r>
              <a:rPr sz="2400" i="1" spc="-5" dirty="0">
                <a:latin typeface="Calibri"/>
                <a:cs typeface="Calibri"/>
              </a:rPr>
              <a:t>duzi</a:t>
            </a:r>
            <a:r>
              <a:rPr sz="2400" i="1" spc="5" dirty="0">
                <a:latin typeface="Calibri"/>
                <a:cs typeface="Calibri"/>
              </a:rPr>
              <a:t>o</a:t>
            </a:r>
            <a:r>
              <a:rPr sz="2400" i="1" spc="-20" dirty="0">
                <a:latin typeface="Calibri"/>
                <a:cs typeface="Calibri"/>
              </a:rPr>
              <a:t>n</a:t>
            </a:r>
            <a:r>
              <a:rPr sz="2400" i="1" spc="-15" dirty="0">
                <a:latin typeface="Calibri"/>
                <a:cs typeface="Calibri"/>
              </a:rPr>
              <a:t>e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all</a:t>
            </a:r>
            <a:r>
              <a:rPr sz="2400" i="1" dirty="0">
                <a:latin typeface="Calibri"/>
                <a:cs typeface="Calibri"/>
              </a:rPr>
              <a:t>a </a:t>
            </a:r>
            <a:r>
              <a:rPr sz="2400" i="1" spc="-5" dirty="0">
                <a:latin typeface="Calibri"/>
                <a:cs typeface="Calibri"/>
              </a:rPr>
              <a:t>Lingui</a:t>
            </a:r>
            <a:r>
              <a:rPr sz="2400" i="1" spc="-10" dirty="0">
                <a:latin typeface="Calibri"/>
                <a:cs typeface="Calibri"/>
              </a:rPr>
              <a:t>s</a:t>
            </a:r>
            <a:r>
              <a:rPr sz="2400" i="1" dirty="0">
                <a:latin typeface="Calibri"/>
                <a:cs typeface="Calibri"/>
              </a:rPr>
              <a:t>ti</a:t>
            </a:r>
            <a:r>
              <a:rPr sz="2400" i="1" spc="-15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Ingle</a:t>
            </a:r>
            <a:r>
              <a:rPr sz="2400" i="1" spc="5" dirty="0">
                <a:latin typeface="Calibri"/>
                <a:cs typeface="Calibri"/>
              </a:rPr>
              <a:t>s</a:t>
            </a:r>
            <a:r>
              <a:rPr sz="2400" i="1" spc="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oma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2015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(nu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 edizi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ne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ti);</a:t>
            </a:r>
          </a:p>
          <a:p>
            <a:pPr marL="355600" marR="40322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G.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Nels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E</a:t>
            </a:r>
            <a:r>
              <a:rPr sz="2400" i="1" spc="-5" dirty="0">
                <a:latin typeface="Calibri"/>
                <a:cs typeface="Calibri"/>
              </a:rPr>
              <a:t>nglis</a:t>
            </a:r>
            <a:r>
              <a:rPr sz="2400" i="1" dirty="0">
                <a:latin typeface="Calibri"/>
                <a:cs typeface="Calibri"/>
              </a:rPr>
              <a:t>h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</a:t>
            </a:r>
            <a:r>
              <a:rPr sz="2400" i="1" dirty="0">
                <a:latin typeface="Calibri"/>
                <a:cs typeface="Calibri"/>
              </a:rPr>
              <a:t>n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E</a:t>
            </a:r>
            <a:r>
              <a:rPr sz="2400" i="1" dirty="0">
                <a:latin typeface="Calibri"/>
                <a:cs typeface="Calibri"/>
              </a:rPr>
              <a:t>s</a:t>
            </a:r>
            <a:r>
              <a:rPr sz="2400" i="1" spc="-15" dirty="0">
                <a:latin typeface="Calibri"/>
                <a:cs typeface="Calibri"/>
              </a:rPr>
              <a:t>s</a:t>
            </a:r>
            <a:r>
              <a:rPr sz="2400" i="1" spc="-10" dirty="0">
                <a:latin typeface="Calibri"/>
                <a:cs typeface="Calibri"/>
              </a:rPr>
              <a:t>e</a:t>
            </a:r>
            <a:r>
              <a:rPr sz="2400" i="1" spc="-25" dirty="0">
                <a:latin typeface="Calibri"/>
                <a:cs typeface="Calibri"/>
              </a:rPr>
              <a:t>n</a:t>
            </a:r>
            <a:r>
              <a:rPr sz="2400" i="1" dirty="0">
                <a:latin typeface="Calibri"/>
                <a:cs typeface="Calibri"/>
              </a:rPr>
              <a:t>tial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Gramma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Lond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outled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20</a:t>
            </a:r>
            <a:r>
              <a:rPr sz="2400" spc="-30" dirty="0">
                <a:latin typeface="Calibri"/>
                <a:cs typeface="Calibri"/>
              </a:rPr>
              <a:t>1</a:t>
            </a: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(2n</a:t>
            </a:r>
            <a:r>
              <a:rPr sz="2400" dirty="0">
                <a:latin typeface="Calibri"/>
                <a:cs typeface="Calibri"/>
              </a:rPr>
              <a:t>d edition)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(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);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Slide/dispens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orni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doce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.</a:t>
            </a:r>
          </a:p>
          <a:p>
            <a:pPr marL="355600" marR="231140">
              <a:lnSpc>
                <a:spcPct val="100000"/>
              </a:lnSpc>
            </a:pPr>
            <a:r>
              <a:rPr sz="2400" spc="-20" dirty="0">
                <a:latin typeface="Calibri"/>
                <a:cs typeface="Calibri"/>
              </a:rPr>
              <a:t>Othe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35" dirty="0">
                <a:latin typeface="Calibri"/>
                <a:cs typeface="Calibri"/>
              </a:rPr>
              <a:t>at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ials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vided </a:t>
            </a:r>
            <a:r>
              <a:rPr sz="2400" spc="-5" dirty="0">
                <a:latin typeface="Calibri"/>
                <a:cs typeface="Calibri"/>
              </a:rPr>
              <a:t>durin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lesson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8405" y="0"/>
            <a:ext cx="696531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13050" algn="l"/>
              </a:tabLst>
            </a:pPr>
            <a:r>
              <a:rPr sz="4000" spc="-25" dirty="0">
                <a:latin typeface="Calibri"/>
                <a:cs typeface="Calibri"/>
              </a:rPr>
              <a:t>Ese</a:t>
            </a:r>
            <a:r>
              <a:rPr sz="4000" spc="-70" dirty="0">
                <a:latin typeface="Calibri"/>
                <a:cs typeface="Calibri"/>
              </a:rPr>
              <a:t>r</a:t>
            </a:r>
            <a:r>
              <a:rPr sz="4000" spc="-15" dirty="0">
                <a:latin typeface="Calibri"/>
                <a:cs typeface="Calibri"/>
              </a:rPr>
              <a:t>ci</a:t>
            </a:r>
            <a:r>
              <a:rPr sz="4000" spc="-65" dirty="0">
                <a:latin typeface="Calibri"/>
                <a:cs typeface="Calibri"/>
              </a:rPr>
              <a:t>t</a:t>
            </a:r>
            <a:r>
              <a:rPr sz="4000" spc="-20" dirty="0">
                <a:latin typeface="Calibri"/>
                <a:cs typeface="Calibri"/>
              </a:rPr>
              <a:t>azion</a:t>
            </a:r>
            <a:r>
              <a:rPr sz="4000" dirty="0">
                <a:latin typeface="Calibri"/>
                <a:cs typeface="Calibri"/>
              </a:rPr>
              <a:t>i	in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aula</a:t>
            </a:r>
            <a:r>
              <a:rPr sz="4000" spc="-25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e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labo</a:t>
            </a:r>
            <a:r>
              <a:rPr sz="4000" spc="-105" dirty="0">
                <a:latin typeface="Calibri"/>
                <a:cs typeface="Calibri"/>
              </a:rPr>
              <a:t>r</a:t>
            </a:r>
            <a:r>
              <a:rPr sz="4000" spc="-55" dirty="0">
                <a:latin typeface="Calibri"/>
                <a:cs typeface="Calibri"/>
              </a:rPr>
              <a:t>at</a:t>
            </a:r>
            <a:r>
              <a:rPr sz="4000" spc="-25" dirty="0">
                <a:latin typeface="Calibri"/>
                <a:cs typeface="Calibri"/>
              </a:rPr>
              <a:t>orio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332" y="1828111"/>
            <a:ext cx="8390255" cy="118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Cou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se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bo</a:t>
            </a:r>
            <a:r>
              <a:rPr sz="2000" b="1" spc="5" dirty="0">
                <a:latin typeface="Calibri"/>
                <a:cs typeface="Calibri"/>
              </a:rPr>
              <a:t>o</a:t>
            </a:r>
            <a:r>
              <a:rPr sz="2000" b="1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dirty="0">
                <a:latin typeface="Calibri"/>
                <a:cs typeface="Calibri"/>
              </a:rPr>
              <a:t>ENGLISH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INTERM</a:t>
            </a:r>
            <a:r>
              <a:rPr sz="2000" spc="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lang="it-IT" sz="2000" spc="-5" dirty="0">
                <a:latin typeface="Calibri"/>
                <a:cs typeface="Calibri"/>
              </a:rPr>
              <a:t>FOURTH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DITIO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DIGI</a:t>
            </a:r>
            <a:r>
              <a:rPr sz="2000" spc="-16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St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t's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boo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orkbook</a:t>
            </a:r>
            <a:r>
              <a:rPr lang="it-IT"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60" dirty="0">
                <a:latin typeface="Calibri"/>
                <a:cs typeface="Calibri"/>
              </a:rPr>
              <a:t>k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y)</a:t>
            </a: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3842384"/>
            <a:ext cx="8402320" cy="1926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6410" marR="5080" indent="-1448435">
              <a:lnSpc>
                <a:spcPts val="4320"/>
              </a:lnSpc>
            </a:pP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S</a:t>
            </a:r>
            <a:r>
              <a:rPr sz="2000" b="1" spc="-5" dirty="0">
                <a:latin typeface="Calibri"/>
                <a:cs typeface="Calibri"/>
              </a:rPr>
              <a:t>TENING</a:t>
            </a:r>
            <a:r>
              <a:rPr sz="2000" b="1" dirty="0">
                <a:latin typeface="Calibri"/>
                <a:cs typeface="Calibri"/>
              </a:rPr>
              <a:t>,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GR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MMAR,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OCABULA</a:t>
            </a:r>
            <a:r>
              <a:rPr sz="2000" b="1" spc="-35" dirty="0">
                <a:latin typeface="Calibri"/>
                <a:cs typeface="Calibri"/>
              </a:rPr>
              <a:t>R</a:t>
            </a:r>
            <a:r>
              <a:rPr sz="2000" b="1" spc="-229" dirty="0">
                <a:latin typeface="Calibri"/>
                <a:cs typeface="Calibri"/>
              </a:rPr>
              <a:t>Y</a:t>
            </a:r>
            <a:r>
              <a:rPr sz="2000" b="1" dirty="0">
                <a:latin typeface="Calibri"/>
                <a:cs typeface="Calibri"/>
              </a:rPr>
              <a:t>,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USE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O</a:t>
            </a:r>
            <a:r>
              <a:rPr sz="2000" b="1" dirty="0">
                <a:latin typeface="Calibri"/>
                <a:cs typeface="Calibri"/>
              </a:rPr>
              <a:t>F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N</a:t>
            </a:r>
            <a:r>
              <a:rPr sz="2000" b="1" spc="-5" dirty="0">
                <a:latin typeface="Calibri"/>
                <a:cs typeface="Calibri"/>
              </a:rPr>
              <a:t>GLISH</a:t>
            </a:r>
            <a:r>
              <a:rPr sz="2000" b="1" dirty="0">
                <a:latin typeface="Calibri"/>
                <a:cs typeface="Calibri"/>
              </a:rPr>
              <a:t>,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W</a:t>
            </a:r>
            <a:r>
              <a:rPr sz="2000" b="1" spc="-5" dirty="0">
                <a:latin typeface="Calibri"/>
                <a:cs typeface="Calibri"/>
              </a:rPr>
              <a:t>OR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F</a:t>
            </a:r>
            <a:r>
              <a:rPr sz="2000" b="1" spc="-5" dirty="0">
                <a:latin typeface="Calibri"/>
                <a:cs typeface="Calibri"/>
              </a:rPr>
              <a:t>ORM</a:t>
            </a:r>
            <a:r>
              <a:rPr sz="2000" b="1" spc="-155" dirty="0">
                <a:latin typeface="Calibri"/>
                <a:cs typeface="Calibri"/>
              </a:rPr>
              <a:t>A</a:t>
            </a:r>
            <a:r>
              <a:rPr sz="2000" b="1" spc="-5" dirty="0">
                <a:latin typeface="Calibri"/>
                <a:cs typeface="Calibri"/>
              </a:rPr>
              <a:t>T</a:t>
            </a: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-5" dirty="0">
                <a:latin typeface="Calibri"/>
                <a:cs typeface="Calibri"/>
              </a:rPr>
              <a:t>O</a:t>
            </a:r>
            <a:r>
              <a:rPr sz="2000" b="1" spc="-1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. </a:t>
            </a:r>
            <a:r>
              <a:rPr sz="2000" b="1" u="heavy" spc="-5" dirty="0">
                <a:latin typeface="Calibri"/>
                <a:cs typeface="Calibri"/>
              </a:rPr>
              <a:t>WE</a:t>
            </a:r>
            <a:r>
              <a:rPr sz="2000" b="1" u="heavy" spc="-10" dirty="0">
                <a:latin typeface="Calibri"/>
                <a:cs typeface="Calibri"/>
              </a:rPr>
              <a:t> </a:t>
            </a:r>
            <a:r>
              <a:rPr sz="2000" b="1" u="heavy" spc="5" dirty="0">
                <a:latin typeface="Calibri"/>
                <a:cs typeface="Calibri"/>
              </a:rPr>
              <a:t>T</a:t>
            </a:r>
            <a:r>
              <a:rPr sz="2000" b="1" u="heavy" spc="-30" dirty="0">
                <a:latin typeface="Calibri"/>
                <a:cs typeface="Calibri"/>
              </a:rPr>
              <a:t>E</a:t>
            </a:r>
            <a:r>
              <a:rPr sz="2000" b="1" u="heavy" spc="-25" dirty="0">
                <a:latin typeface="Calibri"/>
                <a:cs typeface="Calibri"/>
              </a:rPr>
              <a:t>S</a:t>
            </a:r>
            <a:r>
              <a:rPr sz="2000" b="1" u="heavy" dirty="0">
                <a:latin typeface="Calibri"/>
                <a:cs typeface="Calibri"/>
              </a:rPr>
              <a:t>T</a:t>
            </a:r>
            <a:r>
              <a:rPr sz="2000" b="1" u="heavy" spc="-5" dirty="0">
                <a:latin typeface="Calibri"/>
                <a:cs typeface="Calibri"/>
              </a:rPr>
              <a:t> THE</a:t>
            </a:r>
            <a:r>
              <a:rPr sz="2000" b="1" u="heavy" spc="-20" dirty="0">
                <a:latin typeface="Calibri"/>
                <a:cs typeface="Calibri"/>
              </a:rPr>
              <a:t> </a:t>
            </a:r>
            <a:r>
              <a:rPr sz="2000" b="1" u="heavy" dirty="0">
                <a:latin typeface="Calibri"/>
                <a:cs typeface="Calibri"/>
              </a:rPr>
              <a:t>LEVEL</a:t>
            </a:r>
            <a:r>
              <a:rPr sz="2000" b="1" u="heavy" spc="-5" dirty="0">
                <a:latin typeface="Calibri"/>
                <a:cs typeface="Calibri"/>
              </a:rPr>
              <a:t> </a:t>
            </a:r>
            <a:r>
              <a:rPr sz="2000" b="1" u="heavy" dirty="0">
                <a:latin typeface="Calibri"/>
                <a:cs typeface="Calibri"/>
              </a:rPr>
              <a:t>N</a:t>
            </a:r>
            <a:r>
              <a:rPr sz="2000" b="1" u="heavy" spc="-45" dirty="0">
                <a:latin typeface="Calibri"/>
                <a:cs typeface="Calibri"/>
              </a:rPr>
              <a:t>O</a:t>
            </a:r>
            <a:r>
              <a:rPr sz="2000" b="1" u="heavy" dirty="0">
                <a:latin typeface="Calibri"/>
                <a:cs typeface="Calibri"/>
              </a:rPr>
              <a:t>T</a:t>
            </a:r>
            <a:r>
              <a:rPr sz="2000" b="1" u="heavy" spc="-20" dirty="0">
                <a:latin typeface="Calibri"/>
                <a:cs typeface="Calibri"/>
              </a:rPr>
              <a:t> </a:t>
            </a:r>
            <a:r>
              <a:rPr sz="2000" b="1" u="heavy" spc="-5" dirty="0">
                <a:latin typeface="Calibri"/>
                <a:cs typeface="Calibri"/>
              </a:rPr>
              <a:t>THE</a:t>
            </a:r>
            <a:r>
              <a:rPr sz="2000" b="1" u="heavy" spc="-15" dirty="0">
                <a:latin typeface="Calibri"/>
                <a:cs typeface="Calibri"/>
              </a:rPr>
              <a:t> </a:t>
            </a:r>
            <a:r>
              <a:rPr sz="2000" b="1" u="heavy" dirty="0">
                <a:latin typeface="Calibri"/>
                <a:cs typeface="Calibri"/>
              </a:rPr>
              <a:t>BOOK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r>
              <a:rPr sz="2000" b="1" u="heavy" spc="-10" dirty="0">
                <a:latin typeface="Calibri"/>
                <a:cs typeface="Calibri"/>
              </a:rPr>
              <a:t>!</a:t>
            </a:r>
            <a:r>
              <a:rPr sz="2000" b="1" u="heavy" dirty="0">
                <a:latin typeface="Calibri"/>
                <a:cs typeface="Calibri"/>
              </a:rPr>
              <a:t>!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55"/>
              </a:spcBef>
              <a:buClr>
                <a:srgbClr val="FF0000"/>
              </a:buClr>
              <a:buFont typeface="Calibri"/>
              <a:buChar char="-"/>
              <a:tabLst>
                <a:tab pos="355600" algn="l"/>
              </a:tabLst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egie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 as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ol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 e co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ens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one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FF0000"/>
              </a:buClr>
              <a:buFont typeface="Calibri"/>
              <a:buChar char="-"/>
            </a:pPr>
            <a:endParaRPr sz="1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Calibri"/>
              <a:buChar char="-"/>
              <a:tabLst>
                <a:tab pos="355600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azione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ti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specifi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ci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dell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par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eor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7763" rIns="0" bIns="0" rtlCol="0">
            <a:spAutoFit/>
          </a:bodyPr>
          <a:lstStyle/>
          <a:p>
            <a:pPr marL="73025">
              <a:lnSpc>
                <a:spcPct val="100000"/>
              </a:lnSpc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Li</a:t>
            </a:r>
            <a:r>
              <a:rPr sz="4400" spc="-50" dirty="0">
                <a:solidFill>
                  <a:srgbClr val="000000"/>
                </a:solidFill>
                <a:latin typeface="Calibri"/>
                <a:cs typeface="Calibri"/>
              </a:rPr>
              <a:t>st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ening </a:t>
            </a:r>
            <a:r>
              <a:rPr sz="4400" spc="-45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omp</a:t>
            </a:r>
            <a:r>
              <a:rPr sz="4400" spc="-5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ehe</a:t>
            </a:r>
            <a:r>
              <a:rPr sz="4400" spc="5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sion </a:t>
            </a:r>
            <a:r>
              <a:rPr sz="4400" spc="-8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4400" spc="-120" dirty="0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4400" spc="-6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cise…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639" y="2294889"/>
            <a:ext cx="8606790" cy="150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latin typeface="Calibri"/>
                <a:cs typeface="Calibri"/>
              </a:rPr>
              <a:t>SIX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MIN</a:t>
            </a:r>
            <a:r>
              <a:rPr sz="3200" b="1" spc="-10" dirty="0">
                <a:latin typeface="Calibri"/>
                <a:cs typeface="Calibri"/>
              </a:rPr>
              <a:t>U</a:t>
            </a:r>
            <a:r>
              <a:rPr sz="3200" b="1" spc="-5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E ENGLISH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(BBC</a:t>
            </a:r>
            <a:r>
              <a:rPr sz="3200" b="1" spc="-65" dirty="0">
                <a:latin typeface="Calibri"/>
                <a:cs typeface="Calibri"/>
              </a:rPr>
              <a:t>.</a:t>
            </a:r>
            <a:r>
              <a:rPr sz="3200" b="1" spc="-30" dirty="0">
                <a:latin typeface="Calibri"/>
                <a:cs typeface="Calibri"/>
              </a:rPr>
              <a:t>C</a:t>
            </a:r>
            <a:r>
              <a:rPr sz="3200" b="1" spc="-45" dirty="0">
                <a:latin typeface="Calibri"/>
                <a:cs typeface="Calibri"/>
              </a:rPr>
              <a:t>O</a:t>
            </a:r>
            <a:r>
              <a:rPr sz="3200" b="1" spc="-30" dirty="0">
                <a:latin typeface="Calibri"/>
                <a:cs typeface="Calibri"/>
              </a:rPr>
              <a:t>.</a:t>
            </a:r>
            <a:r>
              <a:rPr sz="3200" b="1" dirty="0">
                <a:latin typeface="Calibri"/>
                <a:cs typeface="Calibri"/>
              </a:rPr>
              <a:t>UK)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u="heavy" spc="-3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3200" u="heavy" spc="-5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32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tp</a:t>
            </a:r>
            <a:r>
              <a:rPr sz="32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</a:t>
            </a:r>
            <a:r>
              <a:rPr sz="32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//</a:t>
            </a:r>
            <a:r>
              <a:rPr sz="3200" u="heavy" spc="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3200" u="heavy" spc="-204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32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.bbc</a:t>
            </a:r>
            <a:r>
              <a:rPr sz="32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3200" u="heavy" spc="-2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32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o.uk/</a:t>
            </a:r>
            <a:r>
              <a:rPr sz="3200" u="heavy" spc="-3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32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orld</a:t>
            </a:r>
            <a:r>
              <a:rPr sz="32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32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3200" u="heavy" spc="2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32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vice/learn</a:t>
            </a:r>
            <a:r>
              <a:rPr sz="3200" u="heavy" spc="-2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32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3200" u="heavy" spc="-2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32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english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u="heavy" spc="-6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3200" u="heavy" spc="-2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32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ene</a:t>
            </a:r>
            <a:r>
              <a:rPr sz="3200" u="heavy" spc="-6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32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al</a:t>
            </a:r>
            <a:r>
              <a:rPr sz="3200" u="heavy" spc="-6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32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sixm</a:t>
            </a:r>
            <a:r>
              <a:rPr sz="32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32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nu</a:t>
            </a:r>
            <a:r>
              <a:rPr sz="3200" u="heavy" spc="-4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32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e/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8392"/>
            <a:ext cx="679704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0" y="103631"/>
            <a:ext cx="1523999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00401" y="146430"/>
            <a:ext cx="4321175" cy="1572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308610" algn="ctr">
              <a:lnSpc>
                <a:spcPct val="100000"/>
              </a:lnSpc>
            </a:pPr>
            <a:r>
              <a:rPr sz="1400" dirty="0">
                <a:latin typeface="Calibri"/>
                <a:cs typeface="Calibri"/>
                <a:hlinkClick r:id="rId5"/>
              </a:rPr>
              <a:t>U</a:t>
            </a:r>
            <a:r>
              <a:rPr sz="1400" spc="-10" dirty="0">
                <a:latin typeface="Calibri"/>
                <a:cs typeface="Calibri"/>
                <a:hlinkClick r:id="rId5"/>
              </a:rPr>
              <a:t>n</a:t>
            </a:r>
            <a:r>
              <a:rPr sz="1400" dirty="0">
                <a:latin typeface="Calibri"/>
                <a:cs typeface="Calibri"/>
                <a:hlinkClick r:id="rId5"/>
              </a:rPr>
              <a:t>i</a:t>
            </a:r>
            <a:r>
              <a:rPr sz="1400" spc="-10" dirty="0">
                <a:latin typeface="Calibri"/>
                <a:cs typeface="Calibri"/>
                <a:hlinkClick r:id="rId5"/>
              </a:rPr>
              <a:t>v</a:t>
            </a:r>
            <a:r>
              <a:rPr sz="1400" dirty="0">
                <a:latin typeface="Calibri"/>
                <a:cs typeface="Calibri"/>
                <a:hlinkClick r:id="rId5"/>
              </a:rPr>
              <a:t>e</a:t>
            </a:r>
            <a:r>
              <a:rPr sz="1400" spc="-25" dirty="0">
                <a:latin typeface="Calibri"/>
                <a:cs typeface="Calibri"/>
                <a:hlinkClick r:id="rId5"/>
              </a:rPr>
              <a:t>r</a:t>
            </a:r>
            <a:r>
              <a:rPr sz="1400" spc="-5" dirty="0">
                <a:latin typeface="Calibri"/>
                <a:cs typeface="Calibri"/>
                <a:hlinkClick r:id="rId5"/>
              </a:rPr>
              <a:t>sit</a:t>
            </a:r>
            <a:r>
              <a:rPr sz="1400" dirty="0">
                <a:latin typeface="Calibri"/>
                <a:cs typeface="Calibri"/>
                <a:hlinkClick r:id="rId5"/>
              </a:rPr>
              <a:t>y</a:t>
            </a:r>
            <a:r>
              <a:rPr sz="1400" spc="10" dirty="0">
                <a:latin typeface="Calibri"/>
                <a:cs typeface="Calibri"/>
                <a:hlinkClick r:id="rId5"/>
              </a:rPr>
              <a:t> </a:t>
            </a:r>
            <a:r>
              <a:rPr sz="1400" spc="-5" dirty="0">
                <a:latin typeface="Calibri"/>
                <a:cs typeface="Calibri"/>
                <a:hlinkClick r:id="rId5"/>
              </a:rPr>
              <a:t>La</a:t>
            </a:r>
            <a:r>
              <a:rPr sz="1400" spc="-10" dirty="0">
                <a:latin typeface="Calibri"/>
                <a:cs typeface="Calibri"/>
                <a:hlinkClick r:id="rId5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–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Id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as- </a:t>
            </a:r>
            <a:r>
              <a:rPr sz="1400" spc="-5" dirty="0">
                <a:latin typeface="Calibri"/>
                <a:cs typeface="Calibri"/>
                <a:hlinkClick r:id="rId5"/>
              </a:rPr>
              <a:t>Sp</a:t>
            </a:r>
            <a:r>
              <a:rPr sz="1400" spc="-25" dirty="0">
                <a:latin typeface="Calibri"/>
                <a:cs typeface="Calibri"/>
                <a:hlinkClick r:id="rId5"/>
              </a:rPr>
              <a:t>r</a:t>
            </a:r>
            <a:r>
              <a:rPr sz="1400" dirty="0">
                <a:latin typeface="Calibri"/>
                <a:cs typeface="Calibri"/>
                <a:hlinkClick r:id="rId5"/>
              </a:rPr>
              <a:t>a</a:t>
            </a:r>
            <a:r>
              <a:rPr sz="1400" spc="-10" dirty="0">
                <a:latin typeface="Calibri"/>
                <a:cs typeface="Calibri"/>
                <a:hlinkClick r:id="rId5"/>
              </a:rPr>
              <a:t>ch</a:t>
            </a:r>
            <a:r>
              <a:rPr sz="1400" dirty="0">
                <a:latin typeface="Calibri"/>
                <a:cs typeface="Calibri"/>
                <a:hlinkClick r:id="rId5"/>
              </a:rPr>
              <a:t>e</a:t>
            </a:r>
            <a:r>
              <a:rPr sz="1400" spc="-10" dirty="0">
                <a:latin typeface="Calibri"/>
                <a:cs typeface="Calibri"/>
                <a:hlinkClick r:id="rId5"/>
              </a:rPr>
              <a:t>n</a:t>
            </a:r>
            <a:r>
              <a:rPr sz="1400" spc="-40" dirty="0">
                <a:latin typeface="Calibri"/>
                <a:cs typeface="Calibri"/>
                <a:hlinkClick r:id="rId5"/>
              </a:rPr>
              <a:t>z</a:t>
            </a:r>
            <a:r>
              <a:rPr sz="1400" dirty="0">
                <a:latin typeface="Calibri"/>
                <a:cs typeface="Calibri"/>
                <a:hlinkClick r:id="rId5"/>
              </a:rPr>
              <a:t>e</a:t>
            </a:r>
            <a:r>
              <a:rPr sz="1400" spc="-25" dirty="0">
                <a:latin typeface="Calibri"/>
                <a:cs typeface="Calibri"/>
                <a:hlinkClick r:id="rId5"/>
              </a:rPr>
              <a:t>n</a:t>
            </a:r>
            <a:r>
              <a:rPr sz="1400" dirty="0">
                <a:latin typeface="Calibri"/>
                <a:cs typeface="Calibri"/>
              </a:rPr>
              <a:t>tr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- 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es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é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è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es- </a:t>
            </a:r>
            <a:r>
              <a:rPr sz="1400" spc="-5" dirty="0">
                <a:latin typeface="Calibri"/>
                <a:cs typeface="Calibri"/>
                <a:hlinkClick r:id="rId5"/>
              </a:rPr>
              <a:t>C</a:t>
            </a:r>
            <a:r>
              <a:rPr sz="1400" dirty="0">
                <a:latin typeface="Calibri"/>
                <a:cs typeface="Calibri"/>
                <a:hlinkClick r:id="rId5"/>
              </a:rPr>
              <a:t>e</a:t>
            </a:r>
            <a:r>
              <a:rPr sz="1400" spc="-25" dirty="0">
                <a:latin typeface="Calibri"/>
                <a:cs typeface="Calibri"/>
                <a:hlinkClick r:id="rId5"/>
              </a:rPr>
              <a:t>n</a:t>
            </a:r>
            <a:r>
              <a:rPr sz="1400" dirty="0">
                <a:latin typeface="Calibri"/>
                <a:cs typeface="Calibri"/>
                <a:hlinkClick r:id="rId5"/>
              </a:rPr>
              <a:t>t</a:t>
            </a:r>
            <a:r>
              <a:rPr sz="1400" spc="-25" dirty="0">
                <a:latin typeface="Calibri"/>
                <a:cs typeface="Calibri"/>
                <a:hlinkClick r:id="rId5"/>
              </a:rPr>
              <a:t>r</a:t>
            </a:r>
            <a:r>
              <a:rPr sz="1400" dirty="0">
                <a:latin typeface="Calibri"/>
                <a:cs typeface="Calibri"/>
                <a:hlinkClick r:id="rId5"/>
              </a:rPr>
              <a:t>o</a:t>
            </a:r>
            <a:r>
              <a:rPr sz="1400" spc="10" dirty="0">
                <a:latin typeface="Calibri"/>
                <a:cs typeface="Calibri"/>
                <a:hlinkClick r:id="rId5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 lín</a:t>
            </a:r>
            <a:r>
              <a:rPr sz="1400" spc="-10" dirty="0">
                <a:latin typeface="Calibri"/>
                <a:cs typeface="Calibri"/>
              </a:rPr>
              <a:t>gu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- </a:t>
            </a:r>
            <a:r>
              <a:rPr sz="1400" spc="-10" dirty="0">
                <a:latin typeface="Calibri"/>
                <a:cs typeface="Calibri"/>
              </a:rPr>
              <a:t> яз</a:t>
            </a:r>
            <a:r>
              <a:rPr sz="1400" dirty="0">
                <a:latin typeface="Calibri"/>
                <a:cs typeface="Calibri"/>
              </a:rPr>
              <a:t>ы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ов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й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ентр </a:t>
            </a:r>
            <a:r>
              <a:rPr sz="1400" u="heavy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h</a:t>
            </a:r>
            <a:r>
              <a:rPr sz="1400" u="heavy" spc="-3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t</a:t>
            </a:r>
            <a:r>
              <a:rPr sz="1400" u="heavy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p</a:t>
            </a:r>
            <a:r>
              <a:rPr sz="1400" u="heavy" spc="-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:/</a:t>
            </a:r>
            <a:r>
              <a:rPr sz="1400" u="heavy" spc="-3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/</a:t>
            </a:r>
            <a:r>
              <a:rPr sz="1400" u="heavy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c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la.</a:t>
            </a:r>
            <a:r>
              <a:rPr sz="1400" u="heavy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un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i</a:t>
            </a:r>
            <a:r>
              <a:rPr sz="1400" u="heavy" spc="-2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c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a.it/i</a:t>
            </a:r>
            <a:r>
              <a:rPr sz="1400" u="heavy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nd</a:t>
            </a:r>
            <a:r>
              <a:rPr sz="1400" u="heavy" spc="-3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e</a:t>
            </a:r>
            <a:r>
              <a:rPr sz="1400" u="heavy" spc="-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x</a:t>
            </a:r>
            <a:r>
              <a:rPr sz="1400" u="heavy" spc="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.</a:t>
            </a:r>
            <a:r>
              <a:rPr sz="1400" u="heavy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ph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p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  <a:hlinkClick r:id="rId5"/>
              </a:rPr>
              <a:t>ME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  <a:hlinkClick r:id="rId5"/>
              </a:rPr>
              <a:t>TI</a:t>
            </a:r>
            <a:r>
              <a:rPr sz="2800" b="1" spc="-35" dirty="0">
                <a:solidFill>
                  <a:srgbClr val="FF0000"/>
                </a:solidFill>
                <a:latin typeface="Calibri"/>
                <a:cs typeface="Calibri"/>
                <a:hlinkClick r:id="rId5"/>
              </a:rPr>
              <a:t>N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  <a:hlinkClick r:id="rId5"/>
              </a:rPr>
              <a:t>G</a:t>
            </a:r>
            <a:r>
              <a:rPr sz="2800" b="1" spc="30" dirty="0">
                <a:solidFill>
                  <a:srgbClr val="FF0000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2800" b="1" spc="-7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THER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TUDEN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80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00300" y="1773935"/>
            <a:ext cx="3817620" cy="2474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3540" y="4640071"/>
            <a:ext cx="8011795" cy="179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8440">
              <a:lnSpc>
                <a:spcPct val="100000"/>
              </a:lnSpc>
            </a:pP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is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base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24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idea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th</a:t>
            </a:r>
            <a:r>
              <a:rPr sz="2400" spc="-2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be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1F487C"/>
                </a:solidFill>
                <a:latin typeface="Calibri"/>
                <a:cs typeface="Calibri"/>
              </a:rPr>
              <a:t>wa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y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learn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a langua</a:t>
            </a:r>
            <a:r>
              <a:rPr sz="2400" spc="-35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e,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is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o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p</a:t>
            </a:r>
            <a:r>
              <a:rPr sz="2400" spc="-4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ac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ise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it.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It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vides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4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pl</a:t>
            </a:r>
            <a:r>
              <a:rPr sz="2400" spc="-2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spc="-50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orm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uni</a:t>
            </a:r>
            <a:r>
              <a:rPr sz="2400" spc="-35" dirty="0">
                <a:solidFill>
                  <a:srgbClr val="1F487C"/>
                </a:solidFill>
                <a:latin typeface="Calibri"/>
                <a:cs typeface="Calibri"/>
              </a:rPr>
              <a:t>v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400" spc="-4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sit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y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tude</a:t>
            </a:r>
            <a:r>
              <a:rPr sz="2400" spc="-2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ts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meet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with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400" spc="-2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ti</a:t>
            </a:r>
            <a:r>
              <a:rPr sz="2400" spc="-30" dirty="0">
                <a:solidFill>
                  <a:srgbClr val="1F487C"/>
                </a:solidFill>
                <a:latin typeface="Calibri"/>
                <a:cs typeface="Calibri"/>
              </a:rPr>
              <a:t>v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spea</a:t>
            </a:r>
            <a:r>
              <a:rPr sz="2400" spc="-85" dirty="0">
                <a:solidFill>
                  <a:srgbClr val="1F487C"/>
                </a:solidFill>
                <a:latin typeface="Calibri"/>
                <a:cs typeface="Calibri"/>
              </a:rPr>
              <a:t>k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400" spc="-4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400" spc="-4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m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all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400" spc="-4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oun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orl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24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imp</a:t>
            </a:r>
            <a:r>
              <a:rPr sz="2400" spc="-3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spc="-45" dirty="0">
                <a:solidFill>
                  <a:srgbClr val="1F487C"/>
                </a:solidFill>
                <a:latin typeface="Calibri"/>
                <a:cs typeface="Calibri"/>
              </a:rPr>
              <a:t>v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ir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skill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in </a:t>
            </a:r>
            <a:r>
              <a:rPr sz="2400" spc="-4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et</a:t>
            </a:r>
            <a:r>
              <a:rPr sz="2400" spc="-25" dirty="0">
                <a:solidFill>
                  <a:srgbClr val="1F487C"/>
                </a:solidFill>
                <a:latin typeface="Calibri"/>
                <a:cs typeface="Calibri"/>
              </a:rPr>
              <a:t>u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rn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ea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ch</a:t>
            </a:r>
            <a:r>
              <a:rPr sz="2400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meone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else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1F487C"/>
                </a:solidFill>
                <a:latin typeface="Calibri"/>
                <a:cs typeface="Calibri"/>
              </a:rPr>
              <a:t>y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ou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wn</a:t>
            </a:r>
            <a:r>
              <a:rPr sz="24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400" spc="-2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ti</a:t>
            </a:r>
            <a:r>
              <a:rPr sz="2400" spc="-30" dirty="0">
                <a:solidFill>
                  <a:srgbClr val="1F487C"/>
                </a:solidFill>
                <a:latin typeface="Calibri"/>
                <a:cs typeface="Calibri"/>
              </a:rPr>
              <a:t>v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 langua</a:t>
            </a:r>
            <a:r>
              <a:rPr sz="2400" spc="-30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338" y="1438402"/>
            <a:ext cx="8738235" cy="4791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Clr>
                <a:srgbClr val="FF0000"/>
              </a:buClr>
              <a:buFont typeface="Calibri"/>
              <a:buAutoNum type="arabicParenR"/>
              <a:tabLst>
                <a:tab pos="622935" algn="l"/>
              </a:tabLst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eque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a,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ntatt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pe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r ema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po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subi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o)</a:t>
            </a:r>
            <a:endParaRPr sz="2000">
              <a:latin typeface="Calibri"/>
              <a:cs typeface="Calibri"/>
            </a:endParaRPr>
          </a:p>
          <a:p>
            <a:pPr marL="622300" marR="1045844" indent="-609600">
              <a:lnSpc>
                <a:spcPct val="80000"/>
              </a:lnSpc>
              <a:spcBef>
                <a:spcPts val="480"/>
              </a:spcBef>
              <a:buClr>
                <a:srgbClr val="FF0000"/>
              </a:buClr>
              <a:buFont typeface="Calibri"/>
              <a:buAutoNum type="arabicParenR"/>
              <a:tabLst>
                <a:tab pos="622935" algn="l"/>
              </a:tabLst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eque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ma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ha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i,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 di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orr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ido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ha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no 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am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o:</a:t>
            </a:r>
            <a:endParaRPr sz="2000">
              <a:latin typeface="Calibri"/>
              <a:cs typeface="Calibri"/>
            </a:endParaRPr>
          </a:p>
          <a:p>
            <a:pPr marL="1003300" lvl="1" indent="-533400">
              <a:lnSpc>
                <a:spcPct val="100000"/>
              </a:lnSpc>
              <a:buClr>
                <a:srgbClr val="FF0000"/>
              </a:buClr>
              <a:buFont typeface="Calibri"/>
              <a:buAutoNum type="alphaLcParenR"/>
              <a:tabLst>
                <a:tab pos="1003935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Bloc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pri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l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zione</a:t>
            </a:r>
            <a:endParaRPr sz="2000">
              <a:latin typeface="Calibri"/>
              <a:cs typeface="Calibri"/>
            </a:endParaRPr>
          </a:p>
          <a:p>
            <a:pPr marL="1003300" lvl="1" indent="-533400">
              <a:lnSpc>
                <a:spcPct val="100000"/>
              </a:lnSpc>
              <a:buClr>
                <a:srgbClr val="FF0000"/>
              </a:buClr>
              <a:buFont typeface="Calibri"/>
              <a:buAutoNum type="alphaLcParenR"/>
              <a:tabLst>
                <a:tab pos="1003935" algn="l"/>
              </a:tabLst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25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gio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ail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po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 e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su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bi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o)</a:t>
            </a:r>
            <a:endParaRPr sz="20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buClr>
                <a:srgbClr val="FF0000"/>
              </a:buClr>
              <a:buFont typeface="Calibri"/>
              <a:buAutoNum type="arabicParenR"/>
              <a:tabLst>
                <a:tab pos="622935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4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(c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gnom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tr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ic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ol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a,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Cd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[=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Lau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ea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]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CURRICU</a:t>
            </a:r>
            <a:r>
              <a:rPr sz="2000" spc="-5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UM)</a:t>
            </a:r>
            <a:endParaRPr sz="20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buClr>
                <a:srgbClr val="FF0000"/>
              </a:buClr>
              <a:buFont typeface="Calibri"/>
              <a:buAutoNum type="arabicParenR"/>
              <a:tabLst>
                <a:tab pos="622935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Non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scr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tupida</a:t>
            </a:r>
            <a:r>
              <a:rPr sz="2000" spc="2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gini</a:t>
            </a:r>
            <a:endParaRPr sz="2000">
              <a:latin typeface="Calibri"/>
              <a:cs typeface="Calibri"/>
            </a:endParaRPr>
          </a:p>
          <a:p>
            <a:pPr marL="1003300" marR="5080" lvl="1" indent="-533400">
              <a:lnSpc>
                <a:spcPts val="1920"/>
              </a:lnSpc>
              <a:spcBef>
                <a:spcPts val="459"/>
              </a:spcBef>
              <a:buClr>
                <a:srgbClr val="FF0000"/>
              </a:buClr>
              <a:buFont typeface="Calibri"/>
              <a:buAutoNum type="alphaLcParenR"/>
              <a:tabLst>
                <a:tab pos="1003935" algn="l"/>
              </a:tabLst>
            </a:pP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10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-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ne 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indi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at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 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he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per l</a:t>
            </a:r>
            <a:r>
              <a:rPr sz="2000" spc="-145" dirty="0">
                <a:solidFill>
                  <a:srgbClr val="000099"/>
                </a:solidFill>
                <a:latin typeface="Calibri"/>
                <a:cs typeface="Calibri"/>
              </a:rPr>
              <a:t>’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4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ale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bi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og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por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 1 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ti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olo di 5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0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0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pa</a:t>
            </a:r>
            <a:r>
              <a:rPr sz="2000" spc="-3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ol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. Può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000" spc="-50" dirty="0">
                <a:solidFill>
                  <a:srgbClr val="000099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er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ar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lo?</a:t>
            </a:r>
            <a:endParaRPr sz="2000">
              <a:latin typeface="Calibri"/>
              <a:cs typeface="Calibri"/>
            </a:endParaRPr>
          </a:p>
          <a:p>
            <a:pPr marL="1003300" marR="229870" lvl="1" indent="-533400">
              <a:lnSpc>
                <a:spcPct val="80100"/>
              </a:lnSpc>
              <a:spcBef>
                <a:spcPts val="490"/>
              </a:spcBef>
              <a:buClr>
                <a:srgbClr val="FF0000"/>
              </a:buClr>
              <a:buFont typeface="Calibri"/>
              <a:buAutoNum type="alphaLcParenR"/>
              <a:tabLst>
                <a:tab pos="1003935" algn="l"/>
              </a:tabLst>
            </a:pP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 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ti</a:t>
            </a:r>
            <a:r>
              <a:rPr sz="2000" spc="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 p</a:t>
            </a:r>
            <a:r>
              <a:rPr sz="2000" spc="-3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og</a:t>
            </a:r>
            <a:r>
              <a:rPr sz="2000" spc="-3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am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son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2.</a:t>
            </a:r>
            <a:r>
              <a:rPr sz="2000" spc="-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Mi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p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ò</a:t>
            </a:r>
            <a:r>
              <a:rPr sz="2000" spc="-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indi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q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ali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son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 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enuti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che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ti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ne</a:t>
            </a:r>
            <a:r>
              <a:rPr sz="2000" spc="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000099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ondam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per 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000" spc="-145" dirty="0">
                <a:solidFill>
                  <a:srgbClr val="000099"/>
                </a:solidFill>
                <a:latin typeface="Calibri"/>
                <a:cs typeface="Calibri"/>
              </a:rPr>
              <a:t>’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e/pagine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d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tudia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per l</a:t>
            </a:r>
            <a:r>
              <a:rPr sz="2000" spc="-150" dirty="0">
                <a:solidFill>
                  <a:srgbClr val="000099"/>
                </a:solidFill>
                <a:latin typeface="Calibri"/>
                <a:cs typeface="Calibri"/>
              </a:rPr>
              <a:t>’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esa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e/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q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uali</a:t>
            </a:r>
            <a:r>
              <a:rPr sz="2000" spc="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om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20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ti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de ma</a:t>
            </a:r>
            <a:r>
              <a:rPr sz="2000" spc="25" dirty="0">
                <a:solidFill>
                  <a:srgbClr val="000099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gior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al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000" spc="-145" dirty="0">
                <a:solidFill>
                  <a:srgbClr val="000099"/>
                </a:solidFill>
                <a:latin typeface="Calibri"/>
                <a:cs typeface="Calibri"/>
              </a:rPr>
              <a:t>’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esa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e?</a:t>
            </a:r>
            <a:endParaRPr sz="2000">
              <a:latin typeface="Calibri"/>
              <a:cs typeface="Calibri"/>
            </a:endParaRPr>
          </a:p>
          <a:p>
            <a:pPr marL="1003300" lvl="1" indent="-533400">
              <a:lnSpc>
                <a:spcPct val="100000"/>
              </a:lnSpc>
              <a:buClr>
                <a:srgbClr val="FF0000"/>
              </a:buClr>
              <a:buFont typeface="Calibri"/>
              <a:buAutoNum type="alphaLcParenR"/>
              <a:tabLst>
                <a:tab pos="1003935" algn="l"/>
              </a:tabLst>
            </a:pP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 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ti</a:t>
            </a:r>
            <a:r>
              <a:rPr sz="2000" spc="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 p</a:t>
            </a:r>
            <a:r>
              <a:rPr sz="2000" spc="-3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og</a:t>
            </a:r>
            <a:r>
              <a:rPr sz="2000" spc="-3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am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son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2.</a:t>
            </a:r>
            <a:r>
              <a:rPr sz="2000" spc="-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D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000099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ar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tu</a:t>
            </a:r>
            <a:r>
              <a:rPr sz="2000" spc="-20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ti e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d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e?</a:t>
            </a:r>
            <a:endParaRPr sz="2000">
              <a:latin typeface="Calibri"/>
              <a:cs typeface="Calibri"/>
            </a:endParaRPr>
          </a:p>
          <a:p>
            <a:pPr marL="1003300" marR="394970" lvl="1" indent="-533400">
              <a:lnSpc>
                <a:spcPct val="80000"/>
              </a:lnSpc>
              <a:spcBef>
                <a:spcPts val="480"/>
              </a:spcBef>
              <a:buClr>
                <a:srgbClr val="FF0000"/>
              </a:buClr>
              <a:buFont typeface="Calibri"/>
              <a:buAutoNum type="alphaLcParenR"/>
              <a:tabLst>
                <a:tab pos="1003935" algn="l"/>
              </a:tabLst>
            </a:pP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Mi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p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ò</a:t>
            </a:r>
            <a:r>
              <a:rPr sz="2000" spc="-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000" spc="-50" dirty="0">
                <a:solidFill>
                  <a:srgbClr val="000099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er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il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p</a:t>
            </a:r>
            <a:r>
              <a:rPr sz="2000" spc="-4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og</a:t>
            </a:r>
            <a:r>
              <a:rPr sz="2000" spc="-3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am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000" spc="10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-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 è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q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lo</a:t>
            </a:r>
            <a:r>
              <a:rPr sz="2000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000" spc="5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d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o p</a:t>
            </a:r>
            <a:r>
              <a:rPr sz="2000" spc="-5" dirty="0">
                <a:solidFill>
                  <a:srgbClr val="000099"/>
                </a:solidFill>
                <a:latin typeface="Calibri"/>
                <a:cs typeface="Calibri"/>
              </a:rPr>
              <a:t>or</a:t>
            </a:r>
            <a:r>
              <a:rPr sz="2000" spc="-2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 al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000" spc="-145" dirty="0">
                <a:solidFill>
                  <a:srgbClr val="000099"/>
                </a:solidFill>
                <a:latin typeface="Calibri"/>
                <a:cs typeface="Calibri"/>
              </a:rPr>
              <a:t>’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esa</a:t>
            </a:r>
            <a:r>
              <a:rPr sz="2000" spc="-10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0099"/>
                </a:solidFill>
                <a:latin typeface="Calibri"/>
                <a:cs typeface="Calibri"/>
              </a:rPr>
              <a:t>e?</a:t>
            </a:r>
            <a:endParaRPr sz="2000">
              <a:latin typeface="Calibri"/>
              <a:cs typeface="Calibri"/>
            </a:endParaRPr>
          </a:p>
          <a:p>
            <a:pPr marL="622300" indent="-609600">
              <a:lnSpc>
                <a:spcPts val="2160"/>
              </a:lnSpc>
              <a:buClr>
                <a:srgbClr val="FF0000"/>
              </a:buClr>
              <a:buFont typeface="Calibri"/>
              <a:buAutoNum type="arabicParenR"/>
              <a:tabLst>
                <a:tab pos="622935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Non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tatt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 la do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 5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giorni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pri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spc="-145" dirty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esa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e,</a:t>
            </a:r>
            <a:r>
              <a:rPr sz="20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4,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3,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2,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1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…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.per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622300">
              <a:lnSpc>
                <a:spcPts val="2160"/>
              </a:lnSpc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az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oni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su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spc="-150" dirty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9951" rIns="0" bIns="0" rtlCol="0">
            <a:spAutoFit/>
          </a:bodyPr>
          <a:lstStyle/>
          <a:p>
            <a:pPr marL="2106930">
              <a:lnSpc>
                <a:spcPct val="100000"/>
              </a:lnSpc>
            </a:pPr>
            <a:r>
              <a:rPr b="1" dirty="0">
                <a:solidFill>
                  <a:srgbClr val="000000"/>
                </a:solidFill>
                <a:latin typeface="Times New Roman"/>
                <a:cs typeface="Times New Roman"/>
              </a:rPr>
              <a:t>Alcuni</a:t>
            </a:r>
            <a:r>
              <a:rPr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0000"/>
                </a:solidFill>
                <a:latin typeface="Times New Roman"/>
                <a:cs typeface="Times New Roman"/>
              </a:rPr>
              <a:t>sugg</a:t>
            </a:r>
            <a:r>
              <a:rPr b="1" spc="5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b="1" dirty="0">
                <a:solidFill>
                  <a:srgbClr val="000000"/>
                </a:solidFill>
                <a:latin typeface="Times New Roman"/>
                <a:cs typeface="Times New Roman"/>
              </a:rPr>
              <a:t>rimenti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689" y="1066164"/>
            <a:ext cx="8764270" cy="521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----</a:t>
            </a:r>
            <a:r>
              <a:rPr sz="3200" spc="-10" dirty="0">
                <a:latin typeface="Calibri"/>
                <a:cs typeface="Calibri"/>
              </a:rPr>
              <a:t>-</a:t>
            </a:r>
            <a:r>
              <a:rPr sz="3200" dirty="0">
                <a:latin typeface="Calibri"/>
                <a:cs typeface="Calibri"/>
              </a:rPr>
              <a:t>Mes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2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gio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original</a:t>
            </a:r>
            <a:r>
              <a:rPr sz="3200" spc="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-----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Da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</a:t>
            </a:r>
            <a:r>
              <a:rPr sz="3200" spc="-7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30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y </a:t>
            </a:r>
            <a:r>
              <a:rPr sz="3200" spc="-5" dirty="0">
                <a:latin typeface="Calibri"/>
                <a:cs typeface="Calibri"/>
              </a:rPr>
              <a:t>Ene</a:t>
            </a:r>
            <a:r>
              <a:rPr sz="3200" spc="-75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  <a:hlinkClick r:id="rId3"/>
              </a:rPr>
              <a:t>y MC [mail</a:t>
            </a:r>
            <a:r>
              <a:rPr sz="3200" spc="-50" dirty="0">
                <a:latin typeface="Calibri"/>
                <a:cs typeface="Calibri"/>
                <a:hlinkClick r:id="rId3"/>
              </a:rPr>
              <a:t>t</a:t>
            </a:r>
            <a:r>
              <a:rPr sz="3200" spc="-5" dirty="0">
                <a:latin typeface="Calibri"/>
                <a:cs typeface="Calibri"/>
                <a:hlinkClick r:id="rId3"/>
              </a:rPr>
              <a:t>o:jissendo1</a:t>
            </a:r>
            <a:r>
              <a:rPr sz="3200" spc="-15" dirty="0">
                <a:latin typeface="Calibri"/>
                <a:cs typeface="Calibri"/>
                <a:hlinkClick r:id="rId3"/>
              </a:rPr>
              <a:t>1</a:t>
            </a:r>
            <a:r>
              <a:rPr sz="3200" spc="-5" dirty="0">
                <a:latin typeface="Calibri"/>
                <a:cs typeface="Calibri"/>
                <a:hlinkClick r:id="rId3"/>
              </a:rPr>
              <a:t>@gm</a:t>
            </a:r>
            <a:r>
              <a:rPr sz="3200" spc="10" dirty="0">
                <a:latin typeface="Calibri"/>
                <a:cs typeface="Calibri"/>
                <a:hlinkClick r:id="rId3"/>
              </a:rPr>
              <a:t>a</a:t>
            </a:r>
            <a:r>
              <a:rPr sz="3200" dirty="0">
                <a:latin typeface="Calibri"/>
                <a:cs typeface="Calibri"/>
                <a:hlinkClick r:id="rId3"/>
              </a:rPr>
              <a:t>il.</a:t>
            </a:r>
            <a:r>
              <a:rPr sz="3200" spc="-30" dirty="0">
                <a:latin typeface="Calibri"/>
                <a:cs typeface="Calibri"/>
                <a:hlinkClick r:id="rId3"/>
              </a:rPr>
              <a:t>c</a:t>
            </a:r>
            <a:r>
              <a:rPr sz="3200" spc="-5" dirty="0">
                <a:latin typeface="Calibri"/>
                <a:cs typeface="Calibri"/>
                <a:hlinkClick r:id="rId3"/>
              </a:rPr>
              <a:t>om]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I</a:t>
            </a:r>
            <a:r>
              <a:rPr sz="3200" spc="-6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vi</a:t>
            </a:r>
            <a:r>
              <a:rPr sz="3200" spc="-30" dirty="0">
                <a:latin typeface="Calibri"/>
                <a:cs typeface="Calibri"/>
              </a:rPr>
              <a:t>a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gi</a:t>
            </a:r>
            <a:r>
              <a:rPr sz="3200" spc="-15" dirty="0">
                <a:latin typeface="Calibri"/>
                <a:cs typeface="Calibri"/>
              </a:rPr>
              <a:t>o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edì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13 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55" dirty="0">
                <a:latin typeface="Calibri"/>
                <a:cs typeface="Calibri"/>
              </a:rPr>
              <a:t>t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em</a:t>
            </a:r>
            <a:r>
              <a:rPr sz="3200" spc="-15" dirty="0">
                <a:latin typeface="Calibri"/>
                <a:cs typeface="Calibri"/>
              </a:rPr>
              <a:t>b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 </a:t>
            </a:r>
            <a:r>
              <a:rPr sz="3200" spc="-10" dirty="0">
                <a:latin typeface="Calibri"/>
                <a:cs typeface="Calibri"/>
              </a:rPr>
              <a:t>2</a:t>
            </a:r>
            <a:r>
              <a:rPr sz="3200" dirty="0">
                <a:latin typeface="Calibri"/>
                <a:cs typeface="Calibri"/>
              </a:rPr>
              <a:t>0</a:t>
            </a:r>
            <a:r>
              <a:rPr sz="3200" spc="-15" dirty="0">
                <a:latin typeface="Calibri"/>
                <a:cs typeface="Calibri"/>
              </a:rPr>
              <a:t>1</a:t>
            </a:r>
            <a:r>
              <a:rPr sz="3200" dirty="0">
                <a:latin typeface="Calibri"/>
                <a:cs typeface="Calibri"/>
              </a:rPr>
              <a:t>8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</a:t>
            </a:r>
            <a:r>
              <a:rPr sz="3200" spc="-15" dirty="0">
                <a:latin typeface="Calibri"/>
                <a:cs typeface="Calibri"/>
              </a:rPr>
              <a:t>2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-15" dirty="0">
                <a:latin typeface="Calibri"/>
                <a:cs typeface="Calibri"/>
              </a:rPr>
              <a:t>3</a:t>
            </a:r>
            <a:r>
              <a:rPr sz="3200" dirty="0">
                <a:latin typeface="Calibri"/>
                <a:cs typeface="Calibri"/>
              </a:rPr>
              <a:t>7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A: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  <a:hlinkClick r:id="rId4"/>
              </a:rPr>
              <a:t>F</a:t>
            </a:r>
            <a:r>
              <a:rPr sz="3200" spc="-5" dirty="0">
                <a:latin typeface="Calibri"/>
                <a:cs typeface="Calibri"/>
                <a:hlinkClick r:id="rId4"/>
              </a:rPr>
              <a:t>odde@uni</a:t>
            </a:r>
            <a:r>
              <a:rPr sz="3200" spc="-25" dirty="0">
                <a:latin typeface="Calibri"/>
                <a:cs typeface="Calibri"/>
                <a:hlinkClick r:id="rId4"/>
              </a:rPr>
              <a:t>c</a:t>
            </a:r>
            <a:r>
              <a:rPr sz="3200" dirty="0">
                <a:latin typeface="Calibri"/>
                <a:cs typeface="Calibri"/>
                <a:hlinkClick r:id="rId4"/>
              </a:rPr>
              <a:t>a.it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25" dirty="0">
                <a:latin typeface="Calibri"/>
                <a:cs typeface="Calibri"/>
              </a:rPr>
              <a:t>g</a:t>
            </a:r>
            <a:r>
              <a:rPr sz="3200" spc="-25" dirty="0">
                <a:latin typeface="Calibri"/>
                <a:cs typeface="Calibri"/>
              </a:rPr>
              <a:t>g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55" dirty="0">
                <a:latin typeface="Calibri"/>
                <a:cs typeface="Calibri"/>
              </a:rPr>
              <a:t>t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Vi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Lingu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Ingle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 marR="1040765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Sal</a:t>
            </a:r>
            <a:r>
              <a:rPr sz="3200" spc="-30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e, </a:t>
            </a:r>
            <a:r>
              <a:rPr sz="3200" spc="-25" dirty="0">
                <a:latin typeface="Calibri"/>
                <a:cs typeface="Calibri"/>
              </a:rPr>
              <a:t>v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-3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ei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vis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ona</a:t>
            </a:r>
            <a:r>
              <a:rPr sz="3200" spc="-3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 il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 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i ingle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e,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quando sa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ebbe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</a:t>
            </a:r>
            <a:r>
              <a:rPr sz="3200" spc="-10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bi</a:t>
            </a:r>
            <a:r>
              <a:rPr sz="3200" spc="-10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e?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I</a:t>
            </a:r>
            <a:r>
              <a:rPr sz="3200" spc="-6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vi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da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mio</a:t>
            </a:r>
            <a:r>
              <a:rPr sz="3200" spc="-5" dirty="0">
                <a:latin typeface="Calibri"/>
                <a:cs typeface="Calibri"/>
              </a:rPr>
              <a:t> dis</a:t>
            </a:r>
            <a:r>
              <a:rPr sz="3200" spc="-15" dirty="0">
                <a:latin typeface="Calibri"/>
                <a:cs typeface="Calibri"/>
              </a:rPr>
              <a:t>p</a:t>
            </a:r>
            <a:r>
              <a:rPr sz="3200" spc="-5" dirty="0">
                <a:latin typeface="Calibri"/>
                <a:cs typeface="Calibri"/>
              </a:rPr>
              <a:t>osi</a:t>
            </a:r>
            <a:r>
              <a:rPr sz="3200" spc="-1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2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mobi</a:t>
            </a:r>
            <a:r>
              <a:rPr sz="3200" spc="-15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Hu</a:t>
            </a:r>
            <a:r>
              <a:rPr sz="3200" spc="-30" dirty="0">
                <a:latin typeface="Calibri"/>
                <a:cs typeface="Calibri"/>
              </a:rPr>
              <a:t>a</a:t>
            </a:r>
            <a:r>
              <a:rPr sz="3200" spc="-25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ei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5831" rIns="0" bIns="0" rtlCol="0">
            <a:spAutoFit/>
          </a:bodyPr>
          <a:lstStyle/>
          <a:p>
            <a:pPr marL="787400">
              <a:lnSpc>
                <a:spcPct val="100000"/>
              </a:lnSpc>
            </a:pPr>
            <a:r>
              <a:rPr sz="4400" spc="-5" dirty="0">
                <a:solidFill>
                  <a:srgbClr val="000000"/>
                </a:solidFill>
              </a:rPr>
              <a:t>L</a:t>
            </a:r>
            <a:r>
              <a:rPr sz="4400" dirty="0">
                <a:solidFill>
                  <a:srgbClr val="000000"/>
                </a:solidFill>
              </a:rPr>
              <a:t>A </a:t>
            </a:r>
            <a:r>
              <a:rPr sz="4400" spc="-5" dirty="0">
                <a:solidFill>
                  <a:srgbClr val="000000"/>
                </a:solidFill>
              </a:rPr>
              <a:t>FR</a:t>
            </a:r>
            <a:r>
              <a:rPr sz="4400" spc="-65" dirty="0">
                <a:solidFill>
                  <a:srgbClr val="000000"/>
                </a:solidFill>
              </a:rPr>
              <a:t>E</a:t>
            </a:r>
            <a:r>
              <a:rPr sz="4400" dirty="0">
                <a:solidFill>
                  <a:srgbClr val="000000"/>
                </a:solidFill>
              </a:rPr>
              <a:t>QUEN</a:t>
            </a:r>
            <a:r>
              <a:rPr sz="4400" spc="-35" dirty="0">
                <a:solidFill>
                  <a:srgbClr val="000000"/>
                </a:solidFill>
              </a:rPr>
              <a:t>Z</a:t>
            </a:r>
            <a:r>
              <a:rPr sz="4400" dirty="0">
                <a:solidFill>
                  <a:srgbClr val="000000"/>
                </a:solidFill>
              </a:rPr>
              <a:t>A ALLE</a:t>
            </a:r>
            <a:r>
              <a:rPr sz="4400" spc="-15" dirty="0">
                <a:solidFill>
                  <a:srgbClr val="000000"/>
                </a:solidFill>
              </a:rPr>
              <a:t> </a:t>
            </a:r>
            <a:r>
              <a:rPr sz="4400" spc="-5" dirty="0">
                <a:solidFill>
                  <a:srgbClr val="000000"/>
                </a:solidFill>
              </a:rPr>
              <a:t>L</a:t>
            </a:r>
            <a:r>
              <a:rPr sz="4400" spc="-20" dirty="0">
                <a:solidFill>
                  <a:srgbClr val="000000"/>
                </a:solidFill>
              </a:rPr>
              <a:t>E</a:t>
            </a:r>
            <a:r>
              <a:rPr sz="4400" spc="-5" dirty="0">
                <a:solidFill>
                  <a:srgbClr val="000000"/>
                </a:solidFill>
              </a:rPr>
              <a:t>ZIONI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86639" y="943736"/>
            <a:ext cx="8157845" cy="5489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53695">
              <a:lnSpc>
                <a:spcPts val="2690"/>
              </a:lnSpc>
            </a:pP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800" spc="-4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zio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i </a:t>
            </a:r>
            <a:r>
              <a:rPr sz="2800" spc="-4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la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so</a:t>
            </a:r>
            <a:r>
              <a:rPr sz="2800" spc="-4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oscri</a:t>
            </a:r>
            <a:r>
              <a:rPr sz="2800" spc="-50" dirty="0">
                <a:solidFill>
                  <a:srgbClr val="000099"/>
                </a:solidFill>
                <a:latin typeface="Calibri"/>
                <a:cs typeface="Calibri"/>
              </a:rPr>
              <a:t>tt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ese</a:t>
            </a:r>
            <a:r>
              <a:rPr sz="2800" spc="-5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ci</a:t>
            </a:r>
            <a:r>
              <a:rPr sz="2800" spc="-50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azioni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i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doce</a:t>
            </a:r>
            <a:r>
              <a:rPr sz="2800" spc="-40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ti</a:t>
            </a:r>
            <a:r>
              <a:rPr sz="2800" spc="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mad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el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ngu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sa</a:t>
            </a:r>
            <a:r>
              <a:rPr sz="2800" spc="-7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anno</a:t>
            </a:r>
            <a:r>
              <a:rPr sz="2800" spc="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mon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spc="-7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at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-50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7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6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-45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la </a:t>
            </a:r>
            <a:r>
              <a:rPr sz="2800" spc="-7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ac</a:t>
            </a:r>
            <a:r>
              <a:rPr sz="2800" spc="-3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ol</a:t>
            </a:r>
            <a:r>
              <a:rPr sz="2800" spc="-4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 d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f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ir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m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e,</a:t>
            </a:r>
            <a:r>
              <a:rPr sz="2800" spc="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part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da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la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se</a:t>
            </a:r>
            <a:r>
              <a:rPr sz="2800" spc="-4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on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d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800" spc="-5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z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one.</a:t>
            </a:r>
            <a:endParaRPr sz="2800">
              <a:latin typeface="Calibri"/>
              <a:cs typeface="Calibri"/>
            </a:endParaRPr>
          </a:p>
          <a:p>
            <a:pPr marL="12700" marR="677545" algn="just">
              <a:lnSpc>
                <a:spcPts val="2690"/>
              </a:lnSpc>
              <a:spcBef>
                <a:spcPts val="670"/>
              </a:spcBef>
            </a:pP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Que</a:t>
            </a:r>
            <a:r>
              <a:rPr sz="2800" spc="-6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spc="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onse</a:t>
            </a:r>
            <a:r>
              <a:rPr sz="2800" spc="-45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ti</a:t>
            </a:r>
            <a:r>
              <a:rPr sz="2800" spc="-8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à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olo</a:t>
            </a:r>
            <a:r>
              <a:rPr sz="2800" spc="-6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h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6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800" spc="-8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anno</a:t>
            </a:r>
            <a:r>
              <a:rPr sz="2800" spc="3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una</a:t>
            </a:r>
            <a:r>
              <a:rPr sz="2800" b="1" spc="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buo</a:t>
            </a:r>
            <a:r>
              <a:rPr sz="2800" b="1" spc="-25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a pe</a:t>
            </a:r>
            <a:r>
              <a:rPr sz="2800" b="1" spc="-5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b="1" spc="-20" dirty="0">
                <a:solidFill>
                  <a:srgbClr val="000099"/>
                </a:solidFill>
                <a:latin typeface="Calibri"/>
                <a:cs typeface="Calibri"/>
              </a:rPr>
              <a:t>ce</a:t>
            </a:r>
            <a:r>
              <a:rPr sz="2800" b="1" spc="-35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tuale</a:t>
            </a:r>
            <a:r>
              <a:rPr sz="2800" b="1" spc="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di</a:t>
            </a:r>
            <a:r>
              <a:rPr sz="2800" b="1" spc="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p</a:t>
            </a:r>
            <a:r>
              <a:rPr sz="2800" b="1" spc="-4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b="1" spc="-20" dirty="0">
                <a:solidFill>
                  <a:srgbClr val="000099"/>
                </a:solidFill>
                <a:latin typeface="Calibri"/>
                <a:cs typeface="Calibri"/>
              </a:rPr>
              <a:t>esen</a:t>
            </a:r>
            <a:r>
              <a:rPr sz="2800" b="1" spc="-65" dirty="0">
                <a:solidFill>
                  <a:srgbClr val="000099"/>
                </a:solidFill>
                <a:latin typeface="Calibri"/>
                <a:cs typeface="Calibri"/>
              </a:rPr>
              <a:t>z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b="1" spc="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(65%)</a:t>
            </a:r>
            <a:r>
              <a:rPr sz="2800" b="1" spc="3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d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po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er</a:t>
            </a:r>
            <a:r>
              <a:rPr sz="2800" spc="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us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u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fr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u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6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3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di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alcune</a:t>
            </a:r>
            <a:r>
              <a:rPr sz="2800" b="1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opp</a:t>
            </a:r>
            <a:r>
              <a:rPr sz="2800" b="1" spc="-30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b="1" spc="-20" dirty="0">
                <a:solidFill>
                  <a:srgbClr val="000099"/>
                </a:solidFill>
                <a:latin typeface="Calibri"/>
                <a:cs typeface="Calibri"/>
              </a:rPr>
              <a:t>rtuni</a:t>
            </a:r>
            <a:r>
              <a:rPr sz="2800" b="1" spc="-2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b="1" spc="-10" dirty="0">
                <a:solidFill>
                  <a:srgbClr val="000099"/>
                </a:solidFill>
                <a:latin typeface="Calibri"/>
                <a:cs typeface="Calibri"/>
              </a:rPr>
              <a:t>à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u="heavy" spc="-15" dirty="0">
                <a:latin typeface="Calibri"/>
                <a:cs typeface="Calibri"/>
              </a:rPr>
              <a:t>PER</a:t>
            </a:r>
            <a:r>
              <a:rPr sz="2800" u="heavy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LE</a:t>
            </a:r>
            <a:r>
              <a:rPr sz="2800" u="heavy" spc="-10" dirty="0">
                <a:latin typeface="Calibri"/>
                <a:cs typeface="Calibri"/>
              </a:rPr>
              <a:t> </a:t>
            </a:r>
            <a:r>
              <a:rPr sz="2800" u="heavy" spc="-40" dirty="0">
                <a:latin typeface="Calibri"/>
                <a:cs typeface="Calibri"/>
              </a:rPr>
              <a:t>E</a:t>
            </a:r>
            <a:r>
              <a:rPr sz="2800" u="heavy" spc="-20" dirty="0">
                <a:latin typeface="Calibri"/>
                <a:cs typeface="Calibri"/>
              </a:rPr>
              <a:t>SE</a:t>
            </a:r>
            <a:r>
              <a:rPr sz="2800" u="heavy" spc="-35" dirty="0">
                <a:latin typeface="Calibri"/>
                <a:cs typeface="Calibri"/>
              </a:rPr>
              <a:t>R</a:t>
            </a:r>
            <a:r>
              <a:rPr sz="2800" u="heavy" spc="-20" dirty="0">
                <a:latin typeface="Calibri"/>
                <a:cs typeface="Calibri"/>
              </a:rPr>
              <a:t>CI</a:t>
            </a:r>
            <a:r>
              <a:rPr sz="2800" u="heavy" spc="-225" dirty="0">
                <a:latin typeface="Calibri"/>
                <a:cs typeface="Calibri"/>
              </a:rPr>
              <a:t>T</a:t>
            </a:r>
            <a:r>
              <a:rPr sz="2800" u="heavy" spc="-15" dirty="0">
                <a:latin typeface="Calibri"/>
                <a:cs typeface="Calibri"/>
              </a:rPr>
              <a:t>AZIONI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12700" marR="202565">
              <a:lnSpc>
                <a:spcPct val="100000"/>
              </a:lnSpc>
              <a:tabLst>
                <a:tab pos="2333625" algn="l"/>
              </a:tabLst>
            </a:pPr>
            <a:r>
              <a:rPr sz="2800" spc="-80" dirty="0">
                <a:solidFill>
                  <a:srgbClr val="000099"/>
                </a:solidFill>
                <a:latin typeface="Calibri"/>
                <a:cs typeface="Calibri"/>
              </a:rPr>
              <a:t>P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ossi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b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à</a:t>
            </a:r>
            <a:r>
              <a:rPr sz="2800" spc="5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d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800" spc="-45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ol</a:t>
            </a:r>
            <a:r>
              <a:rPr sz="2800" spc="-40" dirty="0">
                <a:solidFill>
                  <a:srgbClr val="000099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-5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un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p</a:t>
            </a:r>
            <a:r>
              <a:rPr sz="2800" spc="-6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scri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50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SO</a:t>
            </a:r>
            <a:r>
              <a:rPr sz="2800" spc="-30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RANTE!!! PERIODO: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FIN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	</a:t>
            </a:r>
            <a:r>
              <a:rPr sz="2800" spc="-85" dirty="0">
                <a:solidFill>
                  <a:srgbClr val="000099"/>
                </a:solidFill>
                <a:latin typeface="Calibri"/>
                <a:cs typeface="Calibri"/>
              </a:rPr>
              <a:t>f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ebb</a:t>
            </a:r>
            <a:r>
              <a:rPr sz="2800" spc="-9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aio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u="heavy" spc="-15" dirty="0">
                <a:latin typeface="Calibri"/>
                <a:cs typeface="Calibri"/>
              </a:rPr>
              <a:t>PER</a:t>
            </a:r>
            <a:r>
              <a:rPr sz="2800" u="heavy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LE</a:t>
            </a:r>
            <a:r>
              <a:rPr sz="2800" u="heavy" spc="-10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L</a:t>
            </a:r>
            <a:r>
              <a:rPr sz="2800" u="heavy" spc="-25" dirty="0">
                <a:latin typeface="Calibri"/>
                <a:cs typeface="Calibri"/>
              </a:rPr>
              <a:t>E</a:t>
            </a:r>
            <a:r>
              <a:rPr sz="2800" u="heavy" spc="-20" dirty="0">
                <a:latin typeface="Calibri"/>
                <a:cs typeface="Calibri"/>
              </a:rPr>
              <a:t>ZION</a:t>
            </a:r>
            <a:r>
              <a:rPr sz="2800" u="heavy" spc="-5" dirty="0">
                <a:latin typeface="Calibri"/>
                <a:cs typeface="Calibri"/>
              </a:rPr>
              <a:t>I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</a:pPr>
            <a:r>
              <a:rPr sz="2800" spc="-80" dirty="0">
                <a:solidFill>
                  <a:srgbClr val="000099"/>
                </a:solidFill>
                <a:latin typeface="Calibri"/>
                <a:cs typeface="Calibri"/>
              </a:rPr>
              <a:t>P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ossi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b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à</a:t>
            </a:r>
            <a:r>
              <a:rPr sz="2800" spc="5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d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so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ene</a:t>
            </a:r>
            <a:r>
              <a:rPr sz="2800" spc="-60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la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p</a:t>
            </a:r>
            <a:r>
              <a:rPr sz="2800" spc="-6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o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SCRI</a:t>
            </a:r>
            <a:r>
              <a:rPr sz="2800" spc="3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229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SO</a:t>
            </a:r>
            <a:r>
              <a:rPr sz="2800" spc="-30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ANTE</a:t>
            </a:r>
            <a:r>
              <a:rPr sz="2800" spc="1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di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</a:pP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eor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ngu</a:t>
            </a:r>
            <a:r>
              <a:rPr sz="2800" spc="-25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55" dirty="0">
                <a:solidFill>
                  <a:srgbClr val="000099"/>
                </a:solidFill>
                <a:latin typeface="Calibri"/>
                <a:cs typeface="Calibri"/>
              </a:rPr>
              <a:t>s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t</a:t>
            </a:r>
            <a:r>
              <a:rPr sz="2800" spc="-10" dirty="0">
                <a:solidFill>
                  <a:srgbClr val="000099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000099"/>
                </a:solidFill>
                <a:latin typeface="Calibri"/>
                <a:cs typeface="Calibri"/>
              </a:rPr>
              <a:t>c</a:t>
            </a:r>
            <a:r>
              <a:rPr sz="2800" spc="-15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spc="3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99"/>
                </a:solidFill>
                <a:latin typeface="Calibri"/>
                <a:cs typeface="Calibri"/>
              </a:rPr>
              <a:t>DICEMBRE.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1877" y="2318639"/>
            <a:ext cx="516128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Do</a:t>
            </a:r>
            <a:r>
              <a:rPr sz="4400" b="1" u="heavy" spc="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4400" b="1" u="heavy" spc="-5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4400" b="1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ou</a:t>
            </a:r>
            <a:r>
              <a:rPr sz="4400" b="1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4400" b="1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speak</a:t>
            </a:r>
            <a:r>
              <a:rPr sz="4400" b="1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4400" b="1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4400" b="1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4400" b="1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glish?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3692" y="2956331"/>
            <a:ext cx="6436360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ENGLISH</a:t>
            </a:r>
            <a:r>
              <a:rPr sz="44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44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LAN</a:t>
            </a:r>
            <a:r>
              <a:rPr sz="44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4400" u="heavy" spc="-1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U</a:t>
            </a:r>
            <a:r>
              <a:rPr sz="4400" u="heavy" spc="-4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44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GE</a:t>
            </a:r>
            <a:r>
              <a:rPr sz="44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44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MAN</a:t>
            </a:r>
            <a:r>
              <a:rPr sz="44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4400" u="heavy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39" y="3962"/>
            <a:ext cx="8161121" cy="760079"/>
          </a:xfrm>
          <a:prstGeom prst="rect">
            <a:avLst/>
          </a:prstGeom>
        </p:spPr>
        <p:txBody>
          <a:bodyPr vert="horz" wrap="square" lIns="0" tIns="143128" rIns="0" bIns="0" rtlCol="0">
            <a:spAutoFit/>
          </a:bodyPr>
          <a:lstStyle/>
          <a:p>
            <a:pPr marL="1132840">
              <a:lnSpc>
                <a:spcPct val="100000"/>
              </a:lnSpc>
            </a:pPr>
            <a:r>
              <a:rPr sz="4000" spc="-30" dirty="0"/>
              <a:t>Th</a:t>
            </a:r>
            <a:r>
              <a:rPr sz="4000" spc="-20" dirty="0"/>
              <a:t>e</a:t>
            </a:r>
            <a:r>
              <a:rPr sz="4000" dirty="0"/>
              <a:t> </a:t>
            </a:r>
            <a:r>
              <a:rPr sz="4000" spc="-5" dirty="0"/>
              <a:t>Engl</a:t>
            </a:r>
            <a:r>
              <a:rPr sz="4000" spc="-10" dirty="0"/>
              <a:t>i</a:t>
            </a:r>
            <a:r>
              <a:rPr sz="4000" spc="-5" dirty="0"/>
              <a:t>s</a:t>
            </a:r>
            <a:r>
              <a:rPr sz="4000" dirty="0"/>
              <a:t>h</a:t>
            </a:r>
            <a:r>
              <a:rPr sz="4000" spc="-5" dirty="0"/>
              <a:t> </a:t>
            </a:r>
            <a:r>
              <a:rPr sz="4000" spc="-20" dirty="0"/>
              <a:t>langua</a:t>
            </a:r>
            <a:r>
              <a:rPr sz="4000" spc="-65" dirty="0"/>
              <a:t>g</a:t>
            </a:r>
            <a:r>
              <a:rPr sz="4000" spc="-20" dirty="0"/>
              <a:t>e</a:t>
            </a:r>
            <a:r>
              <a:rPr sz="4000" spc="-15" dirty="0"/>
              <a:t> </a:t>
            </a:r>
            <a:r>
              <a:rPr sz="4000" dirty="0"/>
              <a:t>in</a:t>
            </a:r>
            <a:r>
              <a:rPr sz="4000" spc="-5" dirty="0"/>
              <a:t> </a:t>
            </a:r>
            <a:r>
              <a:rPr sz="4000" spc="-25" dirty="0"/>
              <a:t>20</a:t>
            </a:r>
            <a:r>
              <a:rPr lang="it-IT" sz="4000" spc="-25" dirty="0"/>
              <a:t>20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329590" y="749419"/>
            <a:ext cx="8133715" cy="574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Th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orl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popul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tion is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od</a:t>
            </a:r>
            <a:r>
              <a:rPr sz="2600" spc="-50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6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bn</a:t>
            </a:r>
            <a:endParaRPr sz="2600">
              <a:latin typeface="Calibri"/>
              <a:cs typeface="Calibri"/>
            </a:endParaRPr>
          </a:p>
          <a:p>
            <a:pPr marL="355600" marR="1209040" indent="-342900">
              <a:lnSpc>
                <a:spcPts val="2810"/>
              </a:lnSpc>
              <a:spcBef>
                <a:spcPts val="665"/>
              </a:spcBef>
              <a:buFont typeface="Arial"/>
              <a:buChar char="•"/>
              <a:tabLst>
                <a:tab pos="355600" algn="l"/>
              </a:tabLst>
            </a:pP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Englis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h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ha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 o</a:t>
            </a:r>
            <a:r>
              <a:rPr sz="2600" spc="-35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ficia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l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6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specia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6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tus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 lea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75 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ou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tr</a:t>
            </a:r>
            <a:r>
              <a:rPr sz="2600" spc="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es,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with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 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spc="-4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al</a:t>
            </a:r>
            <a:r>
              <a:rPr sz="26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popul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tion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f 1.75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million;</a:t>
            </a:r>
            <a:endParaRPr sz="2600">
              <a:latin typeface="Calibri"/>
              <a:cs typeface="Calibri"/>
            </a:endParaRPr>
          </a:p>
          <a:p>
            <a:pPr marL="355600" marR="62230" indent="-342900" algn="just">
              <a:lnSpc>
                <a:spcPts val="281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</a:t>
            </a:r>
            <a:r>
              <a:rPr sz="2600" spc="-6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dirty="0">
                <a:latin typeface="Calibri"/>
                <a:cs typeface="Calibri"/>
              </a:rPr>
              <a:t>r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the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orld'</a:t>
            </a:r>
            <a:r>
              <a:rPr sz="2600" dirty="0">
                <a:latin typeface="Calibri"/>
                <a:cs typeface="Calibri"/>
              </a:rPr>
              <a:t>s </a:t>
            </a:r>
            <a:r>
              <a:rPr sz="2600" spc="-5" dirty="0">
                <a:latin typeface="Calibri"/>
                <a:cs typeface="Calibri"/>
              </a:rPr>
              <a:t>popul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tion</a:t>
            </a:r>
            <a:r>
              <a:rPr sz="2600" spc="-5" dirty="0">
                <a:latin typeface="Calibri"/>
                <a:cs typeface="Calibri"/>
              </a:rPr>
              <a:t> spea</a:t>
            </a:r>
            <a:r>
              <a:rPr sz="2600" dirty="0">
                <a:latin typeface="Calibri"/>
                <a:cs typeface="Calibri"/>
              </a:rPr>
              <a:t>k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Englis</a:t>
            </a:r>
            <a:r>
              <a:rPr sz="2600" dirty="0">
                <a:latin typeface="Calibri"/>
                <a:cs typeface="Calibri"/>
              </a:rPr>
              <a:t>h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 </a:t>
            </a:r>
            <a:r>
              <a:rPr sz="2600" spc="-5" dirty="0">
                <a:latin typeface="Calibri"/>
                <a:cs typeface="Calibri"/>
              </a:rPr>
              <a:t>som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</a:t>
            </a:r>
            <a:r>
              <a:rPr sz="2600" spc="-20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10" dirty="0">
                <a:latin typeface="Calibri"/>
                <a:cs typeface="Calibri"/>
              </a:rPr>
              <a:t>m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enc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;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deman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othe</a:t>
            </a:r>
            <a:r>
              <a:rPr sz="260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ee </a:t>
            </a:r>
            <a:r>
              <a:rPr sz="2600" spc="-5" dirty="0">
                <a:latin typeface="Calibri"/>
                <a:cs typeface="Calibri"/>
              </a:rPr>
              <a:t>quar</a:t>
            </a:r>
            <a:r>
              <a:rPr sz="2600" spc="-1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inc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easing;</a:t>
            </a: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ts val="2965"/>
              </a:lnSpc>
              <a:spcBef>
                <a:spcPts val="270"/>
              </a:spcBef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2600" spc="8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600" spc="-160" dirty="0">
                <a:solidFill>
                  <a:srgbClr val="1F487C"/>
                </a:solidFill>
                <a:latin typeface="Calibri"/>
                <a:cs typeface="Calibri"/>
              </a:rPr>
              <a:t>’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spo</a:t>
            </a:r>
            <a:r>
              <a:rPr sz="2600" spc="-90" dirty="0">
                <a:solidFill>
                  <a:srgbClr val="1F487C"/>
                </a:solidFill>
                <a:latin typeface="Calibri"/>
                <a:cs typeface="Calibri"/>
              </a:rPr>
              <a:t>k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en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as a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se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on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langua</a:t>
            </a:r>
            <a:r>
              <a:rPr sz="2600" spc="-40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b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y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38%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adults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,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600" spc="-4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ailed</a:t>
            </a:r>
            <a:endParaRPr sz="2600">
              <a:latin typeface="Calibri"/>
              <a:cs typeface="Calibri"/>
            </a:endParaRPr>
          </a:p>
          <a:p>
            <a:pPr marL="355600">
              <a:lnSpc>
                <a:spcPts val="2965"/>
              </a:lnSpc>
            </a:pP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di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6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tly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b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y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600" spc="-3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ench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(12%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)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German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(1</a:t>
            </a:r>
            <a:r>
              <a:rPr sz="2600" spc="10" dirty="0">
                <a:solidFill>
                  <a:srgbClr val="1F487C"/>
                </a:solidFill>
                <a:latin typeface="Calibri"/>
                <a:cs typeface="Calibri"/>
              </a:rPr>
              <a:t>1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%);</a:t>
            </a:r>
            <a:endParaRPr sz="2600">
              <a:latin typeface="Calibri"/>
              <a:cs typeface="Calibri"/>
            </a:endParaRPr>
          </a:p>
          <a:p>
            <a:pPr marL="355600" marR="5080" indent="-342900">
              <a:lnSpc>
                <a:spcPts val="2810"/>
              </a:lnSpc>
              <a:spcBef>
                <a:spcPts val="660"/>
              </a:spcBef>
              <a:buFont typeface="Arial"/>
              <a:buChar char="•"/>
              <a:tabLst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Thi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do</a:t>
            </a:r>
            <a:r>
              <a:rPr sz="2600" spc="-10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inance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" dirty="0">
                <a:latin typeface="Calibri"/>
                <a:cs typeface="Calibri"/>
              </a:rPr>
              <a:t> s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 g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spc="-2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w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am</a:t>
            </a:r>
            <a:r>
              <a:rPr sz="2600" spc="-30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1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all</a:t>
            </a:r>
            <a:r>
              <a:rPr sz="2600" spc="-180" dirty="0">
                <a:latin typeface="Calibri"/>
                <a:cs typeface="Calibri"/>
              </a:rPr>
              <a:t>y</a:t>
            </a:r>
            <a:r>
              <a:rPr sz="2600" spc="-10" dirty="0">
                <a:latin typeface="Calibri"/>
                <a:cs typeface="Calibri"/>
              </a:rPr>
              <a:t>,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with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94%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 se</a:t>
            </a:r>
            <a:r>
              <a:rPr sz="2600" spc="-20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onda</a:t>
            </a:r>
            <a:r>
              <a:rPr sz="2600" spc="1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tude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5" dirty="0">
                <a:latin typeface="Calibri"/>
                <a:cs typeface="Calibri"/>
              </a:rPr>
              <a:t> Eu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op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learning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Englis</a:t>
            </a:r>
            <a:r>
              <a:rPr sz="2600" dirty="0">
                <a:latin typeface="Calibri"/>
                <a:cs typeface="Calibri"/>
              </a:rPr>
              <a:t>h as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eign langua</a:t>
            </a:r>
            <a:r>
              <a:rPr sz="2600" spc="-4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e;</a:t>
            </a:r>
            <a:endParaRPr sz="2600">
              <a:latin typeface="Calibri"/>
              <a:cs typeface="Calibri"/>
            </a:endParaRPr>
          </a:p>
          <a:p>
            <a:pPr marL="355600" marR="228600" indent="-342900">
              <a:lnSpc>
                <a:spcPts val="281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Th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us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f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Englis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th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ough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Asia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,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Com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m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ealth, and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North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Ameri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a,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plu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6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widesp</a:t>
            </a:r>
            <a:r>
              <a:rPr sz="2600" spc="-3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ead</a:t>
            </a:r>
            <a:r>
              <a:rPr sz="2600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us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f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English onlin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media,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all</a:t>
            </a:r>
            <a:r>
              <a:rPr sz="2600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en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ou</a:t>
            </a:r>
            <a:r>
              <a:rPr sz="2600" spc="-5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600" spc="-30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Englis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as the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on</a:t>
            </a:r>
            <a:r>
              <a:rPr sz="2600" spc="-20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oin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6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se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on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2600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langua</a:t>
            </a:r>
            <a:r>
              <a:rPr sz="2600" spc="-35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f ch</a:t>
            </a:r>
            <a:r>
              <a:rPr sz="26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ic</a:t>
            </a:r>
            <a:r>
              <a:rPr sz="2600" spc="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0428" rIns="0" bIns="0" rtlCol="0">
            <a:spAutoFit/>
          </a:bodyPr>
          <a:lstStyle/>
          <a:p>
            <a:pPr marL="1132840">
              <a:lnSpc>
                <a:spcPct val="100000"/>
              </a:lnSpc>
            </a:pPr>
            <a:r>
              <a:rPr sz="4000" spc="-30" dirty="0"/>
              <a:t>Th</a:t>
            </a:r>
            <a:r>
              <a:rPr sz="4000" spc="-20" dirty="0"/>
              <a:t>e</a:t>
            </a:r>
            <a:r>
              <a:rPr sz="4000" dirty="0"/>
              <a:t> </a:t>
            </a:r>
            <a:r>
              <a:rPr sz="4000" spc="-5" dirty="0"/>
              <a:t>Engl</a:t>
            </a:r>
            <a:r>
              <a:rPr sz="4000" spc="-10" dirty="0"/>
              <a:t>i</a:t>
            </a:r>
            <a:r>
              <a:rPr sz="4000" spc="-5" dirty="0"/>
              <a:t>s</a:t>
            </a:r>
            <a:r>
              <a:rPr sz="4000" dirty="0"/>
              <a:t>h</a:t>
            </a:r>
            <a:r>
              <a:rPr sz="4000" spc="-5" dirty="0"/>
              <a:t> </a:t>
            </a:r>
            <a:r>
              <a:rPr sz="4000" spc="-20" dirty="0"/>
              <a:t>langua</a:t>
            </a:r>
            <a:r>
              <a:rPr sz="4000" spc="-65" dirty="0"/>
              <a:t>g</a:t>
            </a:r>
            <a:r>
              <a:rPr sz="4000" spc="-20" dirty="0"/>
              <a:t>e</a:t>
            </a:r>
            <a:r>
              <a:rPr sz="4000" spc="-15" dirty="0"/>
              <a:t> </a:t>
            </a:r>
            <a:r>
              <a:rPr sz="4000" dirty="0"/>
              <a:t>in</a:t>
            </a:r>
            <a:r>
              <a:rPr sz="4000" spc="-5" dirty="0"/>
              <a:t> </a:t>
            </a:r>
            <a:r>
              <a:rPr sz="4000" spc="-25" dirty="0"/>
              <a:t>2019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78916" y="2272410"/>
            <a:ext cx="7586345" cy="2469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Calibri"/>
                <a:cs typeface="Calibri"/>
              </a:rPr>
              <a:t>Wh</a:t>
            </a:r>
            <a:r>
              <a:rPr sz="3600" spc="-30" dirty="0">
                <a:latin typeface="Calibri"/>
                <a:cs typeface="Calibri"/>
              </a:rPr>
              <a:t>a</a:t>
            </a:r>
            <a:r>
              <a:rPr sz="3600" spc="-15" dirty="0">
                <a:latin typeface="Calibri"/>
                <a:cs typeface="Calibri"/>
              </a:rPr>
              <a:t>t </a:t>
            </a:r>
            <a:r>
              <a:rPr sz="3600" dirty="0">
                <a:latin typeface="Calibri"/>
                <a:cs typeface="Calibri"/>
              </a:rPr>
              <a:t>is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the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75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ol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f </a:t>
            </a:r>
            <a:r>
              <a:rPr sz="3600" spc="-5" dirty="0">
                <a:latin typeface="Calibri"/>
                <a:cs typeface="Calibri"/>
              </a:rPr>
              <a:t>Englis</a:t>
            </a:r>
            <a:r>
              <a:rPr sz="3600" dirty="0">
                <a:latin typeface="Calibri"/>
                <a:cs typeface="Calibri"/>
              </a:rPr>
              <a:t>h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</a:t>
            </a:r>
            <a:r>
              <a:rPr sz="3600" spc="-7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aly?</a:t>
            </a: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5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40940" algn="l"/>
              </a:tabLst>
            </a:pPr>
            <a:r>
              <a:rPr sz="3600" spc="-5" dirty="0">
                <a:latin typeface="Calibri"/>
                <a:cs typeface="Calibri"/>
              </a:rPr>
              <a:t>H</a:t>
            </a:r>
            <a:r>
              <a:rPr sz="3600" spc="-20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w </a:t>
            </a:r>
            <a:r>
              <a:rPr sz="3600" spc="-5" dirty="0">
                <a:latin typeface="Calibri"/>
                <a:cs typeface="Calibri"/>
              </a:rPr>
              <a:t>d</a:t>
            </a:r>
            <a:r>
              <a:rPr sz="3600" dirty="0">
                <a:latin typeface="Calibri"/>
                <a:cs typeface="Calibri"/>
              </a:rPr>
              <a:t>o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55" dirty="0">
                <a:latin typeface="Calibri"/>
                <a:cs typeface="Calibri"/>
              </a:rPr>
              <a:t>y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u	</a:t>
            </a:r>
            <a:r>
              <a:rPr sz="3600" spc="-5" dirty="0">
                <a:latin typeface="Calibri"/>
                <a:cs typeface="Calibri"/>
              </a:rPr>
              <a:t>us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spc="-5" dirty="0">
                <a:latin typeface="Calibri"/>
                <a:cs typeface="Calibri"/>
              </a:rPr>
              <a:t>nglis</a:t>
            </a:r>
            <a:r>
              <a:rPr sz="3600" dirty="0">
                <a:latin typeface="Calibri"/>
                <a:cs typeface="Calibri"/>
              </a:rPr>
              <a:t>h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r </a:t>
            </a:r>
            <a:r>
              <a:rPr sz="3600" spc="-5" dirty="0">
                <a:latin typeface="Calibri"/>
                <a:cs typeface="Calibri"/>
              </a:rPr>
              <a:t>pla</a:t>
            </a:r>
            <a:r>
              <a:rPr sz="3600" dirty="0">
                <a:latin typeface="Calibri"/>
                <a:cs typeface="Calibri"/>
              </a:rPr>
              <a:t>n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n </a:t>
            </a:r>
            <a:r>
              <a:rPr sz="3600" spc="-5" dirty="0">
                <a:latin typeface="Calibri"/>
                <a:cs typeface="Calibri"/>
              </a:rPr>
              <a:t>using</a:t>
            </a:r>
            <a:endParaRPr sz="3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latin typeface="Calibri"/>
                <a:cs typeface="Calibri"/>
              </a:rPr>
              <a:t>it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the </a:t>
            </a:r>
            <a:r>
              <a:rPr sz="3600" spc="-5" dirty="0">
                <a:latin typeface="Calibri"/>
                <a:cs typeface="Calibri"/>
              </a:rPr>
              <a:t>f</a:t>
            </a:r>
            <a:r>
              <a:rPr sz="3600" spc="5" dirty="0">
                <a:latin typeface="Calibri"/>
                <a:cs typeface="Calibri"/>
              </a:rPr>
              <a:t>u</a:t>
            </a:r>
            <a:r>
              <a:rPr sz="3600" spc="-20" dirty="0">
                <a:latin typeface="Calibri"/>
                <a:cs typeface="Calibri"/>
              </a:rPr>
              <a:t>tu</a:t>
            </a:r>
            <a:r>
              <a:rPr sz="3600" spc="-60" dirty="0">
                <a:latin typeface="Calibri"/>
                <a:cs typeface="Calibri"/>
              </a:rPr>
              <a:t>r</a:t>
            </a:r>
            <a:r>
              <a:rPr sz="3600" spc="-20" dirty="0">
                <a:latin typeface="Calibri"/>
                <a:cs typeface="Calibri"/>
              </a:rPr>
              <a:t>e?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5267" rIns="0" bIns="0" rtlCol="0">
            <a:spAutoFit/>
          </a:bodyPr>
          <a:lstStyle/>
          <a:p>
            <a:pPr marL="2773680">
              <a:lnSpc>
                <a:spcPct val="100000"/>
              </a:lnSpc>
            </a:pPr>
            <a:r>
              <a:rPr spc="-5" dirty="0"/>
              <a:t>EL</a:t>
            </a:r>
            <a:r>
              <a:rPr dirty="0"/>
              <a:t>F AND</a:t>
            </a:r>
            <a:r>
              <a:rPr spc="-5" dirty="0"/>
              <a:t> EFL?</a:t>
            </a:r>
            <a:r>
              <a:rPr dirty="0"/>
              <a:t>??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2490" y="810031"/>
            <a:ext cx="7783830" cy="5733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6360">
              <a:lnSpc>
                <a:spcPct val="100000"/>
              </a:lnSpc>
              <a:tabLst>
                <a:tab pos="2776220" algn="l"/>
              </a:tabLst>
            </a:pP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(</a:t>
            </a:r>
            <a:r>
              <a:rPr sz="2800" spc="-20" dirty="0">
                <a:latin typeface="Calibri"/>
                <a:cs typeface="Calibri"/>
              </a:rPr>
              <a:t>ENGLISH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LING</a:t>
            </a:r>
            <a:r>
              <a:rPr sz="2800" spc="-75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FRANCA</a:t>
            </a:r>
            <a:r>
              <a:rPr sz="2800" spc="-10" dirty="0">
                <a:latin typeface="Calibri"/>
                <a:cs typeface="Calibri"/>
              </a:rPr>
              <a:t>)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ne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 langua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ommun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een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peop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whose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5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langua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0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ENGLISH.</a:t>
            </a:r>
            <a:endParaRPr sz="2800">
              <a:latin typeface="Calibri"/>
              <a:cs typeface="Calibri"/>
            </a:endParaRPr>
          </a:p>
          <a:p>
            <a:pPr marL="12700" marR="90170">
              <a:lnSpc>
                <a:spcPct val="100000"/>
              </a:lnSpc>
              <a:spcBef>
                <a:spcPts val="670"/>
              </a:spcBef>
            </a:pP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their</a:t>
            </a:r>
            <a:r>
              <a:rPr sz="28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need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800" spc="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5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qui</a:t>
            </a:r>
            <a:r>
              <a:rPr sz="28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di</a:t>
            </a:r>
            <a:r>
              <a:rPr sz="2800" spc="-40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800" spc="-85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spc="-5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spc="-4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tu</a:t>
            </a:r>
            <a:r>
              <a:rPr sz="2800" spc="-30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spc="-4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ts</a:t>
            </a:r>
            <a:r>
              <a:rPr sz="2800" spc="4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who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UK,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6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1F487C"/>
                </a:solidFill>
                <a:latin typeface="Calibri"/>
                <a:cs typeface="Calibri"/>
              </a:rPr>
              <a:t>x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ampl</a:t>
            </a:r>
            <a:r>
              <a:rPr sz="2800" spc="-2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,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sz="2800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55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4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eg</a:t>
            </a:r>
            <a:r>
              <a:rPr sz="2800" spc="-7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800" spc="-35" dirty="0">
                <a:solidFill>
                  <a:srgbClr val="1F487C"/>
                </a:solidFill>
                <a:latin typeface="Calibri"/>
                <a:cs typeface="Calibri"/>
              </a:rPr>
              <a:t>at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wi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th</a:t>
            </a:r>
            <a:r>
              <a:rPr sz="2800" spc="-2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n th</a:t>
            </a:r>
            <a:r>
              <a:rPr sz="2800" spc="-4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cult</a:t>
            </a:r>
            <a:r>
              <a:rPr sz="2800" spc="-30" dirty="0">
                <a:solidFill>
                  <a:srgbClr val="1F487C"/>
                </a:solidFill>
                <a:latin typeface="Calibri"/>
                <a:cs typeface="Calibri"/>
              </a:rPr>
              <a:t>u</a:t>
            </a:r>
            <a:r>
              <a:rPr sz="2800" spc="-5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spc="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1F487C"/>
                </a:solidFill>
                <a:latin typeface="Calibri"/>
                <a:cs typeface="Calibri"/>
              </a:rPr>
              <a:t>m</a:t>
            </a:r>
            <a:r>
              <a:rPr sz="2800" spc="-6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y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55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4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soun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2800" spc="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as</a:t>
            </a:r>
            <a:r>
              <a:rPr sz="2800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much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2800" spc="-100" dirty="0">
                <a:solidFill>
                  <a:srgbClr val="1F487C"/>
                </a:solidFill>
                <a:latin typeface="Calibri"/>
                <a:cs typeface="Calibri"/>
              </a:rPr>
              <a:t>k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800" spc="-4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ti</a:t>
            </a:r>
            <a:r>
              <a:rPr sz="2800" spc="-50" dirty="0">
                <a:solidFill>
                  <a:srgbClr val="1F487C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spea</a:t>
            </a:r>
            <a:r>
              <a:rPr sz="2800" spc="-95" dirty="0">
                <a:solidFill>
                  <a:srgbClr val="1F487C"/>
                </a:solidFill>
                <a:latin typeface="Calibri"/>
                <a:cs typeface="Calibri"/>
              </a:rPr>
              <a:t>k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er</a:t>
            </a:r>
            <a:r>
              <a:rPr sz="28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as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possibl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spc="3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(E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FL</a:t>
            </a:r>
            <a:r>
              <a:rPr sz="2800" spc="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-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ENGLISH</a:t>
            </a:r>
            <a:r>
              <a:rPr sz="2800" spc="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AS</a:t>
            </a:r>
            <a:r>
              <a:rPr sz="2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OREIGN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1F487C"/>
                </a:solidFill>
                <a:latin typeface="Calibri"/>
                <a:cs typeface="Calibri"/>
              </a:rPr>
              <a:t>LAN</a:t>
            </a:r>
            <a:r>
              <a:rPr sz="2800" spc="-30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800" spc="-75" dirty="0">
                <a:solidFill>
                  <a:srgbClr val="1F487C"/>
                </a:solidFill>
                <a:latin typeface="Calibri"/>
                <a:cs typeface="Calibri"/>
              </a:rPr>
              <a:t>U</a:t>
            </a:r>
            <a:r>
              <a:rPr sz="2800" spc="-4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1F487C"/>
                </a:solidFill>
                <a:latin typeface="Calibri"/>
                <a:cs typeface="Calibri"/>
              </a:rPr>
              <a:t>GE)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</a:pPr>
            <a:r>
              <a:rPr sz="2800" spc="-20" dirty="0">
                <a:latin typeface="Calibri"/>
                <a:cs typeface="Calibri"/>
              </a:rPr>
              <a:t>Th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priorit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usin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EL</a:t>
            </a:r>
            <a:r>
              <a:rPr sz="2800" spc="-29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othe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hand,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ig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bl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possibl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peop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 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ommun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with.</a:t>
            </a:r>
            <a:endParaRPr sz="2800">
              <a:latin typeface="Calibri"/>
              <a:cs typeface="Calibri"/>
            </a:endParaRPr>
          </a:p>
          <a:p>
            <a:pPr marL="12700" marR="80010">
              <a:lnSpc>
                <a:spcPct val="100000"/>
              </a:lnSpc>
              <a:spcBef>
                <a:spcPts val="675"/>
              </a:spcBef>
            </a:pPr>
            <a:r>
              <a:rPr sz="2800" spc="-20" dirty="0">
                <a:latin typeface="Calibri"/>
                <a:cs typeface="Calibri"/>
              </a:rPr>
              <a:t>Thi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doe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no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necessari</a:t>
            </a:r>
            <a:r>
              <a:rPr sz="2800" spc="-10" dirty="0">
                <a:latin typeface="Calibri"/>
                <a:cs typeface="Calibri"/>
              </a:rPr>
              <a:t>ly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mean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soun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5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spea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9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5267" rIns="0" bIns="0" rtlCol="0">
            <a:spAutoFit/>
          </a:bodyPr>
          <a:lstStyle/>
          <a:p>
            <a:pPr marL="233045">
              <a:lnSpc>
                <a:spcPct val="100000"/>
              </a:lnSpc>
            </a:pPr>
            <a:r>
              <a:rPr dirty="0"/>
              <a:t>G</a:t>
            </a:r>
            <a:r>
              <a:rPr spc="-10" dirty="0"/>
              <a:t>l</a:t>
            </a:r>
            <a:r>
              <a:rPr spc="-5" dirty="0"/>
              <a:t>oba</a:t>
            </a:r>
            <a:r>
              <a:rPr dirty="0"/>
              <a:t>l</a:t>
            </a:r>
            <a:r>
              <a:rPr spc="20" dirty="0"/>
              <a:t> </a:t>
            </a:r>
            <a:r>
              <a:rPr spc="-5" dirty="0"/>
              <a:t>Engl</a:t>
            </a:r>
            <a:r>
              <a:rPr spc="-10" dirty="0"/>
              <a:t>i</a:t>
            </a:r>
            <a:r>
              <a:rPr spc="-5" dirty="0"/>
              <a:t>sh</a:t>
            </a:r>
            <a:r>
              <a:rPr dirty="0"/>
              <a:t>-</a:t>
            </a:r>
            <a:r>
              <a:rPr spc="35" dirty="0"/>
              <a:t> </a:t>
            </a:r>
            <a:r>
              <a:rPr spc="-5" dirty="0"/>
              <a:t>Engl</a:t>
            </a:r>
            <a:r>
              <a:rPr spc="-10" dirty="0"/>
              <a:t>i</a:t>
            </a:r>
            <a:r>
              <a:rPr spc="-5" dirty="0"/>
              <a:t>s</a:t>
            </a:r>
            <a:r>
              <a:rPr dirty="0"/>
              <a:t>h</a:t>
            </a:r>
            <a:r>
              <a:rPr spc="20" dirty="0"/>
              <a:t> </a:t>
            </a:r>
            <a:r>
              <a:rPr dirty="0"/>
              <a:t>as a </a:t>
            </a:r>
            <a:r>
              <a:rPr spc="-5" dirty="0"/>
              <a:t>Lingu</a:t>
            </a:r>
            <a:r>
              <a:rPr dirty="0"/>
              <a:t>a</a:t>
            </a:r>
            <a:r>
              <a:rPr spc="35" dirty="0"/>
              <a:t> </a:t>
            </a:r>
            <a:r>
              <a:rPr spc="-5" dirty="0"/>
              <a:t>F</a:t>
            </a:r>
            <a:r>
              <a:rPr spc="-60" dirty="0"/>
              <a:t>r</a:t>
            </a:r>
            <a:r>
              <a:rPr dirty="0"/>
              <a:t>an</a:t>
            </a:r>
            <a:r>
              <a:rPr spc="-30" dirty="0"/>
              <a:t>c</a:t>
            </a:r>
            <a:r>
              <a:rPr dirty="0"/>
              <a:t>a </a:t>
            </a:r>
            <a:r>
              <a:rPr spc="-5" dirty="0"/>
              <a:t>(ELF)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591" y="858138"/>
            <a:ext cx="8138159" cy="613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Calibri"/>
              <a:buChar char="-"/>
              <a:tabLst>
                <a:tab pos="203200" algn="l"/>
                <a:tab pos="5918835" algn="l"/>
              </a:tabLst>
            </a:pPr>
            <a:r>
              <a:rPr sz="2800" spc="-25" dirty="0">
                <a:latin typeface="Calibri"/>
                <a:cs typeface="Calibri"/>
              </a:rPr>
              <a:t>D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about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onu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ci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which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aused 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u="heavy" spc="-35" dirty="0">
                <a:latin typeface="Calibri"/>
                <a:cs typeface="Calibri"/>
              </a:rPr>
              <a:t>c</a:t>
            </a:r>
            <a:r>
              <a:rPr sz="2800" u="heavy" spc="-25" dirty="0">
                <a:latin typeface="Calibri"/>
                <a:cs typeface="Calibri"/>
              </a:rPr>
              <a:t>ommun</a:t>
            </a:r>
            <a:r>
              <a:rPr sz="2800" u="heavy" spc="-10" dirty="0">
                <a:latin typeface="Calibri"/>
                <a:cs typeface="Calibri"/>
              </a:rPr>
              <a:t>i</a:t>
            </a:r>
            <a:r>
              <a:rPr sz="2800" u="heavy" spc="-40" dirty="0">
                <a:latin typeface="Calibri"/>
                <a:cs typeface="Calibri"/>
              </a:rPr>
              <a:t>c</a:t>
            </a:r>
            <a:r>
              <a:rPr sz="2800" u="heavy" spc="-35" dirty="0">
                <a:latin typeface="Calibri"/>
                <a:cs typeface="Calibri"/>
              </a:rPr>
              <a:t>a</a:t>
            </a:r>
            <a:r>
              <a:rPr sz="2800" u="heavy" spc="-15" dirty="0">
                <a:latin typeface="Calibri"/>
                <a:cs typeface="Calibri"/>
              </a:rPr>
              <a:t>tion</a:t>
            </a:r>
            <a:r>
              <a:rPr sz="2800" u="heavy" spc="25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b</a:t>
            </a:r>
            <a:r>
              <a:rPr sz="2800" u="heavy" spc="-55" dirty="0">
                <a:latin typeface="Calibri"/>
                <a:cs typeface="Calibri"/>
              </a:rPr>
              <a:t>r</a:t>
            </a:r>
            <a:r>
              <a:rPr sz="2800" u="heavy" spc="-15" dirty="0">
                <a:latin typeface="Calibri"/>
                <a:cs typeface="Calibri"/>
              </a:rPr>
              <a:t>ea</a:t>
            </a:r>
            <a:r>
              <a:rPr sz="2800" u="heavy" spc="-85" dirty="0">
                <a:latin typeface="Calibri"/>
                <a:cs typeface="Calibri"/>
              </a:rPr>
              <a:t>k</a:t>
            </a:r>
            <a:r>
              <a:rPr sz="2800" u="heavy" spc="-20" dirty="0">
                <a:latin typeface="Calibri"/>
                <a:cs typeface="Calibri"/>
              </a:rPr>
              <a:t>d</a:t>
            </a:r>
            <a:r>
              <a:rPr sz="2800" u="heavy" spc="-30" dirty="0">
                <a:latin typeface="Calibri"/>
                <a:cs typeface="Calibri"/>
              </a:rPr>
              <a:t>o</a:t>
            </a:r>
            <a:r>
              <a:rPr sz="2800" u="heavy" spc="-20" dirty="0">
                <a:latin typeface="Calibri"/>
                <a:cs typeface="Calibri"/>
              </a:rPr>
              <a:t>wn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ern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al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ommun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(Jenkin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2000)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Calibri"/>
              <a:buChar char="-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onu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ci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orities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EL</a:t>
            </a:r>
            <a:r>
              <a:rPr sz="2800" spc="-15" dirty="0">
                <a:latin typeface="Calibri"/>
                <a:cs typeface="Calibri"/>
              </a:rPr>
              <a:t>F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x</a:t>
            </a:r>
            <a:r>
              <a:rPr sz="2800" spc="-10" dirty="0">
                <a:latin typeface="Calibri"/>
                <a:cs typeface="Calibri"/>
              </a:rPr>
              <a:t>t:</a:t>
            </a:r>
            <a:endParaRPr sz="2800" dirty="0">
              <a:latin typeface="Calibri"/>
              <a:cs typeface="Calibri"/>
            </a:endParaRPr>
          </a:p>
          <a:p>
            <a:pPr marL="12700" marR="258445">
              <a:lnSpc>
                <a:spcPct val="100000"/>
              </a:lnSpc>
              <a:spcBef>
                <a:spcPts val="670"/>
              </a:spcBef>
              <a:buFont typeface="Calibri"/>
              <a:buAutoNum type="arabicParenR"/>
              <a:tabLst>
                <a:tab pos="625475" algn="l"/>
              </a:tabLst>
            </a:pPr>
            <a:r>
              <a:rPr lang="it-IT" sz="2800" spc="-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onsona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soun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necessa</a:t>
            </a:r>
            <a:r>
              <a:rPr sz="2800" spc="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(bu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no di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ction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/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ð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/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‘</a:t>
            </a:r>
            <a:r>
              <a:rPr sz="2800" spc="-20" dirty="0">
                <a:latin typeface="Calibri"/>
                <a:cs typeface="Calibri"/>
              </a:rPr>
              <a:t>th</a:t>
            </a:r>
            <a:r>
              <a:rPr sz="2800" spc="-10" dirty="0">
                <a:latin typeface="Calibri"/>
                <a:cs typeface="Calibri"/>
              </a:rPr>
              <a:t>’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‘mothe</a:t>
            </a:r>
            <a:r>
              <a:rPr sz="2800" spc="95" dirty="0">
                <a:latin typeface="Calibri"/>
                <a:cs typeface="Calibri"/>
              </a:rPr>
              <a:t>r</a:t>
            </a:r>
            <a:r>
              <a:rPr sz="2800" spc="-290" dirty="0">
                <a:latin typeface="Calibri"/>
                <a:cs typeface="Calibri"/>
              </a:rPr>
              <a:t>’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/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θ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/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‘t</a:t>
            </a:r>
            <a:r>
              <a:rPr sz="2800" spc="-25" dirty="0">
                <a:latin typeface="Calibri"/>
                <a:cs typeface="Calibri"/>
              </a:rPr>
              <a:t>h</a:t>
            </a:r>
            <a:r>
              <a:rPr sz="2800" spc="-10" dirty="0">
                <a:latin typeface="Calibri"/>
                <a:cs typeface="Calibri"/>
              </a:rPr>
              <a:t>’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‘t</a:t>
            </a:r>
            <a:r>
              <a:rPr sz="2800" spc="-3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b’)</a:t>
            </a:r>
            <a:endParaRPr sz="2800" dirty="0">
              <a:latin typeface="Calibri"/>
              <a:cs typeface="Calibri"/>
            </a:endParaRPr>
          </a:p>
          <a:p>
            <a:pPr marL="12700" marR="1115695">
              <a:lnSpc>
                <a:spcPct val="120000"/>
              </a:lnSpc>
              <a:buFont typeface="Calibri"/>
              <a:buAutoNum type="arabicParenR"/>
              <a:tabLst>
                <a:tab pos="625475" algn="l"/>
              </a:tabLst>
            </a:pPr>
            <a:r>
              <a:rPr sz="2800" spc="-20">
                <a:latin typeface="Calibri"/>
                <a:cs typeface="Calibri"/>
              </a:rPr>
              <a:t>App</a:t>
            </a:r>
            <a:r>
              <a:rPr sz="2800" spc="-75">
                <a:latin typeface="Calibri"/>
                <a:cs typeface="Calibri"/>
              </a:rPr>
              <a:t>r</a:t>
            </a:r>
            <a:r>
              <a:rPr sz="2800" spc="-20">
                <a:latin typeface="Calibri"/>
                <a:cs typeface="Calibri"/>
              </a:rPr>
              <a:t>opri</a:t>
            </a:r>
            <a:r>
              <a:rPr sz="2800" spc="-35">
                <a:latin typeface="Calibri"/>
                <a:cs typeface="Calibri"/>
              </a:rPr>
              <a:t>at</a:t>
            </a:r>
            <a:r>
              <a:rPr sz="2800" spc="-15">
                <a:latin typeface="Calibri"/>
                <a:cs typeface="Calibri"/>
              </a:rPr>
              <a:t>e</a:t>
            </a:r>
            <a:r>
              <a:rPr sz="2800" spc="35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onsona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clu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si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pl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(HEL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-ED)</a:t>
            </a:r>
            <a:endParaRPr sz="2800" dirty="0">
              <a:latin typeface="Calibri"/>
              <a:cs typeface="Calibri"/>
            </a:endParaRPr>
          </a:p>
          <a:p>
            <a:pPr marL="624840" indent="-612140">
              <a:lnSpc>
                <a:spcPct val="100000"/>
              </a:lnSpc>
              <a:spcBef>
                <a:spcPts val="670"/>
              </a:spcBef>
              <a:buFont typeface="Calibri"/>
              <a:buAutoNum type="arabicParenR"/>
              <a:tabLst>
                <a:tab pos="625475" algn="l"/>
              </a:tabLst>
            </a:pPr>
            <a:r>
              <a:rPr sz="2800" spc="-12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ncti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(i.e</a:t>
            </a:r>
            <a:r>
              <a:rPr sz="2800" dirty="0">
                <a:latin typeface="Calibri"/>
                <a:cs typeface="Calibri"/>
              </a:rPr>
              <a:t>. </a:t>
            </a:r>
            <a:r>
              <a:rPr sz="2800" spc="-15" dirty="0">
                <a:latin typeface="Calibri"/>
                <a:cs typeface="Calibri"/>
              </a:rPr>
              <a:t>/i</a:t>
            </a:r>
            <a:r>
              <a:rPr sz="2800" spc="-20" dirty="0">
                <a:latin typeface="Calibri"/>
                <a:cs typeface="Calibri"/>
              </a:rPr>
              <a:t>:</a:t>
            </a:r>
            <a:r>
              <a:rPr sz="2800" dirty="0">
                <a:latin typeface="Calibri"/>
                <a:cs typeface="Calibri"/>
              </a:rPr>
              <a:t>/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/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/)</a:t>
            </a:r>
            <a:endParaRPr sz="2800" dirty="0">
              <a:latin typeface="Calibri"/>
              <a:cs typeface="Calibri"/>
            </a:endParaRPr>
          </a:p>
          <a:p>
            <a:pPr marL="12700" marR="687705">
              <a:lnSpc>
                <a:spcPct val="100000"/>
              </a:lnSpc>
              <a:spcBef>
                <a:spcPts val="675"/>
              </a:spcBef>
              <a:buFont typeface="Calibri"/>
              <a:buAutoNum type="arabicParenR"/>
              <a:tabLst>
                <a:tab pos="625475" algn="l"/>
              </a:tabLst>
            </a:pP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clear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(i.e</a:t>
            </a:r>
            <a:r>
              <a:rPr sz="2800" spc="-10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lab</a:t>
            </a:r>
            <a:r>
              <a:rPr sz="2800" spc="-3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arr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es m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xim</a:t>
            </a:r>
            <a:r>
              <a:rPr sz="2800" spc="-25" dirty="0">
                <a:latin typeface="Calibri"/>
                <a:cs typeface="Calibri"/>
              </a:rPr>
              <a:t>um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omi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ence: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MAN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GEMEN</a:t>
            </a:r>
            <a:r>
              <a:rPr sz="2800" spc="-30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nucl</a:t>
            </a:r>
            <a:r>
              <a:rPr sz="2800" spc="-15" dirty="0">
                <a:latin typeface="Calibri"/>
                <a:cs typeface="Calibri"/>
              </a:rPr>
              <a:t>ear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15" dirty="0">
                <a:latin typeface="Calibri"/>
                <a:cs typeface="Calibri"/>
              </a:rPr>
              <a:t>ble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fi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one)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1345" rIns="0" bIns="0" rtlCol="0">
            <a:spAutoFit/>
          </a:bodyPr>
          <a:lstStyle/>
          <a:p>
            <a:pPr marL="1744980">
              <a:lnSpc>
                <a:spcPct val="100000"/>
              </a:lnSpc>
            </a:pPr>
            <a:r>
              <a:rPr spc="-5" dirty="0"/>
              <a:t>LI</a:t>
            </a:r>
            <a:r>
              <a:rPr spc="-10" dirty="0"/>
              <a:t>N</a:t>
            </a:r>
            <a:r>
              <a:rPr dirty="0"/>
              <a:t>G</a:t>
            </a:r>
            <a:r>
              <a:rPr spc="-85" dirty="0"/>
              <a:t>U</a:t>
            </a:r>
            <a:r>
              <a:rPr dirty="0"/>
              <a:t>A</a:t>
            </a:r>
            <a:r>
              <a:rPr spc="10" dirty="0"/>
              <a:t> </a:t>
            </a:r>
            <a:r>
              <a:rPr spc="-5" dirty="0"/>
              <a:t>FRANC</a:t>
            </a:r>
            <a:r>
              <a:rPr dirty="0"/>
              <a:t>A </a:t>
            </a:r>
            <a:r>
              <a:rPr spc="-30" dirty="0"/>
              <a:t>C</a:t>
            </a:r>
            <a:r>
              <a:rPr spc="-5" dirty="0"/>
              <a:t>OR</a:t>
            </a:r>
            <a:r>
              <a:rPr dirty="0"/>
              <a:t>E </a:t>
            </a:r>
            <a:r>
              <a:rPr spc="-5" dirty="0"/>
              <a:t>(L</a:t>
            </a:r>
            <a:r>
              <a:rPr spc="-15" dirty="0"/>
              <a:t>F</a:t>
            </a:r>
            <a:r>
              <a:rPr spc="-5" dirty="0"/>
              <a:t>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217" y="1019936"/>
            <a:ext cx="7980680" cy="566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151890" indent="-3429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Th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langua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non-n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spe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9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HA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 B</a:t>
            </a:r>
            <a:r>
              <a:rPr sz="2800" spc="-50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angua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f i</a:t>
            </a:r>
            <a:r>
              <a:rPr sz="2800" spc="-35" dirty="0">
                <a:latin typeface="Calibri"/>
                <a:cs typeface="Calibri"/>
              </a:rPr>
              <a:t>nt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onal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ommun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25" dirty="0">
                <a:latin typeface="Calibri"/>
                <a:cs typeface="Calibri"/>
              </a:rPr>
              <a:t>WH</a:t>
            </a:r>
            <a:r>
              <a:rPr sz="2800" spc="-24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QU</a:t>
            </a:r>
            <a:r>
              <a:rPr sz="2800" spc="-1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F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THI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?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Calibri"/>
              <a:buChar char="-"/>
              <a:tabLst>
                <a:tab pos="355600" algn="l"/>
              </a:tabLst>
            </a:pPr>
            <a:r>
              <a:rPr sz="2800" spc="-14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abu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Calibri"/>
              <a:buChar char="-"/>
              <a:tabLst>
                <a:tab pos="355600" algn="l"/>
              </a:tabLst>
            </a:pP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800" spc="-7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onu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ci</a:t>
            </a:r>
            <a:r>
              <a:rPr sz="2800" spc="-4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Calibri"/>
              <a:buChar char="-"/>
              <a:tabLst>
                <a:tab pos="355600" algn="l"/>
              </a:tabLst>
            </a:pP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800" spc="-7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ammar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Th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E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nglis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h</a:t>
            </a:r>
            <a:r>
              <a:rPr sz="2800" spc="1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CC0099"/>
                </a:solidFill>
                <a:latin typeface="Calibri"/>
                <a:cs typeface="Calibri"/>
              </a:rPr>
              <a:t>w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each</a:t>
            </a:r>
            <a:r>
              <a:rPr sz="2800" spc="-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and</a:t>
            </a:r>
            <a:r>
              <a:rPr sz="2800" spc="1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learn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CC0099"/>
                </a:solidFill>
                <a:latin typeface="Calibri"/>
                <a:cs typeface="Calibri"/>
              </a:rPr>
              <a:t>is</a:t>
            </a:r>
            <a:r>
              <a:rPr sz="2800" spc="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changing.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Cer</a:t>
            </a:r>
            <a:r>
              <a:rPr sz="2800" spc="-55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ain</a:t>
            </a:r>
            <a:r>
              <a:rPr sz="2800" spc="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p</a:t>
            </a:r>
            <a:r>
              <a:rPr sz="2800" spc="-70" dirty="0">
                <a:solidFill>
                  <a:srgbClr val="CC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onu</a:t>
            </a:r>
            <a:r>
              <a:rPr sz="2800" spc="-25" dirty="0">
                <a:solidFill>
                  <a:srgbClr val="CC0099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CC0099"/>
                </a:solidFill>
                <a:latin typeface="Calibri"/>
                <a:cs typeface="Calibri"/>
              </a:rPr>
              <a:t>ci</a:t>
            </a:r>
            <a:r>
              <a:rPr sz="2800" spc="-40" dirty="0">
                <a:solidFill>
                  <a:srgbClr val="CC0099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tio</a:t>
            </a:r>
            <a:r>
              <a:rPr sz="2800" spc="-25" dirty="0">
                <a:solidFill>
                  <a:srgbClr val="CC0099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s</a:t>
            </a:r>
            <a:r>
              <a:rPr sz="2800" spc="5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and</a:t>
            </a:r>
            <a:r>
              <a:rPr sz="2800" spc="2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er</a:t>
            </a:r>
            <a:r>
              <a:rPr sz="2800" spc="-70" dirty="0">
                <a:solidFill>
                  <a:srgbClr val="CC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o</a:t>
            </a:r>
            <a:r>
              <a:rPr sz="2800" spc="-65" dirty="0">
                <a:solidFill>
                  <a:srgbClr val="CC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s</a:t>
            </a:r>
            <a:r>
              <a:rPr sz="2800" spc="1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CC0099"/>
                </a:solidFill>
                <a:latin typeface="Calibri"/>
                <a:cs typeface="Calibri"/>
              </a:rPr>
              <a:t>wi</a:t>
            </a:r>
            <a:r>
              <a:rPr sz="2800" spc="-10" dirty="0">
                <a:solidFill>
                  <a:srgbClr val="CC0099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CC0099"/>
                </a:solidFill>
                <a:latin typeface="Calibri"/>
                <a:cs typeface="Calibri"/>
              </a:rPr>
              <a:t>l</a:t>
            </a:r>
            <a:r>
              <a:rPr sz="2800" spc="-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be</a:t>
            </a:r>
            <a:r>
              <a:rPr sz="280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CC0099"/>
                </a:solidFill>
                <a:latin typeface="Calibri"/>
                <a:cs typeface="Calibri"/>
              </a:rPr>
              <a:t>c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ce</a:t>
            </a:r>
            <a:r>
              <a:rPr sz="2800" spc="-30" dirty="0">
                <a:solidFill>
                  <a:srgbClr val="CC0099"/>
                </a:solidFill>
                <a:latin typeface="Calibri"/>
                <a:cs typeface="Calibri"/>
              </a:rPr>
              <a:t>p</a:t>
            </a:r>
            <a:r>
              <a:rPr sz="2800" spc="-40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ed…</a:t>
            </a:r>
            <a:r>
              <a:rPr sz="2800" spc="-1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WE</a:t>
            </a:r>
            <a:r>
              <a:rPr sz="2800" spc="-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CC0099"/>
                </a:solidFill>
                <a:latin typeface="Calibri"/>
                <a:cs typeface="Calibri"/>
              </a:rPr>
              <a:t>MU</a:t>
            </a:r>
            <a:r>
              <a:rPr sz="2800" spc="-35" dirty="0">
                <a:solidFill>
                  <a:srgbClr val="CC0099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1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BE</a:t>
            </a:r>
            <a:r>
              <a:rPr sz="2800" spc="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MORE</a:t>
            </a:r>
            <a:r>
              <a:rPr sz="2800" spc="1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95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OLER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A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NT</a:t>
            </a:r>
            <a:r>
              <a:rPr sz="2800" spc="1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AND</a:t>
            </a:r>
            <a:r>
              <a:rPr sz="2800" spc="1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CC0099"/>
                </a:solidFill>
                <a:latin typeface="Calibri"/>
                <a:cs typeface="Calibri"/>
              </a:rPr>
              <a:t>A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CCE</a:t>
            </a:r>
            <a:r>
              <a:rPr sz="2800" spc="-35" dirty="0">
                <a:solidFill>
                  <a:srgbClr val="CC0099"/>
                </a:solidFill>
                <a:latin typeface="Calibri"/>
                <a:cs typeface="Calibri"/>
              </a:rPr>
              <a:t>P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1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DIVE</a:t>
            </a:r>
            <a:r>
              <a:rPr sz="2800" spc="-50" dirty="0">
                <a:solidFill>
                  <a:srgbClr val="CC0099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SI</a:t>
            </a:r>
            <a:r>
              <a:rPr sz="2800" spc="-10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AND</a:t>
            </a:r>
            <a:r>
              <a:rPr sz="2800" spc="1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75" dirty="0">
                <a:solidFill>
                  <a:srgbClr val="CC0099"/>
                </a:solidFill>
                <a:latin typeface="Calibri"/>
                <a:cs typeface="Calibri"/>
              </a:rPr>
              <a:t>L</a:t>
            </a:r>
            <a:r>
              <a:rPr sz="2800" spc="-25" dirty="0">
                <a:solidFill>
                  <a:srgbClr val="CC0099"/>
                </a:solidFill>
                <a:latin typeface="Calibri"/>
                <a:cs typeface="Calibri"/>
              </a:rPr>
              <a:t>OO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K</a:t>
            </a:r>
            <a:r>
              <a:rPr sz="2800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40" dirty="0">
                <a:solidFill>
                  <a:srgbClr val="CC0099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CC0099"/>
                </a:solidFill>
                <a:latin typeface="Calibri"/>
                <a:cs typeface="Calibri"/>
              </a:rPr>
              <a:t>TH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E</a:t>
            </a:r>
            <a:r>
              <a:rPr sz="2800" spc="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DIFFE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R</a:t>
            </a:r>
            <a:r>
              <a:rPr sz="2800" spc="-25" dirty="0">
                <a:solidFill>
                  <a:srgbClr val="CC0099"/>
                </a:solidFill>
                <a:latin typeface="Calibri"/>
                <a:cs typeface="Calibri"/>
              </a:rPr>
              <a:t>EN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1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SI</a:t>
            </a:r>
            <a:r>
              <a:rPr sz="2800" spc="-10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-75" dirty="0">
                <a:solidFill>
                  <a:srgbClr val="CC0099"/>
                </a:solidFill>
                <a:latin typeface="Calibri"/>
                <a:cs typeface="Calibri"/>
              </a:rPr>
              <a:t>U</a:t>
            </a:r>
            <a:r>
              <a:rPr sz="2800" spc="-235" dirty="0">
                <a:solidFill>
                  <a:srgbClr val="CC0099"/>
                </a:solidFill>
                <a:latin typeface="Calibri"/>
                <a:cs typeface="Calibri"/>
              </a:rPr>
              <a:t>A</a:t>
            </a: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T</a:t>
            </a:r>
            <a:r>
              <a:rPr sz="2800" spc="-5" dirty="0">
                <a:solidFill>
                  <a:srgbClr val="CC0099"/>
                </a:solidFill>
                <a:latin typeface="Calibri"/>
                <a:cs typeface="Calibri"/>
              </a:rPr>
              <a:t>I</a:t>
            </a:r>
            <a:r>
              <a:rPr sz="2800" spc="-25" dirty="0">
                <a:solidFill>
                  <a:srgbClr val="CC0099"/>
                </a:solidFill>
                <a:latin typeface="Calibri"/>
                <a:cs typeface="Calibri"/>
              </a:rPr>
              <a:t>O</a:t>
            </a:r>
            <a:r>
              <a:rPr sz="2800" spc="-30" dirty="0">
                <a:solidFill>
                  <a:srgbClr val="CC0099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S</a:t>
            </a:r>
            <a:r>
              <a:rPr sz="2800" spc="-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CC0099"/>
                </a:solidFill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800" spc="-20" dirty="0">
                <a:solidFill>
                  <a:srgbClr val="CC0099"/>
                </a:solidFill>
                <a:latin typeface="Calibri"/>
                <a:cs typeface="Calibri"/>
              </a:rPr>
              <a:t>ENGLISH</a:t>
            </a:r>
            <a:r>
              <a:rPr sz="2800" spc="5" dirty="0">
                <a:solidFill>
                  <a:srgbClr val="CC0099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CC0099"/>
                </a:solidFill>
                <a:latin typeface="Calibri"/>
                <a:cs typeface="Calibri"/>
              </a:rPr>
              <a:t>U</a:t>
            </a:r>
            <a:r>
              <a:rPr sz="2800" spc="-5" dirty="0">
                <a:solidFill>
                  <a:srgbClr val="CC0099"/>
                </a:solidFill>
                <a:latin typeface="Calibri"/>
                <a:cs typeface="Calibri"/>
              </a:rPr>
              <a:t>SE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1345" rIns="0" bIns="0" rtlCol="0">
            <a:spAutoFit/>
          </a:bodyPr>
          <a:lstStyle/>
          <a:p>
            <a:pPr marL="3040380">
              <a:lnSpc>
                <a:spcPct val="100000"/>
              </a:lnSpc>
            </a:pPr>
            <a:r>
              <a:rPr spc="-5" dirty="0"/>
              <a:t>EF</a:t>
            </a:r>
            <a:r>
              <a:rPr dirty="0"/>
              <a:t>L AND</a:t>
            </a:r>
            <a:r>
              <a:rPr spc="-5" dirty="0"/>
              <a:t> ELF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217" y="998519"/>
            <a:ext cx="8060055" cy="3535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1597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EF</a:t>
            </a:r>
            <a:r>
              <a:rPr sz="2800" spc="1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EL</a:t>
            </a:r>
            <a:r>
              <a:rPr sz="2800" spc="-285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c.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ju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</a:t>
            </a:r>
            <a:r>
              <a:rPr sz="2800" spc="-40" dirty="0">
                <a:latin typeface="Calibri"/>
                <a:cs typeface="Calibri"/>
              </a:rPr>
              <a:t>f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x</a:t>
            </a:r>
            <a:r>
              <a:rPr sz="2800" spc="-15" dirty="0">
                <a:latin typeface="Calibri"/>
                <a:cs typeface="Calibri"/>
              </a:rPr>
              <a:t>ts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usi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10" dirty="0">
                <a:latin typeface="Calibri"/>
                <a:cs typeface="Calibri"/>
              </a:rPr>
              <a:t>;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i.e.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di</a:t>
            </a:r>
            <a:r>
              <a:rPr sz="2800" spc="-30" dirty="0">
                <a:latin typeface="Calibri"/>
                <a:cs typeface="Calibri"/>
              </a:rPr>
              <a:t>f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ole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Engl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depen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who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speakin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whom,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ther than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whe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bein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use</a:t>
            </a:r>
            <a:r>
              <a:rPr sz="2800" spc="-2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5" dirty="0">
                <a:latin typeface="Calibri"/>
                <a:cs typeface="Calibri"/>
              </a:rPr>
              <a:t>On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no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he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tly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pp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opri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than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anoth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50" dirty="0">
                <a:latin typeface="Calibri"/>
                <a:cs typeface="Calibri"/>
              </a:rPr>
              <a:t>y</a:t>
            </a:r>
            <a:r>
              <a:rPr sz="2800" spc="-75" dirty="0">
                <a:latin typeface="Calibri"/>
                <a:cs typeface="Calibri"/>
              </a:rPr>
              <a:t>’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ju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f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</a:t>
            </a:r>
            <a:r>
              <a:rPr sz="2800" spc="-15" dirty="0">
                <a:latin typeface="Calibri"/>
                <a:cs typeface="Calibri"/>
              </a:rPr>
              <a:t>ings.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Wh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lear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need/</a:t>
            </a:r>
            <a:r>
              <a:rPr sz="2800" spc="-55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learn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depen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x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which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</a:t>
            </a:r>
            <a:r>
              <a:rPr sz="2800" spc="-45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)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English.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323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>AFT</a:t>
            </a:r>
            <a:r>
              <a:rPr spc="-20" dirty="0"/>
              <a:t>E</a:t>
            </a:r>
            <a:r>
              <a:rPr dirty="0"/>
              <a:t>R BREXIT?</a:t>
            </a:r>
          </a:p>
          <a:p>
            <a:pPr algn="ctr">
              <a:lnSpc>
                <a:spcPct val="100000"/>
              </a:lnSpc>
            </a:pPr>
            <a:r>
              <a:rPr dirty="0"/>
              <a:t>A </a:t>
            </a:r>
            <a:r>
              <a:rPr spc="-5" dirty="0"/>
              <a:t>DI</a:t>
            </a:r>
            <a:r>
              <a:rPr spc="-25" dirty="0"/>
              <a:t>S</a:t>
            </a:r>
            <a:r>
              <a:rPr spc="-5" dirty="0"/>
              <a:t>TINC</a:t>
            </a:r>
            <a:r>
              <a:rPr dirty="0"/>
              <a:t>T</a:t>
            </a:r>
            <a:r>
              <a:rPr spc="30" dirty="0"/>
              <a:t> </a:t>
            </a:r>
            <a:r>
              <a:rPr spc="-150" dirty="0"/>
              <a:t>V</a:t>
            </a:r>
            <a:r>
              <a:rPr dirty="0"/>
              <a:t>AR</a:t>
            </a:r>
            <a:r>
              <a:rPr spc="-15" dirty="0"/>
              <a:t>I</a:t>
            </a:r>
            <a:r>
              <a:rPr spc="-5" dirty="0"/>
              <a:t>ETY?</a:t>
            </a:r>
          </a:p>
        </p:txBody>
      </p:sp>
      <p:sp>
        <p:nvSpPr>
          <p:cNvPr id="3" name="object 3"/>
          <p:cNvSpPr/>
          <p:nvPr/>
        </p:nvSpPr>
        <p:spPr>
          <a:xfrm>
            <a:off x="467868" y="908303"/>
            <a:ext cx="8288020" cy="5474335"/>
          </a:xfrm>
          <a:custGeom>
            <a:avLst/>
            <a:gdLst/>
            <a:ahLst/>
            <a:cxnLst/>
            <a:rect l="l" t="t" r="r" b="b"/>
            <a:pathLst>
              <a:path w="8288020" h="5474335">
                <a:moveTo>
                  <a:pt x="0" y="5474208"/>
                </a:moveTo>
                <a:lnTo>
                  <a:pt x="8287511" y="5474208"/>
                </a:lnTo>
                <a:lnTo>
                  <a:pt x="8287511" y="0"/>
                </a:lnTo>
                <a:lnTo>
                  <a:pt x="0" y="0"/>
                </a:lnTo>
                <a:lnTo>
                  <a:pt x="0" y="54742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7217" y="1519072"/>
            <a:ext cx="8118475" cy="294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pape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20" dirty="0">
                <a:latin typeface="Calibri"/>
                <a:cs typeface="Calibri"/>
              </a:rPr>
              <a:t>he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jou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na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i="1" spc="-155" dirty="0">
                <a:latin typeface="Calibri"/>
                <a:cs typeface="Calibri"/>
              </a:rPr>
              <a:t>W</a:t>
            </a:r>
            <a:r>
              <a:rPr sz="2800" i="1" spc="-20" dirty="0">
                <a:latin typeface="Calibri"/>
                <a:cs typeface="Calibri"/>
              </a:rPr>
              <a:t>orl</a:t>
            </a:r>
            <a:r>
              <a:rPr sz="2800" i="1" spc="-15" dirty="0">
                <a:latin typeface="Calibri"/>
                <a:cs typeface="Calibri"/>
              </a:rPr>
              <a:t>d</a:t>
            </a:r>
            <a:r>
              <a:rPr sz="2800" i="1" spc="15" dirty="0">
                <a:latin typeface="Calibri"/>
                <a:cs typeface="Calibri"/>
              </a:rPr>
              <a:t> </a:t>
            </a:r>
            <a:r>
              <a:rPr sz="2800" i="1" spc="-25" dirty="0">
                <a:latin typeface="Calibri"/>
                <a:cs typeface="Calibri"/>
              </a:rPr>
              <a:t>E</a:t>
            </a:r>
            <a:r>
              <a:rPr sz="2800" i="1" spc="-5" dirty="0">
                <a:latin typeface="Calibri"/>
                <a:cs typeface="Calibri"/>
              </a:rPr>
              <a:t>ngl</a:t>
            </a:r>
            <a:r>
              <a:rPr sz="2800" i="1" spc="-10" dirty="0">
                <a:latin typeface="Calibri"/>
                <a:cs typeface="Calibri"/>
              </a:rPr>
              <a:t>i</a:t>
            </a:r>
            <a:r>
              <a:rPr sz="2800" i="1" spc="-20" dirty="0">
                <a:latin typeface="Calibri"/>
                <a:cs typeface="Calibri"/>
              </a:rPr>
              <a:t>shes</a:t>
            </a:r>
            <a:r>
              <a:rPr sz="2800" i="1" spc="-1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ece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tl</a:t>
            </a:r>
            <a:r>
              <a:rPr sz="2800" spc="-235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ngui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Mar</a:t>
            </a: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ano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specul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about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wh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 th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ely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fut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ope. H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gues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w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oun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neut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ty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hel</a:t>
            </a:r>
            <a:r>
              <a:rPr sz="2800" dirty="0">
                <a:latin typeface="Calibri"/>
                <a:cs typeface="Calibri"/>
              </a:rPr>
              <a:t>p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su</a:t>
            </a:r>
            <a:r>
              <a:rPr sz="280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u="heavy" spc="-2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2800" u="heavy" spc="-5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800" u="heavy" spc="-6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8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xi</a:t>
            </a: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spc="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wit</a:t>
            </a:r>
            <a:r>
              <a:rPr sz="2800" spc="-30" dirty="0">
                <a:latin typeface="Calibri"/>
                <a:cs typeface="Calibri"/>
              </a:rPr>
              <a:t>h</a:t>
            </a:r>
            <a:r>
              <a:rPr sz="2800" spc="-20" dirty="0">
                <a:latin typeface="Calibri"/>
                <a:cs typeface="Calibri"/>
              </a:rPr>
              <a:t>ou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UK</a:t>
            </a:r>
            <a:r>
              <a:rPr sz="2800" spc="-180" dirty="0">
                <a:latin typeface="Calibri"/>
                <a:cs typeface="Calibri"/>
              </a:rPr>
              <a:t>’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clout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ope,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opean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Engl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wh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langua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doe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be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t: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chan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6469" y="219329"/>
            <a:ext cx="6174740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69540" algn="l"/>
              </a:tabLst>
            </a:pP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AFTER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BREXIT?	A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TINC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5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ETY?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1019936"/>
            <a:ext cx="8465185" cy="556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Wi</a:t>
            </a:r>
            <a:r>
              <a:rPr sz="2800" spc="-15" dirty="0">
                <a:latin typeface="Calibri"/>
                <a:cs typeface="Calibri"/>
              </a:rPr>
              <a:t>thout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UK</a:t>
            </a:r>
            <a:r>
              <a:rPr sz="2800" spc="-180" dirty="0">
                <a:latin typeface="Calibri"/>
                <a:cs typeface="Calibri"/>
              </a:rPr>
              <a:t>’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60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lion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Engli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spea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ion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spea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Mal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 </a:t>
            </a:r>
            <a:r>
              <a:rPr sz="2800" spc="-20" dirty="0">
                <a:latin typeface="Calibri"/>
                <a:cs typeface="Calibri"/>
              </a:rPr>
              <a:t>ma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onl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1%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opul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Thi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 almo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20" dirty="0">
                <a:latin typeface="Calibri"/>
                <a:cs typeface="Calibri"/>
              </a:rPr>
              <a:t>on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spea</a:t>
            </a:r>
            <a:r>
              <a:rPr sz="2800" spc="-4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 equal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ootin</a:t>
            </a:r>
            <a:r>
              <a:rPr sz="2800" spc="20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all 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si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se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langua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ommu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cat</a:t>
            </a:r>
            <a:r>
              <a:rPr sz="2800" spc="-15" dirty="0">
                <a:latin typeface="Calibri"/>
                <a:cs typeface="Calibri"/>
              </a:rPr>
              <a:t>e.</a:t>
            </a:r>
            <a:endParaRPr sz="2800">
              <a:latin typeface="Calibri"/>
              <a:cs typeface="Calibri"/>
            </a:endParaRPr>
          </a:p>
          <a:p>
            <a:pPr marL="12700" marR="180340">
              <a:lnSpc>
                <a:spcPct val="100000"/>
              </a:lnSpc>
              <a:spcBef>
                <a:spcPts val="675"/>
              </a:spcBef>
            </a:pPr>
            <a:r>
              <a:rPr sz="2800" spc="-7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si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que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3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fici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tus,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dail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oughou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unli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ely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sh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i</a:t>
            </a:r>
            <a:r>
              <a:rPr sz="2800" spc="-60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he</a:t>
            </a:r>
            <a:r>
              <a:rPr sz="2800" spc="-6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ly</a:t>
            </a:r>
            <a:r>
              <a:rPr sz="2800" dirty="0">
                <a:latin typeface="Calibri"/>
                <a:cs typeface="Calibri"/>
              </a:rPr>
              <a:t> in </a:t>
            </a:r>
            <a:r>
              <a:rPr sz="2800" spc="-15" dirty="0">
                <a:latin typeface="Calibri"/>
                <a:cs typeface="Calibri"/>
              </a:rPr>
              <a:t>lear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English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dl</a:t>
            </a:r>
            <a:r>
              <a:rPr sz="2800" spc="-15" dirty="0">
                <a:latin typeface="Calibri"/>
                <a:cs typeface="Calibri"/>
              </a:rPr>
              <a:t>ess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4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fici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tus,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xped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ence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ely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out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Dane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ond</a:t>
            </a:r>
            <a:r>
              <a:rPr sz="2800" spc="-25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cting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bu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ess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ely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esort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than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o</a:t>
            </a:r>
            <a:r>
              <a:rPr sz="2800" spc="-15" dirty="0">
                <a:latin typeface="Calibri"/>
                <a:cs typeface="Calibri"/>
              </a:rPr>
              <a:t>ther</a:t>
            </a:r>
            <a:r>
              <a:rPr sz="2800" dirty="0">
                <a:latin typeface="Calibri"/>
                <a:cs typeface="Calibri"/>
              </a:rPr>
              <a:t> la</a:t>
            </a:r>
            <a:r>
              <a:rPr sz="2800" spc="-15" dirty="0">
                <a:latin typeface="Calibri"/>
                <a:cs typeface="Calibri"/>
              </a:rPr>
              <a:t>ngua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6469" y="219329"/>
            <a:ext cx="6174740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69540" algn="l"/>
              </a:tabLst>
            </a:pP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AFTER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BREXIT?	A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TINC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5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ETY?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1019936"/>
            <a:ext cx="8437880" cy="4380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Th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jo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chan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gues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6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UK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no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lo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</a:t>
            </a:r>
            <a:r>
              <a:rPr sz="2800" spc="-20" dirty="0">
                <a:latin typeface="Calibri"/>
                <a:cs typeface="Calibri"/>
              </a:rPr>
              <a:t>ow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20" dirty="0">
                <a:latin typeface="Calibri"/>
                <a:cs typeface="Calibri"/>
              </a:rPr>
              <a:t>us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d.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Thi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opea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drif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55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or</a:t>
            </a:r>
            <a:r>
              <a:rPr sz="2800" spc="-25" dirty="0">
                <a:latin typeface="Calibri"/>
                <a:cs typeface="Calibri"/>
              </a:rPr>
              <a:t> Commo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ealth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tio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elop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abu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ammar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9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ectly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- </a:t>
            </a:r>
            <a:r>
              <a:rPr sz="2800" spc="-20" dirty="0">
                <a:latin typeface="Calibri"/>
                <a:cs typeface="Calibri"/>
              </a:rPr>
              <a:t>un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oo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othe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opean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speaki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se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langua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ex</a:t>
            </a:r>
            <a:r>
              <a:rPr sz="2800" spc="-15" dirty="0">
                <a:latin typeface="Calibri"/>
                <a:cs typeface="Calibri"/>
              </a:rPr>
              <a:t>ampl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ench</a:t>
            </a:r>
            <a:r>
              <a:rPr sz="2800" spc="-3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ctu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“I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am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om</a:t>
            </a:r>
            <a:r>
              <a:rPr sz="2800" spc="-15" dirty="0">
                <a:latin typeface="Calibri"/>
                <a:cs typeface="Calibri"/>
              </a:rPr>
              <a:t>ing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om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Spa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215" dirty="0">
                <a:latin typeface="Calibri"/>
                <a:cs typeface="Calibri"/>
              </a:rPr>
              <a:t>,</a:t>
            </a:r>
            <a:r>
              <a:rPr sz="2800" spc="-15" dirty="0">
                <a:latin typeface="Calibri"/>
                <a:cs typeface="Calibri"/>
              </a:rPr>
              <a:t>”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ther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than</a:t>
            </a:r>
            <a:r>
              <a:rPr sz="2800" spc="-5" dirty="0">
                <a:latin typeface="Calibri"/>
                <a:cs typeface="Calibri"/>
              </a:rPr>
              <a:t> “</a:t>
            </a:r>
            <a:r>
              <a:rPr sz="2800" spc="-10" dirty="0">
                <a:latin typeface="Calibri"/>
                <a:cs typeface="Calibri"/>
              </a:rPr>
              <a:t>I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ome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om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Spai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275" dirty="0">
                <a:latin typeface="Calibri"/>
                <a:cs typeface="Calibri"/>
              </a:rPr>
              <a:t>”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63840" y="353568"/>
            <a:ext cx="667511" cy="676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4715" y="1126236"/>
            <a:ext cx="8641080" cy="4277995"/>
          </a:xfrm>
          <a:custGeom>
            <a:avLst/>
            <a:gdLst/>
            <a:ahLst/>
            <a:cxnLst/>
            <a:rect l="l" t="t" r="r" b="b"/>
            <a:pathLst>
              <a:path w="8641080" h="4277995">
                <a:moveTo>
                  <a:pt x="0" y="4277868"/>
                </a:moveTo>
                <a:lnTo>
                  <a:pt x="8641080" y="4277868"/>
                </a:lnTo>
                <a:lnTo>
                  <a:pt x="8641080" y="0"/>
                </a:lnTo>
                <a:lnTo>
                  <a:pt x="0" y="0"/>
                </a:lnTo>
                <a:lnTo>
                  <a:pt x="0" y="4277868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4065" y="1230414"/>
            <a:ext cx="5946140" cy="1220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5" dirty="0">
                <a:solidFill>
                  <a:srgbClr val="FF0000"/>
                </a:solidFill>
                <a:latin typeface="Arial Black"/>
                <a:cs typeface="Arial Black"/>
              </a:rPr>
              <a:t>Luisanna</a:t>
            </a:r>
            <a:r>
              <a:rPr sz="3600" b="1" spc="-5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3600" b="1" spc="-150" dirty="0">
                <a:solidFill>
                  <a:srgbClr val="FF0000"/>
                </a:solidFill>
                <a:latin typeface="Arial Black"/>
                <a:cs typeface="Arial Black"/>
              </a:rPr>
              <a:t>F</a:t>
            </a:r>
            <a:r>
              <a:rPr sz="3600" b="1" spc="-25" dirty="0">
                <a:solidFill>
                  <a:srgbClr val="FF0000"/>
                </a:solidFill>
                <a:latin typeface="Arial Black"/>
                <a:cs typeface="Arial Black"/>
              </a:rPr>
              <a:t>o</a:t>
            </a:r>
            <a:r>
              <a:rPr sz="3600" b="1" dirty="0">
                <a:solidFill>
                  <a:srgbClr val="FF0000"/>
                </a:solidFill>
                <a:latin typeface="Arial Black"/>
                <a:cs typeface="Arial Black"/>
              </a:rPr>
              <a:t>d</a:t>
            </a:r>
            <a:r>
              <a:rPr sz="3600" b="1" spc="-25" dirty="0">
                <a:solidFill>
                  <a:srgbClr val="FF0000"/>
                </a:solidFill>
                <a:latin typeface="Arial Black"/>
                <a:cs typeface="Arial Black"/>
              </a:rPr>
              <a:t>de</a:t>
            </a:r>
            <a:endParaRPr sz="360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  <a:spcBef>
                <a:spcPts val="70"/>
              </a:spcBef>
            </a:pPr>
            <a:r>
              <a:rPr sz="2400" b="1" spc="-5" dirty="0">
                <a:latin typeface="Arial Black"/>
                <a:cs typeface="Arial Black"/>
              </a:rPr>
              <a:t>Sit</a:t>
            </a:r>
            <a:r>
              <a:rPr sz="2400" b="1" dirty="0">
                <a:latin typeface="Arial Black"/>
                <a:cs typeface="Arial Black"/>
              </a:rPr>
              <a:t>o</a:t>
            </a:r>
            <a:r>
              <a:rPr sz="2400" b="1" spc="5" dirty="0">
                <a:latin typeface="Arial Black"/>
                <a:cs typeface="Arial Black"/>
              </a:rPr>
              <a:t> </a:t>
            </a:r>
            <a:r>
              <a:rPr sz="2400" b="1" spc="-60" dirty="0">
                <a:latin typeface="Arial Black"/>
                <a:cs typeface="Arial Black"/>
              </a:rPr>
              <a:t>W</a:t>
            </a:r>
            <a:r>
              <a:rPr sz="2400" b="1" spc="-50" dirty="0">
                <a:latin typeface="Arial Black"/>
                <a:cs typeface="Arial Black"/>
              </a:rPr>
              <a:t>e</a:t>
            </a:r>
            <a:r>
              <a:rPr sz="2400" b="1" dirty="0">
                <a:latin typeface="Arial Black"/>
                <a:cs typeface="Arial Black"/>
              </a:rPr>
              <a:t>b: </a:t>
            </a:r>
            <a:r>
              <a:rPr sz="2400" b="1" u="heavy" spc="-15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http:/</a:t>
            </a:r>
            <a:r>
              <a:rPr sz="2400" b="1" u="heavy" spc="-5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/</a:t>
            </a:r>
            <a:r>
              <a:rPr sz="2400" b="1" u="heavy" spc="-2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p</a:t>
            </a:r>
            <a:r>
              <a:rPr sz="2400" b="1" u="heavy" spc="-3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e</a:t>
            </a:r>
            <a:r>
              <a:rPr sz="2400" b="1" u="heavy" spc="-2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o</a:t>
            </a:r>
            <a:r>
              <a:rPr sz="2400" b="1" u="heavy" spc="-3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p</a:t>
            </a:r>
            <a:r>
              <a:rPr sz="2400" b="1" u="heavy" spc="-15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le.unic</a:t>
            </a:r>
            <a:r>
              <a:rPr sz="2400" b="1" u="heavy" spc="-3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a</a:t>
            </a:r>
            <a:r>
              <a:rPr sz="2400" b="1" u="heavy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.</a:t>
            </a:r>
            <a:r>
              <a:rPr sz="2400" b="1" u="heavy" spc="5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i</a:t>
            </a:r>
            <a:r>
              <a:rPr sz="2400" b="1" u="heavy" spc="-1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t/</a:t>
            </a:r>
            <a:r>
              <a:rPr sz="2400" b="1" u="heavy" spc="-5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l</a:t>
            </a:r>
            <a:r>
              <a:rPr sz="2400" b="1" u="heavy" spc="-15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uis</a:t>
            </a:r>
            <a:r>
              <a:rPr sz="2400" b="1" u="heavy" spc="-3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a</a:t>
            </a:r>
            <a:r>
              <a:rPr sz="2400" b="1" u="heavy" spc="-2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n</a:t>
            </a:r>
            <a:r>
              <a:rPr sz="2400" b="1" u="heavy" spc="-3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n</a:t>
            </a:r>
            <a:r>
              <a:rPr sz="2400" b="1" u="heavy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a</a:t>
            </a:r>
            <a:r>
              <a:rPr sz="2400" b="1" u="heavy" spc="-4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f</a:t>
            </a:r>
            <a:r>
              <a:rPr sz="2400" b="1" u="heavy" spc="-2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o</a:t>
            </a:r>
            <a:r>
              <a:rPr sz="2400" b="1" u="heavy" spc="-1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d</a:t>
            </a:r>
            <a:r>
              <a:rPr sz="2400" b="1" u="heavy" spc="-2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d</a:t>
            </a:r>
            <a:r>
              <a:rPr sz="2400" b="1" u="heavy" spc="-3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e</a:t>
            </a:r>
            <a:r>
              <a:rPr sz="2400" b="1" u="heavy" spc="-10" dirty="0">
                <a:solidFill>
                  <a:srgbClr val="0000FF"/>
                </a:solidFill>
                <a:latin typeface="Arial Black"/>
                <a:cs typeface="Arial Black"/>
                <a:hlinkClick r:id="rId4"/>
              </a:rPr>
              <a:t>/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065" y="2852276"/>
            <a:ext cx="34918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latin typeface="Arial Black"/>
                <a:cs typeface="Arial Black"/>
              </a:rPr>
              <a:t>o</a:t>
            </a:r>
            <a:r>
              <a:rPr sz="2400" b="1" spc="15" dirty="0">
                <a:latin typeface="Arial Black"/>
                <a:cs typeface="Arial Black"/>
              </a:rPr>
              <a:t>r</a:t>
            </a:r>
            <a:r>
              <a:rPr sz="2400" b="1" spc="-15" dirty="0">
                <a:latin typeface="Arial Black"/>
                <a:cs typeface="Arial Black"/>
              </a:rPr>
              <a:t>ario</a:t>
            </a:r>
            <a:r>
              <a:rPr sz="2400" b="1" spc="5" dirty="0">
                <a:latin typeface="Arial Black"/>
                <a:cs typeface="Arial Black"/>
              </a:rPr>
              <a:t> </a:t>
            </a:r>
            <a:r>
              <a:rPr sz="2400" b="1" dirty="0">
                <a:latin typeface="Arial Black"/>
                <a:cs typeface="Arial Black"/>
              </a:rPr>
              <a:t>di</a:t>
            </a:r>
            <a:r>
              <a:rPr sz="2400" b="1" spc="-10" dirty="0">
                <a:latin typeface="Arial Black"/>
                <a:cs typeface="Arial Black"/>
              </a:rPr>
              <a:t> </a:t>
            </a:r>
            <a:r>
              <a:rPr sz="2400" b="1" spc="-15" dirty="0">
                <a:latin typeface="Arial Black"/>
                <a:cs typeface="Arial Black"/>
              </a:rPr>
              <a:t>ric</a:t>
            </a:r>
            <a:r>
              <a:rPr sz="2400" b="1" spc="-85" dirty="0">
                <a:latin typeface="Arial Black"/>
                <a:cs typeface="Arial Black"/>
              </a:rPr>
              <a:t>e</a:t>
            </a:r>
            <a:r>
              <a:rPr sz="2400" b="1" spc="-20" dirty="0">
                <a:latin typeface="Arial Black"/>
                <a:cs typeface="Arial Black"/>
              </a:rPr>
              <a:t>vime</a:t>
            </a:r>
            <a:r>
              <a:rPr sz="2400" b="1" spc="-30" dirty="0">
                <a:latin typeface="Arial Black"/>
                <a:cs typeface="Arial Black"/>
              </a:rPr>
              <a:t>n</a:t>
            </a:r>
            <a:r>
              <a:rPr sz="2400" b="1" spc="-15" dirty="0">
                <a:latin typeface="Arial Black"/>
                <a:cs typeface="Arial Black"/>
              </a:rPr>
              <a:t>to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065" y="3583796"/>
            <a:ext cx="186817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548ED4"/>
                </a:solidFill>
                <a:latin typeface="Arial Black"/>
                <a:cs typeface="Arial Black"/>
              </a:rPr>
              <a:t>-</a:t>
            </a:r>
            <a:r>
              <a:rPr sz="2400" b="1" spc="-5" dirty="0">
                <a:solidFill>
                  <a:srgbClr val="548ED4"/>
                </a:solidFill>
                <a:latin typeface="Arial Black"/>
                <a:cs typeface="Arial Black"/>
              </a:rPr>
              <a:t> </a:t>
            </a:r>
            <a:r>
              <a:rPr lang="it-IT" sz="2400" b="1" dirty="0">
                <a:solidFill>
                  <a:srgbClr val="548ED4"/>
                </a:solidFill>
                <a:latin typeface="Arial Black"/>
                <a:cs typeface="Arial Black"/>
              </a:rPr>
              <a:t>LUNEDI</a:t>
            </a:r>
            <a:r>
              <a:rPr sz="2400" b="1" dirty="0">
                <a:solidFill>
                  <a:srgbClr val="548ED4"/>
                </a:solidFill>
                <a:latin typeface="Arial Black"/>
                <a:cs typeface="Arial Black"/>
              </a:rPr>
              <a:t>’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8359" y="3583796"/>
            <a:ext cx="59226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548ED4"/>
                </a:solidFill>
                <a:latin typeface="Arial Black"/>
                <a:cs typeface="Arial Black"/>
              </a:rPr>
              <a:t>10-</a:t>
            </a:r>
            <a:r>
              <a:rPr sz="2400" b="1" spc="-20" dirty="0">
                <a:solidFill>
                  <a:srgbClr val="548ED4"/>
                </a:solidFill>
                <a:latin typeface="Arial Black"/>
                <a:cs typeface="Arial Black"/>
              </a:rPr>
              <a:t>12 (c/o</a:t>
            </a:r>
            <a:r>
              <a:rPr sz="2400" b="1" spc="-10" dirty="0">
                <a:solidFill>
                  <a:srgbClr val="548ED4"/>
                </a:solidFill>
                <a:latin typeface="Arial Black"/>
                <a:cs typeface="Arial Black"/>
              </a:rPr>
              <a:t> </a:t>
            </a:r>
            <a:r>
              <a:rPr sz="2400" b="1" spc="-15" dirty="0">
                <a:solidFill>
                  <a:srgbClr val="548ED4"/>
                </a:solidFill>
                <a:latin typeface="Arial Black"/>
                <a:cs typeface="Arial Black"/>
              </a:rPr>
              <a:t>stu</a:t>
            </a:r>
            <a:r>
              <a:rPr sz="2400" b="1" spc="-30" dirty="0">
                <a:solidFill>
                  <a:srgbClr val="548ED4"/>
                </a:solidFill>
                <a:latin typeface="Arial Black"/>
                <a:cs typeface="Arial Black"/>
              </a:rPr>
              <a:t>d</a:t>
            </a:r>
            <a:r>
              <a:rPr sz="2400" b="1" dirty="0">
                <a:solidFill>
                  <a:srgbClr val="548ED4"/>
                </a:solidFill>
                <a:latin typeface="Arial Black"/>
                <a:cs typeface="Arial Black"/>
              </a:rPr>
              <a:t>io </a:t>
            </a:r>
            <a:r>
              <a:rPr sz="2400" b="1" spc="-20" dirty="0">
                <a:solidFill>
                  <a:srgbClr val="548ED4"/>
                </a:solidFill>
                <a:latin typeface="Arial Black"/>
                <a:cs typeface="Arial Black"/>
              </a:rPr>
              <a:t>25</a:t>
            </a:r>
            <a:r>
              <a:rPr sz="2400" b="1" dirty="0">
                <a:solidFill>
                  <a:srgbClr val="548ED4"/>
                </a:solidFill>
                <a:latin typeface="Arial Black"/>
                <a:cs typeface="Arial Black"/>
              </a:rPr>
              <a:t> </a:t>
            </a:r>
            <a:r>
              <a:rPr sz="2400" b="1" spc="-20" dirty="0">
                <a:solidFill>
                  <a:srgbClr val="548ED4"/>
                </a:solidFill>
                <a:latin typeface="Arial Black"/>
                <a:cs typeface="Arial Black"/>
              </a:rPr>
              <a:t>Camp</a:t>
            </a:r>
            <a:r>
              <a:rPr sz="2400" b="1" spc="-35" dirty="0">
                <a:solidFill>
                  <a:srgbClr val="548ED4"/>
                </a:solidFill>
                <a:latin typeface="Arial Black"/>
                <a:cs typeface="Arial Black"/>
              </a:rPr>
              <a:t>u</a:t>
            </a:r>
            <a:r>
              <a:rPr sz="2400" b="1" spc="-15" dirty="0">
                <a:solidFill>
                  <a:srgbClr val="548ED4"/>
                </a:solidFill>
                <a:latin typeface="Arial Black"/>
                <a:cs typeface="Arial Black"/>
              </a:rPr>
              <a:t>s</a:t>
            </a:r>
            <a:r>
              <a:rPr sz="2400" b="1" spc="5" dirty="0">
                <a:solidFill>
                  <a:srgbClr val="548ED4"/>
                </a:solidFill>
                <a:latin typeface="Arial Black"/>
                <a:cs typeface="Arial Black"/>
              </a:rPr>
              <a:t> </a:t>
            </a:r>
            <a:r>
              <a:rPr sz="2400" b="1" spc="-20" dirty="0">
                <a:solidFill>
                  <a:srgbClr val="548ED4"/>
                </a:solidFill>
                <a:latin typeface="Arial Black"/>
                <a:cs typeface="Arial Black"/>
              </a:rPr>
              <a:t>A</a:t>
            </a:r>
            <a:r>
              <a:rPr sz="2400" b="1" spc="25" dirty="0">
                <a:solidFill>
                  <a:srgbClr val="548ED4"/>
                </a:solidFill>
                <a:latin typeface="Arial Black"/>
                <a:cs typeface="Arial Black"/>
              </a:rPr>
              <a:t>r</a:t>
            </a:r>
            <a:r>
              <a:rPr sz="2400" b="1" spc="-20" dirty="0">
                <a:solidFill>
                  <a:srgbClr val="548ED4"/>
                </a:solidFill>
                <a:latin typeface="Arial Black"/>
                <a:cs typeface="Arial Black"/>
              </a:rPr>
              <a:t>es</a:t>
            </a:r>
            <a:r>
              <a:rPr sz="2400" b="1" spc="-30" dirty="0">
                <a:solidFill>
                  <a:srgbClr val="548ED4"/>
                </a:solidFill>
                <a:latin typeface="Arial Black"/>
                <a:cs typeface="Arial Black"/>
              </a:rPr>
              <a:t>u</a:t>
            </a:r>
            <a:r>
              <a:rPr sz="2400" b="1" dirty="0">
                <a:solidFill>
                  <a:srgbClr val="548ED4"/>
                </a:solidFill>
                <a:latin typeface="Arial Black"/>
                <a:cs typeface="Arial Black"/>
              </a:rPr>
              <a:t>)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065" y="4315570"/>
            <a:ext cx="8483600" cy="100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548ED4"/>
                </a:solidFill>
                <a:latin typeface="Arial Black"/>
                <a:cs typeface="Arial Black"/>
              </a:rPr>
              <a:t>-</a:t>
            </a:r>
            <a:r>
              <a:rPr sz="2400" b="1" spc="-5" dirty="0">
                <a:solidFill>
                  <a:srgbClr val="548ED4"/>
                </a:solidFill>
                <a:latin typeface="Arial Black"/>
                <a:cs typeface="Arial Black"/>
              </a:rPr>
              <a:t> </a:t>
            </a:r>
            <a:r>
              <a:rPr sz="2400" b="1" spc="-20" dirty="0">
                <a:solidFill>
                  <a:srgbClr val="548ED4"/>
                </a:solidFill>
                <a:latin typeface="Arial Black"/>
                <a:cs typeface="Arial Black"/>
              </a:rPr>
              <a:t>by</a:t>
            </a:r>
            <a:r>
              <a:rPr sz="2400" b="1" dirty="0">
                <a:solidFill>
                  <a:srgbClr val="548ED4"/>
                </a:solidFill>
                <a:latin typeface="Arial Black"/>
                <a:cs typeface="Arial Black"/>
              </a:rPr>
              <a:t> </a:t>
            </a:r>
            <a:r>
              <a:rPr sz="2400" b="1" spc="-10" dirty="0">
                <a:solidFill>
                  <a:srgbClr val="548ED4"/>
                </a:solidFill>
                <a:latin typeface="Arial Black"/>
                <a:cs typeface="Arial Black"/>
              </a:rPr>
              <a:t>a</a:t>
            </a:r>
            <a:r>
              <a:rPr sz="2400" b="1" spc="-20" dirty="0">
                <a:solidFill>
                  <a:srgbClr val="548ED4"/>
                </a:solidFill>
                <a:latin typeface="Arial Black"/>
                <a:cs typeface="Arial Black"/>
              </a:rPr>
              <a:t>p</a:t>
            </a:r>
            <a:r>
              <a:rPr sz="2400" b="1" spc="-30" dirty="0">
                <a:solidFill>
                  <a:srgbClr val="548ED4"/>
                </a:solidFill>
                <a:latin typeface="Arial Black"/>
                <a:cs typeface="Arial Black"/>
              </a:rPr>
              <a:t>p</a:t>
            </a:r>
            <a:r>
              <a:rPr sz="2400" b="1" spc="-15" dirty="0">
                <a:solidFill>
                  <a:srgbClr val="548ED4"/>
                </a:solidFill>
                <a:latin typeface="Arial Black"/>
                <a:cs typeface="Arial Black"/>
              </a:rPr>
              <a:t>ointm</a:t>
            </a:r>
            <a:r>
              <a:rPr sz="2400" b="1" spc="-30" dirty="0">
                <a:solidFill>
                  <a:srgbClr val="548ED4"/>
                </a:solidFill>
                <a:latin typeface="Arial Black"/>
                <a:cs typeface="Arial Black"/>
              </a:rPr>
              <a:t>e</a:t>
            </a:r>
            <a:r>
              <a:rPr sz="2400" b="1" spc="-15" dirty="0">
                <a:solidFill>
                  <a:srgbClr val="548ED4"/>
                </a:solidFill>
                <a:latin typeface="Arial Black"/>
                <a:cs typeface="Arial Black"/>
              </a:rPr>
              <a:t>nt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5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000" dirty="0">
                <a:latin typeface="Book Antiqua"/>
                <a:cs typeface="Book Antiqua"/>
                <a:hlinkClick r:id="rId5"/>
              </a:rPr>
              <a:t>fodde@</a:t>
            </a:r>
            <a:r>
              <a:rPr sz="2000" spc="5" dirty="0">
                <a:latin typeface="Book Antiqua"/>
                <a:cs typeface="Book Antiqua"/>
                <a:hlinkClick r:id="rId5"/>
              </a:rPr>
              <a:t>u</a:t>
            </a:r>
            <a:r>
              <a:rPr sz="2000" dirty="0">
                <a:latin typeface="Book Antiqua"/>
                <a:cs typeface="Book Antiqua"/>
                <a:hlinkClick r:id="rId5"/>
              </a:rPr>
              <a:t>nica.</a:t>
            </a:r>
            <a:r>
              <a:rPr sz="2000" spc="5" dirty="0">
                <a:latin typeface="Book Antiqua"/>
                <a:cs typeface="Book Antiqua"/>
                <a:hlinkClick r:id="rId5"/>
              </a:rPr>
              <a:t>i</a:t>
            </a:r>
            <a:r>
              <a:rPr sz="2000" dirty="0">
                <a:latin typeface="Book Antiqua"/>
                <a:cs typeface="Book Antiqua"/>
                <a:hlinkClick r:id="rId5"/>
              </a:rPr>
              <a:t>t</a:t>
            </a:r>
            <a:endParaRPr sz="20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3641" y="98450"/>
            <a:ext cx="6175375" cy="407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70175" algn="l"/>
              </a:tabLst>
            </a:pP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AFT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R BREXIT?	A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5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ETY?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639" y="732536"/>
            <a:ext cx="8351520" cy="616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se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opea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 </a:t>
            </a:r>
            <a:r>
              <a:rPr sz="2800" spc="-20" dirty="0">
                <a:latin typeface="Calibri"/>
                <a:cs typeface="Calibri"/>
              </a:rPr>
              <a:t>no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xi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uu</a:t>
            </a:r>
            <a:r>
              <a:rPr sz="2800" spc="-40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182245" algn="just">
              <a:lnSpc>
                <a:spcPct val="100000"/>
              </a:lnSpc>
              <a:spcBef>
                <a:spcPts val="670"/>
              </a:spcBef>
            </a:pPr>
            <a:r>
              <a:rPr sz="2800" spc="-20" dirty="0">
                <a:latin typeface="Calibri"/>
                <a:cs typeface="Calibri"/>
              </a:rPr>
              <a:t>Eu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opea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9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 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65" dirty="0">
                <a:latin typeface="Calibri"/>
                <a:cs typeface="Calibri"/>
              </a:rPr>
              <a:t>wa</a:t>
            </a:r>
            <a:r>
              <a:rPr sz="2800" spc="-4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ommu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os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- cult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225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which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ts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elo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9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 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20" dirty="0">
                <a:latin typeface="Calibri"/>
                <a:cs typeface="Calibri"/>
              </a:rPr>
              <a:t>oul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ped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un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55" dirty="0">
                <a:latin typeface="Calibri"/>
                <a:cs typeface="Calibri"/>
              </a:rPr>
              <a:t>st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din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when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ommun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with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9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f </a:t>
            </a:r>
            <a:r>
              <a:rPr sz="2800" spc="-20" dirty="0">
                <a:latin typeface="Calibri"/>
                <a:cs typeface="Calibri"/>
              </a:rPr>
              <a:t>othe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-5" dirty="0">
                <a:latin typeface="Calibri"/>
                <a:cs typeface="Calibri"/>
              </a:rPr>
              <a:t> o</a:t>
            </a:r>
            <a:r>
              <a:rPr sz="280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h.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23241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But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much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US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Bri</a:t>
            </a:r>
            <a:r>
              <a:rPr sz="2800" spc="-2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ish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f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but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mut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ig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bl</a:t>
            </a:r>
            <a:r>
              <a:rPr sz="2800" spc="-15" dirty="0">
                <a:latin typeface="Calibri"/>
                <a:cs typeface="Calibri"/>
              </a:rPr>
              <a:t>e,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othe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ari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ties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elop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r 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wn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cha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tics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without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ce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si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us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fu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584200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Calibri"/>
                <a:cs typeface="Calibri"/>
              </a:rPr>
              <a:t>If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iano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or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ect,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fut</a:t>
            </a:r>
            <a:r>
              <a:rPr sz="2800" spc="-25" dirty="0">
                <a:latin typeface="Calibri"/>
                <a:cs typeface="Calibri"/>
              </a:rPr>
              <a:t>u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nglis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45" dirty="0">
                <a:latin typeface="Calibri"/>
                <a:cs typeface="Calibri"/>
              </a:rPr>
              <a:t>h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be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secu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Bri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nq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3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ing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gri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ht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s:/</a:t>
            </a:r>
            <a:r>
              <a:rPr sz="2000" spc="10" dirty="0">
                <a:latin typeface="Calibri"/>
                <a:cs typeface="Calibri"/>
              </a:rPr>
              <a:t>/</a:t>
            </a:r>
            <a:r>
              <a:rPr sz="2000" spc="5" dirty="0">
                <a:latin typeface="Calibri"/>
                <a:cs typeface="Calibri"/>
                <a:hlinkClick r:id="rId3"/>
              </a:rPr>
              <a:t>ww</a:t>
            </a:r>
            <a:r>
              <a:rPr sz="2000" spc="-140" dirty="0">
                <a:latin typeface="Calibri"/>
                <a:cs typeface="Calibri"/>
                <a:hlinkClick r:id="rId3"/>
              </a:rPr>
              <a:t>w</a:t>
            </a:r>
            <a:r>
              <a:rPr sz="2000" spc="-50" dirty="0">
                <a:latin typeface="Calibri"/>
                <a:cs typeface="Calibri"/>
                <a:hlinkClick r:id="rId3"/>
              </a:rPr>
              <a:t>.</a:t>
            </a:r>
            <a:r>
              <a:rPr sz="2000" dirty="0">
                <a:latin typeface="Calibri"/>
                <a:cs typeface="Calibri"/>
                <a:hlinkClick r:id="rId3"/>
              </a:rPr>
              <a:t>theg</a:t>
            </a:r>
            <a:r>
              <a:rPr sz="2000" spc="-5" dirty="0">
                <a:latin typeface="Calibri"/>
                <a:cs typeface="Calibri"/>
                <a:hlinkClick r:id="rId3"/>
              </a:rPr>
              <a:t>ua</a:t>
            </a:r>
            <a:r>
              <a:rPr sz="2000" spc="-25" dirty="0">
                <a:latin typeface="Calibri"/>
                <a:cs typeface="Calibri"/>
                <a:hlinkClick r:id="rId3"/>
              </a:rPr>
              <a:t>r</a:t>
            </a:r>
            <a:r>
              <a:rPr sz="2000" spc="-5" dirty="0">
                <a:latin typeface="Calibri"/>
                <a:cs typeface="Calibri"/>
                <a:hlinkClick r:id="rId3"/>
              </a:rPr>
              <a:t>dian.</a:t>
            </a:r>
            <a:r>
              <a:rPr sz="2000" spc="-20" dirty="0">
                <a:latin typeface="Calibri"/>
                <a:cs typeface="Calibri"/>
                <a:hlinkClick r:id="rId3"/>
              </a:rPr>
              <a:t>c</a:t>
            </a:r>
            <a:r>
              <a:rPr sz="2000" spc="-5" dirty="0">
                <a:latin typeface="Calibri"/>
                <a:cs typeface="Calibri"/>
                <a:hlinkClick r:id="rId3"/>
              </a:rPr>
              <a:t>om</a:t>
            </a:r>
            <a:r>
              <a:rPr sz="2000" spc="-50" dirty="0">
                <a:latin typeface="Calibri"/>
                <a:cs typeface="Calibri"/>
                <a:hlinkClick r:id="rId3"/>
              </a:rPr>
              <a:t>/</a:t>
            </a:r>
            <a:r>
              <a:rPr sz="2000" spc="-5" dirty="0">
                <a:latin typeface="Calibri"/>
                <a:cs typeface="Calibri"/>
                <a:hlinkClick r:id="rId3"/>
              </a:rPr>
              <a:t>scien</a:t>
            </a:r>
            <a:r>
              <a:rPr sz="2000" spc="5" dirty="0">
                <a:latin typeface="Calibri"/>
                <a:cs typeface="Calibri"/>
                <a:hlinkClick r:id="rId3"/>
              </a:rPr>
              <a:t>c</a:t>
            </a:r>
            <a:r>
              <a:rPr sz="2000" dirty="0">
                <a:latin typeface="Calibri"/>
                <a:cs typeface="Calibri"/>
                <a:hlinkClick r:id="rId3"/>
              </a:rPr>
              <a:t>e/blo</a:t>
            </a:r>
            <a:r>
              <a:rPr sz="2000" spc="65" dirty="0">
                <a:latin typeface="Calibri"/>
                <a:cs typeface="Calibri"/>
                <a:hlinkClick r:id="rId3"/>
              </a:rPr>
              <a:t>g</a:t>
            </a:r>
            <a:r>
              <a:rPr sz="2000" spc="-5" dirty="0">
                <a:latin typeface="Calibri"/>
                <a:cs typeface="Calibri"/>
                <a:hlinkClick r:id="rId3"/>
              </a:rPr>
              <a:t>/2</a:t>
            </a:r>
            <a:r>
              <a:rPr sz="2000" spc="-10" dirty="0">
                <a:latin typeface="Calibri"/>
                <a:cs typeface="Calibri"/>
                <a:hlinkClick r:id="rId3"/>
              </a:rPr>
              <a:t>01</a:t>
            </a:r>
            <a:r>
              <a:rPr sz="2000" dirty="0">
                <a:latin typeface="Calibri"/>
                <a:cs typeface="Calibri"/>
                <a:hlinkClick r:id="rId3"/>
              </a:rPr>
              <a:t>7</a:t>
            </a:r>
            <a:r>
              <a:rPr sz="2000" spc="-40" dirty="0">
                <a:latin typeface="Calibri"/>
                <a:cs typeface="Calibri"/>
                <a:hlinkClick r:id="rId3"/>
              </a:rPr>
              <a:t>/</a:t>
            </a:r>
            <a:r>
              <a:rPr sz="2000" spc="-5" dirty="0">
                <a:latin typeface="Calibri"/>
                <a:cs typeface="Calibri"/>
                <a:hlinkClick r:id="rId3"/>
              </a:rPr>
              <a:t>sep/</a:t>
            </a:r>
            <a:r>
              <a:rPr sz="2000" spc="5" dirty="0">
                <a:latin typeface="Calibri"/>
                <a:cs typeface="Calibri"/>
                <a:hlinkClick r:id="rId3"/>
              </a:rPr>
              <a:t>2</a:t>
            </a:r>
            <a:r>
              <a:rPr sz="2000" spc="-10" dirty="0">
                <a:latin typeface="Calibri"/>
                <a:cs typeface="Calibri"/>
                <a:hlinkClick r:id="rId3"/>
              </a:rPr>
              <a:t>5</a:t>
            </a:r>
            <a:r>
              <a:rPr sz="2000" dirty="0">
                <a:latin typeface="Calibri"/>
                <a:cs typeface="Calibri"/>
                <a:hlinkClick r:id="rId3"/>
              </a:rPr>
              <a:t>/</a:t>
            </a:r>
            <a:r>
              <a:rPr sz="2000" spc="-20" dirty="0">
                <a:latin typeface="Calibri"/>
                <a:cs typeface="Calibri"/>
                <a:hlinkClick r:id="rId3"/>
              </a:rPr>
              <a:t>w</a:t>
            </a:r>
            <a:r>
              <a:rPr sz="2000" dirty="0">
                <a:latin typeface="Calibri"/>
                <a:cs typeface="Calibri"/>
                <a:hlinkClick r:id="rId3"/>
              </a:rPr>
              <a:t>ithou</a:t>
            </a:r>
            <a:r>
              <a:rPr sz="2000" spc="25" dirty="0">
                <a:latin typeface="Calibri"/>
                <a:cs typeface="Calibri"/>
                <a:hlinkClick r:id="rId3"/>
              </a:rPr>
              <a:t>t</a:t>
            </a:r>
            <a:r>
              <a:rPr sz="2000" spc="-5" dirty="0">
                <a:latin typeface="Calibri"/>
                <a:cs typeface="Calibri"/>
                <a:hlinkClick r:id="rId3"/>
              </a:rPr>
              <a:t>-</a:t>
            </a:r>
            <a:r>
              <a:rPr sz="2000" spc="-10" dirty="0">
                <a:latin typeface="Calibri"/>
                <a:cs typeface="Calibri"/>
                <a:hlinkClick r:id="rId3"/>
              </a:rPr>
              <a:t>u</a:t>
            </a:r>
            <a:r>
              <a:rPr sz="2000" dirty="0">
                <a:latin typeface="Calibri"/>
                <a:cs typeface="Calibri"/>
                <a:hlinkClick r:id="rId3"/>
              </a:rPr>
              <a:t>k</a:t>
            </a:r>
            <a:r>
              <a:rPr sz="2000" spc="-5" dirty="0">
                <a:latin typeface="Calibri"/>
                <a:cs typeface="Calibri"/>
                <a:hlinkClick r:id="rId3"/>
              </a:rPr>
              <a:t>-</a:t>
            </a:r>
            <a:r>
              <a:rPr sz="2000" dirty="0">
                <a:latin typeface="Calibri"/>
                <a:cs typeface="Calibri"/>
                <a:hlinkClick r:id="rId3"/>
              </a:rPr>
              <a:t>i</a:t>
            </a:r>
            <a:r>
              <a:rPr sz="2000" spc="-15" dirty="0">
                <a:latin typeface="Calibri"/>
                <a:cs typeface="Calibri"/>
                <a:hlinkClick r:id="rId3"/>
              </a:rPr>
              <a:t>n</a:t>
            </a:r>
            <a:r>
              <a:rPr sz="2000" spc="-5" dirty="0">
                <a:latin typeface="Calibri"/>
                <a:cs typeface="Calibri"/>
                <a:hlinkClick r:id="rId3"/>
              </a:rPr>
              <a:t>fluenc</a:t>
            </a:r>
            <a:r>
              <a:rPr sz="2000" spc="5" dirty="0">
                <a:latin typeface="Calibri"/>
                <a:cs typeface="Calibri"/>
                <a:hlinkClick r:id="rId3"/>
              </a:rPr>
              <a:t>e</a:t>
            </a:r>
            <a:r>
              <a:rPr sz="2000" dirty="0">
                <a:latin typeface="Calibri"/>
                <a:cs typeface="Calibri"/>
                <a:hlinkClick r:id="rId3"/>
              </a:rPr>
              <a:t>-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engl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-will-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e-f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e-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o-</a:t>
            </a:r>
            <a:r>
              <a:rPr sz="2000" dirty="0">
                <a:latin typeface="Calibri"/>
                <a:cs typeface="Calibri"/>
              </a:rPr>
              <a:t>mo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spc="-5" dirty="0">
                <a:latin typeface="Calibri"/>
                <a:cs typeface="Calibri"/>
              </a:rPr>
              <a:t>o-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-di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tinct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ty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275719"/>
            <a:ext cx="7482840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omic Sans MS"/>
                <a:cs typeface="Comic Sans MS"/>
              </a:rPr>
              <a:t>Sit</a:t>
            </a:r>
            <a:r>
              <a:rPr sz="2400" dirty="0">
                <a:latin typeface="Comic Sans MS"/>
                <a:cs typeface="Comic Sans MS"/>
              </a:rPr>
              <a:t>o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We</a:t>
            </a:r>
            <a:r>
              <a:rPr sz="2400" spc="-10" dirty="0">
                <a:latin typeface="Comic Sans MS"/>
                <a:cs typeface="Comic Sans MS"/>
              </a:rPr>
              <a:t>b: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b="1" spc="-15" dirty="0">
                <a:latin typeface="Arial Black"/>
                <a:cs typeface="Arial Black"/>
                <a:hlinkClick r:id="rId3"/>
              </a:rPr>
              <a:t>http:/</a:t>
            </a:r>
            <a:r>
              <a:rPr sz="2400" b="1" spc="-5" dirty="0">
                <a:latin typeface="Arial Black"/>
                <a:cs typeface="Arial Black"/>
                <a:hlinkClick r:id="rId3"/>
              </a:rPr>
              <a:t>/</a:t>
            </a:r>
            <a:r>
              <a:rPr sz="2400" b="1" spc="-20" dirty="0">
                <a:latin typeface="Arial Black"/>
                <a:cs typeface="Arial Black"/>
                <a:hlinkClick r:id="rId3"/>
              </a:rPr>
              <a:t>p</a:t>
            </a:r>
            <a:r>
              <a:rPr sz="2400" b="1" spc="-30" dirty="0">
                <a:latin typeface="Arial Black"/>
                <a:cs typeface="Arial Black"/>
                <a:hlinkClick r:id="rId3"/>
              </a:rPr>
              <a:t>e</a:t>
            </a:r>
            <a:r>
              <a:rPr sz="2400" b="1" spc="-20" dirty="0">
                <a:latin typeface="Arial Black"/>
                <a:cs typeface="Arial Black"/>
                <a:hlinkClick r:id="rId3"/>
              </a:rPr>
              <a:t>o</a:t>
            </a:r>
            <a:r>
              <a:rPr sz="2400" b="1" spc="-30" dirty="0">
                <a:latin typeface="Arial Black"/>
                <a:cs typeface="Arial Black"/>
                <a:hlinkClick r:id="rId3"/>
              </a:rPr>
              <a:t>p</a:t>
            </a:r>
            <a:r>
              <a:rPr sz="2400" b="1" spc="-15" dirty="0">
                <a:latin typeface="Arial Black"/>
                <a:cs typeface="Arial Black"/>
                <a:hlinkClick r:id="rId3"/>
              </a:rPr>
              <a:t>le.unic</a:t>
            </a:r>
            <a:r>
              <a:rPr sz="2400" b="1" spc="-30" dirty="0">
                <a:latin typeface="Arial Black"/>
                <a:cs typeface="Arial Black"/>
                <a:hlinkClick r:id="rId3"/>
              </a:rPr>
              <a:t>a</a:t>
            </a:r>
            <a:r>
              <a:rPr sz="2400" b="1" dirty="0">
                <a:latin typeface="Arial Black"/>
                <a:cs typeface="Arial Black"/>
                <a:hlinkClick r:id="rId3"/>
              </a:rPr>
              <a:t>.</a:t>
            </a:r>
            <a:r>
              <a:rPr sz="2400" b="1" spc="5" dirty="0">
                <a:latin typeface="Arial Black"/>
                <a:cs typeface="Arial Black"/>
                <a:hlinkClick r:id="rId3"/>
              </a:rPr>
              <a:t>i</a:t>
            </a:r>
            <a:r>
              <a:rPr sz="2400" b="1" spc="-10" dirty="0">
                <a:latin typeface="Arial Black"/>
                <a:cs typeface="Arial Black"/>
                <a:hlinkClick r:id="rId3"/>
              </a:rPr>
              <a:t>t/</a:t>
            </a:r>
            <a:r>
              <a:rPr sz="2400" b="1" spc="-5" dirty="0">
                <a:latin typeface="Arial Black"/>
                <a:cs typeface="Arial Black"/>
                <a:hlinkClick r:id="rId3"/>
              </a:rPr>
              <a:t>l</a:t>
            </a:r>
            <a:r>
              <a:rPr sz="2400" b="1" spc="-15" dirty="0">
                <a:latin typeface="Arial Black"/>
                <a:cs typeface="Arial Black"/>
                <a:hlinkClick r:id="rId3"/>
              </a:rPr>
              <a:t>uis</a:t>
            </a:r>
            <a:r>
              <a:rPr sz="2400" b="1" spc="-30" dirty="0">
                <a:latin typeface="Arial Black"/>
                <a:cs typeface="Arial Black"/>
                <a:hlinkClick r:id="rId3"/>
              </a:rPr>
              <a:t>a</a:t>
            </a:r>
            <a:r>
              <a:rPr sz="2400" b="1" spc="-20" dirty="0">
                <a:latin typeface="Arial Black"/>
                <a:cs typeface="Arial Black"/>
                <a:hlinkClick r:id="rId3"/>
              </a:rPr>
              <a:t>n</a:t>
            </a:r>
            <a:r>
              <a:rPr sz="2400" b="1" spc="-30" dirty="0">
                <a:latin typeface="Arial Black"/>
                <a:cs typeface="Arial Black"/>
                <a:hlinkClick r:id="rId3"/>
              </a:rPr>
              <a:t>n</a:t>
            </a:r>
            <a:r>
              <a:rPr sz="2400" b="1" dirty="0">
                <a:latin typeface="Arial Black"/>
                <a:cs typeface="Arial Black"/>
                <a:hlinkClick r:id="rId3"/>
              </a:rPr>
              <a:t>a</a:t>
            </a:r>
            <a:r>
              <a:rPr sz="2400" b="1" spc="-40" dirty="0">
                <a:latin typeface="Arial Black"/>
                <a:cs typeface="Arial Black"/>
                <a:hlinkClick r:id="rId3"/>
              </a:rPr>
              <a:t>f</a:t>
            </a:r>
            <a:r>
              <a:rPr sz="2400" b="1" spc="-20" dirty="0">
                <a:latin typeface="Arial Black"/>
                <a:cs typeface="Arial Black"/>
                <a:hlinkClick r:id="rId3"/>
              </a:rPr>
              <a:t>o</a:t>
            </a:r>
            <a:r>
              <a:rPr sz="2400" b="1" spc="-10" dirty="0">
                <a:latin typeface="Arial Black"/>
                <a:cs typeface="Arial Black"/>
                <a:hlinkClick r:id="rId3"/>
              </a:rPr>
              <a:t>d</a:t>
            </a:r>
            <a:r>
              <a:rPr sz="2400" b="1" spc="-20" dirty="0">
                <a:latin typeface="Arial Black"/>
                <a:cs typeface="Arial Black"/>
                <a:hlinkClick r:id="rId3"/>
              </a:rPr>
              <a:t>d</a:t>
            </a:r>
            <a:r>
              <a:rPr sz="2400" b="1" spc="-30" dirty="0">
                <a:latin typeface="Arial Black"/>
                <a:cs typeface="Arial Black"/>
                <a:hlinkClick r:id="rId3"/>
              </a:rPr>
              <a:t>e</a:t>
            </a:r>
            <a:r>
              <a:rPr sz="2400" b="1" spc="-10" dirty="0">
                <a:latin typeface="Arial Black"/>
                <a:cs typeface="Arial Black"/>
                <a:hlinkClick r:id="rId3"/>
              </a:rPr>
              <a:t>/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2018140"/>
            <a:ext cx="7353300" cy="294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All’inter</a:t>
            </a:r>
            <a:r>
              <a:rPr sz="2800" spc="-10" dirty="0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800" spc="1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del</a:t>
            </a:r>
            <a:r>
              <a:rPr sz="28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sito: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Orari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800" spc="4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lezioni</a:t>
            </a:r>
            <a:r>
              <a:rPr sz="2800" spc="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sz="2800" spc="-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r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iceviment</a:t>
            </a:r>
            <a:r>
              <a:rPr sz="2800" spc="-5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800" spc="-10" dirty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sz="2800" spc="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av</a:t>
            </a:r>
            <a:r>
              <a:rPr sz="2800" spc="-30" dirty="0">
                <a:solidFill>
                  <a:srgbClr val="FF0000"/>
                </a:solidFill>
                <a:latin typeface="Comic Sans MS"/>
                <a:cs typeface="Comic Sans MS"/>
              </a:rPr>
              <a:t>v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sz="2800" spc="-25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sz="2800" spc="-10" dirty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0000"/>
                </a:solidFill>
                <a:latin typeface="Comic Sans MS"/>
                <a:cs typeface="Comic Sans MS"/>
              </a:rPr>
              <a:t>•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Materiale</a:t>
            </a:r>
            <a:r>
              <a:rPr sz="2800" spc="3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didattic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800" spc="4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scarica</a:t>
            </a:r>
            <a:r>
              <a:rPr sz="2800" spc="-35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il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sz="2800" spc="5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relativ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800" spc="4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alle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lezioni</a:t>
            </a:r>
            <a:r>
              <a:rPr sz="2800" spc="1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dell’a.a.</a:t>
            </a:r>
            <a:r>
              <a:rPr sz="28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2019</a:t>
            </a:r>
            <a:r>
              <a:rPr sz="2800" spc="-30" dirty="0">
                <a:solidFill>
                  <a:srgbClr val="FF0000"/>
                </a:solidFill>
                <a:latin typeface="Comic Sans MS"/>
                <a:cs typeface="Comic Sans MS"/>
              </a:rPr>
              <a:t>/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20: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628139" algn="l"/>
              </a:tabLst>
            </a:pPr>
            <a:r>
              <a:rPr sz="2800" spc="-3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800" spc="-25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PUNTI</a:t>
            </a:r>
            <a:r>
              <a:rPr sz="2800" spc="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LEZIONI,</a:t>
            </a:r>
            <a:r>
              <a:rPr sz="28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PAST</a:t>
            </a:r>
            <a:r>
              <a:rPr sz="2800" spc="-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omic Sans MS"/>
                <a:cs typeface="Comic Sans MS"/>
              </a:rPr>
              <a:t>EXAM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sz="2800" spc="-10" dirty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sz="28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omic Sans MS"/>
                <a:cs typeface="Comic Sans MS"/>
              </a:rPr>
              <a:t>OTHER</a:t>
            </a:r>
            <a:r>
              <a:rPr sz="2800" spc="-1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USEFUL</a:t>
            </a:r>
            <a:r>
              <a:rPr sz="2800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sz="2800" spc="-35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r>
              <a:rPr sz="2800" spc="-25" dirty="0">
                <a:solidFill>
                  <a:srgbClr val="FF0000"/>
                </a:solidFill>
                <a:latin typeface="Comic Sans MS"/>
                <a:cs typeface="Comic Sans MS"/>
              </a:rPr>
              <a:t>INK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sz="2800" spc="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omic Sans MS"/>
                <a:cs typeface="Comic Sans MS"/>
              </a:rPr>
              <a:t>&amp;</a:t>
            </a:r>
            <a:r>
              <a:rPr sz="28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omic Sans MS"/>
                <a:cs typeface="Comic Sans MS"/>
              </a:rPr>
              <a:t>INFORMA</a:t>
            </a:r>
            <a:r>
              <a:rPr sz="2800" spc="-3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sz="2800" spc="-25" dirty="0">
                <a:solidFill>
                  <a:srgbClr val="FF0000"/>
                </a:solidFill>
                <a:latin typeface="Comic Sans MS"/>
                <a:cs typeface="Comic Sans MS"/>
              </a:rPr>
              <a:t>ION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2179" y="521208"/>
            <a:ext cx="665987" cy="6751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328" rIns="0" bIns="0" rtlCol="0">
            <a:spAutoFit/>
          </a:bodyPr>
          <a:lstStyle/>
          <a:p>
            <a:pPr marL="14732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Ling</a:t>
            </a:r>
            <a:r>
              <a:rPr sz="2400" b="1" spc="-15" dirty="0">
                <a:latin typeface="Times New Roman"/>
                <a:cs typeface="Times New Roman"/>
              </a:rPr>
              <a:t>u</a:t>
            </a:r>
            <a:r>
              <a:rPr sz="2400" b="1" dirty="0">
                <a:latin typeface="Times New Roman"/>
                <a:cs typeface="Times New Roman"/>
              </a:rPr>
              <a:t>e e Comu</a:t>
            </a:r>
            <a:r>
              <a:rPr sz="2400" b="1" spc="-1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ica</a:t>
            </a:r>
            <a:r>
              <a:rPr sz="2400" b="1" spc="-20" dirty="0">
                <a:latin typeface="Times New Roman"/>
                <a:cs typeface="Times New Roman"/>
              </a:rPr>
              <a:t>z</a:t>
            </a:r>
            <a:r>
              <a:rPr sz="2400" b="1" dirty="0">
                <a:latin typeface="Times New Roman"/>
                <a:cs typeface="Times New Roman"/>
              </a:rPr>
              <a:t>ione (I anno)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OR</a:t>
            </a:r>
            <a:r>
              <a:rPr sz="2400" b="1" spc="-10" dirty="0">
                <a:latin typeface="Times New Roman"/>
                <a:cs typeface="Times New Roman"/>
              </a:rPr>
              <a:t>A</a:t>
            </a:r>
            <a:r>
              <a:rPr sz="2400" b="1" dirty="0">
                <a:latin typeface="Times New Roman"/>
                <a:cs typeface="Times New Roman"/>
              </a:rPr>
              <a:t>RIO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 S</a:t>
            </a:r>
            <a:r>
              <a:rPr sz="2400" b="1" spc="-10" dirty="0">
                <a:latin typeface="Times New Roman"/>
                <a:cs typeface="Times New Roman"/>
              </a:rPr>
              <a:t>E</a:t>
            </a:r>
            <a:r>
              <a:rPr sz="2400" b="1" dirty="0">
                <a:latin typeface="Times New Roman"/>
                <a:cs typeface="Times New Roman"/>
              </a:rPr>
              <a:t>ME</a:t>
            </a:r>
            <a:r>
              <a:rPr sz="2400" b="1" spc="-10" dirty="0">
                <a:latin typeface="Times New Roman"/>
                <a:cs typeface="Times New Roman"/>
              </a:rPr>
              <a:t>S</a:t>
            </a:r>
            <a:r>
              <a:rPr sz="2400" b="1" dirty="0">
                <a:latin typeface="Times New Roman"/>
                <a:cs typeface="Times New Roman"/>
              </a:rPr>
              <a:t>T</a:t>
            </a:r>
            <a:r>
              <a:rPr sz="2400" b="1" spc="-15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79802" y="1119250"/>
            <a:ext cx="0" cy="5035550"/>
          </a:xfrm>
          <a:custGeom>
            <a:avLst/>
            <a:gdLst/>
            <a:ahLst/>
            <a:cxnLst/>
            <a:rect l="l" t="t" r="r" b="b"/>
            <a:pathLst>
              <a:path h="5035550">
                <a:moveTo>
                  <a:pt x="0" y="0"/>
                </a:moveTo>
                <a:lnTo>
                  <a:pt x="0" y="50354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28264" y="1119250"/>
            <a:ext cx="0" cy="5035550"/>
          </a:xfrm>
          <a:custGeom>
            <a:avLst/>
            <a:gdLst/>
            <a:ahLst/>
            <a:cxnLst/>
            <a:rect l="l" t="t" r="r" b="b"/>
            <a:pathLst>
              <a:path h="5035550">
                <a:moveTo>
                  <a:pt x="0" y="0"/>
                </a:moveTo>
                <a:lnTo>
                  <a:pt x="0" y="50354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11903" y="1119250"/>
            <a:ext cx="0" cy="5035550"/>
          </a:xfrm>
          <a:custGeom>
            <a:avLst/>
            <a:gdLst/>
            <a:ahLst/>
            <a:cxnLst/>
            <a:rect l="l" t="t" r="r" b="b"/>
            <a:pathLst>
              <a:path h="5035550">
                <a:moveTo>
                  <a:pt x="0" y="0"/>
                </a:moveTo>
                <a:lnTo>
                  <a:pt x="0" y="50354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2389" y="1119250"/>
            <a:ext cx="0" cy="5035550"/>
          </a:xfrm>
          <a:custGeom>
            <a:avLst/>
            <a:gdLst/>
            <a:ahLst/>
            <a:cxnLst/>
            <a:rect l="l" t="t" r="r" b="b"/>
            <a:pathLst>
              <a:path h="5035550">
                <a:moveTo>
                  <a:pt x="0" y="0"/>
                </a:moveTo>
                <a:lnTo>
                  <a:pt x="0" y="50354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22491" y="1119250"/>
            <a:ext cx="0" cy="5035550"/>
          </a:xfrm>
          <a:custGeom>
            <a:avLst/>
            <a:gdLst/>
            <a:ahLst/>
            <a:cxnLst/>
            <a:rect l="l" t="t" r="r" b="b"/>
            <a:pathLst>
              <a:path h="5035550">
                <a:moveTo>
                  <a:pt x="0" y="0"/>
                </a:moveTo>
                <a:lnTo>
                  <a:pt x="0" y="50354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5200" y="1733169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>
                <a:moveTo>
                  <a:pt x="0" y="0"/>
                </a:moveTo>
                <a:lnTo>
                  <a:pt x="69263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5200" y="2994660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>
                <a:moveTo>
                  <a:pt x="0" y="0"/>
                </a:moveTo>
                <a:lnTo>
                  <a:pt x="69263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1550" y="1119250"/>
            <a:ext cx="0" cy="5035550"/>
          </a:xfrm>
          <a:custGeom>
            <a:avLst/>
            <a:gdLst/>
            <a:ahLst/>
            <a:cxnLst/>
            <a:rect l="l" t="t" r="r" b="b"/>
            <a:pathLst>
              <a:path h="5035550">
                <a:moveTo>
                  <a:pt x="0" y="0"/>
                </a:moveTo>
                <a:lnTo>
                  <a:pt x="0" y="50354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85176" y="1119250"/>
            <a:ext cx="0" cy="5035550"/>
          </a:xfrm>
          <a:custGeom>
            <a:avLst/>
            <a:gdLst/>
            <a:ahLst/>
            <a:cxnLst/>
            <a:rect l="l" t="t" r="r" b="b"/>
            <a:pathLst>
              <a:path h="5035550">
                <a:moveTo>
                  <a:pt x="0" y="0"/>
                </a:moveTo>
                <a:lnTo>
                  <a:pt x="0" y="50354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5200" y="1125600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>
                <a:moveTo>
                  <a:pt x="0" y="0"/>
                </a:moveTo>
                <a:lnTo>
                  <a:pt x="69263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1550" y="5867400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>
                <a:moveTo>
                  <a:pt x="0" y="0"/>
                </a:moveTo>
                <a:lnTo>
                  <a:pt x="69263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57400" y="1071372"/>
            <a:ext cx="1014984" cy="513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88210" y="1178052"/>
            <a:ext cx="733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65" dirty="0">
                <a:latin typeface="Calibri"/>
                <a:cs typeface="Calibri"/>
              </a:rPr>
              <a:t>L</a:t>
            </a:r>
            <a:r>
              <a:rPr sz="1800" b="1" spc="-1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ED</a:t>
            </a:r>
            <a:r>
              <a:rPr sz="1800" b="1" spc="-5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60852" y="1178052"/>
            <a:ext cx="92011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MA</a:t>
            </a:r>
            <a:r>
              <a:rPr sz="1800" b="1" spc="-35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TE</a:t>
            </a: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08170" y="1178052"/>
            <a:ext cx="114871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ME</a:t>
            </a:r>
            <a:r>
              <a:rPr sz="1800" b="1" spc="-40" dirty="0">
                <a:latin typeface="Calibri"/>
                <a:cs typeface="Calibri"/>
              </a:rPr>
              <a:t>R</a:t>
            </a:r>
            <a:r>
              <a:rPr sz="1800" b="1" spc="-20" dirty="0">
                <a:latin typeface="Calibri"/>
                <a:cs typeface="Calibri"/>
              </a:rPr>
              <a:t>C</a:t>
            </a:r>
            <a:r>
              <a:rPr sz="1800" b="1" spc="-5" dirty="0">
                <a:latin typeface="Calibri"/>
                <a:cs typeface="Calibri"/>
              </a:rPr>
              <a:t>O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EDI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28772" y="1071372"/>
            <a:ext cx="3593693" cy="5135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70626" y="1178052"/>
            <a:ext cx="8343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GI</a:t>
            </a:r>
            <a:r>
              <a:rPr sz="1800" b="1" spc="-4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VE</a:t>
            </a:r>
            <a:r>
              <a:rPr sz="1800" b="1" spc="5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39128" y="1071372"/>
            <a:ext cx="1150620" cy="5135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870954" y="1178052"/>
            <a:ext cx="8674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VENERDI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0535" y="1790137"/>
            <a:ext cx="719073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it-IT" b="1" spc="-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it-IT" sz="1800" b="1" spc="-15" dirty="0">
                <a:latin typeface="Calibri"/>
                <a:cs typeface="Calibri"/>
              </a:rPr>
              <a:t>10-15-11.45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92422" y="2176928"/>
            <a:ext cx="102195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/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la Mag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65351" y="3101557"/>
            <a:ext cx="739647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-15" dirty="0">
                <a:latin typeface="Calibri"/>
                <a:cs typeface="Calibri"/>
              </a:rPr>
              <a:t>10.15-11.45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97006" y="3091188"/>
            <a:ext cx="980440" cy="1574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14999"/>
              </a:lnSpc>
            </a:pPr>
            <a:r>
              <a:rPr lang="it-IT" sz="1800" b="1" spc="-10" dirty="0">
                <a:latin typeface="Calibri"/>
                <a:cs typeface="Calibri"/>
              </a:rPr>
              <a:t>Pisci* (</a:t>
            </a:r>
            <a:r>
              <a:rPr lang="it-IT" sz="1800" b="1" spc="-10" dirty="0" err="1">
                <a:latin typeface="Calibri"/>
                <a:cs typeface="Calibri"/>
              </a:rPr>
              <a:t>Webex</a:t>
            </a:r>
            <a:r>
              <a:rPr lang="it-IT" sz="1800" b="1" spc="-10" dirty="0">
                <a:latin typeface="Calibri"/>
                <a:cs typeface="Calibri"/>
              </a:rPr>
              <a:t> 9) </a:t>
            </a:r>
            <a:r>
              <a:rPr sz="1800" b="1" spc="-10" dirty="0">
                <a:latin typeface="Calibri"/>
                <a:cs typeface="Calibri"/>
              </a:rPr>
              <a:t>Smith</a:t>
            </a:r>
            <a:r>
              <a:rPr lang="it-IT" sz="1800" b="1" spc="-10" dirty="0">
                <a:latin typeface="Calibri"/>
                <a:cs typeface="Calibri"/>
              </a:rPr>
              <a:t>**</a:t>
            </a:r>
            <a:r>
              <a:rPr sz="1800" b="1" spc="-10" dirty="0">
                <a:latin typeface="Calibri"/>
                <a:cs typeface="Calibri"/>
              </a:rPr>
              <a:t> (A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lang="it-IT" sz="1800" b="1" dirty="0">
                <a:latin typeface="Calibri"/>
                <a:cs typeface="Calibri"/>
              </a:rPr>
              <a:t>a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lang="it-IT" b="1" spc="-10" dirty="0" err="1">
                <a:latin typeface="Calibri"/>
                <a:cs typeface="Calibri"/>
              </a:rPr>
              <a:t>W</a:t>
            </a:r>
            <a:r>
              <a:rPr lang="it-IT" sz="1800" b="1" spc="-10" dirty="0" err="1">
                <a:latin typeface="Calibri"/>
                <a:cs typeface="Calibri"/>
              </a:rPr>
              <a:t>ebex</a:t>
            </a:r>
            <a:r>
              <a:rPr lang="it-IT" sz="1800" b="1" spc="-10" dirty="0">
                <a:latin typeface="Calibri"/>
                <a:cs typeface="Calibri"/>
              </a:rPr>
              <a:t> </a:t>
            </a:r>
            <a:r>
              <a:rPr lang="it-IT" sz="1800" b="1" spc="-20" dirty="0">
                <a:latin typeface="Calibri"/>
                <a:cs typeface="Calibri"/>
              </a:rPr>
              <a:t>3</a:t>
            </a:r>
            <a:r>
              <a:rPr sz="1800" b="1" spc="-10" dirty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08472" y="2210702"/>
            <a:ext cx="68199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/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la Magna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3" name="object 39">
            <a:extLst>
              <a:ext uri="{FF2B5EF4-FFF2-40B4-BE49-F238E27FC236}">
                <a16:creationId xmlns:a16="http://schemas.microsoft.com/office/drawing/2014/main" id="{C9034232-3311-8D49-94C8-BAC93FE45FE6}"/>
              </a:ext>
            </a:extLst>
          </p:cNvPr>
          <p:cNvSpPr txBox="1"/>
          <p:nvPr/>
        </p:nvSpPr>
        <p:spPr>
          <a:xfrm>
            <a:off x="6756775" y="3164778"/>
            <a:ext cx="1150620" cy="1255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14999"/>
              </a:lnSpc>
            </a:pPr>
            <a:r>
              <a:rPr lang="it-IT" sz="1800" b="1" spc="-10" dirty="0">
                <a:latin typeface="Calibri"/>
                <a:cs typeface="Calibri"/>
              </a:rPr>
              <a:t>Pisci </a:t>
            </a:r>
          </a:p>
          <a:p>
            <a:pPr marL="12700" marR="5080" indent="1270">
              <a:lnSpc>
                <a:spcPct val="114999"/>
              </a:lnSpc>
            </a:pPr>
            <a:r>
              <a:rPr lang="it-IT" sz="1800" b="1" spc="-10" dirty="0">
                <a:latin typeface="Calibri"/>
                <a:cs typeface="Calibri"/>
              </a:rPr>
              <a:t>(</a:t>
            </a:r>
            <a:r>
              <a:rPr lang="it-IT" sz="1800" b="1" spc="-10" dirty="0" err="1">
                <a:latin typeface="Calibri"/>
                <a:cs typeface="Calibri"/>
              </a:rPr>
              <a:t>Webex</a:t>
            </a:r>
            <a:r>
              <a:rPr lang="it-IT" sz="1800" b="1" spc="-10" dirty="0">
                <a:latin typeface="Calibri"/>
                <a:cs typeface="Calibri"/>
              </a:rPr>
              <a:t> </a:t>
            </a:r>
            <a:r>
              <a:rPr lang="it-IT" b="1" spc="-10" dirty="0">
                <a:latin typeface="Calibri"/>
                <a:cs typeface="Calibri"/>
              </a:rPr>
              <a:t>2</a:t>
            </a:r>
            <a:r>
              <a:rPr lang="it-IT" sz="1800" b="1" spc="-10" dirty="0">
                <a:latin typeface="Calibri"/>
                <a:cs typeface="Calibri"/>
              </a:rPr>
              <a:t>) </a:t>
            </a:r>
          </a:p>
          <a:p>
            <a:pPr marL="12700" marR="5080" indent="1270" algn="ctr">
              <a:lnSpc>
                <a:spcPct val="114999"/>
              </a:lnSpc>
            </a:pPr>
            <a:r>
              <a:rPr sz="1800" b="1" spc="-10" dirty="0">
                <a:latin typeface="Calibri"/>
                <a:cs typeface="Calibri"/>
              </a:rPr>
              <a:t>Smith </a:t>
            </a:r>
            <a:endParaRPr lang="it-IT" sz="1800" b="1" spc="-10" dirty="0">
              <a:latin typeface="Calibri"/>
              <a:cs typeface="Calibri"/>
            </a:endParaRPr>
          </a:p>
          <a:p>
            <a:pPr marL="12700" marR="5080" indent="1270" algn="ctr">
              <a:lnSpc>
                <a:spcPct val="114999"/>
              </a:lnSpc>
            </a:pPr>
            <a:r>
              <a:rPr sz="1800" b="1" spc="-10" dirty="0">
                <a:latin typeface="Calibri"/>
                <a:cs typeface="Calibri"/>
              </a:rPr>
              <a:t>(</a:t>
            </a:r>
            <a:r>
              <a:rPr lang="it-IT" b="1" spc="-10" dirty="0" err="1">
                <a:latin typeface="Calibri"/>
                <a:cs typeface="Calibri"/>
              </a:rPr>
              <a:t>W</a:t>
            </a:r>
            <a:r>
              <a:rPr lang="it-IT" sz="1800" b="1" spc="-10" dirty="0" err="1">
                <a:latin typeface="Calibri"/>
                <a:cs typeface="Calibri"/>
              </a:rPr>
              <a:t>ebex</a:t>
            </a:r>
            <a:r>
              <a:rPr lang="it-IT" sz="1800" b="1" spc="-10" dirty="0">
                <a:latin typeface="Calibri"/>
                <a:cs typeface="Calibri"/>
              </a:rPr>
              <a:t> </a:t>
            </a:r>
            <a:r>
              <a:rPr lang="it-IT" sz="1800" b="1" spc="-20" dirty="0">
                <a:latin typeface="Calibri"/>
                <a:cs typeface="Calibri"/>
              </a:rPr>
              <a:t>3</a:t>
            </a:r>
            <a:r>
              <a:rPr sz="1800" b="1" spc="-10" dirty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92D581E-39CF-784C-9502-5052EF93C987}"/>
              </a:ext>
            </a:extLst>
          </p:cNvPr>
          <p:cNvSpPr txBox="1"/>
          <p:nvPr/>
        </p:nvSpPr>
        <p:spPr>
          <a:xfrm>
            <a:off x="892683" y="6001477"/>
            <a:ext cx="2884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*Gruppo Pisci: da </a:t>
            </a:r>
            <a:r>
              <a:rPr lang="it-IT" sz="1600" dirty="0" err="1">
                <a:solidFill>
                  <a:srgbClr val="00B0F0"/>
                </a:solidFill>
              </a:rPr>
              <a:t>Achenza</a:t>
            </a:r>
            <a:r>
              <a:rPr lang="it-IT" sz="1600" dirty="0">
                <a:solidFill>
                  <a:srgbClr val="00B0F0"/>
                </a:solidFill>
              </a:rPr>
              <a:t> a Melis Virginia 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BD03406-270E-FD4B-9EA3-CBDCEF2E0DD1}"/>
              </a:ext>
            </a:extLst>
          </p:cNvPr>
          <p:cNvSpPr txBox="1"/>
          <p:nvPr/>
        </p:nvSpPr>
        <p:spPr>
          <a:xfrm>
            <a:off x="5340984" y="5929451"/>
            <a:ext cx="2298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**Gruppo Smith: da Meloni S.  a  </a:t>
            </a:r>
            <a:r>
              <a:rPr lang="it-IT" sz="1600" dirty="0" err="1">
                <a:solidFill>
                  <a:srgbClr val="00B0F0"/>
                </a:solidFill>
              </a:rPr>
              <a:t>Zahan</a:t>
            </a:r>
            <a:endParaRPr lang="it-IT" sz="1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50707" y="268224"/>
            <a:ext cx="696468" cy="676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6825" y="606551"/>
            <a:ext cx="8147684" cy="5293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35835" marR="2103120" indent="-250190">
              <a:lnSpc>
                <a:spcPct val="150000"/>
              </a:lnSpc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CALENDA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b="1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ASS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IMA </a:t>
            </a:r>
            <a:r>
              <a:rPr sz="2400" b="1" u="heavy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b="1" u="heavy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u="heavy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b="1" u="heavy" spc="-19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b="1" u="heavy" spc="-18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b="1" u="heavy" dirty="0">
                <a:solidFill>
                  <a:srgbClr val="FF0000"/>
                </a:solidFill>
                <a:latin typeface="Times New Roman"/>
                <a:cs typeface="Times New Roman"/>
              </a:rPr>
              <a:t>TIVE</a:t>
            </a:r>
            <a:r>
              <a:rPr sz="2400" b="1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CALENDAR</a:t>
            </a:r>
            <a:endParaRPr sz="2400" dirty="0">
              <a:latin typeface="Times New Roman"/>
              <a:cs typeface="Times New Roman"/>
            </a:endParaRPr>
          </a:p>
          <a:p>
            <a:pPr marL="2023745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tober</a:t>
            </a:r>
            <a:r>
              <a:rPr sz="2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2019 –December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2019</a:t>
            </a:r>
            <a:endParaRPr sz="2400" dirty="0">
              <a:latin typeface="Times New Roman"/>
              <a:cs typeface="Times New Roman"/>
            </a:endParaRPr>
          </a:p>
          <a:p>
            <a:pPr marL="12700" indent="2157095">
              <a:lnSpc>
                <a:spcPct val="100000"/>
              </a:lnSpc>
            </a:pPr>
            <a:r>
              <a:rPr sz="2400" u="heavy" dirty="0">
                <a:latin typeface="Times New Roman"/>
                <a:cs typeface="Times New Roman"/>
              </a:rPr>
              <a:t>(30 </a:t>
            </a:r>
            <a:r>
              <a:rPr sz="2400" u="heavy" spc="5" dirty="0">
                <a:latin typeface="Times New Roman"/>
                <a:cs typeface="Times New Roman"/>
              </a:rPr>
              <a:t>l</a:t>
            </a:r>
            <a:r>
              <a:rPr sz="2400" u="heavy" dirty="0">
                <a:latin typeface="Times New Roman"/>
                <a:cs typeface="Times New Roman"/>
              </a:rPr>
              <a:t>ezioni</a:t>
            </a:r>
            <a:r>
              <a:rPr sz="2400" u="heavy" spc="-40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Times New Roman"/>
                <a:cs typeface="Times New Roman"/>
              </a:rPr>
              <a:t>da 2 o</a:t>
            </a:r>
            <a:r>
              <a:rPr sz="2400" u="heavy" spc="5" dirty="0">
                <a:latin typeface="Times New Roman"/>
                <a:cs typeface="Times New Roman"/>
              </a:rPr>
              <a:t>r</a:t>
            </a:r>
            <a:r>
              <a:rPr sz="2400" u="heavy" dirty="0">
                <a:latin typeface="Times New Roman"/>
                <a:cs typeface="Times New Roman"/>
              </a:rPr>
              <a:t>e</a:t>
            </a:r>
            <a:r>
              <a:rPr sz="2400" u="heavy" spc="-10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Times New Roman"/>
                <a:cs typeface="Times New Roman"/>
              </a:rPr>
              <a:t>ciascun</a:t>
            </a:r>
            <a:r>
              <a:rPr sz="2400" u="heavy" spc="5" dirty="0">
                <a:latin typeface="Times New Roman"/>
                <a:cs typeface="Times New Roman"/>
              </a:rPr>
              <a:t>a</a:t>
            </a:r>
            <a:r>
              <a:rPr sz="2400" u="heavy" spc="-2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 Semes</a:t>
            </a:r>
            <a:r>
              <a:rPr sz="2400" b="1" spc="5" dirty="0">
                <a:latin typeface="Times New Roman"/>
                <a:cs typeface="Times New Roman"/>
              </a:rPr>
              <a:t>t</a:t>
            </a:r>
            <a:r>
              <a:rPr sz="2400" b="1" spc="-50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e: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5" dirty="0">
                <a:latin typeface="Times New Roman"/>
                <a:cs typeface="Times New Roman"/>
              </a:rPr>
              <a:t>5</a:t>
            </a:r>
            <a:r>
              <a:rPr sz="2400" b="1" dirty="0">
                <a:latin typeface="Times New Roman"/>
                <a:cs typeface="Times New Roman"/>
              </a:rPr>
              <a:t>-16 le</a:t>
            </a:r>
            <a:r>
              <a:rPr sz="2400" b="1" spc="-15" dirty="0">
                <a:latin typeface="Times New Roman"/>
                <a:cs typeface="Times New Roman"/>
              </a:rPr>
              <a:t>z</a:t>
            </a:r>
            <a:r>
              <a:rPr sz="2400" b="1" dirty="0">
                <a:latin typeface="Times New Roman"/>
                <a:cs typeface="Times New Roman"/>
              </a:rPr>
              <a:t>ioni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it-IT" sz="2400" dirty="0">
                <a:latin typeface="Times New Roman"/>
                <a:cs typeface="Times New Roman"/>
              </a:rPr>
              <a:t>Mercoledì 21 e </a:t>
            </a:r>
            <a:r>
              <a:rPr sz="2400" dirty="0" err="1">
                <a:latin typeface="Times New Roman"/>
                <a:cs typeface="Times New Roman"/>
              </a:rPr>
              <a:t>Giovedì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lang="it-IT" sz="2400" dirty="0">
                <a:latin typeface="Times New Roman"/>
                <a:cs typeface="Times New Roman"/>
              </a:rPr>
              <a:t>22</a:t>
            </a:r>
            <a:r>
              <a:rPr sz="2400" dirty="0">
                <a:latin typeface="Times New Roman"/>
                <a:cs typeface="Times New Roman"/>
              </a:rPr>
              <a:t> ottob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lang="it-IT" sz="2400" dirty="0">
                <a:latin typeface="Times New Roman"/>
                <a:cs typeface="Times New Roman"/>
              </a:rPr>
              <a:t>Mercoledì  28 e Giovedì 29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ot</a:t>
            </a:r>
            <a:r>
              <a:rPr sz="2400" spc="5" dirty="0" err="1">
                <a:latin typeface="Times New Roman"/>
                <a:cs typeface="Times New Roman"/>
              </a:rPr>
              <a:t>t</a:t>
            </a:r>
            <a:r>
              <a:rPr sz="2400" dirty="0" err="1">
                <a:latin typeface="Times New Roman"/>
                <a:cs typeface="Times New Roman"/>
              </a:rPr>
              <a:t>obre</a:t>
            </a:r>
            <a:r>
              <a:rPr sz="2400" dirty="0">
                <a:latin typeface="Times New Roman"/>
                <a:cs typeface="Times New Roman"/>
              </a:rPr>
              <a:t>;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lang="it-IT" sz="2400" dirty="0">
                <a:latin typeface="Times New Roman"/>
                <a:cs typeface="Times New Roman"/>
              </a:rPr>
              <a:t>Mercoledì 4 e Giovedì 5 novembre</a:t>
            </a:r>
            <a:r>
              <a:rPr sz="2400" dirty="0">
                <a:latin typeface="Times New Roman"/>
                <a:cs typeface="Times New Roman"/>
              </a:rPr>
              <a:t>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lang="it-IT" sz="2400" dirty="0">
                <a:latin typeface="Times New Roman"/>
                <a:cs typeface="Times New Roman"/>
              </a:rPr>
              <a:t>Mercoledì 11 e Giovedì 12 novembre; Mercoledì 18 e Giovedì 19 novembre; </a:t>
            </a:r>
          </a:p>
          <a:p>
            <a:pPr marL="12700">
              <a:lnSpc>
                <a:spcPct val="100000"/>
              </a:lnSpc>
            </a:pPr>
            <a:r>
              <a:rPr lang="it-IT" sz="2400" dirty="0">
                <a:latin typeface="Times New Roman"/>
                <a:cs typeface="Times New Roman"/>
              </a:rPr>
              <a:t>Mercoledì 25 e Giovedì 26 novembre; Mercoledì 2 e Giovedì 3 dicembre; Mercoledì 9 e Giovedì 10 dicembre.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AME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EQU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b="1" spc="-19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sz="2400" dirty="0">
                <a:latin typeface="Times New Roman"/>
                <a:cs typeface="Times New Roman"/>
              </a:rPr>
              <a:t>:</a:t>
            </a:r>
          </a:p>
          <a:p>
            <a:pPr marL="12700">
              <a:lnSpc>
                <a:spcPct val="100000"/>
              </a:lnSpc>
              <a:tabLst>
                <a:tab pos="2733675" algn="l"/>
              </a:tabLst>
            </a:pPr>
            <a:r>
              <a:rPr lang="it-IT" sz="2400" dirty="0">
                <a:latin typeface="Times New Roman"/>
                <a:cs typeface="Times New Roman"/>
              </a:rPr>
              <a:t>Mercoledì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lang="it-IT" sz="2400" dirty="0">
                <a:latin typeface="Times New Roman"/>
                <a:cs typeface="Times New Roman"/>
              </a:rPr>
              <a:t>6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dice</a:t>
            </a:r>
            <a:r>
              <a:rPr sz="2400" spc="-15" dirty="0" err="1">
                <a:latin typeface="Times New Roman"/>
                <a:cs typeface="Times New Roman"/>
              </a:rPr>
              <a:t>m</a:t>
            </a:r>
            <a:r>
              <a:rPr sz="2400" dirty="0" err="1">
                <a:latin typeface="Times New Roman"/>
                <a:cs typeface="Times New Roman"/>
              </a:rPr>
              <a:t>bre</a:t>
            </a:r>
            <a:r>
              <a:rPr lang="it-IT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(gennaio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 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tiv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616" rIns="0" bIns="0" rtlCol="0">
            <a:spAutoFit/>
          </a:bodyPr>
          <a:lstStyle/>
          <a:p>
            <a:pPr marL="2056764">
              <a:lnSpc>
                <a:spcPct val="100000"/>
              </a:lnSpc>
            </a:pPr>
            <a:r>
              <a:rPr sz="4000" dirty="0">
                <a:solidFill>
                  <a:srgbClr val="000000"/>
                </a:solidFill>
              </a:rPr>
              <a:t>IL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50" dirty="0">
                <a:solidFill>
                  <a:srgbClr val="000000"/>
                </a:solidFill>
              </a:rPr>
              <a:t>C</a:t>
            </a:r>
            <a:r>
              <a:rPr sz="4000" spc="-35" dirty="0">
                <a:solidFill>
                  <a:srgbClr val="000000"/>
                </a:solidFill>
              </a:rPr>
              <a:t>O</a:t>
            </a:r>
            <a:r>
              <a:rPr sz="4000" spc="-85" dirty="0">
                <a:solidFill>
                  <a:srgbClr val="000000"/>
                </a:solidFill>
              </a:rPr>
              <a:t>R</a:t>
            </a:r>
            <a:r>
              <a:rPr sz="4000" spc="-5" dirty="0">
                <a:solidFill>
                  <a:srgbClr val="000000"/>
                </a:solidFill>
              </a:rPr>
              <a:t>S</a:t>
            </a:r>
            <a:r>
              <a:rPr sz="4000" dirty="0">
                <a:solidFill>
                  <a:srgbClr val="000000"/>
                </a:solidFill>
              </a:rPr>
              <a:t>O</a:t>
            </a:r>
            <a:r>
              <a:rPr sz="4000" spc="10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I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30" dirty="0">
                <a:solidFill>
                  <a:srgbClr val="000000"/>
                </a:solidFill>
              </a:rPr>
              <a:t>ANNO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3792" y="816381"/>
            <a:ext cx="8336915" cy="462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1625">
              <a:lnSpc>
                <a:spcPct val="100000"/>
              </a:lnSpc>
            </a:pP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Il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spc="-5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amma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dell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zi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lingua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enu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dagl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 esperti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lingu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tici</a:t>
            </a:r>
            <a:endParaRPr sz="2400">
              <a:latin typeface="Calibri"/>
              <a:cs typeface="Calibri"/>
            </a:endParaRPr>
          </a:p>
          <a:p>
            <a:pPr marL="2118995" marR="710565" indent="-768350">
              <a:lnSpc>
                <a:spcPct val="100000"/>
              </a:lnSpc>
            </a:pP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55" dirty="0">
                <a:solidFill>
                  <a:srgbClr val="00AF50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edono lo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viluppo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dell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4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abili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à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lingui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tiche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DI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SOL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AMEN</a:t>
            </a:r>
            <a:r>
              <a:rPr sz="2400" spc="-9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 li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ello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B1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Q</a:t>
            </a:r>
            <a:r>
              <a:rPr sz="2400" spc="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R: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800" i="1" spc="-15" dirty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2800" i="1" spc="-5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800" i="1" spc="-3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i="1" spc="-15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800" i="1" spc="-2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800" i="1" spc="-1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ol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omp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ens</a:t>
            </a:r>
            <a:r>
              <a:rPr sz="2800" spc="-3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one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800" i="1" spc="-105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2800" i="1" spc="-10" dirty="0">
                <a:solidFill>
                  <a:srgbClr val="FF0000"/>
                </a:solidFill>
                <a:latin typeface="Calibri"/>
                <a:cs typeface="Calibri"/>
              </a:rPr>
              <a:t>rit</a:t>
            </a:r>
            <a:r>
              <a:rPr sz="2800" i="1" spc="-2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i="1" spc="-20" dirty="0">
                <a:solidFill>
                  <a:srgbClr val="FF0000"/>
                </a:solidFill>
                <a:latin typeface="Calibri"/>
                <a:cs typeface="Calibri"/>
              </a:rPr>
              <a:t>ng</a:t>
            </a:r>
            <a:r>
              <a:rPr sz="2800" i="1" spc="-10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2800" i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i="1" spc="-20" dirty="0">
                <a:latin typeface="Calibri"/>
                <a:cs typeface="Calibri"/>
              </a:rPr>
              <a:t>U</a:t>
            </a:r>
            <a:r>
              <a:rPr sz="2800" i="1" spc="-10" dirty="0">
                <a:latin typeface="Calibri"/>
                <a:cs typeface="Calibri"/>
              </a:rPr>
              <a:t>s</a:t>
            </a:r>
            <a:r>
              <a:rPr sz="2800" i="1" spc="-15" dirty="0">
                <a:latin typeface="Calibri"/>
                <a:cs typeface="Calibri"/>
              </a:rPr>
              <a:t>e</a:t>
            </a:r>
            <a:r>
              <a:rPr sz="2800" i="1" dirty="0">
                <a:latin typeface="Calibri"/>
                <a:cs typeface="Calibri"/>
              </a:rPr>
              <a:t> </a:t>
            </a:r>
            <a:r>
              <a:rPr sz="2800" i="1" spc="-20" dirty="0">
                <a:latin typeface="Calibri"/>
                <a:cs typeface="Calibri"/>
              </a:rPr>
              <a:t>o</a:t>
            </a:r>
            <a:r>
              <a:rPr sz="2800" i="1" spc="-10" dirty="0">
                <a:latin typeface="Calibri"/>
                <a:cs typeface="Calibri"/>
              </a:rPr>
              <a:t>f</a:t>
            </a:r>
            <a:r>
              <a:rPr sz="2800" i="1" dirty="0">
                <a:latin typeface="Calibri"/>
                <a:cs typeface="Calibri"/>
              </a:rPr>
              <a:t> </a:t>
            </a:r>
            <a:r>
              <a:rPr sz="2800" i="1" spc="-40" dirty="0">
                <a:latin typeface="Calibri"/>
                <a:cs typeface="Calibri"/>
              </a:rPr>
              <a:t>E</a:t>
            </a:r>
            <a:r>
              <a:rPr sz="2800" i="1" spc="-20" dirty="0">
                <a:latin typeface="Calibri"/>
                <a:cs typeface="Calibri"/>
              </a:rPr>
              <a:t>nglish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670"/>
              </a:spcBef>
            </a:pPr>
            <a:r>
              <a:rPr sz="2800" spc="-15" dirty="0">
                <a:latin typeface="Calibri"/>
                <a:cs typeface="Calibri"/>
              </a:rPr>
              <a:t>+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amm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670"/>
              </a:spcBef>
            </a:pPr>
            <a:r>
              <a:rPr sz="2800" spc="-15" dirty="0">
                <a:latin typeface="Calibri"/>
                <a:cs typeface="Calibri"/>
              </a:rPr>
              <a:t>+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i="1" spc="-155" dirty="0">
                <a:latin typeface="Calibri"/>
                <a:cs typeface="Calibri"/>
              </a:rPr>
              <a:t>W</a:t>
            </a:r>
            <a:r>
              <a:rPr sz="2800" i="1" spc="-20" dirty="0">
                <a:latin typeface="Calibri"/>
                <a:cs typeface="Calibri"/>
              </a:rPr>
              <a:t>or</a:t>
            </a:r>
            <a:r>
              <a:rPr sz="2800" i="1" spc="-15" dirty="0">
                <a:latin typeface="Calibri"/>
                <a:cs typeface="Calibri"/>
              </a:rPr>
              <a:t>d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45" dirty="0">
                <a:latin typeface="Calibri"/>
                <a:cs typeface="Calibri"/>
              </a:rPr>
              <a:t>f</a:t>
            </a:r>
            <a:r>
              <a:rPr sz="2800" i="1" spc="-20" dirty="0">
                <a:latin typeface="Calibri"/>
                <a:cs typeface="Calibri"/>
              </a:rPr>
              <a:t>ormation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sz="2800" i="1" spc="-15" dirty="0">
                <a:latin typeface="Calibri"/>
                <a:cs typeface="Calibri"/>
              </a:rPr>
              <a:t>+</a:t>
            </a:r>
            <a:r>
              <a:rPr sz="2800" i="1" spc="10" dirty="0">
                <a:latin typeface="Calibri"/>
                <a:cs typeface="Calibri"/>
              </a:rPr>
              <a:t> </a:t>
            </a:r>
            <a:r>
              <a:rPr sz="2800" i="1" spc="-20" dirty="0">
                <a:latin typeface="Calibri"/>
                <a:cs typeface="Calibri"/>
              </a:rPr>
              <a:t>Se</a:t>
            </a:r>
            <a:r>
              <a:rPr sz="2800" i="1" spc="-45" dirty="0">
                <a:latin typeface="Calibri"/>
                <a:cs typeface="Calibri"/>
              </a:rPr>
              <a:t>n</a:t>
            </a:r>
            <a:r>
              <a:rPr sz="2800" i="1" spc="-35" dirty="0">
                <a:latin typeface="Calibri"/>
                <a:cs typeface="Calibri"/>
              </a:rPr>
              <a:t>t</a:t>
            </a:r>
            <a:r>
              <a:rPr sz="2800" i="1" spc="-15" dirty="0">
                <a:latin typeface="Calibri"/>
                <a:cs typeface="Calibri"/>
              </a:rPr>
              <a:t>en</a:t>
            </a:r>
            <a:r>
              <a:rPr sz="2800" i="1" spc="-35" dirty="0">
                <a:latin typeface="Calibri"/>
                <a:cs typeface="Calibri"/>
              </a:rPr>
              <a:t>c</a:t>
            </a:r>
            <a:r>
              <a:rPr sz="2800" i="1" spc="-15" dirty="0">
                <a:latin typeface="Calibri"/>
                <a:cs typeface="Calibri"/>
              </a:rPr>
              <a:t>e</a:t>
            </a:r>
            <a:r>
              <a:rPr sz="2800" i="1" dirty="0">
                <a:latin typeface="Calibri"/>
                <a:cs typeface="Calibri"/>
              </a:rPr>
              <a:t> </a:t>
            </a:r>
            <a:r>
              <a:rPr sz="2800" i="1" spc="-15" dirty="0">
                <a:latin typeface="Calibri"/>
                <a:cs typeface="Calibri"/>
              </a:rPr>
              <a:t>tran</a:t>
            </a:r>
            <a:r>
              <a:rPr sz="2800" i="1" spc="-10" dirty="0">
                <a:latin typeface="Calibri"/>
                <a:cs typeface="Calibri"/>
              </a:rPr>
              <a:t>s</a:t>
            </a:r>
            <a:r>
              <a:rPr sz="2800" i="1" spc="-50" dirty="0">
                <a:latin typeface="Calibri"/>
                <a:cs typeface="Calibri"/>
              </a:rPr>
              <a:t>f</a:t>
            </a:r>
            <a:r>
              <a:rPr sz="2800" i="1" spc="-20" dirty="0">
                <a:latin typeface="Calibri"/>
                <a:cs typeface="Calibri"/>
              </a:rPr>
              <a:t>ormation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800" i="1" spc="-6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i="1" spc="-15" dirty="0">
                <a:solidFill>
                  <a:srgbClr val="FF0000"/>
                </a:solidFill>
                <a:latin typeface="Calibri"/>
                <a:cs typeface="Calibri"/>
              </a:rPr>
              <a:t>eading </a:t>
            </a:r>
            <a:r>
              <a:rPr sz="2800" i="1" spc="-3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i="1" spc="-20" dirty="0">
                <a:solidFill>
                  <a:srgbClr val="FF0000"/>
                </a:solidFill>
                <a:latin typeface="Calibri"/>
                <a:cs typeface="Calibri"/>
              </a:rPr>
              <a:t>omprehension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800" i="1" spc="-20" dirty="0">
                <a:solidFill>
                  <a:srgbClr val="FF0000"/>
                </a:solidFill>
                <a:latin typeface="Calibri"/>
                <a:cs typeface="Calibri"/>
              </a:rPr>
              <a:t>Speaking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50707" y="268224"/>
            <a:ext cx="696468" cy="676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59880" y="2205227"/>
            <a:ext cx="2281428" cy="2663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4848" rIns="0" bIns="0" rtlCol="0">
            <a:spAutoFit/>
          </a:bodyPr>
          <a:lstStyle/>
          <a:p>
            <a:pPr marL="3037205">
              <a:lnSpc>
                <a:spcPct val="100000"/>
              </a:lnSpc>
            </a:pPr>
            <a:r>
              <a:rPr sz="4000" spc="-310" dirty="0">
                <a:latin typeface="Calibri"/>
                <a:cs typeface="Calibri"/>
              </a:rPr>
              <a:t>L</a:t>
            </a:r>
            <a:r>
              <a:rPr sz="4000" spc="-20" dirty="0">
                <a:latin typeface="Calibri"/>
                <a:cs typeface="Calibri"/>
              </a:rPr>
              <a:t>’Esame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742" y="934077"/>
            <a:ext cx="5913755" cy="6042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180" dirty="0">
                <a:solidFill>
                  <a:srgbClr val="FF0000"/>
                </a:solidFill>
                <a:latin typeface="Wingdings"/>
                <a:cs typeface="Wingdings"/>
              </a:rPr>
              <a:t>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Du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e,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1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scri</a:t>
            </a:r>
            <a:r>
              <a:rPr sz="3200" spc="-6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 e 1 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6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ale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175" dirty="0">
                <a:solidFill>
                  <a:srgbClr val="FF0000"/>
                </a:solidFill>
                <a:latin typeface="Wingdings"/>
                <a:cs typeface="Wingdings"/>
              </a:rPr>
              <a:t>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cri</a:t>
            </a:r>
            <a:r>
              <a:rPr sz="3200" spc="-6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ons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45" dirty="0">
                <a:latin typeface="Calibri"/>
                <a:cs typeface="Calibri"/>
              </a:rPr>
              <a:t>st</a:t>
            </a:r>
            <a:r>
              <a:rPr sz="3200" dirty="0">
                <a:latin typeface="Calibri"/>
                <a:cs typeface="Calibri"/>
              </a:rPr>
              <a:t>e 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n:</a:t>
            </a:r>
            <a:endParaRPr sz="3200" dirty="0">
              <a:latin typeface="Calibri"/>
              <a:cs typeface="Calibri"/>
            </a:endParaRPr>
          </a:p>
          <a:p>
            <a:pPr marL="355600" marR="59055" indent="-342900">
              <a:lnSpc>
                <a:spcPct val="120000"/>
              </a:lnSpc>
            </a:pPr>
            <a:r>
              <a:rPr sz="3200" spc="180" dirty="0">
                <a:latin typeface="Wingdings"/>
                <a:cs typeface="Wingdings"/>
              </a:rPr>
              <a:t>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ol</a:t>
            </a:r>
            <a:r>
              <a:rPr sz="3200" spc="-4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omp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ens</a:t>
            </a:r>
            <a:r>
              <a:rPr sz="3200" spc="-2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dirty="0">
                <a:latin typeface="Calibri"/>
                <a:cs typeface="Calibri"/>
              </a:rPr>
              <a:t>e </a:t>
            </a:r>
            <a:r>
              <a:rPr sz="3200" spc="5" dirty="0">
                <a:latin typeface="Calibri"/>
                <a:cs typeface="Calibri"/>
              </a:rPr>
              <a:t>(</a:t>
            </a:r>
            <a:r>
              <a:rPr sz="3200" b="1" dirty="0">
                <a:latin typeface="Calibri"/>
                <a:cs typeface="Calibri"/>
              </a:rPr>
              <a:t>in la</a:t>
            </a:r>
            <a:r>
              <a:rPr sz="3200" b="1" spc="-5" dirty="0">
                <a:latin typeface="Calibri"/>
                <a:cs typeface="Calibri"/>
              </a:rPr>
              <a:t>b</a:t>
            </a:r>
            <a:r>
              <a:rPr sz="3200" dirty="0">
                <a:latin typeface="Calibri"/>
                <a:cs typeface="Calibri"/>
              </a:rPr>
              <a:t>)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f 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ngli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2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3200" spc="-3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que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endParaRPr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spc="-8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orm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n,</a:t>
            </a:r>
            <a:r>
              <a:rPr sz="32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ab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+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ing</a:t>
            </a:r>
            <a:r>
              <a:rPr sz="32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ecc.)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2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lab</a:t>
            </a:r>
            <a:r>
              <a:rPr lang="it-IT" sz="3200" b="1" dirty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lang="it-IT" sz="3200" b="1" dirty="0" err="1">
                <a:solidFill>
                  <a:srgbClr val="FF0000"/>
                </a:solidFill>
                <a:latin typeface="Calibri"/>
                <a:cs typeface="Calibri"/>
              </a:rPr>
              <a:t>Webex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180" dirty="0">
                <a:latin typeface="Wingdings"/>
                <a:cs typeface="Wingdings"/>
              </a:rPr>
              <a:t></a:t>
            </a:r>
            <a:r>
              <a:rPr sz="3200" spc="-6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eading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ehens</a:t>
            </a:r>
            <a:r>
              <a:rPr sz="3200" spc="-2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Calibri"/>
                <a:cs typeface="Calibri"/>
              </a:rPr>
              <a:t>(m</a:t>
            </a:r>
            <a:r>
              <a:rPr sz="3200" dirty="0">
                <a:latin typeface="Calibri"/>
                <a:cs typeface="Calibri"/>
              </a:rPr>
              <a:t>c &amp; </a:t>
            </a:r>
            <a:r>
              <a:rPr sz="3200" spc="-5" dirty="0">
                <a:latin typeface="Calibri"/>
                <a:cs typeface="Calibri"/>
              </a:rPr>
              <a:t>ope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que</a:t>
            </a:r>
            <a:r>
              <a:rPr sz="3200" spc="-4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 ese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ci</a:t>
            </a:r>
            <a:r>
              <a:rPr sz="3200" spc="-10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i,</a:t>
            </a:r>
          </a:p>
          <a:p>
            <a:pPr marL="12700" marR="5080">
              <a:lnSpc>
                <a:spcPct val="100000"/>
              </a:lnSpc>
              <a:tabLst>
                <a:tab pos="594360" algn="l"/>
              </a:tabLst>
            </a:pPr>
            <a:r>
              <a:rPr sz="3200" dirty="0">
                <a:latin typeface="Calibri"/>
                <a:cs typeface="Calibri"/>
              </a:rPr>
              <a:t>i.e	</a:t>
            </a:r>
            <a:r>
              <a:rPr sz="3200" spc="-5" dirty="0">
                <a:latin typeface="Calibri"/>
                <a:cs typeface="Calibri"/>
              </a:rPr>
              <a:t>se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ence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7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-35" dirty="0">
                <a:latin typeface="Calibri"/>
                <a:cs typeface="Calibri"/>
              </a:rPr>
              <a:t>s</a:t>
            </a:r>
            <a:r>
              <a:rPr sz="3200" spc="-8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orm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+ </a:t>
            </a:r>
            <a:r>
              <a:rPr sz="3200" spc="-15" dirty="0">
                <a:latin typeface="Calibri"/>
                <a:cs typeface="Calibri"/>
              </a:rPr>
              <a:t>w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d </a:t>
            </a:r>
            <a:r>
              <a:rPr sz="3200" spc="-8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orm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+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er</a:t>
            </a:r>
            <a:r>
              <a:rPr sz="3200" spc="-20" dirty="0">
                <a:latin typeface="Calibri"/>
                <a:cs typeface="Calibri"/>
              </a:rPr>
              <a:t>b</a:t>
            </a:r>
            <a:r>
              <a:rPr sz="3200" spc="-1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)</a:t>
            </a:r>
          </a:p>
        </p:txBody>
      </p:sp>
      <p:sp>
        <p:nvSpPr>
          <p:cNvPr id="4" name="object 4"/>
          <p:cNvSpPr/>
          <p:nvPr/>
        </p:nvSpPr>
        <p:spPr>
          <a:xfrm>
            <a:off x="7950707" y="268224"/>
            <a:ext cx="696468" cy="676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10756" y="2060448"/>
            <a:ext cx="2279904" cy="2663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4848" rIns="0" bIns="0" rtlCol="0">
            <a:spAutoFit/>
          </a:bodyPr>
          <a:lstStyle/>
          <a:p>
            <a:pPr marL="2181860">
              <a:lnSpc>
                <a:spcPct val="100000"/>
              </a:lnSpc>
            </a:pPr>
            <a:r>
              <a:rPr sz="4000" spc="-310" dirty="0">
                <a:latin typeface="Calibri"/>
                <a:cs typeface="Calibri"/>
              </a:rPr>
              <a:t>L</a:t>
            </a:r>
            <a:r>
              <a:rPr sz="4000" spc="-20" dirty="0">
                <a:latin typeface="Calibri"/>
                <a:cs typeface="Calibri"/>
              </a:rPr>
              <a:t>’Esame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(</a:t>
            </a:r>
            <a:r>
              <a:rPr sz="4000" spc="-10" dirty="0"/>
              <a:t>I</a:t>
            </a:r>
            <a:r>
              <a:rPr sz="4000" spc="5" dirty="0"/>
              <a:t> </a:t>
            </a:r>
            <a:r>
              <a:rPr sz="4000" spc="-25" dirty="0"/>
              <a:t>ann</a:t>
            </a:r>
            <a:r>
              <a:rPr sz="4000" spc="-20" dirty="0"/>
              <a:t>o</a:t>
            </a:r>
            <a:r>
              <a:rPr sz="4000" spc="-15" dirty="0"/>
              <a:t>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1149977"/>
            <a:ext cx="5109845" cy="3748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180" dirty="0">
                <a:solidFill>
                  <a:srgbClr val="FF0000"/>
                </a:solidFill>
                <a:latin typeface="Wingdings"/>
                <a:cs typeface="Wingdings"/>
              </a:rPr>
              <a:t>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Du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e,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1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scri</a:t>
            </a:r>
            <a:r>
              <a:rPr sz="3200" spc="-6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 e 1 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6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ale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180" dirty="0">
                <a:solidFill>
                  <a:srgbClr val="FF0000"/>
                </a:solidFill>
                <a:latin typeface="Wingdings"/>
                <a:cs typeface="Wingdings"/>
              </a:rPr>
              <a:t>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5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6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ale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onsi</a:t>
            </a:r>
            <a:r>
              <a:rPr sz="3200" spc="-50" dirty="0">
                <a:latin typeface="Calibri"/>
                <a:cs typeface="Calibri"/>
              </a:rPr>
              <a:t>s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 in:</a:t>
            </a:r>
            <a:endParaRPr sz="3200">
              <a:latin typeface="Calibri"/>
              <a:cs typeface="Calibri"/>
            </a:endParaRPr>
          </a:p>
          <a:p>
            <a:pPr marL="354965" marR="93980" indent="-342900">
              <a:lnSpc>
                <a:spcPct val="100000"/>
              </a:lnSpc>
              <a:spcBef>
                <a:spcPts val="765"/>
              </a:spcBef>
            </a:pPr>
            <a:r>
              <a:rPr sz="3200" spc="180" dirty="0">
                <a:latin typeface="Wingdings"/>
                <a:cs typeface="Wingdings"/>
              </a:rPr>
              <a:t></a:t>
            </a:r>
            <a:r>
              <a:rPr sz="3200" spc="-5" dirty="0">
                <a:latin typeface="Calibri"/>
                <a:cs typeface="Calibri"/>
              </a:rPr>
              <a:t>Co</a:t>
            </a:r>
            <a:r>
              <a:rPr sz="3200" spc="-55" dirty="0">
                <a:latin typeface="Calibri"/>
                <a:cs typeface="Calibri"/>
              </a:rPr>
              <a:t>n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saz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u a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-25" dirty="0">
                <a:latin typeface="Calibri"/>
                <a:cs typeface="Calibri"/>
              </a:rPr>
              <a:t>g</a:t>
            </a:r>
            <a:r>
              <a:rPr sz="3200" spc="-5" dirty="0">
                <a:latin typeface="Calibri"/>
                <a:cs typeface="Calibri"/>
              </a:rPr>
              <a:t>ome</a:t>
            </a:r>
            <a:r>
              <a:rPr sz="3200" spc="-2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ti </a:t>
            </a:r>
            <a:r>
              <a:rPr sz="3200" spc="-2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ene</a:t>
            </a:r>
            <a:r>
              <a:rPr sz="3200" spc="-7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ali</a:t>
            </a:r>
            <a:endParaRPr sz="3200">
              <a:latin typeface="Calibri"/>
              <a:cs typeface="Calibri"/>
            </a:endParaRPr>
          </a:p>
          <a:p>
            <a:pPr marL="354965" marR="378460" indent="-342900">
              <a:lnSpc>
                <a:spcPct val="100000"/>
              </a:lnSpc>
              <a:spcBef>
                <a:spcPts val="770"/>
              </a:spcBef>
            </a:pPr>
            <a:r>
              <a:rPr sz="3200" spc="180" dirty="0">
                <a:latin typeface="Wingdings"/>
                <a:cs typeface="Wingdings"/>
              </a:rPr>
              <a:t></a:t>
            </a:r>
            <a:r>
              <a:rPr sz="3200" dirty="0">
                <a:latin typeface="Calibri"/>
                <a:cs typeface="Calibri"/>
              </a:rPr>
              <a:t>P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ese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azione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ol</a:t>
            </a:r>
            <a:r>
              <a:rPr sz="3200" dirty="0">
                <a:latin typeface="Calibri"/>
                <a:cs typeface="Calibri"/>
              </a:rPr>
              <a:t>o </a:t>
            </a:r>
            <a:r>
              <a:rPr sz="3200" spc="-30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dirty="0">
                <a:latin typeface="Calibri"/>
                <a:cs typeface="Calibri"/>
              </a:rPr>
              <a:t>anali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175" dirty="0">
                <a:solidFill>
                  <a:srgbClr val="FF0000"/>
                </a:solidFill>
                <a:latin typeface="Wingdings"/>
                <a:cs typeface="Wingdings"/>
              </a:rPr>
              <a:t></a:t>
            </a:r>
            <a:r>
              <a:rPr sz="3200" spc="-29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eoria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ngu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50707" y="268224"/>
            <a:ext cx="696468" cy="676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33031" y="1773935"/>
            <a:ext cx="2279904" cy="26624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2167</Words>
  <Application>Microsoft Macintosh PowerPoint</Application>
  <PresentationFormat>Presentazione su schermo (4:3)</PresentationFormat>
  <Paragraphs>209</Paragraphs>
  <Slides>30</Slides>
  <Notes>30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Book Antiqua</vt:lpstr>
      <vt:lpstr>Calibri</vt:lpstr>
      <vt:lpstr>Comic Sans MS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Lingue e Comunicazione (I anno) ORARIO I SEMESTRE</vt:lpstr>
      <vt:lpstr>Presentazione standard di PowerPoint</vt:lpstr>
      <vt:lpstr>IL CORSO I ANNO</vt:lpstr>
      <vt:lpstr>L’Esame</vt:lpstr>
      <vt:lpstr>L’Esame (I anno)</vt:lpstr>
      <vt:lpstr>LE CERTIFICAZIONI</vt:lpstr>
      <vt:lpstr>LE CERTIFICAZIONI</vt:lpstr>
      <vt:lpstr>L’Esame INGLESE (PER IL I ANNO) PARTE I</vt:lpstr>
      <vt:lpstr>Presentazione standard di PowerPoint</vt:lpstr>
      <vt:lpstr>Presentazione standard di PowerPoint</vt:lpstr>
      <vt:lpstr>Listening comprehension exercise…</vt:lpstr>
      <vt:lpstr>Presentazione standard di PowerPoint</vt:lpstr>
      <vt:lpstr>Alcuni suggerimenti</vt:lpstr>
      <vt:lpstr>Presentazione standard di PowerPoint</vt:lpstr>
      <vt:lpstr>LA FREQUENZA ALLE LEZIONI</vt:lpstr>
      <vt:lpstr>Presentazione standard di PowerPoint</vt:lpstr>
      <vt:lpstr>The English language in 2020</vt:lpstr>
      <vt:lpstr>The English language in 2019</vt:lpstr>
      <vt:lpstr>ELF AND EFL???</vt:lpstr>
      <vt:lpstr>Global English- English as a Lingua Franca (ELF)</vt:lpstr>
      <vt:lpstr>LINGUA FRANCA CORE (LFC)</vt:lpstr>
      <vt:lpstr>EFL AND ELF</vt:lpstr>
      <vt:lpstr>AFTER BREXIT? A DISTINCT VARIETY?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ENGLISH</dc:title>
  <dc:creator>Maurizio</dc:creator>
  <cp:lastModifiedBy>Luisanna Fodde</cp:lastModifiedBy>
  <cp:revision>8</cp:revision>
  <dcterms:created xsi:type="dcterms:W3CDTF">2020-09-29T10:42:50Z</dcterms:created>
  <dcterms:modified xsi:type="dcterms:W3CDTF">2020-10-20T16:01:08Z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2019-10-03T00:00:00Z</vt:filetime>
  </property>
  <property fmtid="{D5CDD505-2E9C-101B-9397-08002B2CF9AE}" pid="3" name="LastSaved">
    <vt:filetime>2020-09-29T00:00:00Z</vt:filetime>
  </property>
</Properties>
</file>